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heme/theme2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4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5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7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8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39" r:id="rId2"/>
    <p:sldId id="418" r:id="rId3"/>
    <p:sldId id="444" r:id="rId4"/>
    <p:sldId id="441" r:id="rId5"/>
    <p:sldId id="414" r:id="rId6"/>
    <p:sldId id="445" r:id="rId7"/>
    <p:sldId id="447" r:id="rId8"/>
    <p:sldId id="446" r:id="rId9"/>
    <p:sldId id="448" r:id="rId10"/>
    <p:sldId id="408" r:id="rId11"/>
    <p:sldId id="422" r:id="rId12"/>
    <p:sldId id="423" r:id="rId13"/>
    <p:sldId id="424" r:id="rId14"/>
    <p:sldId id="449" r:id="rId15"/>
    <p:sldId id="451" r:id="rId16"/>
    <p:sldId id="430" r:id="rId17"/>
    <p:sldId id="450" r:id="rId18"/>
    <p:sldId id="437" r:id="rId19"/>
    <p:sldId id="433" r:id="rId20"/>
    <p:sldId id="452" r:id="rId21"/>
    <p:sldId id="442" r:id="rId22"/>
  </p:sldIdLst>
  <p:sldSz cx="9144000" cy="6858000" type="screen4x3"/>
  <p:notesSz cx="6797675" cy="9928225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85CA3A"/>
    <a:srgbClr val="EA2D00"/>
    <a:srgbClr val="000000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26" autoAdjust="0"/>
    <p:restoredTop sz="94872" autoAdjust="0"/>
  </p:normalViewPr>
  <p:slideViewPr>
    <p:cSldViewPr>
      <p:cViewPr varScale="1">
        <p:scale>
          <a:sx n="74" d="100"/>
          <a:sy n="74" d="100"/>
        </p:scale>
        <p:origin x="-14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7F3F8D-6E69-4860-8253-8FFCEB724832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722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ABACBEC-1894-407F-B1FB-6D4BDC3373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758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DDCAF-B3C0-4FEF-B8A0-1BF24C76010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DDCAF-B3C0-4FEF-B8A0-1BF24C76010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51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BACBEC-1894-407F-B1FB-6D4BDC337316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364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BACBEC-1894-407F-B1FB-6D4BDC337316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BACBEC-1894-407F-B1FB-6D4BDC337316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BACBEC-1894-407F-B1FB-6D4BDC337316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BACBEC-1894-407F-B1FB-6D4BDC337316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BACBEC-1894-407F-B1FB-6D4BDC337316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3C891-0496-4E5B-8678-DBD4DB950E4C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959E5-E42D-477F-B4F3-A7D2C36219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4743"/>
            <a:ext cx="5486400" cy="360283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4018F-D2C6-47E1-9EED-587204B1AD51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8AB2E-DB74-4781-B168-75DD5E6F6B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E2DD2-FE31-4F1F-8083-4870C9E73498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D413E-B071-40F2-A90A-2B9B5962ED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0734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2736"/>
            <a:ext cx="6019800" cy="50734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53363-D0F1-4885-B3B7-6AE490468D0F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6BB34-6965-4BAC-BF52-F08A9BB66B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55A5E-83DA-4A20-999E-EEB5C85F915D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929CD-D253-4A21-AFBB-07ECDCC87B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14F86-A36C-45A4-8BFB-E1F7D2CFDB72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B0313-D99C-4348-AA6A-1BBCACB2B9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2EB46-D573-4F06-9D3D-5922FAF527F8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5ED3A-4E4F-42EA-93FE-A0EC104F0D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2206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1968"/>
            <a:ext cx="4040188" cy="4311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2206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1968"/>
            <a:ext cx="4041775" cy="4311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AF511-3839-40F9-97BD-E136FCF0FB7B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9A38-907C-4428-A112-10DEF4ABA2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44AD5-4467-44C5-A992-51013E1483F4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661BE-72A3-493A-A793-2F1D97FADF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579CD-A1FD-49DC-82C7-2F272E921083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5B3B1-11C1-4195-9D23-B2A9C22EAC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10D82-462E-432F-8D77-D51509465266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303E3-91C5-4480-B64F-567F4A15C1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04864"/>
            <a:ext cx="3008313" cy="3921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87DAF-BA5C-4670-A5A7-8393865809D0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A6153-25D6-42FA-A173-91D16E93A1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1547813" y="120650"/>
            <a:ext cx="713898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179388" y="1196975"/>
            <a:ext cx="8507412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BAF590F-0598-49EB-9333-BA13A677C65E}" type="datetimeFigureOut">
              <a:rPr lang="en-GB"/>
              <a:pPr>
                <a:defRPr/>
              </a:pPr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004A3CF-EE36-4DD5-B73F-7911AD84CB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1" name="Picture 2" descr="C:\Users\vu.nguyenhanh\Pictures\logo Homecredit_Final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79388" y="120650"/>
            <a:ext cx="13144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79388" y="981075"/>
            <a:ext cx="8569325" cy="0"/>
          </a:xfrm>
          <a:prstGeom prst="line">
            <a:avLst/>
          </a:prstGeom>
          <a:ln w="28575">
            <a:solidFill>
              <a:srgbClr val="EA2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10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101013" y="6165850"/>
            <a:ext cx="79533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i="0" u="none" kern="1200">
          <a:solidFill>
            <a:srgbClr val="C00000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000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000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000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C000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C0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C0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C0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C0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b="0" i="0" u="none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52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9.jpeg"/><Relationship Id="rId5" Type="http://schemas.openxmlformats.org/officeDocument/2006/relationships/tags" Target="../tags/tag54.xml"/><Relationship Id="rId10" Type="http://schemas.openxmlformats.org/officeDocument/2006/relationships/image" Target="../media/image18.jpeg"/><Relationship Id="rId4" Type="http://schemas.openxmlformats.org/officeDocument/2006/relationships/tags" Target="../tags/tag53.xml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image" Target="../media/image21.jpeg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image" Target="../media/image20.jpe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5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9" Type="http://schemas.openxmlformats.org/officeDocument/2006/relationships/tags" Target="../tags/tag6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6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jpe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24.jpeg"/><Relationship Id="rId5" Type="http://schemas.openxmlformats.org/officeDocument/2006/relationships/tags" Target="../tags/tag68.xml"/><Relationship Id="rId10" Type="http://schemas.openxmlformats.org/officeDocument/2006/relationships/image" Target="../media/image23.jpeg"/><Relationship Id="rId4" Type="http://schemas.openxmlformats.org/officeDocument/2006/relationships/tags" Target="../tags/tag67.xml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5.xml"/><Relationship Id="rId7" Type="http://schemas.openxmlformats.org/officeDocument/2006/relationships/image" Target="../media/image29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31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../media/image30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29.png"/><Relationship Id="rId5" Type="http://schemas.openxmlformats.org/officeDocument/2006/relationships/tags" Target="../tags/tag81.xml"/><Relationship Id="rId10" Type="http://schemas.openxmlformats.org/officeDocument/2006/relationships/image" Target="../media/image28.png"/><Relationship Id="rId4" Type="http://schemas.openxmlformats.org/officeDocument/2006/relationships/tags" Target="../tags/tag80.xml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7.jpe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6.jpe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5.jpeg"/><Relationship Id="rId5" Type="http://schemas.openxmlformats.org/officeDocument/2006/relationships/tags" Target="../tags/tag39.xml"/><Relationship Id="rId15" Type="http://schemas.openxmlformats.org/officeDocument/2006/relationships/image" Target="../media/image9.jpeg"/><Relationship Id="rId10" Type="http://schemas.openxmlformats.org/officeDocument/2006/relationships/notesSlide" Target="../notesSlides/notesSlide2.xml"/><Relationship Id="rId4" Type="http://schemas.openxmlformats.org/officeDocument/2006/relationships/tags" Target="../tags/tag38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8" descr="hinh-nen-powerpoint-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"/>
          <a:stretch>
            <a:fillRect/>
          </a:stretch>
        </p:blipFill>
        <p:spPr bwMode="auto">
          <a:xfrm>
            <a:off x="0" y="-7620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743200" y="762000"/>
            <a:ext cx="41148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7</a:t>
            </a:r>
            <a:endParaRPr lang="en-US" sz="3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3933056"/>
            <a:ext cx="90737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TIẾT 30-31</a:t>
            </a:r>
          </a:p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BÀI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15: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EM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VẼ GIAO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THÔNG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2781856"/>
            <a:ext cx="8677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 TOÀN GIAO THÔNG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7989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Text Box 2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1066800"/>
            <a:ext cx="79819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</a:rPr>
              <a:t>Tích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</a:rPr>
              <a:t>hợp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</a:rPr>
              <a:t>môn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 DGCD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</a:rPr>
              <a:t>xem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</a:rPr>
              <a:t>biển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</a:rPr>
              <a:t>báo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</a:rPr>
              <a:t>giao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itchFamily="18" charset="0"/>
              </a:rPr>
              <a:t>thông</a:t>
            </a: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</a:rPr>
              <a:t>:</a:t>
            </a:r>
            <a:endParaRPr lang="en-US" sz="24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1162622" y="1760360"/>
            <a:ext cx="3124200" cy="1829284"/>
            <a:chOff x="720" y="1248"/>
            <a:chExt cx="1872" cy="1396"/>
          </a:xfrm>
        </p:grpSpPr>
        <p:pic>
          <p:nvPicPr>
            <p:cNvPr id="11" name="Picture 12" descr="autopro-bien-bao-cam-1_00811"/>
            <p:cNvPicPr>
              <a:picLocks noChangeAspect="1" noChangeArrowheads="1"/>
            </p:cNvPicPr>
            <p:nvPr/>
          </p:nvPicPr>
          <p:blipFill>
            <a:blip r:embed="rId8"/>
            <a:srcRect t="21831"/>
            <a:stretch>
              <a:fillRect/>
            </a:stretch>
          </p:blipFill>
          <p:spPr bwMode="auto">
            <a:xfrm>
              <a:off x="720" y="1248"/>
              <a:ext cx="1872" cy="115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sp>
          <p:nvSpPr>
            <p:cNvPr id="12" name="Rectangle 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248" y="2448"/>
              <a:ext cx="933" cy="19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r>
                <a:rPr lang="en-US" sz="1400" b="1">
                  <a:solidFill>
                    <a:srgbClr val="800000"/>
                  </a:solidFill>
                  <a:latin typeface="Arial" charset="0"/>
                </a:rPr>
                <a:t>  Biển báo cấm</a:t>
              </a:r>
              <a:endParaRPr lang="en-US" sz="1400">
                <a:latin typeface="Perpetua" pitchFamily="18" charset="0"/>
              </a:endParaRPr>
            </a:p>
          </p:txBody>
        </p:sp>
      </p:grp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5000628" y="1760360"/>
            <a:ext cx="2915788" cy="1812656"/>
            <a:chOff x="3360" y="2503"/>
            <a:chExt cx="2304" cy="1817"/>
          </a:xfrm>
        </p:grpSpPr>
        <p:pic>
          <p:nvPicPr>
            <p:cNvPr id="15" name="Picture 15" descr="duong_nhieu_nga_re_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0" y="2503"/>
              <a:ext cx="2304" cy="1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840" y="4070"/>
              <a:ext cx="1289" cy="2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r>
                <a:rPr lang="en-US" sz="1400" b="1" dirty="0" err="1">
                  <a:solidFill>
                    <a:srgbClr val="800000"/>
                  </a:solidFill>
                  <a:latin typeface="Arial" charset="0"/>
                </a:rPr>
                <a:t>Vạch</a:t>
              </a:r>
              <a:r>
                <a:rPr lang="en-US" sz="1400" b="1" dirty="0">
                  <a:solidFill>
                    <a:srgbClr val="800000"/>
                  </a:solidFill>
                  <a:latin typeface="Arial" charset="0"/>
                </a:rPr>
                <a:t> </a:t>
              </a:r>
              <a:r>
                <a:rPr lang="en-US" sz="1400" b="1" dirty="0" err="1">
                  <a:solidFill>
                    <a:srgbClr val="800000"/>
                  </a:solidFill>
                  <a:latin typeface="Arial" charset="0"/>
                </a:rPr>
                <a:t>kẻ</a:t>
              </a:r>
              <a:r>
                <a:rPr lang="en-US" sz="1400" b="1" dirty="0">
                  <a:solidFill>
                    <a:srgbClr val="800000"/>
                  </a:solidFill>
                  <a:latin typeface="Arial" charset="0"/>
                </a:rPr>
                <a:t> </a:t>
              </a:r>
              <a:r>
                <a:rPr lang="en-US" sz="1400" b="1" dirty="0" err="1">
                  <a:solidFill>
                    <a:srgbClr val="800000"/>
                  </a:solidFill>
                  <a:latin typeface="Arial" charset="0"/>
                </a:rPr>
                <a:t>đường</a:t>
              </a:r>
              <a:endParaRPr lang="en-US" sz="1400" dirty="0">
                <a:latin typeface="Perpetua" pitchFamily="18" charset="0"/>
              </a:endParaRPr>
            </a:p>
          </p:txBody>
        </p:sp>
      </p:grpSp>
      <p:grpSp>
        <p:nvGrpSpPr>
          <p:cNvPr id="18" name="Group 22"/>
          <p:cNvGrpSpPr>
            <a:grpSpLocks/>
          </p:cNvGrpSpPr>
          <p:nvPr/>
        </p:nvGrpSpPr>
        <p:grpSpPr bwMode="auto">
          <a:xfrm>
            <a:off x="5076056" y="4050745"/>
            <a:ext cx="2840360" cy="1682511"/>
            <a:chOff x="3168" y="192"/>
            <a:chExt cx="2352" cy="2208"/>
          </a:xfrm>
        </p:grpSpPr>
        <p:pic>
          <p:nvPicPr>
            <p:cNvPr id="19" name="Picture 6" descr="78FA52916FD5429382D0C3414D028FC7"/>
            <p:cNvPicPr>
              <a:picLocks noChangeAspect="1" noChangeArrowheads="1"/>
            </p:cNvPicPr>
            <p:nvPr/>
          </p:nvPicPr>
          <p:blipFill>
            <a:blip r:embed="rId10"/>
            <a:srcRect t="16721"/>
            <a:stretch>
              <a:fillRect/>
            </a:stretch>
          </p:blipFill>
          <p:spPr bwMode="auto">
            <a:xfrm>
              <a:off x="3168" y="192"/>
              <a:ext cx="2352" cy="1958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0" name="Rectangle 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483" y="2150"/>
              <a:ext cx="1893" cy="2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r>
                <a:rPr lang="en-US" sz="1400" b="1">
                  <a:solidFill>
                    <a:srgbClr val="800000"/>
                  </a:solidFill>
                  <a:latin typeface="Arial" charset="0"/>
                </a:rPr>
                <a:t>Đèn tín hiệu giao thông</a:t>
              </a:r>
              <a:endParaRPr lang="en-US" sz="1400">
                <a:latin typeface="Perpetua" pitchFamily="18" charset="0"/>
              </a:endParaRPr>
            </a:p>
          </p:txBody>
        </p:sp>
      </p:grpSp>
      <p:pic>
        <p:nvPicPr>
          <p:cNvPr id="21" name="Picture 7" descr="hk,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77835" y="4077072"/>
            <a:ext cx="3108987" cy="145976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3" descr="20151023-to-lai-treu-nguoi-than-chet-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90600" y="1724038"/>
            <a:ext cx="41910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 descr="1387973227-xe-dap-dien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34000" y="16764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000125" y="2667000"/>
            <a:ext cx="4410075" cy="3886200"/>
            <a:chOff x="630" y="1680"/>
            <a:chExt cx="2778" cy="2448"/>
          </a:xfrm>
        </p:grpSpPr>
        <p:sp>
          <p:nvSpPr>
            <p:cNvPr id="23564" name="Rectangle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30" y="3792"/>
              <a:ext cx="2778" cy="336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 err="1">
                  <a:latin typeface="Arial" charset="0"/>
                </a:rPr>
                <a:t>Chạy</a:t>
              </a:r>
              <a:r>
                <a:rPr lang="en-US" dirty="0">
                  <a:latin typeface="Arial" charset="0"/>
                </a:rPr>
                <a:t> </a:t>
              </a:r>
              <a:r>
                <a:rPr lang="en-US" dirty="0" err="1">
                  <a:latin typeface="Arial" charset="0"/>
                </a:rPr>
                <a:t>không</a:t>
              </a:r>
              <a:r>
                <a:rPr lang="en-US" dirty="0">
                  <a:latin typeface="Arial" charset="0"/>
                </a:rPr>
                <a:t> </a:t>
              </a:r>
              <a:r>
                <a:rPr lang="en-US" dirty="0" err="1">
                  <a:latin typeface="Arial" charset="0"/>
                </a:rPr>
                <a:t>đúng</a:t>
              </a:r>
              <a:r>
                <a:rPr lang="en-US" dirty="0">
                  <a:latin typeface="Arial" charset="0"/>
                </a:rPr>
                <a:t> </a:t>
              </a:r>
              <a:r>
                <a:rPr lang="en-US" dirty="0" err="1">
                  <a:latin typeface="Arial" charset="0"/>
                </a:rPr>
                <a:t>làn</a:t>
              </a:r>
              <a:r>
                <a:rPr lang="en-US" dirty="0">
                  <a:latin typeface="Arial" charset="0"/>
                </a:rPr>
                <a:t> </a:t>
              </a:r>
              <a:r>
                <a:rPr lang="en-US" dirty="0" err="1">
                  <a:latin typeface="Arial" charset="0"/>
                </a:rPr>
                <a:t>đường</a:t>
              </a:r>
              <a:r>
                <a:rPr lang="en-US" dirty="0">
                  <a:latin typeface="Arial" charset="0"/>
                </a:rPr>
                <a:t>, </a:t>
              </a:r>
              <a:r>
                <a:rPr lang="en-US" dirty="0" err="1">
                  <a:latin typeface="Arial" charset="0"/>
                </a:rPr>
                <a:t>ngược</a:t>
              </a:r>
              <a:r>
                <a:rPr lang="en-US" dirty="0">
                  <a:latin typeface="Arial" charset="0"/>
                </a:rPr>
                <a:t> </a:t>
              </a:r>
              <a:r>
                <a:rPr lang="en-US" dirty="0" err="1">
                  <a:latin typeface="Arial" charset="0"/>
                </a:rPr>
                <a:t>chiều</a:t>
              </a:r>
              <a:endParaRPr lang="en-US" dirty="0">
                <a:latin typeface="Arial" charset="0"/>
              </a:endParaRPr>
            </a:p>
          </p:txBody>
        </p:sp>
        <p:sp>
          <p:nvSpPr>
            <p:cNvPr id="23565" name="Line 8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728" y="2784"/>
              <a:ext cx="384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6" name="Line 9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2208" y="1680"/>
              <a:ext cx="576" cy="2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477000" y="4724400"/>
            <a:ext cx="1676400" cy="1905000"/>
            <a:chOff x="4080" y="2976"/>
            <a:chExt cx="1056" cy="1200"/>
          </a:xfrm>
        </p:grpSpPr>
        <p:sp>
          <p:nvSpPr>
            <p:cNvPr id="23562" name="Rectangle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080" y="3888"/>
              <a:ext cx="1056" cy="28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Arial" charset="0"/>
                </a:rPr>
                <a:t>Kéo, đẩy nhau</a:t>
              </a:r>
            </a:p>
          </p:txBody>
        </p:sp>
        <p:sp>
          <p:nvSpPr>
            <p:cNvPr id="23563" name="Line 11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4560" y="2976"/>
              <a:ext cx="24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28600" y="3886200"/>
            <a:ext cx="1985963" cy="2057400"/>
            <a:chOff x="144" y="2256"/>
            <a:chExt cx="1251" cy="1296"/>
          </a:xfrm>
        </p:grpSpPr>
        <p:sp>
          <p:nvSpPr>
            <p:cNvPr id="23560" name="Line 5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384" y="2256"/>
              <a:ext cx="528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Rectangle 1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44" y="3120"/>
              <a:ext cx="1251" cy="432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 err="1">
                  <a:latin typeface="Arial" charset="0"/>
                </a:rPr>
                <a:t>Không</a:t>
              </a:r>
              <a:r>
                <a:rPr lang="en-US" dirty="0">
                  <a:latin typeface="Arial" charset="0"/>
                </a:rPr>
                <a:t> </a:t>
              </a:r>
              <a:r>
                <a:rPr lang="en-US" dirty="0" err="1">
                  <a:latin typeface="Arial" charset="0"/>
                </a:rPr>
                <a:t>đội</a:t>
              </a:r>
              <a:r>
                <a:rPr lang="en-US" dirty="0">
                  <a:latin typeface="Arial" charset="0"/>
                </a:rPr>
                <a:t> </a:t>
              </a:r>
              <a:r>
                <a:rPr lang="en-US" dirty="0" err="1">
                  <a:latin typeface="Arial" charset="0"/>
                </a:rPr>
                <a:t>mũ</a:t>
              </a:r>
              <a:r>
                <a:rPr lang="en-US" dirty="0">
                  <a:latin typeface="Arial" charset="0"/>
                </a:rPr>
                <a:t> BH</a:t>
              </a:r>
            </a:p>
          </p:txBody>
        </p:sp>
      </p:grpSp>
      <p:sp>
        <p:nvSpPr>
          <p:cNvPr id="17" name="Rectangle 16"/>
          <p:cNvSpPr/>
          <p:nvPr>
            <p:custDataLst>
              <p:tags r:id="rId2"/>
            </p:custDataLst>
          </p:nvPr>
        </p:nvSpPr>
        <p:spPr>
          <a:xfrm>
            <a:off x="2247382" y="297327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quan-ly-xe-dap-die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0100" y="1142985"/>
            <a:ext cx="3357586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0100" y="3643314"/>
            <a:ext cx="3357586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57818" y="1214422"/>
            <a:ext cx="3095624" cy="187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86400" y="3657600"/>
            <a:ext cx="3200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52600" y="2857496"/>
            <a:ext cx="1676400" cy="35719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err="1">
                <a:latin typeface="Arial" charset="0"/>
              </a:rPr>
              <a:t>Chạy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hàng</a:t>
            </a:r>
            <a:r>
              <a:rPr lang="en-US" dirty="0">
                <a:latin typeface="Arial" charset="0"/>
              </a:rPr>
              <a:t> 2,3</a:t>
            </a:r>
          </a:p>
        </p:txBody>
      </p:sp>
      <p:sp>
        <p:nvSpPr>
          <p:cNvPr id="109575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72198" y="2928934"/>
            <a:ext cx="16002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err="1">
                <a:latin typeface="Arial" charset="0"/>
              </a:rPr>
              <a:t>Đua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xe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trái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phép</a:t>
            </a:r>
            <a:endParaRPr lang="en-US" dirty="0">
              <a:latin typeface="Arial" charset="0"/>
            </a:endParaRPr>
          </a:p>
        </p:txBody>
      </p:sp>
      <p:sp>
        <p:nvSpPr>
          <p:cNvPr id="109576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00232" y="5572140"/>
            <a:ext cx="1447800" cy="42862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err="1">
                <a:latin typeface="Arial" charset="0"/>
              </a:rPr>
              <a:t>Vượt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đèn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đỏ</a:t>
            </a:r>
            <a:endParaRPr lang="en-US" dirty="0">
              <a:latin typeface="Arial" charset="0"/>
            </a:endParaRPr>
          </a:p>
        </p:txBody>
      </p:sp>
      <p:sp>
        <p:nvSpPr>
          <p:cNvPr id="109577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00760" y="5500702"/>
            <a:ext cx="2000264" cy="42862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làn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</a:p>
        </p:txBody>
      </p:sp>
      <p:sp>
        <p:nvSpPr>
          <p:cNvPr id="12" name="Rectangle 11"/>
          <p:cNvSpPr/>
          <p:nvPr>
            <p:custDataLst>
              <p:tags r:id="rId6"/>
            </p:custDataLst>
          </p:nvPr>
        </p:nvSpPr>
        <p:spPr>
          <a:xfrm>
            <a:off x="2000232" y="324129"/>
            <a:ext cx="5672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9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 animBg="1"/>
      <p:bldP spid="109575" grpId="0" animBg="1"/>
      <p:bldP spid="109576" grpId="0" animBg="1"/>
      <p:bldP spid="1095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1219200"/>
            <a:ext cx="7478216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6600" y="5645150"/>
            <a:ext cx="2271713" cy="685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err="1">
                <a:latin typeface="Arial" charset="0"/>
              </a:rPr>
              <a:t>Chở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quá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nhiều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người</a:t>
            </a:r>
            <a:endParaRPr lang="en-US" dirty="0">
              <a:latin typeface="Arial" charset="0"/>
            </a:endParaRP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2247381" y="297327"/>
            <a:ext cx="5146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914400"/>
            <a:ext cx="3810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 New Roman" pitchFamily="18" charset="0"/>
              </a:rPr>
              <a:t>II . CÁCH VẼ</a:t>
            </a:r>
          </a:p>
        </p:txBody>
      </p:sp>
      <p:sp>
        <p:nvSpPr>
          <p:cNvPr id="24582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40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2F"/>
              </a:gs>
              <a:gs pos="50000">
                <a:srgbClr val="000066"/>
              </a:gs>
              <a:gs pos="100000">
                <a:srgbClr val="00002F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7198" y="334962"/>
            <a:ext cx="61750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II .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LUYỆN TẬP VÀ SÁNG TẠO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2476181"/>
            <a:ext cx="2952800" cy="1986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7659" y="2476181"/>
            <a:ext cx="2969814" cy="2009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4784" y="4648268"/>
            <a:ext cx="2927648" cy="2009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3400" y="4645069"/>
            <a:ext cx="2990519" cy="1998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1039959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- </a:t>
            </a:r>
            <a:r>
              <a:rPr lang="en-US" sz="3200" dirty="0" err="1" smtClean="0">
                <a:solidFill>
                  <a:schemeClr val="bg1"/>
                </a:solidFill>
              </a:rPr>
              <a:t>Tham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khảo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các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bước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thực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hiện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một</a:t>
            </a:r>
            <a:r>
              <a:rPr lang="en-US" sz="3200" dirty="0" smtClean="0">
                <a:solidFill>
                  <a:schemeClr val="bg1"/>
                </a:solidFill>
              </a:rPr>
              <a:t> SPMT </a:t>
            </a:r>
            <a:r>
              <a:rPr lang="en-US" sz="3200" dirty="0" err="1" smtClean="0">
                <a:solidFill>
                  <a:schemeClr val="bg1"/>
                </a:solidFill>
              </a:rPr>
              <a:t>về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đề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tài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giao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thông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1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914400"/>
            <a:ext cx="3810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 New Roman" pitchFamily="18" charset="0"/>
              </a:rPr>
              <a:t>II . CÁCH VẼ</a:t>
            </a:r>
          </a:p>
        </p:txBody>
      </p:sp>
      <p:sp>
        <p:nvSpPr>
          <p:cNvPr id="24582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659" y="4065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2F"/>
              </a:gs>
              <a:gs pos="50000">
                <a:srgbClr val="000066"/>
              </a:gs>
              <a:gs pos="100000">
                <a:srgbClr val="00002F"/>
              </a:gs>
            </a:gsLst>
            <a:lin ang="5400000" scaled="1"/>
          </a:gra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7198" y="334962"/>
            <a:ext cx="61750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II .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</a:rPr>
              <a:t>LUYỆN TẬP VÀ SÁNG TẠO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1208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704" y="1163358"/>
            <a:ext cx="4048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Bước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1 :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Xây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dựng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ý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tưởng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phác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hình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cho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bài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vẽ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1211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57028" y="1163358"/>
            <a:ext cx="40370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Bước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2 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: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Phác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hình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chi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1214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4440" y="4157988"/>
            <a:ext cx="4502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Bước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3: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Thể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hiện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màu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chính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phụ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1218" name="Text Box 1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87659" y="3914341"/>
            <a:ext cx="45115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Bước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4: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Tiếp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tục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thể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hiện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hòa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sắc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chung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hoàn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thiện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sản</a:t>
            </a:r>
            <a:r>
              <a:rPr lang="en-US" sz="24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Times New Roman" pitchFamily="18" charset="0"/>
              </a:rPr>
              <a:t>phẩm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919" y="2007787"/>
            <a:ext cx="2952800" cy="1986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8727" y="1739163"/>
            <a:ext cx="2969814" cy="2009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400" y="4754401"/>
            <a:ext cx="2927648" cy="2009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8022" y="4765683"/>
            <a:ext cx="2990519" cy="19982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1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/>
      <p:bldP spid="51214" grpId="0"/>
      <p:bldP spid="512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988840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EM HÃY SỬ DỤNG HÌNH THỨC VẼ HOẶC XÉ DÁN ĐỂ THỂ HIỆN 1 SPMT VỀ ĐỀ TÀI GIAO THÔNG.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TẬP:</a:t>
            </a:r>
            <a:endParaRPr lang="en-US" sz="3200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21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tranh_ATG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6990" y="4005063"/>
            <a:ext cx="4117831" cy="2613409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411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678" y="4005064"/>
            <a:ext cx="4101993" cy="2618312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412" name="Picture 22" descr="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6990" y="1137176"/>
            <a:ext cx="4086155" cy="2645074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7413" name="Picture 23" descr="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2678" y="1166372"/>
            <a:ext cx="4101993" cy="2615878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47664" y="5760"/>
            <a:ext cx="68152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THAM KHẢO MỘT SỐ SPMT VẼ HOẶC XÉ DÁN VỀ GIAO THÔNG: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51720" y="260648"/>
            <a:ext cx="7391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III. PHÂN TÍCH VÀ ĐÁNH GIÁ (tt)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1560" y="1340768"/>
            <a:ext cx="8153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itchFamily="18" charset="0"/>
              </a:rPr>
              <a:t>Trưng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SPMT: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vi-V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 xếp hình, mảng và màu trong SP ntn?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4" name="Text Box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2133600"/>
            <a:ext cx="44958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</a:rPr>
              <a:t>   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- An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5125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6091" y="1009977"/>
            <a:ext cx="678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.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SÁT VÀ NHẬN THỨC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126" name="Picture 15" descr="up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81600" y="1905000"/>
            <a:ext cx="3200400" cy="4114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127" name="Oval 1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29400" y="32766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5128" name="Oval 1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29400" y="35814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Oval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629400" y="3886200"/>
            <a:ext cx="304800" cy="3048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9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51720" y="260648"/>
            <a:ext cx="36724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1560" y="1340768"/>
            <a:ext cx="8153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itchFamily="18" charset="0"/>
              </a:rPr>
              <a:t>Sưu tầm sách, báo,... những SPMT về đề tài giao thông: </a:t>
            </a:r>
          </a:p>
          <a:p>
            <a:r>
              <a:rPr lang="vi-V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itchFamily="18" charset="0"/>
              </a:rPr>
              <a:t>Lợi ích của việc chấp hành ATGT?</a:t>
            </a:r>
          </a:p>
          <a:p>
            <a:r>
              <a:rPr lang="vi-V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itchFamily="18" charset="0"/>
              </a:rPr>
              <a:t> Hậu quả của việc không chấp hành ATGT? </a:t>
            </a:r>
          </a:p>
          <a:p>
            <a:r>
              <a:rPr lang="vi-V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itchFamily="18" charset="0"/>
              </a:rPr>
              <a:t> Sự phong phú của đề tài và hình thức thể hiện?</a:t>
            </a:r>
            <a:endParaRPr lang="en-US" sz="36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itchFamily="18" charset="0"/>
              </a:rPr>
              <a:t>HS  sắm vai tình huống khi tham gia GT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47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88840"/>
            <a:ext cx="7632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2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12"/>
          <a:srcRect/>
          <a:stretch>
            <a:fillRect/>
          </a:stretch>
        </p:blipFill>
        <p:spPr>
          <a:xfrm>
            <a:off x="960120" y="995419"/>
            <a:ext cx="3286125" cy="22764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60121" y="3941763"/>
            <a:ext cx="327124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5093338" y="3941763"/>
            <a:ext cx="322307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sx="159000" sy="159000" algn="ctr" rotWithShape="0">
              <a:schemeClr val="bg1">
                <a:alpha val="38000"/>
              </a:scheme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093337" y="995419"/>
            <a:ext cx="3223079" cy="236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719263" y="6151563"/>
            <a:ext cx="23622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529263" y="6156325"/>
            <a:ext cx="23622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4</a:t>
            </a:r>
            <a:endParaRPr lang="en-US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5562600" y="3276600"/>
            <a:ext cx="23622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2</a:t>
            </a:r>
            <a:endParaRPr lang="en-US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143000" y="3276600"/>
            <a:ext cx="30575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endParaRPr lang="en-US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7200" y="226993"/>
            <a:ext cx="85072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35518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25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99592" y="1412776"/>
            <a:ext cx="7686701" cy="3024336"/>
          </a:xfrm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TL NHÓM ĐÔI (2’)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Có mấy loại hình giao thông và đó là những loại hình giao thông nào?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Khi tham gia giao thông em cần làm gì?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62" y="1560711"/>
            <a:ext cx="1000099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0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24905" y="1988840"/>
            <a:ext cx="7686701" cy="787400"/>
          </a:xfrm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Có mấy loại hình giao thông và đó là những loại hình giao thông nào?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mmprod_s1_1022"/>
          <p:cNvSpPr txBox="1"/>
          <p:nvPr>
            <p:custDataLst>
              <p:tags r:id="rId3"/>
            </p:custDataLst>
          </p:nvPr>
        </p:nvSpPr>
        <p:spPr>
          <a:xfrm>
            <a:off x="1678366" y="3717032"/>
            <a:ext cx="6179781" cy="427673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/>
          <a:p>
            <a:r>
              <a:rPr lang="vi-VN" sz="280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loại : Giao thông đường bộ, đường sắt, đường thủy, đường hàng không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362" y="1560711"/>
            <a:ext cx="1000099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52736"/>
            <a:ext cx="8640960" cy="5544616"/>
          </a:xfrm>
          <a:prstGeom prst="rect">
            <a:avLst/>
          </a:prstGeom>
        </p:spPr>
      </p:pic>
      <p:sp>
        <p:nvSpPr>
          <p:cNvPr id="3" name="Text Box 1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03648" y="188640"/>
            <a:ext cx="73448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32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340768"/>
            <a:ext cx="7344816" cy="4824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412248"/>
            <a:ext cx="7344816" cy="4798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748" y="1340768"/>
            <a:ext cx="4536504" cy="4795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1344826"/>
            <a:ext cx="7344816" cy="4820478"/>
          </a:xfrm>
          <a:prstGeom prst="rect">
            <a:avLst/>
          </a:prstGeom>
        </p:spPr>
      </p:pic>
      <p:sp>
        <p:nvSpPr>
          <p:cNvPr id="6" name="Text Box 1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1640" y="188640"/>
            <a:ext cx="781236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MT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4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800" y="467997"/>
            <a:ext cx="3113255" cy="2044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588637"/>
            <a:ext cx="3154600" cy="2060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631721"/>
            <a:ext cx="3133927" cy="4110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4725144"/>
            <a:ext cx="3163363" cy="198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124744"/>
            <a:ext cx="457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? SPMT  </a:t>
            </a:r>
            <a:r>
              <a:rPr lang="en-US" sz="2400" dirty="0" err="1" smtClean="0">
                <a:solidFill>
                  <a:srgbClr val="7030A0"/>
                </a:solidFill>
              </a:rPr>
              <a:t>nào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diễn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tả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hành</a:t>
            </a:r>
            <a:r>
              <a:rPr lang="en-US" sz="2400" dirty="0" smtClean="0">
                <a:solidFill>
                  <a:srgbClr val="7030A0"/>
                </a:solidFill>
              </a:rPr>
              <a:t> vi </a:t>
            </a:r>
            <a:r>
              <a:rPr lang="en-US" sz="2400" dirty="0" err="1" smtClean="0">
                <a:solidFill>
                  <a:srgbClr val="7030A0"/>
                </a:solidFill>
              </a:rPr>
              <a:t>phù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hợp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hoặc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không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phù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hợp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trong</a:t>
            </a:r>
            <a:r>
              <a:rPr lang="en-US" sz="2400" dirty="0" smtClean="0">
                <a:solidFill>
                  <a:srgbClr val="7030A0"/>
                </a:solidFill>
              </a:rPr>
              <a:t> ATGT?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800" y="467997"/>
            <a:ext cx="3113255" cy="2044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588637"/>
            <a:ext cx="3154600" cy="2060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631721"/>
            <a:ext cx="3133927" cy="4110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4725144"/>
            <a:ext cx="3163363" cy="198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124744"/>
            <a:ext cx="4574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 Bố cục, màu sắc của sản phẩm đã phù hợp với đề tài chưa?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9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1427PHOTO" val="/9j/4AAQSkZJRgABAQAAAQABAAD/2wBDAAMCAgMCAgMDAwMEAwMEBQgFBQQEBQoHBwYIDAoMDAsKCwsNDhIQDQ4RDgsLEBYQERMUFRUVDA8XGBYUGBIUFRT/2wBDAQMEBAUEBQkFBQkUDQsNFBQUFBQUFBQUFBQUFBQUFBQUFBQUFBQUFBQUFBQUFBQUFBQUFBQUFBQUFBQUFBQUFBT/wAARCAHgAo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A+GGiLrfw90PU7lbiefTpxZXEMI2QT2ZHkpOSemwAneO4wa+h18R3Glaegkbzb8XZtLpIMyQyIgx5yDk4cbCB6kivGPAnhTWPDltDGkOyw0uOSS+0DU0jNxJayYKEEcgjCjHTKe9bEHjyDR30S51S5W2tdXaTypbkhIXHLpvP8GBgA1/OGcZxPGQlhqCum29H69La3Su3rf7z9ao5cpR9q3rHTX+un6k3iP4V2emapFN4K8QWPh3X5xJJPBpEivp94hD7DLFkR78cdj715V4g+J3iazvNIvdUs49PWSdItW1Cyk8+3ukKcbwOYHHPUfjXdeJvEOk2GnxrYyXVvHqO+UFotnmOfuPvPzk4fvSeEPAujap43NytpdQapG7s9hFmPzD0AA46DkH29683AShNt4mPOrO17Xst1fT5LWz2PbVL2VPnvr10/Py/q53/hj4r28GnWs8gtb0m4NuLl5x5R2EDG49+/fNW77xPpPjcxRWmpvpt3BfLukugBsAfsMYOM9QSPzrxDxr8MPEem/EK907wfeRadbQ/8TO1028izA7+Z85B6I+QgGPavRvhJ4qs5/EVyLi2vNE1S0/d3Ogajx9lCfcEeBggcHI/Gpp4OhhJwxOGq2SafW8VfqtX816HnVvZVYNuOuvz/AEO803UtE0PTnvfGmoy+IbvTrU2txqS2SfZbuOSbKQrjGccDr65q5rdxp/hjxPf67px8q4hTzv7NiREQA4eQOPucB88YPWrnjFI/G/hu/HhqeN4BOIr5Ld0Bu4yBnJPUpgj17VU8Z+GtL1DRNEN5eSW5094xBqkyOEJx/q5B36dDX9A43EU8Xho05RTbV4vbV6N38k93p3PzChTqU66lzNQvZrfTfaytd9F02JfFuvp420yydEutN0ySy+2vPAQk48sgoYRjBBz1HHSovDd9Jquo3tzpBl/tWFDMHfn7WQMAMT9OR2zXHaW93rfhhLyWKVba1tbiCEQQGByN5GI8Z6HYeMg1n6HNrC+OtT1mwi1N9Al/eQXmwp9ok37HBHHfjOOv415VSLxKp1pqTcdHZa9uZW0summx3U70HUo07KOu/wCTv1f4H1J4bLwwx2zp5JA37PM3n659PStsoN5ZRtc187ad8cf+EY8eW9nqFtNeWEsYgS6t7eTMB8zGyQnoEyM56c17zofiTTvEtnHc6dci5ikQODgqSD0OD2PUHvX6Hls4fV4wirJaJO3T00PhcdRq06l5dVc0SG4qb7MPsEk7fLh+ue1MjhaRsIpY1R16dn0gmMM752AI2BkngNjnrXPnOZ/2dhnVhq1/w4ZfhFiqvLLY5TWDFqGtxmzlmgu2TYZEX5PqfcZzz2qWDxVNZukt35SomRJCycl84yMdqopfW661NHdRIluyiFo7cbt5HLs3p6ViX+Huo4hAPNWZAjb8ADPCY7ZzX87ZhxbXp4utjMNWuppq1rbW6d/N9rH2uEyqn7JUq0bNO/8AXl5HfeKNej0+xtikq7CPMz/fPXAHWoNL8W2mpJapDHKsssILoVyUz2P1rlNTtZYLRVunY3AIR0mwyB8fc9vxpNJ1F9N0yNbS4ZhtEfngZG/P3Pwry6HiNjMDXlWs5N2TT20/U0qZFDEpJaI7fxBpkk2nxLIm945PM2REEjFeYeKvC51ay1W9spIIWNqHjmIO53Tp06ZI5711dlrc8kEAltZLu7mJDxbx5me/sBWQt+JLKG0RpFNxvDWuwIhweBknvx+dfI5zxFiM2xrzCe70svTT8z3MvwTwUVST0X+f/APDrvw3J4R05o7uQ3usqSZU2D7OBtyAAP7hzwfWsVPEOvW2jOsd6dLsL793deSkc29AcGXBBIyM4P416tb6fb6/bXVve2ot7mRJJJI3jI8sZAwADyeozSeP9K8yDTrxSdQS7m23DwRqPJjCYwcdQOB1/WunA4ilGDqzqpVW1ZeWt79NPRn1zrKLVGVO6d7/APA/P5HlPgKTS/Dvh2caXbw6lZzujo85zJGU2eTv38ggAEnvmvTPFWv2+mzWniGNru00144JEuSTsfHGxpOQcEEYfngV5YLXT9E1i5t4xNZf2i8ccEiyb0uJCASY0yQgx16c1Vi8E+JPiZ4/tvAqeIyngjTLw3jCzBBZEI5D54yWYZHYE19LTwdTH+46jcbprq+r26312+Zz16lOn+8tZ9fTRf5Ha2LQ+KH1XxbfSxwR6pMTBcOnneWY0ICcewQenXFR3vh6/tJES5eFI0+ePpiQByXJHo47eld7rlpf+FtPXw9ZaPqEUFqhSNp8TJL/AM8znrwOMvzxVi7t9OOhfZtTESXV2gSCaXqhAwRnHY4r42tUqUsVKElZq+++m2444lKKcdunoedXd1HYIIIbeaCym3zxWd7MNkY3/IRjjjGBnNWNNhj0XTpJvNmuLzI32UpIRMg42ntxyBnJ4rK1HTIbWzkge4RrmOP94/2cOkuD8nToePw5rLuLiTTLS3hgcwxyANFB1fe/THtnof8AerVKddud+uv/AAOx6PJBQ5Ud54S1uIaVbWclrbTW7gqnnEOkgHIJ75wRz7Gu2stXtLvTzaPbLPawR/v1gICAuOJAnoOORXluganLZ6Zbz3Mv2d7ceXO8iAOjj75I79AMntV208JaprExSxnmisbobUmmU4kBPcD7iDJOO2a7cFVr0Kko0pXTTTX9L+rnnYihSq/H7ttT13wlqkuspdW4ntbS7t58SPFyHkA+/wA84+nasrxd4nnjuwIomtZIwYTcYciTOMkE/wCetdT4E+HUuhGWHW7K3WZ5AiSIoeMpn5MHr09feota0m5vLprZGWLe4jmifhHD8kkdiT1NfTVqOIWV2i7Tbs01ro9PS3fS/U+dhVoLFd0vu/4J5N4e0w61q1uJHf8AdeZCjQ9BznqetevaT4Wm1a/t47u1kS2iCNA7gBxxnqOvpXjHwk8QXGm/GHxJotyLe8tNJsLd9O8hzHIIHy+TGT85QcZ7jFfR9l4js/Eei295pGqQXtpMCRcLymOch+mK2wOSVKGHWLac07aLbVaJ/oVj8bzVfZRsv+H3G+J9FePT0jt9nmrIBiMZznqf1ryzWNP+3TyfaVCQW+QZrngB4/49/t1rvdG1qea6S2Esi4zlAN5x0OPSsbXwL/VbiwTyMwYe7t5hmP5+g3+5TOBTw+FpZlUjXkpJLdPXTay3118u9jCNSpQXJ16P+v66HHWlldyW0GovH5pJMn2WS3w6Akkde4BHSu60zVba50cPbxyeYhIOQQZeeSPXqeao/wBgIumudYlm1EZecqoxGSeDgD26ZzVibSo9M0uSWAy/aI/3aD+I9+nb+dfbZzkVXKKinhZJ0ql9He7dtGnbTta/oeZg8xWLjy1VaovuS/ryLqXIimby3jltkId0Jy/Jz1zyeKtaheyCMlJC4lHzbyMIfp2rkI7GSaz+0QfurkKdhG8LIf8A2R+arWviG4srtdPvLiWKdo/IL9yP8a+QeNq4HGU3On8PLZp76u173XfTXqem8Oq9J8r3vc2bh0dy4TaD2quzUG6imu7iCI7jE+DU1vGZHJ8t3RASVU4r+vMBjqGKwscTQd4/5aNa9U9D8NxOGq0cRKjNe8VWz2qFv4q1ryz2WEUoMWTz8h+fHvWWy816FCvDEwbh0dvuOOvQnh5JT6q5yGsW0h1Igd3z+dblnbfZbSOMjkVJcWSS38FwTzGD8nr6H8KlfuTXn5fgZ4evUqT26fmenmOPhisPTpR6b+uxXb+Koz3qciom9a+hifMshbPrUbj0qd/rUZBzxWpg0Vz3ph71OV/uioypzViIGHWkqQio2zVmTREQcGo2XNWCKhIK00zNkTrUTjmrDZORioWXFaohkLZGahb1qwy/eqJlO48VaZk0QOp3ZzUDr1/iq069aiK/LWhkyuUPXFQsvzNVplqF1YfSncyZXI//AGaaR82Km27uajINapmRC1Rsv3qmK+tNatSGiq6/NUZH5VaKnnmoWT86pGTRXZaay/eqwy/7NMdfmqzKxWcYJ9Ka/HXp7VZKdf8AOKYU3daCdSqV9qjZeatEdcdKYy4PIqrktcxXZCKWMoHLyAtjgKKeeCB3phB65rCtRp4nSp0OijXqYW7pvVjZ5zNwRtX+4KgZRU+39aYRtrppxhTjyQVkck5zqO83dmF48+NGsXuq3uo2qDTvF+hXjWtwjYkhuojgSR5wAQCOM5wcV0V3q2ieO9NhuJrm31zw/q8/nShLVt1tcEfPHjtvOTj1+tQePPEWi6/c3khjVZ/KQxs8RjfAIOSBjBGc5PI715z4mv8AQJtSvpdB1GG6064kP2y3lOwR4AG8OOxxyexAPav82qFOOMhHkpunJfOy00vbvqtV2P8AQinhlRSkna56zPNLeXdxpU+mf2lZ6WYmSeHmZ7YcR5J7jocc8c16Mb6CPxg3iC11a3sb+IyB7eKBGJwnz53Dqeeh615XoPiJtSgYW2jS3Hii0gDwyODi6TqXwBgydCQO49MV6/rtxaweE7fWILhXkiSOV3XZiKPPzhBzgDng183j6s8O4wgrPa9+umq9Xrf/ACMpwbqqEvNff33Oc8Salb3IsNd+1QpFaXr2wkaMbI45RwfQpvAJ9OaxfFnhrRPE3io6q/iWfTbn7IlpBc6bKUeOXOfMJyc54wDwRxWZrN5Z+NtL1bR/Mgkvru1I3uyAF8E7Pk4AyF46isOy0HT/AA9osmmR223UbYo7pvy8gP3C+epGCP8AgFdNKpOKjNu01pa3R23fr+ZSy9Qk4zdrmr4I+K+peGvEOq6Xr2n6LdatCUYmwLwvcvGnEiZyMkYfYfz447DRPiHb3mn6pBd36eHnI89LDUI/IkRN+XdweCgL7N4yOK4LxT4aup54721uWa90yEOZYCnnGIfPmEn+NCWwO4JB61V0HVoPjzBeW2u3Hn6xpEEgSSHKJLF18+PGCASBkAgjpX22Hx+IxEabu1GGmjty3vsuzvbvrY+VrYCNCo5PW/fX0/I9L1PT7jWNH0e3glutNS+82G6+ygDZvAGI+0g47dOK3vG8lx4YutM0W4tGXw1p0ieZdQGQJcyOg3+YRyCSTJnPJBPWvPW8f654a8OaPoWmWFhPp1iDdiw1Li6Od5P7oDkh8kYx9K9U0Hxn4Ua30PS9TuBdG+t5obQxB5PNfq5mjPO/JJ5HUdq/V8BiaSoyoYGTu+W/RJ2t16337o+Tx9OUpKtiYrli3ba76rbpb7j0G50BrfQtQ1jQpbid7mCN4bFhmGXGOMEDG8AIfbPFV/BuhX3hfRntNTu3lkhj3zNbPsABHMaHrwcjsOnSvP8A47XnxR0vwPp8vhq4H9oafcRvNJYffnt9mwyGP6nJHOPwr2b4fyavc+CNEfxBpyaTrn2VBe2cT+Ykco4ID9x3/Gv0bDQ9nH2eunV9T4avKTTnpZvpujSvNbt/DekrcSF5d3zYdyTg+9U/tltqWnwXEV55Xk/OolfhxsySffrSeN7afUfDdxFFEbqSMB0twMl8HOMd/pXzF4q8f3NvrEcdpcy2sESAyWF5Gbaa2f8AuDtIMjOBkc1/PXF1TMcHmdSFRc1GWqTuk9uvVp/cfaZbPDTw0ZR0mtP69T1PUtT/AOEVuVvZpzKklx5KOXz6nnHqSKtabcxahYX0kKI9w7CQyCHGMHjkdfTNeaeH9cuNesp7icNFdySFzcSj58YwE+gA+tdT4K1G40ZrxZY1Fu38AfGCeDznv1GK/CcdLljKGy8v8j7WlSnX/evdW0MXxfrGoXFzBcXUv2cwv58LuuEkI9c8c+/NZlh49a4t1U3UcNwuHmx8hVx3z79faum8axrrMMsYnf7Esf8Ax7yvsy2eSe3OOprgZPAc7Ca7eK3vbZkRP7Pmw7PH6SD7j4xn8KnDUqNeFp9D6Kl9XhBe0smztPCWvXuo6pc+TeSxzH/WrsJdpB7kg8+v0rr/AO1ZbPRfM1BXmt0OIk4kjCN82Xx0wOBXn3w5s7Y3kMsM0d7ZrHEk1tNIR9nJORjHHocV03xW8WXGi2CG2WBbkum8B0VEjHUAAc9MVtVoe6qcOr/Q8uq4VMZyQX9f1+Bk+K7+QgzFJ1ikz/x8ocBBzwT71wzeKL7UjeraXEosIgkIjjjIjZz/AB+uc9xzVDxX44vrgPbXV6N1nOFeFJw+x+vzkcd8YFdT4Nh1STxQ0d1psVrcm3+1xyBAiPGTwABjLgc8DvXfg8vlFe8tf68j1sRWhgqKm7P5/wBdCDR9K07xVo1yj+Vpd39nSQx2tvsZ+MeYfQHjOPStv4AeFToNvHqEE7T241ufK7xJHPEm8bx9XycdsVzXxfe5034f6rJaRRXUBt0jnRcpH/rifLKdY+uKv/Bbx3qnhG80rwvdaRHpd1ptoJJ9MkikMhJALOP4ET584571+28Oxw2SV54vHS92MLpWs/l3dtPK58Jm9WvmGE9nhdeaS7O1tXd+tj3nx9qN3Zz3M6RlpbxAUJPmJGMdMfr+deX+IPEF9rVtZQJfH+0dNnQxxxEFPMyMjHcEBsV1EHi8x/2rc63YzpFMqy24jGY51f8A1bkA8Y4B9a4ZtGuNS0S01RJbWC2mm8qR36l8nKY7YI46da/Mq1OFXEVsxoSW/Nyy3s2t7b7p/I9TCx5IwpVY+V1te39Ixb2MXeqm+TUILiyDkC8SEIAQASCPXJOQa5PUn0y61RLu3LvZyFzOuQnOSABgdcc8V1Gqz2P2i4topFSG8ugYEhjIQyhE56cnHP41Q1P/AEOGNraLa125hWXZ85ycFMd3HsK8+LU23RWkldrt6d/I+nov2dub0Xn6nO6ZcRHWZI7WJnY70jXn/V5xgHucdsV6t4a8VyLp1rDoluy/vD59zOhLeb3IPQYxyD1rk9G8PvLZ31ksM2oafeZT7ZxA9vJglCOmDv7e5qOLVpND1ZrSdTDqFpmCQTR/u7hBjOcZG8HNaqtUwdRV8LP3lfbp5/MmtCnjYunNH1RqnjyPTrdZLSM3kiKN7quxC4GOT049q4yK6uboXF3HcNdzo+2SeSQeWcnqSOfauH8D+JjdXXlz+fZSLa+ZtmOEBBIzH2OQR0rrVvNPa1kQGZzMPPeEt+73kfKHHTHpX1uCzp5jjKdGs+S/Xfpq/v8AmujPj6uBWDpuUFzNHlUHgaLUvjr4lnn1GP7fBp1jvgsy6+WmxwgLn74IzkdDxXo8s0tpcpqFt57XJcRSRyJmFz05QcEjoK82+Euj6nr3xg+Il3YXFtpdxDHpt1DbvISICYSRlOmCh7Hoa9p1O+/tMStcRRi9inCTWyI2w7+PkOBx0OfSvsc7j9Spf7FVnepfTsltdel7dzz8PJ1pr28F7tvx/pC+HLW2itYtTEQ+2xby8MabBEMdDWlbzWvmyNHDKlxcNvnyATvx09MDiuT03VLnTJ0tmgntIpR580C/O6IOERPqMZHaresXjXoVre9jTLnzA3yH5+2zr09a/P5ZlToU1KOvKlfbV9X03VtbPqj1Xh5Sn6/l2OhlSS/tkigIaIkZ2OOc9zzz1pL+OSyE9uI/PlzmZ0yxBHAx9KytM0ITzySyXYgIjAKQvsBI9a6MXEWhiO3kmlacpnzFcsH/AL/41+iwxtfPsopRxklSbelndu+nXb8fkeF9Xp4PEynS1017aGHNIhgcKRFOzhw0ZIQZ54FZD6RFe6qlxvRi8mEEmOv1P5Vu6hfvLcsRu2bNgEg5A7U+00onypbtY/KOdgdQcEV9VU4Vw+XUIY2UuZ3TtNu2t/m99bs8elm0sVVnhoprpdIw7bShbzPDBEYkJ5UnhOffpRf6laWF3KlrPFLGQEGeSS44HuO9dHqIgS2eXMrSEbDJK33+eM+vSuHlmGr3AgtCtxGbh98cgAf5OuB1/DHavRxGYRnKjl+BapUle1r6vy6Na3Hh8C4KpisV703+H+TNCH/TLjyzLtbJ2O5wHQng0XkUcWEiO/1f1/DtWNNOnG+ffIshEcWOQcHgj8KtiN45jcAo0M2Nu7qff0r6DJs4al7GK5oqVr6Jt21btpvZdDyczytTj7STtK1/TXZfIV05ByeP1pjj1qw456VEV/uiv1COh+cSRXb1qNxVhwWVqjbH4VqmYtFcr7VGw9KmZTTWq0zJogf9Kidfzqwe9Rsp3VaM2V2pjLmpW/iqNlqzNoiOFpjD24qZ/mqN6shlcj86jkX5uasOvXrUJ+6RzWiZk0QuvpUZ71MRjrUTZFaIyZEy/M1RtzVhl3d6jYARO7kJGOXZzgAe5olONOPNLYUac6kuSEbtlZhlqib0ptzrWn2kYkE/2jcMhk4T86yU12+1Z5Y7CIW8UYzJN9xIwe5c181iuIsHhtIe8/L/ADPu8BwPmeNj7SqlTj57/d/nY2Pscv8ADE7A9ODzUEsbox3qV+orkr3U7S2d5JdVjupBIEmZBwR7SHqakj8YafP5n2S/ma3UH53kGwY+teRDi1X1paev/APoK3h1yU7rE6+cbL8zo3Wkx/s1m6R4o0/U7fzIruO5Q8BouD/ga1ExNGZIzuHQnuK+rwGdYXHaQdn2Z+d5nw5jsr96cbx7rVf8AhIpjDr61KRSMvNfQHybRAV5JprpVgimMp9eKaYrFZl5NMK4zVhk/hFRsh61VzNorlRz61Ew6fxVaZKjZO2atGTViuUGeP8Ax6o9m7NWmTp8tMdNymrIaKzKRxTdlTuD+NMKGnczscbrPi0v4jury6kOheLIdSNjcSXYDJN5fPIHBGARn0NQXvgfR73WdS15fD62NxKskpsdPYhHTeSHjToRjPTg46A1geO7nXPib4Y8Japq9pDBbS3HkX/2CT5oJ8kFJowPkfHBFdTb6Rq11pVldW9xNbpbHZHcl/NSBM4B+Qnej8Zxz+Nf5xVIPCU48s+Vu6aTva3S66eXTof6N0HGr7ztob3ws8V2GneBrixnnutMuTIU026j3vJJIHyI9/UHhU45wAa7a48b6fYaPYyWF19sEsr2+oi6jV5oZUGXSQ9HGTz9cjrXnPizS73UIbI20lr4f8SaddxXENlBt2byRh4QeoDnn2Jz61iPputadpXia4vbSeXVA7f2tDPERLFLkjfHgYKBMvgffQ+1edUwVDFt1L7v89Pu/X1Ob2UFU9o+vT+ux1U0lhpNoZ7a1/s+fzJE3AHY7g5TI6DI6cVF4s0LTLzTZ9QBia0ujJBHexxkmKNxw/8AcQh8fhmuEt5dfvba88MaiYbiaCRxby3mBH9nA+STzB1GADznA6VqeDDc6fc2ia8HYNJ9n8sMXj2BPub8jAIfGenetZ4WWHftFPVdtbryOpNVFd31OkuZNL8Ky2i25j1e3QwRXjpKNkbjZk9u+Tg965i88NaHc6/e+IbKSWVLh3ImeaQbJfvnzOc4d8kjoe3augt7c+IYLi3tUlW9ci2mmhQgXEeCfnA+/jGA/TmrN74U0qeGPw/HcR6ZfTOkmsSyPkv84k8ojPYYGOuamjWVGekmm9/Tu1+VjKrTjJe8rsy0sPEvxJ8XS6X9rk0OMvGZ4NPIISTZlAD98ocEde3Jr07SvhpqfhvW/DGmXniFf+EkQz/ZNcsyRdyhz5hScEEPHl+h4q/4L8J3ctveTG8jsPEFiHm0268vJcBz8hH8aHHKe4Ir0Xwqvh7XppBqNvZ6Tqlram1vbOaYoYBJycEYyjv84PH5iv03hDN6H1t4apZbbu3fVLz081qmfkfEiny8kF7qvsvuuzWvdD1BIbl9QuftlzHJDcfZbSMQujgA5jAPOcc4966fwx8UtE8TuLWwl82+iISa0Rw5iPfJzyAQRn161X8UWBvLCHXNJuDb67Agh+QA/aQh5jbPPqRz/OvPbP4PaR4gs/E+pxXMdvb6hcHUY9mnIiW9wE2SApnn7gyD1Oeua/WacZ4erOdCd6fW7uk/LqvO7tqfDQ9hXh+90mtrK2n5M9Y1HWNH8S2E9tb6pu/ePBi3m2b5EOCm8e/HHNfIXjLQNV1Lxtq1tf8Ak2uodYLeCQvGkZOVRz0B2dOh7V23hPxX4bg8NwSaZaXKZQ26OkPkmQhAEQ/UYwT2ryX4bax4l8P3Gq2GuWf9pWV1qB8u7ukAnjBJ+dz/ABgY/lX8457ndbO6lSbsnS0V9G1fpv8APa5+kZXlX1KcOXXqzqdL8YW+g3qWl55NgLJEK7clI8nIJHXn39a1bfx1Bdaw9pEGuPtQLvHzgYTjATHYVY1W20/UI5LaPT7WeWTKO5izHIEzja47d8CuV0TS4rPEss6zWhj2uYDsJCc44A4AxX55yUa0XNpp/wBan3NKdKpN8u51lzcwyvc2mq2iwyywZQTT+ZGMjgcnnGPxxXS+F4beaxsng8u9ktrYhJjiQo44+4ehA+lc+/g+8kvnlOpjUI7q2CW5mwsnlf7p5IxwOlaPw/g0238NiO1WPfcyHzI1Ql4iegPP48egpQhFRfK/1VzyMwqR5LqWvbXz+46OyTT7PSYr2KK6nnbLm2eEDzM5JMidzzWNeeHdMfTZLi4vApl6OoG/rzhO3f8APrXZeMNMg1DTLON0HkSSJJvSQEjB+5zzyB0rk9Sv4dH1s28KRjzbqOKMwjHLjgEEdev1xWDUpvfU86lVko817HkuqeB411G+0uWCC9+b5IViEn78j7+cZJ6j0r2TRtBTTnt/Ns7ZL+0thCLiaEDYPQHqMgdK3LMhZbd1sJUS1Mjo9xbhJLjOeh759j9at/Y5Jb1vnQSuAiJNGd8YGOH5yePXvXtYPM+VShVTvayat10e/wCZGZ1niacYRVrav1+X5HFa/r2kaZpOmanpk0vhmKK8M1/NbFAlxITjFyHBJ579evNTp8RdWtNXtdXuRb6jYJcEPFcQgvM4+8Yz14TGBzkVe8T2OnaXDcTW8kUsENwNlvZkiS3Qf3Md+SPxrzPxV4nuvEVrMttA1vZyCSYwj5ljHcpJjkcnpXQ6+Ix1dVZRu46dPl5t7u4ZXSw8IKjP7XXt5f5Hreta7pS3U95pupXEdtePBIswh2R5eRDvTI5UjkeuKofFCzXTvFdl/Z91FDoHiO58mOa2lCpb3aJw5H3MyYb05Qd65mHT5/ENl4fSOW+04W+RZ2vmOsQQHYmI+g74x2NYuqeFY/F3h26t5Wlv7CC3fykRzNslk+dJM5xwdhP1pZZNQruHs+aLeqtqt1p/TPZnhoxipKpZrT+tuxu+DIrbxZapNr2q2stvd3F0bGDTEeMR5kO12kHG8hOORxjrzWx4k+GFvpWmWk8ss0zSTqY7hYyPLA5YZTp37Vxdl4x1G08MWGnXMUlrqNrai3nswmwRyA7DHxjnKHn0xivQvH2u3EWj6HGLy2t1uUWSO380kLG/H8fb656V7+dSw2HrqOFjayaemzelnutPRO7OTDLEtrnejennbW69fmrEln4u1KXwlc6a0y3yMDAzwxh5pIh1HTk8nmuRv9PW18MfZNe0y41KxvJzILaA5z3dzg5AQd85H4V694Z8Cu+iQXLW7RXEQ8uO18zd5bdPx7/rVTRdBlm8XTOiKJLWDY8A4FuZMn6DgdK+Ujhsd7ZUXFpNXW603Xpff8TpWLowU3G25876b40bwrfweGPFWnXdrppCSeHNW1M+b5m/GLeeWMnfiM4ySCRjIyK9uXWdF8RaNdWEVlMJY4XEs8EZR7d8uEHs4KdR14PQ1u+K/hRpPi/4cp4RvLARwTWaR/bIIw0kckfIlHQBw4BFeZfCvwxqvwxk1Kx8QaXp1tqNzMRLd2U58u9wP3cqRniIj5gUQAcrXuYuFDDQjjoO07bd779td27X7rc5oVY4lcnbzKfwV1HWLH4yfE2+1C8S0uZtUgsGuFt32L5ECIiBM7M7CvBPWvRfGbx311dFJpJ9REAAuY3KmP8AuZA9u1ch8JtLl07xt4pvdTvJ3i1TUbi/tFifcYzO5xGU9QAOTxzW697qkMd5Nb6VbWGkzgeYzzmSeMY5PljoPXnrmts7zirjqUFGopJff0vppf7u9jHD4WNCq3az0JdGsY9UjM0myPV1XYgeR98ftsJ6nPelmt9P0t2lT7TK5Q+d5kp45649cVzXhg3xee/Fz9osFlCTGSQBun3xgZORzxzWzHqSQ2QtLu8S6uGcEDYjjPbJwM9etfEOc6NJwclZ6bXdr307bfcevKDlU0Oi0TXkvLZ5Eka6hjkeKPegHJPIPHJp8Go3F7fwtCJFUnYIUGzac449DXJnV5LPfMkskSRHiGMjnjrWxpusuLCee3t/tRlAfY+c5+uaUMdXUoJzah/WxEsOlzNI7m7s2a/xJPE0u0M+588/7XargmjHltvDSREZGMIDnt7VxMepW9zd+SJFin2BCWT5x9fWtOS+FtbwWd25iikXy8OdzkexHSv3Ohx5HMcK8Niop8i917arvvrbrfdXR8Wsj+q1/a0nbmev/AJtWuRuuriOaR0WIOI4c8ueMDHSubstQaK8luUgKFd6JLkFxgYI45xya6csn9jy3NsY2tlXyxIOr8dx6ZNczNLYW40+0Kp5nKQnZseUADeM/WvlquaYzAypOm07699G+9rvTW6Pdp0adVOLRXudOlS/Qy+WhtkR5A/7sSA+gHQ81asnluXMshDA9lGAh7gegqG0vjFZmae4+2T5JGBkOeOOff1q5bDZNL8jLv8An3Mcg/T2r9n4EeHxlT6wotOyfl109e99XufE8TzrUaPs9Gv6/ryJiKhap29KY6iv30/ISuy1GR+VT/NUbjk0kzNldwajK9qncflULZFaoyZE46g9KjYe9SnvTWX71aoyaIHXr6VGe9TvzULr1q0ZMiIpjgFTU9RH9KZmyE/7S1Ee9TsO1RlT+FaIyZAc85qN16g1YKbsVleIdS/sqweQAvKfkQAdSaitXjh6bqy2RthcLUxleGHpK8pOy+Y68vILCAyzybU6BV6k+lclrXic3imJIx5ec7GXI/2TiszUbqe5JNw+4xjHynhPYVjXV2EBIbk8ba/Jsyzmvj5WWkO3+Z/T3D3CWEyaCnJc1Xq/8uxoLfQG7E9+Jbi3HURHknsPpXKeNfH8sNmdMs/JU23KWAJMcGef3ndz7VifEbxUNA0bVJI/M/0O0M7zo+AhP3P1r5H8Q/ELWtZ8OzX4vnXVLW6I+222V88OO4rwacednsZringYrlWr28vkdz8Sfip9gMZ1fVX1S/hm3pZxny44x2PljpXjviX44a/rel/2ZDMbK05ysZ5IPbPpXO22m6r431FCsatORs8xzgHFdlY/A+fZDJeajGjN1RFzj2rs/dU9z4uNHMcyfNBNruanwn+L1x4fvUj1fUJVsLW33om8gyOOiZ9PavozwZ+0rHrk0YN+Xs7Yh8u+Gz6t/sV86X3w00uXV55JZ5ZwSAEHybeO1djoHwz8OwBPLtmeOUFDvzzkYwazdSKlzQ3PRpZPjHDlq2t2bPubwp4usPFth5kEix3Ufyz24fOD6g9wa2q+f/gTc3NnovijQ9Mt1g8Q29il3pcsyCQuI/vw89civQPBnxXttb0S5v8AVZ44ruGRPtDJwED9Ds7YOQa/Rco4iUlChi9+/wDmfl/EXBNSlUqYjL1dK3u9de3dHfEflTWXNQabrFlrNv51ldxXUf8AeifOKt49q+9hUhVXNB3R+Q1qM6E3TqpproyHb1pGX0qXbSMtbmFiuyZbgVGyHceKt7ajcUJkNFVkIprL71aMYz71Ew61omYtWK7j1pmzdn1q0y1Hs600yLHK+ObCbRvFcl0RA1tf3Gy78vA3Oh5eQ55PUHB4res7jTdD8JX+v219cLmN78XtmT5ZJB2IY8euMPj0rubrwiNFvY9F1CRpYLN5x+5hMh4JREfIOd/TvVT4afDrTptBGk6wYdcsdRjjguNKeci6s8R5bySP4M87DgZziv8AODB4CWLi4VpqMoWuurV+1t7W+R/fOJx8KNJct2n229Ti/C2j6j4x0O3uPF2mm71ewu0nnghgBfUYX+44A9n/AIMcj1FcT8c9ag8L+Mrq6g1u61PVrr94Le7zJlET9zlhw5GOCRnk5r6Our6SHxI8dtZwC90/YINVjiZnliwd4mTA5DowK8Hg15Dqnwfvob3U/EOrafJcWEXmNJcPMJEDyyZaRSBkZcnAJzjnvWtRRwldOvNbfAvvt6X7ffoGFqwqy5l7q7v+vI86T4k6b/Y8TTaVs0u0fy3tbkb47aQjkxjqE9jnZ2rudH8LXEusSjUdUt7DSnhS7hyiSTSSmHI752bCO9ZmtfCi21B9Qvb20tfLv44zHe2zlvs5QjJcpxgnrnpnrxRpOg317q8+qaLPJpemafKS6TzHNvIYQjnIHCFwcn8feuq+FnR56FuZ99d/1v1+866taqnyxei6/M6S28/R/E1jJc699iS0s5IYpHgDMsIBcCQdQME8dO3pU914GjvYtVuo3tUubm3e4S/lh3kjYhz85wT146itnw9r9gNEv7bVdPHiu8X921o/+svUUY79fUD24r0bwPoOm+OfB2nSpYzwWM9ohjt5JHYhnjBKHsQDj1zjmvnEpN88L8y06dNV5u/YVfGOg3zKy01Oa8A2aeG/DEMpupF1LzBJ53kb3jkCYyQeEPXjpyRU9rqk8msTalAbSXxjYgKEm/1d5ASN6Me45z6gj8+xntraeA3RglzJL/qZDnziDw+B3GB2rm9X0Eaxo1lG8ixXDP5cMN1GHEWUIBcEeuOPrXzeGq1niufZ3vft+WnloefV9jVTnJbnL+Ofj7dacPsujeD73zTPsu3tZAlwlwh+dGjXoeBs9Rg9K17nx5rtto895YJGLiOZDJqMyGN3iMIwHjyQ8gGMv/KuRtNL1Dwr4ltHMC/2rFawLqVsAZzLbjO9wD6cYA5wCO4rh/EPxE1PR5brWrm8VtAe+STTbnTwPJ9AHGQEz75r9HhmmNTlTwU0lJWl/ebstu/mt16HlSynBYi0ZQ1XX8d+3zPWrDxfBq3l3F4tnb6rPCYp7bCIJ1B4dMcZPB/HFcX4bm17QdZ1SDxNFBLDckT2cPmf8e6FPn688Z/MGtbQfBE+uT6Xb3cV3ayW8W8OXD+aj9z/AHCMZ4qx43i1G0uystsGFqCkV0ku+SZyMbOeiV8ApUoVJ0oWfN+FnpZ/1ofUQp0oNU3qQXFw9jbXtukxsiE8xH2AC4/28jivO31KWW8jDPuOSUDyElgexHQVYi16KTULTSJddguNXiSRPsUCRzbQ2TjYQeR2/OsC54/ta4NrcyrCC8yW2xCURN7OSSMAc/Svbw2ClB8st35fL8TeHsYRfZHovhnWbjXdbFzajyojOjz3gwfLiJHJyPueuK90udB0vS9WjjsvNtiRvaRo94CAZyT0AwOp6V4j8JLCa9skvrO6tdYsbvKf6FOJCMH5Y3JB75yBwa9w0mSeZ33pMuoThDI7OQkYwOHPTOe1eFjqcoVeWOij/Vj5PGzpyqtK1ttCHU7uXybSWMi6U7HjaL92cf3+Oo9DXlevaJqr+OGA8RFrKK4ins7wxonkRkjzIEORvJ7E84r2aO4ttHWWCNUCwxn7LewDmUYw4x6buOeK57T9Jd7q0+06eIru6KXEnkyHJKdD14I6Vywqzw0pVZW19H/Xn387nJemqfJdk7xS79j3JZI8j538zeScZzn5K2I7q4ubH+0LpjG0iDatyTvcJgZJ7/xU1Lae21q5v7O9azmuEchQT5ZOOp69+3rWbq1xqEiW9wmpys4yRGv3+TyB7VlHEqWq/AxhSbfKZGoLFNo86aXPBZzkOIEaM4fjOOO/61laRcxWI0i3ubON7y+/1lo0ZMJl4QYPTP1qRzFq2kT2/lyRGN8yiaYphwcDPoM1asLGZdOnvbe+VbnLpbxvHt9Org8jnjFdsK3KlzLW4/YxlN0ui/rsVboTf2Uk1nI5NsDlBcYxEhPyF+/BOK4/wt4l1jwdpsFvbCO40q5fzpsvDIefU/fTtwfYVJ4xvdQmt3trkC4gZAitPIdsnBAKY6nPJ71zOn2yXUdvc6hZWtrFLGJHEH7kEAYwhz1JGPqa+nymjiatS9BtSdttLLu2uh7NH2dCi4V7OL3669rPqZ95dSavfXGqmQ3FxPcGaXzBgYJOMYOT9OwHFeieCPEVvfeJBHd7ZdPjkQ4vXIdIRxkE9gnGCenFeb+F5hBI9stjHeTyJvR5nIyhOAOOMnPStzwtHc2F9LHFLDerGXdfMyhRH64TPH0HpXVNzq81N/FL117379bntYilBQtHZLTy9D7M0WCSy01haSriFP3UKSA717HZ16VwdtaXRu/EWoxRzf2dq0uxrw/IbiOOPHynOBkh8N2rA0/xfcp4diNvp/2qeWAyPcCZMIgyXO8cj5BwD9KoeI9a1HVb02F0ItIgMiR29pHOTGqA7NhQcg4AGPcGvWxMsJlf7yg5RqaNa6JPpqvT1R8PQwtatJxnZp6Pvp6M978M3tpr2g6aLKYS2sYXzZJj8/A53k981z/jOCy1LSri6uJxClxJ5cAjG0dSEfI9QP1rk9I8SXOixZ1qW6sGnjSKS0u9nl28mP8AWhxw4xyfTFdZ4mS21CKzkvgkNtbThvIdgDhBkY56U5OlXouOJSel1f0dtF23auzmjSlh614M8L+EE8bX/iCGe9Sa+sLwWhBQgDIyRnp+Poa6m38UjWtYu5LUx3klq4jkRW8pH5IyDjsO9eK/DXWdY8M61rdhcyXbaTqmrPNayX5yA7njZJ1dHJGOwzXsmq6xbaXoGoappxigi0+wkeTD4CCNPuAexAFfCY3CWxCp0Vdabbev9fifVOXM3Oe7OK8Pa4Na/teTTm06wtp72SOKGdyrwGP7+/OBweMCnvqN3DDm8sIIojMI4bq2xJGZDwBlOcF0IJ+hrkPhzq+i+Hvgzody+Beap9ovbpHczPMZHYpvkIP+x1wfWth4NMsTa2MdqsNtduEvDbRYjtpM738w55PLcAdPWuyVCFOdaMqblrZei3ZCxCdSC5v6/pFpPFk8FyiXBlV8jywfkkQcjpjscjPfg962LPxwsF7eiwR7ZsFnkVsfMRyB6Dr+dcBeQiLWZvNvRcSXKeWs0sY4jTOxF9BjPWk8KNJbPFZuXkswhAe2T5EfeR+fHNebUwtNp1aey2/ryPZl7NWhPc9EXU5bqyiuWWSIwhBJJNkRkAYHOeSOKsw+LdP1u2Bgk+0Oj/JJbB3EfGfp+NcZ4xuX0nS2t7WSWa0kzAJHXnv17kdePTNcvo2mXmk2cCWR1DWrZ4xJJZu8kckA67M5xsHAGe2KWGwtOUHVcuu3fvdlOjdI9wXxFqqQThVO6OXOHBATj0GBgjHSrWj2yZvHkO24cjZDO5wCOoj9icmuQ8NSf25ttZ7navI3S8mMg45+hH6V3sLxaRbXhvHV2kcJ5J5Erk9Se9e1ldRrFe1xDtHa+9u3b08+55OMjGEOSmtR9zFGupH7MZLcNGAfLTk4PI96aNSt49OQ28hli3nBZ84yc4P0qwojUD94Vi847Da9NmevTpgCgaHp8VvH5cgvY5Mku3PmZPU+v41/SvC2XU8HRprDVFzSu7arqrPe+3re5+WZxi5VfaKtB8qsr99NvvHrMHcpjn6Ujr+VOjh8sEHGAfk2joPSlfFftdPm5fePyupy82hB61G4qw9RSd6swaIDionqwymo2HvWqMmVz8uT3plTOKY3pVkMiZajI/OpSKYVxzVmLK7JtqM96sOBzUXrzWpmQEU1l71My803A5q7kNEGO38Ncx42l2WcUYfYS+evTFdWVJ6f99V538RrgQsPM+bHI3V8xxDV5ME493b9T9A4Fwvt83hN/ZTf6fqcZeX+9MglbUf6vd1lP9/6VhXV0VYkkZ67aknmluZu5lPTd0QfSuS8TeI7PS47km6hQQj/AEq9uXxHCPc9z7DmvyZs/qZOFKPNIr+N7EapoWuwmN5YZrUOwPRgDyK881210jw/oQtp0stMs5wH2SgDAxxj6VkeKvidruu209poQltdLEDl9Y1FNhkQ/wDPOPsPTNcR8FNX0NtXkfxRsuJbgmIXt7+8dPqHrSnRnuz4zMs9w8pezpQ5vMzp/Ffh7R/FEsen/wCmW64SP7MmVfipZvi9B9qMUWnFEwTmbk5HsK7HW/gV4fhsrjXPDmux6zKhylnGBH+A/OvEdU0LXIbyWNNAvbRwuzyvLY12KnTkz5d5vjaceSm7LyR1GseM9YvLqO4t/MghnTejOgQh/wDCmaR43kuTO+oXsuwgb7ZJHQj3BHrVDQPhX4l8TrGbq4TT4x8ii9m2H6AGtjUvA/hXQLMyXWtLPIuXKROCxPQfhWnLBaI8+WLxNR3lN/NmnB4st/Cfie2u9F1vU2u2jDx3b3b+ZaP/ALPqfrX0R8B9Z1z4h6xe6frdzbvbXlofPeGySOdxkFN8g65618TXtlHc6l/oNxJcyP8AMD3evpL9nXxze+GJI7i4uzL9lkEMg7pEeoPqO9bUPZ06sJVVdX1OKvWxEqclRdp20fmfW3gD4fyeBtS1DEontLgAoQMEEetduUPWo9K1K31vS7e+tJRPb3CB0cd6sFPf/vqv2nBUqWHpKNH4d18z8LzXG4nH4l1sXrU2fy0IsYPNRstWcD/9mo2BFd9zyGQEfnSMPWpWHvTSpzVpkMjxtphC8A1KRSMnWrIsVynp0pjLVrZTo4fNYpvCfn/SolUVNOUtkOFN1JqMVds27Lxddvrr22oTIjxSeZMJrrzjkuSUQ+3bvXqHgH+ydA8Fxxq1vbPJLJHE6J5jRDef3Qd85we1eT6r4I1G+8UXt9oknloIo4LmF3DmIBMGN8jGwx459uvFcjpfxT1nw5qslgLkQ20d1Jl3cMAucB0GMcDp7V/mxgpqhVlXp2ct9ddf1/Q/vCvhI46moUn2bX9f8E6f4vv4gv8AWNabw5q2oaDdvaYjuYZDbxrsOYw6Dgu/T5x6c1Wn1SXxZ8HNYt7/AFRn0GOFJL+5GI3RkABc4/6aDrjGPpXc6XJYXOiahbPdWmqXWpQPcQah5qJI0p54yc5yM15DceIJvhxpE8F89otw1ifMtBgTXkpQgpIh4flyCPbuK9GONlWxMFiIqVtktHZrul008uhxxw6dKUaeklbz28mac+swxfDCLVnuIdO0u/WDy9Skhx1IJTj74I4565rd0u2v/D2ka3psEskYmn2IkwMkcsUgTZjPGMHHXHBFdJpXh3TtX+Ctv4PvkNvZPYwabG4hBFvNGAEk575OPfpXnEugX/hjxRqeg60lzBE1rG8LrCRH5Y46duO2KrMciqYWhGpSd1Jt7aW6et1qXg8dTxEqkJ6OL237fkegeBH03WfEd7a/arN9XsWMCxyfOrQrx8n+5t5Pek+EXgLUfh1rEF/ZandS6NLd3kkFqrjySkxQR8PyAMHBHbFc34OWbStOv7uDSoLo3kqSpPGPI3QeWADxhMkYzx1r2bTLt9Z0cpJpkiXMFuFOSRCDgdPrxivBpy+pvnoVLvRuPV27aNdbrT5GOMm27NaPTp2JtW8T2EscWk3EnlXU8bzSQ6eufLJHzO+OMdc1h6LbXGpaZFexGRIPkjBd8hIRwjj0ziud8STWnhCQJJE62kswQXiyAiN36owz+vSur8MajfQeHdPtQBqEbRxxh0wYxxzImMhDnPHau6OGw/sF7efv3166bpNpa/j8jzpQnTjektP6ueQeI4rnSvEFtd3urM17AkokgmRw96nXKOnbjIzyKxNL8PeGvHHh+2S0jk/s/UYhFIWAOGcb0EnqMv8AIe2ccV6r4i8Mxfb7CaSKW61CE7I38z7gz9wp2yO1Zg8HQabqU9jb5sLOUOlxE4dBvfnf047c+o4rxfbycJTimmmtVst3bbfqj2PbKMVyvWxHcRvcapb21vO0Fmwylwz71OO6ew5rjPFfiXULnVri2HlwWsSEG5EhQqU5x/vnhxj1p9l9vttKvb06idQu4YXMQMnmO8gB5B6/ORnvXNeGddf4laFbtqulnRohP5atcl99s5AKHA5KHOfx9Kyw+Bcb1mk0tL9fu3OunUs7yLHhrwxHZx3ms29lf6ldx27pHHJPGh/vkpvG85GcfVq5TxbpQurCxs9SilTVNct8i1t5TnfsBKSDGT3J+h616/4C0hfBPmaXq2pyy2cj+Tvu0B6OSEOecA5xXd+KPDfh7WLxb0aOt1rKRpH/AGgCMxgjG8nvxXT/AGvChWtPW2z1/rffQwdSUJNpaP8AI5jwF4Og8PaHaRaPcC00mUB/sSRbCQAAHAPXJHJHXPNeg31h9g06JRc3E+Dvmmmmdw4wSOvTmuN8QeMrFNBit5biK0ntXMWUUYD5wD7Ajn8a6TRviFeavBFbXcO1UtN8XmQ/upHPHyE9Qa8Ovia1fnrVOv8AXl331Z5FelPnu1oMt7r7Frl3Kl7LZ3MNoVFlsBjcEcYHY59K0LTT2vrqFUilmm24aVB5bv8AJn8Dn1rI8Q3TXcCPIWluUOHjkAIx257VuzT31obciGRLiX94r3SbD2G0Y7YFee6k8S057Gboeys7lDVFkbWEtYrr+z7aPMUrzx7WkfHfHr0pNM1G4h0lLQSxQR9EaKPG9MnnOeh5/KixhGm6jb3ghL3RfHlxA7CmcYIzz9feqfiK0/tgyZgW3juiE8jzARyTn35rWLp09HoxTftbW+FeRFo+kR31rJJIIpDEE/0kP1yODs78AZz6VyUj3Gm6nYRjMqWhLoXA4dON5HYZ5/CtfxXJZWer21tAHt16WqIHhGOevqM5xntXPTXNlDrc921wLp5EIlkT5BKMHIHXHJI9gK9DC1pUpKa0a1Wm3mdlLDXTktUyrrd7HrF5Hpt7FbKJgfLhRNiO4PUY/P8AOue0mJdSgkuNMuftty0bweUkkkYgcneUHY4z0/E1p6jrdulvHb3cCwW7Eu8+zz0SXPycYyQc9c8U/wANwa+t7eT6dcXUFvbPnfdweXBGTlHcR/wEjA9etfpOQ06sMPPF1H7uq0abXyelvW3qeFVqT+uKmla/R7O3mjnbOGTTLSz1WyvY1LGOSCN8oXTJwe3HH610em6dEEfU47l7K82EvcM/7wEjKF8ZOM8cf1qkmjS6NZXGkfa7G6m2PBCCAZiDz5Zzyg5JH/Aq0dT8GavbWaajcafC1sYQYIbOQzjygd4wOuMkk54qqeIwlCbnTV9L8vr53ezPqKqq1bKcrXdr+XppuXNY1HWNU0aZrCazuBqORfQ2Efz4wco6Pz0P863PgboFzpviO6ufOt9buryNlSaWff8AOfv5J5yOe9ZkFzbaFLFJqV09q86iQTxyCUDPIyM5BwMc+let2mrWtx4itZrBLVlljT7RIdmXZwP3gJGc8Y/PpXy9TH1XV5q7vqnru0GKaw9F0qcbJo3vGujW2qaM3nWMMmnXEfllbkLNHIQPlLo/3wPzrzKHVF8PzGx1KL7Hokmyz0o3MmHiAGHjzk+mEJ5HT0rpvDHjS2t/EN9b65cNb2Ynn2pOfLPfny88AdOOuK5XWNIz4quNa0S0stTs7yLddpJneiMBiRCeEkAC5I9B6CuPE4qU4p1J6O6t2dlr2V+ml1a3mePhlyRcX63/AK6lDUrnRdR0/wARWWqxWBtTOI7dpoCZIMoHQnPQ55z04zXkfx++JFv8Pvhz4s8FyGG11S+ghAvZX3m4t5ZN5mQDgkEEHHSvcdL8RyaPrMqRajc29rcSeXb78TfbUQkyOD36/fP5V4R+0l8LLDxfpFnrWj6dFaXljqDvcBFEaW9pIQ5A6BAck9AOelfVcMzwuFruriJaWslutU+ttGc9eVXE0uSnpre/pY0/himnaP8ACi2u7Ly78rHN9qYOZ7aVEd8IB2+TB964zVry5v8AxDYSQRzNpls8ctrZwo+UfywMgY4Ht0rs/Gn2jU/FUll4fu42s5JI0nMYANyMgRg46kZA9eua6fTbBI7A3LyXVvcwB8IHcx9PviLrGRxx0/CvXnjsNh6FarK8ee9la13fa6vbS11fc4lg8RXrU+WSfK03bppvbvq9ThH8Y3/iSG3ku7Ca1isdkF0lymHwj/PgHkZwa1tJg1FLyzgOoRRWzjfAqQp+/B6DI69MfhWBeadr+t3Ub2dpczxS58ueND5chxgjk4zxnFY15ayaLeyRrDN9vlR0hs7P5+nDkgHjnP4c18tCmqsfZ07Jb23PfxF8LUh7R3+dnf0X5HqM2lW98LJJ5Ps8krjz9g4QgYOB9P51IklvptvJBZmSXyo9iSb+ZPcg1XsI9T0vTbCYTyvL5QEjq+S/rvx6+laEfh6doReOkv8AZ1wmw7Y9+H6j8+1Y08sxMoTcIt8nvPTRLTXX+kevLGUYuKnPfRa7vt/W5jpeG21WXyJZJbG6GZLeQ5kwEHT1wQTXdaXqKOkcS3Eq2/3Izt37B2IB6CuOmsTeadJJFZGCWKHEcyJn7nf65HOPWotAkur9rZLe5+xFDlUz0H+z61pGrVryp+z95t6q1krPsrLzKq06fI7u1ur/AKZ6homiiO3uLlZ5ZZGYyI/TP07EGtnTsWqzhJ5JYtmS7niM9+/Fcdos1v4eRIrvVC3ycRFyQ5PQoD04PSus0VHkvrjeX8sAYXYBHj2I61/RfDUMJCNCMaaVZOztra6d27Pra2vyPyPO3WftZSm3S3XS9mtNum5oWLyOknmfLh8DPXFWD3pREsUSRxptROAo7UN/FX7XRh7OCi3ex+VV5qpUckrXIiPlP8RqE/rU544ppG2tjnaID97ioyvX1qYio2WqTIaK7Db1qMr81WnqNgPxrVMysVyKYRU7D3qMirTM2iD6imMtTtUbLzVohornvTD3qdxxUZ71SIImX8q8b+Is8lzqclvv5Uf3u2f5V7Me9fMfxsvLLwbJr+r3LyK90BEUMhx5cYySB79K+L4nb9hTXmz9S8P5wpYurN9I/qecfEX4uWfhqxk/eSQ27kxBoSPPvHH8EfoPV68R1fxLJrOoW8mo3tuqQ5NvptucwW2e4z998dXNeea3q99438Rf2xdmTzZHLxoxwixdkjHtWxovh7TJrm4mtriRpDASkyvj953BFfD06MYavc+3zHNq2NnyR0j27+bOi8f+KpJtJkTT7eRbDyYkR2OXPI4/pWRqGlxaxceabf7PfzASPZpwYz/f+hra8NaJFB4Wu59Qn3WlpI91s6kYI4+hNU/GXxAsrKw820iEGs38ZDtt5jjJ4Gexqr3dkeL8KvI437VqelCKLT7mZZWD4VDyXB4wPwrcu/2gfFuq2UFvdyxymAeWXI+eR/UmqIiGlWGoSxyxpcs4SGVAdh+TlB71DYW2jaVpttLcRuskWyaTzRyc+g71XuPoRaa2djB1K/1nXNSlku7iaW9J+6x5/L1p1hbQXN35d0gWSEEzyHkP/wDXrof+EliuBqGoaJpzR3z/ACCTG/ys9SvvVjwx4Jv7qaws9G0i/wBX12/yBbRQEmUHqMdh703KysCj9roS6Hotm95YPgJFfyF7FwcPGB97J9K6nxJpN3Csz6DF5F+jjzpyNqOB1A/GvYfC3/BPzxprNvbah408S2Hgy3hQRw2cP7+ZEJzs44zXv/hL9kXw9oOmxx6h4o1W6s48n7TNGkAP0zUuM90Ze3pbNnmH7KHxMv7yA+HNZ2iWVDPbhOic8oPbvX0uyc5rhtO+BXgjSPE9lrHh/wAWxxXls+Tazyx4kyMHp0r0e702S2QSZjlj/vxOCK/SOH8beh7GtPVPT0PzHiLBx9v7agtGtfUzipHANM29sdKsMtIyfeFfZHxXKVHTbimlOferTIO9NYeo3Yq7mbRVx+VJtqyU6k/eqMr8tUmZ2IWWjkNkHn/ZqbZTSKdxNHQ/EDTtSu9YN/DNdRaTbohnhaWSV5EzyOPvg8gjpzWLY6Dba/Z6lbDTrrT7u6u/3FypkLiLAEcbkZ388fXFat3o2oWusoZbt2vm2RpARtTePuFz3Fa2neHctDDdWrvfQM8BYOCJDjoO2ATs44yK/wAv8DjVQSVZXT3tp+h/ddWXs6aUJ2fl/WpzWo+FfFPwrtr7VNXsf7RtYITHBcQxpJdxAcB/LJ52cfcOcdqq6Ha+Ffj7aaBLObfUL61nkmeaMguXJ/iGOHBOdhxjiut1TR/EWnaVdTRRwNNLIBdRyFJipPIJT+Ak5zWbd6baT2c+qQW1n4c1zTZBHc3+nwCIyuJAQjlBhxk/x569s16bxGHnVXLGUWtu+um3n3RipVXHmck33XT+rnpuoJb+CdM1rT7qC21Sa/lMKfaRvVB0QP1z0yfrXn3x3fUNA8Q6DrSQRKbKUefPek5ljKbEQc4OScZo+HPjy21N7fTPEVo9nqzI/kW1rC7JLISS5GRwQc8Z9aj+JXjDT9QvtF0zXHmsoRNcRKZ4xJDeQBPkJPQYx9TX1E8wrLDulCNoxta+tlF3dt9b2s+ltTxaOFlDFRc7t63t1urGn8JdDh03wXZ6Fd2Pn3kUnkEWpBgLnk5Q/UDJGPSu6l0698Oreafb6hby3ccL+TC8QGz5OMpjryKzPD1zos5guYL3fp4tN6PIBsck5Gwnr1AGelcxf6nYapa3+Xl0q7mne0MeoT/PPInQoScg7x24xXhKpDFYZ1YxXtXu72ei1229HbsbOnKdd6tR7Wv/AF8jxTx6+sp4jN1cRm2E2JI7WOF8mRCo3kc/ITk7+ea9N+E926aV9nM832pYg9wkaGOEyE/OEQ9+eeKXS/D+l/EDxD9ttvNu9QmuAqXLyP8A6tADsIORk8cH0rrhplvoXie61GSzh+0Rfv5GbMLIR1AB68AED0x617FDJq9WhCfKnF6X82tbpdl956GNzSkofVnG0kr2/r7jcsLe8utblNzKVMtwJfPJ3qmR8vOPwrS8balfX9naafp2npeGSPY904IRCPXHJ5GKxNQ8RaZqFs/9iaj9qEpfZC5IITzMA46pg4/P0rTbUbO6s7azi2peSW/zhhneEITn9ev4V9zHIv7Ppybm5wmpPpbTpe+um2ifS5+fVMZKrUV48slb1/rueJ+Hfh/b3giluJYYoxdmA2ycv17Zz1OOvvXTeL/h5pniDRbqO+shDpzKlvo88L/vjhR+8B6kZOPwrq/EPhqTTVDuRFp91MUESKHnKc9X6gcdR6VXm1Wwn+16YLpjqdlEnlOpOwIQeQenX9a/HXh8XUxkqGGjzTjfbpt38up9i8fzQhVm7I4vR7CRUiTXWV7iF5PLdyh2EE4fPqQPrzjNZN74qvILW9trWdH+feXwfMc+o9uORXXapD9rvYnntwklyUKTKnAj6HH49Qa8o17UNJsMx28rSuhMk6AZycf0ORXkRw6qVPeWva2mup7lKSqR1LN5e3mraukuqWFoI43+SZYBmcg9z6DHOfSuo8JQTnWZLmONf7F3uA0zh/sTgkcc8j+Wa8s1OfUAFvYpWWJXw754+cdvwNW/Deq6lPIYo4PN0+EEkDPHHV/QV3VMK50bRt/X6/1saSpVIQ7r8j6Y+06PeQy3MV5GnkpsdVcPvJGCAg6+wqjd6nP/AGk7vdq6Y8qCVoN3QYCfXg59TXkI8V3NjBqUUenwrjzPmZ9hI7Y9D9K1PA9xJfeXdWd5G8saD7QknyHeeCMDq565rx5UKlKla+h5UsJJyba0XU9JOrpc2b5kVr21fy/PQbEfPf8AUVQtPNt9Vne4imE9mm/7TNKNh2DOffj8c1sWVzaWtjcQWtkYVmjHnQHjy5ByXIPQ/WuD1vxpaTXiSWqmaSY7PJlO+EnvnPQdB+P1ryadJznaJrCKknCKtc4LWPH2r66I7rUTvmlTzbeKSR5UJBzvyOo7VHZw3EttHaxSOsO/cS56cdx1571tWWhxXPk33kWsVyXdD5LkCFs8jHQjgdPapZr99EvXht7lruUP5EkMyfJg+/TPuOa+odSMnyUo2Z6uEpewpeyvdow10a31C5S6v4mFmZwLvyByQAMEntXqV2NV07wXbw6FDJb6GZyXwU/dhyTyT1x6nnNcLdWTaZp2qlrq1LxhPL3j52cgZG8en86vWusi9SOxuUSyuIoYrWC5t1GJEzh9/bjg816OGxNaMZUVUcb9NtV3PMrwUq0aqpppeRjJqEOr33225e2F7HOQkccaIkr5P7wAD58+g/Kun0e41i5a8vZBsikcSGe5PCu6A+XIB0I5x/SsMf2l4Cn1Pw/qejw3SXMW2OScfubhM4DoOvP6du1b3h+00+98O26SWUmm6zCgD2wjEEjhOUMxPI6devPvXo4fDVZc7pytJdei1/G/+ZdTFUqkU+XR7XX3+ljGl1AJ4ta5t5CqFEg8yMYXYOhA/Gu3XTL7S9IS2j8m7sY/9ddWv7uSVBkk4HU8dx1FcbH4XSKewktNQiv7mSTy57eM5KEHAP8A9brXpEthcw2cE5kNvZtOk6PbPseWME8kAc16GaYeNGknUp8zcd1089Pu8mGZYqliadL2U7Wdn8uncivIjqtjo6JZTapLaxvHI9yTv9PnIPI4BqDT9QsNF0qO51jW7WBLs+TaRtMBA4AwMj+vtXP+JNZvdNvJBpYl0sTSJKbmGH9zOehHljkg5H/1qwPjNpVx/Y2hG4kLS29x+82x7Bny+nTgDpV4LK8LnnsqdSMoyjHy1s9OnrfU+YdSrRco8y5Wdlc+IPD+qXqTWusRWrQk/uluvkIPX5DgP+NeWfEK2j+Mc+tXEelyT2Vy4kkNrhJ8jgAg+wGcDHHFY+g/2Ja6i93r94iW0YASKM/I59CR2r1GXw4b6B7zw/qtgtuyA+bBOERPQNivucJw3SwODdKi23e99G1pb/gnnyqyWIU+ayta3RnM6NZ6pDNeTy6RFO91diaYGMhx84JHQYANdB4he6ttKNyYhPclf3UlzAd4BGenQHBPXmqFr431Dw7Mlpc6rZ3ncILhJCc+h9K7XS/GY1H91JbQymQ7CEmQ/mM15M+Fli3epVd/OL3foz1lmTwtrU015P8A4B5h4ems4JotQv5/+JZdyO4dMCHzCDgOmMDv9cmooNeGm38BuJ9PgnjkM0gS4MASE/x+Z9x8e/tzXsk2pWEyfZrnSJvKLjC+SHRyOnSsJ7zw3ZvKYLK1gOPLPnQDOPTntXdgOH5ZVio4n2sZcr2af9f8E8fG4l5gpR5Wr+exz/jnxhHa+G45TKlleTuj5sZDvjOf4x0CHH0967XRvtEujafZ3FxHOjeXmRSGUjBIB9wcc+1YJufDWoXNuL+K3V4nLwSISQjnqdmcc1s2+kbNltYatbPbiPYIpN5OP4TnPX361+k1KtHH0qlR2VRpWtdXtfSXe+nQ+apYbE4Ooot3j59PNfj1Kd7oQsI3vY4pGTeUSBD1Pc9Mc8/WsuHSC8Ulzb2w86XEaBG2B8Dgj3610dtp+sWtyLgvbSygk5hkyOfrWheX4s1H2m0VZHy6ps37P/rV+ZvhevVmqvMqVm9Fqnfd33WmytofYwzZQhy2cr9/yt+p5zp9oLCaSOe3DQRHDs8O8xOehB7g46d/mrr/AAZa3Gp/Zr37XIYocoYW4QkcdOx+tTveaY9o8dpAHk87zHSEkPnt17e1Os/HJ+0vaJpVx5+c+SsgLj8zX3vDeSUcurxnXxClFLZX1d7rXTRWW+92eBnGZ1sXRlGlSak+um1tdNd7vY684xVa4vILb/Wzxp/vuFrj/G2sXOq+Hrm3s4bqwuw4+WbMe/1GR2r57+K4/s2106OcW3mZO8Jh9hx61+l43iCGFlanDmXe58dgshlio81SfK+1j6yhuoLkZinjlHqjg0F4yAd4wf4s8V8BfbERjkDf/tcmnNqU4UiKOOI5+95hH6CvMXFq60vx/wCAeg+FH0q/h/wT75Lo3Rg341ClxHJI8aOGdeqjtXwNF4n8QWtwZ9MvxCjjYTvcvEf76DOPzqra+JfEOk30tx/beptLJxJN9rk3uPwPFbvihafu/wAf+Ac74Xlr+8/A/QNxUZFfEth458QscjXNWYf7V3J/jX0V+z9qt7qvhu/e9u7m8KXGEe5k3kcepr08v4gp46uqCg0eVj8gqYGi67mmemOuPpUZFWHXrUbJ719gpHybRCV+WoyNtWGWo2XH0rRMyaIGWo3XqRVhqYw7VomZNFYg183fHLQdN1H4o6LJ4kspNV8PW0ElzLpS8JeOPuRk+hPavpUpnGOtfP8A+19axQ+C7K8+0iyuPtaQxzscAE9M/iK+Z4gpOrg3Nbxd/wBD6zhnE/V8covaSa/X9Dxv42fC7QPE/wAM7nxb4B0KLRJIebjTIowiJjg4HbFfKGgabJpEkdzYXLvbmTyL2HfxyODjuK+5P2ePiGvxI+HWtaVqdukGsWczw3YTpcB0x5mPevErr4PQNCkflm3uYnISaMco4P3D6jFflscT7HSZ+wVsHHFRVanoeA+LPFL21zPYWDbo5IRG7p/HznJHrVDQdMg8Q+Kzb388u+R8b8dfc16R45+GSW002rWL+RqVmwee2aPaso9VHrXTeA/hjeaWU1y4iNx9rx9oMSEkIea3eKpqF0eUsHVdSzLdv8OH0+w+0W4ivbeKQg2cnzuQeC49DXfQfBXw78QdEgiuLc79+AyjDpXoXgLQZbyz8+ayEUZOELpy/viva9J8DaX4SsDquuoLe3bDwWS8SS/X0FebTqVK87Uzvq+xwsG6mx4L4A/Yct7e7ttS03U/7Ns0kAuJblBJHKgP8APU+9fUGlJoHgTytP8AD1nG+pygQiZEBnlPpkfyHFXPDNprPjy4JSFLW3xiOFRiG3j7ZH9K9T8GfDrSPA4e5gT7Zq8o/eX8w+f6J/cH0r3KVFQ1lqz5OtiamK0grROPsvhlrV7KLm8uBb3h5SQgEwH/AGAeB9aJv2eNA1hnfxCTr0h5L38jzEn6ZwB7AV6i8xX5RUTv15rrukc6pRR5sf2ZfhfcL/pfhLTrgYxtWARj9K6jRvh14O8K232fS/D1tZxYxhB2rYW429SakMpdTn5h6NVRqSi+aJXJCWkkZEvhfQJD/wAg+JCfbFU7nwD4fvmBCG3OOkUlbExjwcuUx/CaxNSuZ4WCJHtnmOEHXYPVq6o4/E09VUf3nJLA4aejpr7jn9Y+FwjcmwvY2T+5N1/OuP1Hw9qOlMTc2jog/jX50/MV7Hb21vHbhBEjZHLkZL/WlWzspMo9tEpPoMZr2aHEGJpW9p7yPHxHD+Fra0/dZ4Vt70hiPY16T4p8AI++70wbSOTb+v0rzx4yjkEfOOo9K+5weNpY2nz038ux8DjcBVwVT2dRej7lbyuORyKQRccjmrBFG3ivQuebY77RfFk19pUglKSW9rF+++0n94owcBB0I5WszRvFeiXVzCYJJpbjBuILBf3gkRz8gj5AxnNeYXPxIFl4Lj0i8N2mny5+0RR+WPLjOAAeuwDnggZry3wj4k1TTNVvZ7DUIltlfFrZWqfuykQ67M8A9wB3Ff58Vsuw1elSU6l0t1yq6fyt3797n9w0svm/au1u2uj9f+GPXNYXxlrPiHxHfWC6vo1tEFYxuptri4TJOxOgkIO8c9gK6iDTpdZtLptO0q91S8kUmd7k7IwSQNnlHjJxjJ9vrXNfEX4/6b4yGmNBHG8sMZMM8xInty45Jz0II6/SmwfGOyWG2e0lmaRXLT2tsPLwAT85kzgnIyK8rN6FPD4mNPBpzprRO1na2t9O/XQ2w9DGVKClUp8su3p377GTNc6hdw3F5rUGpLqio8eyWObzLdOoAfP3xgYz3+tc34rvp/FN5ptvJGJ5IIghd4DGbifr5hTkg8gZxzX0Do/xR8OX+hA34e9gkmMNxZXUJeYB87Ah6nnJ49a8W+L/AIRn0ey1G7TR7q3kZIrjS7m5Q+ZBEBiSF85zyMgnkV7KwUPZfWKVXR7p7xb2T9dr3RrgsbN4n2VWlytbdvO222/U63wF4xvI7y20/ULJdXtlRw7JAXkifoN+SN4B4BPPSui8SrcXthc3Gs6Ta6hcgD/QHnD7AT8rzo44H09+tfPngZ7fUdeeWw1j7KnkPdXEwQxpGUHzg7PXPWvonwZ8TbKw0WCObR421SK1R8xukgvf3HV3/jfGSd/vVYTDZfSU6eLVpO1ml3evW2iXqcmZUq9PEKthFe262OfsU0zSrLUs6W1tHFIUjc4ijjL/ADjyMdsYG4dgK6CG2sEW380W0+sTXH2i7a4JRy4HqRg/XPOfetTSdQ0rxbZLpX220l+yIkIe/EbyBynbAOcDjNZfi7wzqGnsNHsNVlv7OJAkVnMdmyPI6nv0H5UvrlXKpSrQbaaSTeqXS6V9OuuvqccqcMW/ZVdHe73/ABf420OW17VbZNQEukWlnpeoSXD3Al0oFCABnD5OCCQMj8Kt6N4oOuwoiajJcandXSeVc6Y/lkDJ+RznB4rQ0PRbbVtZku545LCIOcY37wR1wQeo96yfEWn6ZrUUtubeSdC7EWxhOX8zP7zI5QHrvH8q5cNxHiYy9lUm+W+qW2vf9DbE4DCVFaMfeS3fQ7yM6p4k8BxI85uNagEwjklYQmTPRwM8kj8+a820H4sWUXiW/wBH1WQxXdsgM1iYDHIkHyOronUkdx7ZpNOvBoc8mka5r1s97YubeDz3ELyJn5A8ecAAHr7GsDVbkSarql1q+lWs+r2qeaNQ8wyTnJ2Yhx99CByP0zXo068eedZ0vs2507Ntt69N1o/yPmlSlb2bl1vb+vvPUJ9fTW9IstUsp7vTYLlzOkc0iGaOMEbH2HnJx+teM6raPP8AaNUMwuA0mR8gwQc89fv/AM67K9ub19X0+7gjH9lLvKCCcHyo3TBTOeTnn1wRU2p6hDpukXjeRG88vzvGf4M9OnXg5+uK+Yxyp4dQnRd1LpvbbRv/AIB9RlUpRck1fp+J5jqthqtreWN5dxxtaF9hycnD9zx0/lmtYTReHYGV5AyTZcxwIAXyOMeldJZaxbaxZRT2NpElzGDIBATnDnGHyCDwe+a5maES+SttKLt2xAkc3z+Qc4whPOPrnHbgYrGnONdKlU0advLy9D6Nupe1tDmo55btJSLmeI7ASjodgOcfrxzXR+HpZ9J1q3mtri6CiMJHMgxLgZAxn+dW7LwNZS3kkZvpbSSKIx7RGPNjc99+c49OPWujuITaabHZGKdnyJNwcvCMEjKHqDjsa3xcZUo2S0KnCVNWknZla08QyaVp18ILuVLq4keATXR8yTOc4IPXIJ/Guc1XXvt2uwyaXZStaHJmdkLyB8dTg/PySenFXfFlvBrBFtBfTJOyASuPkNxhwQM8HPHrXPS6mmhpeW1ws9rJAxNjeq5MYkjJyM9s4/HNcuFoxmudLV9DDljDXqdG+lpFeQXHm38oZ0lkS2OyMgDAC88445BrobZrfQ722mlMWwIZbdIeAN4yMFOhp+nwWXh7RotYupPmnu3mSe2i8uJn5JCR9Mc9q821nxDda7d3cttETGs7/ZI1uN9vsJxgg9sD8RRGh7ZXvtp/we36nBZc3Nyv5fkdzrlz9hs7azkjiW+WPzUNqARcGTkEfT6etSeFvEQ0bxWsrNHpWoughLhP3KHZwWHQ8c5HBrI0SWXUNHkS6ntIECACSM7AgI5jcj6H6mpvKn1KAXlhbtFBC4n+zTxiR3TGCPx56+lPDxVCopSWz36BFQVJ0m7X+/U6u81Kz8U+JtQu79pPK0+OMSQxIR55GMiDsgGR0PNbnh6bTNY0pNTtrO5stLjkkhFrcwkiPJw7lMnDkg8+mK4Gy0lEv59Qgs9QsI1eR3jwHSASEERjjpgg4684xXoOtzRnUJZbe2up5IpEjuLyzR3+0SZG8c8g5z1r7fD1F7R06FN+9bR7Sbu+vn07Hy2LVOm480/+Ba3Yr6eviC91GSytJDpenTIbeSZR5EKQg8dOnIIx0PNT6dJc6lf3WlEyavbW04hjuYEJCIAOcg4GMcHoO1aln4i+y6q+lbLywglO8zhDvuHJKBEx0AwMY7V2Ph/SbfT9N8yxM6pE7vGIYwqTnPzuSODzkk969biytHJsBHD0ZuVSd737LXl+Tf3nyuGr/X8U6vKly6ad+/zKcWgvpUOEiZLu3kJSdjs4zkdfbj8KzPGFjPqml2Y+1+eEnjJ3jIlHo9dWd7QRzWlxFLEuUR0PXee/rzWNrccE0MUcQ/0dp8IqHI/PvXzXAdep9ZqOcbK2mj7976q9/M9bG0uWF76nifxs+Ful6V4Yu9bsHjsJrI5+zRj5Jy57187pc+THLADsjkPzxoSA/wBR3r7q8S+GdO8QaP8AYNTtI7y2bAkST0HfPtXxZrWmW9nq17FYSm4s453SGRv40B4Oa/Z8fDkaqLS5hl1Xni4z1sYkSwdFtwg+mKVDBE+UJU+xOR+NJczR2iHe5X61hy+JLNZijT7Xz2NeTBTlseu3CO52lh4r1vS0kSy1i8g3AK/l3B7dBipLzxXreoNEbm+u55I+jSSZxXL22rQXPSQMR0yP60Xmr29tGS8gWtL1JaEWorWyO/8ACT6z4l8T6fYG7lfzXy7d0QDJr3H/AIVyJik76hficdH87OPzFfHfh341WngPxRZ6n5jMls+SsMhG8dwfY+le02n7fngvcEubCdH/ANnBr2cJSjy/vUfP46rLnXsnoewf8IFcxs5j1OdXP8RA4q3NoOsuqZ1QPIBjc8Z5H515nYftvfDe8IV7iaA+6V0lj+1X8NL/ABjWREf9tMV2exwslaxwKrX3/wAjqtM07WdNkd99tK/VJDnIrSvm1C6jxPYWdw+P9b0f88VkaT8bfAmuXMVvZa5BLPKcJGM5c9en4V2b3VrCoMjyRITjMqEDnp1Fa0qVGCtTFKpVbvJHEGLW0mBOmJOMYBafoKwvFvhW38V21t/bPgiO/lh+RGQ5JGeTkPXqNzf6fDgyXkMQLY/eyBP508TWzjek8bD+8HFDwsZfaGq7j9k8Aufg74O8147jwXqFuhHD2hmJH45rDuvgn4Dt5nkNlrsUvQ5M2T+dfTn7vgCUfRaGQj7knH1pLCRWzD60+x8vQ/BD4e3OAmr6rZSAZw9wUx69ap3n7PehvNLJpnim9igZBgtcAnPrzX1Q8RfguHH91jmqtxo9vcKRLZ20o9HhQ/0pvDNolYhLc+X7f9nrU5ykFn8QAsC87GAOa9J8E/DnxJ4RsnttP8YfaEz5jggcn6dq9Jk8HaO7ZOj2ef7yQgfyqk/gPRkLlNP8p36vFI6H9DWkKTp+9DR+WhnOpGouWeq9Lk+jaZ4rZ43u7+CePr8hIzXTmyvFALuWIH8J6muK/wCEHsoXLwT6hbnv5V7J/UmpE0Ge2Mjxazqqu3d5w+PpkV3QxGIhtN/ezinhsNPeC+43tSuNXtUQWtl9qkzzufAxUSX+qCEPcWQicnGzf0rHa11uFz5XiO59lmiRxU73PiFY/LOp2znuzwdf1rZZjjIbVGYPLsJL7K/E0Y9bn3Oj2Fyz54KAY/GrkM1xNbpJ9nPP8GOa56O98T2w4k0+fA4yhFWLfXvFLsiG007eTjcshA/lXTDOcbFay/BGEsmwc9l+JvbJCM7OP9pwK+WP2+NQkm+CsyeQ8Hk6hGH8xM5PPQ+le/J8XdK0XW7zSPEDxWt7bY8zycunKA4z6814z+3F4u8PeK/2f76z0/UILi+juoJ/IQ5fZnuPxrOvnVXFQdGbVmdOCySnhq6qRTv0+48T+BusmPW9An0zyVg1W0itb0QnhHA+TPvXonxCuIPD15dxSoV858oickyZwcV8l/s4+PJdA8aQaVeY+xXjbID08qUcptPv0r7X1PRzq17ZXckCTiV0f5+HgJ6ivk8TTtOzPvcvrpwcWUIfhppXiG3El4C/nAZrudB8EWdsgit0WKK3jy7vwkaDuahewEM3mJ8gBzgfdArqPFEMnh74YQ3AGyXVpA5Pfyf4B/Ws6NH2tSzMcfi/qtF1Oo248VaR4PhQ2Sf2lqv/ACzkdPkjPqg9fc1q+AvAmt/E/Wf7Z1+cpbRP8kT8gH19zWH8P/Bia9rFugBaV/nkmfnYO5r6a0q2t9J023itoxBbxjCL3I9T7mvep04UlZHwDqVMZL2lVlnSrKz0SzNtaRiK2h5J7yP6k96aLx7hyT07UjqTDhztTqc9zVRJhvwnb+KtbnVblNCZjwPaq8M37wofwqTceMdlqtct5bpJmgkjkGJHA65ohm2EZNSSMrneOhqmZAHLufkTr+FFwE1K5CXBOeIhn8aXSrZHh8yU/wCkSjO49UHpVKb/AImEkUBJUzvvcjsP/wBVXUcCcjO3P8PpU3AlmRrdufmT1FRuw29fx9Kp6kZYpfMhcqR1HYimw3wlGf4vSi4Glb3hz5b/AHvX1rmfFXg9NQd7yzwk/V07Oa1ZiX6HaeoPpU9hf/aAUc7ZEOCtd2ExdTC1PaU2cmKwtPGU/Z1UeQPGQSCNp9Kj2E59a73xh4ZD77+0T5zzIi9/euL2dea/VMHjKeLpe0iflWNwNTBVfZy+XmfPOu6nf3+vWxjtJ9OZo0810d2Mtu/eQk8pjPHtU9ho+i+HptHvtJ1CBdT4vJFRQbWOQvsB54KdiD271tWvw7vNZ1NbHUdVgi8T3cEQjNzObd1fORH68YxjvnoKw9Z+FGreINftPEUeqWVuIppEvksc2ptJEkIJz1wOcuM1/COHlFvl9py8u/8AX9bH9uSxdJxSet/6+45/xfqtxJ4YgOrWWnWRiuriKzls7ceQY5PnMeBl8IDgdTjHpVbRvDj+BtTt5NUZ7uyljguLUW0/+sR0DgcHg4Pfn1rfk+FGteIrkafZX8MFxYB3juUCDfGEHGMAuMZf6c45qn/ZXiF/C9lDp+nQRWl9MZhY2s/noZEd0J8g55yDyOvGK9lQdfDOd73drrp2/Qyjj6dKoqcX0vbrr/TfmevfDSLQPFd0g14yRRQxZghbOJvLHyMXzkoM446cdKseIPEkvihY7RLkXGk2p+e28siS4ffnzAAfXtk5x614R4ivvGPhHVtJ/tG4v9G1q3O+ISRCOOKQjf8AIhHR+pB711b6jq2qNp93LqFrp99HepIkNrI8l7PvRN7p3xjJAx6CvHrUJKi6ftLXv31s9P6e3Qag6lVVt108n1+/yO38TeHtC8JaVHrOl3diZ7fcbibCR48wY2PkfOBxn17YrivAnie41XxND4bgle7t7qIxSeYg8uVwCSTkHgYznmtOC1jvZ1uhcrfW3mqktzajfb7O+EPPyD5OOldp8Hfh8l5b38v2a2S7uYBHBfiYxiB858sgnPOSDj1xXk4XkjenXd30v/X9eR6FefsMO6nNf+v68zQ+GmsT+GJkvNas49N8omA3K27wpHv4AccDOP8AIrt9W8XXmuatJrM0v2jTJEMfmoUjjjROMkc556/pWXrcFvpF7Fpj20q6fDJBssJwZk3jngdkGQOf7nNdzoEU9xr8VxFf2MUH30R/9WPTeMcYr23UoVIfV9N72bVndvzto7W0vre58Njas3bExW/5eXX8TzPR/Et5carINcijs7uKadHs5SBwO+eOfepfFOoavp9hdC30kWhbHmS3Ujwo8X3AQc5GPl+npxV7xDaW+mXOqXMl7BPr1/dvIJVCE/vOfJjccgY7fWvOb/xZqLCGJXVoLWMx7HUvDKcDIJxkkjjP518bJctfmpxVk/y09fS57OHj9YpJ7Xto38zg7v4Z6rrOs276Fd/ajd3Bg+2XM+ZI3L8O56kEk5J4OegBxXc/Ff4UapaReDtLhj3qs8FvqUmkmQokcZOXA5IzsB6j5zXpPw+0Kx8QeIb64tjqEGIHk8iWPYgBA3ogJ+QcVa+IHhXxDLb+HooYREbGeC4iQZLggERhyB9eOTXpU88rxqxjL4PNf1t0/I87EUKc5qOzXQ8k+HPhqG8sNRj1rUfJu/D8gt4JUG9LiN13j5AeCUCuSDwQa76e/wBEs7S4s4CNYv8AcSttJgIrZzsPHOVx61w9l4Bj+Hl54k1/Xb+2s7+4kiayXSg7yK4H7zO/7mCQCK5OHUZtQ1Oe8tmbzJAXG6cAB8nA+uc1z4+ksdXdaErrT0vpofR5fhnKg+iPWNC1Jb0z2ca2tljLyf6P5JLnoPbH8q5vxffPFAslnP8AZbUP5iF43KGTPbt1HXiqGi/8VBJcHZIdTOxfNnny7OeXJHrz+eKb4i1qyvpptJF9cSobwC4bzfnUA4ycnjnrivLpYdwxF103/r8jssoNXNzUry31+zt9YtnVJ5Y/3mw/6t+Mof8ACl0bVrhFMU43Z+R0HQivMdS1Wfwv4l0W4ivIrLStYuXtHguZHkWTYPkKZPyHP8/eu1N+9rcy2yGN3ifY+D9w9cH0Psa/QsLCFelFPqv+Az1qWKhOHs5dNDM+IujSWKSX5Ly2U2E855PnQ85B/pXI+Gntry/EszhgSiFJnkBnQdEkI5AwB+Fel+Irv+2PCeo28aD7QkfnRqRnBTn+Wfzrx86hcQtM0cXlXgQhHT5JMY+bGPXNcFXDeybjDQ8uvO0+S10e33niG1vtJOk2omutG3hLe2eRHkTGBsjlcZ8vIXryOO1YWp+ENPGreRJNNa6kIXBhKCF5ADsAITg+5BxXllv4gi06KJBMsLqPM2PJ8kp74rsNC8byXksT39uNR0m2/dyhwiEpgjGfoSMV5k8PUpq/5bs5ZQ9iuaH3G3oOiaPDeT6hK9namKMOtvKN5nzkZQZyJB1B7HFJc+MbjSi9zDNFdT3smDbXQ8mQ+YOckehOc596k1DUdB8+waaOOW8YlGeZ/MIJGVyD04wOK6nQdEj1zR5ILTSodLgZwXslhAnnBwMgEHHHPHbNRGpGVNRqp6a+vlqTUtD961/wCj4Ls7ttbi0fXLq+tbiK6zOVlOQ49OxBIHNeu/CjwFoGl+Hr/WlN1dadEJTaQzv9mGwOSSXAA5OcEcdD3rh/CV6bmw1Pw3ZRm4v9QjNpaTxgCaIHKSOHxk7ASd/r9a+mvAvg6PwvYWdhJtuIrO3ELp5hkhQAcAD6Yr9c4ejTw+TyxdJXlKTtp8PT3n2Xkj8sz2bq5kqclay76Prov87nzfr0F946vxqttZ3MUEqJMlqnmeWQDkcE5I4yOOler3GsxWFkluJ3UlAsdscJgAduOBz+tbOpaPbf2tLFaPBb2aB/PeEcAAHnjuCOe/FcdrcRGmraW5kiiSHm6kjGN+z5yD25xwa/PeKPrGLlOs580Elfs5W1va217J2+R05XTpUmotWf6eW+5n6/4ibTTeCMbvNjcR7UKHA6ZHocMc/jUugTSP4V0QXEflTLjMIffgjtnvXGvoksNrPp9zqH2BrxHhlnRAyW8hHJGc459T7V2HgnSn0/wHpUcE8twLfGJJt/mOM99/OfrWvA6pzxUnB6226Wv0+dz2M3/d0kradyXx5Z3GteCNYtIJ5LWeS3OJIzg8c4/GvjKeYpDnfGgHGOlfZ/xL1N9B8B63qEY3SQ2rkZ6ZPFfEc00TweWZQz7M/Wv2DMlzOHc8TLL8s+x5X8VfGz6arxRkKT/cNeGv4sv7iR3ScMc5611Xxgcy35AJ6/dHevO/KCqcOVx/FXoYSlCFNdzy8ZVm6rR3WifEK/gQgylsdVzT9S+ItxqCPGJB06ZriLaOLy3Bk3c/dziowqedgqGHdl4rsVGm3exw+3qJWuaE99Pc8SShi3Ix0FUigTIkdMFuGPWrKQpsGfmTGRyKLi3EwwQeOhFavlWxFubVlQH5t4Ix+VW7d5Ox2k1my2kyOAhDJ35qzbjGS/ykHFCehClI93/Y70z+2/2i/B1vLc+XGn9oXTHO7/AFWm3coH/kPFfst+0vb3EHwkhj06/bR7278QeHtP/tO2RDLAtxrNlBI6bwRnZI/UV+Nn7GuY/wBoXw+VByNO13/0y3/ev2C/at1u1PwTtp9zxRnxF4ZlUoOi/wBuWJwD0zgHj2rWLVrmslK6M4fDj4cfBoT6lcWN54g17yU3614ju5NQunTpuM0xIjTJ6JsGeg6V+S/7XH7Xet+O/iJqln4enTR9HtbiS3WOydCk4RtquXThgcbwuSBkdSN57f8A4KJftc6x8R/Fc/gbTr1bfw9p0yzTxwKpa5uMHh3xny4w5AHc7jzw1fC9xcSXEzSyMXkY5LGkoqeprUqcmi3O/tvj/wCO7NcQ+IrxB7SGtmz/AGrfiZY/6vxRe/jKa8hoq/Zx7HN7Wfc99s/22vilaY/4nzyj/poM1v2X/BQH4l2zAyXFtP8A78S/4V8x0UciFzs+vLL/AIKQ+O4CPPsbGf6p1rfs/wDgpbrq4+06FbP/ALuR/WviTI9KMj0o5UHOz74s/wDgpehwLnw0OepSU1vWf/BR/wAOSMPtGh3CD/ZkzX51KMkCkp8nmP2nkfp5p/7fXgjUYfNk0+6iTOM8HFbEP7b/AMNjbme4N3DGOc+WCP51+ZSIYdNt4omL+ZIXP8q3NahisvCrLwJXCDrz1oVJvW5Temx+lVn+2l8J77BGryxf78P/ANeugtf2pfhhc4aPxNAn/XUEYr8hrS3MoB5xvxWr9lkXOX4GflBqGiUz6k8e/tJ2GsfFTxLJaI15ZXF680c8UhGUzx+gFReIfiPo/ivwlqmmbzDeXMDiGJxy7gZHP4V826JD9m1ODkKZCYyCfWutvI3tMSCTY8R3h06+xBrklgqT9/qelSzKtRkuxz3kTWJgvbeXypInE0cnoQcj9a/QjwX4+i8e+B9J8RWrAG4iC3EfeOYcOD+NfH/wt8c6T4N8d6PrGr+HrDW7O3kLyW1zGXjfPUmMnYep4xX1dp/jv4I+GrC6bw/4nfSNHu3+1HR0td8kEh5cB6wrU5TjZbno/W6HPzx0R6J8P/tHi3xnZ6XH80ch3zjP/LEff/PpXpn7S80Vl4Xsx8sRE8aRwqeg+npXkHwq/am+FdtqUnh/w1b3WnajfEQpq2oDL3Z7JvP3MnoKy/G+s3nxM8e6J4TiuAl5f3whkkznywOSfwGTW2Gp+xjZ7nzeZ4v2793bofSfwe0tbTwbBqBAa41P5IW7+WDg/mf5V6RO5l1CC2Qbgow/ogHU1mW1vb2upW1lZxiKw06ERwoOMIgwKt6dJFLDf3kpLZOzb2NdVzmpw5IWHatqvmzGNAfLTsGFQwX3PyQMuAPmJ9a5u9eO8nx5ceSeQoxV2w0aMqhkT52P3N54FRfU1Og/tLapcmNA399+1V7rVohGQZY+f9rrVmz0q3i58qNUT+8mahv5zJOlvEg5/hx2rUghtdQEkTopEgHAZSOT7VHPKXMsaAsCQCfYdatwaTB+9leKNsDA471maro9m4yge3lAxvhcocVADrCd572e4HzR/wCpjbPX1qa/k2SoSTnPWq8GmS2drEkGGUIdgfqOf51Dczl2jjG9Rn7rnj659aAuaF6T5YkHWsO7Z4/3sHryPSrkl4PJIGeP4DUG8Mh54PUUASWt+lzFkHD9xTLmY211FL91ZPkf+hrFubk6ZfoT/qJa0Lpzc2rxk9uGpXA6SG6SZCh+Y9DXGeKfDwspXubcfuG5I9K1NNvzNDBLnaWHIrZby7+2eJ/mBFe1gMdPB1FJbdTzsbgoY6lyvfozxL4o+DP+E61i0k060jgtDmbYoRzcSZ+/5uSTGQMAE4xjiuetL9vBCyjSJP8AhH47ud44IdQxMLcEff5HAyCM859K9BttZaPR0tLnSQbOCMx7njID7wcZfjpj8xivPNW1PT9D8YW97caYniG3lRIwJER45Cc5cI+dhPTt+tfxzh5ydSNLE7avurdPX+tD9yoVFOlZapf116nk/jvU9QOoTw2WtJqFpMfNlvLfJjkcAk5JHJTOMj8Kq+F/GfirwT4n0meyuIl+yyJKhuZE8uNCB1J5KAYOO3avo/w38MItSubjQn8q6/fRT2unxogjCDBfeO5yMEfWpNO+Eq6h4nu5dZ0a2uDaWqQx2N5GdltDyQev8BTkgV9lQo1aUFONO8b6cuu1+q2enqFXNMM06Ta0XX+td7djBP8AbulWEdw9sElmzOiwoAZw75Emx+uXyfbJxXkPjq/srjVk1HUba2s7yUny5bWPy0i7DZgcbCAPXivftft9Fmkt5NXe8tRIGjt7klECXH8cikgDyyQSB+NeRfHTwp4f8T2Fm+k6hE+qxQiG7ulQJHLhQDIB26f4V5knTq4h1dYpabtv/htTpwNSyUZLfqlb+tjzvwbHP4fja107W9VvVhYzQLJK773PLl0B4IOecV654OGs6rcxDTtXurO+hj854raOR/tWxDhMAnL8DFcZ8JvCV/bTx6fplxFfQiUG+a6lwC+wPHESCH+fpgHGete4+FoI/DsE1vcGW3sYrsFoIZNiAAnHyA8HHrzivOzLFU6VVVJLmv8AK/f7/wBT1KjUaTpQ36f1b8CrZaZrfirUr2VDdvPY2sAvs5QISmfK64B7EjjIJrHbwtqsdnLef8JLP9nMAyjoAsqfcEmSQXJPOOnWu5sPFlx9llg0mSf7NLI6I8B2BygyS+ece5HFcPbeBL/xR4wudfvdea1kuoxaJolzH5floeOmep6nI465ryITozi5JOGnVJ3fRLTQ8qFSqpWnay/Ben9WLehONL1U2uoXE011LC8IvMFHiJxhzv6cdADxjgits/D+fwn9nsrC4i1ydSTd6qse+S3Oz53mfPCEAjIPFcVrGkyW0NlZX1uFvLyci3hklA8zpzl+hA7exxXV3Xgb/hBxZy2GoaXeRLMLm6swmQZAMhI8Hqc5ORjnmteaKoOFWO+t/wDhtPRbGNdRnVVSjU12tbt+R3V9p8OhppsemayjmNjdSiMIMknK8Ac49/SrmqX+o3V8l5JqsFjpTJ+9MyFUhGfl5PXd/wDqrgLXRrlNVjmsrC9vY7uSQvewuGe3jc5wQeCAeSevQGpPAHj3WdKtNc8OahG+pXiRTiQXenSQQiNHKhyD98kbOBkHNcqyqpWpqrTmnF6+aS626fmckqqjo1eaM/V/Dza4L28luobq1vJAEkEGxOBxhMk5OOvqawfFHwnuLq4097K8tbC5lc7LSyIj2DjeHJ57cjnnNb1xr11p9hb2l5BZsYRgRxofKOQMfISdhrGWS4uruFw88sgTy7CEPseKQvwdhHIPQc1xUataEm4yX6H0sZVVFW0Rl+OPDEOhvc/2dMsJiEZkNq5lydnR5OSeUOc4615hda7qWoXEK3kUUqWsXlRCZAiRdwNg7Hp9K9Cmju9X1HUdGXTw2pzXA8ze/wA8Z5yPbHtWVeadZWmsX2k3Zb+0tLJFzIhL28zkjYiSD/Y5xxgV9BhZyjH3ld/1qbqdOKUarPLte8LDxbBaz6isWq3NrNHvS2TYmTwBjrjp9ajtNGk0TUoryKSawvJAMR2ErpEmRnCD046+1dpfeKrCTUnj0bR52SVmSeaEdRnCA5x+nrWR4gstQh1GzhhDRLa5S6jBzGc/PjI4DjPAr6Oliq1lTfurXrt/lr+hzyoUre5f9f8Agl6Pxlq1lbJBPNI8kj4efeJRjuhBGQD69s15zfvcWmtSRRySLIweWLzpcI4A+5H755weK9L1axn0e1ga5WZTfp+4mkgRI5ezoCODx+PauTvY7Znl8qzZ44JPLLocvCD/ALfUcda1oV3f3tV/X/DESt0ZRtJ4bixt1ngdZcjeJyBmT+KMDtzxXS6YjyxvB9lW3cPh7d/vgJzz7f4VhavdQaHeohs2glfYiRvB8uAAOcfnn3rdgV9O40+WWJOUJ8shHGOTvIqa7Uo3StfYppV1yN7G1OlvcmS6hOybiQwwjy0JHcAdO9d74Z8eFrBTqCASwsUtLmZgZkRj9wE9U5NeeaTo129xZ3d1FtsAOS0PnADjL+vWvW7LwPqN1YB7dImfyyYI5Y0ORyASh5yRyO9eS8BUx1qdNcz8t1/mTiK9PDNSqu0T1b4O6RDAGePy7cQkw7lfLonD46nPXp06V6z4r+IEXgyMmK3ee5mh89IYeX8sdyen4V84fCfxNb6r4X8zQbiJLiJzGUjm8sOAShwD9w8cj3q5qnizUr7TDcadYSwQREiK9upvMcHzOYwM985PB6mvaxfEMcDk1PK8LG1VfE72s77+v37Hxv8AY9TGZjPETa5NP69PTc63X/HMlpbDULGJIJLoPJNlQkcrnqGB/XpWTo/iGxvoY7pojeMg80oAS8WeC4B/4DXGa/rdpfX1kZo4ZlRSXhjQ+UXIKY2Hjt0q9Z69pU9rd3zSw2Nn9maeeTGHkCdSUPTJHAFflNb29aFm27/r/mfWfUqdOmtLEvjrx4Lffbrpd14hW5cwTmx2pJFxjPzkdeua9D8DyS3HgSzJeWSQ4y8xy5+teDXHie7ndbcXipcGKN/tgIxLJySAeufc817x8Prm5f4e6e948L3LIDI9t9xz6j61+p8CUFh8W1y9O+/9f8OfPZ9R9lhk+7/roZHxstZbn4VeIRETlbcEqPQHmviV5mTJSNN+PvCvvfxzZHWPBesWQ35uYTF+66818Ja1YyaTc3FpPG7TwuY2cD0r9gzFO8Zo+fylpxlBnzX8YInW9Jzt+bPSvN0O5HGN2T96vYPjDD5mXIVn9hg140FODvIyD95j1r1cJ71JHiY5ONdly2YmMjYck9G6CnRIEQsM57mmo58sZKr+tNWckkZ46/WuxJnnX7lxCHRAfl9O9PPmOn+s+Ye9UIHdyM4b+7t6VcRw6ZOcZ6UOxS1GPjy3cg7x1xUEW8RqO4wdzUXk5WEpjcPVjTYWOASQqd1FSl2FH3j339jGJ7j4+adsQvJFouvTCIdf+QTdoP8A0PH419qf8FRfjjo/hX4GeEfDGl6k13quqTpcWohkwI0tXjfzyP8Arp5YTPbzMe3xb+xlH5nxf1GVrg2Qt/B/iGTzVG7/AJh8i59sZz+FeSftJ/Fq9+MHxLn1CeRmsNPgXTbCDtDBGSSq+gMjyPjtvrSntY6ajsjzG+vrjVL24vLqZ7i6nkaWWWVtzSMxyST3JNVKKK2OIKKKKACiiigAooooAcrYzx2xQh2sDTaKAOotdjzW8e7d8iBmX35q58QJnjis4Mgqw38e3Fc9ps8n2yM5KgHJamatqMup3ryytu7D6UI1bujS8OxBrYs4GPOADN2rrho8bo6OdwAfPrWBpWf7IJj+/HIAMDOa7D7Q9nBPJI4+aEncn/16rQnVHLzxpDcxvkrh0cYruNRhjmsCi/OD83zGuZlhe4ilJHKoPwrqI1+0WZi37UeHP44otYlnK4dOg+dPQ1chiLQl97byOqjGKREX95g7jxlW6VOHQoQXHAz83WstzNnrP7NHwbufiN4j/t29NxZ+GtBcXt1eDILlCCkae5NfX/wB8M2F38ZL3V4kluhDC919omTiOSQ4AQ9+M81E+j6J4M8EaX4O0xJIrK1ghMkFmf3l3O6AvJIR1/wr0n4J2ptptQnym8zQW7qj7yDgnkj61yqV9TCr701HserO5t01Gcnln2D6VEk5g0HJJzLITt9aNRDyWWxMsXkJp2qwFTaWYBURIN9HU6ijYIHcnHf71dLZoN+R1rGsxvdyBtQHArpLUBATjmqQIW8nFtbHn/69U9LtiwkuJMtI/A9hTLtzeXIj/grWt4lRMelWtQFCBI9lYF9l7huvJrYnc7Dg98VVntw11EMVZAqtmJEz0rHuE3wagGAfHCq3bNbEB/eybhtArI+co5A2iWb9KgDJninjnWKIF4IwCUU5P51HHc5yQeSeQfX0+taELGW5u5QP4wA30pmpWbTgyxnZL39xRa5JieJYxNpEjgcoMgVD4evxqGnxSA7j0qTV59pjjB2g/Jtfq/rXL+DbwwXmo6eRxE5dGqHuSzrLSUW0ckYP+rnP4Zrcs7rGcHnNchJcOH1UnqHjetnTbsyhySOTWy0KTLt54L1+Xw9Jpy2KXKyh5LuB8yC4OzAjzjoHxxWPF8KrrRYpRfWcQt7SxFrFN5aSPIfY9x716549sV/shVtjLppjX/j5RP3gOOgP4V438Qfi3onh/wAMoyalHFZWYS2EyTINkrnbgD+Pk8+wzX8g16TdV0Fdy9dG/S1z9Hwleaj7tkjN0TxbZeCPEMlxO8E8Hlu6dPMJB4yOvY9OOK4bVviFq2va7fa4upwtHeR+SLiCQCPjqgKHBHATA4PepLrVbuDVTpVhbz3mt3W+aOytQXSdOMvg8Ac439PeqGq/EmWz1m2tm8MWt1qYEdqLu61iOFLIkg+WQiHZyQCkeSSOR3r7jh7K8VjqDwzTh1i3onLZq/e23o9BZji6GCqxr6Svo11t3t67mXrHxC1W6iNs9486RYks5pjvMh6dCMAj1PTFeGWvxX1fxP4j8rUxc3VusRt1iH7uNCCeSMe7fnX0T4lFpFo8y+IY4tEu7DfH5EMZgeSYnhxESXPmEjGQCec4ryW28F63pouRrf7hZX82y022IR49/O+YZODsCnIzW1fBxyupUpYinZ9L6N37L7u3c+iyrMcPjuX2Utey1/rzI7bVtQsZrS80HUYvPMhghitkMoc7whBIwDnGetehr4jk8KzT6/41uPKkgcQGNiHtxE5ILoRwO4BGa8vm0TVfEWtaXp41uK30W0gRzHuPn25Qlxsz0Jfueuea9W8K/s1aX4s08ahbJoZupoUk+y6lYfbITKPvkoCgOOexzwTXlYhYKHK68/de9lrbtf7+534+rKMW7We1/wDI6f4Y+JPB/jfTxfWPiSx1W/VDNDZiQG4sgQDsCYBBHA44yK7vXvBl54isIdWjktxI9l5lxcTAFIUAHyP3J2HPPevn3xF+ynq1jYw2Nl4j8MaNqFxIE+06NpT2krAc4yj4cDPpn3rE0/4Z/GTwVpeq3EXjWDUtBhH2i4mnnk3oceZhB1HbIzjnFcE8Dl+Jq82GxS8k007etrP5o+fpVKkY3at59PzPZ/FXwvsvFumPFrOmxpFI4ewvLmYmaSMgCGMAHAQAAdPyruLTSr8eI2sdRUf2R5M/2Jbg+aODgR7xwQRyCfXFfNei2fxb8ca5baxrfiLw5baJDdpdvIo5JjBPyY744xn+OvXfEyfErx/qAHhXWNK0640+eKJHtIBMkWUBOXxjGCBj1A9K58ZhZLko+1i0r66tL8N/QuEnq9jc+JfjjVvgV4ZHi1bP7RplrJtmWMfviDwNhPGzPB+uar6H8T9E8f6NeeIonv0tp5DcQ3bAB1IGyexkBH7soT8nUHjFeD/GO5/aJk+Ht/D4jGl+I9AtYngnaz8lHw/HMYxvAPQAda8p+C3xhj8N6xe2HinS7t7u7uYZby2eIl5J48fvAmPMSQgduv4191lWVYbB4V18E1Unaz1une17rT5X+Z5FWU68+Wvpr0/DU+odC1uz8S+Mb+C0B1KaGJ431WXkSAHAwRznoemRmuhtfEvlXzSrcsbtBJKpmzJ5wznJBHXJ4xzmsPS00zUWIt4ItLtzEk9rOsYhfBJdO/8AcwcHp0610N/Dp3iVJbaa9iRgmwPImUD46I/bsfXmvynGypOvaMHFffb9Pl0PtKEXyfvNfkcj42i1Dxhc/wBqmKO0gvCDIlr96KMHeCfc+vaudt7yIwX8V1bHVXuiQXvWykgAwibM4JGBirWtafGzRNp+syi2tyYfLQFBLn1OeRz0PpWxrFnHpXh62aCyk1K0A8wvcIHHn/x4Gffoa9CNRQjCKe/y/rodkUlpynJXU0r28cGm3Gn2t1dvAUurpBi0jSQfvnGfY8DiuUj1l7TwbY6c9lDBLLGXkuWn+fzCPMMo9N5GfTmu5v8ASp7O+e/1GOVLme3EU9rPH+6eMptGYjxxk4JFP1a60zUozDqNsILYRERwwDyoEcYwBycDHAAIr1qWJpxgoWvrf52/EwcKjqOT/Ay/C+lDVLO4spbqf7Vd77iKCF/3cWH3lI0J4AL9fSuB8QeF4tN18anHqFrdW0VwEFtuR5C+/YCR0OD0NesW9yLF5Zr22F5LCTKzzgkx7E/1mRyMc5PWuJufB0uoajDLDJaW+nlxMqH/AI+EfJ+QSBMFHwCB2zW+DxT9pOpJ2T+7+thSV/3a1LGn29truvQWc+nS3msxonlpv2TFwQUPPfjBwea1dOS/TUdPlCCz1ZZiTFInll+eccdelWYPBFvavHqV9FFeR7NhEYEYQ+wHIIPSq+pWlve3SW0sdzLZFhvkQgYHY9Mc459R1rWlVpYhqkn+tvRCrx9gnUjr/mejRadomlW0ANvaXl/dE/ulfeY88gAj8Qfcdqv6HrMmmKlzFZ3Oo6dYOJrq0gIM8CceYQP4yPmOBzx0rjH+0+SlnJFaRW0fMb2CACR8nkgHgmnT+K9W0yS3WyuvmiBCZO8gZ4wD7/jXfLGwwuYwhKP7qD9G13v1vo7PQ+dVCpi8E583vS+aX3dttNTyT4MeNv8Ai52v+GvtlvLo9zPJdW6cl7o+ZhXQnnODmvqzXoF1i70fRbi9s7CWDeY4EOySXBxGeo79z3r5a0fxzH4Y+JmtXRt9KXUZZBO9zfwHfvHUqegJBPPH6V6CnjC08V+IJrHTdQ0+4v5kF7fak8okTIORCvr7ISByeDXnZ1hvrmK+tUocsHG7/wA/6u2bYbmopQc7tO34f12LfjfXL3woTLpDRao/zxyQvHyhBweOeoyd5x9a57wf4mltvFUp8RTbYSm+OPy/NXzCckFzycA9T+eK2tR8E6bq8ts2njUbzVhbxTX93dTxxrKXIAMkafuyg7J144qneSv4X8QmeTTr7RgYMyXt5CjoPLATAjBBB6Zz05rno4NSoOEI3bT12fy8vOx6ksdFTSnLX+vuMfxoui+K2vvtVl5QtN+HtT5c5B7FEwPT2xzX0f8AA9Avwr8NxRtIsSWg2GQYJQfcOPpivl/W9R1vVdTlMkEWi2U0bo7JIMSxgAneT6envX1b8EYYl+F2jvFcvexxwBEuZOsgz1r7vhWLp1vZt9Nr3t+h89xDJciaNX4g6/B4U8E3uqz72S12SBU6uc8CviTxJr8+v61e6hOVW5upnmcR8AE+lfW37RJ2/CHWAfmGY+Pxr4nkkV5OHCc/eY5xX3+Yt3hDoeHlVNODl1PJvjHE725Ltucd/WvB1lARwQMqfUivfPi9MUsHG8MB0da+f9zzSyfvNx9SMV6mAb9nY8rMV+9LcMoMRJPPpTonOSThjjpioYh8mWfa9LE+zedx3+9ejfqePboWEdkclBVyFDjIGzH61QWbjeOuO/erSSOUBDlj6+lQ3cqyQ295gLkbs9Mmo4QUJ46cL7U6dhtAwWB6mmonyyN5hXjsaS90qPkdT4R+Isvw+/ty6t8G4vtHvNJ46lLiPy3/AAwf0rydmyST1NXNYmL3jpu3KnAqpGhcgKCSewreKsjOUuYYDirVlZSXswSNSfU+lQOpVsEEEdjXbeGNJNvp/nsvzS89P4aVSfJG5VOHOzn9S0g2qIFTkfeNZDgAmu+1WBHQ46dia5XU9KNrtlHzoeuKwo1ebRm1Wny7GTRRRXWcgUUUUAFFFFAE2SsR45z94VDTsnbjPFCfeGelAzs9BhMVvAJMMmd+wt1IrY1Xeum3AB+dykfduOtcrZ3jpqKofuA4rcm1I3U1vbGTdukyd1JG7Ru2VvutHfy+TsT0rYtl2bR2TgL61Ts7PYkrmQvk8BP51chYlYkRzEOelW+xlYztQhKTSFQPmGTjjFVIU2Od6BjjjPatvWIcO/z8YGQeKzEiAQkyc96ykZs/TPT7bw/rHw88N6vfiOC/v9EtJCsZIkkJhHJAr0LwNaWmk6Lpxs7L7BBcaiAI2GH4THNeUfDzXZdM+Bng+/SzinFtoUckl5OQEjSMf/Wr0zSYb/Rfh94DfUZC+o3E8V3dM2R88rkn/wBDrkj3MJK02en2cIla0jVM5JJbsBmq2oPma4kJO8mr2lZW3nn+6IwUP1rNnzK+AM5Nas3+yO06PCgDpWpLIVQIh5qvboIlCd/9mrjLtxjrUoaC1t/JGSNx7e9aSj91g1BChLdf+BGrMvCYHWrAqzA8Y7U1gPNjOOamwXzuGAKFBEoJHP8AeqyDL1HKOADxIecelQzBEccNsUF8rVjVV/0yPPzDtWfqkhSO5cjcB8gOKgGUbU5tHcfKXcv+tSPlkIzxU0MKQ26oRtOBVd0+RsHdRcnoYuuwGVHwEW5CfffsO+K848PX6H4h3MSfNHNaCZCe+DivUNWdFhSR+sRxu9RXkVwf7P8Ajfp9up+S50uWZD0GN44/CiS0IlsdpNM3navz/wAsA/5VNo07PYI5f0NZd2/z62U6paCnaHct/ZMAB+/j5aECZu+MfF2s/EG2u57zUtV8E6daXEkPm+WkMZTGCHd8kAjBzj8cGvKNA8Oab4WutQh8PN/Y1jcZF9r2pIJpLhDwUto3QuA44DHAGeAa5n4feHfEmoC2vNVvLPX9OXZqNhHdO6QPlwI5kj6AgdA5JzXq6i38Sahf69Ja7rTTgbR3v8PPE2PnCDOEcng9emK/nSvKOT1+euvaxvrr2aXTrfa+2lj7aH+2w9nR9yVu1vz1L+nNbW2qjS9DuNQ0zTr6fOu6wLoz6hdzk7DC04HyPsAzzlBwADXB+MNG0K28d39t4U0/T7XQ9Gn8x57eFxJLcJOCkEfOTlxjjg4NdX44k0rwp8PNPs9L0+w03VPPQxmM556kvnOcDPJHHWsf4M+F7rULXXbbULyPSb/yvt13eyEny0fKRxgA5DgYH/16+3pcVU8ypQpyjy2ldXte1tlZL5Pz3PPjk8sO5Voy6NP109dF2/A2Nf1nxBpulajbWUVl9gtb2K986XOIyJs7NiHy0JHORnPUda5jxtp8fhvwrr3ibxHFb6XY2g370Y+ekhHCOU9Txgcc4rr/ABv4Q1C8lmudPY2ujRX25UtoDiXywXEOSMjD4IzxkcdK8N/bA+Id3YfBaLw3e2pt7LVPLNqdm3Ekb4dCDyMAdfevi8yxOJz3MqFKcm1e2+yvra+vRvW7selgIRyxSnS0bS+f3fktjD+BGoS/Gjxl4rgi1R4NG0+OOO2uUwjukgI8s5559+mDX1V4UQaNrseoiKW4kuJDL9miclAcDeVJ+c8jOM4x2r4s/ZZlvfAcuoahb6Bc6lpE8fn3JsHS48qIcpHPsOd/3cAY6n0r7Y8BaqPE+kWmoxPFA8LvvOS5jflCAR17jPf6V43E9Srl9eVKhb2Lsum9t/J7nrRlLGa1m7rXr/TWxt+KrYxTW9xLqMKxSSB4ewTuRkdBXC23hjVvEGkaStyINS0e6j867RCESK3CAOmAeXcAIMZ710PjPwpb+KLr+z4pBbxwJ5hkUhAQP+emeX47dDVXR9U1iw0p0udEP2yGARwSNany43GRhE7IMoB0718rhZRoQ9rS/H+v0OqpZ01Bs838Z6lo1nefYoLsaRYw3ZtXtXCbLh0RMRvng8foKu+HdE8P6fOddt5dUgOoQyQyJDdHyE8xy78Z7k9sdsVLp3hW31OS5v8AxMP7St7+f9xbLDs3xZ5zjpkIB9KpafpI0vx7qGqQNqVx4ZhmKPZviG3jzgApISC4CDI68ba9ynWTg40Jarfqn5X/AMynrb2q/wAzhvGHh3X/ABQ3l3mq6hL4etrhLGfWRGI43BwESTeDnj8DkY7Vo/EnwF4RTRNW1M6pdXfibSJEWHWrpxI9khxgICAHCD8sYGK6HxJ4cfRNcsZtDhuNZ06LzEGmQ3G+ISAnEgjfOcAcH6ivHfizr1k9rdtqN9a6w8UVxYP9pRBdG4O8I5QYOOj+nHHWvdwc5Y+tSjh3yxW9rau+t0u+z6a9dSazlh6XPN3108uw/wCCEk2havriyeILzxxYyt+91aKGR7VCDjJdznPv+pr1yfxBp9nq2naBFfRNe6p5k9rZl8TXJ2f6wDB4znqRnFec/Bvx/P4Mms/D0uoeVpdvF5aTJYvnYgABAAyDnnn1NU/Ffgy8tvHinXLjTY7YCKO3vbqKWQzRE/6qOVNgR/Y9iPeozHBRr5hUeIdlbS3W22lltpe3/BOnL8eqlBez/r+vU9HgvNMujHHdXMMiW5ld1skxsfP3Bz0z78UzU7ebyPNhlmWWeWTy57vflJcZz3Pfkisqe1sPCvlpZxW8GlTRrKtzCIkH++XTAzlDn3zXUbrObStPsp7gNqAkJe8e7BMQ/gTr1A9D2FeBCgnK8Xp59T6aVXlip33/AAOYsdOvNT1qWG6n+14l2SXT797v6ZPfvzWr4l8EXE9/L/ZUMq6da7DIjpu8vJ4JA5Ge4PSuh0fwfcweErye2SXV/LkMrTzEb40BwHQZ61t+HtevtT8O3Op4uLgR3YsBcRklpUxxvc9c8+uMUT9pGLqJaLy3/r00OKWLcJ+479DyCeG+0L7fbasFSTBnilGRIV5I5J6E5qvo2tHVvMj+x/uggQzIccIcgAH+eK9Q+KWo23iK80+WaWBLmcRwG5A2JAB/f4wnPXOOa4Kw0aXR7+9EEe8wnBUIB/8ArGfWmq0Z03NrXp0O3Dtzhee5sTXEl1pBkuJUa4uiI4HdMoOeDn1Ax+IrjtD+I2p6Zb2ltdXcjCN8PO6RpMm9Mj5BgunPB5BB4rudBa6d57MyyxXMk/l/2fLCMb++w9M56ZFZ/iXwXnxTZamskiXCpEJN0aRzQWyYOMgc7zyetfT5ZX/szD1Kso2ctpLz3V7Oz27M+bx1P61iFScrpbr8u1196MQy6fc2c88izxPNsczw/uw7nkjHrnvVi2gu7myBN580CeYIzgZwOTvPQ49K3nubS1sIoJ3tEEkmQqZAJI4Az0HtXnmuXcvi/wAQnwx4OeeyuYH8zVNRjRnSyTqLcHb98+vQV4VGNTGTldWS1beqS/r/ACPY92hHlT12PLfFlrdfEvxjewaJNdDRrSQR3d1bbC2MbHSEj75OX74wa9F8HPF4H+H9lpdno0Iv5I4sO8B2TyjrJIedwGSckcY4p9tqMEet6lp9jJFZPZoEjeNy5kHTkf3x15/CtzSnlsNZ3ad51wto5kSaQ4EjEfOUcAepwD2NfR4nHSdGOHUbQVnbq9Or8zjWAg5OrF3l36aG14R8UaF4X1m2guJbaykuBIJ/tC/aobgg/wDLPAIJPbqRnpXS+IYfDWqeFbjU9M1Fk0qF3H2d/OQSod6HO/p1PXpivNtT8MC78R6rYzWklobq0El18wyXKAJxjnpmmFNd8KWUlpp093r+j3gzJZXaBJIiR1jck9fToT6VvhZYarHlm7Sa01fVdLPv3/U8rFYas5qpHVLfbX+v+GMDW5bC6+2u9qi6fsRAkMefnICHMfoTyMdzxX2R8HLaK0+GenW8MflRRwgbD2Oea+WfD+j6Z4z8NQapo2oWungxi0j80hX+0f3Ah67JD+g5FfVvwrnW48DWEqIU82EOUZNhQ55GO2Dmvp+HrQx7ptu6vf8Ar+vkcecVVVwqkl/n6HP/ALRcLH4Q6zsIRl2OSfTNfEzuZU5ETEf3Tivtb9oeYj4SawM/eeMfhnpXxddwlrcjyX3DnPFfaZi/3kV5HnZV/CfqeL/GSbZBt+7+NeDYd3JBCgfSvZfjTcugIKbcGvFllPXABPr6V7GBVqR4GYzvXZYTiUnf2z061I024rhxz6iqiyFQQ5HB6DinQy4Bx98HnBr0Tyrl2PLR/Odx9qkhfY2Bzn8qqQTHazlN3tirUNztQkn244xWTTNNB0su3Bzx121HJcmOORzhuD0FTeYHjIcbuOPesnVZiiAAAFvTtQlqUvdMh3Lkk9TW74KtHutfgVF3FQWx+FYHeuv8BwrFLLcsf3gOxB/OtKsuSDYUY89RITxBo8o1uGKeLynkfn6V2qx+VbADoBjGar+LMDQLe92Dz/OxnuM1NZo8lrHJgMTjJryZzcoI9X2Sg9DNngeVmJBYD8qy7xMIY5AWjPtXVeUiBgQM/wB6sfUrZLhTsPH0pxfKEqfMjzy+tfs85A+4elXdH09b44f5fRqtXumsG/efKPetfw9ZR+bHGP8Ax4V3Sq+4cCpWZlaxoH2S2EiDb7Y61zpUqcEc16pqVobhimOFGOK4HWdN+zOZFHU9PSijV5tGTVp9UZFFFFdZyBSj7wpKKANK1dvtJw5xmrmmXRfVUfjeOlZtnOIfMfjpjbU+lZa9384HXaKjY6L3PVtNmSa1nAcgRjPHXpTrG5ldoU3/AD9dzYNYemzCGwuEGMuBHu+ta0IxdIEQIgJw2OtNMGrGlqTO9o7nPOAeev4Vl25+RwSW9A3StbUSDCEEhXKVp/CfwZcfETx7onhuBHaW/u0hcDjCZ+c/gATUN2Vznau9D7o8J+BrzUfDvww8GSX72dh/Z1pd31sBmSdABI6OeybyBXvXxpuRZWdrORxDPEQF7YcVzPwbs7bxD4u1nxXBPJcWWqXZtLAOMCO0tP3fyDsjyAn3xXQ/HKB77w9f+Wu50TeB9OaxStFmUtbs7G0R49Kk5P76d5Kb5BCJgbcmrkMZi0nT0lysv2eMsPQkAt/Oh8l42wVwOBTZoloOigEQPqamjTfwDznOaADuJI9vrVq3hPBNNDJ7dG5JT8aUp5rk5OBTz8qYHSjouPu/1pgRb8ZxUNwx8pjnmrAQ8UlzGBD15NWQZFyhnngfGB1LVk3iApbj5WeaTPBzW7u22c5HVBgVlaghjvbeMhFEUedi9qgGLcx5YntWVMCuQD3rZPzRY+9WVd8Bzz7LQDMu8Xzo5IH6SAjNeV63rUEHi7w9aSIq3kfmIHI5wR0/SvSNUuZ4ADs+TPXuK8c8bWFwfjToFw8Z+xSwGeF+2UGCPzNP7Jzzeh2kkzS2PidwfuokfzVBoMm5YI/7o6UWyj/hGNZuCeJrg8/Tim+D2SZZJD0z+dRfQV/dM9PDEvieeXUbPXB4ZtrVx5KaTaxh7kg5TGT/AKvn6E16N4V0lLDwT5FyJrt7S4cXDzQR7LgEElzxgkkg7+a4j4SeIfA2l/C3RtK0WKAaibU+dYPIEufMGSSyDk8HPQ9auW3xRtNH0bSo/EtvJJb6h5hZUjeQxxjJA47BCBgf3q/mF1qlPHujTo/u7tWaXXzd27d9z9ApU6UsIq8p6q2t/wCt+2xyXiLSdTn1XzE1H7ZcSO9wgkkJEEUZ+4B1ToMnHOOvatPXPDMljqtobzVgms6tdnUY4hlJMAZSPPQkDZkdzn3rj/EfijxHrFzb+NIrOSXTNTvfLEhOwpEH2DZHk7D64wQatvpWnfEP+x9NkvWv49Qup9Vv57AedfWcac+X54B8l5CckE56nrX39HD5TicNUVZ/vIRs5KSsuXokra+VmtD5iriMw9rTWHVoSezWvTf/ADudb441q68P+Hf7Z13UXGi2fmXYf7aEjeQSY2QIeTkHHWvmjVfgbrfxVax8a+JtYtNJl1HUbZdGjv5BBDFZl/MJPYuU/g6k179F4D8SQ/GfXtSn8Cadr+h6ppEtpaW+rAO8jgDy9458tPkHyDHAyeTXjX7Sek+I/DXhu31K8vdLuJ7XVYLi6tbcuIbfEgKIkZAGwFwO/A615+VKNNwlTrJ1HZedt+X/AD/Q9atFU/jhv/nb+vI5vRINH+DnivxIReXmpSXmLrSPsYxb3DlHOeMFDwRx2NfRv7P/AMWrH4h/DE6la2VhoWpWU32ea1if55hkdB3JBzk+hr4s+Nl3d399YX72l1azYYTyZISPsIwRjAwCe2Q469a+1v8AgnvpWj+GvglqWrPp9st7rd4VjR5ROZBGSFjEeMoBg5J+tZZ5gKFXL3iMQ/3jtr6J/orno4bFVUlGO0enzOp8N63Y6lqluk0kErI5fyW4O8HGD3yDzg1u6x8R7bRPD+sSavYFNCicTwakJ3kFyDGMAJ1Bz9OK7eLxRp1nH/Z6aNFoUdtulMiyIWLkn7mep9/evOfFsaWiyJocs8Gp6hM8n2mTExlfqTsxgE/pjivy6hRwyqqEXzXt3+dtL/gezOdSt77ja39dzM03UdM1vw+n2O7hvIHjMKSxv5iSdthPbjP5U/wvP4f8O+EdY062tYNRaeeR1WZt5iQAepyEGAeMCuJ+I2o6N4H8EadoejxzxXf9pJd6jqwXAAJAfOTwCnOM/lXB+Odet/EP9o3ekWflbL/yLu/j3h5fL4OOSR8nGcEda+nwmSrkqKE705bO9mnfquu5yYjGv3OZWl1X/B9T2mbRRc2b3tukoW7Ay7DYZCExsDnonQda+APG2v2Oj+JL9dFe5v8AT2coZ5HeSQRpIUD5PbIDgn1FfWPjL422d/p1ttl1HQLaa3KyTTlnjt5H5ADnjnIBI55zXzRZ+NjrfjW+0G+s7W3PiF7bTswxCOF0N3C5yD2wD6V9Hwzg6uEdSVSD1t16L8wxFZV4JqWiPrbTvgVfeDvDuo6+9lFazvLHNMl3dmPz8EnGMnYcDOTyT+VdR4l0FNe8HSWWr25nsY4ihtYrfzkuRwVz6g9v0p95pVr4n+H8dvr2szX72nn21teQ3ZCRiNyIzGTyHyMEnkFOK6rwTYx+G9PEqarqWuSDJR9TuxMYh/zyyBwOOnWvk8xqrE106VS84vrdduuysd1Go6MHPl0fY+LrlrPTNO1jwxqGj63oE+lOPJ0lBiO2wmXTL4Dl/wDWEDLkGvdvBX2210Lw9rPia20xPCeuWkU9qqFBIkpVIwjxSZyHckY9qp/tTeB7rwt8PNO8d6zo+q/bbVorF7+G7ea6e3LhgTKc7CAXAPuBWR+znr+lftHfBjVPh1cabdTX2lXU13C91P8Aa544ZHdw6l+SQ57Ec1+o4bK5VE6iTUt099dL26u/fvvc86eYxlSSlquqPbdJ8HQaAvjaG4SKC1ivfIe9ngEkkRnjEiH0B+cjI47V5+NS1Hw54bubTYsWh3JdkcyDeT3OxCeO3ripv2e/jNqHw6+I7/DH4gXxe3jhMOhJqXyAyZI8su+d+QcIST0xXuHj3wDb3tvrF1qFtf2t7PN5lvJ5w+yxuI+AEHQZ/iI4rgxfC1bHJVqLS30bd73/AA+YYfOqeFqOjW1Wmq2/r+rHzF4/8OW8PhO21yKVtD+1YMiGZzai3I+VzySA/boOlJ8L9ZtR4GmkmkudXM+Ta3gfzWjCYHllweeh5PbtXgX7THibWPC2qLounXjWGkFPL+yjYJIikhd/nHPLuTnuMelfT/wQ+F1zpvwW8FXuo20kut33+k3EkhAmAlffG546AY688muGvkOJp4Wyak20reW3XqezHNKW0tOv6oydA8U6ppvxDuNG0/TFuUjxdxIZEIn6AgIR874x0xjJPaug8W6a97rFtJdW8Nhe3czkxqnlpkP9wyDKAgIExnjHFbU2nWFj42tNVSJbLxLpkweNZLYxx3oIKFOuAdgPQAkVyfxs+NNvZfYrOzs44tQu9Re1hjMYmJlQDDuB86bDx9MGvqIYPDxy2WBqw/eJJrVtb2bS6NdV1R8y8RVljo4mm9HvsunV9UzB+Kc9zqHibS/B3gpJ5dcn00w317ptuZnsvm588dByCP8AIqr4dl/4Vx4egs9EkjeKzMfnRwIJnN0/yPvc5O8uCOfTFdR8LtJ8N/CUajqfiS/k17Vb5Em1W/uYw8kh7gRn/lmmccZ5Heo9X0zSPEXivS5HtDZaXqWy7sk4R4JHO8HKY9n5759qyxGW4XGYSlWjV9xtXVrK9rdbduyRrTx9XC1pUfZ69933/wA/MxobPVdV1S9ut5u7i5zP5bhIHljQ9EDnPAOBnjiu00HQ9P0zw1LqZuzFNHPJ5lvZvvkTk7AT1LuCfY8V5B4uS+u/FV/exagFvIWcPcec7pcvnBmJOTk88e9d/o+t67Dc293qFhHe2lkEjjjjGEkjjAB+QnJOADx6V8lQhgqNaftve6Jbf57Lor36H1Fd4ivh4Ok+W+732+7fvoQ3+tR6lrCR3l/MI0gKJv3xyR7OhB6njPHStSfWLeK5skneFrnUdgj1BYckxnjkY4wBjHtVPxLqGn+JbmbU5dSh0m8s1EZt45Akgcno+OQccZ71w3iq6Gmxzz6TIRKMpMZAMl+RyBwPoK5KUaOHimvie2tra6N/12FVVSrLslurb97dzI1fSLqTxDqeu3UEuqSS3QDNC5DwSAf6x8YwRjBz7Z5r7A+Dt8958OtIncBXltw/yPnOe9fnwl5Pqd/dyI9xAly/mSW7zHYcEHnPXkZ5r7z+B5d/hr4YMj/vBagbUGAa+6yOLji7yd3Y+Ux8pSotpWj95X/aQlCfCq5jI277iJS3418hX0cfllw/QdOlfXH7Th2fC2cuTxdRfMtfI1xslifLk19RmP8AFXoPKv4HzPm343sRcEBwwJ9K8XaVFfIf9K9w+N+nFw7pnj2rwBshiK9/A60UfPZgrV3c0ldHD5IyfXpQHCsRwwxWaHZOhIpRIV/+vXoWPNubkMkcMYPCjru3VJBexthRIpPXFc8zl+pptFrlcx0jy7QvG1z+NY2oS75cCmxXjxAKfnA6Z7VFPIZZCxGM9qlR1C+gwV2nhSDZa27t0ZycAVxWOa9AsoGFnawKp3BB8w7VhiX7ljfDr37m941mjk8NbIgMLIp+nNX9MCS6WmD2rLt7IX9xHp8g3xkEkHviksbg6fcz2D/Micx+4rz07x5T1LNm49sWticDf/e71mXgT7n57asTaqiW+wj69qyvt1vcTYyFx/EtGxbfKUryyE3UbR/eqbQbLy5QEywP8R5qebEjgIN1dX4T0H7Q6OI92Kz9oR7O7uMbRX+zEjCuRmvP/EsCI7xZG4+tfRF74fFrpUjCELIU4zzXzb463Weong72JP0rppJuRlV9xHJ3MXlSEDpUJOa07y0Nvb20skqSiYbtqHlKpNAdhdfuV6ifc8lq+qIaKKKZA8thduOtXNJyJ+MDPGTVA9a0NNynQDn1qXsWtzp4JtyW8UZ4M4PznjiumsL8zXAd1DEIfu1wltOv2hApPAz6jmvQPD8ETSO6IFQJ9c1C900aNmUiW2j3oE4JVhz2r3H9i3wxeal4m1/VNOCtqNtamCyznAmkwgP0Gc/hXnvw30bwfrM15F408Sr4as4ceWqIZJpODkBACfTr617B8KP2hPhf+z//AGnH4Y0rxF4rnmfek97stEHYe5/IVjKSasaxoVN0j9APAuiW2iwi3tECWWnWqWFuE4GEHJ/E5NJ4ktBqVzHbHpLIEI+pr4J1n/go942TStTt/D/h7R9DRYXFrv33M3mepJ6n2r7d+Fet3Hivwp4L1W9dnvLywt7ucuMEyGPJPtzTumrI5KtKdFJS6not8wMrn0qm2XmBPQfw1cuwec1Eke98nOKbETW0RduRWhs2LwOaS1hwM+n6VZYevWmBW8slsk8U9I8kmptv8OKcRhferFYryOIV4G41QuXeV8elaDoZXAxxSLaBQT2oJMiWBvJKYGGcDDd6zbm0Dz3jjC7QBxXSz53x7BuCZNY8af6DPO5/1shJNAFO0O9CB8xxWRdN5czuTwOBV+zmR3dE6etVNWjyTg8VCJ6GPczRzZQ9/wC9XFeM5bNo45wD5tjJ8jn3HIrtTbIvmSOOIxnFeP8Aj+9fTdA1VyxYJIhVvqf/AK9WjKbLd9PJafDO2LnbJOQ5x/tnNWvAzj7AXHXP3qy/G92ieFdOt0P7t3TDdsAVoeBURtM3Fy289q5+iEuiPjvwnc63a3Np4j8K2l1/bNmRNGttD5iQOCPnQdweRj616rN411vV8SJd6jda2ySSP9ukwEmf76Eg5RAQ34da6T4JeEvFvgrSr6zi0yzuLLUTHNHfuTJGcYcyAgdcHGw9Cajv/AugS+JNQ03w34k1i3NjdlXlifZPMX5OS4DnuM+g4r8neeXdSN4ummtb33/4a23qenSyinGjCfM+dp2j93f1/wAjO1q21tPD2naJZvY6nqt+Le3sdBsbwtCbgDMk2w8AA5JJOea9E+C/hX4g+H/Gw06+8QS3TwyPPd2mnyEQ5EY8uNkJCRgjABOSayfDnh6w+DqXWvaqI7y2g00WEdnjyZAzj94d/Ukn+tYNt4/8YeENJ8SNqs1zcazJp0FxDIs/7gyyARw+Wg4HOM45zXytVSzGpUhglFxld9r31dr7KKtfu+59dQqvB4aEsTo+2+v6/ofRl34ll0BL648NPcW8t1eG5n3yAndjZsJJx/Dj09a+dvijarq+jeNH16wsb/UTbiL+0ra4EjxfvDNs8vkRn5MA+hFetanq97B8OGngto116CCC1kS4dHd5+ASPU8dMetcX4K1/yfDfi7WJdNunsobwwLpl5Adh2RoH3gjL/fPuK+Ry+piKXPV3UZJKz81t5M9epVoOXJKHTW/+ZnXsNp4z8M6hcF4p/wC0rASwXuoB12GeLZiRA/yIEITBGOOK4+XWPjD8LvAniXX9EttLsNIWNJzOlmI7iaORBh9+cvswMkk+natD4LvP47+FkNvqd0RefZzHGZdx82SKabZ5yH744jyT1HGa848b6h8S/FNl4n1rxFcX9xok9kgh06yhc2KJjLCPOMbNi52etfV4OlL6zUw1SUeSMlpLXqtvN6+h5GMjTU1VpKya9D2vwf8AFq/8ZaJpmsrZS3EuqoIJHgj4iljcoUCDsXHH4V6Bda9HP4ZtxrdpHpcdkHP2ycFJCC+AGzyXx1NeSfBt0ufhD4W1HT5xBL9l3kplMSbzv6/7ea9D0vxtePpVzoWoR7dMureS0uFtUAklicYKZwTyD2xXsLJstVWcZydKOqfXZ6enqeriMJjsJg1iqK9rpe2zV1+K8jU8QwagtnqE/wBoWePyjCNNmBHzkYdDgZ5z36V81WaXdrpPmy3cthHFduk6ZeSe2cp/A+QShPY5HX1r2fwl4Au9Nv5ptPuXs/D8E2+F724jc20SADy4y/oB7cVxeqadYXPihrmzuQcnz2m+0B45CDkP1++AP0rkwuJwOAU6FJ87b1enQ+XrQxmY1Izty6bHBa34VfTbb+y/ENgunWc1kXjuTPII7mfJ8sgEgGTsAQOOfevIvHviy28XWXhHT4YI9OWzEX9pTXEYLxybwhcyffdOentX1t4/8S6u8uoz6HqB0/UIY0kdJ8EQRkYJJxgcEc44rifgT8JIr6a61jxT9h8Q6eZZPscJkSQxueshQccEl8fpX0cc0wuHg8VXjywT0ve7du1vPcdDB15/7OneW7s/M679nvRzonxJv4ri01C60OMvp32pYebmRHBOMvjkjnue9fYWn+FfDd5pIjy6pcgoi3L48okY3lO+PX2615lpPizw54LthZ2Wow2DSxb5AIRGkCdfkA6HpWX4n8Z2+qQ/2pbQNLaAZjkFq6JjvsHU+v418niM+wlTCRr06MXUk3dON9Oi5nrt2SV35HsU8rxLreylNqKWnT8P62OX+IXjfVvE/hK+8BXt/JexSySWl9fjzEhNpGmXl8rOCR8vI4FfFPwH+L11+zj8WG1dJ5brRpY5bK6+y8GaBwdkyb+hBwRX054z1k3ly93qOjrLZwGSM3tq5M/mAgpJ5YIyD3TnpXzX8cvAviR/Dtl4g1XQP7ItFCW8cewIQg4yR1AJB7YHAFfoeR5jXzHDxdSOq3aaenouvds8PE4WGXYl0W3aS6339X+Fj7S8Q+C7f9pTwTqVnpFgdE8QaZ5dxY3smxMSEb0RCeQCMZxjnBq38K/2iNdupo/Cnii01i78XWsnk6i9xbiNJ5Ef5zAScYGQDj2PQ1x/7JfiE/HP4U6Ro9lAbXxpoGywu/EIkxcpboMQ7O7/ALtEGDkZSuD/AGjLvxtcI1qltc6feeEl+2pqrvsFwI0HneYg4R87fXPTNdk6tHC4ilh8MtYLWV+67O+vlcinRlXhU9q9G9F2/LR9TxH9pzWNV+J/7ResaLaW6y6k2o/2bHDEnE8pOHceuXJOe9fpL4L0q8tvCkVnqsZafS7SK3dfMz5oEYCPk8kvjP1Nfnn+xVJd/Eb9rHSNc1W5kintEuNVMiJkghCEAzn+/wAZ9K+3fiP8Urvw3e2lvpVlFq9vHP5919jCPI4wMgjP7vI446D8qjOq1fA0aeKoTV7tNd7r1V7enzNsJGOIl9VqK+m/ocv8QvGa6P4auI/GGnxW+mSWohkmvJwIbkp86IHH+sJGBx0Ir5q0Dwv4g0PUrnXbi0miurwBtKSaWSQWduSXRBIep5Gfxo+JfiLUPi/4zjsUjuH8NWF9E5hspHe1lnwPkjfGEABI34712cXiS4064AuZbv8AsZt9mlnBP51wEQ/PDl044IwT0CGvkMXi8R7KDdueSV10Vu3m+vc+kwuGhS5udaa2/r8iF9U/4TCGO71LT0so7aTY9rOCUgTAyCf75Occ8c4rc8J/E0PaOfEE90mJvMZ2mcvceYnEmEPPb2PANeY+MJj4whFvbaveWDwCR3s7cBx5kWf3jjABJ4yR3zVTwE9jrmpTx3Zs7PVhFsjjJKZQDGfL9O+K5ZRksK9bW6JbL9et3qaulCpWUo7Pq31PTfGV54esvD0uu30TMAnl+c1vtMUpPDnHqcEVr30kfijSdOktr/Plf6m6dwI5uMcgDqfTOByK8m+JGhf2d4bSO7vDe6mIlvLfzJd8ajPJKcjOMZz+NejaPr2sXNl4ekiKRLDHAkYjCHIACJkDjI9RzxXgVcPClQhVg7u736adP6+R7vNOTVPoYGtaBeeKddiuJLUXcdp5YaSRRG6MDgjHcc5HpTH0eG5uY7ZtSKyYYyRyONi+mD7jH1rtbS1im1VljvXkvpJE/fOAjpJ065557Gu+vPh5aaZpu2KyKXUkHzzSJkB0OcAdR6Y6V5VbM/ZclOfy/pnR7NSmmj5k1Wwktb8C2jL22S8ruEBJA/zj6V9q/A6K4T4aaAkrssoh/eK5yX5POa+QdftbafUZGuftLvEMRJgGNCO+MZ/Gvsv4HWaW3w30YRkNEtuMMnTBPQV+m8N1OfEx9D5fPKXJQb8zJ/aNt0ufhhdpIPk+0R42+ua+RprAbD+9LY6dq+vv2i7v7H8MbhNjMZbiNMjtzXybI5cEuNyV9jmX8Veh5WV39h8zxX4x2CXFhJly2B618rXsYjuZB6Gvr34swxnTZf3bqMdV6V8j6xhb+XA716+WSvTseTmkUqlygetFBOaAcV7R4IUU/cT1pM9qB2G0UUUCJrOMTXMaHoTXf6TckXQ542/dauP8PW5nvT6BfveldVG5hvDxtIHDGuDEu7sd1BaXN6KaUa9C8R3ZQ0nxKspNDGkXuz/XK4/l/jUWl3Jh1OOQ4Y7PvfjXU/HdjN4G0GYBdiT7GK+pQ/4GualrNI9Fu1O9zzKPUZtQjJ6R+npW1p3h6VrZH5yfxWuc8Obpo5ULdvlGa67RvEcq3MdnJCFj6b89TRVTTtEVOSludj4J8Hx6nMEkHPZmFe3eF/hjLCPtMcW2CH75Irgfhg0Ta3bov8bAkV97aV4I0m5+Fj6pbyj7YJDE8HTI2da54JvU9SMfdPkvxNYv9mfYgVBnK18sfEXSi+ovIY/k3n7or688fQJYRzxjDFc/drwDXtPF68iGPcTzlhWkaupxVafMeF3Xhucr5luhdPSqYhe2P2eXKhxyGH3TXrdloL2FyDsDQE8rUPjnwjHf2CXFnAqSRnLbe9dsK99GeY8P1R4/c2z20pR1IIqE9BXTa9pcrqsvlnIHLCuaxjg12QnzI4Zw5HYStC0ZwFGB8v8AWs+tDTUIlBZCyHjrRLYUNwSci4YDGG+SvX/DcTtoFyg+VpIUG5fTeleONCUvNi9N/Fe6eDNPuLrSJBHEZyYDhYkJckY4wPpWU9EdVD+IjDvC6qAUTION6jk01bRwzguWQd+vFei+GPgT8SfHLofD/gTW72OU/JNcWpgjH4vjivXPCv8AwT8+Impp/wAVBqOkeF4gcvC8huZPwCcVztNnsyr04bs+XbS8n0qZbm0laC4jRzDMo+eM7Dgiv19/ZuuJ9Q+FXw+ubiQz3EmhW8kjucl3MYyTXz54a/YF8CaHDE/iPXNZ8USZwYYnFpBz9Oa+nvhXoo8Nw6ZpFmRBo9ja/ZbW0CcRInAAJ5OB604LlZ4uKrU69uV7HoM0RkfGDn3q5DbCIjP+sPapokIOcbieirVmK3MeXP8ArD+laHGIqCFNgPNOji3ZzT1TLev+1U2zg/wirAquh3jFMmQde9W3A20JFuznoO9WBnneOhqObftIzwK0ygXtuNUbmH5Tl9v+yKCDKu5XXIL7cJnriooYRJo8UZ7pUmruUiuSCemOB/WnRDFsgI6ACgDnki+yTOhqK8Te5yeBWtfW3mcj/WD7tY0jFc5J/Go21JZl6rsaz8vG15TgNXhnxdQ/2BexjH/H9Ah98GvZ/EN55M1sh+UdTXiXxXfFyluAWFzqKFPwGTW0djGWiM3xRcl7PQ7ck/LCXK/U13ngaDZpceBwa858Qv5niLygeII0h/TmvUPCn7jTIN43MR90VySIjuaPwr8M3iWyJqGnxWRUl51hATpxhE6DOO3NSeI9b0fwb4mGoXEdhYXksCW8GSHe4k/gA9/9rj3Nek609npst7HeRCcppwjjVUxk84f15z+leOfGbTtHh0e0k/s5dTlkvIJZIrZk/wBFXuBvH33+QHGO9fyfjMr9hmShz3jUV2rWav0auz9Gw2IhVoc04/Douq00uv60ObsfDFv8cPGDa/rWkjzdHuJLC2083CPaxgAo8pA4cnYR7bPxqPxv8ML3XtJ1CDQdvl6cUsbez1Kcm3jnyDJ5aZ+RwHHOMZJr0/4daQtnpPheO6tY7i51O1QNNA5JlnP7yQsc9neT8666MW2l6h9hu7G4srd7iSUzRgEH1PAxvJ6v1rn+v18Nibw0hHRbtK34O+v33KqQ56PI1ZvsebXtrp+kSaTNcxx6tqNjCt1JFLIId9wicgIBkjP1HGDXjemeK734lavqlzrGoRWOma9dnUYLNp/LB2OXcHPAGwIN5I4HavX/AIy6z4ej8D+IdR0bRw+oxPLb/bZwd9s2CHLE8oSSeh7ivlbx98H7rx/D4V0fw3LPBqWqWT3Gp3d048mK1iIjBwnRCQAB0Pyn1NfacO4TlarYqD5ajsnZ2Vld27baO17o8jFzldwpTtJK7+f5k/wd8RS3uq+LdTsbmKXRJdRkntLO9kkR8ZL+XCeRjtx0zXoHhnU5/FHhu4NzdX40uaIQx+GjeeWkskhzh5cdBzkjB/Cur0v4ReFp/gbHYaRFeSRRQp9l1KMAXFvL9oeM/WT5yH/Gu28TfCi8srW3t/C2nRWttEE8yzTrGQ+PkP07/wCNdud4rDVK7hhoJODs5W7dW/8ALbe5OBkornrtydlZdPu87Hzz8FPEs8Uuu+C7/wAr/Qby5FhdQtiG7AkPmJHnqBvQj1B9q9S0j7Rd3lzbWcgg1EQlI2P8BIIBr5G/aI8YHw98VNHudOtp9E13w672+oyJdCTzZ0fD4I46Ag9ua+m/C/xIS8n06WTTWsNVnjzbw3kiRvOBjOQSCDk5Axznivoa2AxGJpQq04X9otV2f/BPu8FxBhIUJYPFysrWT6NNbf5FvUfjPc+F/B+lRXDeR4jt1uDepeQoJChOI0CDhyDzx6YrzCTx9q82lOLLRbOfwzBHI8Gz7mA/35JTwJO/XrgdRXW69pOp/ELWbd/7KsrfTrm7ntBJpkPmW17034j3g5GA4/PpXY+PND0uw8I6f4aub+Sw0yC8F3CvklI3lz5ePI34IxsxkYJ3HnJrCrk2Byy6dJuTd9pO2t76LonZbWPzDC43E4ibcaqUPX8PnueUw+DfEnjTwlaazHLHfpHD9kFrHKPLvbeQ72MkoIy+/pxxs716D4P0PSfgd4PtNHsxcgy24kvUAe4Ed06fOE9B1HAzXoP/AAgmneCI7RrKzskspSZIJba38jzZfvk8cYGM5HH5U2ef9/cJqCfOYyjPCfMti56kc8V8Pm2aYvFXwleny01bR+7p0vv/AMOfoeU4LD0n9Ypzu3v1/wCCcnpWu6b4x1ayhsLFLqwcC5ke/t3SPAHGScYfp7102uarP9puNEsriYQREpAv2QeWCB2cjL4x3PSuc0/WfENzp9p5Ph6C10KXe7SnyxKI3yMuhzjgAge68Cs/WNcu/Btjer9klMRlAEGknfJJwATxjL9yK+e9g3U5KfoldN+d/P5H0klz6t7HT6v4quPD2m3bt4ftm1BftEkmpxvHMiIh4dB6kbuByK2Y9N8DfG/4U3vh641+CfU7lJQhvICZopCcJKHI5AI4PTqMV57o/iK91Cz0y+0+5h1K2unmkksNWhMkdwHGHjkD5w55Hr61ufD3wPH8D9Z03xHo6W1xbtLJbyQtO5SEHJ2kHAQIfTuK+soYrDYOjFKbVVaWSatZ9ddeq8z5fEYatVqtTjeO6ba106aaf1Y8N/Z+jvP2ev2i/DGji5ubXTPEFz/Y+o+e+yOR95EfPb59o/GvpX9qS/tbnwf4z8FaPZzW/iG7jt4Lho0DlII/3jgSnOQMDOT1NcL+1l4DufEN/ZeIHs7jwrb64wna5tR5hRlHJkTooyEIfjk1xfx18Wv4w+DGlto0tpH41m33epXsf7mZycCR45M9JH52fgea+pjjXio0lJ/vU93frpe1uq89jhlg968F7rWqXlrb5amL+zdbz6VJqZsFQ6d8mnG5tUy9sXIcoHHIG8cjpnpXonxc1WbQdH1DUdO1CWyv0Q29rqdrIHcXWOTsAAAw/UDOawv2KtR1O0+Cmq3017abIbyeKS2lwk+AFO7PXeSTg4JzXPaVpPii18SWOq6tezGDQ4p/ssNzITDFmMgF+xOMHvnHNeBjIzWYVHiJ+7B6K9+b5ebtc9XDqGIivZw96xzPheym0rw08WnLc2FhDan7XczXYKXEmwmZ0z/q8vk/zzit7w9afa7LR7c362T6vHKN9188xeQ/cI4HQ+3XNding+Lxj4cs0llhuLhCkkd86B/tBIBKkkdXzz6mqa6TY+CYXkg8NaUkjx4vLPUDI8I8xD+9HYDnII9xSnmFLFXi9J3/AK3+/by0O+eHnTtrpYkXwT4XbTdS8K6bfpLrNtsM9s7l1tXznCHHpweuR61xGrfDzUvB2pW+u2lxap4gs7soLqRBIkgz1w/T5OM+3WvWInDaVostrejULcWkcAhhAk+z46Ikg6kc++a6Gx8Patr7acxd7HWmjnZ0aEb08vIzk8E9iD3rxIY+vhqjtK8XvfX16bPt+J0unSdO89Nz5N+KUN5q/j7TrPVtTRNQERlkQskwjlJy+TGfpnP+1Xtmk6bqekaZFa2uoWjGK0CQTwxeZGBgY2A549OuK5rRvBP/AAj3je3ufGl9bWEVlpkaeZaxCNsBB1yTyAMHGM11l8+l3M15ZsPs+nI3mQX7jARCmVOByc/L+devmeJVSNKhS1jFX20+X+V2c2EpOopTfU5K2e/tr9NUJX7ZCULvHkbvL6HHY8Cu31X4r6t4rtsJKNPtopHcX5YgqDg54GTjsPU1yzXsWm2UcjXX9opG4IXeCcDAAA6Y7YpsVymsagGEdukMch82ZyE3FOSHOQOMGvNnShWkqlSF7bPserSpKlFKCMW48b20qm+s5uYXIl3Qb5C5I4APc88V9t/Bh4z8KtD/AHUiT+WC5fuDnH418c2Oh6Be3Op6rq4+wXbSCSCztRmNx6r6H/AV9k/C42y+DdLjt5A0DW6SRkJsyDznHavv+GJ0o4xwpJ7df8+p8txAq31b973ML9odC3wr1MhNxE0RP0zXyPM4jjk3o7HBA29q+tP2iJ3X4Y3KRkL5l1Eh3dxmvliK1OJSHjYiM9XzX2mYte1XoeHlelD5nkXxccf2TJiTdxXx/q7Zv5frX1r8bC8GkS52cjqDmvkO9fdcyH3r18sX7u55eaP95Yg/io3UlFe0eCHPStO20OWeEzSOsMWMgv1P4U6z0ll2S3A2qeidzTry7LEoBsAGODWTnd2iXG3UpjTZWQOMY9+KqVckuN0ZIOCap1or9RO3Q7LwfYg2xkdQ285U9+OK11tPNvCcFO2cZp2g2xtrKNCCrLGM4HenWcpZZMg5zXl1HebO+GiRoaHAja6oGVwETjtXpPxg0YXPwXvJSmPsMsM4Ldf9YI//AGpXBfD2zjv/ABfBA+EEk3DAY5r3j41eFb2w/Z68TXa2ZliBt45nH/LIfaofn/MKP+B1lTv7RHa4XpM+RPC8ygOhHz9ia6uK1dMS7Bkc8d643RVMVwqkHD9PrXb6VdSXkYtydsifw+oratH3romlBpI9B8AagI9QiuY3CEdm7V95fBvxnH4r0MaYk6rx93PtX52xeD5dQtMJ5kUhGRivUPgJ4ruPg9Ndz67LdRWZJcNgnPHb3rktbY9alPl3Oh+MevJpfxT1PQ/MDSQCMSJn7hcbwPyIP41yg0SS5mjOwsH6Ktefaz4svPiH8Qtc8UXcX2aXUr03HkI+5Yk6JGp77EATPtXunw9tE1HyCQMZwapQTdiZtSOa/wCESfbsEYwf4j1qCbwyRG6GLn/aHWvpy1+GcVxGkgjLBxn5x0rkvFPgkWMjoY9wHTitFTcDn5EfMfiPwpb2ek3l7NGFihjMhz7Cvmt33SFj3Oa+kv2nPEcehaZa+GrZ9tze4nuAOoiB+VT/ALzjP/APevmv0r0aCaV2eJipJzsuglXrS5MQIxmM43L61RqeG3lupkiijaSV2CqijJJPQAV0HGnYvxxo1yEzxnKPjqPSv0U/YE8BavovjHRvEFxZfY7SS3KQLOnzy78EOAe2B1968Q+AnwG0Xw0kOveNo0u9RQeZBpLrvSH0aQdz7dK9c8M/tRRD40eDdGSOaKC41WOJy8ToHQtt715k6/NPkp6nrwo2pOc9D9C7m9wyC4u9qA/daTjP0rGaeJ/PTEjnJ/1Sf1rUu9KnhvJExCmHPzgD1qnc6OYiTPPI0b9FQ11s8U5vUndFRNkaiIhy0hzz+FWPCOsCXxDbBHllQyOgdhhB9K0RpNlHESYjPIOEWQ5B+oqqBLBcxy20ccQj5OUHAHYelZbMzdz1W1cvgp8vvVlRu6VnWUwaxt5EOQyA7qsG9SNCc81qbF8DYMBt1Rz3SW4IJ+fv7VkTa32BGapCWS9duTSuBpS6n/cPNOXVcjGagttKkfk5rTh0MMQ5rQggS8Y9R1/Woppi0gGdo3Vptbx2+444FYk82+8yOgBNAGZqTCWIoHkZpJOnYc1ZMhwRjjNNfM1xbJv3AHO3G3FSxx7ocnrmoApy9DxWZfoqZnJ4HWtqSEFMZqncxfK4I3KetWSziPE9sJrN8cyRnf714x4r0241jxlYSEbNOsozO8zrw7k4wPU4Fe2eIUSwhuN5/deWTvbv7V4fqmvC9ubmIZxjZgdB6Cvns2zX6ilSp/G/wR9fw/w+s3c6ld2px7dX2/zMW+0+JNTE6SvKbhy7sRgde1eo6DGy2kAPQCvKoLn7RPAAd3ljB/M1654ehf7NGSAvH3q7cLOpOjGdTdo+Yx1OlTxtWnR+FNpfI5eH4i3tyU83ULqUoc7LmQkg/Q1Mdcj1bV9MvL1zO9iR5MbHEYGQfuDjPAGcZrI8WeHzZ3EsM8OGifv1B+tZFhHLG3ySebHn+Lgj/GvxOlRhUn7aO5/StbB4HF0+WdNNPyPZNP1+wtdNtzbwpZW+mB59lmMTSAOCEGOT3zjk1BfT3PjbxPHc2kEtr4cjiTyjcSPCJH5+QpnAf1P9a4XTbwwYdH+dPfBo+JXxZ8Q6DokFposULNqFudOjMmSPNI2Rxqg7nLc8dDXJmOApYmFKlSpKLTfNJb2dtbN6tW7n5xmmS1MDJ4nDzbhp7r7+vZ/mWpfE/hvT9P06y0vR9Ov7q0txJdaw1uk8ZjjIkc5yOuSRz3J714p4I8Cz6n8TPiTqd5qlzZT6xA9zDFcBIJriCUO6PlBiHjqEzj3rhZ4PE3i3xbaeHtK0ZrjUbRwl9HEEm+0Tg7yZsfJgyYBB6AV7x8PPGfhW88WW+jy6pa6dqWp6bbw/ZtQm+eMxl4WQ8/fx/Bx14r3aVXFYSkoznzwS20ekdVdbapPU+NxHsp0704ctWV0n676rUj+BfhjU7nTdOlkuHs9Mkvre3/s2G0QQW8kc6b5CeCSc/fH+Fe6+M9B1Hw8mrPoYl1S9Oz7PbLhJJAExs35ycYBxXNazo+l/DGXStOhlgVRqVpJcTzDYDiTOSM/IOBgDgAVD8ZPiB4k8PzSG0ubayttReUm8dwwikEefJRAMkvjA6E18asVHOM1purC8JS2Wl116pEypyw2FcoO0ktz5G/bP8AXj6tp+v39vBYfaoyLq2aAQyRyZ/wCWmOpxg5Oa9I/Zg8N6R8VvhRp+tyanc3HjDShJaTTn557RAAkLxkkfPsxgjkYre+K/gY+J/wBnTVbPXbMy+PdHgS+xLIXnNrzkkF+oT5zgdOteO/8ABPrwdca98VNXfzZoLS2tw5kjn8sZz9wjOSCM1/Rs6mGyKm5ONqaSaXbstet9EfL0o1M0ockn7ye/9fifW/wf+GHjPQtR02LVYdGbR9PuJHnRQDN5UkeDMjoMk4CDB9PauX1n4PXfjD49ahqD3y6Ro4jNrPdPfeZMyBzxgc8HHXpsFfQ0+u3+lJqMrPNFbI5LwKC0lyUQfImfYf5NLoen6TNM179iit9RurcgyTL++ijPIDnP5Cvw3MeMcZPEQq0dtbX+HS10k3fsrtn1mHyahCm4VNfz+Zg3F48PhuTS7y5sJ7m0gO2Z7JLe16Yf93k4zz0rynxTo2naIljLHfLAsiC3+y2cJjHlg/fXHGMZwT0BrqPGTXl1m3sRCb2QnzLl5f3xHYAOevFY9ymsWti8ep3cV6sx2ppggCSbScbFxwcngDpX5zXzLE5liPrOKq80pW8vTpbQ+9wOHp4Kny0lZdjyjxZq95YeXDb6RM+nTbLEyW0kZgwCMh8k+WMHGcdqsSaHFNDbLa3JWO0/dSIOBKmMDAHXnFdXqHgXbJrlwIpr27gaZ0mBHkmLJCAYGOoxx3U1554h8PyXs0On6ffC31CzTM/2aUlCmOO+MHsT3FevCUW1TT5Wm7vf5/8ABPZVRKLnHXsiO1lOk6nf6fpwg+x392fPjjwFFwXy5cd89/fPrXR6zrj6DounWwvWlFrOJ7fahP7w9RvPJcnuc5PvU3w70HSPDOnS6pPA95d297FcXD3Uf7jzgMPtJzvL4f2Fb/xa0mTxst4IIo4tOyHgv7YFNg4KbyOEwcHPqOKuvWpzrqEpXSer7nBR552bha/4Gj4/8bXmqfDi/s9SvbaTXT5mbd/3skKF/wDVk4/ePxz618P6x4E1yW+0fRDdHT3hkngN5eqXgu8nJd9+QHI6g9SK+ihfi60yCWQR317Ihhne6fDiRDgvk45PX3rk7jxDoVx4OlK3ivN5aJLDC+POJPl748/x7+mPrX0eW4mrhG3Tje71duuqv/w+/wCJzzw9Np027f1/wD034X/8IjpfhrSNL1C1tAluZI7p9Mt47dHkc9eB0I28isfSxF478La1YeZetHrV4UjmS3eMlxIQg2c8PgEDjrXmPjSbWovBv23TrFnMHl2ZlWYCaXkJ+8i9BGMb/U5rtfDvjW20e/0fTrVLvUreKSMTx6Ik0jRRjjHyDAHOM56GirgZVV7aEuaUnfS2jWuvzs7HFDGOgmpxs9tdiSx1a40+5vLLUbia3aBTKVCEB0AO/f2HIP0ruRod00Fpq+m2j3rRQGCBHkE0aIE/eRkA9CTgdetZPxJu7oT30dlo+ovfvxaafMU+zoj8bGGTxjqM5rzL4eeDPGeha1beDrjxXHpmgqJGgubWIo4APEQeTgcHg4ryoUIV6brRqKMl0d9VbVq2vp3PYq4mUrXi9Tur24n8O3VvewTeV4UaMnzJLjCae6ZOEz754Hc1oWHjS48Q2FzJLBf2Qby281xsMqSJ1wR9yQdxyfxrz3xB8Jja6lqOm2Wo3tws0wh3TXDyR3BON7vnjB65HOTmvTtKmh8PWcFmYgn9npHDbyeZ0jTgAf7naoxX1VUoypvmm/lp3er1NKVOrPVrQTW9LXR7Ky1yG2tooFjdIHhgRCqFMkcjrjqcZ+tcdpGm20FlBbpHd3cbxnJv7gzyK5z9x+MDkcdKnj8S6PceILm3sy1xqDy+f5EIQwWMefvkEcZ57969Cg8EJqMMuoTXqTPInmBLm5JRwR149evHc1yVKksHDkq31/pfnuawhreWh5z4k1Fx4Vm06HUHv7G7AjkWBNjnnpno/TrWPqEunL4e0LTIdLtNLnht4zci1k3JIecmTPCEnHGRjn1rptTsrW2sJIYbOCwfd/rdh4yOBg8gcZrgrq2vJ7UT6jPutHfAaNNnIGNh7Ee1ezhXHk5Vte/nf0Whu4tu/Uz9XRhY2txJcSeZImZI5ceVK2eMA9s9q+5fhO7v4F0AvjP2KPPHt2FfIP8Aaps9OuNN/s+LUIZoPLnMkfIQ8jB+u38q+yvhWD/wr7R3dFR/ssSfL64r7rhmpz4m1j5fiOV6Vr3OW/aQaNvhnceaOPtcWBXyikMCs7+XEuAfvV9Q/tJzySfD2S3SN2T7bEXdPup9a+YHTarkAc9q+wzBp1keDlulD5ni3x7X/iWyFEKjHbpXyXP/AK5vrX1r8b5Q2myB/lOPXivk27XNxIQOM17mW6Ujw80/ikQBYgAZNbFnaR2ieZICZuw7Ulha+RE8r43fmRUU1y53kZyevHWu+UubRHjbBd3gdcDt2qnM4fD9v7tJM/z59ajzkZNaRjYpu4mecVc0uxa/vFjUfKOWPoKo11PhBo1iuck+Y2F4HanUdlccFdnUW8jrp8jh9uckYpNHQtBvPUjcfap5U8m2eMdCuBmpbCJ4YSMdui15B6d7LQ2Phbx4rtpAek+elfoJqfhe28Q/stfEmCVjtHh3ULzeuPvW9uZ1X6ZiWvzq8DXr2OtRykHInPT61+l3wkK+L/gr4z0cR7Rd6Re6eGk+5ia1ePf9P3n6U4WUrs9Gi3ODSPys0/SUuYBEAfMI429avafFc6dMkd8HgIOEmxwa3U8Nal4X1y+0rUbc2us6TdzWdzC5B2SxOUdMjg7SDyK9k8O3PhPxTo8+n+ILMoZEwJETkH1rRPn0uei6a5bo1PhRdafrNgdPuDF/alsgeNzj97H6/UVn/F3VYpYXtHGwxjFeQ+IEufhr4he90TUJL+1tpAUZvvgeh9RWprHxFi8a2rXWzZPJwYzxg1lVjyanE5a2Rk6QEiQkOMhv4hXt/wAJ9W8q4t0B4zye1eD2qbN5Py8/dzXqnwxZmvABnjkMKxhK73FFWZ90eGLmO80TOeV4FcX8S9d0rwv4f1HWtYuRDZWcLyOT1OBwg9Seg9yKq+HfE/2HQ4952HGXUmvh/wDas+PrfErW/wDhHdIuS/h2wlLSSo+ReXA43+6J8wT1yW7jHdBe1djPEVlSh5njXjnxZdeO/Feqa7dqFnvZ2kEa/diToiL7Ku1R9K58DNIaAK9JaHzTd3di5719s/Cf41/Ca38Oael54e0+wvLS3jXAgQSGQIA7bwM5z/EetfEwHFA7U+jRm4ptPsfp/wCEvGPg640rUbvw8ImvJJAzyud7jOO9epWGn6Lqr2Utzbw3klvJG6SvGGdCD2Nfkr4I1/VNH1JI7C9mtUlP7xY24b6ivqnwl8ffEHhbShNLjVrSEF5IZX2SAZ/gPfjsf1rwK9GpCfuH02GxFOVLkmfq27iffn75w+78KqxS+YXjfqKq6LqAvNC0q9QH9/ZQTYfr86A81Y1KEYE8T7H/ANmvW6HzT3KlxA4wB68GsO/sxeRzl7cXCIcFCSAfY1u214LtTFINrj+FqztUtHk+RzIwwcLEcb/rUbkPU7Szcx6baRE7HEKZ28gcdKr3LGRx1YVBbTFbKzcD/limR+GK1NKs3vZMx52H+I9qqxaZFZ6P5xBxuBrpLPR44QC/3qs29rHaqdvX+9T2m2r05ppWKsSbUiHC1HJMMHB5pNzvUM0oiB/iouBTuZS2eeKymQ7ZWJ2k8VYvLtd5JPT+GqQl3xEufvPRe4mOQGXUizuG2Rnp0FWI0wCMd6p2zoL67dc4GB0q39oTnJ5NBKK8hAbk1nTThUfPqfmqG/glSQv5jYP6Vk6hc+TEA7nLilckwfHhub/w3PBYWxuruZ0SOIe5557CvCvFvkaDphtLd92ovMYZ3CYEePv49/evd0c/ajJKSoAwi7+MfT1rzz4x+Gv7WsU8QWn+ttfku41/jTtJ9fWvHrZZRxWJWJqatdOmh7lHOsVhME8Fh3ZO7b66nm3h2PzriMepr3LSLcJAmR0HFeQ+BrYTarEjgda9is9TtJ5ri0gmDz2+PMUDgZ969E+bgr7nAWfgn4s+JzZaprWmeH/D+lFEgTRrbP7qMyYB3jIyAfoRiuWgEmqi9k0Q/wBrW9pIY5pLTL4IJ7dcHBwehr1iXVbnxDYaVBb39pFqEKPJbpfgukmwcgAEcgZP644ryzTdP8O+KfFnijUdK1bVrTRrMeRd+XAJJL0AFHHmdRzu55OPav57pVsRhabr1oJQt7tvJ21Su/S/mfsWBxOKy6tPCNuSi+v5p9u5VjN4JgCsqOeiOhBNat4DbWYj1tFsrebhDdERnf1BTf3HUVyQ8XXnxZ8RvbeCYtPj0nR9JSOK5jgMSQzuCgicDA7fcPQc1rfF7wb438b+C7W8vrWKfVrfTJ5rqwEIhS0fkkg9XJAOCe1ddTHONSnSrxUebe71V9un6+R3YzO5NSikrWOc8EX3hz4e6te2Go3trpWpSv5qWUCSTAEylwiPjJ7Hnpk5rL1X4W3/AI0i1vxD4eiksvES6rFa2bzSBGURoMnfj93hyeBjkDvXjGm3Fxq2LjU7yN7xJBGbidzILZI+EBznHQADpwK9M8CfFfxHpOg3GoeJJLXXIHEqFY9lq0Em8uQAB87+YQTxXVisBXwfNiMM7ybW/XyXe/mz4lf7XJp7JdHtYwfGHjTxd4Y1bWri+1+Vn0+ZIpIryRJ5CU6Eh8vw+Tg5OK6jxJ8QtX8UeAH1yy1tbWw00QE28J2SQXSHMJw4JL9eQOg71gfCzQbDxK8/i3X75Gsn1M/aLZ43+zxI+SSnQJ2/nXRfDvwv4E8aeIrqzs9duL/ToyI57CUmPzdh/dgA4BAA59cVtXnh8PJTnT1p2bajp002+5nZRwLo4bmUleS6/i19+xS+E37RWtaDHrt7e+G4tWXXi8F3qq2qBm3nY4WTAIQ7z06Zr2L9lr9l3xd8IPGMvim+1a10zTrlpP8AiT243yTRD/V/vME45JxkZxXo/gT4HaN4NFpqQ1LV51glKWttc3HnJEhJ+SPjjNev67rj6Xa21ntk+zqDGqRSYkLjt7j2r5DNeLXXjUpYd2i+9316X273XX8dKOGcWrpX22S0/Uh1HX451DW9jBc20LJ+8k+4XOATj1z+tczJqMmiPKbm8V0mkJSZEw55PBPfp1HWrVrrCWyQW85mkJn3LEybIzznYe3fv1qPXNNt5LYNIkc9zK6rcSWybhH3+T0FfCV8V7SF6ivJ21dvw02+elj16VKMJ8vQ57Vr+LUdYt9SliMBZHTfjbIARyAT0/Dms+0uF04RWGlhbSO2ZoUedDhYEAAPz5PsDznFO8URRaZJNAXjt7sNtMMbjO/ofUfhUt7JLPAVtklt5YrcM7mTMboOmT34A/KuVuUfcex7EIrlT6GXqHiLTZ9IaOG2s4r+zQQwGJOZkIHlpwMgDIOOOlcjp2gxafYalpb2sGpT3NxLcGGOIi4SXGDvPBxjPA6dhVm58XJBZ2VpFFD9sabeHUn950xn0J7Zrm9S1uzs9fknhtbq4ad/IOMB25fO89xgD5z/ACr3KEa0k99fxsdUKcYKyRkatqN5qlrAQFSOGPyknBJOcEZH0yee2a2n1m+ltzDeT3bWKnyxNG5KBAc8xDj86y/FmkWPh3wu5tlX7Vdl4wgI3xRkjA5J5AGOK5PSLu+0fV55kvrr7FdYDQO/L49ex+tezCjCrT5ova9jdu6TS6nRs+j6h4ijntoDcQzXUbTWEse+N3R8l8dwR1Bz96uSuIdK0myudOsLGwgt/ONzHJCd5G8k4z6eg7VoX2tuk7zzQXEs/B8+M73yT1x1/KuZ1jxPPbRyalZW0s8l5lPs0NmN4cEg9Oexr1MNTqyXIttOvX/hu55laXJUSkv8yLxXoHinUxpcfhmaO3urWb7QXhwRI/ljKSOnQDsP9r3ruf7T1mxhRYzJp2pZEdxah/kx1QEE9OPy4rhrO5s9Oli1iJ7b7TLbxwy2SwEyKCO6Ic9a7XWfGdv4mOj6deRommE73kjQRpcknIDugyUPJIOMg4r05+0l7OFtI9bW9V5+R4deN5yUtV28+ljrPAXjO58Sfbb2SNTdyJi1gt3MiRRx/JgD+PJySTXN/FuwstXP9q3722pasBJPGkRIkRHwSQQRg8Z4960PHPiTQvCHhfxFfaVZiz8SrpEVxHM4EAiMhHyrbomRGeRg8nvjpXH/AAl+E2v+KYIfGnxDudT0i6m+ex0wR+RBLFg5J5zng/JweO9cbwNLDyljufkitElu9Nl5W3Z3YbEyTVOcNX/X9I4vwh8bF+LvimTwlqCS2UTQldNuNFt38/I5BdE+Q59TwK77xVYa6ouLOz0u/wDMtWKyST3aRl4yP9YcjIc9eKseJ/hH4I8O+KdM1rQdAOnTwSpLby2Vw+I5UO/JGfU9D2Ar0Pw54ji1HVvN1izjmllhEkkkjkmR+mXyeoAzWWPx2FXJWwNP3bbPv3Vn1/PU9bDRxMKb9s737HzePB2paNDFqV5o8S6bY2jtLatcC6e6iQH96+M44HQivcfA8MPiOz0HWIL7Uri3gg8i3snm82LYUGwPnOSBjocgmqXjPVdD0jTV1PXfLSCOQysdHt8iTJIAmOM5yAeDUkPjyTWdO0pLTToItJWL7R9uhIjjkGDwAOhGOR+dRjMXiMbQU4xtq9em22u7+dzSEVf2e/5mj4q0qbW1luv7Rikjtx5bxyRBTJ1HODx9BXER+GoLQXpuZvsqRPku56uclQ4PQe9djJH/AGhHFDFJPLPJsaNXOEfI7HsPpWH4kjvLiO4Auba3tZCEENzAAknlnIQ4HPPrXBh61SUuSpLc6OV04WirnGamNRuzLLbWxk8xI28yTIxGcAuT6d6+3fhj8/gbSjxn7LG25enTtivi/VNCis7GwtraWa2W3jTzLOGR088EAMc9hgk47civsj4eTx2XgjQ40T92bOLAX0xxX6fww4PE+4fHZ8nGgkzk/jy8b+AtTQv5ZaeM49TmvmK4tUWPO8qvX1r6d/aB8tPhyC8Y3yXaYOOa+XnjR4pP3ZU9QBzX1eOTVXU8nL/4R89/HyaRLaRAd1fNthCbm7wT8o5I9a+o/jlYJc2chQDOPTmvmyzgEC3JztkJ2g46V9FgZWoHz+Yp+11Eu2++iZx/exist3fknP4VbdnZ3YkZ7VTkzgjfur0aaseQNf50z93FRjnIp+c9RkEce1MX5T12mtQG1f0q+exulYH5TwapMMMRmnxpvzz0pvVFK6eh6HFqBnAwefrzWvBJmH+7n+9XE6XchYw4PzfnW3b6i4wjPyfSvJdOzO+LuaeiJ9mv/LyVYvvxX6U/srX4uPDaWUv/AC1A3j16f4V+bWiS79TjYn5x6iv0J/Zs1aOOG2KP1A61MY8zPUw07Hlf7YfwxXQ/jHNrtrGVh1y3SeddvBuIgI5CPqghJ93PrXlFhb/Z0LvFuB68V90ftQeD/wC2/Ceka7FGJ5NKM8k27tBJ5YkP4FEJ9kNfKuqaDHLC/lgNv/hrGrT5ZHqt3Wh5RrdpaES4iClxngda4a30opPIRGiITmvTfFtsLX92hGf1rk4o9kmD39elYN82jZxSWpSt9LlVyUT/AL6ru/A6XdhMCAUQdH9KxTrVlpVu8tzPHEifxt3rgfG3xrmu7c6foRNvGV2yXONpP+56fWt6NKc5eRy1a0aavc7b47/HO5Sxk8N6TdnzpBsu542x5af88x7nv6Djvx81093Z2LMSWPJJ70yvchBQVkeDUqOo7sKKKKsyCiiigDc8K86zbcbjXuem4wY0O4PJjaw968M8O+ZHrGnuBuy47+9e8aCx/tCCBnXe10n3ee9cVY7qXwn7BaSVbSbJMBRHAkeB7ACrUTfM8ZPfv3qnpXmJaFJBsKuRjOeKdcLLD8+d1a9DzyK8sysm9PlfsarXV3K9u6SwFwP4outaCTb4gO3Yt2qGdCrPg7gf4fWoIZueGrOS/wBNtiEfATG1vmxzXcW1olrbiNMJjrXJ+BtRnTSp0ZB8kxxs966OGSSc4QbqtFR2LDvuOAeBUsMJ6k/nTcJaJljuNULu/ln/AHaA7KG7GxPf6nDCCiOK5+51GSY7IyV96tDS5Lg75Dx/dq5/ZohAAQVG4GKtqXJ8zLZ7VZeMQxRAhOudr1ovbCI8nbVS/cguY32lU9M0GbRRsjvSWTPDyHpT5ou9LYqEsohu3E8/nU77KCTLlXeGQr/31XPaxosl43mRncEGNnpXWzQp1bC1z82pGGd/KI2D9aAOPuLCW3dy5asC7cXsF7ZPnyJo3jOe/FeoNc2l4CJ4whPcVhax4TRx5lntZP7lXa2qIa7Hz74FQjV7dCnQ7D/KvWk0qw8O2k4tIkg3ku7dSSa4HwdZg+KrwY2iGd/l/Guz1KWfUrpLSNNqZ5YVlFK7JjdXPkLxL8QrX4hRS+HrS+v/AAprWk3PnWtlfqYLjfgh48g5Q7CSPyrZ0LVNC8P+ItH8HzyXt/oWop/Z7vaPcRl7gvgzunUAjgritPwvo3jDV0k8MW3hHQ9SYooT+2DvFlEoyUQEB8Drkc8U/wCH2narBbSeFdbiXStcgYXUGpITPJOYyHIjnJ4x0GPXnNfiuLxGAq81Lm5YR2s03a3xaa6PX8T9PjVxc+apV1qSXay9O17fij3zw74C8O/DzxVGtvZrLql1ayW5kugkeIySWfgccE89cYrF/aF+Icnhjwfc6oLmWBZVjjsUSNC8UG8hN/sUBOPek8Jx+J9YvrqSfV4ru0mGZ4JnRCBjqcDmTIHPTANcXq/gHWPGOj3un3clpLYw2r/6TdTJCI4kP7sb+uM9/TFfnFNUJY1OrV5kmr/e9Fc1eDqSoSqTsmlrfU+aNP0a2+IOv+UZLiaW/uhvN05jbY7knPXPGeSa9a0X4AWV5fa9YRanDLNpmw6ZAbwiN3nIIAznIALjfjrSeBfDcNlrEeq6reRWUdsXguL9F4e4c4TZnqQMZPHXAr1TR/Bug6f4982HWYrKPQ0SJblBEiSzkbzG+U3uXJzyeD0xX2uY5pVpzcKM7JL110/4C+Z4OHowcFp+n6FfxF4AsfCvhTVraOwgxFYvavDEcwu6R7IyeeSDk8nvXmHhLxDJ4YntvB97BpS64Zku5ZbWMCacyAY5AGMDJJBr6W8T+JrfWfAlzHp8S6uGhDzzXICukoHDgfh+lfNH7OskPi/9oQ3Oo28EtzANlv55BQxj5DGM+3p714mX4mvjcHXeK15bvzv0+R6VSuoNK2+ltbWWv5vc+r/B/iPUNGubaS5ul1GcQlmitbcuY3zw7EH0I4PeqHjDxfqNhp1xIZLzU74Qb49Pgiy91IcEbAOU4r0D4irovhPTLAQqmmQzP+6S2QJvc8gE/XpXL3SXEl5Hd3VvHK0Z8tJCCXQZz1POc1+fV5KjU/ea26dH3/rc9bC8s17RLcy7DxLqV94Q0mXU5rjT7wQnz9MdNqD/AKZHjt+ta1lez3EO+TbFejh8o5Q8cB0HD8YGauXNtbP5trGFfUJk/wBVcuDs6ZCo/XipPN/sKGK6nv8AbO5zO0Mmdo7fIa4XWlKXPDT+tvNa2O18jjyxRxV1pceiakJRf7pGMhObYRpJzk7AOMjHXrWPFreq6/cXtrBdlh5hOI8IJAeMkenoMV0Fxrp1PW7eBrm2cW6HEawIkb5PyEY6ccEH1plvoci6dLHY3kK6xM8tz5Ef3sknESE5OPvd69C/WTu3Y7IP2UffWpxkNtZWF41nNHDe3UciIyF98fPYnoOe1VdV0s3N3brNDFsVgfM7y4B79ByOnXmqHxC0NtKtLWE30lml4R5c6ZeOSTqUH+3ir2hMi6AW1QlredP3GwEPCSMbxs439ifavUUOWCrJ7/1odfM5w3+44bxPa32keJUhmt2laQGKMwIRG/Qce2cCmWDRw21xLI8qyQxkiC8jT746rz/GecH9K7S+8Q28Xhy1t/MmuNRhmeOOdZC7xpklih6e1efarDHf6bbXq29w03ml5IEfBiA6Sdua9uhP2iUZK3Q5m5QTV9X/AFcoaxrN5PqVjpemaVLaXreWTJdSbIHD8Z3nGMDNZHxFsNZsnurVbhbXWYLk21yoJMYkH+s2H+POeD3zXoVguoWVqVhg/tKxjtzNJ52USNzxxnrkY9jXl3ia9l0y31JboRW7WTkyQSHmM45Cen0FezgpKdRRpwWnzv6/5HJVnKEZe0ldf1sY/hzUdN2pp7332iPT55HP2tuAdmdgJycpn9PatjQ9fOkTyXun+cscySW9vdRu58l5OC6jgJjkZ56mvO/B+taRbWes+LE8NXXiG91GUwJbyR4S3wELEODnJG7B7YzXW6nrej3HgvSNT0beklyCItKuR/x6hOoc9TnoD3HPrX1OIwso1NE9dOlr7v8AHq1Y8qljoyg51bWX/Dfl8zqPhHfr4S8V3k2twya7p+pKIDCIt8YPCcgc4AHA6DGcV7x4o8c2NrpTaVpmrR3AlLm3eceY6KQBG6yDGMHHJzXgnw30nWfE9sl3BbRNcy3AtYre2fYRP/GmM/cGevT8K9A1n4Faqlu+paLcJYa5aXH+jW2fPivZQeQMkoOnXoT1r5HMqdGpiorEzs1p0tfpf/M7qFaFSjzx67dyC4htdJuZLfUVubS4j/0dHMg8t5on2TOiZ5BAfGTxxmsue8uNH8R2aQTCeO3n8ySCRMpsBwMnoOua8zt9I8V6/qVzb6vpd9K2nam85QyIY0czDzMpnB6OMgdcZr1O/wBKsY/DUt3c22q3Hiq8vy8skdxvtYouyYPp059a6a+EpYdpSqJt30/ry/E9HD4icltdOxt6+0+p+GppJLgpY/Zv3l9PGJIyEGXPA5x2BrndK8WxHU9tkJf7O8j9+8kezKEcckc9zxwK37O8iHheCxg0WJNWDiKR1wIRGSURHI4x7+9VL3w3d6L4R1G5mkgijsk33KWl5GUQcggN0c8dq8an7OMXTkt3ZbddP+GOy9ql9i6ksckdxbW1yvkNl7a5yCUTGenp1wOwrml1i+nurqK4mjtdOUk28ZTMb4HV89/eodEt9J0bw1pb2komlltxJK9whMhJyfMOexJ6Gob6xtpG+xz3E81zLI82/eD5eSSUx6YIH4V1KjCE5Rf5a6bs0pyc1t+JpW+gyWSS3QgjlmlTMhEW5EB/uZyBznpyK+s/CViJtD0eUEwQRW8f7lu+R3r4pufF93olhZaDp+s3Vw80wCQ2/wDrZueBsB9fX1FfbHgO28/wbpcou2nT7PEY3I5cFOtfecMUqkMXzz1T2/E+Kz2sqlG3X/hjz/8AaRkP/CHaepJXfffdU+gr5tHmAkjzGQ9ya+nf2iLNbnwHaT5WIwXefm6vkY4r5rlkeGLAdk9D619lj9Ktzzcuf7g8j+Lmx9NlyNowetfK+pbIZX5P3s8V9PfGq/MWnyoZNxxXy7fv5zkYbb7V6+B/hniZm/3hkXC7iZM8dmqrkdedtWJht3Jzj1brVXbgkc/lXvR2PBsA+9xSH1NANO2/Kc5z9KsBvpUkDbJRklR3pufkFB+VwQffNSBs229GHXD/AKVows+9OX46ms2MvNDnneBWjbSjg89K45o7YSdjfs+JEcEqe7CvrH9nfxfJDbRxlzkHg5r5IsZgiJu3MecV7B8FtfNnqscfKg+lc1+VndRlY/Ujw8ln418B3Fpd5eOWB4ZF77HBB/Q1+Zfj/wCLy/DvxLrXhPVLWddZ0i7lsLravyCWJyhIO7kEjII6gg1+gnwS1vztHSA9XTBOa+B/+ClXgRPDf7RCa3E5ZPEmkWt/KgACxyxl7RlHuRapIc95K3dONTVnXUrzglY8d1v4xJeys6QSMf8AaPWuJ1L4hX92WEQWHd3Xk1jPAVG9/l96zmO5zWlPD01rY8utiKncsXmpXN++64meVv8AbPSqmaXnFJXYtDz229wooooJCiiigAooooA19DLRalZSI3O8HH0Ne6+DJkuvEemPyha+gH5uK8M0Ek39oPU4/Wve/AgEfijw3GcqZdStRnH/AE0Arkq6vY66btE/XnRQEa/RLSW3Xzy/7058zPcVoyJwQSGPpUOm24Q3jpeG8YzHqciP2qykOzJJ3GnD4TiKmwxnB/1b/pTfutgfMPWrMkAPU/X3qAxmPcM8DpSIZveAC73t/FI48rYCE/rXWzaxbWskcCEZkbC4715zpupSaTdzyJhUMZDn37VS8Hapca9rlze3BP2a0GTu6b+wpc9tCovQ9XeaPcd/X3pjX0CLxjFcybq4v34Owfzq0mmvjfLIW/2c0zY2DqiE4TGP71VrnUcP1qCGz6AHaKdNAPOA7CggY9yVzKctjotY2qXJZJejOTgZfBrS1S4COka/WsG8Ys9sDEv7xx+8J5I60MTNZn8ry489OKa9yOcE4zWfPdh7l9h6Ux2cR89am5JxXxL8d3OkG3srAf6RctsBz0rLs9TmREjclz/e9TXIeNNYa88edSY7b5BWja6kkPl7xu7BR2pPciTK/j/xncaZqWnwQzmLcTnaapa98S7y1gsp47lkgjD4VX5lf+Ef1rj/AI33Zt4dMvI87A5jLentXH6zcO76RG7/ADi0D7R23nNNycWZudmekfDyeWa8lJk/fz5Jf1Jr0kWz6Np9xPBGby82ZSNermvJ/h7L5d3E7HaAa9qskNwxlAKg9G9qyknOLSdrmtGahJTmr2ex84z6JbQyah4o0R9NvZhP9sW50tpDJJHz5mZd+Ox6Z6+9SaX8QLi01CS2k1a3urVXceZHcl5JBnKEuh4OOOcV3GsfDTTfCIvdS0K+tdA8NXZ/fGOAITK/qTyiHOc9u1ePwRahpniPUYbLQ/7S0qb/AEj+0LyYqS54YiXOHPBPfjHev5epujjFO75ktm7J+l3pdeR+1UGtGtO6O/utXn1jW544bCdYuPMnYknJ459euTXpVn8OtavPBumh5be0tLwxwNdGQI0cbuOg6E9fz9q+crTRNWsry6ltdfkt9MT96JIfMSYfPxG5yMjHp1B969xn8UXnhrwbpuhLHBLdXhzZxxTSvEEl58yYTZI78ds9q5MVglThF0WnqtOvzuTi8VOVqUF+HyOXsvh7rUXi26SKS11fRdPadyPKjDyyEISd54f7gA71paz4ZllgtdR1CyGnXznbGbpBHJI55MmMHLjr+FbXjvx0LDwzNq2jG1dYUiSGKYvO/nn5ACe2SOpPT610N/8ADa9+IGj2J8QXMOirEjXl1Lpd+hEQc/PnHDoRnn2Nc/PXrclaatHa63+48upy04ONrM8Q8Z3mjSXlpZ2epR2+pRXAg1K/sZ/L8uXeOJgTjBzgHsDWtYfAXR9K8Sy69ffEK3sr6ZpJ4bm3tY3eLJB6AYBxvQY59OtfPXxJ8CQW/jnxDaaew1K0E5gtGhkdEuNh2A56c9M5x+FfR3wC13StOs7DQTbzTatb2TJcTSEQQ2kYj/gA6nfxkjk5r6nF0Z4HCKphqjd07qy2tfz9LWseTQj9YSco2sbXxW13V9P+G3hXXLfVV1aRbkz3EOoW4Dzh3/0VEiwQDH8hz7da0brxtp9oYLPUNfOoapaYuLu1sCGcSPjFuo/jHzgV554z8IeL/ilouk2GlLaW2nafIZ5bwkKkjpkYwMZ5BHyYwTz0pngf4FWnhyXw3deNdPg1fW0iMqQLJmKLnOJCDsdxgEc1406WBq4RPESSmm9I2vb+t+2nkj1+WdCbUFf+v66fM7uey8V6kdRvYYv7OuzbxGzmvJHke3YAl/YOM4yOuPauhsJrrStHTTtc1KNLiVEy0hEMeT0BIOOM10ttv1+zS8uCbWHzBIPJ+bfgnBBGRyM/nXF+JtUihuJbK3vSII/nddmJOD0wa+SlVlWfsXBWXby89T1qMo12mtzD1f7TZ6pcRWkn2e1mKPBcONgmjdN4IHUYJxg+lY+tate6WsEWraiYAW8yK5gjBeQdDlM8pzweldb9vgtrqGdvJuLgA+XG+T5kuT+8BHfFU/FlzCbWNH0q2SKSCQF4szGTCYIOCTjPPtXbRqR50nD/ADPRlGVX3Gt+praZ4dj0zSp9Ov7m1uLo+ZeIsufk2HjZk89uteeeHNG1l1utBYGxVsyJ58jtHGnLlHIPbJG8nkioJJLqZUine6EMgMtrbC4KLCSOqfUjPXrXafDfxLMkERe1MUQwLeyjHICHhPLPOOK65OeHpyfxXt9/l/XzOarSnSjZ7nD6v8N/iGsWoR+HdGuNMkEcRDSokNvI5xgDeMBT6cdK9fsvhXf3/h2yk1Q22mXtgUgnupwkUcvlooPDn94CQQT0Nd34g+IdzY6rcy6jNaC2CKLeC9LmUXBHyvsf5Ew5TketfPPi34jeLLPxImn6VqFvrY0pXNxNDZk7ABsIk2EggAbxjg4r06cvryUKa21vs9ur1+658zVxVenaVV/r/XqZF/qEuneGtVuntobe/EjpZ22ol41TBOTnOepBGOorwbR0vfiH4q1qXUNPuls4h5M17MDshkQcJsP8eegr6d1z47rrlnaz2Go3VzrWmaZAtpq93DEI7m42AuxjPyAAkjP5V4wNE0zw5a6x4i1bXH1LxRfvJqckc6RqXl5c4RMgueenHSvoMuaw0KqcbVG7Le/T8PXruj1KSdaVOpLZK71Lmr6hpMmhaZoq3tnp97P8hmeQ+dPIDygfjIJ4x0PvWimmp4jto9U1OSa/1oPJLYz+a4SIk5QGPoAPQcV5P44SHxlqhtIlmisZXjv7DUbomP7O5Ad0jk+nOPWvU/DswOgLZSX1xqMUwObmUDe6E54I7fTtXRiacsJRhOE2pN3flfz/AAafY7qkY4m9Nwuvz/ryOYfwPfwq8urXkTQfvJbh/nLyuf8AlpgffcevpXefDG+17wv4j8M31oGbQDaypfWd+CLeFEzuRC/V+pxj+LBr0S0v00jR7a80+NIriaAi3W5QlJRjDEB+ACQDxxU3hjS7cxzac9nb6hM0aTxWaSkyiSQbEAJJzjjPpXhVs3qYiDhUhd7fpt5dzhoYCEI82y9f+GKkmjWOq2d4JLew1K8SQyCGN44bjMh37x0IwTiuH1K9muZDpfnw6fqq3EVrumlJQP5gQu/cE9Oa9d139nC4Ol6Xr+o662mXhjSURtBmeF8ccluvQY5rgLr9kV9Pk8Q69f61KdOii/tNEnkzPdSoWcRuX5w5wCfSs8NCh7T2depaWjtb+ltr+ZvDFU6SvTd1r/XmbviT4b3vg7w1LrOr6n5dzAhjh0yFkkQSjlA7emQO3eub1XxiuqWqPrNh++1HEH2aOPYh/eYyf7nUDPpVvxF4otY2vLS2jisNGurj7WILQ+bM8jDHB/5aRAg4z6celYulSN4j1nTbSzuUt5dQn8sXBOfN2noD359O5rnjSekprzvt8tP+CzuoylyuU9zyjR31D/hYGueCt39hppgE8EMw/f8AkAZ2ZP8AAiHOe/WugSDWNaludKsgtvPHP5aaqXwkKZO906ZORmvb/GnwwtvDWv3U941tqnjCPT0gnv2LjyIyMICem8A4HsBxXMarbTeGvEUxsY4YodOwYrZkBjHyAfmQSfxr2KuZ06k/chaSXX+ZWu++r7nNQg5wu5b66dihoNpYWOsXEWptDcXksXmxahK+xxIJRlxJweeor6v8Hw+V4ZtI+NiwRj5OnTtXyx431y21KGW/ihUyT/cSEjy3OcbM/wAA7g/hX094BeU+E7DIK7bWFCG9cV9Zwa5zxTqT6rb7zwM+j+6Vv62PP/2kNNkm8E2c9uHzb3eT8+AAR+tfM5juVickScD+E19IftI+ZJ4P0pwjMBdvlQTzx3r5vunnjtCUJQequc19xmMv9o07HBlyf1c8G+O106WciOvX1PNfNc0iOpcE5z6V7h8dNSxcFJJC5zyua8MZQ6HD5HtX0OCVqKufM5hO9XQpzyIc5Jx0qgT6D8avORzyarSRk9OB/KvYjoeXch+81TIuccHI67ah9qni+cEk1bAizwwp7INi8H8qZtKEe9S7v3RHH1oZSsXdP6YIOa0rd0R8EFcVn2Kng7/rWksR81MkKK5aiOqCNO2VC/mc56V6D8PboQajFgc5rgLfO/KON3oK7nwTIItSiIy3OcCuaaNoy10P0G/Z+1cvHA8hIGBlc14x/wAFT7aCS8+Gd6qfvZYtThdsfMVQ2hH/AKMf8zXp3wNuY7a1gc4ycHbXnH/BS+8hvPA/w+LFWuBqN5tz9/Z5UOce2dn/AI7Wsdjsb5oH586pcmbEYXgVluhTtWjNhWwSFFU3HzZByPeumGiPLqK7IQMUg60pra1LTRp+j2+Rid2zIp6j0rVySsjmMOiiimIKKKKACiiigDV0OSOHUrJ8nPmDPp1r3/wveR/8JL4OkzyNWtfmHp5gr590xD9rgJwACDx9a9j8K3gbxL4MgT5Zn1S1+93/AHgrnqHXDSJ+2f2d/Jl2CLfvOEiOd49z61zd74lntt7x6fNcRIcF4ucH3rtIbUWziNMeuVHGfWs2+0d4bk3dm/kSyHMibch/wotocRw0vxAkRiDp1xv9CMVTn+Itw+Uj0uV5PTHWu1f7S+fMS1YnuYzmkaObLuZNif8ATC35qOR9zFtnBf8ACTa9qGoRW0dgYFxun3DgD0PvXpFlYJo9hHp1nHsLHz5+c5kPUZ9qpWVt52oWkZilgi3+YI26uR3c+lddYR2sOZZAPPc5JqbWLprqP0+xlCDedtaGCOAdxpjXm/IQVZgtP+Ws77UHr3qjUmt4f3W89Kyb6+ETOd/O6ma34kjtg8cZ+UelcVc6zLdOAmVDHp3obsBqXF6Z7uVw+4RiqCmCfVoykryuiEnd/B9Kbb74YHeR9oJ+8RmpNN8y8v7iR5EfagTdEmBUkGjbWqEkjLE07W3TTNPlleTkAkLWraWyQpk15h8YvFH2GyNur7pJOw7CrSA8phtzqviad0O4klzWpFDMl0cqeuAq9TTvh3ZOYb28dPnIwGNWJJjLqBiTcrgdVPSoavqYXvqcz4/sBrfh6eCUAFbiObA/gAPJ/KvI7/Uhe6/eTxk+QZNkJX+4OBXtfieUQ6DqqoORayAflXz/AKUF3ps+UDGBQ9jKoeveApEhuIBIN2TXu9i8jQjmvnzw6TsQ52nH3lr2XwVrj6vZCCU7riHg+49alIumea21pa6JfNZanaxanMT9oht77EqR4OTsR8/JnGCnHoaxpfEt5rl3PG8SyS4MhSUEhB15B7Vf+Ilz5dmrLcWcUcLgW7l0Sa2QfcEZ4KDB6V5Z/wAJzJ4V1uaXWbmDULY3Ef7/AMzCCIc4wDkjH+RX8pYbDPFxdSGr6I/dVV9nZs6aXXDHZ6i12v8AaM1+6XN093GM7yBgp6EYx9Kg1DxBJbGRpJ40uZf9XJbBAbbsUxjjA4wMDNV9b8YaNqtr5lkkiuDkJHkonI5HT5P1Fc7rt7FHrFtfC3msLa4YSSxzpnZ65A4/xr06VCU3+8jZsUXb3aZB4w1vUb3w5qEjX00+nQvvKSMfLz/z0IHf3qpDZ30Pgq2u7O4KWjzB51hf93v4CvgdR85APvVJ9d+xaXqpMo+zGY73d9keBnnHbjtWXpviKTVNNSOQmbyLjPyRgFwX38cYGOPavdp0JqnZKyT/AAsTOUYy82jq9N8Pxwzm8m1AXEvmbESJOp6gDv61h674TsFmm8QX0YstQkmH2WSCUW8cT93I547j3FW9J8y916ws1uYrS8mlEYmlkCAnPHJ79B9axviXZa0NS+wGJd2nF7eewhIcxScjJPfH866cNGr7RLmsnu9tOx4+KnSjD4btbLffqelfC743aXAkui3F7LFptrJ5FnHcxoYUtM8AADLnPUn1JOc0a/8AGy01v4fRRzafLBcrJiGJBgqQTsQEEA8Htx1rxMWGl3PhQ2MsdzZarH/qQHyCh65Hcn9KspoNu6Qf2hFe3EVsgFpe2oxHHOUz5OMfOQQfriumORYCtiPau6d7/d1+d9Twnj68KUlJe792/T5dD2LR/wBpeHwp4MihuJLm91by3kREAEYijfA2Z4GSD27VwGlftJJ4r12wieGOW8mZBc3FzEA6pnlBzzyeBXkVnoet/EKa3t9K0i41a50y1QIbS3xMYM8ZA65L59Tml+E3wz1Txd8WLO3sJRZS2lwJX3g70weg4I4x36V69XhzK8HSq4iatu7v8vQ5cBmFabgoPb8j7k02GLXtbjtLO2ukSOIS/ahPl3cD5yT2HXp9Kpx6pYHX5pdxuLWL93JIIhJG0B55xz0I9q7vW9Pg0G3jktGW0nuUeOWeTAR4+hPHGTn26188/E7WP7CstRazvLqw06NAI594jLuTygT2fHB7CvyDLqLzGryU+v8ATP0aWJjBe0m3ynbMzpeCXT7uKWe0GY0kkyHfOfk9+9eif2ZqvixH1nTr5bQvGGuI7MI7w7kOUDnJB+lcP4Qay+JvgXw5qaS6fLqUESR3mnaYwWRAZCoEhyTvxl+eecYrorP4ceJNf+MdnFpdxJofhK2n/tK48i4dPtUIf/VuQcJjj5D269aqtRSqOlOSi4XvdX26ed+hy4rGwSTtf+uprw+D/CXiFEt9b8T3csK2UgvFnu48LiPad77PnkyAR3yAe9L4S8IaXY/DW68P+BtVurXUrqOMz6ybdrWMnYxTjgOOuT/Wjx58N9A1TxHd6jpV/Y2ps7TNpa38yPDJJneZwTzv6DI7V2evePdF0vQ0vT4i0i4W2tT/AKUk4+yxkdSQDwT2HvXM8RWp0Ixw7cm3tbZ+ltTxalSNapef/DI4Pw/+z3baT4bsbGOCHxHqFwzz3l3G4adJnwR3+579h1Fea6t4E0mx8X6i+ozx2+sWrfZA8b/6RFu6YGOScHn0rT1/9oDQfB0C6pbzS3d67oEtbWQw5Qnsx6cDkjNeNeENS1y51zxb4+11Y7u7jmNoiCOR5LnoEEJ6YQfIevvXv4LCY2tGpia8nDp/iba0S6Lv026XPQwmIgqkcPF3Vr+h6Vq1hB4g1qO8kt1vJoLd44nnTYZH2fOQnQA44PWsvSJo/Nu5rh5V2W6YtXAUxFEwRnvgjGfaqHgfQdUtlv5L+wlt5Lu4Nytr5onBJ5L7/wBMDjiuquUsbe1+0OZruSV5J5xICRk/eGOmD1xVVZRoydC/MtErff6HszpTnKM4O1t1+RD4cvr+8vrS0hKR3ksAjiiR3G1ACOOwHNev+C9Mk/s/VdeXWobXULaeRntYZNiySc7065JODg98+1eF2kBj8b2+rSN/ocCHFrH+7iPGAD6EdRjpXsXwv1nVtX0rU7+5sI7m0tJjd3l/PcGN1544yA5PzDJz1rgxlF1F+61uv89DnlTqKk76Lbodvf6jea7o9pPc6tdJaSwwXFnA82J5NpDh3HUDGM574qt4q8cHxBp9jeWurT2mnWS4u4UmAYv0Jy5JftjtXIWHxCt/AWjyNp8emtfXG+S31C2hHm2xeQlwxfqx/u+9Zx0O9mvItTtrRr+OOCQgWsePtEmP4y+cHk+nWvJdKMHrLfv/AJkww3s9ZrbYn+I8Gg+KPAdzq41i2vfttvH/AGa7yie6iIBDgyH/AFadenc1meErqP4JWGk6W1xDqMhszNBbySnESfeSREzwCOTgda7f4f8Awy0/R/Cd00/h3RJtREx8q2EpntVcHMb579uO36Vy3jiO01G+U6r/AGReTaRMFebTGR/KyQI4OfTGCnPTmu9Vac4PDJtwTenXsv6TFTac3FHLXPia48TaJb6nFZLfiRnP9ryQmEXGCRkPgYAHH4VS1+bUbPw9bSS2DQyWxkKQE9cDlCR1/wA9KxPi/wCCPiBpt6X0OaC88PDy4be1fYjnf/Hnock8n+lUfhvolnH8E4o9UF9pmqxCWzurbH3385ySB/cEZ645xXrxwtJUY4mE005LRatXvvta3oW6137OK+ZSg1yTxbqVjZTTRWqW9mJZpiBiPI6SHsccjnjjrX3B4atHt/DltGj7nht40jmb+NAMZ5r4pgOh+Grm3uNKW5dhGLgQ2/zxxxgcGR8YOQcenpX3Joax3Oi28lsf9FktYtj+xHBr9A4cV8Zemmo2/wAz5bN5P2Xvu7/4Y8j/AGh7h/8AhG9Et97Lundzt78V86ar5qW75Koh/hK8mvon9o2P7Hp2hRSsWO+QfKK8FukjWJy5dt44GM19Fi5NYiz8icD/ALvofGXx8vCl4yA8luCK8ogaOSHOdpA+7nNep/tLQNaeIbeMk4k3SCvILdisZ54B6V9rhY3w6Z8ZjP4zuP8AuqUJOPaolZcEMSfap3lPl4I249Bion2ux+YAY7jGa7EcCIG4JG7d6VImDH0yxPXNNeFk55I7ECmo5GRnrV7lin5hkmpY3UAAs3WoM9c9TSq5AoaA0rfDSBA5wO/rW0ZgPKA+bBrCsJHkcru5I4rZQn5I3JY9DuFc830N4y0NWHGXDE56kV2/gKHztViXecE9K4+xhO8ZHP0r0j4XW4m12EkDOfyrjbN6drn2R8JITZwRtINsYH3z2r5q/b/8fW+v+MfDegwXCStpNvNPIEbJjNx5eEb0OyJHx6OD3r6Z02aHRPC9xeSu/lQxGZ1jPAQDJ5+gr8y/F3ie98X6/qGs6iwe+vp2lkYdAT2X2AwAOwArSmm2b1J2VjHlk3vgE59agcgDqc1LnblqhlIz0rsRwst6FZm91KNCu5V+Zh7VqeNldNSCE/wjIrd+FukQ3d3LcXBxFAjXEh9ET/69Ub+wbXrHV9cYBVScABeihzgCuZ1L1vJE20Ofk8P3sekDUzDmz3+WZAw4P061l9jXsq28E/wjkikAjlhBd0PHPUfnxXjXetcPWdbmv0ZMlYSinwxNPIEX7xq/cSw2tsbaFQ8jH95Mf5D0rpv0JM2iiigRqoFtvseHPzfMecd69I+HUkmpfFX4dWfmFEm1qzTaOes6f415tPKHe2GAoUYxj3r0j4KzJL8ePhmh/wBWniLTwd3bN1HWMlqa9ND95osNKjhNqbOnpTim8nPb+KpfKK5Qja4GCKk2ZGD92kjnMm4hk2OiSyZP8QrFu9I1GVyUv5VB6V1TqXiQj5c9ahYHaaolmN4c0jVIr6QT3IuIthx8mHz9a6mHw2d++Vyx9O1R6Pcrb3Mhf+51rUluZJN3O0VFjSC0GH7Pp6YGMiuZ8QeI3KnYfYVe1ST5HAPJrB+wO773FS/I0MiGwv8AUpnkdzGnX61dsdHkSTMp5A+9W9AghhfA5xUMJ3b/ADPlHpUWMTPucWwiRCUAycgZqfQ0Mkcksp3PJITupt3IYXLiR0Gzqgz+FWtGUx6bGTheMmqAXXNSj06yd3fbgV85eJr+Xxb4nEUblkd9g+nrXpnxM8SC3tpYkcb24A9BXm3gmzD6lPekHYowMetUyZ6I7WOzj03S47SIbQOp9TXD3LPD4qKDK5Su7EnnPlMOg/hzXB+IHaHxhaFCcyDHzVPQyexB8QpzbeF9QLnaDCUC465rwPTU2XI/KvWfjHrOzSre2R/nlmCfUD71eY6agMu/3qW7Kxzz1aR6Lo+EtkIG0YrqPDGpS2F+ksbnIPP0rktGl2wBM/LXS6Yn73pU/ZLR5Trfiy81iAnSEGnpcj9/q+oWgG7k/OiPh3GO/ArmodL0WaSOz0yP/hKNctGEdzf2U4u+JBkDjpgjgdAOKprb2eu6rFZ+MPEN/wCKoHjDyQWube2jk2fu02D7/wCJPWuijn0/TL+TTtH0u00+xixBFZwIOMoMg8DqTX8+8kMLDkpX76aL5t2b9LJdT9ek/bavr/W235mBKmuQXMk+o2TJtBjPnvHmTHToTTU10WMltK2nSJ9pkzKZFJMmBkYB4BH65rrptKhl8Oz3b2581ZUQQQ5KRnnJ55xxiuIvNfj0cSSyGWW3CE+S4JUuR0I/T2op1PrEvh1O+KUIWT1KkPhODUL/AFG4tIlURYzbKuUfuHIzg/lR4d0qBdWluSo3eThCzk9PujHTHOKpaHrWs6tfPJFaHStOtroWs8+NsTSk8RmQ4wcHucDjNehyeFfL0vT3dJftUP7yMIgijlyN+JDjGwc5Iz6V24mpUofu6st9Pw6mfJ7Zc8Vt5HJ6hYXeqyN5MaNN5m+edD8iJ1OAOmMdfrXV2LWt9o+k2FjAPtdhOdk1qd7yRSZOTJnJHrjiqniS2gs7lY7/AFW0e9uCJI5l/dPkjjp3Acce9R/DvS7uK4ivYXSyMLvFE5CB/LGQXAPvXLOalQ527W2PLbqQ92Cu3/nYtaxomkpq0SSRzpp0CJHFNdII45QPk4yO3OB6V5hpevaxo+vPbeE9QlZJJglrDzsQb/3eQTxg9+K9i11rnXTq19cusWpW7kWl/Ojk4ThAEzgZ/wDr1neD/hT4fzrGsanBZ6iumwnVHGpQmOOfIASMbCMgkg7Og7172QzVWfs5y1fTfzueFnCq0Ka5tl11IfgM95N4n8QGwvdUtdc1PFgH0pI3ecz8AHI2JH79OgrKvfEcv7LnxI1GGSxnltxOI757uMfbjARvdPTLk9c17n+wL4RvY1vdb1O3mYXM5zqGUKP5efLQc7zzk8DHer//AAUI+B97e6Ve/ECKENbzRpDdW0PMgc4COR3xgJx7V+l4zKYYjAtVfeT3Xl5fmfMZfi1RxCT0Vrfqvx0+Z43Z/FzS/G3geHXtNOpF21N4Luz3kiOMBNg2Dg5TPGe1emeGvhX4b+L3wp1FNUu0isoyDb3MTjz5p/uZCPj+PHHAya+Jv2cvEOh+G/ilb2Hiqe6i8P3xCTpbdXcHKD2z0z719jp4N0f4p2dn4U0fxjqNvYXNx/aNjsuDPJp0ud4kGw8bwQ4Jzj1zmvzjN8jw+V0lXw03BJ3vq2lbsl8rX2PoIZpXqV3h68U4y19LWI/gF8LvC/hT4uTaTYaZILW8bzZp/E/lvJIgGA8EaHu/I9q9D+I3hC3t/Dgn1zWdV8IW1zcPAlq8Hl+bEp4zHHnIITfg844rqfAHwsm+HbSTvrU3iq5aNBHO9jGnkIeD5aIPkycEd8Vo+CfHmu+Pr6+02K9/tHTLWV1kvLm1jSAno8AA5JHIOfXmvy7G5hHFV5YhttwS1XX7116aHu0oOnqno29zxbwv4Z8U/HZ30xbFYNCmnD/2vHCJLeOPYCHjQYHUdu4r0bW/gP4ctPh1/wAI0Nams7eVo57/AFBIDG8nljlDjgDB6d69O1WCy+Hmix6bYJFaI92jR2VshEIzyc5993H4AVw/i/xdcajb3pj1ee1dp/MREIRAcfc4GcdxmuOrmNWU1Tox5EndeX5nM8LGfPV3v56/oeK2dj4U8S/Dq2XV7e6k0ix8r7AghTy5IwcMgIA2Ak5Hc4BJ7V5QvxkhsfEXjGw1a4j/AOEZ8OTyw2k27Mtz+/ITYnGfkwc46CuuufilPo2t3lg88trh3E0pR3HycBP6A1856tBb/Er4r2s8WmXGu3WrX8nmabBJ5ZcbzgCTB4CDk47V+kZdgYYlVPrMfctdO+3VvWyTavqcmUZjOpUcYbpf8A9p+HtxN8S/Ger63Za3LceF9Pu7h4EnBjzG4JU46cE4B9sV3bxW6WUs8s9wkTQb5X8vfHEPw5BPbPWu18I+A08EeG7aJ1gt9TedI0jtgEhKcHAKADZ1xxnpWV4h8P2c/iGHVdQPyMg8iFH4iyOcnq49jXxmJzGhisTLk0gtFa2tvl1fU+/w1GrC8lK9/wCu+xwyaxC+hRyS2U6RyghXI4R84579f51PZarJpmq2sNzGLi3lPKOTyccjrn/9VdZdwrdWCaahjsrJ2WeO9IOyYgjr+Hp3rO1PwReXF9fRxvau1rJIVupZwI/9jr69OKmNWlLRq17nsU5PabNK/wBJgWzgEUV1FJse6tHuiMPHk8gdh9Otdpq3jG88O+F9E+zad/wkLlngurayf7Q9qSH3qR1wACD/ADrzfxDqUslnoDASRajpdoBF5duEkyVU/Oh4ODkgnPapdFttf/4Q+80nQYvLF3P5pitCiXT73DmQlzjGfxrmlhqdRQdR3s+ui69fx/yOGvSqOzZ0vw08U6rZTapZ3Oi/2VptziW3j8wIgkI2bPL/AOWbn5MgcCum8VXfhuKG2uNQ0e3v727lP9nokmfncneUzgb85y9eefGPx/Y+DvCUdlHJqWleL9TiIgS2TzJRIEG3kdScAZzmvn1vjLqfjjWvDtp4l05NTv7Y+X5k8XMQAO8eR9wYA/DBNejhMmr5i/r0Fyx8t2kt9d10vc4eenGdm/6+R9OW0vif4g2F9pepGHwvc3lxL5d5M6eZHboSUiCYwThACevfNc34V05dW1iS9WTbYxOHur24OWvJMfO6YOHODzzkcg12vgrx/pvinwzfajrWoWDwFzE1pHAMeU0mBn0TJwBXmWreEp/Dvxqs77R01t7O1u0mUW0MtxCIniBwmBhAMk8eoqMOnOVWg1yWTe2l+v6Ly3NOZ0XY1pvCt4LKza0c6gZpDbrA0AGID9yUEY5xg5PrX1roKJZ6JBA0hdIYIow698DrXztFeW/hC8uNH1XTE0zRpLTEEj3AYSoEQAtzkZz7YNe9Wk0Q0GCW3O6Iwx7HY54xxX3XBlSpPFS5tuj+/t1Pl87lCpTTieaftTNG2keHsE73kkIb6CvnSR3bPz7gTjK9a95/aclkbS/DaI6MgeTg9TxXz8WnlfY6Iw/2O9fZ5m/9pfyFlq/2ZHmXxG+CWleP9V+33st39pWPy1Eb4GPptrR0/wD4Jr6pcwx3C6jHAkgDeVNJyPY/LXp2jWb32q6fZlPKNxcRxmVyMICRmvsiLWNKjTMur2KHGTm4j/xr1MrrVJxcZz0Wx5eZ0owmuSF2z884f+CZ+omYGfV4vLJ52SHI/SqMf/BPeKO5kSa6u8odu7sTX6LSeLfDcP8ArNf05T73cf8AjWZF4r8LwyyvJ4g07DnOPtSf416NfndvZ1bfceXSio356V/vPgRf+Cf1kW8s3d42em2px/wTotJV4ur5T6tivvlfHnhKP7niDTl/7eEqKT4j+EUJH/CQ6c3+7cA1jGFRb4j8jVpdKP5nwjH/AME04ZuTqlxAP9vBqeL/AIJl2LqS/iCdfolfb0nxT8Fwk7/EmnKf9qcVXk+Lfgfk/wDCS6ew9VmFdak1/wAvfxRzuM3/AMuvwPisf8E2LGwkDjxBPn/rnViP/gnRZqUlGsysDzylfYlx8WPBLgB/ENkwPQeZnNL/AMLd8Fu4A1+1c+gyf6Vk7SetUahJf8uvwPk1/wBgizsYHl/tGWcj+BRitHwf+yP/AGLefaIPMYj+/IBmvpy8+K3hJ4ZIhrEW9xswqOTk9O1UrH4meGLA+XcaruuM7PLFvJkH/viueUWqiSqaGy5nH4NfQ811X4VavqXhXUdAklW1ivLWS1d05KB0I/PmvDbf/gndpTg41G4b2NfYE3xa8HvvL6gzGM4fFrMdh9/kqA/G3wZu41X5v+uDj+laxfLvV0Bqctqf4HyZ/wAO6NG25e+uPfD1HP8A8E7NFLblv7nA96+sm+M3hZozIl3dNGP40tJCMevTpVNvjV4YdQ6S3rp2IspMH9K29ql/y8MvZ1P5D5rtf2G7S20e8sLa/lhW5REdwedgOcCmwfsM6ZZeFrjSTqFz5c04nkfIycDgdK+kI/jB4ekwLdNQlJ6JHZOc/SmyfFvRx832PU8F9gLWTjJ9KxvTS/iFezn/AM+z541X9jjQ9YtY7c3t4kaQJCUjAGdnesqx/wCCfHhV2RzeXbqexevq238Vm8thcQeH9ZliJwCLTGfzNTxa9ePKY08Max5g7NCg/rUUl7PaowlFv7CPl2H/AIJ/eD4Xyz3rDH3d+K0Lf9gXwEDmS2vnH/XbFfRmqa/qum+UJPDGp/vOQoMf+NEOt63NGkieFr9Ufo0siD+tdPtYreTM/ZT7L8D59/4YL+HwOU0+5b2aepH/AGEvh8EOzS5fM/25zivom3u9fnz5fhuRccfvbpBU7/8ACRIm/wD4R5cf3fto/wAKq6et3+JNnHSy/A+drH9ibwFBdRySaKrBT/FMTXReG/2Qvh14e8Vaf4gt9KmTULO9ivYG884SSNw6cfUCvY3/AOEnD/JoNp/vPe//AFqm0qDxPc6jZxz6Zp0UbToH23BLgZ6jitKclDTV/eZ1E3roe/s5eUk9TU8ce9M55qHyxufB71Nbvy8fpXejzSPytzyRnoeRUbW3+zVzYQ+ac0We9UZMyZh5LIc7d7hWatLUbkQIQOoomtUePDj5Qwf8qwtZvHmlIT5ue1Q3Y1jsRTXuXy5GKF1IdEyw/u1mLbuzjJ59KuJB8+zPHtUDuXJLkfZJHINQQk+S8jjaM8KasTxbrdI06k1R1i8jtIY4AeTyfwqwuUL28DfaD5kqFjswo+StO8ufItBGDziufttRF/dWVuLjeS5cxqOEx61o6lOHLkZx0WkiTxv4hw3N3qDvgsmcIq1o2DWmkaVFbRkK6DLg9d5pPFGoD7fHH94lxjj3qtqVkk15H1yq5JbuaGRLc2NLtw6mbd15+tee+N7nZ4lsin8PFen2kMcNlsDnPSvEvG2sbPFOoSIQ0dhGZn9iBQtUR9k4z4naubzxU9uj/u7SMIVP988msvRQ7jJO7Nc2LyW+unuZZN89wfMd26knrXX6NbAxJwOKwbuzkerOq0sMuBXX6SP3qDtntXNaZDhQAPwrrNHtnadOoANBrE8i034as1ja+IHiV/tkcciW0YOyRxnEmBgAdMADAHSoNb0bSvCtrPEl2l0CUfz4+xKDOcngcYHsK9R+Gmjyafott4it7hoo4jKiWVyTHmMuQEDk49MfyrlPFOk3Wr3+q6g1kbRYiHlgcY8t8cY/v/X0Nfy8sbUq4icJy91fLrov+Cfs1PDpPnMXwLeS3P2qVIluIbqMCeBUAkkiP8fPQfhXHa34eu7HX5BHGJ4ZfuAASffB4wevBHvXceBrqCz1S3uDI1k80yJvmwU2OSDwOeMiup8YXWgvq09vc3FtbmFE+zyTvgujg78f7A7/AFGK3WInRxLUI3TX5DqtKL53Ywfg58IdT1Dw7FFNE40OCSV7ewMmFPzkPJICc8Hv1Oa6r4wfDvUNS0G3fwX4jS5t9OJkj0u0twLd02HKb1G/J55/E16N4U+K+g+HvCsRuLuCwkiTZBD5Ij3j/c7g5z681reENQgGmw28emiGz8vZatMcpIh56D05r5vE5pi44p4iUNnpdaPe+/XzWvoVB88LQeits/6/q58sWfwu2eEmlnhng1dY0eSNznZbkc5yOuegrJ8KalBpOuR6NfERXEbH/j4fpn+A/wBai+IPxV1/SP2jfEXgqXWUj8OakHNvIifLGHAcpkDlAUIz2xXK38i6jqaxWl5FcWcEQe4vXkJfrjOc5OfU1+gwwmInT/2l6TSkrX0T23/I82ri6cLVad3Z2fr1PR7G7jhuWtItUaVg++O5SUlIjnrz0wf0rmNR1Txf4z8War4XtoxLbWsxL3kYEML5OUKIMZyCDgD0rvvBGmaZfxNZwafbodrwyCGfl3x1I9fYda1fDHhu58Na3DbxX8dzb7Eit4MJ5cUac9f4+Bgc8UsJjlgedwS5+l+/V6eX5niY2dbMGqcfh/Ts+r1Pfv2U/CWoaXrLpLeO2jWNra2llZlzvi8tOd4zgEnJxjOSa96+Knga28e+CdY0W4McH2u1eFLl1GI36oeewfB/CvLf2foJIbyS9kluPtDEiSF0xH2OUHQ9eor2Lx4kGqeHbuzuJIE0+4hImmmmEap0I5r97yapOpgKU8QrNrW58TiqajUlGGp/P5420/VPC3jC/g1CP7PrOnXzxzIoH7uWOTnj2Ir3mT4nahpb2vxS8L3VlD4mMHk3MEGlRp5GeBIhxs8zORvAzT/22/A0GkfFTVL+31NNUkvpHkuJPLRDHIOMHHByMHPfvzXB/DDx1by/Bvxl4W1nU1WOye3vNJtZsDDmTEmw/Q9K8LExhjIL2TvFNp+a2PYpxcvZ1H8X9XPXv+GxPixeeEo9GjvYYrUApcX6J/pVznqHcdOOMgA++a9c+Gv7Ua69PC0+hQaBp2l2ZjW/s5GEIcEb0KDGT35zxXxovhy6l0+71BZbVrOMGR4Xu0jmOB2QnJ/CsvRfF19o095bWf2XN0IvMMsQkkIByE3noh4yB1xXx2L4dwOOpOFOCTXbS199v10K/tOthsRLmel+x9yR/tY/8Jd8RI7Se6ivrPUXG1zDhExGACHP3Pz4JzWv4q8KzeEdA1CK2uYU1Q5Fok7BIUGeQeme5z9a81+D2i61d+ArbVdU1KHSdJneW106K68iOEx8+ZJ5hGdgfbjkZPeuq8aa3qnjzSEXQLm0WQuI47u1kE8cqbAHBPbnPfPGa/PcXhYU8ZGnhtIr4m9btd9PvsdqnGpg5VMUvTW2/wCXkeT3N94l1bVdQ0yCMRWrxx41AKdtx1IycZ2dce3Wvm7SfEd54Q8Ti/07UZdPdJnHnwHJCE/OOCMgjgjuOK+zNK8PeKvDV1PLe6zDeTwRyzmOGIRh0cfPlycvg9yfxr4Q1NnlkDu244xnGOa/S8iUKzq00lyWW3XfujysoapSnOn5fqfqb4N8W6P8UPhNoV9p85e7aAS3AUoJopC5wCkeAnGMDoBtrm9flu7Wwf7bGPskducs4Alix1IOM54zXyx8ItYHgr4W22oWWsahpuq3kkqmO1kAjdN5TJz3Htk9a6bQvir4j1PR45PFutwnTJbqKOOaSTBITA+fnKZA9MV+dYjhmpSxVSdCScFLRPR/LufotHP8Phkqdbd66a2v37Hs0+iS32ky6l5d22mbC5jchyjh+DjOe3p3rZ02/wBQZlKQpcRuf35mOAOO7kg8IMD0rxGP9pDTYPG13PYG4tPDZjJSNgX5D4OSO2OTXqGg382r6BN4kS5ENldKTLauh+dOcH65AI7CvMxWXYrDxX1iNk9vn0fme7SzPDV03TkmJ9qtEuW1HU5Ut5Gd3lKKJivZEx3J4H41oaO1prXjnUNf8R6dNpVrAqf2bbpK4MmcA70j7cMenFczpPw11XxXoula74rsbnTluEeOztI5/Ne6ckFCI++ccJ1710PiX4WaskUd3PqkVl4kmkVYPDc2GleNEwnmdTvI/g6c5NaOjTScOez2bXTyTXpq+hf1qNXv5HJ+KPGXgOTwjrut6jP/AGhqNheJdWtkieWkQd/k2RnhzzvPHt614Z4u0G41v4pxn7TH9vuLf7c01z8gllMXmN14BJPeu1+KHwIsPCt5GunS6vrOqaY/mahe2EQS2tSsfmIiu/TGBXm/xzvLzTvHWttfXk11qO/y3lmkO+ckDcCR1yDzX3+TYekopYao3zX36bWsu3Xpc8WrWqOM51Y2troeixfHjxBqmsaTEsdlF4Z05EsTp9sqOkhTKjzMjMj5LuCe54xXU6t4ntj4ojn128ij0dIUlnttTuH+SUgiFJj9+RAQJCg+TpXzh8OZLZdSWPVLXfbXJdI51TJjccAkd+RXUeMvDlxd2u+4H9oEhHS5E+MIOPLOTkdgPYV0YjLcPHEqHw6Wv/XVfeLDYuVSm6jVz6h8T+PtD+MPh22vbGQXuIDAD52xxxgDH8CZOTnHJr17xzr+p+FfBnhO3sL8WvmQxwlmwUchAAcmvlj4L6dqFt4ZtItGtDfyeUJJpreL9zIe4564c4z0J6V7r8S/Edt4o0Xw/ounwyS3VlEJHxjaUAGSK8TLatLKcRVoqpaK2u9SK9BVnF8vr2KHjfWNf8d3Wl2BtFnltAQu1MGSQ8EnPSsz/hUviuExpdaRJ5Q42Q3CAk+tRXni+78PabbalqF7Ii3Un2TzgCcSZwAHxgfSug8M/GqcaZbiS2muAUPk/bDsmOOx96+nq5lg60PbTn8zlhRxMP3dKJHD8K3RBHqGmX9mOkkkV6j5/DHFbEXwb8PpAhePU7iTGB/pCDnsSMdqmHxWurfRY7uTStslygkjgeYJIc/X2Oa569+L13p9zYPPpjRWdzIN8u/JRCcE9q51m+EjpCSfyM50MVb3k18zoLn4S+H5LK2jttKuorsSDzpprvJ8sdQvbJrXl+FPhqOPMuiQsTzl7iQkD0rgrn40PYahe2csdvPPaTmPzoXLpKQ+ARzjB4rd8K/GnUNZTUC9lZj7C+w/IeuM+vpXZQzWhWfKt/8ACYSw9dJO/wCJsXHwE8P6pdW52Sadb4AMdtn5/fJ710qfs/eDRbeWNOQBc5kEz7/avB/+Gr/Ekss8c9vp1khk2QeTAXLnPQ59hVPXP2jvG6+WYJ0QSOCg+xjGMfMDXof2nhKEuVq7fkRPCY2Ub81kvM+o9N+EvgOwtkgHhvTZYlfeRIm9yfcmpn+Gvgc3RuR4U0jzwRsDxDAx04r5mf8AaC8YQjSxJrFvZ291vjMvkp88v8AQ1Fa+M/GniXUb+XVPFkt1peA9ukMaAW7gcnKDJI969qOYYZ004rfyPO+o4hu7n+LPp7R/AXhDwrqV9f2en6fBc3bl5Hm2HZ7ID9wfSrtnpvheLVRdwafpP22IEpJDCmUB69K+NHsp9ZmQR6rd3UpOJJZ5DnPrk1oC5vfAUT3tvr7Ld/cAjcEc/wB/PSqjj6dtKegSwE+tTVn2Ude8MW0xElxpkUoO45Me8EVmzeP/AA5BM7pqdgXBzubBIr4M1Xx1p1jrdwTazavKTiS91K6CQ7+52Dkiu68H6z4Ps7WKTUPEmnWc+MOtzcJg+4Ga66eLdR2UTnng1TV3J/cfWd58VPC9hA8p1GzAkOTtUZc/1riZvHng3VbqS7uYtJae55keVE5xwteGax4k+FqYfUPHmnS4JIhF6CE9cAVweufEr4Y2DP8AZtctLwZ+QxEnNE6tVbQVvUKOHjL7Tv6H1w/xm8IW8Edsl3aoIk8spCg2J7ADtVO6+OXhfAj+1RpbHqUjGUr4tl+PvhewuZPs8VrOf74BORVHVP2jfDc8IQEW+RyIrctmslipvaH5m9TBcivufZc3xx8MQ/Ol7LO4HyNGmAD+VVLn9oLw/sUJBO7j+8ma+R7j9q7w1BCEt9LdmAAH+icH3rNl/bEgTYltom7PGXgHFCr1p/Yt8jNYddfzPrtP2lERfs9npV3cSySbITjkk9ABVI/G3UY7m4iuNHubdyC5e5OASPfua+P9S/arvtStpUewnEX3P3ICZ+h61B8PdVuNbe+mgjv7IRR+eLV74zqTngFM8Vz18TUoQdSpsjthg6cpqEN2fWVn8b7nUXknfR5Z5OxZyeB7VZsfj9qmyQXOhmfgJGls+HJ/GvGtH13XLCwluXvja3f2cAwx7CDnnA69q17LxFqmpWMWqPKgfbjdwCjnp04yK+UxWfclJulL39ttD14ZR+8UakdPU9ZP7SEemRuf7JmEkz8B5c4I4x0rI0H9rHU9Z8Q3Ony6HHALZx5jIS/7txlH9vSue1O1EOjTXcjiWGKN3KTEHJPBBH5/lXl+k+D30nx+z3Lz41GKNFvLf+AY2djjA4PFeThc+xlenP2k7O2m39bHbi8qwVFKy9dz33xn+0Pr+lQXIsNJtLrEZcOruR7ZxyOP1rjvgH+1L4r8b/E7TPDV/pdvYoJ0kkZ879hwcZP14rkfEdlJoGkxR2NzdrJp0j27SmEp57pjA984HBrjvAHiCfUf2k/BkxkjSW6v4I5JIEA4znYuOMDOK+jynH4rFQcJyu+58fmNKhTs6a0ufrTtG9x2yaPuTKw+70pztmV+O5of/Vnmv0NbHzHUsMh28U4KB34qrDc7RyalEw25zxTJ2GX8gSB+evFZP2ZF6/jVnU5T+7QHrVSSYBMHrjpUSLKU0Y3kj5R7U+CQZwnWmOwx97r/ABVe062+XOOO7UkBFqVymnWfmEjI+7muImupNRvJ7hy/kqPLG3364rovEySX2oRWkZ4HJqlexmwS3t4t+eTiJMn8qGBX01JLnU5ZA8kohjwA4AIz9Kkvi7hyQUA9ah0i+cWd5cykqZJiE3DBwOKL3VHMD8F+KlE7HmWvOknia3Ej8DnmludTS916K0jbdg5bFYfiq/d9WMiDaQTT/h1aSX+s3F3ISyDjNUzJvU9Av8WlmTkYUdK+U/ilq8uma9rsUcu/+1JvnXH3Ix2/E19T6+/k2j732xevpXxF4m1h/FnjDUb8ktE07iFfRAcDFL4UZVHZaFjTIibqMnoRx716JolvtUcGuU0bTyGTI3dxXe6VakBN+WzXMYo3dLjCyJuHU16xoNgPscXyV5rpGnPJcIAOCa9k01NltFGh2hQBVo1Me18K2egeE5IriO6uDCXkSaY70GSSHCDk4GK+f/iB4pVtMW20ucakfMeMXoJzEe5J64zk8GvcPGd/Yakot54zdWjJ5jlHxnv0GPkGOa8wt/D8Mnh+HUNCltobaSTz5bCco8EQzyCB0cgDiv49y2cU/bVt7/L/ADP3BwlGm5SZzHgN5bXw42qpfQTi3t2OxoR5Xmc78u+MYPFWLVp/FesaXrVxcJr/AJNqfPh+yB4bdwnTAHJ68Z6VHqGlWuvwa5p3mObXO+ezg3glz/rH2dj79Oa19P0mz1aW3gBjiswieWPMBfYgAz04GQevNfRSrQg5VFo35LRNf8Hp2OOtRdelo/6/rzOUvoJrbTNOe0uJluY7QKYWtcSEuCcoSMYycDvgYrn/AA94yur2S7tfGuqavFpsUifJZS7ETj5wOyfQd69L8R+BJbOOFYHl022ugSJgDkvsznjoD3+teH/F+Y3P2H7Nb3NvaxRK8/nHPmHABcd8ZGfxr08ulSxr5O/Xqj5KdeeCk4xd0unR/wDDHkfx0vLg61o8z6iLyPSneK0ZHJ/cb94TnpnJ/Ous0e1k13xTdS6bdhtMt4Yh5jfOkcZAOw8clHfH1HFcb4w02ZdHvYr4/ZZYp0nhjMYzzyQT24PSu5+Duq63pPw61G+s7m6XRXlFvdCF02IPuAyI45wMYIr9GrrkwEfZ2utPLVp/8N5nmUqqlVcJLzPTvHHg640f4OW3ig6rdy3UM76bG8EwjS8hCfMXA5DgFOvPFdJ8GvCz3vwX8JB7+1uriC1RmeU7/KyciMdeRGce1c18ftbvfCH7O/wl8KKktxq+siTVZ/PnL+QJzsh55JGwA10/guDV/hn4XNno1nDZfZECeQR+7Rx/HyTknJ614fEMPqmX0KNNpVG79Nd73+89XKIe2xNZu9tF93/BLln8XvEHw/8AEl7Ho95NbmzBSZJDvhHqgx2HYDmu80/42eINT8OodRjS8t5Z5LS5R+RKBySOeQfevN4rbVfEmpahqJmglWUCS6knt+EHG/YewxxWHNM3gPWL3T9K/wBKtZ5Ek3Jl0CEfcQHPXJP615c8dXxFBUY1HdLa7t0ue3PD06Mb1YpXe9kyL4/WWk+N/AVxdabelpLKYvb27AFChA+57AcfhXw3dQhbry5QVBPz+1fZ3jHVNB165kNtdSaVbSZga2M5QyEEbw4B559q+TvHGmrY6lcxxsJY0kKiRAQHGeCM9iK+14XbpUnh3fvr0Pm8XDlnql30Ov8AD/ju50vw/e6GEhuLGXe8vnRh5C+MIQ55Qj27VmTaXaXGv6glsDCkYgPPDF3C54+tUvB80l5NEYo5J7yPLx4jRwHHrngjjvRpKa7ZX+rPEsqmR0gumZD8hxgA+/XivflBRlPl0f8Awx8zX5JTbmfRfgW5luL3R/CEwh1W3jV4Ptl1MjvbgguFTeD0+bgcAnivQJteg8PjTtHson03SleWdxbO+LeR+RnYPuc8Cvm34e+Jb/RddWCOTZffP800g2PwR35P0HXFevDxNYeGljsbvUBcW8E0bedJCEmePG8cnvj8a+CzDByVblWt1fTq9dfxPNrScn+70/yOx1K71DxB4PuLqzvVnFtHcTF50KC4wDv4BxjII/Cvhm+lMm6R8ZZt5Ue9fXvi3x5Nr/gn+y7a6NvHqVj9os494zJH5Lgl8DGcBuM9TXx5qH7zJztB6NXvcO0HSjUU1bU97K4yjCTfkvuPYPAV1cWng7To5EluLCQm4c+X5iJsLggg/wD6uah1XR7bU7mKOzjkeyVPMcw/P5aHnOT09B3rL+EPxAh0Z5bDVblfsf2UwRvcl3hjBJJBj6V1vhKa6sZf7ZkIg0t0ktLeZj53lxoTmMdhjkVvioyw9WpO1n0873/E4Fhfa4nV2uz1TwL4I8CQ+FpLjxFHDcXcOJI7ae42ZQjqc98dcGuh+KHhSHw7OunwwabprTxgGx0y7doCX4wgQ5Ixj6Zryu28faDrMDLJZeayOXF/eWwlnkGdh/eScAD5cDtVXxP8Qrm80R42aWLUS8kEk32fEbmMIc5PJdzkuePevj3gcVWxHO5PfZ3svQ+0p/VaFN0tNFv1b9LaH0hffEXQIvg7pkUUsuqanaQW1sbySR7eNNiEf6M4HLgADI7182W+reLL/wAbWWp69Dq+tXaE2klrc+YXKOMcgfPjkEgYJzyea6az+OmieJ5rfTI7bUX0vTkhE3n3Bnkuhxl9nUAPngEDpXWaF+0R4c8I+L9aTStBmh0SaILdT2sflT2wKYIOeZDvOOoGBwK56GExGAVSMaDbld6vo+l+jd9l5HtQr4atShUlWta33+fkex2HxE0LQ7XUNM0nRLy1064W3laf7KYhlycR4LEYCJ/q/fPavi/xF4o1jxX8QNe1SSCC3jvUkS9SBMoQeOh5zkA8V6x4P+JkXxG/seGQXFna+HbR5rTzJZJHu5Iw4JJOQAOPlyM15L4V8/UNV11IbmD7XJGZo0vZAiSSZzwTxv59q9LK8H9Q9rKS97rf/P8AHy+R6FavCtRc6bur/ecN4emf7bcMUtrcRpkyIQMD/IrrbPxhNrDyW6bN7xlJEd8CTOc4HQHoeKF0Zf7ev79kEdpJAY0ngk+SWROCEKdQTkZ71FpOh3Gt+OdV2ywtdXuXineDMZlKA+WEH3OeOBxX1dR0qt5y6K58tGrPCzjBPR7nZ/Azx1qWkeNo9BngtreytI3kDSnq4cHjOc9/kFfQ2nXt3Hpl1qMtvFcy3F/PawyT7JJpECAcDgCPtx0xXE+GPCDRXmk63oNvc6ff3sdu9zJbPny5ON6DHrKGFdhp8U+g6JpWnyXt1cCOSSOQ8yR56c/Q/lX5nnFfDVa0pU4q9rfPVtn11GlUlFa7/gjnviHc32s2NtazxvfZuo7uTT4JBGHcH/WD3GB9azJ47zW/DySahcGaKXL+eOOd53SB04APHNVNR8RG1+KmkZ12W3VZY7a7jgthISNhfI79R3968f8AFuv6/ZaZJp32aX+xbWTdLZRodkgEmcOO+eCUziuzA4CpWhTpRkls+vXe1/Rfr0Ol1qeFu9Xb+tT3rTzNNAYb6b7XFE53yT4JjIPf9KxPiX4k1COaJI/9LsJs4ukBXem8kocdK4z4UfFWLxZ4bhfXNQEGq/bjBtEAQXBKARgOOAeMH1zUk3xJ063uby9jjuGmIeKO2EnyOc4beByOM80LK69HFNThfl+75MzxONw9Shzxla/9aj9eliv9MiEMOwbDslSQ846YA9MV6R8JJrm28BazdXZ/euCpbOf4Oufxrx2KS5vP7RewikeBJTcRiR9hAPbOeO1dx8KPEOo+IrLxPBKwtbaKy/1ap8iFBgfjgCvXhTdODS2R8/SrKeIT76GBJNbJp7rJPIl75geMp78cn8ayfE2qajZo62+o/aLWWPypZIHO/OcHd/c7+lZniGX7PqbRzLGx8oDfj50f2P5U+2u44dQ/tCS2F/ZmcSSRiXyxKM5OcHPf8K6Y0LNVHqa4nExqOVOLs7+Z6Bb7E8MeDJp3klQX6czHJ5BA6/zrzO80rUNN1PURZane6d5lxIki285QEZPGAa9gm1K3m8PaBeTgrbC7EgVznZGMhB+A2iuL1ewdry78xy7meQlsdcniu2jVajfY76EOZJeR5rqPhy7c+ZLfX7ju73T5P155qjodtHpN3IZtOj1l2ygTUJ5CgH0z1r0P7CZExI+7n7y/yqidKUF0IGP71elSx046FTwqqKzR58fDqPPLIluIg7kiFMkID25p8XhK2RgBbxNLnrsDV232M8bk+h9akTTUR8Im4g7vlFW8XMr2MUjz3/hH4I5kMcCq/dVQVsJoiC2cPAMH7ztzitS40toZ8FywUk4x61sadZmWF4QCwPPzUVcU7J3L9ir7HFz6BHHBG2wKBxhP51mT6JtYZyr5PboPSvQbnTwCIjlOOq1nXNgBwcsP9qrpYpmdSjc4Obw/G0pIQIv+yOlI+lBpogBy3yDHc9zXYyWhVHQIOOm7rXqPwT+GsGpPJr+oWyPbxHZaRuON4PL49u3v9K3eNdNczFTwjqzVOO7OO8E/s76z4oskkvbldGtnfjzIyZAn+5x+pFfQ/wANPgv4S+H8k1zHHNqV7Mgjlku3wCAc9Bj9c11WlWHyGQxvj6ZqSS1nuDhD5SH2yfzr5TGYyriE4ylaHY+1weVYahZ2u+5qLD4TsofJHhvTN/ZBADIf61xfiWzi0km4i0qK2t3kBSzabcCQc/MnQdeOvWug1DU9K+H+iPqOoyiBCcIMfPK56AfU18r+J/iRJ408TXupDUobeBgjOmN5jiQnZHszyc5P415GHwM8SpuG3d3f3I484xmDy6Gy5uvQ+hbC+1FNQmvIrUlYrcyRyzpyjjkIiOP19a0ktp9e1U2d1FczpGEeOZACkU+ewA4Irn/g74nt/Fvw80qA3T6ze28ZtjBvO8nP8f0GOfSu5b7RoNsdRNtJBcGQW5g83LkcjJ6DZ06jn0r5KoqtDESpNap2/wCDqfPYvEYevh1Ve8krHg/j3xhZrHd6XHG0ttHN526GcglwfuHJ6jpnrXmvhXWjD+0d4au7eW5WI6zBMPP2K4BIySBxzk8jrXe/Gee3vNQe4luB9sRP3cQQJ8nYOB/H714pps/2D4g+G55I1tTb38O+VAR/y0GM5r9f4fpxjFSS3R+XYyrN3ptn7ildzn1zUmzjvUaMHbzExhuVxU2Ohz+FfotjzimIhE7l/m54qx5oVMkVI43EHG6oLmVILcyykMg/hoArzIlwjlz16Gsa5ynyF+R+taGm6qmsWaXMWHicuAV6cHFV/Efl2NtHIX/eE8qKT+ETehmC/jjcI/y/7R7VuHUTBbpsC+RjJd+Mj1rj57hHhz97dxt9K27O5tp7YvHIUTkQwuepHfFQiYskubuCNp71MvvTKMvpXGa3q06ee/76IrH1iTI57GtHxbqT2s1lpNuS13Ig3hB9wdya5GS4bULuK2S9kl8y6GYUjIyAe579Kzmat2OmsbMpYWkEuPMSMZVfXqaTW8W1m6IecVoxeZuclAuW7da57xtqwtbJo1G3eMVSM0eL+J9RNvdT7CMj1rt/hxYm30OKUjDy/OWryLX7/wC16m8eeh5r2Xwy/wDZ/hu0y44jpXuzmbvM434/eOE8NeFZbaOXbe337iP2z1P5V8waLEZbiPH93v3re+KvjF/HXja8nR91lbE29urdMA8v+JqrosK/aIwg5zTm7GU3zO3Y7bQbbfs429q9H8O6FPqUwSNCyjq3pXEaJD86kDp2r3X4dWuzSi5H3z/D1rNDRoaL4YitVDgbm/vmuutokjUAAYFV7ZPvFxtQdqsRZZCQfk/nVHSj5O1fV9e1DSooZ71rcJJ5n2aPIDRnkgkdf/rV6B4Y8bW1jClhp1oEtw3mAJGCWJ+7n1Pv3ryH+1BdWmnD7Q0Uc1q93PcoHDk7Pn+foB0qroOvLd3JV3kis5CXDjiMYGc56dvxr+W6+X+1puDVkr7H7XPEw2ex3Pjbx/eWnxMt7O2zLbXNoYXn39JCc8Z5Iwh4FGr2s9p9nuzLDEJTvKQp5bxoRjBH5jntXhnxH8RrpfiDRL1ZWuLmC4/cXQkDwxA8Zz3AySOfSvUpdYS7trWGdkW6igAzPcAyTkH7+T1Jz+tdtfL/AGFGjOC3Vn52OPC4mM+ddn+Z1V5q1/qWgXNsNfmsrW1ch54ESYxgcgEdh15PHFcM3w7g8V6XJq0dxNd6tdSeaLm5UQoIs4OE9wMnA711WtW3iG/8LtcQ21u72xjj26W4M8yBASXwOSKx5PFVtJf2tt5kjrFENs5YhwBkoB6dMYx+Fc+HVWiv9n3v0t+Pr6nzUVDEYmc6n9f1Y8Q8TaVGkVzp5kgl+1I+GmG/BORvLnketRfs0eMRaabq/haS7is9M1W/T7VczOg8qLGCXBByMbhxg81r+ObnULq5Mdvclnmk3/2gHHmAB+vHavn24Sfw5/bs9vLut5bt7FCf48E5P5Yr9XyvDLG4Z0a3Vp/NM8jFc1PFc0O34HsPxW+J154/+LVn4ogIbR9Kv7e1gCHy44rcPshjX0GM19IQ69Z6Bo8cVrb/AGySf94ZWU+dE/dOeMV8wfD74djxV8Kr6dZLpbqYvfJEP9XIIjhOPqW5r17xDrtmz2UV9ZW96rQpcS202XHIzjAPPA59Oc14/EdKGNqwhHXkbTt8v1ue3lHNQpzjezdnr5m/pfxF+0m70XdcRap5/wBouLmF0DWwQfMME98YrO8SeK49U8Q2eoWd3La3MZf7WjymExog5Jwe2XNQXd94Y8QyaZqmn2MGkatduAZ0mdY5gByD7dq5dYpfD/jm2n1Sazlgjv8AE0EpBQpuw6HHbmvCw2GpKbmotOz0f3Pvp2Na2Ml7WNN6q+rX4ab9dR9j4x07w14o+03vhmDWLdhmCb7KjuAnI2bz2/pXj/xh1zVfHF1ceKNYt4rVpJha7IoShA2b49/bJQjmvo658UeGdK8WRm5so7uS4McdvMkezyCnO9B/Bznj2r54+OXimPUvEVnaAq9kzybSJN/D9N3qRxzX1eSTdTEpqk07b/5frseHi6sZYm1+6+eh514M1+fSrq4s4442+0EYZ0BMZB4dPQ+9dJpN/cnxDrFrqMsn2hrjLhycSnrk46nvmuFuVfTdRjljI3oePwrqvBmqDWPFOoXeoO/2e6x5rud56Yye5xxX2uKppwlUS3X+R5GJor5npnhjwqmqxfaorZ1itCZSYwTjHI+fsTXFfFTxpH4juZFlVkgi2FLWPjZ22ZzzgYGTk17BCk/i3S4riW6ubewcRwxokhNvJ5YwPM9+grxD4qWd7vju7qG2j5SF47PCoMDH514GXpTxN6u/TyOWWAqU/wB5ujY8Ga3NpFzfava6bGUaAfeiJ8gHgY9Ac1xfiOOCO5325HlyAuFH3UyelelaVplzonhrxDFpuuJPbS2glQW7k748jMbE49Rx7V5Hqc73ExONoz0r2MMlKrKS8vyPZwt6VJprc6v4aeB7jxJq3lxxtdSTCMRwocZy+Bn2r6A+AR8OaqmteDb7wtDdavpF3PLeX7x/Js7vkEAY2cA9q4r9kW+Fvr+uSzySRQCzjiLRSEPnf0AHXNZ/wt+06P8AGf4k20GpS6aFNzG1ouT9oP2jAQ554NeNmkJ4tYmk3blSatff5HDzuhV9pHezOi+Ken2/hjxXHZ+HY/OWQeRDahA7gE8EZ5Bfrj3NcFc+DdXnMstybjYonLvMc8of3gBNekab8RbC18c3Goz2V1PctYXaSOJP30DhN4dCeQeCPxrhl+KEF38P7jT/ALCNNgjkee1+zIHO93LlJHxkjGByT3zXJg44qFKCUe12/n+Rx2lK8576lD4YaVEt7HekQyhJZECTTAPkglCBnPBGciux8TXVhq1v/bkk4WRiPK8uAlPK4BMh46nkHvmvKfAEzNrOlSSo0ryiRv3WSQQTjIHau58GeB4tf1/UNA1PVkgOcaZLdT+WZUH+r2A8OhxjA5zXp4ugo1HVnLb8r6ilfltuWvBn2ddc1G/s4Gs4IdDmnCbzsMkjmPIHtyMf7NQ+GtHnvbOS8jtm2STfZfPcfICR9w88Dmun8MeFJfBPgDx7eXcsc7SG30pCTkjEjuwX24H51wfhi4gT+2pbiS6CxW5eHyJcCM9PuHg5/lXPV5aqcqT7f1+J91gpxpZfTU1u2elab8HLjQfiH4OsfEtvdS2WtM6po9m4DmQY2E9gMn8vrXbaF4f0W2+I3ifRrPR0igh1O6tI0e7IJEB8tzxzkuMn3Nee+NfHNtoVv4U8ZeH49QuotHnMBk1C6c5neAHI5ygD9Men0qH4Y+ItJms9GSbVruV3tXutTls0/fCfzC/zOeSeRnrmvFxNHEVsA6s2+Z6aXVrNvZPfb1MMJi6EMRdfCu9vI9w+JOr3nh34XQ6jpUMtuLm7EM62E+Xjg35KDknoMYrn/BvxN13xsNJX+zH0+xNwLeMO6Z8ouTjYB2G4Dv8AlXsuq6VYar8OUudP+yPqs0BvBYxA7Ad5+Rz13gYBB5HNeQP4w8I30Y1HRrk6Vaaevm3cMxwBLEvoeQHJ7/XvXxuFkq+G9n7G7u1f57P8LM+vc4c3tFOy6IxpvDNnrPx2kWRlvINIt8QXVlL5c0yY/wBW4BBGPm5HbJ71JdaVZXvji+03T702ltZ/v37faEDnIIf0PfHIxX1T4V/Zd+GnjNNK1y5k1N9QlgScH7QADvAPyHGcenpW+/7DXw3u7+/uL+XV79LoBPJ+3PH5aA52ZHJGa+3pZJia/JJT0Ubd7PvY8tZtSoSd49fvPz48f6XbeLvAiGzhgttMaaOfzbaEJI+wlHIPAyCDxVey8A2z6TazWd4EhR5I3mvWFvNG6DkEE8uOn4iv0g0j9in4Q6HpNxp1p4blW2nOZM3sm8+2c5x7VrT/ALJHwmurq6uZ/B0FxPdP5kzyTyHzHx1PPtXuU8oxUYeyjUsk3b/g/wDDnj18bRrv2jp6+v8AX5H5pa5oaalaaPpNpbufPZ7W4uc8SEHpx02YJrufg1LfTeEfFl3qH2TzVggtN9qc+ZgAbye5IwTX3qn7KfwnhdGTwXaIij5EEkgCH1HNeLftAfDrwv8ADSzl0fwno1todvdxweZHbZ+dycZOfYCsMXgJ4bDPnaf/AA4YCftMUpHxP4umMepS7PKZ5HIGR+Azn3BrnLawnmtp5LtGikijAkgJC+emcoU9+QfpX662f7O/w2tbaBH8D6NLKI08x5rfeXfHJOe+a3T8KPBZt0ifwlozxjoJLJHA4x39uK9OlllSMEk0ebUq+0nJyPzQ03Sj4n+EugWxcJJJP5e0DHQ5qDViVvZ8Jtbfg7vbiva/2oNKs/h949js/D+mQ2WnQ3UPl2VsMRoXHJAryHWo0l1S8KPtxMctivBrUnTcova59lgXanG+9kYNzauC5Qcfx4549az7lHdsIh9dq101i7RPLGibnKFDnnjvn2rHlh2zSFDyfuEelZJHp7uxliAyIDs+i+lIkbpMQPkBHO09au+V5KEBNuzgfT3ojT5Nzjax6LjrRflNbXRj3sJ84gDtnmn6bKLWXkFl6bvatC5g81M44qrZxB5xlA2flKt3q4u6sU/dFvoh5okH3FGVXNZF6El2eYEwTnntW7kReakqBkHAB7VjTWkWCkhRjneAOlbUlZnPV7kej2VpeXltBqF2bKy8z99MIzIUT2A5r6Y8H+KvA32G3sNP1O2tYLZBGkdyTGePqBnP8zXzY8YduBiPP3vWkKCV0OwbF9e9VUpe3VnoKjXeHnzxPsk+IfDljGEOu6YiEE4+1J26968/8YfHjQtDtZE8Px/29fggEplIYs9ycc/h+dfPUyO6y4jCeZ1b3qlf65d+DxbyweWj3DxwySuPuAmuNZcpS5Vq/PY6cRndWFO791d1udd47+KV54p0aZ9Vtpo7ny9ihwTCJMZ+THseDXzfZXUSXMsk6M5A/dspxh+x966nQPGesNqGoaNHL9qjlEuMOQRwScHqa5U31vJbRJHb+VLg7235D88H24r6vLcA8GpRtv5/1Y/MM8xn9oSTUr9Hpb/hz0f4UfHPXfhnHcWmnrGsV3MJJJEGZjjtzwRjivri18c6PqyJJZibVbi6RJLgzQbRJdSIHKDsgT0FfD/hJ/sz+VewRGK6HySXEgjKEfxg17toV3qfg65iFldyTyRR7yk7+cQMZCYPTIwePXFfNZ9ltDET9pFWn37+voePh8fVwiUNGuz1M74tRwNqdxf25ktYJDkRyHfC8uPnKH09D7V5npCJquraVaXv7pjdwok0YO4DzBn6itzx94nivNVljkCzvIN0zqmwI/8AGMH3zVz4PTWWq/EvwvFI53tqsGzf/vivXy6jOhShcwqYl1Kl0fszYolvbRxBjiNAg39cAVcDDoetZ9vP5kxO4Pn+MHINW3faufWvuYh1Jn4Ukdvmrlb46jAstzp5F1u5e1k6P9K37mQi3l2ff2HArzjwTc+INb1q48z/AEfTInKZPWQ+3oB3NApPoZCfELVfDyjSNE8FT+ZvcpbWgJ5JySKy7zxnqmr6olnqdxZ2F5n59PtX+13Ufs4ThD9TXA+PP2gv+FseObnwN4I8TxWHh62cwaprFhJie8cdY45ByI+oyOtei+F4/Cnwq8LiPSoP3wQO6on76TPfP+Nc7qa2RMab2Ni38Mweel5eyagzjn52Ef6CpvDfxF07W7rU4rCT7QmmObcOMSZkA+dEx1cd6+V/2gv2h/F/ii8Hhv4d3L2EuSL+/RPM8gY+5npv/lXqv7FvgKP4efBi0hnaa41S6vri4vbmc7yZSeoNRGtCUuVM7Z4SdGmqjW502paheyXVzLFaXdrHKDJNfXHMjj09qs+FJpbnWYvLv/tVvbQ8KI9gQn+tdRrzT2em3EtxIEHZ6xvDHnfadQnuXjeQugzCMDGKtrU4Hc6SXUTCuD8zAc15l461kSxPzyAXNdrrDukMp7novavFviJqQstMv5BJvk2bWdTwSe1UtWDZ55pMj6hrBlJ4eSu/+LXjmPwt4Klgik2XNwnkR468jk1wvgO28y4jcruJfP4VxvxU8Ry+KvEUhiO60tSYYfQnuanbU5k7Js47TYzuwD8n8A9K7TRICrJ7Nx7Vh6PYE49R3rudEsMYP3TWJmjqNBhdphkdei1794Tsja6Tbgjbxk14/wCGNNN3dxKB1Ir3ixthbWyI/UDirR0RJFJIAA25/harEpcQSOcKAKbDgg885p+oHZYvjHP96rND8x/G/jnVfB9n468KmM/bLSePRY54Zw4QvjKY6YGCMiu+sLmS00m0vJ47e2ghRLV5BKHQC3IBynqcdTmvCpvDQsPsh1q/1G2lu7salI95b/66UHnn/lp+HrXWeMPFtr4zn8sXEunQfvI0S1TeAD1K5PAxX5bicHSkqdOjte8nZ9kvxa+R+jzwkvZTm5/vFay0V9XfW+lr/M5nXri/8T6Hr+spe7dNvLuVbWCU4ISPAJA6AkEZx71c/wCEovfE2iPeK8KSQ2aB3m4DumMj68V0Hhv4f6HZ+Eb+GPWZroGCQWqOUAeQ4cgjPyHKL9a434a2FvPFq9jf3KwRmfAja3Ej+vB6gdq9Pnw9SlLk+w106f0jxK1KrStDa679UdjoXxrbRPG6i9tLnVLeOzjSSGG4eN7ZygQAEdwNv45rtr7xnpt/ZwvZWkK7oHuJAJv3nOOXPTIxj2rzrTPCS6Za60txb/b31HMh1KWMibdnJ8txx3zjvXceBvDV14ZsobLUku47Ro5I41mhGXhkGDkfhke9eVjKOC5vbU1qvPfTseJXr3jKEp2ucro3ii+1fxROiJIlpcobfZZOYy8mTgEDvkHivKvjNdg+Jo9Ht4xCLXeZgBljO5y5OPy/CvUPE3hvUfBFtPJBG/2/7e91+4PyAk5BHfj8s5rxvxlYX9hcHWb4ytc3Ugckjkc5PPrX0WW06ftfaw22Xqc9LGKVPkb62+W/5n1ZoXxh8L+CfCR8LaLaDT72PTXSOIjzvtE7w4SQuewGSB2zXlcV7d/E46TqDXX9lpa6bHbvJDHkRFAUc5/gy6Z49a6z4c/BrwHq17az2+o6gro6TiGZ4HR069j6VJ8Mfg5dSXHjPRrGeVpdG1OS3mj3gCSDOY+x614ClgsLGtUpt86s25Lvp/W56v1lN81ROy/r9Svbwppnw50NI3N/qLPJPdx22cfI5TO/v8g610Vlosk3hnULzTtSh1K3trb7cJ0lBHyOCevz9iPwrT0bQ00OWw0+XTdR2LEbHyJ3G8IQ+HBTrjefwHtTtE8M+GdFF5odpFeJdmIpNNJdCPOUIPOO4Jz615FWtFttN7373V/wt0PNjmNGjKVS17/gRt4f0zX/AIsaz4fvdQVbLT5d8V5czEAgJ84yDgn9K+VPjPf283ja8gsVZLe1uHjjZyC7gE8uRwTX1xe+H/B3hvRrrVNQ0+UwwOkjG5vvnklH3OQM8nHevjVNFvvGHjOMR20vl3Ny5LxoSBzk4+g5r6ThxQc54hyfLGKWu1+r+Z0vFUq1JSp23f4hrdqZtNgufL2vj5yvrUngg2R1FDevItuX5MXUe/NdF4k8MXGg2wgnLMJv3gDA8fXIHJrI+HVpFJ4qi0+5iknjuj5aRpneXP3MY75r6j2qq4ebT0N5z5qarpef3Hpln4ysdB03Uo7G4ub5Lm68wPIPLdEzwSOhPfiuG+J3ja01/S9N06x082e1w88zPnz5PX8jXv8Aofwa8PzXEd7Po+uohf51mSSNM/UpwOteXftEfCP/AIQqx0/VbZrptPubryAZ5d+w9cDgdq+fwOLwdTFRgr8/n6Hlzx8sR7qX4bFXTbXT9Z8IR6yJPKudJjFnd2w4M6HI+TnrjBzXlV+hR3JBwP71fROifs+ax4ctby4u7DVLe2MR86RbffA8ePv56j1/CvDPEEc1mn9n3EWyW2d8t3OffvXp4LEUqlSSpS5lf7v6Z6eErRxFFyjpby9P+HPQ/wBm28nivdZNs9xBKEiKTWxw6ZfHXtXm+j69d3Xxhj1j7QGvJdZ877S+CC5m++e3euj+DXizTfCMnim4vjtum0qQWAdyEaXP3Gx1yD0rO+APg7UPFvxJ0S3s7K5vYoLyKa48gcogbOT6DjrXZyKhPE16m1l+Ryyq8s79j6C1vTdLh1rS7ezsYv7Ruor+7uLkOHQRRpj8Mndz3zXh7W9za6OIGglt9Luz9p2YIPOeee3Ga+u/iB+zg+seHNYn8N6BfQa3LaCCO8MsnKF0zGI+nRP0rhvFnwy1CT9mLw/dW/hm/wBD1rTv9BurK6gdJ5CTy+CM7D9/PbOK+MweaUHSp8rveSi79N2nv8jN1ViU6lOLW+n3HzVa26aVYeH54pQ8jCR5FQ9MORjPuBX0l8MvDmi6v4A8LawIo9Xkgurm1+zu+z7Od5f93kkY7Doc44ryj4MeHNN1XxhoeneM7BF0eKCe3f7UHSPzSSUJKYOOetfV1p4X+H+i6MNO0600O00iW6FxcWUV6iCU4wH+dz0GTjvWme46EF9XTfM9bra13pe6JpyU6vJbdfI8x+NlzpMPw00650hmW01C/mkjViDlE4OfX599eT/BjwmfF3iOWJ5dkSSYMiDzCu8Y6dvxrvf2jZ7fTNH8L6LbCFI7WykmEdtjYPNkeQYxx/GOlYfwK8SaN4U8Z+JY9RikXw/qkEYje9BJQp/eCHP5VVBeyy+coXenz6fifR5pUjhsJRjL1sJ+1hpn/CGabpmiWWph7G7kNwdPhjRII3AHzgDpn3qn+xaunXfiXXINZtoZrK5s5EiE5wDImHwp7HFUvirc6H4r+IGqTQW8Nr4Xh014bBIN+XuPL/dnBOfvmuz8D3Hgaz0LwFHBoyRarZQPJq9m9nIXkuPLxvOOvzoDkdM1tVSjk/1ZtuUlq1ut39+iR83DHRhP26jp2ue4fEPxVdeFfiL8PPBenJd3sdkbqa+tEG+O3s5Yzs8wjOSMt9/ngVxPw5/ZB8Q+N/iBfeMTrI8OWcN2JLJJrVLl5CMHJicFMcDqK6j9lWPXodb8W+Ir29k+36pdiVZ4Ekjjxg4Qb+cDoBX0tZeJdk5nuoDBIhzJc2YCGUn++OhrHKlhcshGlN301fdt3b/Gx9rRVTH4ZVo9dvK2gvw0eDTtIi8PyanNqMulIIDd3OPOyn8Zx2+lenaf4qk01xBf5ePtMvPHr714Zd+FLldVn1fw1ercXBfzPJQ+XMnrwetdh4b+IEGpA6Vqtu1nqcY5tnGwk+seen0r2KddQnek9PwFiMP1/wCHPb7e6iuoRLE6yxvyCKk39MD5a8zsr2fSsXFlcebaMcHaOAfRx2NddoPiq21rfHzBdx8SQvwQfb1FfQUMUqmj0Z48qThsbjn35NfK37Q5OufFTTtOQ7kk1O1t8D2IzX1VEweRM56ivlXWH/tz9pDw/GTuQ6zLcc/7Gcfyrzc3d4U6feSPRy1WdSfZM+qJWzLIPfFRbpCBxUsOoCM4l+Uf3lHNS/2hKuXSOJk7ASfOa+lp04yjueHObT2PjL9qKEf8LRDvGHP2uAFW9ClfPWpWZGrXsQQ+X5h2ZHvX0T+1VLI/xLknT5HF1b9T3xXgPi29+069eSW8Bg+fYUV849a+CxaXtqiv1PvMC26UH5HO3MRjc4O0glTsPWojEZC5B3HqWouY5/uJtyWxsboPrUcQPAL9sH0rivZHq09wmQBFz8x64X+VRR/NyfoKkkdY4xhxnqfWq8Ln584XnOalao6kCQh2ISMsx6/41Bb2wycDkE4NaC4PU7ePwqPygjEo4UnnjvQtAaInRHtJeDgDPTrWJ9nHCGPjv6itz5mSXqoHUt3qgsJ80jHGe57V1U01ocstSuYEdOBscnGahdNjbI02oP73Q1Zml8reoy3biqW/zXBRwxY4HNbpSiYSLUK+bGBId0anO1vWtzQPh1YfFF7m2vdUXTrS2CSedJOkCg5Pr1rn3Lo6ZAYnr71JPol/qlrJa2VvPO+RI6QE8jnrjtWVW6jeMuV9zxcxUfqtT2jsu/zPKPDvhi01L4r3OjS6jZWERuLi1+23GXteMgHIHQ44PuK9g039lbw+xgF74ttDNgc2yXEiSn2wmBVzw18B/GGsPJLYeGLy3ni/eJceT5ZP0PFd7oX7N3xGvLZLWe5ks4gmCj3g6dccfyNYY7OHdeyrKNvNHw9sHX3qv5L/AIKMjwp+zj4bFzFcxawboxgiF3s3zBkYyBIQD7fnVm98D+HdBt57SfXhLPlAb2byxsGM4A8zOcf4V6JpP7H9ndwR3N74zig52TnzIyCR94A5+oplz+zx8INMljg13x9D5igfu/t8JOB6egr5d5m60/frOXpEn6hhaau5t+un6ny94ztNEmsktrS9LTrhIf3KbHz1c4PXk9q6L4JeBNCtfiD4H1GXXt+oy6tH/oKwPgAPwS5Hevf/APhWP7OlnNJeHxPHexxR+YI5tSAzH7Yx6VL4M+L/AMFZvjBoHhvwx4TNxcvexQ22rwxAxl8jByeSPfrXuYXNa1ScKOHpzeursl/X5h9ToQvJ1El0PulAiqfLdWAPDRDAq5v34PrVSXzBNKZBGp3n/VdKkgWQq4xuAr9ZWxyAXJZ0ALH+7Xyv+2L8YotL0C8+HXhvXItGu7hdniLVVk8tNPtCMmEP/wA9H7gc4rY/aR/be8MfBrQ7vT/C7jxH47YPDBYIPkspP7859R6V+Yf7QPxEl8e6V4edr83V3fF73Uiz8/aicN5g9R/KolLVRXU6YU7Jtn2J+zf4h8BaNpJk8M6dZroliRDN4l139zBvH9xPvufSvc/FvhZ/jwp0/wANfEu2tZInBfQ4LQ2puRjIDlxvIPtXh3w08GJpUnw+tLiNp9PttOE0dutqHtZ5MAfPngHHQ17/AOLvB1vqT6dq/h6M2eo6egeGHP8AqJcdHI6ntVQWHVqdR6yOSNV05txWxT8PfByy8O79Mv8AShp2owD95br9x/Ug9xXrngWBLDw3bwYiiiEzjyV+tP1jxbZ+LfA2j39zdi1vTakpK4w6XSEJICOuD3FZHgbWotZbU9OiSK6vbGTfI652YJKZQ/UV58cP7GtdbHvV8SsRhtdzz34n+Mp9Q17VNGEclrZW2ECoMu49RV74V3gttFd3eWeC5kJDSH5wBwM0vxp8LAW0muxiSK5th5c7R9SOxNM8GRGz0G2QjgJkiux7nzc73NTxfrsdlZv8/XpzXz18QtcN/p8MUZ3Cecn8BW98bPF7/wBoWmj2j/6XOD8y9h0riNUtUfV4o5JGW2sIgmf5/rT+Eym9LDb/AFWTRPDpiiJS8uRsDL1RO5rgoYSxAAO0DALVtanO97eyyOCvYI3YegqbT7A8Efd9axexh5FvSLM/IMV3eiafkJn9azND03dgEcV3+jaUZXSJE3E/KFqDeCudR8PdH3XnnkcR8Bq9T2P5XPzVkeG9E/sqyRMfOeT9a25MrF0OK0RuloR2sI2k4GQ1R6xGGS3jJ5L5+WpoXBHloORyW9Kr3Un7+OMj58ZFUVY+UU0bw3/ZUmmX+kyvZOfMhg2CQR56EfJlK4uD4feE5rmSztPCuoTToD5bxE/vM8ZwR04r3O2+JnjbXNK03VtP8IwrbSwCbf13xuN4Iz25qpP4k+K0eq5i0vTJ9PdEdY3kCTqNmR0PTvX8208TXpNx5rf9vW1/zPrqmEx9edpYi9vLU890n4X2NnO4tPh3P5sRCk3kxD7weM47+v0r0i18L3un6ZLc2/hfR7K83u7wwJ87noTkDr14psHiX4nS3M8k+jac6q+EVy8cg55PH9aVPFHjq1vALnwtFOZQN6x3RTr3I7DvXNWxc6j+NP8A7e/zZn/Y060r1ajfqmc39m8WM94ZdCuVEsbmEW1ohRH7Ee/vis7U/CvinTpLO/j0u7vLiTZNJp7Q8Ejrn27n616xo/irxFZwpPcaFbQRfcDz34QSP0J56YrRs/E+qG4u44rO3ZInwC16BgDg8nk81isyqUXeKX9fM3/1bpySWzXU+WNd8I+ObvWLeSLwdqF2bu//AHkzWgH7gnBz2AIz7c1dt/2etS8XXJuNY8PmXT08tGS4DRiJAMHZ3yf0r6F1Px14lIt5rTTdKuBNgR+ZfH5ADgnHU5rOm+J/iK2jhkTw7p7xt1k+3gp+H1r0v7cxLjF00l8/+CJ8KxezaPI5v2aLfStStBoen2tpbJcAvLHMWkIzlSMnFR6r8MNZg1/WNQ0eOV5puXkWbDSkDCbx/npXrOm/E7VLjFvJ4Ts2flwYLkeWB6kEcGqd38aNUgumEXgqOWPfhJI5QdxOOp7HORULNcVOVp6/Nf5nM+FsUtIzsjxQ6f4reaeDUfDmoXqiT95J1HBBAzjnkdRT7rwhr9ncHVJPDUm+aQuluiOZE38jGQAcHt7V9BJ8UPELPJHN4JmiikKHzGkQB+m05NaR+MUumnfL4Nv3RTzJHcAkd8DnvxVf2rU5uX2aXz/4JP8AqlXet0/69T5R1TwV478YG0stT8N3Oo2SwmTeIRgjkZPPBHQVX0v9nXxhYvJqGlafqujSo5LG2TDoDwUTJPYc19Y33xoMV5FZXHgvULWC5IEaXTiNicZzjuK6I+MtZs5JIrvwuJY8A+XbXcbgZ555966/7fxNKPJCmkvw+65dPhSvDXnWv9dz4w+Jfwy8Uy/D2Y6guq3EVofNRdQCExI/ffjPp7CvlS8lu/D+q217bSSWV7bTCaF0OHjcHII+hr9Q/F3i288SeHNc0KSwtbB7u1+QzXATGcYHv06V8ifET9kvxPrt8uqaPPZX9vKRnyptxGBydg59eMV9Nw/n1HllDGSUbs9b+xcRhaHJH3nc9J8Paj8S/Gvg/Rdc07xd4ruob6ASgWFwjbZOhTOQfvgjFPu/h54w17T7nSfFFxf6vbTx+eZdTuI5ZDjqEL5IHc9uK3f2ZviFrHwQ8KHwbcaU3iuYzPdWMen+Z5kCSDLqUKccjkds17PZftC+D5Lb7NquiXuj3CO8bwX9oUk4PJHHz9a8PHY2th601h4pxT0aX3eZzLhmrPXmevS/3/cfN954E8eaV4b1WGPxLr89pCBGLWG+JhljKYIIJ6ADGO+K+WfiLZ3Npr13HeCTzY3xmY5fB6c9+MV+rT/EjwBq2nx3cUFvcuQHCPGHZEHf14r4L/a48H2mn6kL6zQsSdkjIOAO2a9fh3NJYjEyp1Fb5WNVk8sDh2pNv18jxz4HeFY/GXjaXSZ7KS9kkt3khht0DuSPQHrXt2pfDSHQbmNJ/DOoW1wB5f7ywSMnjpkV4/8As0+M1+HXx78G6/cShLOK9EF2zjI8qTMb/oc1+vFp8RvBonkU6tamRW8x0LDjmvT4kx88FiIa+7Jfl/SPGhkrx96sb6aaf8OfnTb2Gp6a8UUmh6stuj/Ik0JCD6g8VPFot7rOZIfCN5dSYJ8pLBzGR9B1xX6ZRat4fmhEs2qR3HmBXLvKPw/Or7T6Xbpsh1GAGI4C+coIJPQjPFfKRzKMtY2+86I5RKkuXmZ+Xa+A9Xd0e28GX1vKHJxZaaY+nBGCOa7nwr8BvFmuNZS3ekXNlEvGy+jC47cjNfoN/aGkywnF9DsDCQvkE49CQfWpYrfS76yIF2lxC5+QIQd46ZrCtmk6q5YNX9f+CdNLK4UXzSv9x+cH7S/wd8Va58Q2OjaFqN/pX7q0jnhtyUUYxlQOiDH6ViXXw58ZaVLe2cnh+z1mdX8vf9nRCr57YIz+Vfp82mWNq0gnnKWoBQiQZHI+nSqH2bw9c3UlpmG6gdf3sbxCQPg9MYxiuv8AtWs4Qg+W1/66ndiKMcWle+i7H5tWfw/+KMDuB4Lvbe3ZMYhsMIRj2rrvDvgj4qtBGb21urO23jMMVv8AOR9EwOlfedxYeGre3kjmtlFtkpse1OABxjgdP8KlSbQtmzMahQHZI04cf4VxV8xlU0tBf16nJSyyEFfV/Kx84+F9B1TRElN297KTzGblNmB6AV0kOou8RjkypJ5Fbvji/sb/AFby7Is9rJDjanyED/ZrzS6tfEtv4i+0Wt5a3mjzzuTZyWpzAhf7iODngHHIPSvZoW+qxlvddP8AgH0uHSpwUEtjqpNjOHTOV6MDjFaL3aaxaC31SKPV4B08/wD1kf0ccisya28neEPHvRA5RCcFD/tVVCrOnK8WdtWnGcNTsdE1dLGeM2l6Vkx5Zivf+Wg7Anv9TW/JYJfuZbRJLW8i+fyiePqh9K86S6jlyGG7PVau2mu3mlyYs5f3Q6ROcg/h2r36WP6VF9x4tTBX1pnqGi+OHhYwapGYjECfNIx0Hf0rwvwBbPrP7QmlSlOLa0nuz9X/AP112978QbTUtKu4tQtJYLvyXEcycgnsCa8/+DOtyJ8YPEFz5e9LOwjt9q9snmuqWMVetRhzXSdzOnhp0qNV2tdH1SqA9T+DUmzZ6f7wrO0rX7PWVf7NOGkX78eeRWiy/Lwdv+9X28Jqauj5dprRny98f7CHUviNcpL8wgmhnHvhK+ZNcXfrF3khR55+ZTyDX1T+0AosviWuwO8l1ZJONgJxjivlrWNE1e91W/NvpN3LmQnekD4P0r4jFU5vEVF5n22Dmo0ovyObvggFwJJZNpf7qfyNVZpYkjIJJPvW63w/8WS8f2PfeQ537WG3NRp8H/FczuBZFDJ1E0wGKlUeh2Ksl1OeuLiNv3hcbB3qp9vRJCeXKdCvQ115+A/i12A82xiP/PTzsj9BWVf/AAc1GO4e0udZitrkf8sVjcn6/SuinRjtcUsSkjMs9YhuN5kO1FBchq+jvhP+zTYePfAUesXOsTadd3QDx7AHjQHoCO9eL6R8AQ6eZceJFt4hwVW3wc98ZPSvX/h4tx4OsLfRLfxzd3tnCS8NjsQBB9RzXVR+r05XqnBipYitBexY/wAK/ssx+MIdUtLbxDfWWpRPIbd9Q03y7a7SN9hKc56965/xf+x9498LW8UkV5p+syOhciAmN/wz1r1rRvGN1ZeJItcnuNQvLmNHhj89wY409AnpXS6t8XLzV4UECfahDl9lsP3gB747iu6M8HbVHk3x0Xo/vPhHxN4d1nwrLJHremXumkHBknjIQn/f6Vzk2pxWyuWKoeoy4APvX2vrHxC1nxExt4kjlsnGHS8sfMI9sd6wdD0CzidxL4E0+8k6Aw6WIyPfkUnRU7ezu0dCxkofxLXPlC01ENGB5+5z/dOcVdOqa5BDI+h3GoWt3kB5LLzEJHpxX1hd+JRoKagI/CVtYG0jd3zAEwQM46UzTvjZqkMMQi0+2s3khExWZNmOOnNDy+cl7y/A4cbWhiqEqV7X63PlaKy+JeqrEtpJ4kl8vlP9f8h9RzxVtfhV8UNYJI0LX7p2xlpIJDn8TX07/wAND6+91BbQXVss8riOO3hILuT0wO9dJba98TdehMkGoLbxjP3Zhn9KyeXwjpyfgfG/2LRau634nytZ/sv/ABYv4g//AAi14zn/AJ6bE/QmtpP2PPilNFI9xpUFlHH87tNMnT2xXtWv2nxR1Oxgu7LXBPd202Tard7HcdwD0zXleiJ8Qdcjv49Z1e50vXY5HMOkXs8ieYAflHm5xk/lVQwcZq6i/wAEUsnwa+KozM079lbxBqtoGfXNGiCuQd1wmExXoPwq/ZZl8K/EDwxrdx4t0WWO2vY5/It58vLg9E+tZvhfTY9e1STQdUk12DXobf7Ve6Y9uALcdj5h+RwexB5ruvAPgLw/a+NfDurW+pzteQ38RFtckJhwejjFdNPAOMlp+K/yD+zsBT153ofZECRbT9ngKRknCNnI57185/tKftB6h4evovB3guC51HXbqTyZHtEzICf+WcY7n37V7v428Qy+HtJv7mFH1LWZi8NrDaRkmSQ+n0rhfg/8LU8JRy67rdsH8V3oO+V/ne2QnPlg+p74r6F3eiGnyK8dz8/fjJ8AfGngOF9Y1/RLhIL0edNqUP79IiecSOPuEe9eRfCv4SyeNNae4liF1bPMd6gZQ+rk981+01zD/okkTOPs8oPnRvgo47gg9a+YvGfgzw34e8Syf8I/o8GkRTfvpreyTZCD6hB0Jry8WnQptxe56eAi61VRZR0rTbfSfhvaaBd3M39oWSb9CdrryRcOORBI/f05rY8C+PJdK8Iz2GsadqGl3vFw93dIAYJyOTHz84B4Gea1v7EtPEvh5NO1CCOeIgbC45Q+ornD8AzqU0mzWXs7eMARooMjgd+Sa56eKThHmjdo7MRlN6jlB2TJbDxV4i8R+HpNTt9dtUtraSS3hmkIhmkld8yOM/fP06Unw48bCP4/jR4LmT7Bqtl9lnlmyjmdBlCEPQk5JroH+DmlRWdlFe3up36WAAtUaQJHFg9gB681wevfCKx0HxMniXRzqaavBP8AahN9qyXkzzkn16VvDEW3JeXTcdGfSOv6baXNtPZyOZ4JozDNv7g968ei1KXw88+kTb/Mtz5eW6n0NeuWeuxeMPDdvrP21be0uUzNAACIJB99CfY15H8VLMm1tNbiIYW5Md1N/wBMxyjmvTg+bY+brQcJcrPAtev31j4w6jeP81pp4EIfsCB/jWjrEItrMDnzJDvkY9ya4/wzqcnifxaSgK2j3BnCN1lOepr0HxOplbOPmFEjh3bONhtg7uSDk10mmaaN+ccVS0u2EkpDg5/u12uj2WSOKzaHF3NLQdIaV0jjj3OeNor2Pwl4TGnIJZ1DT9vaszwN4ejtbcXM/wB/qM9q7uOZD/q/moRskWETauKgkeSYskXzer+lP2l2+Y8f3aeZcDA+Ue1NGg22iFshA+bPJ96heAy3wcnon5VZQtkZPNIxAlfmqA+APh5+1VrPwn8O+GPBniW4u7M6fbmHzYLUSSeV/wAs0Bc8jBx+FezeH/ido3xF1JZfDHibT4r2WMB7PVrAI4455zzjtz2qXx58FdP+IfieSW/0tXtUhA8iEGMDIyB8+R15ATHHauCsP2bPCEup403WL6wljJRP3flusvsCMjv3ziv5yxFbKsanVacKju3pdXb7H7LSwtaG7VvLe3n0PW21zxDPqVjaWHi3w/cWzv8AvXRA/njOOM559j1pmq6P8QJHkls9W0zyUy4jS1P5H/DtWBrvgHWvCesJqVv4vlv7u0k8uMMI7jZH0ON44f07Cuv0jxLrFhPcXE+u2EqiXyEtZdN3PEefvuhAc5IGcV8/NU425JRfqvw2NKmG0Xs5P8P8jC1DR/iJrNtZkWGlQLBsMu2zDhyD/EHz+ldB9r+IVwIrQaJoeoSQjl/suM9eB6Y9eK0tW1/xZo8LRRxaRcQzYQbbp4pFyRv65BOOK2rS61oGSUWdq4j/AHc6Lf7BnHJ+cc5/Cub2klZWj8hcs4LmdmecnWtfFyslxoWiZtUEjBbeRCZMZyD7eo9Kr6vf3LR3M9to0MEUybybaRDCMY+4hHv9a9NvPiHdWVzDHJ4b1G/iCAxT2dwk4bHUJjnOT1qefxxbXaM93oeqIFGZAmmPIMDgc8/Wo3d7L5f8OX7VrXlPJrDx1dw+ZY6jp089tKgjTy+kgOAAcDr9KtzxarLOj2WllHic4imlzgEcDB/DAr1tNb8N6HNPeHUg8bITKv2eSMx4wR2B7rxVXwz8UvB0mmNHY6laRnL7yz8xv2JOOpPQjmqULy+Gz+bRDxM3rFHlttoms+IYIjceHpUJmEswN1kSOT1OR8g+laifCY6k9tIbC+zCNkjvcFGQZwMpgBwMV6z4f8U6LqsKHT9Ssrryv9YIZRJ+8J6Y9c9q6CLWdNNtIiKMw8/JxgEYLnPPSqi5OWr5fvJli60NkfN118FIp7qO5ls7rzAT+8tZZDN1JLjHQc/hVqy+Fui2V/MLiNpngOSl0JJHjx3BHUfXrX0JC1reQQTyQboZhm3dbjCdOoPftV4RpE8cBszFZYEhdcjzAOfqcVslVqae0dvn/VvmZrH1YHha+CrOGOUWCQrJ9yPcZkPHQhwfk/Srel/DMW0CXEkNiqMcyt5x8wZA+/753c+1evGZ02C0gMoj485BjIB6AH2P6VNFe3FrHcLLFMxZ0CRzIAsfbH0zzisPq8krynox/wBoVVseM614P8Q8TC+unWIHaRO5cRkdST61FafBvxAssdzd3trNbA433kYuMDA7OP5ivXtY326vJOVlP3xBB/yzI65xxWbqF7cXNvbOkA8veXIYFGQnqEA646VlG9O93dj/ALQqzSivyOE0j4JCGzMKz2lx55OwPp0WACemT09K8x+N/wCz9p/iRL27udVurDTAkaF4Ld50x68d+pr36XXLbe5lQ7E+WOO5cqxPHQHgHt+lSXnjS0azPkPaQRyOROsjiQuc4O8nv9a7sJjqmGk6lOVnp/S0MZ1qlSynqj85Lz9kfRH1SNoPHq+S44STT5EfPf24617npM/xH8MaFb2rJa+IVUhHutOSB5wM/wCs2EdSBkj3r6n0zVtMa8eBEs3YxeXsit08tSeCHwMZ/wBnrxTbXRNI1GWGbZGJYJQsc0LiPysHoHGM4/LrXpYvO8Tj1COJSml0aWn3Wf8AwxrhnRwrm6atfzufL9v8bb7SbvydY8Iy2rqObmazRWcnnJ+T0716Jo/xsh1CK0iu9X0hreTYIpJmjBTcOCSRwa9Sl0nTtTkuFbW7lNNlGx0aSPbyevTgc/jXOQ/CXQYYZXgjhaJJPO84QR7t/GABjnp6dK8yX1eauqdvR/5/8Mdzx1C3vo5BPiXZR3MWde8LbGk8pnniXkc852DPA/Wu10DUtl2lxb33hSJTkILeKIMz9zjcOfwqnc+BUt7VbO0vLRIXiCfZrzTIZITjoORnGST17nGKwZvhn58VvcPougTyMHWaS1kEeAfuvsBIzj271ivY3912t6f5CeIo1I9vl/wD0iLUdUsbZRqWpaZEoHmeZLBFGM985bBzxUa/EWHRYpWbXbMRu5lJRbdTHEOeNnJ/WvG/E/w30vRtO3rpy2gOP3aXzxAc5zx615xq2m38sIjs455DaoHhEc84REPQDOO9b0IOt8FRr8NPvG44Tl56j09EfUE/xO1O+sJL3TtXsZU2O54GD7Y9SKwL3xj4h1bUrRLi4tLKML5+IIY23p2w+cfgK+d08SeMY9LgluZZbrT0j8kWsd0JASMnL8cdO9chqsOo6qsjmyuXRfv20ZMhiAOB79OnpnFddPKalRuNSrp95McTgYL3Gr+mp9Zw6ZdW01pqcfiAS3DEPultBGAc8Y+majvLW408j7SVbMj/ADwzJJk+vB4/Gvl21+LXizQYQ1vZ3LtbESRNNAHMadecpnH445r6a+HviHSPE3guDV0tPED3FwXjklt7gRhJR1QbBwBnjFfT5XgMf/Bc04rZP/gI83EY/CwlenK762sKmo44f5vTdWimyaJFQ7hj7rHn8K8Z+KHju/8Ah/4kt/7M0XUHspkBMN2/nSTyk8kE85PpWp4U+N+i+JfLt5/O0i/PSO6Gz9elezLCyo1HHsXHFUqsVZ6nuGgeD7LWlUyX7Ws/QRbOCPrW5qfw9sNEsXvLm4vZo4+SLSPJ+uKy/Cs32nQbZ5PnZicOvPetpfGEnhyGSWS7jnghcI8O/wDeRk9MfWvpsFSw7gvaU7+Z4tetVU3yyODv/EfhO/C6fp4ub2/ncRhLnKA+o46Vn+GPC92mt3Oo+HvCElrcMSJ7+5keOFz+PUV7BYWGhXN7Pqlpp1nBqr/fneAeYh/oauXEd7fuJLm/M5jBAjlH7sE9/wAK+jwuAwr10v5I8qvjKsdFe3qef+J/GEvgmW2v7vR7K3nuTsW4W4wSQO+K57xF8bvEdnDp17Hpx/sq5uPs5ulRzGCRxl+1ek23hDT7a8luLkjUc8/ZroCSFD6oD0rqrfUP3YsoI7SfSHjPnWssf7sewTpmvS+pttqEtDi+t2WsTwCbxD4l1vfLFGsqPyjwx79/0rK8zxpcwDFnL1xkpivo7w94X0vw3Dc2fhiNLOMnzhZk5RM9kPYZ7VWurm8v/tNosu2WIYmTuM/SvCx9GnhEp1eZ37anqUsZ7T+HY+fY/Cni+/Zw7+U/9zBOP0rkNT8M+MtXS4igjm027srgEpdjy3dAecD0I719HQ2OoRKLYX7oBzsEhz+JrGk8R2D3IlMst1cD92Xm+d3x2z6V5CqU5rmpU2/md8MS4v3j5ys9NvLvU/s2qXFzp0iDe8RQ/ux710lj4U0S/wDkt9ZnuHQcogG/HrXovjnSbbxZZC0t4oFnVD50L58xARxhxUfhH4DxeG/C0FxorRXurTAzy210+ZEJ6wh/7g967KXK17tO/l1Pc9thasFd8r/D/gHl+p/DfTJ1lAurvzR0LY4NYelfDm70G/nktLS4vDLGUhlYgAv7+gr0TxFc6rpk0tt9mFvexP8APbSDYQPX3FYDalqF5d2UZuJJXmk2HaT5KDrwPSirGFSHuxSZrQxE8PPXVPyIdP06exgiTXLcu8w5EYJ2e3HStGLw/HCkZ0+RVC8pFjlPoeoqpqWq3PgvwiniG4NzLeXV9surOyJk+yRZ2AgdXxwTWnf6pHYaRHeeX/pM2CjgYJB7lKwhRi6d4HFXrqtVaexo6X471Pw5cx2dybhUlPDOgAQ+nmf410kGsQa4ju+qXCThs+S3Dv7D1rnbDVUvIUikMdxG4w3dD+FTf8IxHDsnsGjilHRAMxg+uPX3r0sPiK+G2enZnh4nB0q2pz3xN+IXh/wdod9LqtxcfuE8x0ukO8D6d68evPj74Z+NOmy2Vlot74h0+Ep9qnZPJdPXYe747V9DC5vFtjFrmnQa7GzkNHJB5wcHrz1/CnWfhTQksHk8L6dp1k5+dLJ4Ujjc+xA/nX1GEzPD1WlWTX9dz5nE4GvBP2eq/roeaaDD4Te5tNZsdHgsNQtof9FvLy18me3j6dOmRXV+GLnwZ4eaLVbC4e1vJIzDPcX97iCc56DPyZJNSX9xqf22CPxB4Ogsp1BEc73eAR7EcVyr3F5dRXelaj4T0vXtKMhnito5UIkIOUyDwXBrsxGX08XBOhNxa8zy4T9m7TX5np+j/bLmznEGiJpDxucW14mZsk5JPPQ9quSw3mopcWdx5EtlKhQwvAgA/HrWFGninVPA17qmn3NrFf2sPKXQOwuBnySBzx0qh4e8L6hqGlWT6z4pvp9XmRJp1sMQwRSEZ2RjrjtzXzrwdbDfxr+prKsmcJf/AAc0DRfHI8WR3uv+ZZjzLjTHnee0kPRPk6gA9uldpZfDHXbP4paPrd7pUkFld3UX2qXT5vMhjI6SOnVMjg44rT0zTNKttRnsrLWNRn1gESTeYXOwe/bFdp4ItY9J8U2Ekcl697JN5Zd5CI3B/visvflO7d/IzvTm7u9z292O+T7O/lW5JO1Bw/NQKm05B4FTh5GaQPPGfVE6A1Vl+RRGh+9yfpXvIDG8R6hb22m3F5cDZbQxk8nr6D8a8HFvJdzT3dyhaWd9+D83XtXqvxUuXltLTTowNkp86YD0HSuOgsPMmtV2Hy9/J/CvncwfPU5F0PsMqpezpe1e7K+iqNNSO3JMpTu38q6NJnA3xjcHH3KoGyFtcOEHz1bgTy0GwbT1JrigraHsN3HSX8jJsY8j9a5rWInlt5PLk9wHFbdzJbwPnMkeP7tZupBDEXEn1GK21Zm3ynHeDfHEfgrxONL1SN59E1Wb955fzeVNjiQD3717HrNhaXhuh5Ek1hcW5hnLcpLG46Y718TftK+PbzwRod1e2dyiXdu4khJXdgg/LmvXv2O/2oD8TPC+n2Wqx28VycxoCceQ/YZPY9q9XCuVtdj5TNKUVUTW7POofh1e/DHxPLZXcYa3jPmWl0nKSwk/IQfXHaum15Iry1MsZO/74Ir6T8a+G9K1mD7FqUYlmkQ4hX+A9ePSvB/FvheXwkZEldnszCfIdv4x7n1Feiz5z2fJc4HTgLeYyGTaO9d74Yna8mi8qMsSfSuZtdPFzCXgQO5Gdy8596774Yxul/5c7hjH/Ewwc+lc12JLsepaTp0ohQ3MhwONgroIMBMRqFFZ1pc/Ps9K0Ek+XI+XtVI3Q+W48pcZ3H/Zpiyn0OT78U+OAlt/epEsy0hIP0WgY2JyxGetQ/aWediDwOKmNqsNu+ZG3YJ61i/2okENvJnc7JyvvTuVyXF03UDLHFBLqUk8QQy7rMpIHBBzkjjp754qe8NulmIEV/3ud5BHmIc8ZQ9O3HSszRLT7Tslj0uG1t5s7PJTgjGQfT/Oas6Y7zI8bpJpsCSCGORxhDx99MHnr9a/kOFWVS9P8WfrdS0J6dCLW9KRYY7W4iE8RhMfl8bx6nPXp/OrdjapYabDbjbdORvTyY85cHGzI43gVltFL9strO/sLdxFlzIhJMif7WepPvWq13bzRNBdNKJ4jskmjjDkEd+Ow6Z9Oa54wU7xsun/AAf62DnbXLcrQwGBo7TyproyAiQn5w+eCDknnBNQWHhe3hR9+mQ2pJ3xwpBskJPQZB57cVZeVNPto5ElMtxGBJ5byY2IRkDpnpgUkGqz3FmJB9pa4RPJSSOMZzjqCPXFa/Do/uI1homXdSs4dUsoI57SFYWjAIlcRu5Az06jH9MVlDRovsttb2yMz4DxxwXDoEIGQQc+lWjc26lJpHzKCEdfOyZ/cd++TzU91DPc20Fpbuj+cD5hlABAPTjqAgx0NNQU/ieqMvaNaLYr3mnz/wBni9/0xYUfdJCJ3+TZjhwDz/ET9auX3haW7kCw3sVqZX/drasjhP8AbAAxnHb3qtqEkcL20UFxHcFUGQg+R3Q8n1yc0Lr0Caj9nScT3qOH8mK1ICRk8EEcHGB706ahL3Z6i5pvZHKat4D0W/vYLq4hspbm5SPJNnGZn5zvL+vfisi3+HWlQ6hNvgivLiWMxS/bI+S3bL55/XvXoYmF4kcccdtcvlJHmkBAJHGM5AxgN+AqGLTLO7mLypapcbwC4kGEkzk4wegPTHYU+arbSWhxVKleouWLskc5b/DDRLmS9thLLpT2u+PztJuJ0WT0cZPXJ6Clh8B6hdw7o/E2twN9m8pZJ9SlB4HCbPQ4rrXsI4tl5bzvLdxg5RSE+QdQgxwT1z+FOhv302KCVyLmLIcmIkuDnPJ65z+taKVSLu5frYmNSqoqU5Xsc1pfhvxDpGjx20fiK8eWQHZLMP38aZyCHH3z25ov4/iXZm1mg1OyuYZlOw6pDL+8I9dvTr3FdBBrKly8h+xy+YUjWb5HznGFz1JParM+rG8S4S4SO7YbsLckkghig4z1GOlbU6ijFqov8vmWsTzWs/yMO3k8TaZbyS38unSxzeWEdbh3IwnTkcc5GDxjtVOHX9Yjs7SOXTbO4hkkGDZ3xzHknnpnjrit2bVpbDRI7MWEMUdyQ6RzAhH6ZOR7ZrK0+xn1XyH22mnRMP3ltggoSTkAnj0xXM5t/Cr3/r5jlXT6o5zWPHGtR6kgPhZLosXRy06OigE4JQnqUGfWuZ8T+M4NDgsU1fSLu6slYvIJrQoh4wRsBOcHPevVL3Rg1lPHZmxnupEJkL/Plx0JOe3868+1XwQNQxuubj7OZ8mKCYHYc52DIOR2rWm6VNpzj91zlq1cRZtSVvJf8Eg8PeKbCe18jTvL02S7mAeC9D4jJwc88vwQPrRqfxe0nwzq40afX7L7XI+xxnO4dHJPRAc966qKA6bGllZy3MFvbDfcTu+/YM9Mn7/HpXNeJ/hr4H8aXkWparoK3CLGLePeDG/PJ3OmMn3NaUlhva3rXt5WbMvr8uu/W7sv1OnTxZFf2Uey4tkvGIgk3YkhPHAOzqeRVzRdYtrTSnn8w3E7TfJLHGXKAjg/7HevKbj4HeEdPmSy0eXVtIIkBjNrqLjEpGd/HHTmt6XwAmhJDJpHi7xDLPb8GZJRIly6DOSDwfTHsKc6GGf8Opt3VvybN6eZU539x/g/8jvm1J7yEyIiLF9yNMh+2AM46c9DVHU7DfNYWK6e88cCCQxqPM5AON/bjHHcVxPiCPx5pukx3Nt4g026Euy4Ed1bJGXTBc/cPB9cDk14v45/aD8b6Dfwi50Gx0+znZx5ZuHIlyeuRgkcHr61phsrq4mf7mSfzt+DKrY+lTV7tfI+i5EjurnUbddNF7Ysm8xzOCJyT0ROOOe3sK53xD8MtK8VafFby6etrJGiRXEsaCFyBwCkacHOB/OuT8FftU3uvXcFxdeDrj7EiJl7VPO8pOAzjBBB5zj6VsT/ALSWixanFZ6xHf6XcTSZEl5blByer9xWksDjcPU9yLv5f8A86pm+Eqe66q10PJvEPhbXPBBtz/wj8VzpsLmQfZ43AuBgH98nr79evarnhu/v7XxBLfW+m6rYW9vMf3FhbhZEc8oE55IJ/Cva9I+MGjXV5dy6C9tdhY5ERIyDIRn5yQSMDqadeeMbLXLCa/sozdCMoZLqQuB85JGX6ZGR712yx1a3JVpa99TGOMp3vCpdLpbX5d/yPEtT+MWu3viWX+z9Mkn8zB825t8OMDGd4yDjnJrqf2bviNeahq9xoNxHJBH/AK+EjhA4PKfl/KvSrPxtb2Z+yRw6fFFHHgpeQ5CZOGQ8dx+dRr8QNGs9Unvb2wthKkmyOa3scGM7xwMAZ7/rXp5Zm1LC14tUrd3dmdfFwnvJL1SRlftU2lzpmjWGqW1k9/cKC/8Aqy6IBjkkdO3NfMOqXeq+ItNt799FuvOMmwXixgJ5IQDZj0HXoBX39401y0tfB+navIgls5HycpkFCmeR6cVw7+P/AA3fQFXMCRzJGdrW+DGCgCAnsBmvczvHPCYxuNO/Mk767NBzutD2UatrrbTfucd+zl4q1mS10Tw9e25ntLqQiJiCJI0yS5PtWt8YLe41vVdY1PSJIroW8ZMcUHBPl8IAPc0/w7rSWN14n1CyntoNZj054NNDn9yC55kB9hzXEeH5rjS/C9hFBqU15JcSPOJH6BBwcE8lC+TX0mDqSlgVVn/Vuh6cMM4tU5vWy/HU9a8B6ob/AEaC5WWVpJCX3vneD3zXouna2JVEVyPN3dWxXhvw/wDH9vcCKO4cwfvnt0mfhJChwfpzXbn4q6FpOtjT7/L28shg+0QDMlvMOuU7pyK6svxU68m6b23CsoLTe2h6hCkEEGy2jj8sDgdal8+fTbSR7eO2aRv3nkGYB3/+vWayfYYUlgnjuIJOkiHIP1HalSeK72SPGGkjOQHFfV4fMOV2qbnlVMMpq8C/ZeJAllcT3MVtCUTLxW0m90z64qWzsEs7DcL37bLcsXkkwEkf0H0HSsh7mwa2kW4tIknR/MCQx+XnHqaSO3k1MHdB5Qkb5Ejckj616spxrw0dzg5XRlqrFe7D6DYagJZGvSZg6I42SID296pxfaJrCO4isolimyAyYGcHmt+ObU9MuYwPLvU6pFNs/d/nWbe6cZ3f7WdhkzJD5Eg2DPb61wywLUbUnY76WI9rUSau2Y17a3cLxJZmFppR0lkCRxn/AGz1p+gXUmjyXEl3JZM7IQ/2JyMH1ya6XRLK08SabLc21gLIwzPbhpkGJHTgvn0pj+FdQgmQv/ZiQuMjZCSSK4HBxdmtTV1eX3Tm9Si8KeJX8u7DXGoOn7uTz98gx71R0D4dWn9jxvaXZneMv9ouPvyO+eAfQAcV3P8Awj0oEZhvWt3UjJtbdADirHmmC9eQ2kqSMeZl2JmphTXPzOP4Gv1ypblueXSeBrkX+E1S4Rz/AMsfITB9gTWDeeEtPhvZE1GK6uNQC8yOhJx24HFe6ak9hMSZ4A8ca7/PX5vL+teQ+M7bxBYR3l74WlnuIjMZpIbx8ySE/wBwnt7VrVpJbF0q06krSdjI0rQbLUoLazufC07p1kvI5OCf9nvxWnF4Nt9HuIzpcd2nJ3wO4wfrmsTR/Gcmqa3Ppmn6vNe38KB7u2SAg2xI438cVbl025CySSWU05lcmRkPJNeZKClLR7HpxlyfEyS8hvdNjjluQIjKdgQSDOfSsy4tbO/I3maCdPuSwHZg+470s2kXCKxNnfOO0OQZHrktd8RX/h6/jgu7NreVjvSOeQZMWeoAq+TojRck1qd7DqWqaZsiSOHU9Pfgo/zlPfYf6Vbt9R0fVJnEAgs7uPrCyfJn+YrmtI8QQXsKOX5PI8r74+o61vm2tNQMckqBbjp5y/JNXVRxFWhOydvyPNr4SnU3LMVhcWd3G6aVDAhfJuxNmEn1JFVNY0jVJYpDp0Gn2/2kAiUXuwuQenPalt4tY8NsTZzyX9ugz5bECbPoR0Ip9lrGleIzKlxBNZXYOXj5AR/dD/SvfpZrCelVWPBqZfKnrTdzF0jUNR8NzapPqFvcLbzFEuJARJDkdMOK7LwbrH/CSfEOys4NcgnjT55tMygkOBk574rC1nwZFqyW6XNvM2nWkyXCPaXb+S8oOQHjHb2NdV8ObDS7rxWdTl0y2guxC4e8hGJjnqM9cGup08PU/ew1PKqU5rdWPXJELJs8tUQ/d2HNNaEuuT8xHAqQW2wZSPyt/v1FV9Vmezsbu4B2+XGXDVEmKC5pcp5t4lmj1bWL90O4xyeWCfQVkW1s+TJG3HL49KsW15FNq9xFvGJsODu6moJb8abeTWxcKoPWvmKklOXMz9Box5IKC6FtYMuj5LE881PdIiIVGc/pWdD4hiEzoCGI4pJtb850iMZ9vemrDabZLbxy5/56p/Kuf8Zs9naSSvEYlA65610BuJLACVU3Y/ujNePfHXxVrMujPeae+0QOA9m6cSgnHX1q3sZ/D7z2Pjv9pXVh448d2Hh1TK1q2JbswHlP7g/risXwYfEfwz+OEISWS3sLYWt15OP3dzAm35z27c19e/D/APZITVWuNR1xJrPWJ3FxsuMHzM+/biqv7ZPwYj1n4UG90yJrXUPDkRM8EIw9zaY+dCR1x1ruo1GlydD5bE/v5uZ7/wCJviHYXWpwS2EazpqcaSfao+iB03g5rxT44fFqK++HtpFoltFqFwxNwJGBMMaB8EEj19Kw3m1kfArwdpGl/al1e78N2kZSzIEiBx8nXo+yvPtHfWNY8RzW3iEf2dcWwFo+mwHbDGgGMYHBfHJPrXXOtyROCnTU3qa/hLxTf6w8Zk0uxSQcDyZnTA9K9f8AB/xU8NaVeJpev3E2g3knKTakmbaQe0o6fjXmngPwzPpus3emTxFbizkKFm/jTsfxFeuSeFdL17TZbDULOK6tpBja46fSuRVHudH1aDPXLMx3Nsk9vKjxEZEkEgkjP4irsOcg9j0btXFaDpUeh2qR6UTpIgCIgtx+5PHR06Gt2HxnZWWpW+ma28OnXt2+y1nT/j1uD2GT9w+xraNRTOWVBwOnRiqgCnDfuGDSS2xtpHRwEcdux+lJ5wzgna3vxitzn2ItSJhs5iTubOBurnJLSMyjHT0HetnVrg+QkZfqcms9jErcDn/aotcLtGBZeL7DVfC0MsGqw3SW0RlimWQJAwBwD7cDrg+vNa13rGmalNZXtgY1iljeSGT7VlJJAMb+OCgwckmvgXEC2rS3N5drKEjCTKS4GMcAewrbt9e8K2+pQ/afEeq2+nhMFWkJyTwdhJxxyP0r+cJ5RZPkd/8At2+x+jVcxoS/hx97p6Puu59sWXiO4k06dJE3XYTYjqmN7k/IUf1P6Y9aV9UsrBHlknheeYxiCa5f5C5GNu/GOTnpXyFpfxf06+3WNr4g1ez0+dTBAc/6nIOCCOXfnr7etaGv+INLgsLa5sNftb1YpUmigW5kH2bCAEyIOpOM89MmvNWUVqc1GV/uf/DGH9pRqr91TeuttNLed/1Pq5/ENtb2KTpeBfk/eO6Ykc5+4M9h0yaZq/iJBGbiyvIrgPg/PhEJB5G/tjGMV8j6b8ZBdXSx3N9NqEMYJBtmON4codmf4CPXJ5rotC+Kem6pNcC/t5LcajOD9igQBFyRzkdSOufWs6uUYmneUlf+uxxwzenzWq8qeu766fd959OWT3H2O2N9N5V4JHJgE3neUM8DIHfHce1TNi98vyJ1uElHybH2Ec5Jf1Jyf5V4vo3xI0ewuL3bfW8u+R1hhaP/AEgY4DyEknJ5z75rtX+JOhDTrAy6vb38UUbn+z4MoBGMl/TYSc4z+HSvOqYatFtOL/r5/wCZrHH0sRNezqpdf6/I7qwdokmmiu40M6iQJmOPnPyYB574yO9RzSvq+mwW1xcLaNDHJ9oguRycHGMpzv8A0rz298Z+ErZI7554fKhtwIjLOhnMYA+QYGSMj0zwKxbj4q+CdQ1ZJRdebPHA/mTNLz8mdnGenOf1op4attCLf32O2eOw9KDVedu3X+ltqewz3kVvJPciIeXcEHZNyHTueRyc5qOWYwwxuLZFbyyEGd8cb9MD24ry3UPiHoKXJivL6C4uJo40klkkRw+QBg4+4SScn9a1bDxFp17phnsZJJbV8wRzNkR4PHABOfr161lVo1F704/8OebHHRu+Wat56P7v1O+LTzW8B+1hoHDoBNJkHGTk4565FU44buK9dLq/R4thCWzR7xFJneXEnUj3rG0K/XR7a0EEStCEG9TwCXH3955Ht+VU7bXms7/+1Lm/t2l2B4EBCZAHz9fpnmphZqw54iULJrXtfU6x7kNqNvLZStLKN/lu0ZQkAkZ59ff0qZIJbCRzbxOxVw8Mbn5OTzx6nnn2rFW7u9S1h7bUIA9n5mMXHLyyYwPLPfnjPvVOw8QmxS8spJ7S3TzCkazXGc4c4cnPTZjp3o5eq2MViqK6NM6FLmDV4E+x3s6hAPLikOcgn5CM8ggY681JEr2+JZbe4uLnZvKLgDeTnHPX69hXG3njSCK0toYtc0611AoECeYdqHJ/Eg4xnnpWL4d8aanqc99p8l9ol1ZxTugjQ5coifvO/XI4+vtW6hVn79rIuNWjLRpX7/0/wPVZrC/urcSmIeZMf339zHU844HJxis2azuLW+S8jRVPyf6W8PluCeOU6DAI/KuMPxL0mPRI4P7YsrdrWA+ZsuMxhPc9OgxUGrfExIbKcxzw3FkjGHzAd8Mo2Hv3PBpexr7W3OStiMLTi/3l7djuprYx3t6JkRUkJjkuNnIBHVf7hxmqky/abqC2nxPawoNn7sgIABwCO4FePah8WL2K6+zXHiNfsk8bxicAEI6Dh0+gH9KbdfHG/l02KaxMN00sZnZ5Z/3kkQPEgAPB6fJ2zXV9RxEo+6t/66nB/amEinrI9iv9Vtm0m0gd9txv2D7RNy/ONj++Kz7+7ubGG8eDSoZZVhADyp5acj064ryZPHPiC+hgs7izNxPLId87zIPIyfk+cHjnnPtWbH4q8QeIpLKS01C2jv57sQF5ciPB4BHPTIznuaVPAVG/et9+hl/blGWkNG/LVHG/GH4u+N7C5vbOdI7W1yfKIg2PGjn7g71weh+NtJ8QG1fWr6YXsal7eS558p4/uDHpxjFe+3Pw2/4S4XB1jUf3Ad43QRgFwCcEc8ZIxgVxXij9nXwdZ3jy2WqzRGR+Ip0BjlB6IhSvrcJisDTp+ymuWfdI8LErEyvWlPmi+l7af1+RP4I+N/h3TdStrHR7M3F4X+eUwhCX4ySB19fwqv8AFOfxL4y0RZbjQ38ydxDaunIABAyT2FR6Bo7eDCTb39j5wyZXWARySADg78ZPHPtVu/8AilJbPaxHTA9ntMDxwSZfA6vn04/nWSUVX9pho3t3f/DHJGvCUUqjSS6W9F+Rzngz4NeKfB72mqRXcU90SWnhQbk8rHGB3JPFegT/ABTurGzS38ZeDmk0+EJE8sKbQUHXgegrL8MfHzRrFJbm405kjJKqEiGY4/7/AB36ZzVnVv2gdMnujbJp1vf2wI+WfHkPGE5+T3/Gs631vEVb4ijf00/E6VKjh0pxq2v0dn/wTvdH8R+FvFFldo8aratcSi0uRIHSUIMFwOhGB+A6VsNJ/aNzJP8AZ4sBwYEjxiWNO4I7EDHevA9B8W+FB4xu7yLR4ooLiYobf7KQhQnAHHQHuB2ruNG1uOwGmWunan9iBhwJEmkAJ5PmDBynevNxOBlT1hdeTO2OY4CouWa8r7v12SPZdI14638Or3Sr3cw877bDK3QI5OQuOgBNcv4h8PaNaab9pktpnv5fv5YkiQjpk9R3/GovCWtJc3ElvJJ9qiNpsk84dT02YI6AVh6iZ7bxbFFc6nNcWkEBmKSSHEYAxvx0B6168qFbFUqWKm9I+6/lqvvTse7lvJiqlOEY3Te/a2uv+fcx9M0i81Xx3Z28UczppcWZzCSMPIDjp1wB0qTxDJPpV5rV5zLdpiGG38vywkn3EQJ255rL8NT3Gpafea59vltb2/vXuBskKFIhjYMDuUA61Jq2qb9UsJLuXekUh1K7eUvzg4TOAT1yfwrvpVqilUipe4unmj6ZYh1K9WtJWhHRba/1+ps2fgnXPCWgpbCa2vNiH9+RvKZG8nHbn+tfPfxg8e6h4d8W2iQXh069ZzalhDv8wuRjOemDivcr/wCId34lure41HSrvTUgUYVE+TLggY9eD1PPWvCfir4Gn1i71i/kKS3ekGO7MPJ8zGC+PXgV6vC0ZyxNVVlq1+p8fQ5liKlRPfzv/S1Prf4E6TrUAi1DWb2O6uJbFBcQw5H73P38dCMdDXsuXk34OwV4dpniqDXEstd0eXyrO6ghmtXi+XEewYH4dMVt23x88Pabr1roHiO/i0jUrqN3tZpPkhn2ds9jX0yo1YaPfqfS0veppvc9dd90aI43D9aotBGtyZCnnlf4XJH415J4P/ads9W1s6dJYf2jo74nuImcRzaZvfYhDnrkjOK9ja60u7cyaZqsN+F4dEf94nsRXY3VwzunqZe7V91ooDUoraadotKiS75KOoMhPqaqaN4zh8QTfY7Qx2up45tXUBh7oehFXdeMUWiXshPlSCMjdnHWsd7bTNVv9LuY7eNvJTeLtEw8iAYH1r28PmUqiXPuefVw/svepnouk3lzpziS4eKK32fPGPX14rWmvvtelwX1vHItvOmd4GcD6Vj2s9lcbzBbmUL/ABSScflS2+uyxpc21np11tSN3xCDsz6A+9e64qqr9DzeeUX5mnZ6e91c8T+QWGAr/c+v1qhrdlZiCdNQ1NLdF6vs7Cn+G5tUuNLt59Vs2tZJhvNpOR5kXse1XZJLK4tbuQSfZfIk8uTzumfY1xSoW2OhVzA0rUNHuIB9iu7i8jB5mEJCH8+tVbNNO8Q3EsklnfWQLlcSRlM47j0qPxNdf2PJFII5P3p/duJD5ZP16Cuc1Dxnfgu8skSyLyd7k5ArFwtpY0U76lnVvD+qxQXL2d7aaeJz5MctxGTI+Ohf1PpT5vC8ek6a8mqTyJsjBM0ROefaszT/ABne6haTyR2kN/Og3wi3GOfXmuk8La9qV/DKmv6SYIy2R5pBzXMsPT5rtHZTrtaGXp2j/ZrmKO4t47ywAP8ApcfDg9t4qG+8HeHNReWf/hH7C6EybDPMMuR3Ge1dLJ4ci+3m707UJUMmSbZjkZrI1BLu3uRYS3kdm8w3yIke8uQeuOxrGrQ9muaDsvS53QlGs+zMbSvhv4Y0q2JsNEiSckv5zTkzJ/uuece1S32gaYkgubgSSyR/JveTOPatefQp5ZkSS9lijkT+DAP44qpN4MsNQJjuJLl0OM/Oea57QeqWrKh7k7t7EX/COHVLZ9Qsp/M3DhFORn1+tYWp6bbagfs+q2++VT8ueHOPQiui0D4d2/hrVnvNOudSgjOc2ZuP3H5VP4h8y4ilguLIXA6hlIjx+OapxjPS1vyOudWlUdzikttV0PzJ9LmN5IXyiySbJAn9zPfA9a7D4fa39t8TeZIkNlem3cO7oRMPYp0P1rnNObSojKdX1Eackf8Aq1e4RyR+Fdb4J1nw9Pr8SafqEl7exo/7xEyUTvk+lThZSp1VG/4nnYyFN0m1+R6PZktAMkN6FDnNPuYBcwyQP8ySoYyv1FLFhogwG31x0p8x8qLzOwNfUnyEfdkfOWvWkmkW8U0D/wCkREoTnqQapXMkmqul4mXx95X7+orttY0eKTWtY0y5BaNpC/PoeQR6GuZ0/SZdPuZLaV/NAPXuR2NfKVKdps/Q6NTmhFmeIZR+9j+b+eKhTxFbpq0dnJOi3jIXAJ5IFXX8zw3fmC5lLWkz/uZj2/2Kdqmk2XiGSLyLdX1QHFrJGnz7/Y+/ehLl0Nb9zas7x7m3BSUxyHuvWqdt4MuNY8W6U9/cf23pazb5NNmjCHeOUk3jqE64rgNN8bizubu2uQLe8sZDBdw78+VIOo96918E2d3puiSavqMRgnuxiCGXh0j9T6ZrWk1UZwYqapwa7m7rSxpg53KDkOveuT1+0tvEsF3ZuN5jQo+8cOD1Q+orQvPEMeqeC0v7eRHO90H1Q4riPAGtSavrWryPJviEgAVv1Neg2rJnzb0PlLxz8X9R8GfFXWdG1+z5t7iN7eaB/Ld4wP3fHTAAxiq7+K38R6xca3BbrZGScyGHOQEPrUX7cvhSG6+JGkapbvJBcS2hgeSD+MI/H5V5r4Os/EdjKgtr1bpG6w3Y4I9MiqqX5TOCSdz6w8KX1vq2y/cq16kIhkeM8Og6H8K7PTH33Pl52gclq+dvCmq6r4X1COW50eWLnKTQHzEcdwR6V7v4V1SDU4PtEaSfZ7l9myYbHiP9zB61zp3N1odM+vxwMIkdn+fJjx1FF5NZeI7ObTNY0t3sLkYKTJwfx7Vs6No8Fu8c08C78FyTzT/7bi1nUJ7ePDwW/GferWmoM87b4jah8E7m20rW5brXPBMj7IblgZLiwHoT1dB+de1WGu6Xrmm2l7YXsepaZcpvgvIeRivN/Gul2msW721xEJYHGG2/zrgvAl5qfwS1PUkCPe+FpXE09oBnB7yIOx9R3rphKxxVaV9Ue568pXUoogf3YTf8vQ0WyGeYkgsE4BaqEWqpeTRT2vly6denzLR85yO4rcs4f3ZYZYZ7V0HnP4j8wY/jU9nGlslv5tyCTvMfyHJzjHp7Vhnxg95qEUsVsJ5t/mPCkYI45PA4qi4P+jyxTJEJHKFmAOB756VZ0+G586ze0kdZ96eQVGOOx45Pevgo4fD07uEbGcakZLnrvy8/k/68yS28W2qiSK7sZYpw5wI5PLAHpjr171Yj1eGWB4wN++MEyMdmcckYHXPrVe4TUNbvJY5JJri8bL7I4/4EyecdMAZrMstLuJHkeEFjCmCh+QD86r2dOWuz9S/bYXm/dybtt0/JnoN54h0vU5XiitjZxDYdp6uAMHH4VHd3mhW6Xlzp+oaj9rguibW2VNiCI55znqDivLXgv4XZxbu8gkxHN5g656nPTrVvy9VmSMSRSOWHmOJmI3+x9D1qVgIQ2np6mboUpppJ69fuOnsb7UkkT/Tplk8sGMs/luieoNbQ8SahpMd5DFcGfdCC++Q5weevevOJ2lKTuXCRJsJ2OcgegzyDU0PiS0igINscgl4UYnIqqmCjPW1zL+z0tObTqdrH4mv7+5ktYw7XkSY44EcYGWHpgCsuPxBJp1/bSCFZbeKTBjmyPM9Rx2NUNE8RRWayypbbt1u8aJHJsxvGMnH1NRWmr2wtYIxZGcB3HluN6de3pSWFjC/uaHpTo06cKd373pp6ncaZ4jvtJtlle4SKOYEXDvbkTI57byM9DnjpmutHjrWn8PZMsFlZ2HyTjfsedzkcDGSmK43w14zsLO2uLW90gSxXjESXMefMCEdM5zTZvG2lJcM9vpWyzW1MFuEB5Q4H7znGdmRn6V5NXCRqzs6fz0/ryObEU6MqClRkrvfa+n6fI6YePNRfRLO4ewuJzdSlY7qO6cOQkhJGwHGBnFYmq/ESZ9WgvI0NnPKdws1JKBN+QBn/ADxWhpnxNt/BtnPb29rBO8sIjSWGDyxEH+Z04wSckjPTrXGat4jj1eV5IrOOIOmBv5Ix3zU0cJF1HelZd7/oeXVhWaSlU03Svszvf+Fn6hqRitbO5uJblcSOgJk2HfnAz0H86uw+OLme1eKV5Hto5Ar2vmHy056H2GTxXm2g+KNT8M5NvIFt7pBvRTwRnOffkVZ1L4gajeWcsUkMSK8nm5QYBJ5cbAP1oqZZFztCCt3Np0XiG71Hotd7N6fp+J1OseJHv52uXdldZv38kEeHJ6YB7gDGMVSsPsOmt5tzFc28sQcCYDBL9ee+ef0rnYJ5IbKK/e48jUoyT5AxjHYketVL3xNfy20k6TyMN/mF5Dkg+vtXRHB2XJHYx+rKEIpy69O3c9ZiuvDT2ko8m8t5xGnEMh/ecYfL9/Wtfwt4is7O2NvPqsupRLb/ALuJ+icnGPwIBrwG21i/vbabyo5USI+Ykjg4kOetNGpSSXAV4JIpCeQR3rnqZTzpwlIwlGNBtLX+vU9+g8VeF7iOKL+yrZpo0MSAuDHJ2BIPX/69YlwNKsru4W2ngEWNhSB8bPf34FePxoJ3LyXQzI/kgngIM9amto0eR4PtewuMkSOe3vSWVqL0mzz5029l9x7xH4o0BFDT6jLLEyHCCQ7iAD1JPUnt9KrXnxL06a505Y72eHUseZG8GDsiBygz689a8IE03lODcl42Ujymcg8dMjvUMAeF4zLIHJycIcHr0zThktHeTbHzKKdt/wCmfRg8T63e/wBqXEWuebaSSmNLZfvNskOz5MdeM1zGr/FTX5iFk1SMZjLlygJy6DjHb8K8ut9Wl3Dypz5Z4MT9Hz6+v41X/tsQARRwHGMJt46fTqeKIZTTjLVJ/JGSdTv/AMMdXefEvVtQWE3NxDcGIbI4pkwY5OhAx69azZvHf2wXh2GK7LbCUHUDg/SuYub+81C8Dy28iyLJwD1LinobgpKCjs+8vIvXBFeqsHQh9gtK2sjpoPF7qx+0iO7ikA85D8mRnOOKbca7p0srm3tzBIHLxxwyECPPTH0rBfRGMfmA8rGJCnOcEVVuHjshIXMiEPkIo5PtVrD0n8JcW1FR6M3U1y5S4VyZZX5IOT19R6Vpz+LdatvKlFzMJ3cPJJuBQn0P1/WuUe9eLfHG+6RMfNnH1o+3jy44BcjAcgMxwUGKbw0JWvEiCUJ3Pefgx8Tbq88d29vqNx9qN1aFPMMex48JxjHBJCYz1ruvH2vXFn4J1fVzE/2/Wj5MMTdUjx0/BAfzrwb4J20uvfEjRI7RpMwTCV5x2ROua+hvHl1FeeNorPAe30y3JkRhx5snb8ErysTCEZww0FZXu/kfq/DNSpUwdaq1Z7I8q+Fuo6n4j1QT39z5rRAwbxgZBx6eiAVB43+KNxpuuXstlKuM+XHv6bE4QD36nn1qx4eubDw9Br76WT9htneOCVxhj6k/57V5TeX6Pd3MlxEi20xzIk/LDA4x6U6eHp1qs01ouh5+aSqZdl0MK9Zzd3/X3fcelWXxp1yPT/NuYJVRBvR06BySc/iav23xHlmubPWJ7c28syeW7TkOk+OGB+vSvMrnVoxo8scUsikFBsHIIxxkHqBXpv7O/hmz8Q3muSavYRXVh9g8hI5hwd79h26Gu3A4aGGrKrRjZ/ofNYLF1XVjB210+7/gHoXw/wBai04fZtCA+xhzM+gzPgxEnJ8hz29q8m+P72fi34j+FraeOXyo43M0ciFHD5zsNd5r/wAG9U0S7iu9EllvNOTkrKSbmADvn+MD8652T4jXniHS54Li2tb+5Q+Tb39zH+/i5wefWvqqdSlXvOD1PuLzppRktDyicapb/ETTrbS9YuNP1S/MNoJ0wYwCeMj2r7l+DXhw6XrMd7c6rNcagtr5EltcfNl+7o/cGvhC/wBSaz+JdvqiIsqaRdxuys+N5RCSFrtte+MfiTWLCPVI9UOlyRyeZa21g+Oj87znIPcZ615GZUKlSpTSWljlqZrhsFTaqXcuyP0G8eXkkHhm5MltFcWxcC4juVyhjPXIrG8O63FNpWox20D2tnDcQWFuGk3mME5IB/l7V4t8C/2tb7Vr2Tw54ysP7Rjjikd9ThQHMSdTInfj0r1zR/hjo1zqtv4k8LXkN1YXDh490zvDGh+/5YzgGsKNV0VyGlLE0sd79JnqVtosujPK9hcMpYYJ6nH9azn1LxTZzFI76Ke0I++42lPyroIHeJBn5k/2qxvHniM+GfD0moQRx3E/nJGFfoc100sTOguZPTsdzpqo7NamxDquqatDE8moW0ATCbfJPPHXmpL+606HTZTqmpq+njPmRLCeSevTmvJ5PiRqskYKJBESMnEef51jz+NtbmkJOoSr/spgV1POI/ymf9n33Z6NpPxF0TTJn07SotV1TSpGz+9sX2DPoSKt63Z6XePZiOO2tbSHrbXOChB9PQ14/deIL+5yZb+dh/daQ4rLutSjTc8s6f7zGuSrnNSat0N6eXQhqe0z6podjsRNQW18s5P2eb7/AOVVZ/HPhyNyTcSuT/cBPFeIT+IrWL5PPGf7orOu/GNtkhNzH1xXn1M0n3O2GBj2PcpfitpVkMW9tcPzn059azp/jYVLmPTFY/3pZM14W/jF2zst2b6ms658V3h4RFiP51xvMqj6nTHBrse1Xfxs1j5xbwWsH+0I8n9ax734u+J5UP8AxNDED/zzQDFeMz+IbyRSTPsH+xWRd6xcnh7uTI/hrnePqy0uzeODR65eePNXvFJudYuX9czEZrEuvEkEx/e3pfP3lMhNeYvqYD/vJ93+8arz69YW+SbmGAf74FR7atPoarDwj1PQb/xtpmjyWIclxdz/AGeNo03fPjOPevaP2TvE1p4q8X+Kbi2ErxaVB9lmOOHLnkCvifxL4v0i5e2uIvEv2W9tX8yF4JMlCeCR719l/wDBPm3sP+FVeKNQt7yWWe91bZ5jxlD8ie/qSTX1OU0nKrGU0fOZrUhSp8kZbn1jbZ8oZww7H1H8Jov1P2NyB0IqKweQDy5yGkTgunR/etAp5kJTHUV9tbU+N6nkfxAs3t9fs9TjB8u4TyZG7bx0/SuQ8T332GaC4QHZ9wt6V7B4p0R9W0K7skcRSn54XfpvHSvBvFvijybb+ztZtJdJvz8nlTpgOfVD0P4V4eLpck3LufW5diFOCg90dMYbDxVosltdoHDD73cH1FebQST+HtSu9KF5Jazk7I7vOXKHj5B6mtfwRqN3e3yafbxvPc52BE6n3+le1eH/AIdafo1zFrGoxRXurw5MJYZS3J9Pf3rhjR+sK3Y762IhS0evkcz4a+E+h6XYaZe6jpy28do/nw20335ZDz5kx7nPODWL4717W/HOtS6VpUhitgcSXIrr/GepXGpSx2aTiISPznqa09B0Gz0HTsINxPJdupNd8aaivZxPAnUdR3e55p44c/D34U2+lWz7XRPLGTzyeTXNfCG5ENncO5+c/wCc1y/x+8bya/4yg0iyk3W9kMuVHBetr4eSf2dpshlKLwMO3pWUmk1FdDNq2hnfH/wZb+M/CN3cwW5n1HSv9IgdRz/tj8q8e0vw7Z2ukWV7bSq4kQFyOxr1Lx/8WtI8Kvd28lyLvUJEKC1TqQR39BXl3wiube7jl0y7i2RyEvGjNnHtW9R6Ihe6dlo9nHfx7HkCpjhlPSu38E6WkLoZr25upQcDznzisu00aLTZHUJ+77cVtabmLVLYRucFs+1Zbmh3rsEhvQhlVwmze/TpWd4YgjtdLTyP4zkn1NaV44GlXTjqcj9Kz/DC79JgRDuAH3qv7IE2pWxfnG4kgY9Kmu9OiuNMktpEDpNhCvcjvU8spjAz8z1cUwpb+YRudOdv4VfQDz/w3Knw/wBdj0PUItugXXz2WpOf+PJyfuH2PrXs9oC7HflTkhJcYEvuK43VoLO/0+Wwu4o54p48SRuM7wa8xsPiNq/wi1WPw/4hnuNS8FTnFjf/AH7mwGfuH1QfmK3p1NNThrUfto+IdBgsLCG9GoGWDbGBAiAZJI5f/PrVrRp1azuBDssL2zIkQTgoZMjeg56ZHSvdF/ZQ0q91uPUNavntNCjQLLCLovKO0O+TGAmzYM+3FYb/ALIVpqU7SjxVP9mhMMhFzsR3jfhOD37DrX5X/bGX1JNOq+nR2/r/ADPIqYPEUU6lSDafo/131RxXg25Zb5ytlHF9s/eGS2co6ITyBJ24Brf0r4Y3PiLW76/1K1kfypgl3JJIZBLJngDZ989BgUviP4Farbvd2Wj3ksVogkksobx/nnQcZwP7+OBWRpnwt8d30MN1a69Fp8Wn7Li2R5Xj8suPM2InQY5zWbrUal6lKulfTqedTioTU6iaVttn+pry/DHS7ywR76caXa2zJMEhIR5wTjGT9wcHPFbdhoGn63JePNNaS+RJvtGwUROcNsjz1xyM9a830Lwl4w1iXWLjVYIZ0WVI4xcvxI+/HyAegOa9E1j4T6ro3g6O+mubm6u1vI/MjtYijxRh8ABx98jgg9q5q8vZSVOWITd9Otr2v/TO2ly1KknF/u/m7Jvv8+5kDQfCMut2UN5YSTackjpvnfYZuvOOufuk8dQax9R+FGkXMU9zbao4SOESPGlqHXkHCAcHGcDJ5Art7n4X+I9M1KMvJa3kkl2fIhecvIQeRk45PqfXNeW+INa1jTdTluBp8bFgXHlhzGTn7498+ta4apUqzth619O9/wAzshiaeAS5JatvR326ev4He3vwO0C20eWSKRXu4njj88vsgBIyX2HnGOhrkbf4RG4u44TNI1o7gie1TKIc7ATjHOR071jWHi3XXtJXunF3BJiScyJvkyHwNmR15wBXU6V8dbS2gfTLgj7IQdm6LLxvjIJHOH3k5ro9nmVJPknz/oe7RzLAVKcIODlNeS9bdPwvcS2+H2pJLcg+Q9nkJJO+UMYxkO/GegzgVWj8JHUGk04SW0Sw2ryyzWqZEj/3EJ68nH0rsLX4k+Hdbe2i1FriKS53/anLnEjgjqP+WhHv1FW/+E/8J6BPqVnexGK2+z+QIXQlyAOCh6jee/bNcX1nGLR03f0+Vz57FUKX1eNTRPt/wf61OKg+Hc2j2Wpx3tisptUkXzN/DOAc4PfGM1h3/gUasllZWaCwVLYO91OCC4x98+nH+ea7tPiV4YudOs4Vn3x23mSG2upQiyogLYc/xk9Pc1ha78UrTxzeIQunaTYpwbe1g8sCMPwCe/yY5NdlGrjW3Npr+ux4tSlyxXs5XlddPLX8WcToHgyeHUTLA8l1FESElWMyfJngkdPz4rufCngfTrma91e9yiwwGRIJXBcOOgPbrUsnjPQ7VILawsrRHyUuHwCh9dhJ5z0qnYePNGfVWt4fOlt28tBJOME7MfOQTxnFa1q2KrRbs1/kFd1f4Ta7XM6w8CSXHl6pDKHhmy6FRgx4znIPvkVqabY6RFNJa3os1Kk/I8aOHyMHIOcE5J+vNUb/AMRJeXrxiZ7heiM527xj1/AY+lVi17qV7HdQ6vNaah5/zvAdrpjp9OmKV6tRe/K39aDo4i1XlnHTrb/h/wBRup6LHYadAlxGbV4w4iSFP30oGOH9v/1VzU8Fl5MtvKXdV+cyZIwK7nW/C0lzrFxei5liuDh4/OPmO8hHPvyefxrAudGg0iKT+0YzOZuJHV87nGM/X8K6qFeMkveuyJxnUm1C9l89On4GHeR2dtBHI9sUMiAAEYAx/M5HWs+ws7F2D3E00D5KFs8E/XrjpXRzzWZ0oma2+0PGwTy3BdOOpJHArAD2csErxW7TSIXnkZEwA55wK9OlJyT3FSm/iloyN7L99J+8MEchMfmE8gDqaqQaeCvnokanYQdx5wParNuupXjrcR25WzmPl7ChyCRx710Fv4G1C6v2htJYlkljBKzNs2OTgp7kVpKoqOkmctZ8rcr7mFe20lsyAYRpAJELnGT2OPfrToEaGwBk2tLFl+eua0Ljw6NNhijlUTnJT2wDgOnqKxWtjHhIEklkcEOx4AOev5UoSVRaMyjarflNm3udIjsIY7yQtcnMjzKMF89AAemOeadbf2TcxXMkV7LFboheGJx989smsazMsDTO1tHOpjw4kjRxGnfqCAfeiTR3n+cJGxt8nyovmB/L8KHCN9yeWK6nS6xYxpa28v2lbcmCPzZU+4HIyoT8CP1rDFqJLkoA1wIn39MkepzSab4avb3fGJY8EEg79mPoau6bps8Vrd3AuDK4IQr1zjg5NQrQi0pXZVWpGW2lvuKc1r/aUZMfySkvH8wCA+nPcn3rPttDlYPJPp87wqBD8nTnpg96vxPATJKbuRyMYUP9855zXT6HNr2qWtpoFjBLe3Us2I/LiDYAPH0HNaOrOCtEKcm5cqR7D+yv4PXQdP1fxJqMfkpEhhTefuIgyefyqfSNZj8ZaH4j1GJz/aks8j3Bz9wHhMfhxXW+PLW98H/CWy8NWETXmuX4Fu6Ww5kf78xH8q4P4T+DNb0G21G58QWkumvcIESObgyAHJJHpmvC5nP2ld77H7Lh41cDHC4KlHfWXkcbrmlz6b4bj061tpZnl4kZEzjPP8s1xD6Te32pPJqH2lp5ZcPM7k84/jzXpXxAvr19Nt3skl86/u3+yRwpkyBMDp9a7D4Ufs5a1dwR33jGRrSFj5g06A/Oec8/3P51pGpLDUvaTaV/vPl87wWMzTMnTo6pWXkvU8w8HfBzXPGNyZNLCtbjGZZCdhz156DFfUnwk+Elp8M9JngWX7beXTiSebZ1I7D2ro9Z17w18LdCiN5LbaTadIbaPrIfYf1r568bftA6j4zvpbHSp30jRw5SZ4SPOlT69efauF1sTir8ukT1MPgst4biqmKlzVf62X6s99XxfpF1rVxpdleLdX9vGXk8k5EfbGfWvmb426PM/jucac6WU81rGHeOMfPJ2c+/vXY/s/8AhU6XcT3YjmVJ4T+8mPJ5Hp39ap/ENHk8fklORJGm7PtXu4G1Ci3TfU9bBYyOb0lWkrJ3PCvCvgK+sbyeI20uqG5dzdO8YIlGQXA/uE4ABHNdBrfgm7ttTkS0077FZiYkwo4fy0yQRkdOw55rr9OuYtLmkuLi9Fo8hfZM2MjHQg9vn/OtbUdZtnEVulyXnBJE8GS+89cj1yTz7V5uLzLEutbc/Lc2jy4mrzLROyOS0D4dXMsl4TH5GqXR3jzJAAI3GQAR+Ga9R+EniHVfhdeJFZ3his8iOSzOZIySSc8e5xmuN/4Sq2ggupbi8mli8w/64j5EyBjPcnpk+tcxrvjGLU3j8iR4LaFzAk0I/wBaM5559K4nLFYiXZHlQxM4VadSimrH6BfD74taX4r8uwutunazj95Zu4cA+mfX2PNR/GxjaeDEKHg3cY57da/Pe88VNp17Ywade3NvJv3fJcbzJITkPnr0rubz9p7xq3hGDStat5rmzFxvh1K5t8uUGRg9j9a9aDqyp8s9z73AcQUrr6zp+vyPWLnxJe7fLQhNnGfWqFzrGoTIQbkqB2HFeV6/4r8Sabfxxz2t35DSBDOkYEb5PGD6dq4Dxb4l8QJLOsmpywRiMgxpNnkdcY9CK4KVCpVn8e57kuKcBB2gm36f5s9/mv3OTLdlgO5fismfxJp9vN+9vIm+b+J81836XZatqtu0sms3TXBdQlryWkyM9egxx+dZsV5f3NyXuWl3x5KIX4Hb8a71l12/f2OWtxZCC/d0/vf+R9KX/jzToPLMtwUDEIPf061h6v8AE2y0yONxaXbxyPhHjiLgn6jvXk/22xj09pvLg2ODy6ffI7jvntW1JrN22ny6fqGmXGlnP2p4JLcxmQEcOPQc5rP6mou8tTy1xZjWudUlZepd1v49S2aO8GjXkqdAyIOfwrz6T9qW/wBRvYLOHTktjJII/NuJMKuTjJ9BT7jdPAI40eWTfvRM4B9xiq3iL4YR+J7cyXFsljcsm9blQELNnpt/jH8q93DUcBHSvD8TFcW4ic7TtFeRv33jnxdctHGt5ZpLJ22PgD1z+Nc3q2veLnTUo31ULc2aCRIIIsGVP4iCawNMm1j4TT28fibS5b/QpFPlPE+CoPTa3/sprZ0vxHY6yLTU7G586S2JFxbSj955J659fWvSWGhRkpKCcO9j38vx9fFU5KpVu+jXVHX+F/Ddl4h0u2vpNQv9Vimj3vvnMfX0A9P6Ut14a8O6cjk2SXY8uQZ3ElHxwTvz07iqfhK2l0K/1TQI8eQR9usip4MZ52D6H+dOsH1C8uTtg+13cvmF45XEe7uck4HZq8vE06tOo3GXu/cfGZxLG0cSrVG1LZX/AAO60PwxFpmkwXcMUMVpM5KPHCN/A7H04r7J/Yg1u3g8HeKLbzWV471HeOVMkgp39O4r8/P+Eq1YWtkZZJUQQGCPZNhIk5+T8zXvv7Mnxvt/gTqWqR+ILS7ure9hjJe1fy3T+MZQ/fHPUVGAvQxKnVn3PncG5U8Qp1pn6P2k0CMDE6bPQHkexreTHlA+tfN+lftg/C7XtiprdxZ3DOIwLq3IIJPc+leyHxJJpcRL2c11HkfNbkEc9/pX3UKsKnwu59lCpCprF3N2/tjM4CAZPr2rC8V+FtP8QaKdM1Wyj1K2kP8Aqph0Pqh7H6VRvPGOoXiJHb+H71/MfDyNIgjjT++X7Vt6ZZnTrbzHnunJ52XMm8ilU97Q7qMlHVbnOeCvh1ovw5guZLNGe7uMgz3B3yRp/wA8wfSo9f1uSCbCZaMj7o6VP4h19IEndm24FeTeJ/HMdnM4Ennk8nB+Ue1cFVKMeWOh2JuTu9TtbO/iuJnvLkRxYP5Vxvxe+Nll4Y024s9Pk+0apImERP4M9zXkPiLxtqF9HLBb3EiDzN+0np9K5+ytPt7u8qefI5y8h5J964/bWVluapJFPRHN9fi4nTzZZXy7OeSe+a2PiN8TIvh9oIKYe9nBFrF6n1PsKZ4g1XTvh74Zu9YvcLbwpwOhkfsgFfLWt+LdR+IWtyahePvklPyRxH5I07IB2opU38czOTNaHVZ9VuZLu8le4u5pCXnfq5P8q9C8DeZaalbyJvyHH41y3hvw2AgedOvUHpXpugW8Fs6ZG8j+JaqTIXvHvdhFBJYpyHcjOKj05JP7YgOApHTdVDQby2vLSDYSko4w1dbo9tFBeebKTvx125px2NC9rZMfhid3IyQeRTPB6bdKgH+wKl8RgS+GJdh3fuzTfCZDaVBjulaW0CW5duUCb3cfIAScdazLi7Hlxb7hYJJEDuj5UjPOM/StHVTIkYRB88riPP1NZF4z31zKSSkbucbx1HQUMCazSe8BuUkhlEhOPJkzx2rH8XaDFremzW13GfL6gsOh9q6KWxtokjjW3iRf7yLs/lWLrCEeVFFczRbzyu/IA/GrTA//2Q=="/>
  <p:tag name="MMPROD_11427LOGO" val="/9j/4AAQSkZJRgABAQAAAQABAAD/2wBDAAMCAgMCAgMDAwMEAwMEBQgFBQQEBQoHBwYIDAoMDAsKCwsNDhIQDQ4RDgsLEBYQERMUFRUVDA8XGBYUGBIUFRT/2wBDAQMEBAUEBQkFBQkUDQsNFBQUFBQUFBQUFBQUFBQUFBQUFBQUFBQUFBQUFBQUFBQUFBQUFBQUFBQUFBQUFBQUFBT/wAARCAMA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hgfA+vSnmfGCOo9+9V1PH40hJPFf5zW1uf0BypsWe4J9/qeapSS578Us0hwfaqkjcnnrxXTGN9WddOCLKSbCPbvV+1vPJb1Fc+ZRnI4P6VOk+cYOK2ipU5KcXqi50eZanRjUAyHnb04zWbqN67xouckd/eoYj5rEfp71LNa7+g/OvS+u4mvSdKTujmjThTlqZF303/nj1p2na4IlKM3I71JJGQHhIySPwrlddjazVnUkbefrXrZWnh5Kqum6PXo04V17OR1F5rcZUgt2wOprj9W15FLpv4z68fSucl8RyEMrnheMiuZvdd3O2ZNw4x/hX2eIqPFU/Z016n0GCypxl7y0Na6vGa7EoJxznB7etJ/bDRjO4sPTv9KwI9Q87n8fvU97nC/e5NcH1NK0ZI+o+rqyTRcvdU3MecEDr15//VTLK7R2VvXGc/nWLfSb1kPrwD3qPS7rDDBwAfxr0Vg17J2OhUUo6Hp+lXYIX3612Gh33lzKM96830m5KAZPPJwa6vTbg+ch7mviMVS5JXXQ+Tx2HTuj27RtUVVWP0xgVsDVlDY3cjp7V5rp2qhI1Of/AKwrTXVtoHzdOK/VsFn/ALLDqPNsfmdfLlKbdjo9X1n9y3PX8a4G9ujLMc8ZPar17qRuIjyWHcf/AFqyACW561+WZ7mTzLE3veMT1cHhlRTLCPj2wOoq9YX/AJMnXGayz+7Xnr6ZqITeWAT1Pavn6MnSqKpHdHbKkqisei6VqwBGTwMc56V0lpqsfTA9xXkljqrQNwdw9f8A61Xx4jaNQBnng4r9dyzjKOEpJTep87isp9s7WPTZtfRAvPtx1qxZ6olzGpG0Y4Hp9K8m/teaZhgketdNoWpuFUE5FevlnGtTG43k1SPNxGUQp07WO0v1WSFuBgjj0HauO1ZQGIx8o5wPX+ldXBc+dGSxGTWVq9gGXcF+ZvzA7V/R2U46OIpJ31PzLMMG6UmjkMrt+5sz09M0gddwOxeMdR3PerU9lhOAxI4A6Z4qgx2MR1I6epxX1CfMfPyi47kzyoMgYB79qGKKgKjdjjnp+tVlc/7ygZOO/vS7+57jjNUSWvMQ4JABHboDTWZDyg2jtnpVVmO4HqB0XP4ZpxYc5Bx6tnNAFppVDAHrnnsaYzKW3nj3xVbcdyj5fU45xTg+3joTkY9jSAsb1zk7s46Z49OaXzAyFgOPQHOOarZ29eo6DPbp2oGVAYngAfN3zQBP5q7Rn5gP5H3pS6xgfMuQPr0quSckZ+YdQORQx7Z3LnkfgOlMCyHHOFAB/E9KN69AOvWqw69MZ49s0BjtyT9ATjJ9KmwE+9S2cA7vz96UsDgdQO4Hb/Cq/wB7bgdOSc89zThkIDlsDp34qgHrOfMHvnp0+tPeQBs545HPT3quNxwm3HHJHFLkjqeaQFveoTLIBnnHHr/9amhkZen19qgAGAPXqSKRSSg4ySeg9c0rATGVRuGMADj3pVlAUDav5VAGPrx/WkKkDIHPtx3qgLJKquSMmmqynk4G04x6ioN33WPAwR+NGdv1A4HXr2pAW3lDgZ9cH0pDKM89P4e9VznGO45x1FG5mOO469qAJvMw3QHGM/5FAkGQOgxz6DvVYfKmDu7Yx1qR/lAI78+35UATNN8nA7Z69qN2V6Dccc9O1QKwJ+uMihDjGTyOv4daAJvNwPlXORyOv4UvnKvUcjr6fjULMBt9vvDHWkByfU4H0x0pgT+bsySfx4ppbeGYAYJ7VFv+bg9OvHY/nRuK8njHQdBmkBKJNo+v8PenCQHP3Tngcc+9QMMMeSV6Ej/Pegn5mJGCP09aAJhKCwzyePfvT/MXGfrjjGahTJXagxg4BPXH61dttNLp6ZGc0pNLcvlb2KyyDZjse/T/ADzR52QN3Udh04NaL6K4A44/z1qnNYSQnIGQO3qKzUotg4SQzIPPUnJ9Saki3cADAAHHcfj9KZb25Mqh169q6Kw0UPztyBywpTqRgrsqFNyZhm2dl4X8u3tUQIjyNmF68d67T+w028sBjod3Oay7/QymCE4PGeK5qeLpTfKmbSw8krnPGRQ3A6cDA/Gkdw3PqOP69Kfc2zQSE+meR/OqqnK8epwfXiu1WepytWJSwbYRyVx+far9rbtcyjHUDgc9qoWkPnS454yc122jaaqKGkHGOe1c1erGjBykbUqTqOxXstGLKNw5zkirE+kfJlQOmfTv7VNqmrpZR4BwD1rP0/xNDdvtVsn0J7V+ZYjjXBUcWsK5rmfQ+vp5FVnS57GbqOnm3DFfvD/PFZQJ6txgYx7967fULZLiDK/KTiuI1GIxyuCD1OfX2Nfo+DxMcTTU4ny2IoujJpjGffKqhOSDwK1dJ043BDMu/PU9Kg0nTC7ZI+YnPOccdq7Sxs47KAFuuD29+KnGYyGEg5zdgw+GlWkkkVrbRAoAI9xn0HOKZfaZtGAOc5B68+lOl11ftIUHJ7/1rUjdbm3PuO3avicDxNRx2IdGm7tM9/EZTPD0ueRwOoW/lE8ZOOODj61RaXJ4XaB39fwra8RnY7kdRyRmuf3Ej5sZ656Ae1folN80bs+XqKzsT71BGF/HtTGKsBx1zknnGO1R8Hbnp0z6mjdwWOOMZ61pYzJvMVnPH4H69qadgw33T1J61AXy2Cc8Zx+FKSenpjNFgJmKFifbH60rlGbgYHAJqAsWYZ7cn1oD/M34/j9TRYCVnXrs2AADn86VWVWJH0JHU5qBs+o5/lTm/wDHiDj86LAWEdNpOBjOP85pjldwAHXFQbix3Ec9vp2p2drAnv8AhRYCXeGYccg5BxgYprOqu7YyPbj9KiZztBPOOM+lOYndnOCc9etMCXeqqR/+o+9AcKwB5zUPmbefxGKPuOf4AP1//XSsBN5ikEELtOfy/CgyRhcgZbtn3qBn3d+RyT9eKap246ZHr+lFgLXmhX4UZ/nTWk+bPqeQfX0qA/N7d/8AGld/l+8vTGevPtT2AnWYAnhfx5o3x5JPvyBx06VAHZeCx9s8U3JC8dvyP4UrAWd6gdOn6e9Hm5OAMNxkcceg96hYjaS3y9Bnt3pA3zBR1zjb05osBMJABnAKnjpkfT8qAwVySMZJ+vtVfIYkDpgYIznNOD7Vzg5xyeDRYB/m8YA56U7zB5vJXjmoWfGcc89PTFJuKc9Mk/iKYFlnXdhVwDimiQKcjGP61Duw36k0hyefmPfP/wBamBO042kH7w56889DTGm6ADGO3TJ/CmZITkY7gDvUZGcgn646fWgC0rr/AIHuKYSvzDGR1I9KhQgHHT6jmjOBjHJJz6k0AWS6cEBc9PuikWYb9xbkjqetQM+eg79xRuHU8Y6igCYyAc8KPRe5z7UNIu7cRgEdcZNQlvlIHPb0pM4BI6DtnNAE7MOVxleev596UyJsyAPTHpVc43Nnv6cdacxGTgYHc9aAJkKCIDZ+Pv6Cgur8Mo7fQVCWxgHt0HemqSG/hA7HHf0oAhgugR9efrSSXXrxXIWniAMBhs/40863n+L2r/NB4SSex/VLwM1LY3574dj+FZ816ATnjFYdxrSqhIbJH6VlT6+MkBvwFdlLCSfQ76OBk+h0/wBtOR6jgYNWILvew7D+VcWNaBOQ459K0LPVgWADDJxW08K0tjong5JbHeWsoK5BroYYBJEO+a4nSrsORz24967CyvVVRg88Dn09K3y2gvaNzPlcZTlB6EN7YhV7555rifE0GAQRxjpXoF7dKkG7H1Fef6/IZtx6V62NdKilTg9WdWWuTmmzyHxFE8G8qeCfz5rjru+2c7fm5z16Cu+8TRhVYn5uOtebX8mwksuABg/hX2WUNVaaufreE96CZbh1E4yT8w4NXlvlZQQdx6HtXHNe7JiC+4DGfp1/KrUGp5Iw3HH69q9+eD5tUdridRNMrj654pmmgu4PGc9O3FZ8FyJQBnd6ep//AF1qaU25kZRge/FedUi6UGiGrI7HSM4XPA6ev6101pOEZPT9M1zOlFR0PH+f61vRyAAflivz/Fq82fNYpXkdRHeEchuOme9XIb1sYLcdcGudEuMdj6Y61ftWyM+leLJSUbX0PnalFJXOgSYyoRT4k/EfyqtY/c6cVdjj/EV5Uvd0PJn7raQ2Rc9P1qFos5x9TVvZ6jj3o8sDH8qhSsQpWKJj4wDg460+2hyck9Tkn2qz5OSM/p6UkjCEdqrmvoiue+iB5hFx3zWhpmo+XgZ5B49K564uMc55qJL9k+6eR0Nd+EqzwtRVYDlh/aRsep6Vq4BAJzx64roRIs8ag9Pb+tePWGssk2SflHfNdxpPiT5AB0GO/wClfufDXFtOm+Wq7PsfG5rlHtI6I2b7TC6/L6DNc/faV5Z9Seg7119peC7X7uRnnPvVXVrXeBtUcnJxycV/QmVZrHHQTifluOwDw8rM4eW3CHLcZ5PXpUf3W54OQMdsCti7gxu+bnsKyJ/llOOhPFfTxdz5+UeUTI4zwR19B+VN4K44+g+tN8wHgNsx0GOtK3DYDAevzZ59qszHthuAufQdT9KRm556H8aa3zbu3JpM+mPXA46UAPY/eUBelLwx6j14HX61Hu+Ud8/zpeWAzxtyAfTPrTYC+g6rzjPc0oYA4PA7+mKjZ9r46EenT86cAABg/wCFMBW9fu/73HT1xSBsfMT06cCl4ZlOcDGAM8f5FLu+b5uSOv8AiKSAOM+uOxH9KXA4AbocE0i/N1+9jil4+n+PekAgG5cHnt6U75hjsc8Y69PfrSHOAAeDyD25pSep9AM0AJ+BBwckcn2NKwzjPBPOPQdKa3L/AC9McD19s0cY/iZe4/pQAvBYr8oB6DvmgMDydwxjAHoM03dlQOvXnkc04Z7Pwe4OOfegAB++M8Hr2znvSs3Zhgcjn19qYT5eCem4A44I/wAmk3E8Zbr83t2oAk6hQBkcYHvQvQ44XgDHv+fWk4PHXuBml7fXgDmgBQwYYX8//wBdG4sCM8Zyaax3enPenhuOOP4hgcn1oAMYj+63TkUnKYOMHkH+lJnBwF6cY9qRiCPY45HTPagB6gKMHrxj8KRl3YwFH93IxzTdwXJ+brj8+KUgEYwcHpz1I/woAeWByG69cdwen5U3svv3+lKpJ5PQetIp7fh7fpzQAE45/PHX60Z746U489PlIGcce9BUhMjrQBa06IO4HXt97v8ASu103T12BiADznjrXHaPKFmQHGQRx/Su901hJa/L7cD35rxsxqTpUnKPQ9PCQjOSix7+ShwQBjgZqvcaTb3SHbtz/d96ydcaaJ/bkjFRaV4hIcIxHpj/AOvX4guOfqmO+r4jRN6XPu5ZJCpR5obl6Hw/5c2Mc5zwuMj8a1UjSzi2g445PUfhTVvVljBU9s4P5VR1K9AQgH8e9fSZpxRB4dyg+h52FylxqLnKd94nW2n2cZJxz61o2mpJfR4JBJBIz9K8+1j97OzDqO9S6Pqr2kmCflJBr8CwHHOLw2PbrS/d3t6H21bKaNahotTsNU0cOheMb+M/jXJ3envE3Q47Y4PrXZWerJNHgv8ALjp7fjUs1nBcruG3ceT9fav6jyjiXDYynH3tT80xuU1KLbS0Oc0GxZpM9AQCOvIP5V2M5W1tsdOnI4qvaxQ6fEfLHPPJ6Vm6xqoEBAPGO9fP8V8RUcPhpqMuh6GVZbJzU5I5TxDftcXBGeM8Yqho0nk3a/72PT8qS6zJKc9+eKdpcYN2vXr+tfxm8VUxWLVdv3nJP8dD9YjGMKPL5HpdmTNaEE5G35u5Nc9c6cZbsuBxnJPt2rotLjxbAHoR1x0x/OpFsgOvRccDqT1r+5OHcV7PAxdR9D8czSlzYlqJX06zW0hJccnpxz+VZHiDXhChXPJP/wCrFaGval9njfD8YrzXUL9rq63FupPX0r8Z484smm8Lh3q/wR9nkeUqK55o6DRWk1C7yxyCc130a/ZbI56YANcV4RUHaf17V02r3qw2gx8xxjFd3hpgJTpLET1ctb/M5eIq3IvZo5bX7jzZDzxyT9KxQ3t9c1NduZJGPIyf/r1BuPpz6da/pqC5VY/K5O7uKBwCMfUdqRyN2P59fwoYliSehAxn1o6/7/H41oSJ6+h4OenpSoAUyeVA6/40bex+7+oHek+8Pr0+lAAuFUjjPoeeacF5wOmMA+/WmltpJI46Lil4zgDb7UAIcZzkYpM8DJ6ceh/GnE47N9O59KA3Awckdunb/GgBD8wHX6U447DkfepuSfw7fypTzuxu9x1oAT77dDj0HvSqwbgNkdR+HrTd3zqwwAM5+lOOW2c7l7Y+maAAnHIHGe4/OjO7vkdPX3o4xnLcevXP40chv7oPfP8AT8KAHZ/2cHPHrjsaaXwv05IGT0+vvSbup/LPpSt1zu6d+CcUAKML0G0np+P9KYBsXGOWOR9e9OVtvPp/TtTS57dB0zzg0ALtBB6BeBj3x2pynv8A/XphwRjHGe3YU75mX3GCRQA0/KgzkfUH8Kdznpgeg4GaZgKM9D1z7elKAedoz6/5+tAAvCgngnoPbpRgD/awePTnjrQMbnGPY/8A66QYwfm2twaAHbvlI7dPWkwGbIXJz37Ucs/P3jwaQKWAJPzHj8OtACquec4xnnoR+NGck5xQOWAJUc9OfXikfDHJxjqTn+lAC8bu45P0zTVH8PKuecNx/wDqoLhOSOeuO30pckccKRnJ6U9gF+bPBz2Jz+dN57Y9s/lSKRnIwMdcdyKXuSOg70gDChx69CM9P84pATwD1POO9AyPcHqODS9f7xxw3Y1QCYO7H8JH45NLuPBP3u4HQUm4nkFuabjocf4Y9aAH52jA59/SjBOB3H3iaVcfJzke3J9aQnnPQE9e/pUgK/J+gyPrTSSAehQDtSkYx2FNVRgZ6gZ4Hp71QHzrB4nMTYJxjGOpzVk+KcKPn+X9fSuDmuSxXHBHGO2e1Z82pycja2c1/GqyalUd0j+5ZKLex29x4t3ZG5c9cdvSqb+Jjj5m+bvjmuGlmkZizFhg9O9OF3sTDPz+XHtXoRyihBaI6qULner4jLbsHGcZOf0FdDo2rhwpD5744P415XbXazHG847A+9b+i6g9vIMdO+a8/G5XB02oqzIqU7qx7dpWoZUbWA9DiupstT5yWNeVaHqnmKhbjjk11FrqHmYOa/N61GpQm7aHzGLwd2dndaoZojk4xnkVy+s3aqjHoB7/AK1Fd6r5aZJ/WuO17V5JWyp2rzkGssPhqlerzSZGCwDctNjG8RaorMUU8nj9a8/1B/NlY53Ac4FbWuXbsGKduQe2f8iuVkuPmXduwM4HbPWv1rLcL7GmrH6FhqfJGyKV7EXG4FuBx8uDVSK4Cv8Ae6HGfwq9cszcjc5A+grMmjwcrt9ff6CvqKVnGzOtxT1N6yvPkT1x6jOfxrodIvQCozt7c88VxEVwdgIO3Axu75zV611UQSnLenG7v1rgr4Xni7Gc4pI9Y0y8UFQD07c9K6C1vdxA6989q8x0vWQzJg4PUH2rrNG1IShST948V8BmGXyg3Kx42IoJ3Z3iKMBs8Y/GtKyQgemfyrG0+7Qrjv6dcV0dmoKjGCcV8TWvHRnymIvDRmxYxfIKupHnoKgt8BQO+M1cj+7zzxXhTep81Uk7gYx/gKQrg4xk96eWx3wPeo3bPB6fzrJGKuyKSTbg5HNUriXrk/jU80mM/nWfMecH6V1QidlKJVmO847+tVjH3FXHGMfWkVAx5/KuxOx6EZWQtrESR9a6vRYjv55UHH0rnoJAox+Z962dNu8Ac5P5125elPFx5tkebiuaUWei6RNHGmD9cVbuf368fp1/CuX07UCoAB59f6Ct6C6DbTnPcdPyr+oeHsyhRpxpxPzXM8A6l5Mz9R09hlh29a5u5tmUnpyRx0rs7470x1XPA7596wLqEHP8/Yg8g1+yYat7SCZ+b4ilyto57lecck/Nx6UoPy/7X4dewxT7obAx5zj5fr/WqwccsfXPT0FemeY1YnJ98/T1/wD10b+MgcnHP/16j3Z6DnOePX/61NHoF+qnpjn0oETL94EH8Dzx3PFG4+vI5/pUQbZzjJA756e1I5+b+Jj2HagCYuAPlJ6ZHbtTt2RkdemPSoA5z1/PpVmz/elRgdc5+nWkxpXdiWC3Mmf4Seh5GasNp3y5HAHetux07zFVvlA6+p/P6VpppIZM9DjJrhniYwdmzsjQbRw0sBiJcjA9ajDfOew4wcDiur1HSiq7vvDofr71zV1amB+/qPY1006imrownTcWQkZGf7vAPtS7ioPBC/7PPNGw9R/nNKiFyFAYgf5/OtDPlGhyOSMZ5HqKXJA9s5ORzWhDp5CcjOfTr7dKc+nYBA69SP04pc6KVNmbvyTjjsKTI5YFcZ5wDj/PNOuECHax9SKiD8fNyTz6D/OKZm1Yk5VP4umQe+T/ACo6tyeD3qJTkgnbkn+lOOXxjcoNOwEnQgg++D19zSMSeGO360hY5LHoecn+VN3YBwWUjr7UwHgZbGOMZp5foT16fiKjySMq3GTk/wD66bvwOvTkdqkCb7+Mfn/DxTMnbz+fWmq4wWHfn8x2o3BRu7f/AFqaAkH8sDPfGKNn7vj64zwPpUQdufu9cKe2D9fWnbicHoKNgHtkh/Ud6mij81kxnI7etVmboPlOecGtTSYxJInt3PPWobsiormdjQsdIMqhinGOh4NX/wDhHyqcADufSt3T40t4N/HTge3vVO+12O3kwzgD+dfEZnxHQy2VqrsfS4PK6mKV4o5ufS3t3UgMACc45710Oh3jKYxlumeahfUYblcMRz1xinWbKkg8p9pzwfQkf0rXDZ5hMyp+5JO4Vcsr4WV2tDbvdPW7hz1GOOgFcXqujtBMWUYI6kV3VvOHi56npn1xUGoWaXKZ6nj+Vfj3F3DtDMIylFan1mWY2cEozOKsdUKJ5bfLii+1Dehx1NN1ax+ztvGMelZXmE5z1x3r+eMVjsfg08FVe2l/I+vp04VH7SIk5Lj6dKp7cEGrXmU3YDXzadtz0YvlVhYNQlg4H5dK0rfxOYjz7jK1iSR8e1VXjJ7j1r2sHmeLwdvYVGkgdCnV+JHVzeJTcZAzjPBHFUZr17gZY47496yoFOeo+tXEGQMjHFZ47NMXjdK87ox9hTpfChjJ1P51oaBbb7occDvVZk7Dqe1bmiItsuScsetaZLRVfG01LZO7+RlXqWpux2NqNkafy6ilvbjyoiWPzgdPw6VThu1RAAenX0rL1zVBHbkcE/rX9JYjPKeCwTd7JI+PjhPa1rtHLeKtU82bbnpXILO8tx8p6nB9q0NTZ7mYgc5q1omgbpRKw2kkEZ7V/P1KnXzvGSktZSf3I/Q6Xs8LQ946/wALxCC3T0A5x1/yaXV7yS4lCJuKjj1+mfpVzT4QiKinBxj+laNro6N82O/fjg1/X3C1HD5Tg4we6X6H5BnLqYuu+VaHHppMsvLZ/wDr4q1B4ccqePlwMEjGTXa/Z4LccgHHOePTFQTapBESowAevr+lfQ4rifB4bSUjxqWU1qmqicv/AMI221fk2DPbvVa50YxPu7DAx16eldUusRTPtU89+lPvI1mh3BRn2NGX8R0Mwnakx4nK6mGjeZ53cW5hb+LJ7dai9vbJA9K2NSiVWP8Ad/XNY/A6fh7V9nF8yueBKFmLuVvlzycYPejcN2T35I6fhUbZ25G7HcH0peWP14/z9KsyH54zu7c4HPNIcbeA2O3H+eaZuJPTmjO3pweevFAEm7ecngcE0pHbt2A7VGrYwRnHA+vNLkg9OnSgB3bOOfXpzQPu4HYnOOwqMN/ujoR/KlXOBjgnHPv2NA0rkgABz6j+Hjj/ACKbuYt6dqadpbjqO309KQnGOp/nQIfw/wB7GM5x6Ggng+p7YwMc0xScNzgLx6UjscBR83Y/SgCRiq8D6Eil5V8fxDsOmOnWoMknjI7AdsCnKQY+CT2+lAEigZb+Lrjt+FKCMgE++D0qJcHAPT1+lLuA/Lke9AD9xZeuOeD9TRv9d2fbjNML4UZ6fxCl3D+70IIPcEe1ADgN3I79fejP3gBxjp/hTO+R9cf1o3LnOPU5z2oAduK5UbcZ4o/ix0+v9aZuAbJPH/1uv1p6yZ468ZweDmgBw4GQdoHPrjtTVbbwOD0xzgUKxHXpwT0596Yv3h+P609gHg4B+8wHXB60MSq9QT9c/hTd4Az8rgcccUnCYUDcOeueeM9KQDyoGR1Pc+1N6Zb8gKQt8uSep478dsigSDdlf8+tAAGDfTg4/wA+9P3Ek7ucd1HB+tRF/fluvIpGcBc59gO2c1QEpYbsfXilU5IJ3e39KiJxjk5zjn/9VKpOAR06f5zSsA5DnBHDYOc96MZ4z9fz5qPcQcMeO474o+VTyvI5NFgJG9jx0P8AOgtlccY559hTV3cejUgJYDPPqKQHx5cMVONvbqvOeP5VmzsFLE9Oc59BXRX+n+UWDbuc5P0rj9YfyBmPKt029cV/MNKk1Lka1P7awuLjXXNchutQWIZbr03LWPcauuchstnBH61SnkklkzsbPOdzZ5zVCW3mfru56+ma+hpYWC3O2WNpQT1Ok0zWVmcAFlbHI9M13+hR/aFTntyV9R615n4e0pvNy/Q4A3fXmvYfDGntFGC4yCcEeuOa+ezmVOhB8pdLEQqLRnS6XCyDkDB54FdDbtLEOAM+9VLCEbcdOMVsW9sz+/oRz26V+P15urPRXOSvUXUoXayYznJHrXPalvXfuHB5zXeLprvgYO7jiqmo+G/MQlk+bP1/GtaCqUZXlB29DKji6cJWZ41q8LyNuBbGf4uRmsF7Qjqc/wB6vUdW8JtydmeuR9e9cxfaHLbq5KcdAfpX3ODzGnNKMXqfS08RCavFnEXQaBeflxyayLyfEqnoRj2HXiul1OJolJkGAG/rXK37BeD8wHJr67DNTszsjVVtR0TF1GcDsQvP0zmkmcsqkKq9ht4H51VglKjG7e3qvt604sCR8vyjIH+e1d/JZinNMtWmrPbyAFmcc4x9fSuw8N+IdzLudsjgjtzXnTAMQxG1h3NWdN1FrWbG/uOScc1licHCvBq2p59Z2R9E6HrYkw27dk9RzwRxmu303U1woyMjrXzxo3ijy3UF9o6A/wD1q7jR/F4JC+Yp9fSvynM8iqJuUEeDiIU6p7ja3wYdfxrWjulZRjHpivMNI8RxsikPzjJrprPVt2AD37civz7EYKVOVmj5yvgmtUdb52MDv1qOSQjFUIL0MnOO2KlklGByDz1rzfZtM8v2bixHJPX/AOtVWTrnOR2p5k4OOM1Xkb8uvNbxR1QiNdhz6U3zV7dfWkf/ADzVWWbDDAz6fSuiMbnVGNy2k3HX8Kt2d6Y245J9PpWOrtJn+lbOl6eXdSR3zx612YWlUnWiqW5nVjGMW5HR6ZMSRj17dB+NdTZT+WNoOW/lWNpmmyEAgFQcc45xWzBZpAu93+oPTrX7/kGX17R5FdnwmZYijGL5nYvu26PAz3zxise/cJ069sfU1YudVhiX5QvI5965q/1feWBPPUAflzX75l9CpCmlM/JMZVpyk3DYhvXJBLH5h13f41FAokHGT1zzx+lUmn88q3fBP544rX06IMuMNjr/APWr237q1PGS5pE0enF1xhc4PWmSaU4PPXHHb3rprGyV8ZHGBx/jWtHpcbIQwVOOeK8+pi4UviZ2Qw7nsjz9bA5Cn/6wPtip30t8cL8wPIHpXcNoUbf3VB6etRLo21gOOmM55rJZhSktGN4SS6Hn00LxLkr/APW9av6KokZfn59B710Gp6IQM7RtHOOtUNO097WdcZKdT79+K7FWjOF4swVLllqdXZIsFsjfLx6808aigbBfAA5qOR9lsRnt0PeuUvL9re4KnseK/C+Kc/qZZW30P0XKsvp16XM1qdmTHcoA3f15rD1PSC5LFN656+9R2WsnaPmzjr6dK1ob6K6GH65HHvXs5JxXSqxipyOPH5LK7lBHLPpjNxg5HY+1W7LQ2Rt3lkN64/WugUQquQByCBzxTXvY1VBwMDqODj1r6/E8R4aitzxaOUVqju0RxaWsSc/hz3qvcacV37do6fLt4AzzUn9qqxIz8o55q2kgmQ88dj/hXmYHiGni6qjFnZiMplRhzM4zUofL3/wf/XrIjVpM7eg79+O36102rw+bKQBwe+cY9c0uj6J5rK+z3xj68V9/Gqow5mfKSpOU7IzbXSWk7E5PpV59HOzpkkcY5Hv9a6qCxjgjRSAfSnyWySKeMjp9K8l5nS9pyJ6ndHBTUea2hwd1ZsisccHHHp35/Ks2QgBvbnmuv1i2EanI4zwTiuQvQFkxjjnAPc17NKfOro8+pHkZGH4yfxx/Kkz07H+7+lR5KkADnJ69KVW+UAY4z1P610HKSs/zgHscAj3pGcgH16g9/wBaiaTc+4fXPpTSRlu2eTj09qALAYbc5zjHP1pvm5GScjlT+JqPIB2nqfrn6fhTv4cg+mOxJzQNK5JuP3R14x7cVq6NOqzAkg9M5PPtmsUuAeG/D1qa3uvKkTB2nOAR1xipkrqw4uzPULeZLi0GD0HT8M8VyHijSLhpC654zVzQ9W2naWwpHb0rflVLmPjlfTsfWvxXjPhuOZU2foeR5j7BqLPJJ766spSpBAH+c1oad4sKyfOwHPpXUavoMVwpyu3v2rhtZ8NSWz7kGepNfz5PL81yCftKEm4rtf8AFf5H6hRq4XGx5ZqzPStI1+O5jUhsqcZyeta8+pKIs7s5HHavEdP1WfS5RgsoB784rqLbxR9phBJK46c19HQ4y9vQdPFaS79H8zya+SKlPmp7HQateK6t2wPWuXkuBuIJ70l5q5mBBIx2PesmW4+brnv681+WZtiY47E88dkerhsK4RszZifPBP51MDx/9asq3uTgA8nrV6OTjnmvn5QsXODTJCM/yqGRBgcc1MG7dajPB+np0qVoStCSNABwKtRehH4VWB//AF1NHJ2HQVEtTKd2SOdoPfFWLa/8pQCQDWdPLg8n2+tQGb3x3rpw1aphp+0pvUXsudWZ1CamABhvl571katem8OAcrnAxWa1wP7xNSRyYGfU/nXq4vNMRi6SpS0REMOqb5i3p+mKxDuM+mf8K6SztAFH14P+fpWTZXChV9RxWpHdqnWv0XIquGwdFNW6NnDiXObszXtYkTk8Ywafea1HapheMdDx+Fc7ca3sUhB6gmsua5eUlmOTSzXjiUYujg9X36HDTwClLmmaWoeIJZidpOB3PasiS5nuuDls0NyfQGr2npGWz3PYdPxr86hiMVm+JUK1R6+en3HrKMKMbxRf0jTZcgsx+v8ASugnYRWh3ehx9KTTVQIPXr+tWL+yFzEAvUCv6o4Ly/D4OEbP8T4POq9SaskcJql2C/5jn1681jb+/XIwcdQD2rpNU0YQuxblun+fU1zd3H5cuFznnHbj61+8UnFx0Pz2aaYpfbs4OejZ/lTM8Z3/AI9M59qieTdnkH9Bj1pHcdevcHjHStznJ8jaPbqOlJvzg9Oxbn9Kh8w4xg8ZJ7c+1NM3zYA3jPXtTAsb8pyOTgfjSNIOu3gjgj/CoRJtbOcYORxkDrTVl4BHB7HuPpSAsI+enHp65p28H2Gec/8A16qiTt+ZH0p3nDOCT3IA5z9KBpXLG8lM45PX6jvTjLjpz1G33qm0oHXkdMehp3nZfA/4F7/hSsCdiwzDOPl6D/GmnG7H948D689PSoA4RsY4P4j2pwly348enNMRKXBO0nIPA/z7U/fux7dv1qDzCOvIz656elHm7j97jJ+npmgCXJ+6MdDk+lG8HA289P0qBnAb0GfXkU8OBx7+hP6UATb/AJCTwO4603dySO/UkZ7VF5gj2k/d/i9M9KDJ0HB59aAJS+3kFVPpQrliSN2G5/T3qLzdueFB6kcHGaGZWOA3B9KAJd24DO7HTPsaQOH77gOoPBqPdgg57EAjkmjzOBz0520AWB37kDHHr2qPftwByCevWo8noO/4cUm7CY9OnYg0ASK4yfXsOv6U8sM5WoPNB/H+QoYnbk9P4e+PzoAlLA4z8obofTimlgTy3BOR0wPwphbjrvJ5zRvIxjkkn6flQBIckEfw8HPtQADsxhMdz/hUe/JI+uD2Ham+YU79R16gfWgCdn2oeecjac9eKNw64HJxnvmot+32/lRvAU4/EjuMUASM5U9ORSq3p16j0+pqLIzzuJ4yB370wEjbzx0JxQBNuHZm9/r2+opxPfb+H41EHJb7nPYdvWkZu/XHbPbNAHhGv+HnVHOOxBHX+VedaroLSPjZ85zg/wA6+iPEmjJNI/yY/u468Vycvg77S27HGea/mbFYujHENJn9OZfWqwoJs8RXwrlSPLOAM+/NEfhQbs7FxkjNe3L4KITiMgL1x0/PtUTeCVYENH0yDxj0r6LAxjVqKL6ngZpmFWEHKDPL9C8Llp4yEYEnGcDHevS9G0JtiKFxjH1rU0jwoIpQzR7c8+vJ9q7LSdC8ph8nTj/64x2r53ifKpNXps6skz2U4ck3qcvDppi+YjIAH411ekWCNDhdvPHTmrt3pKsPl2lecHtVjT7RoiNq98DP51+a5bl9eliuasro+kxmYRq0fdepPaaGCR8oHfpnn6VqHw3uQ7VyDxn3rZ0eHegBVcD8a3obNSABwe5r9dpZXh8RC1tz89rZtWoy12PKNV8KI5f5OnHTvXE634V+U4X1HofxzXvl5YK6nAHqOO/tXN6poCy52puI7Y6+teLX4UjGXPBHt4PiaySbPl7xF4Y2n5RwxOfl6n3rzTXvDssDPtRt3JHy8YAx0r6y17wksqnEfyk/N1x+VeZeJvCHLDy2HHzfLzjrxV0MNWwbtuj7DDcQ8+lz5weJoCQ/IGAPr7UiuckDknnPQ/hXoOv+FETeQuMcE9Dn6Vw1/Ym0mXHAwfUEDr0Ne9Tqe0VmrM+vwuaQxGl9SuWDEEfNkc/KM1A0ZdiwbpnBXg/lUa3BLAjp3BOKdG4Uj5GUj0XjmulRcdT2G1JWHJezxy/e+YHp6eta1jr00BGAzcHj8qxJF83cVTB9D1q1BCrc/LwcH8KJxpyXvI+exOCnKV4Ox6Tofi9t8aGTg8kd/pXqOgeIfNVNzZOP0r51tSbVsjoMEHdnkf8A6q7vw5r7Ls3N0wSW7V8JnGUU60HKmi6OHqbVD6BstaUqOeuBWrBdlupry7SNXDgZYk98f1rr7DVSwHfivyLFYF0ZWsceJwXI7o6dpV6nk/pUbzb+v/1qoR3u8Zzmh5i46/SvNVOx5ipWepLLIcjb9DUIBZxyP6Uzex7e1Sw4U849K0tZG1uVGhZwhnHp79a6/RIATHgc8DBrjbe6VMc9K6vw5qEZfbkcj1r0MpqezxsObZ6Hh46M+RtHfW8CxQhvTHPpXP69qRgR1G7PIwOwrorSeKeEDrnqO9Zer+HhcozqGycnJr+xuG6mGVFJNXPxbOY1nN9jgrrUXumfcSQR+OKg8whgc8kd+a1L3w1JAxOzgc+orMuLKeAncvGOcdc+lfo8JRa0PiZQl1QgmGeD14wOgxW/ocyuVXODjAHWuX8wq+3bs7EbuBV7TL1oJMNu+7kdjntTqRurCg7SPV7AbIhlenBx/Wrkt1sXPTNc/ouoJPGF7jnr+FaN07LFjp6dOlfknEVSvQTsfeZVCnU16ivrYjOCePShdcRzjPFc3qWWUkevOaxfMeJywOMcetfz7jeL8XgMR7O116n28MupVY3Z6ZBcxXisvT/PamvZKrMcfL1x3zXI6PrXzBWyK6qO+V41+fbn8a/VeH+L44yhfmPmcdk6jO8UOuspD8vQZyOtcFrb7Lk5wMeldlfXGY+e2fz/AAri9cO985/z9a/OuOsTHF0uZPZo+iyml7JKJQS9ZOFbGP5VYt9fmtjkkYrFkkAYjA54qOSXPcn6dK/I6GJxGHt7KbR9W8PGe6Oqm8TvJGPvE/8A16hk1wsvGTn1Ncr5mBkHj+lWo3LHg+3XNehUzbH1PiqMj6nThsjrdMuzcvnn3NddagiIAf8AfXWuQ8NwfKGYEc12lqoAAPAPFftvBDm6ca9bc+NzhXi4RIBp+dnCMMZ6E85rUijjs16bT+YzTuI0Jzg4H4dawta1gIhw3Hav0rPOIoYPDvU+UwOWOpUu0WLrU/3hVTjHvUltdNIu3GPoK5BL03EvXIHWui0+XCDBUE4OetfnGS5tVx+J9pfS59VicLGlStYTXZAI8FevOOT/AErgNRcyz8DBGehr0HVIPPhOG6jjPr7Vyd3pEshzt7n0Bwa/pDAVIuktT8qxdOXO1YwzJnb8zcnk/rQr9CN2c8fU1buNIuI85HHPT9DVOa2kTkjJ46dM969lNPY8yUX1DdzxnGOCPSnKR8uB7jnPWoGkDDoOtIsrE5Hr0PBqrENWLPm7mBB9fekMnByWyB9KrmbIIGQR0x05NKXOW4bqM/1osW1cn80nHy/U/oackg4AGc/e55A/WiC0knYfw9/StC28PSTbCe/Jx1IxxUOUVuJQb2FtJsMCp2nPGfXHt2roNK1SSD5WbepPUdgar2Hhw++Pbpn1ret9DiVM7eO/H+eteRi6tHkfPsenh4Tv7u5OsqXMe9cZHIFUbm1SXcGTI7FqtvZJBynB/TJ6VBcOck8cDqO+Oa+JrYLB4m6jZ36H01HFYmhbmOP1zw0sgLInzdQR6c1x9zazWchxlfb2r1YsJPujIOSe2RXNa5p0Mik42kZ47/lX4XxVwnGg3iMJp3R+k5Rm0qsVCocL9pk6Hp/OrUUgA9/rUV5D5JOMVFFJn6dPevxtxutj7OylG6NSCfoCM47Vo205A5xx3xWHHNkj3qVr9UUAHB7GuWdPmOOdLm0Rv/ahjJP4mq02pIO4561y93ryx7izdO9cxqvjeG3yDLyPQ5NdFDLqlZ2irm1LLpT1Z6K+sqv8fr3p666uDh68SufiRCpbMuCOg9RVVPinHv2mXB9Ac17keHMVNXUGdjy2n1kj3g6qshPOcc4py3aNxmvH9O8ex3JGJAW4yM11WneIkuiNrZ9fr6V5uIyqth9JxaMp5c4q8dTuUkGdxxipkuAFz2rCttQDJ65NSfa+M59vrXlOi7nnSoPZnRx3TR9GPqcVJJqTuNoy2RWAtyzjB+mM04XIXHPXjrUcs0uW7t2OZ4dX2NiO43d85qQXPv71iPf9frTH1ByOGxWfsGw+rtm6LoYBJ9+tTwaqlu3GDnH1NcsJ5JemSRk1NFBcMR1A5yT2rqoYatzqVFNtdlcUsLG3vM76y8TRx9SR+Na1l4limxh+OprzqLTJpPUnjGBzzW1pum+U2cknp749q/V8krZ/CpCKh7v9ep4OLwmEUW5SO2vhHeQ7uNwBOTyea4LW0MUvH17Zziukl1BLS2x5ilu/OD9ea5LWb4TPz8ozwfoK/rDJHiJUI+33PyDMY0o1GqWxnFvv8c9ADSNMTnjsOT0qFnH3Qfl9+w61C0pOQQBgdG5r6ux4SVi4ZTuznmkeQDrwM/n6fQVTEjKeTjHuMnvSGTAyOvf1z34pcoJ3Lgmz8of0/MZo8wf7WMcEfrVEzD5sDkdg3anPN/eO49GAp2Yy4Jt3seOKBL8pI6+n9KpCTHJOKVJiq56dgen1piTuXDINmR06D1ojmHIPGR9eKo7x0/I9vzpyyDb7557ClZjLiT/Nkfn/AJ+lL53GTySAc9CcVS87OQDkdD9PrTml2r3z/wDXo5SIltJsqM56Zz06Cl8xVjxjj88Dv+FUlmVl5yV79s0/eGGR+OOSPpRYkttIGyRnA55Y98YpfNPQ9PT/ABqp5w3BgdwHGetKJiOc4yep9KLDSuXDLgEnk5HXuP6UxpurZII5wvr7VVE27GW4A59CP50ecA2Q3I5BNFgbuWt+CMvkLjI7/wD6qdvyw9+mfQ+lUy4VPvdTluP5UNJ/k/0osIsmQEjvj0GP1p4k54OcnB7ZJqmXBxjn07fz6U5Jduc7uep6nv3/ABosBaL/AO7gjvyR+VNdzuxjtzj17fnVYS4HP3gOT6/lSM+3OBwD06nPpRYqRbEgcZH3e+PoeaC+TgduvPeqpc9Ontn/ADxS+cP4Tk9AB6iixTdiz5oX5vv4HA79KN+3PzcY5/HntUAmUAD5cEZK8Yz3zQJjzj5ycN9T6UWGWC+7AHX9aUSBj0HuO/6VV8wtgdfUUedzkcngAcfzosZFpn2kH1POe/8A+qkzsHUcnkdBn8Kr+Z82D0PGP4vWk83kMyrgZwPXj1osNOxY3DIBXkjBPWlDYTnofyqs0nynGeTnHtS78tn8sf1z70WEWC4YPu4pBKRn0GTiod/yL6+1I0uST6jr/TNFhp2I9WCtJjbnH5/jUVlaLITuXBHSrM0ReToT7GrNogjbPTiv86o5xVlilXqPS5/UmkKXIi7DpCTRdFOMYJX1rKvtMRHIC4z1I/nXU27AxseMDqP8+1YWqH94SBz1H1Nfs+CzmMaSnc+Tq4T28uXoZMECRk4xknk1tabAhcHO7Hf0+lYkZ3Hrnjv3962bMMAG6Y56f1r1qufwq07T1OOOVOjO8ToE0xZ0BAGD1xUsWkohBI5z17mmWd6VUbj24FWhfdv/AK1fLTzSg5nZ7KpH3bmjaQLEP7vU5q20ysMjgE1iPfjOSfanR3vOeoralxBCm+WLOOpg+fVmnPIrrjcPWqxhRxljhj1NVLnUAmc4+pqm2tR88+oJzX0dPiqlG1OpJHD/AGPzvmiT3WkxzqW25HX0/rXH+IPDkUsbKVyRnkjj9K7C11FZGIJ+n/1qLxElX8OmOMV9Lhcdh8arI4q2Hr4R3PnXxh4VUbyI9oAyTtyeK8O8XaCYWIw2Qevfmvr3xJpiTo+QPb3rxHx1oMSrJ6Y4x15rPE0oxl7p7+W5nUotNvY+a7tWhncAcH+dQi7+YZXjqe1b3ijS2guHYJxv4+lcyltM0rKAzHPB9K6IRvH3j9HwufRq2inqW/tG7buZv/r+tWILnnIVu2BWlo3hWS4XLKSDjHuetbk3hUpGRsbrg49682tiqMJcl9T7rC1vaRTaMGG/Xco2KP55HoK3NJusOMd+VHrWBdabNYzZK/LuHzHn2rR0zdvzjOV5+bAFc1aMJQvE9uMadrnpmiamVVeNue/1rt9O1AsqjOBxkivL9JuNxBH97+Kur06/aNQDyT+P8q/OMywSm20tThxFOM9j0W1vFbbk/h61fjuFOMH/ABrh4NTcKDk54/WtK21JieDzySGr4qrg5R1PnquEe6OqLgAAdahkmwvXBI/D6VnQ35Iz0P61O0m8DI4Ga4PZtPU4vZOL1Gy3LRH5TyBjHtVnTtblikX5+mMGsa7b8OM4rPW4MbY3d+h4rrjQ9ovM6/q8akLSPavDXid3Vdx4wM8/0rv9O1WKeMMxHv3H41886LrD2vP3l5A9Pr+ddrpHipjgk4UdPr9K/R8izWvg4pTufBZrlEKrdkes3DxTocAe/wAvr7VgXulpO5GOcHHpnpVGw14OADIdxx0bpWtDqCOvbHGQe/4V+25bn/PDmkflePyZwk1ExH8OozFtu7HJIwPwp0fhjeudny9c9fpXUw3CE8/dHAP8quQzRqQdw/8Ar17cuI6MFqzxVk9V9DB0zS5LQcDB7gCtsx8FWXkd+9W4pIiOOCaa5X0z9P618/mmZ4fG0XZ3PVwODq4apdnOaha9cDP86wZ42ViD+ddZeHPbOM8ViXsAxnvmv5o4mwEJ3qU90ffYappZmMCY9p6Ee9dDZapvhPYj9Kw3UMMDj3Pao4pmiY4PPTFfC5dmFTA1OeO3U76lNVlqdFcX28YAwM5//XWFfTi4Y4GeetMkuGYc8n3qtJOORXVj80q45cr0Q6NHk1RlXIw5/pUQGSfpj3zU9yR27dqrrj17j3rijse3H4Ry/lVy0i+bJPP+e1UQRn0BNa+n8SKff0xRbmko9zOq7ROt0hfLiVecjmukt5xgE89sd81y9nKIwB0rUF4FXOenp0r9syzGxwlGMY9EfG4mm6kjQ1LUwsHB5PNcFrOreY+CflFT69rPmFo16A5PNcpcXBkYnrk1+f5/nNTMqzpRfuo9fL8CoLmaNnT7z5jyO1dRp2peX3yeAa85jnZDkEgk9a0bfVpgcAj8P51OU5x/ZqUWtux3YnB+02PUYLuKYfMeOR9KtAwyJghcHqO9eXL4gmQgBj15rWsfEEkhwxPPPtX6PhPEKScaVmj5TEZBCV5NHaXllBOrFQoI698HvXIapY+UCuMY7+1dDZ6hvgJJ5HPNZmtsqhmc9ecmv37IM1ljqSk2fnuZ4FYadlscXdRtFk/NknlfWqokz8oGe/PHfv8AlT9WuTk45PJyfpWX5/zeh4B+h+lfoMFdXZ8nP3WaDT4759u3FW4AG5PX0+vpWN54IznOen/16ngvApfsF/2e39OabWmg0djYKBj+7xiupsWTAJ+bPX64rz+x1EHnIGew9PpXQ2mtxonLhQe/WvHxMJPY9Clbc7aF4tuT37jr9KvF1C42j1x/jXFR+JbZMbn2ZJz7d6sxeKbYjG/HOfwr56thcRPSx6dOpTi73NO/JV8g9uT/AErHe8ycEnHTn0Pfio73xHBsLblPfjpiufl8QQyy4/iHOeuPavG/sTERl7Smj2YZjRceSZtC8LN/FgEY9aydXuiqknGBwKbamWcblDFQMj06c1W1i1lmhcr1xj8MV4Ge4OpKg1LRnv5RXgqtlscRq+qCKZ8EHHFZVtr4Y4yKoeKLW5tpZCqtnnPpiuQbUJbaY7+h79a/naeVSlOae92fueCoUq9JWep6hHqsZTrz3NZWqawFjOCckdvX2rkU1/CDLAngE54rO1XXgEO1lx/F7+1Y0Mpm6iTR0LBKk+aRT8U+OfsQfL8cEH09a8U8T/FyLz3jilaVlPzKM/Sug8VD+0pHiBypJ3duvr+FYNp4Bs9gbyRknccrnn1r9tyfL8uwVJTrLU/Mc/x2a1Kro4BWiupxE3xF1O6kwsZAzjPfGe2ayH8e6pAytubj+HbgnHNewf8ACvbM27ZixwMAHsPT8a5zVPh2EkJjjVg2RyOAfavuaFfLZKySPyvExz+EuacpP5kXgj4iXlw6GdZIyxG339q968IeKCxCk8HnP0xXz9baFLpPIYIoPOP8K9A8HXEyyod2QeMLzya+Mz/AYbEwlKCR+u8JYzGzgqOKbfqfSWj6r5gznPv2ro7ebevXoOteceHJXaKMZ+o/Cu904jYlfztjqCpVHE+3xtGMHdGrvIpm7nOehzSbgB+uKTB4BNeRY8axOAMk5zk4q7bQozgYwO5PFVLYZPPT0/8Ar1oRLGuMnBrPmUZJtXOWo7aGpBbpgELx/M960Le0yx2p9fxx3rPt7+GIcjP0H5Vp22vW8XUdPav0fKc7wFCylZfKx4OIjVkrRTNK205u0agDr2A9Kvx6YzADZj6cGqlv4igAAABB5HNaUOvxNyeR+XP0r9fy7iLAyty2PjsXgcRO5i6tor7dw3DHf61xerQy25ywzyM/XrXqk9+kyBc9eO39K4nxGsfzt8u7OM1+w5VmFPEwTifB4zDTpO0jizc46/MDz6+34UxphyDjPcn/AOt3qC8lVJML0yQRVZ5ldvbOSP8APevrUro8QvmZAMffU9R3pDcbwQDznHHHPpmqBuPlPJOeAOfxpjTgrnGwe5xT5QNBpfmyeQBnJ/rR5xAQFhjjv/jVDz/lbJ9iTzTPPIyQenHtmm0ZpXL7yjOV6DuP8aGmPGX5bHB6cVRa6DKoB4Pb3oE+G4xu45PP04osCVy8txtPLN6k0q3GNv8Ae4yfQ1micZzngHgYp3nru3dD7dcU+URpLNjPPI5457+vSk88ZyDx2z3x2rNW5Gfm+oxR9o2nhuPT0OKVgNQXABx36Z60qz44PB64P5Vmi5GRhvpTlnxnnn8zSsBpicrgt9PoR6Ui3LKQCzEA98fnWd9p7ZwTy2P0oW5XGR9c/wCNHKM0hKAVz8oH97jOTTvtBbpyD3+lZZuAPvNyOeeaX7XtHoTwADz9M0cojRExVUbP3uuOtCzfeAK56g/p+dZ/2jIx8w7fhil+08dc4HejlA0fP29Tx3HXJH/66Dcb24/Cs/7Sdrc9Dx60eeM8t64+n9aVgL4k4yDweoPNOaU54xn19eazvOBXDdiOe4oE+eh79+cY+lHKFy/55YZ7dsCnNcbuTzz1HfFZ6TFuQeD0z/nvS+aQcN0/nn+VFgND7ScAlewyfWj7RxkHtg8dTWcJwpbtnOO/+eaetzxyOTnp/KjlDQ0fPO3jqvpyaYs2BgNgr171S809OmARuzggYoFx8r85T25osBeWXKn73XjPan+dhRg/15qi037wAlQT0pDOrHOeh/yKXKBeNxtyxPGMjtn/AAo8wD+LnH3e/pmqTTcLnuMEHr+NK1xuPXrgflRYC75mefvHuevT3pu/aw5xjvu71S87Hoo9Ouf/ANdAnAVhlU/3ecGiwG9u5yBz1qwjAY9u9Uy+Px7UrSgDB/Wv8w3G5/Ujjc1Vvtse05x25rF1a838kdO1NN3gD17c1iazfAcE4z+depQxGIsqalob4fDXnsX7a73nr+DHtXQWU6lAAK4C2v8AD4Dd66Kw1ExqCOQACB6dK9d4+rCLjI3xOFtsjqFuGB3DgDA/HvQb5sYz2696zobrzkPJz6mlkfC5HQelfMyr1nJ+8zyPZK9mi211uPLE+9WoL/aRkYA/wrAe68s4PX1p0d4pbO44z69TUQdSm+aDLlh7rY3L6781cLnp1rnrt2ViRxitB51kXr78Vm3Hr1zWjqzrS5qjuzTDwUNC9o2qFW2k7j2NdGLvcqrk8dv/ANVcNCRHIM9z0resr7zIdrPtYdO/096+/wCHc5nhaqo1Hp0/yOTMMHGtF2QazF5qfL19DXmXizQfND5XHX/H9a9QkmDbwec+vXHesfU9PhukIDfe/wBrvX6tVz2lKSjGSPmKOVyV+ZHyv4z8KFLhsfeJ4ytZ2h+A8FVZNxJG7sfSvf8AVfCCXtyD5e7BwPr6VFY+FEiILqoPoKWcZ3Chgr03qjtyfL5UsY6k9jkdE8GKkYBTGPUDI+tXr3wqiRYCDPbNegWmnLEOB0/M1Je2okGcdsfWvxaecV51eZyP1SGOdOSjHY8I8QeFwB03FuNvb8vpXP23h/yjjZyD1/lmvadW0kTO/wAvI6D361lf8Isr42jqM8c1+i5bi6lXDp1HY2qZo4P3ThrLRRC2dpXjnitK2ttigdx1/pXcW3hLziMIwTv6/hWvaeBIwVbYFxxxzxilUqUr3nMyqZnKUdTgre1mk5xjpj3JrZtrEpx69+vX0ruF8JxQLj73qcY49KBoIUfIv/j2K+TxGJp4it7ClozBZg0rt3Oat7cqwXoB0Par0Ns7IpxweOavNpewqD8g9CciltriFMkyKQDgfUV9bhODMRjIKcbny+L4ow+Hm4yepQm0kz7sHC+vrWbN4bLMWO7HXAXPT/GunfWLKHq2ccYzxVC98RWwA8lvun73I5/Cvvsn4HlR/io+Vx3GSa5aLKdpppt871XywOnqK3bNYSxw+SO/HI9cVydxrUkrnnnHH9eKYmrSKoKuQeu4EZFfpFLhPCKFpRR8NV4mxcpX5j0i2u47dyTJgHBYbs49hWra6meCp3Z9ewryGHUiJATJ8o7nkfj+VdRo2srjax6kYJPPp/SoxHDdGlTaooyp55VqzvUdz0OLXDEoyfYcH/PFMk8Tur4wcZ/KsOGeOcAKwfp0/wDr0jgsMDLH07mvwriTKMzp3dJux+j5bjMFiYpN6nVWvihgRgkD1Na9t4gWdOtecFSjHa2SeQB/KpoL+WLGWr8uWZ5ngJWqttef+Z7c8vpVFzQPQJtRDnJPftWfdXqsf7x9K5pNVYkBjxViK8WTkfhXl43Nq+ITVrX+ZisF7MvMfU+/NV5Xz78c/WovtHvx0pss2BnPX/OK+bUXc6Iwdx8kuOc8GqFze+WSCePSq17qIBPaub1DWQucnIHvXoUcO5nqYfCyqdDelvwTz+fpVZ78A9eOa4258SAZ2yAHuCRnFUW8UKWO59p7ete1Ty2rJXUT2YZe7anodteh3GTW9ZXIDLg/UjjPYV5PZeJoy3J79v0rq9O19HCkNk44z9a5q2DqUZJtbHHicDK2h6XbXQZBz0pNR1EpAVB5rmbTWCV69TmpHufOXrx+dXWx9T2Xs47vqfOfVLTvIZcO0hOfXr2qAxc5IzngetWwgJ5//VShPQDNeIpWO1S5dEUvJyM9+1OW13D0z0Har6WvPzd6tRWu48DA6YqlNyfLHcmVaxQhtmZwAOSBzitWw0wggnknqMVetNMG8Hgn19/at2ysVTnH+Ffe5JkftZxqVzycRjLKyK9vbyRgYX2PfJrG1uWZFIQZ4wcdeldmlohXb3PABqCbR45zz0Hb/wCtX9QZD9WwNNJtH5hmntsRO6Wh4zf29zJK+4E547n9fwqhK7xcMu3GOT2xxXrGp6FCiEqFU+uK4XXdOVFfjZjkj6njmv0zD4uFZKx8bVwzi3c51bjOO5/3sE9ac0+cAEngdPSs6aRopcenTPH1pn2gR9Nvt3Nena5xJWNhb8oCd3y9scUp1CVRtLZzwO+R15+lYwuC2Oeeop/2kZOOvQ/XFHKhK5qjUn3Z8zBGBn1/CnxXc7uNhZjnaMdPxrKgkMkmxeCT1GOOOteheEvDSTKrMMZ6dfrxXPXqwoR5pG1OnKo7Iq6Xo93dbM7ucDHb15rqNP8ABZkBd1+bOM8iuntLa30+35AHHOTxVa+8SwWyEbl98GvzLN+M8Hl6d5I+tweR1q9n0JbTREtI+ob1z2qnq1qnlNkgZzj/AOvWDqHjyNGO2TFczqXxFXkFgfpX45mvHdHHJxgm/RH6DlvD1ai04oq+K7WLDnA3EY//AFCvHvEUJjZ2jQNz8o7fjXc614wiug2Gxn1/LivONe1UTErjgnPHANfAYWdfE4h1ZRsj9iyrCVKcUpowmvCDgDZ2+Vqzr24NyMFl9j396S6nTzWI+XPUfXrVKdztdlODnnPP/wCuvu6NNRaZ9NOipRsUZLUtKoG5snOcZrUsVKD7vzDr34rONwyrjjd/n8qryay9ngE9P7uTk9K9WUalRcqPGjgKTldnXMibB2Hf+fFYWouH+7/DniqMOvNInytuwMMG9foalgY3j5Xv0PT35/nWNKlOi25syxGUUprYxLiwNxIUO31BXPPaur8JWSR7Rt9ASOntRbaBLcNv+7zwe/8A9euj0rwvMHD7M+w9fwrPHY+n7Jwc7HJh8vp4OTkkdloA2gHB9P612+n3Sog5xxiuS0bSp4kXhvc+tb6wyqOF5GOPavyjFYSriZuVKDa8kZYuvRnKzkb6XSd+ParMUqSnpweRj0rmBOyH5u2eexq5aXLLISG/DpXg1sJUpaTTT8zzXSjJXg7nTwxE8r0xx7VNHau3GOR/hVbTLkE10+miJmJPXqCe3vXm0qftK0aTdr9TxK85Ur6GbFpMz9sD9c1bh0NudzNn0GPyrq7OzidAExn06/UVHqFowiyg5IPt0r9uyHgzA42zqu/zPk8fnFTDxvFGHFpwiH171OIk25V8E/dFcdrk9/YyOVJCYAA9PU8Vivrd4FwXOSMH5j29TX7VheAsvpRTifFVeJMRJnppvFt1YmT049/6Zrmdc1pXUkuOeOM1xE+v3btgybc5wF5qjJfSPzIzHIzxnBFfcZdktPL1ywZ85i8fLEy5pGhdXodyxf5RjB6c+x71C10MZOOecdT71REuzIzn6HnNQtc5BORkHp3r6iKsrHjtGmt18pyeRxSG5HOG2g+vI981lNcfNjDY788UfaQwBzke3FW0Saf2n5fRsfgATSNdjufmGAD/AI1lfaT/ABd/xFAuevPpx/OgDV+0g4IPI4x/PqaZ9pKrhj3BIP0xn2rLkuec9OvGPX+lI10FJG7JHDDHTpRYDU+0ngE7yuOPagXfpwemKy2u+WJO4+v9aDdHp+G5uKdieW5rfaAchjn3757Un2gqcZ5PT1P41mef3O3njHv3pv2rjaenbPp+nagnY11m249hz7cGnG6GMhlz2BXP0rIa7AOen154PFKLk9N3sPc0WHJWNZrg4wVyM/j+lL5/YDJ6/jWR9pCb/n7c45P0/Wl+07uu0k55+vFFibmv9oz049h6H1FHnj72cZ49+tZX2ngtkAnHP/6qUXG75ug6g/8A1qVhGr9pJH97044/Cl87d34GOP8ACstbkc/dXsfSk+1/dzyOoweeOlFh3NZbntnhv8ab9o27sFdx/l6Vm/agFwTjPBo84dT+Oe3NOwGr9pZDndgnt6E+9ILoO2fc8noPSs0z5HzMvpjr+ZpFuAWbsCM8cmlyiNVbng45PcHjBzTmujyvvz6j3xWX9oyOpyOORihbgOODkg+/XNFhmqLgYwDxgYHXj60v2ohhzlz+Q7isr7RxjPvgcAAU8XByPl+X0Pp04o5RGn529Sp5I5Hr70ousdxtHvj9Ky1uPlB3ZyME+lK1wO/PGTnvS5QNVZzn7wz+J4xQtwp5zt7+hrNWf5R8/t6gUfachvmySf0o5QNPzjtxu3DufbNJ9oA7556j+lUPtA3D73ByDxim+aFyeCCOnPSjlA0Tdjdjp3PGRjtQLk7upx2z1xWf9o+br6cHpg8j8aRZtzewPP0pco7HaSzYGf5dTVSW4O7IP+fSqkt10wc571Sa8bdgdK/zMhSP64p0DWjYydTnNZOt2UkqvjqORV20ut2Oetaot1nH17Dn8aak6U7ofO6E7nnTGa2PKE4/WtPTdWJAGenPPAxXQ3vh8Fen5Vz9z4eeGTcgPBz7fSvRValWVpaM9RYijiI2Z02m329VwTg9jW1v8wcHr+lcTp7y2+FcYrprS5zgdvavJr0uV3R4uJo8srokuEJ6c+9U84P0rUKeZjmqslseCOlYwktmYQmtmSRXO4e498Usp3ccjFU3zFzn8utWIySPUHr2ocbaoTilqiAr7f41Yt5fJ+Ze/YjmkKjknkdPrUMj7VzWkZNO8XqV8eg65unYnnAz+FUFv3aQAY696S7mIHHrjmq8P366k5S9+T1OuFNKOxtwlJIiWGHI5xUM6pnIGP602Nyijn696a8hOPWtquNxFeCpzehzRhaV0Mz3HSmyL5jEY596UdenWpNuRj8q5L2ZtexXlshMTxuYnA3VB/ZIiLFRgnkEcVfLlGIA5PU4qB3Y/dGT619VWzn9wqNJa9+xlGm1LmuRQFoNqnJAH41rW9zkAKee3/66pxwbuvAIzVmMCJecf5/rXzFSvUf2n95dRqRZeQAHI/CoFZcMSODnioJJg+c4z1I61Qv9SS3jby/mKDpj8a+n4YymrmOOi0tEzycdXhg8PKpJmb421uOxtSsZVXfBzXnf9pzSnCyEluSB+vFdVJ4Vv/Et8s8wMcQ6DPGAMZrr9C+Hdnp6IGi81z/e6/Wv7HoY7BZTho0pyV0fhs8PiswrSnCLs2eXwWeoXalhA5UD7x4B9etPurC8gJaWMqOhO719K95i8PW9tE22NNpwenesXXNIt5LaThQTksD0wanD8T4bEVOSBpWyXEUYc0jxUXOyQnDcHjPWrdrbz3WVVMbhgsRzj1qbW9NNneEJnaT04/Sug0CzWNkLHgYwvIz3r6eeMjGHMjw40nKVmQWnhO6nRAP/AB3j/PStS28CT+rg+qsRz68V2WmQqijC7V9e9bUUaqcjBIOOK+PxnE8MLLlk0fSYbJKldcyRxFr4dvLXJEjsMH5c84rVjsptu0sWI7k/1rqAiALyoXNHlx7eOe/6d6+fq8T4PErlmrnrQyPEUnzRZzLWUi5bB/Hp9KiNszFgRj8MnNdYLaM4B24HQ+/TmoZNMjIO3j8h+VfnudYfA45OVOx9jl1TEYdKNW5yUkbqSpHA45pI5JIiM9a3rrTSFyR0/wA81kSwFGxjPuetfh+PwjwtRrofZU6saiHfayozVe61DHfHFRzfLnjj+dYWqXvljC//AK686nSU3oddGgpy0IdW1bYhJPfn868517xWqB13468D1yateJ9ZeMsC2AOcda8b8VazLNceVEcyH7zHNfrHDmQLFSTmjHOc1hkmHc+p0WpeMUh+/Ngknjvnn9KyJPHEYbKz8noy9+K51dGuLlBJI7Enr8o+7zxz1x7VQu9GdI3wjDGWyevuAa/ZaPDmHhHU/Eq/iBjZVLwVkdjD47WKbCydOp6+2TXoHhjxmZGTdJyeuDXzVd2MsMjkEjHAA6+orqfB+uTrL5TOwbPVepHpXi5tw9QdJ8p9xw3xXVzGsqWIW+x9d6Tr5mjXkHPoeMV1thc5AP8A9avFvBeqNLDHn72eQfevVNKusgZ/+vX87Zrgvq1VwP03GUI8qlFbnVRnJHPOOauRRrtyeeKzLacf/Wqf7evTPI9K+VlF30PmJwk9EaZXpj6c1cgxgd8HJNYC33PLdv8APNN/tYIACSMnpmujCydCfM1c55YectDsIbhQM5Hrz0qz/bEcffB56/WuDk1Z5CeT+WKgN1I4x1NfV0s/rUVanD8TH+zub4meg/8ACToOAQD0waiPiVGYHzR356158Xlk4yc9euKmhgkBI5H05Ne1gM+zHFVVCKuEstoQjeTO3m1UXCMSce646dq5HxLccZOOOuO31pGneFSzPnGeSeOeuK5HxPrybCA+egzX9PcMyxVSmnVR+T53GhTqNU2YV7qAnnYDjGeo+U/lUJuVbOOnBx3zWT9pEhYqOvPH5Gm+f83HGP8AOTnFfqkdEfCPVmytz78nqPf19KVbgtjBZ+g+ntWRJd42gnk4wOxrt/BfhaTUZY5nG0HlR7YqKteNKPNM1jBzdkaXgnw7LfXAlkTC9RjpmvYbK2XTrXAHGOeg57YqDRdJg0+EbRye49PSm63erHEQpAr8N4x4oVGlKNOWx99k2V6qc0YviDxG0QZVOB0Nef6pr0jZ2zEc5rQ125IznJGTXCaqs1wSMMFPGcYP0+lfyuqlTMqzrV3dv8D9ty7CUqcU2R6nrq/Mc7j7HtWVLeSzc/ia0bfw5POSxUqSePateDwn14569K9L2uGoJJas+qjXoUUcFe+ZsLqOf51x2s/bU3Ns3KOo6k17VP4YCKQIxgdu1c/qfhoFD+66dBivewGa0lNR5bnfRzCklc8egeeXblNmegb/AD71r2unO8e0pu+tdppvgnzrj5Y8g4J6jHNd7pfw9/0ddyckdSMcZr9ArU5+w9slZHztfiOnKs6UGeFXWhSRrnYd2Odo9q43WbaSNT8rLjr65r6k1zwMkETYXAII29D0rynxV4OEiOFQjI4YcGvIwOdU/b+yqPVHsYbFxqw5onjcUjm58vrn06mvR/Cun+eUG3bt455/OuGOjS2mpMhHJfHsea9L8LQvaCJsd6+lzVSeH56aOT+2aTrex5tTu9K0BZEjITB7HtXZaToqugBUHPUCqOgMrQgH9B19a6G0u1glAJwK/BsXiasptPocuLxE53UTZg8NnYuzG3gk1mazbixPypnr14P6V1Ok6tHMmwksf4cHHOKtapo8Wq25A+9nqfXHv9K/oLgjMMuxNFRqRV+tz8a4ghjFLng3Y8nuNRMLbnjO0fgBx9K0tGSO9+dDkjB2nrWpd+EXV9rJn0I/SrekeGTakEbuO34+lfpGa8PZVmNBpxV+58pgs6x2EqL3m0Oi0+SIhlGM9x/nmr8DvbtgMSBxg1sQWI24b73YDrgcnJp0umq5weR0JB7YzX8057wPWw0pSwzuux+lYbOaWMiufcZp2uSQFVY5ArpLbVI7mPcDuP8AOuUl050Py845otWmikAPTr/+qvn8mx+ZZNilTmny3+40xGFo4iLNrVdLjvkOerf7OTwPQVxN94eMbkKOckjYMd8120c5ZRnqeMdqbLaiRs9QOme31r+qMm4g9rRTmz80x+UunN8i0PNrvQMcY55wTgc+1Y02ntFuwu3HXvj0xXqd1YKVwEG0dT+Oc81hahpAZs7QD1PcDPX0r7GhmsJrc8GrgpR3R53LbsvybeOn9OtZ8yupyfnyciu+utEwOR8w5PGSTz2rFvtIAD7Rx69MV61PGxkcUsO1uci8joDnv35/IfSomu9rEB/vHt+VXNVtjC+4Dnjv+VYdw+35s/LnkD165r0YVFJHHODiXvtY27s8HjdnP1pv2rcx+f5ieeOCKyROoxjOT0+bHHtSPcb/AJjz3AB9a15jM1zcjGAcdgG6e9NF0dx+7gHpnH51kfaS3I75A/DineeFGSe3fp6U1IDU+0jJPc+vOf1pftRA5YnHJJ5OQKyDcNkZ6gH7x/nTftIIOdvA4HUEn9afMiDc+14bBIz7fp/Omrc5BHzE9wc5rJW73Fcn5eOKI7naq7WXOcH8O1O4zYW75GWzk9qBeccH27/pWQt0T/FjHTrnr9actz8v3uMdfX3p3A1xdfMQvH+etI1z+85Kvn5c/Xk4rIS7BHU4PKjpwaU3fy/e4B/z1oujNu5tC6JbkkHtS/bCOpGQMZ/ngVh/aPmwOWIyKkF2FzjoOveqvYk2Fusnk9+aFuycFuDzwGz+FY/2jZ3UN0BXsPWnLc5GfXkYouBri6569Tn5ueB9aVboKrZ98Dv+VY5uioYDI5+vH+RT1uRznkn15J/+tQBsef8ALkbsU4XXJJPPX8axfth3DlR047inNcbeW6Dpu7nrmlew0rmvJcfMcNtx6fl/SpFuFI5OGzx/WsU3eCwzyeRjr9Kctzxgt0I59vXnimvMRsrd7ujKx7c9+1AuR134ABPOayFn37R3PGRj8RTkvAfcDkZP4U7gbH2nB47cY6cjB4pfPIU5PXOPr6Vj+eN46Hpge/rTvtKjr/h/nNK4Gv8AaMcFlU5+99aBc7lHbP8AtZP1FZYn2N8v1H06ULNtxjntjt69PWqA1Bcj5gPfP86UXR6njP6Csw3XJ3FsZOf8aRLk7Rn8SBnigDUNycZVxtzj8/aj7ScZz9B/hWW1ycDdwR+OOPalFyQc7tw/h+vrSA7O43LnC/XFY15LIMcdP511ptVx9R24qrd6OswOBwPav80qVaMXqf2RRxEIvU5qy1z7I4Ryev4V2eiaukuWyPQ1xuo6A28sAazLeabTrgA7k7A8+vtXrwo0a7U47m+Io068OaB7nCkV1EDgMPaq93owYZHI7VzPhrxE7qNx2k49xjpXcWV+s0Q9Txis8Rg6eIbcHaXc+OrQq4aV1schc6LsckL3qukTQMBzjpxXc3NjHcKWXjI6etYl5p2xuBnBJH9K8CrCrRdqmx00sZzrlkRWcu5AD/jVl4PUcGq0SeS4yOK1bV1mbAGPrXmyvf3TGrLlfMjIuLQAFhVQfI49Tn8K6a6tvlORx09zWPcWnlkjHvWik4txnuXSrKSsyDd6fe6VVlGF9R146VMeuT+ZqG5+7kcetbR3OuK1M+XDHnv271DCvzDsfz49Klm69qjhAB7ZFdi2PQXwlxJNq4/CnEnOentTEY49fX3pspG0gf41lbUwtdjlI3cn8Kfu5POAarFtzcmpo8bfzptDcR/bnJNPRMfzpIkHX+lSnGBms2zJvoKxUKR2ODUE9wWZjzz2FRyy7+Ov0p0FuZGA6n3/AM8VpTgnJJlKKjqxm2V+nBORxzVmz0P7Q6MwHHp61qWtrGsYJxkDOf5fnWhH93AGPQ9K/RcPn1DJKHJR+L8T57F0I4mX7zVdiK2sY4CAQo/vLjg1d+0JGg43H16Zqqz4P3s9TVOa6Hbtz9a+UxXEmOxs/de46eHilaKsXJtWfbjb+vFc5rWrKkbbjg8jHBGah1PWEtVwSqN1znFeVeMPGzyvLa2snzH7zdR7iv1zgrKMdiJqtXlofO5/jqGCoOnvJhrWrrqGtIkfzLuIbsM+tdv4dCwQxsx3MeOa8o0GUNMJG/eMTnsenNeh6VfBUwCpzxnuOe//ANav2/NZVIUPZ0t0j82yz2c8QnU2PQrO9jhjGCMHoOxxUh10Y+XOeOnb8a5ODUVYgd92cU9rtSp+8SOg7V/Mud08zlWlbY/dsFHDSprlZ0za/k9s/Wk/t4MMsxzzz/8AWrlnkLN6r6Dr75zTck5I5z09eOM18n7bG0dZS/I9ZYaizsRrinGGwOeAR161MuuoOADz2PQH2rko4T16fianSNhznIoebYpKya/r5mcsHSOmfW45eGBOeM1SuLiKcZA2k+vJxWTnbznNNEm3g9OtebXxVbEK1R3COGjH4SS7XC5BGa5DXGw5BOPcdq6K4mODyRXNasmc56c81rhI2krnuYOPLLU808UF8uVbj3/rXm80Bjv2d+igjIr1zXrLcCduSc5HeuE1HT2MhO3OT024/Kv27IcdGhBWPH4jySWZU1ylSy8plaT+LH93H4nmo72JEkzn5WGOMYAI7ZpUtP4ULKOM5x09DS/YCJNzE7TwSeeenFffrNqdtz8WnwjiFO3IcjrMHnXOwDKY67if5VFoOlSJd7sN1789PpXVz6R9plBCYJwRlenaug0Xw7jY5XPofX3ryMbm8fZu5+k8PcJSwk1WqnUeDYPKjC4wRjPrXp2ky4X2/WuJ0bTBbqo2dOOO1dpp8Dquc5zX4TnFWNaq5Jn6VioxjDlOjWb5Ac+9RvfAcdfpVEMxUd/rUEszLjH6CvllSTZ4aops0xdM5xn8Aack+WPPWsTzjk8dfTt9akWcnGTkj8K0dE0dA6GGRduc5q7Ey7RjnNc5FctzVn7UQuc8dee1cs6TOKdBs6u3MAAPH19/8KWWeBR2ODx7HtXGT6hKBkEjn60xr+c4744/r+VfpXC+MUaqpOmtDx8fgn7FtyJvE+oSwxuI3wOdx/8ArivNby9drhi5bJzk/wCFddruoHyGDnkcEjn9K8/v5t7njP5jvX9d5TU5qKfLY/nzMY8lWUb3J1uTxu79SKBc7NvPbn6g1nLPtI+nU89aRrkleuB19OMV9BznjHVeG7b7bfoCfkB+U+/avdfDSRadaR7QEIHXpmvAvCmpC3mxnkYJPrz6d69Ps/EQMQz0xnaDjp1FfIZ/VqexcYHv5XGn7ROR6VNrYWP5WGR1H+NczquqNdDGfl5PBrnn19mGAy7RxnP+FVLvxBDGgLSLuJxjI6+/4V/NmI4dzDO8S4u/IfrP1/B4CmpyauXnt/tZzncAeG+voPep7LwyJSHdM89+Kt6DEkyI2/K9sYwa6GaZUjEcfHoa4c8y7DcPUHFr3tjuweZzxi9pDYxU0qOAHgcDHFQ/Zt42gbRWhO46Z4znrVC4uQFOxhnrivxtSlUd+57MJTluQz28ZTIxnPQ1mXGkq2Swz7dOavSXCRuCzfN12n/Pauc1zxikU6WsTbpJT1Hr0r9l4M4RxOOrRxNdWij57OM8hl9N04S99nR6FoEecgZ9c9Ac8cf411zGK0gGcHHGfX8KwPD8mLOIn5y4yQTz61YvboyMOeFHOP6V9Pxvmiyyn9Ww++x5WSUZ4mPt6nUzdcbzyW/iI/CuP1PQlltpO5657V2Tp5o6Zz61VuYF8h+429PavwjCVZyrRV9W1qfotGs6ELI+evEHhqO3nlZk6ngDpnNUdH1IpgMpKDpj0ziu38fOtpBO3yjhtvc5P1rg9BjLXCHG0Hn3z+Nf2RkWEpVct5K8dGfiudY+rHMnUpys0ep6LqOyLIPUbc/574qaTxCpkOD75Pc1XsNFMdoNgxxgY6dM9a5bxBFPbkkLnHtX5RxBw1QhW9pS0P1Ph7N/raUau56PofiMLJjd8uexyK9J0TW/tCBGxzxnPb2r5u8JapNI2yTc0g4JPevYfDVwXjXPUV+aVpVsjxPPSfr5n0uaYKlUp8yWjPTdiTICwXPftjnilS3SMsf196pWF2TCAThgPSrjS8Zzg9l71+mZfxbKvhk3LofmFXKqXtG7D48KMbvqT3xT4towTx6DOeO1UHuQgGOD7VE2ooM8jBwOntXDiOKlHSUjqhl8FsjWLpgAdcDA7Go5I493GOeayH1ElcLjNJ9vYAYGT3zzXxuI4lw856q/yO9YeS2NdVCHOAB6diTxSFlTvzn68+1ZX9pbedp9+/4VDJqYZup6cZ716FDielCNoysS8I5v3kak0uSSWxk4I9eapyFW46e1UTqIYDg9e3FQy34xgcDv9e9fTYPiXmtaWhlUyuM1sSXLKxJ6EfzrFvY0K8LgE9fUnnHFTS3u446nqDjPT1xWdLdKc4PTAP0P09K/Scszl1bK58tmGVKnrY5rWLcO+QO+AR257iuN1OP5znB52898e1d7qA8xCwXOO/p6fqOa4TXfkB5Yjgn3/Ov0zCYrmSsfA4ily3MGW5xI2flPTJx6/wD1qiNyeNpODgDtwKoyzfMd/wAg4LfL19Kja43NjOeDnPJr3lM8tq5fe6OcMcr1+mP8aBc/L8uR2A3ZrN+0AxkgjnkHpSyT4/Hk7uOOnSq9oZ2uXjd/M+Rntx/UUq3A6n5zk+3es5rn2wRyfb8af5ozg9jn7vTH0qucDRW4IYfeJPXPHbmnC46g9Py7VnpIBwV3qfSlFxuUbmVk7A8nAz2FVzk2NAXB4I+h46du9L5w/wB3uPrjms9psr1yTxjoMn1pVmPKn6t2GRTUwL63GxvfuDnp0/nSi6K53H5uuPftWf5rYOe/H3fxpVl+TGTgduOv/wBenzktXNH7Sf7xyTx6Ui3RY+wP8Xr71RWdgvuuCDj+VN8/aerdCfUEfjT5wauaa3WM88k9/T39qebgLyDwOnbNZfnnPDZHAIo88qxLdO/r0p+0Gav2nLfM27PAx/LHahpgmQHwOxHUVliYk/XjPvThN8qj5eO/NHOBpfavmy3ynOce3pTluNqLzzyBxkZ+tZgn+bqwzjgcDj60rTggH7vsM/zo5yeU1BcHGN7c/e9x/wDWpfPJ79c5PYj8ay1nzk4XHQc/405rgdA3tk+lVziszX+0DGM5Hr+HHTpSJcDnB4B/i5+lZiz7/m3Dp+Gf/rUqT7tw+4D/AC7U1Ipq5qG5YDsSDwPTv0FO+0hc/NkZHqD71l+cT/GPTjr7U5LkbeTxjpn26/WnzkrU01uQMDPX885/w7Uv2kcHtjAyce9Zizc47c8f/Xp6zjaV5z3/AD5quYErmgLgnd7DA9s0v2gsmQQD2+bt0rOFyd+d3GeCcjv7Un2o45xgn6+mBT5rg1Y1BOfXB9M44x0oF0SxzuIxyetZvnncDluPypvnHaB0zjbnpxTUyT2yG/Rzg9+tXBKr5wc5rkWMsRJwSM8c/wBau2mqkDLEjPHNf5pzw+l4n9izwul4nQvCk+ePXFZd34diufvDJ9atW1+pweAferi3St05981zKVSk/dONOpSehh2ti2nEL27muksLtkAAOe3096h/dycEY9RSCHYeOn86brSb5k7MirNVV7yOtstQDD6dPyrQkijkXjqeeOua5G0u9gznLD8K2bfU9oAJ5549a6qeP+zXV/M+frYdxd4kV7ZbDwOPeooGMTevTvitKadWTcDnPp0rOl2bjg4wa83FQhCSlSej/AunJyXLI2oJUnjGevvWVewhCR26/wCFNinxt5xjk+9MvLoOuScHHPvTq1VXgm17yIhTcZaGZccbvX3qlLLlMfz4qPU9VjhyS3Arkr/xKsJOZFBzx9K3w+GnV+FH0mHws6i0RvT3CAnB5H4VALuMtwRXC6h4ziRdxkBHYA4zVS18bRTFcTLlu3pXvxynEOHNys9mOD01Z6hFNnuKRnDHH6Vw9t4uQ8LIG7VuWOsrK3rnpzXDVwVWjrKJhPCThqb0a5I7f4VbhTIxVa0mEgx/+qrnmYTAwTzXmTvseZO97DpGSIf7Xf2quZDK3yjj+dBjM3zNye+amS3zjA5z29KjSJmrR33GxxA4xzWjbWpZveltrMcE1d85IOmMngcd6551G3aJx1KrekSREVF3NyahmvwnTgDk1UuLtsZJ6/55rA1HVygbacjkYHTOP616mDyitinzS0M40r+9I1rjUxgksAPVvWuc1TxLFCHAfb3yPp7VlTyz3b8FuOo6Z6dqgfQpZOxJGecHkV+kZRkGBw01UxM9jkxeIqwg44eF2cv4q8YDY8edzk/cHqe5rgXmkmYkI25iT3656Zr2CPwREOGRckYIK8gZIHPWpJPB8JP+qXt27j0/Gv2rCcS5Rl9JUqcj8rxfD2a46q61S12eS6ffCF/zyR155xyOOldfp2tYHVWYDJVe/wDjW3qPgqGSNyqeWecNt5z71y9z4YaxvEYPhB0U8ZHXjivep5pgszi/ZzPAq5djctknUh8zr9OujJGMdGOS1b9ush+XGD3AHX8fxrnNHUCIEY+YjPGQccdDXV2bBwAewyf5Gvy3PYxhJvofquSTlOkrk8VoQCnfpycfy9KsraJuGfmBIOKVGUgFenXFPWUDtwa/Esdi+eThBH3UVKKHrCoHPJ9qdsXIxj0qEy7e/PrUfn8ZrxbNl8rZMcKeOlQS849PWo5JOefwqMy/KcGtFF7m0YPcjnA6sP8APesy7txJ06HqK0JGB579yeKrSIxP1FdcHynbTbicpqOnrISGXOelczfaEGJwO/A9a9IksvM6iqUuj+i8nrXv4XMZUNLns0sVFKzPMJvDzhjhFwfXnrTV0JmbLoxPQluRivRjoobqMgdfSo20pScgLnHb0zxXtxzp2On2tFu9jiLXw8T95P8AHFdFp+jrHzjp09+9bkGmKf8A9VasFkoww69K8zFZrOorXMquLUVaJRsNOKj05xW1BCIsDHPp2pY4di8YOPyqaIc8jgcV83UqOep41Wq56sBkoPTHaoJYxjp/9arqRK3Q9KGtSQD+NYKSTOZTSZkSY79MfQmoGm2EkHjrkdK1J7FjkcjI7VQmsGTJHAJzxx0rrpyjLRs6VUTWg2O+59sdP1p636ucZIzzjPIqnJbSIDu3KSOA3YZrOvZJIVZgM47nPHf8q+yy/IYY1qzPDxmZLCRcpI3P7V8sZPTHH4VA+uwouTx2yfeuMuvES4c5bdznI5/CufvfEDu5WPdkjqpPPHWv13I+FJYOaaVvU/Nc24poV4OEOp1mua5HKSVfrnsa5O5uw7fKNznoT7+9ZhvpJov3paTcOSfzzQZwp/iA6EDoe9fstCPsopH5NVqe1k2W/tHAC8juev60omwT91uSQemBjpVPzQvJ3Y/hUe/NN88N0wgIGTjcPTiuxVEYcpqW180RV8qG6kc4xWxaeLHgTG7cTjg1yRlK9ehp3ntz17gfU9j3rKpGFVe8rmkZOGx1114zuXLqvy9Mlev146VRtNUnutRgeZ2BJxjOfwrnxN/EduecE8VJFdbCJE6rzjkcj1pQhTprlhGw5VJTd5O59J6BqSxWsYBUAIAPcVqyakHkBBPTrXi/hzxmkMQWWTb6H9eK6VPFsWceZwcH1/zmvwDjDhmvmdVuJ+p5Fm+GpUeSq7WO7u77YOcjn8KxLvWUhDBnVRjLc9Px9K4zUfHdtaoMy5YfwoxP48VxOseLbrVA43eXC+BsHUjrzWXDnh3GhNVsXr6jzTimEIOlhfvOv8R+PMZit3yxAGcdM9uK5nSb0zavEXkLnzATlu/1PvXN/aOu4jIOO4IAz2p8N6YZ0mD5ZDuHTH4V+/YfDUsJS9lSVkfmFbEVK9T2k3dn0ro94Hto8EZxge9Wkl3Zyec1xPhrXVubKMBmPC5H1HOfpXRw6gknzZ4HXJ71/JniBgq7xvtLNrU/ceHakKuDiovU05TyffvVHUJfIt5GPdScjrjpUct8qNk8EA4HWub8V64LTTpWz8wGFz6kcV4XCmRVsbjIznH3UenmeMhgqDbep5H8R9ZN5qptUYMn3SvYkHpk0/wtaKZQScvnH3s/zrkr64a/1iSVvmJycbgTg+9dt4b+XacLgkHr3r+nMyrrL8PGlT6H5VleHeZYqU6h7LocEclkqkZGMD07dKxPE3h3zEkYBj1Oep6cVf0O6/dRr83T9R7VtPJHLEVAOTye1fj2a57a6nsfqWAy76vJSjoeWaN4e+y3jnGMnOB/ntXpuhQCMLkZx7VVbTY0kLKoUc/nWrZDZjjGO1fkGZYz61NyT0Prq1ZypKJ0dtKFiBx82fXBqd7wiLkc/SsyOQKOamacOP6V8/Sr1aF1B6M+blTu7jpZC7Zb8P8A69VjLgZGfQ5okk6n0qs8oLZznHpU6zd5am8IFuNyTT/M/PqciqQuQOc49qiku/elyNl+zbZZnuMjHSqctzySahlue5P/ANes2e72dTjJrqp0rnZSo3Lsl6D3Peq0t8QRzzz1PFZk18owQ3HpVSS9Vzk9RnGeD+dejSpyg7x0PShhvI1/tfJA49dzfrUctzn5lP0545FZDXRwTkYJ67Se2KDcHrnOAcd6/T8jxdSyueHmWEjZ3J7qYtjHzEcnPAzXDeJpAFcEbh3x6fQ9a6a6uRGrDLDPA54/UVx+vnzG/Dn6+/8ASv37JKkpRTkfiOcwhCpyxOSmJXnqT0x1AzxURJVmA+6OcN+hqa4CgkYVAwySeMHvVTHGfmPb196+7U9D48laQ+ueenGAPWm7tu7Awozz7Dnmms3b5j1wffrTCw4TCkHkr9KpTES+aepbngE+/WkMuFBIxg5yc80zlRzj5hn6d+KTGTw2CegHOKamJos+eB03KR09fy96USn5j8uCOcdcCq5IRQp3EjsG7Gkb7mc8d8c856mjnE422LbMXwQvXJHXrS+bvwP4MDABOeuOKqFm+fPAJz6U5hx044PXn8Kr2grFppc8hmX/AIDkeh5NCSHAJ4HJwehAqFm5wOhwSR1P/wBejeT35zg/lxR7QfKWRJjvkjpSNJhSp7dl6YqqJVbqMbuT83r3zSK3GAMZ+b1PvT57E2uWfPJIJ/P+opDcDa2C3Xg9qr7s/wAWVIzk9D6c0hcgctkHGewo5ybFgz7ffGeaBOW2qD36dsc1UZ/lBXJBOOf5im+aFYE/dPAz701UGlY0PNX5gCMngenOeaXzy2AcYwcDdyPXj0qn5hGc4G3gDr60JL8wDfMT17Hk5p89xWLwuAu0jnK9uMeh5p/m/N75x2/P3qgtwCvU9/rnoKf5rYHcDB9R+dP2grMurN8oHJxn1z+NSLN/Eef1xVBJRlQWXkgfL35p/n/LjPJ+6PXnFX7Qdi/5wIPb5uvSgP8AvPugMeM+/fiqSXGxeGUjdwfTvSCQtuC9euenb1pqYWLpuBlPQf5FOFwBID74J/z3qmJdq/dyM4O7tzg/zpqNh8DqOu1qtVCbO9zQFxxknjHB7flTROdzHpj8s/5FU/OO1WUbhyc/1o85duM9OPan7QovNKXXpx1Hp+VHnou0gcHnp2qiZydhzz0Pb8Oaar9MkgHkBc/Wn7QR9Arao64x7VBLpY+8Ov61MLjnGDjpzQ0+eAf1r/OJOSZ/YEZTT0ZV8h4AMZ96sxTMgAYHPrQ0y46jA9aia7XqDT1lui3ee6NBLo/jVhbr06VkfaQBx0FSJdfgfQdKxdIwlS8jWM2OhwBU8eoEHBP51iibB696f9oCk8/15rN0rmLoJ7nTQakDjc3HoKsNJuXKn8/8K5KO84zn3x3q5DqRGMGuaWHa2OSeFtqjaknULzWDrGtCFOW6c8U2+1IRxFuM15r408RGGN3BycZHy5Fenl+XyxVVQR3YTB8z5pbIi8WeNBZksjEnPI6/kK8Y8W/FQQl1NyxYc7VYZJ61i+PPF1xOZYrZz5p/iJ7e1edxeH5b53l2bpDgttbPWv6U4f4UoUqKqVVqfnXEfGk8BUlhsGtV1N29+Kk8zMDHIwGfcmqp+KM1iwb52GenoKsWnh5ETa8a+bwWQjJx1Bqnrng1hEZR8pXqD057V9/HKsJFcvIfmb4vzOUub2zOg0b4vxFFla7O8/ez0H1HSvXfCfxIjvBGok3Zx054r4u1SyNrePGnyEHgdK7jwLq1xphQvOzFSOuQBXzubcNYSvSbS1Push44xc60aGKV0z7y8PeIlmjX5xz6/pXYWriYBsZ74FfOPw98SmbYrSZHUdPumvdfDd604Hp6V/NmeZW8BVaWx+0YiEKtJV6ezOuhi8wVaijWIDp6cVUtzkZHPqDT5JTn0OOlfFSTbsfNyTbsTvdbVO04FVJZ859exB6VG0mP/rVH5UkpI6ZrSEeV3NI01HVkNzdFsgLk9vSqo0o3D7pMk9eO3eteO1VOv1JqX5FxjGR37V2PG1bWjJmntElaKKEdh5fRfbNS/ZCR0OBVgzKpIGcmmC555H/6q55VqtT4m2TzSY37AD0PP+egqQWSoOcGka9GD6+h71Wm1ONeWZc47/StaOFxOJdqUWzNykvidiO+iVVb5ccc+v0+tcNrhQMQcdPun0xW/rPiSFIWG7GF+hryXxX45QzlLZvOxwehUHHPPrzX7zwbkePpr96tD4TiPNsLRo8l7yOm0/UVDkfL9/PGBzXS6ddLKQM9x19frXjmneKEUje7HHIPQ89K67TvFUbIhU5zxz/Kvt85ySrXg+RbnzOSZ9RptKq7HpiXaP3xxkj+tKLvfnkf/WrjbfW3m+XawzjjoeeOtXo75mXALFgOvavw3GcL1qD0Z+u4XNKGIV0dE0+QO+cYI6Unm8HnNYH27kKBtYdDU6X2DjJY7ckDqa8OrlGKpK7joepDEUZuykavmZ5603f37mqAv1652jtn6UyS8wmVOVHAJPX61w/Vqily8up1pxte+he8zIPt3FCHPPXn/PesV77e6pu2t3H+z2NX7CTeM4BGR/EPxrtrZbiKFL2s42RlHEUpS5Is0Fi3KCc5/lTjB7VNEOAeo61Lsyu71rxXKxTnZmcYFXjHPvzUcsQwSMH2q9JwOvaqkp7jHP4VrFtm0ZNlcw7Bn05PHSpI5BjryO9OGSR0oCcEYHrWjd9zRu+45JFCliePX0qM3ao3zbeOCBTJDtU8jaPoOegrJupGQ46AcD0+te9lWXU8dJxmzzcXXeHjzJHQw3W7q3zZ4+tWkuRwK4+DUTC+AVABOa1LbUgflzwBxn6V043huvQ1p6o46GPoYjfRnRJcZ60jurL0zxWXFeqUHzc/0p/25ccuu4ccZxXz/wDZmKvpBnZzU76MmuFDocqmB19/85rmtXjjaMj88GtW7vRyQ2V5OM965zVL7ZuyMevOMj/Jr9Y4WwmIpcvMfJ57Wo+xkmzzzxJB9nuspuG4jA6YPrWL525cg85HI7eorS8RzGW44+cDIP0B/H1zWV5L7wzfeznLHtgHOPev6NoNqnG+5/O9VrnfKIj5fG3qM47j1FOeVkAA6jgAcY5pBbOxKj5hnIP9aUW+3lTgDkHvnPJz6V0c5mm2Esx/HB4Hp9Kd5hdsr6gA03yeA2C2eR6Ad896UwFF2lVwo6Hpz9D9KOcfkNNwV35/v4GKmB54AfHPfPHenR2zMDxzv45/PI/rV6Cx+bGPu+vp0FTKokXr0KKRsRw3QYPPQYPp3qWOGRsnHRR8xyPx6VrRWB3KE+8OpPPPHUd6t/YEO/G3bnoemR7fWsJYmxpytmJHaOSxV2Q92AweOO1SsLkxhd52Y4Hv+tbf2PAJAIPVjn29RTWtUaPONhPzDK9PwrP60my3BmCYnlHJLkdPUevTNRspyx7/AHcjvW89iQ3OO2cD8h+FU57b5ix+7yD8v8q1jiUyHF2MgsVbO3so47c1H5hHB7Dv0NXpLOTJAbkZyN35j1GKomBk2Y5wfurz17c4FdUat+pJ0HhrxO2lN5cjYjPAPbjGPeu6t/F8BTKSZ9815B5TBc7sxnsR7cce1MW5eEsAfLxzt5zn0H0rxcflOGzB3qLU9PBZpiMFpSkezyeL4njPzZbB2gegz0rl/FWpNc2+WO0AZzzgn14rkNKuv36hnO4HjP6VpeI5lNgMgPhMAd/84rioZbQy+SVKNjqrZlXxyvWZzlkRLK7n+EHOB75AzXWaDIFmGQFGRgdQScdDXFaDMsw24BwcZHXB/Guw0jcJk29AfvN6ivkeIa9ptM/Q+FcNzU+c9U0e42wj5uBgitqG4LD5jyTn+uK5jR5QIF4yMfKc81pJNhjg5/2geK/n3N37WpofrNCl7tjo0lBHWrCSDPtWBBdYI+Y88+wq9DdgjrnHFfKzpNEzotG1Dcdj0I61ILnkc8e1ZySgr1waSS6UY5x9eK5fZ3ZxOldl+SfOO+euarNNyT3qjJebRkn8P61WnvQg68nito0WbwoMvy3oHJ4HXjmqkmoj6c/Sse61EBDz/TisqbVRu+8SR6etd9PCuXQ9Olg3Lob0+pgEDP61nS329R25OcGsebUN7Edsc4/WoZL70P0zXpQwjXQ9KnhUuhfmvMEDJ4FQ/aTjrz6VjtdlnznGf/11LHKWJI9RjHqa9FYOyOicY04mokxYttPy8YG6ntPtzkjPOT07elUwflx0POef89aV87Qei8EH29DX3WTYSzSaPgc4xCjB2ZFqE7ENnPTjHHH4Vzt7KHGT8owWHP69K07uf+En5sZ985rDv2HzANh+3OPav3TLoclOKPwDMarnVbMa6yz5A5LZIORg/l3qoG+RGP3QOnfOKluJldvk6E4HQnk5xzUPY4+vHHfvX08ZWR8+9WJxuG3nsPmwPxpRnd79fcmmZAldQo2g9C3cep9KcwONvryPfP8AnNXzBYNgA6/T0/KnMTv3Bd3Tg/54prfIzZxjjPUHJ4xRyGwvrnPsSKOYQ3hGCll3HplT19vpTmb94uHxkgHv1pFwpYZ52dPw60uGXGeCp5I9Ohx+VPnGCf6wsOCcYH8P/wCs05WLZxtyCQSR603byA4Uj1HX1/rRtJkBO7J56cA/5FCkwH7gzEDAIGPYZpoHy9Gx0/D1z70Lg8bcYGW9cHsKRgUPXsAB/jRzCHfMxKfL7KRnj0pQ+0Dbxg8buv8A+sYpqknHYZwTTHBO/jnoSPqOPxo5gHMc43Dkgg/TOaOg5DAYwe/8qbuDZXIz69waQscEHg55BOMfWqUguKWDDPUHrkZBP4/nQ+7PB68YGf1zQzbsk4H+1n0HFKTtVc7vY0c5NhrM28HoBjHGSfc/SlVuo6Y78+vrSbiAcdD97celM2gc89cnOfrzT5hNWJmfseFJPB5HQUiMGI28kjGD0x70ofK4xkdgPTqfwNIikkEdOufUfWjmBqxIWb7o+X68DHanef3+5jHAbpUO35sfMDgcfh3/AMKNwHfpyOx/Cq5hE6ucgruPX35pd42gHdxx6546VAMb1yctwBhfU/4UqkgfTPFPmsBNznBwD0x+NBlJbDDJ447ng9qhVgf1U9/505XZhx6DI9OKfOMkZuuW4H3eo7fjR5x2nJ+TA9+vWoPMH4ZB7j3/AJUpcd8bT2GR9KfOBKZT5ZDAnsuen4n8aPN2+xwMA1DI2GwQox689/ak3BMnrg9+ee3AqucD6VeEYxntjI6/hVC7k8hz29cfStqbC4OM4rDv1bY5bnI+6D369RX+edF8z1P65i20Z11dsI228rj/ACKwpNZMMzh24H9K252IDL97HAI+nArAfTpZ5cdAxyR6DOf6V9ThKNDlk6pEq1SL9014tbDjaepA5q9bX6PtIkGT055P0rIt/DDtGu8nd9evuK3dO0MQbNy7ivc15uIWFiv3crnZCrJr30XIp0IJznvx/So2lxjAOM4+lXvsyonIA71WuQOTx/KvKi03oEZJvQqtdmIfd4/OmjUmHHT8aikIO7gdO1VCmMc5rqUIvc7Y04taofqeoloSM4H1xXlPju7kRGbfjvmvSryLdGcdPSuC8U6cJ4TlcL0PpX1eROnSrJs9CnSjKlKCPGYUS9uWac4xnaPf1qxZ2+ydAnzITgt1OO4qprtnNpeoM4K++OmKhsPEcAuIy+5FQfNzxx2r+hMHiZRipQ1R/PfEfD/NVd9+56RaWtmhEkgBYAYUcEjvx9Ky/FVrZiy3xHIYZZdv5VmN4jiuERkKhexRuAP1PSqmseIYZLZcSqSOGH9RXY8wldaHxUOHJdzzHWtBju7xZUQKxPT26jI/rUen6Y9jMyFt2CRnsSfQ1r6hdfaJnb7hx8uFxmr2madcagyjysgt8p6U62Kk43k9D6XKcgtNRim5HefDKR45IABtIPA/ugV9OeESWgQ4/wD1Y/nXiHw70ExeUzI24AZHsfUV9AeHIBFCoA9K/nvjDEwqVeWJ+8xpPC4ONKXY6WBvlHUD0qRkLZx26Go1mC5z9cjpSG6BHXg1+TtO+h4Vm3dD1t+PmOT/ACp4IQcYFVnuDjr69Kb5vGM5p8re4+VvctmXA65PvULyHGB2xUW/OaQbjxn9KajYpQsI8hI+nAqJnJ/pVgR7uvQfyp3kr3BzV3SLUkjKmd9p2oTznjFc7q0dw6MFQqByPYD3rtTAgGcf/WrN1ONGXGPlGSRjP6V9Nk+cVcBVioRTVzlxOGp4uDi9Dwfxjp+p5y9w0qZAaIZHHbB965GO2ZhkBiOp7mvZPEtvGyPx8oJ6HHtzXny2itM52hCSOmeDX9b5PmP1rCqUlY/nbOcteExTjB3TMZLJ9uR8pHbgnHPetbTYTCzDuOSW9SP8KuR2yBfQYJ4HA4x3FTLCocbd20Dj0B/DFenOupKx5FPDyTTNO3vliIO8OrZxnI561Yl8TCD5VZvoOePesUx+jnpk5659BUbW64w21QcBiOMHOeD3rx5YLDVZc1RXPchmGLoxcYOxojxPI1wFJ6nAzxyegrcstRabZvP1HeuPa2dDj/VkZ256jp0rXsLhowwO7kjr36enWuTH4HDyp+5FJnflmY4mNa1STaOrjmO7P3eMH0zUN5fjBGe/OT+FZizudpO4r3x0yac8JmwWPHXHrXwiy2hCp7SofpSzCvVpKFMmtbxrmYGPoecd+eMdK67S4dv3gMnrx7+lc9plvhw3B9cL3FdXYQhV64J6445r43ifH0lT+r01qe9lOEqw/e1GacC8UjNtBJqQKQtVrqTt046V+TrVn0S95lSeYd8cVni7WRzg47Ypmq3JijLdAKybS8DnG7GenfnuPzr1adFuDmetSpq1zoIJt3HPHFX8bsc8+3NYMc2GH+cVuWL7wD27en1rnqx5dTCtDl1GS2+0YxkHrnvWZd2528/L/P8AGuimj3A1Rmix16GrwuKnh5qcNzl92tHlkchc2QC8lc5xlffmoFaWHCkcH3P15rori1DKccAc4Hb2rMuLcK2PlyRkAA1+s5fnccRTSqHzGLypxlz09CoNRYfTg9T6cVDda7La5LBiB057etXfs5+T5sjjk8/n+VUr6w8yPlN3/Aa+uwM8JVmlKJ8rmNPGUqbdOWpnt4je4jwN3Jy2fzH1rL1LU5JxwG+YZJPYc/rV5tP+bLDnuevGeP1oSxB/gXBJH3QM4749K+1o/VaDvBWPzzEPHYhctR3OZexknk3v8/OOe+ByDimrpY6MMAfJn2HHNdT/AGeQgbGWPKgcA8YpjWO7g9M89MV6ixqWiZ5TwM072OcNiEUfLx+eOKGsvn3AKTjkjnI7/hXRS2AZSCW3d84znFRmzPUBQc8nGBz7+xq1ik1uQsLOPQ54Wm/Hy4Y9tuCTUqWAR2G3OCMdR26DtW2bBnKKR8pz8rcZJP41Mumn51Gc9AOo6Z7+tN4uPcawtR9DF+xDYoYcDjBByDVmK1JypDEHod3GcYrXWwz91DnP3tvr1/CpEsdqpkYOSWx06d/5Vzyxke5qsFUfQz4oM7chmPXAHf1qdYdg2nv1zxk56nH86tC2yvPXpjHBOOw9hxT47U7SRjAABH8Oa454lHZTwku2pD5OBlemAOe+Ke9v84+RsjH1q6IcMSBg5GRtxntT0h2Nnj1wen5VxyxVup6EMFdaoz2sw3TscZX09elRPZlRjbg9Rx+ZxWyIdoHf1PoP8BUbQnHTg87h6/rSjj2uo5ZcnsjnbjTQcnbwR1HOOeOp71Sk08bySOc9epx78cZrrGtMsRhnB9PyqrJZAqcAZIzgdcjofwr0aePT3Z5tXL5rZHFXFntkO0MeScH0/wDrVQuLTD9Bk56tnnHU120+ngLnG3Izlueaz7iwBTbsBAGCPz4/KvXp4uMjyZ4ecd0ckqMswb72W5BXoKXW9QddPWPncBwD1B7YroJNOC5xt8wfMcdMYzmuV8V25SM4GB12g528V088KjM1GUdTH8M3v+kOu3Cg925+tehaHOu5D37HcP1ryvR2EM0jHJJf+LjjIyOK9B0G53SR/NuPXHQ9RxX57xHhPbSvE/WOE8YqFLkkeq6bJst8Hdz1x1/L2q0ZduMdQMgBulZGnzEw/fIP8Jx2qxJNsJITqeM8V+MY/LJJs/VsLioTehpR3XOV/rVm3uju4PvyevvWKZs4weV7n1NT2918vI9iPSvkqlBx0aPdtGaujoFu8L16VBLekcDr7Vn/AGgjowx2qvcXOPmyCMc9q5o0bsmNBXLs2ofgOvPQVn3Gq7geenBrOur9QCDyeB6DGaw7rVAN4BwDkdh0r2sNl7m9UdcIQjuad3rIU8noOuO3pWS2seY2Q/Hf61hahquQwzxt6+9UI793l/vDtmvrqGWRjDVFvE04aI7JL/bu7En8M+9MkvcYwMnv7H61iwzE4/iJzgt1qxFG0pyGYnJFCwST0RjPHxitGX4i8xTvzkZ6GtO3PAI+XuCOmemeKowoFUD5vbdz+NX7dgDkHcfXt06V20sC5vY+fxmZxir3LquNhJ+XHOOvHce3Sq80m4jtk4685prMQp3ttXOck8ZAPesfUdVEBYDqDndyfYmv0DKcud1ZH5JnWbRs7sNS1CK1U7yoY8DjGPp9K5a+vTdF8E456Hv+HrTL25a5l3Md+D0HT9eahiBBzt34IwR+Ir9Ow+HVGK7n5XWrOrJthyFbnb2IHTp/Wlbo2OmAOMfpSbN4VVPB43dKXGVJwyY6Y9AK7DnWg44zkjg/e3AZpuCAM/dHQf1708DurDHGS3+elK6sOpJweh745pXGNzhmzwDk89fakGehPTnI7c98cVJgbyOM5yc+/wCdIUJUZ5BPX06jJouC0E6Nj5TgcPSbSThfTv3qQD5ec57k9DilYYXdkblHb6/SjYBmwn8hkDrge/emui7Bu2ncO/69KmYZIBKkKMFTy3B/KozjG3Pr044xwM9qE7hcZsb5c/LnpnGMf4UgyCBgIe2PxP5VIX+Vju6n723NI2Fcj5ieAecjp6UwI2GOO3UZ+gOeKVhwD27buvPakEhBkHIBxnK0z7uc8KBkkce3pTGKmW+UFuccfT9aNwIPK8nkZzg//WpfnYrk59DjH9aUD5Bnp0Jbn8aQXG7SjYQ8DGBwBntRypLHschuvHWnEBnJG7ngn2zTQN2BxyeCOOnYf40xXF+XaQRyOg9CO1NYZyvy5GDnpwB7U3f8oIb5eQ2MYz/Wnqu48kbQOQc/Ttj9KNib8w0k9+vYngfX1pwOSy7efQdMH27UmDzhuM8467uhApBk/eYkEY9OnIBzQRbUfkE7l/H16/8A16eCRyfujknrimFWOCMc8c8980ZVlxheew+v+cUX7FKRLhgR8vA4wB6+lNVgenTjOPy9Pemn5s5K5Iz8w6478UuNzHcfULxg9KLg9QyEwp+7g5IbHH5c0mc8jrgnn8hj0qTbnOD04+7x/nIqNvm2nG8jkDtRzE6Clvun5kf1PIGfWgspfIAbnBHp0ozswQp5z1+tMVwAv94ccdPTj1p3BDlJK5+bjkN/j+NNKrgD7oPAJ5/WlDKG4+U5znNNLZ+Ubh324yO9VfUNUfTUknmL0wx6iqD27zH2zgemK0xbM7Z5x6U/7McAEfLX+fKmo7H9dqcYmN/ZSHqexGPXNSpp8UXO3kdjWi/7odf17VTluQmOmT3rZVJy0uVH3noiZYN4AAwBUqgKvI//AFVnf2iM464596bJfkjGfqM1Ps5M09lNmlMTj5W4qg8AY8nPpVM3pOeTx2pPta85Pf6itY05RNo0pR2JDaqe59zmmG2GM5685oe54ySMUxpt6d89a1SkbLmK08UYJ57npXO6xpyzwvhd3GDnp07V0TqR25PXHOaqToAp3fjXoYeq6UlJM9CjNxZ4/wCJPDSuCwj+8eR/SvPbzweZZiNi4PBC+h+te9avHHIWXG3HP4elZcWgLPJ93OT+Vfp+BzqdCleR11sHQxMb1Ejw3/hDrmJ2EKMigD34HtVK/wDCc1z/ABMmOT164r6PHhGMhyEwSO/1qtceC0bIWNQp77ec+td9PiqHNdniTyLAzTjZWZ87aX4WlM8Q2Mz9M/rXq3g7wkoSMNEpA44rttP8FxpJ/q2yOc9OPwFdho3h6KAnKKuO1eVm3FEakHGG5thsDhstT5Ct4f8AD/kKDtCDIOBxXdWIWMBcVXtrVUAwMdOnWrqx8fLX5HisTLEScps4sTX9s9SZ5PWmhuf1pdmM01vu+9efoeerEgbHt+NO3BunbpVM3AH3uvanpP1Gfy44p8rG4MuBjmnDJ6frVRbheOck09Zge/XtWbizJwZb3cZ6f1qOV9q+/c0zzR171XuZB2Prj6URjdhGF2V7zWFtw24/KBzz+lYOp+JEVCC+31B9xxVfWzvJweDxjd6Vy0lvukYtk4HUnjHWv2PIMiwU6Ua9XVnzGZ47EUJezpIh1fUW1BsRjjgltp6Cs0WjR7DzgnGOSOetbC2eTx/CcHt/+un/AGRflxuHXPfHb8jX6vRxdPDwUKasj4CtgJ4mo6lXVmLHBsjzlsr+JzT/ACPK5boMBj2Iz1rVMXy8LjnpnOO3GaQ24x0G7njFX9eT6kLLbdDOFuNqJ19OOfXjNSfZAV3bf94Hr7e/WrsUZVc9BnpuGOOMflUwhz0YM3v/AFrlq5i4Lc7qGUKrujOFqu4ELuHXA65+hqaOEdT/AKwAAEZP5Yq3Km5uynn34701AG4LbRxjauOnWvFxOb2je59Hg8hjGS0GxJ5eAW3bgcnqeT1xWhbneG9uSR6VC0P3Qdqjpx3xVuBNrAlyccj5eK+IxOdqR9rQyZQV0i/YQ7cEcj25rorYiP8AWsKxcJHzknqf6YrRjuNgPv3FfnmNqSxFVzkex7HkhyI1fO3IMdaz55c59e3vULXYzxx6VSnuS/JOTkj6VxQpalU6LuU9YJMR56Z5rBtCyN1x/e7nvWzfZMZPbpWOvyvz39fQ19FhP4biezSguU1Lafc2O/5Cur0k/KPb19PauKtpSZOWBrr9GlO0f5zXl4yHKjjxkfdNaRt1VZhnPY1YeTPTr+hqBxux1z3ryI6HjQ0K0kWR1xis6aE56Ak+oyR64NakwGAMZqs8YEnp34rto1ZU3zRZ1Rs1ZlJbcf8A1wuKrXdtu6q2OfX61sGMheMde+KheBHDZTA9R6d6+vy3OHTaU3qeXisHGvF2ME2gUNx74P8AOmtagd+T055Izkmto23zdWOcfw9PTFM+zhSc4Hoc54/+v0r7Gnn0XtI+cqZNFq1jGNudm3CgnjJ9f0qN7fOTsyNpwK3GtV2hTwOmep61E1vlQzcEgdOfoK9uhmvtOp41fKlFbGM1tjLD0HueKabYHaSGK5+70/L861GhDNn7pPB+tCxeW2Tx3wePw/WvUWYeZ5Ty1X2M+DTxj5lyBjPb69anFkpwp6/qDz6+lXli4HGQPXoeOcVKse35h2Gcnn6VzTzF9zpp5al0KK2ny/xIF6dMbc8Yo+z8dM5XpyeTzx+FaawDYMfMfyzQIAwAHbP0zjtXG8xfc6v7OiuhlfZMt93n8v50G1wpI9tpPT1rV8o7c8bjyBnPWl8kEquOR+P1yaX9peZLy5LoZX2RRzhgB26Yycc9alW3ZfXjn5fTFaCwHtw3P3vb0pv2cAEYOOx9al46/UawS7FVYgWBI47k8deKRbUrjbzgdvYdKuiHZk4VP84/+vTmi29G47n8c1l9edzX6ncoCPAHGAPSq81vlTngA9Pbp2rV8ran3VB6DNV5ogox36/iBXVTxrfUwqYNWsZE1sN3IHXdk4B/yaqSWIbI++2cjHAGa2nj8z5TyB1455561AYSeu7PTJwe+f617dHMLLc8WrlylujAl0/eCFTaMde4H/181xvjDT3kZzndgkH0969PaAHgchTnO3HSuR8V24Kvg/7Q/rXr4bM/e1Z5dfKdNEeV2unFY+V2KM7uOnp+NdR4eheN4yjck87ufftULWnl7QOD1re8P2wZwDxg8ZyevNY4vGqd7nr4HLXSiumh1unPst8chSe3YdhzWgJMYP8AGfx6dKWKy/dqwXORwfTHPtSi324zwBz96vkMVGnWPqsLOpSerIiADlflA6AcD606MsG6bc/SkaI9D16+nPamN8gdjtJ5+73z2r5XE4CEz6qhjZLce8rBM55Pb0NVpZiyn05ztqx5eW5+fj+GoZLVnwB82DwD6Yrx3glB6nrRxl0Yt5KzJg9fXvWLeFup4XqRXT3dm6HO3nkDPX3rJu7L5SMeoPB6/WvZwqXNZEVMTZHL3VqVOeo7+n60kNud2fmHP8PpWrcWjnjYcjoevHT6VGlvt6jAPXtgV9bQouaSPl8Vj+R3bJrW3C8KvJ4z7VrQ24wo5PAwNxyeMcVlxHy1T+HjIIHuemfrWpFKQEI3Y5I3cjFenTy5yPnsRnSity5EQSoLLgkcZz69KeLgKO5OSG9SB0rPe5ZA3ZcDK98epqjcXpiVsKxHUH6dRxX0OGypK1z4vGZ7KV7F691ERgr6YyMcCuYvL7zHJyz89e4989elTzGSViegHOA2Tk01bEYU7c4BwDz/AJ6V9bh6NOhFJHxNevUxEuaRQEfKsMZJ+914z6VIOSrgYwxIHoc+1XxZrvHtgEY5A9ABR5ClAWYZOMhsjP4Gu1TRzWKCgs205x09D14OaRFG0nbuIGR83GPQVfkgyMlVDY4VsH+QprxFOBz7bRj8KalcLMr5y5B6rnPbt1pVXZgnAPAJ3d8jNSCJhyW2dwuBj8KcLYnBVG5PPfHHA5quZE2Ixk7dzN9OvH+eaQZjXjbjt2JPrzmrAgPQbgo7qvOPenNabgCQp3ZHHcnn1o5ki0QpFtPA+XqG9+vGaQoOAvTqeefXNWhbNv8A933yM/SmvAMhh09PXjJ+tSpagkyts3cHIIbAyv8Ak0103J1wSMDcOmMYqw8Zfkp0+8epINRbQztggg8k/qPzq7isRScJkoNo+bbzjGcU3J4Ynkjp/OntkNtyOcg+uPfFBVmHHU9Bwee1Nu5JE42k4G1R0A5PTpRwN7E5boDjgD1/SlHzcEfMeVJz0pM84HIOenygj/Iovcm4x1O3lct0Cj/D0pHwOpbPqfT6e1SbeWB3Ddn7vIFNbPJLMcDnHUN9armRQcjbnpyQBwP16Uxh04wT90HOMf8A1/WndCd21QP4v1/TFNwGyPu5HJ3EnjjPtVE3uIVKuoyoPX8eaGxsLYxjHXBA6+lPB4I5BA4HtnPNNU7evuA34dvrSvqJOwxjtzuAAbGP60rgZyeo7HkEHFLzjaCM9GOc9/epEiLfd4PfH/16TZJHs4O1fw7/AP6qcBnBO3Ht+n4VMLJywz06E9u3p9amj05tpy20Y+VyOR9M+lS5oL9yiqtImQMk8YPanJ3J6cdehJ/+tVw6dJgkA7Sn8Oc8Z7c08aY6s2VPpnp/9bjFS6i7gUd23kfN8xJPc/SkIHPqASN3T6VrxaYzDONpH8PFTJom7t82Scdc859vzqHWitws3sYaxHjg5yQD0we3XNKsG8cdGwCenB/+vW5/YYb50GDxj+79amh0Y7jlWIB6Djp9RUOvHuPlbOe+zuwAxw3GfTHbmljsHbAIbaR+hPrXUw6OEAZhjJwx7YJz1zVhdHDKvGznGPp2A9KyeKitClCT3R7dHcKwHPH86Sa4EYz1+tc7/bQQDBwBVG41qVlIX5fQ596/hSGEnOVkj+vVhnfU0tW1YQg4fn0FcrP4jBfCkEYzjPNUtY1J5dwJOOuOnA/xrDdfM37uxz6Zr7nCZNSjTTqPUaquGkUb58RlpCoIIPTg81KmsGUgZOewrn4Y/mUfez688/5FattH8ueSx/wq8Rg8NS2R0UqlSRdN9I6tn9fWnJcSP/tZOMe/ao4lJZfpk+nWrtjb724/Djv615c5Uqa0iayU31JrZXZR95iQM55xV+ODyx15PFWbS0AiGB27DmiYbM9j/SvEnV55aExtF8qKsrYXg8j8ayNWuBDGWZtoHrWnPIFDZ7A1wnizWvKV1H0HpnFenl+GliKqij0KSSd2Zd7qIubxVBZgOo9a6jQ4TLs+TCnGMVwPhyFr278w5cFhwOn+RXsPh3TVVVwMY6Cvoc4lDCQVKO9j0a9X2dK7LgssQLkH+opPsylsY6evWtiWIABe1V3iCfN1HfHU18GqrZ86qzZTi05Qc496uiALg46U+E7z271oLBvh6cgZrKdR31MKlV31K8Uy4A/OrSsDWTdu1s2W6eoqe3u14AI/nWcoXV0ZSp3V0aowVyPwpHh39O3aq0dwD07+lWornkD9O1c7TRyuLiZ11CwGRk+9ZFxdTW7HLHA7ZHH411bIHX+Q/pVG8sVmXBXJ9a7sLiIU5r2sOZD5nJWTsc2NYkQ/N90f/rp668EJBPHTimX2ntbFu2P9nIrOddmPbjn3r7zD4TLcXHnjE4pTxEXa5qnxCcuDu47/AP66hfxD5iPjqOPbH0rKceX8vQ9z155prKQh557/ADcV6FPK8vjZ8hi6td9Rbu9M0nA4zx0+v6VWjhKjJ+rFuv0p23c/C4I4AyKkiUkq46HOAeDX0MK8KEOWGiOGWGlUleRGsAzzg4x/F6+uKc8W3kbuMHPcZqzsGeB34yOPqcUoiB6dBz7k+vpWLx2u5SwXkUhHg534BxgjnA6VH5IQY+7znPU+nNXzF85B4znj0wetSiHcU7Adc+9arHrqyPqS7FBYWxn1PfuacYW+UkLx9OlW0iKAfLjIGKd5Yx83zHBx8vb0rxcdmLjs9D1sHg0tzMMIK56N37jI60xVKEAsQ3p2zWg8H+xjvn296qykK3C9DyetfNPGTq6M+to4aCJI2IAA6Dp3zUsb4Jz9KqLyfXOKsxE8denr0FcFSJ6Diki/ERgdz0zUizYAGeOmKgjk3oF/H61KwJOR0NcMlrqcclrqRtMV/Co1zkZ6Z/yaV1wQSOR145qVU5z0qtEitER3S/JzwMZzWC4wfc5Bx19q6C8U+TjqAKwZztZuOey9P1r0MJszqoPQjtZCJyNu3Hp0rq9GnHHPGBXH2/MmPfn6V1Git0IOMZJz0FPMIKwsXFOB028FR74wPSiT7v8ASqyajZkDM8aHjG44HPQZ9TVh8knIxXzLi47o+baaeqBzgYqErliAPTFTSgnj6Cm4IyOh5NCGnYjHU4zzUMkin0xTrqcJwOvQD39K6Gw8PqLaE3CB55RuOe3PAxSnUjSSlIVSrGilKfU5a43QuEcbGxkA8VC052ddw9fXvXfHw7b3yz21zHklcq46qccGvPr+yl0y9ktJ+Xjx8w6OD0IHvW+GxEarfK7NF4evTxF4LdD1YKu3b7H9fXvTH25CkgZ6nd1x6U62tnupdqA8D5jjjmugtLWKK3aIxrIJG34bk5xjg19NDN44WKb1fbyOLE0ItnMyAkZHzH/d5PvSbV2k/d9v/wBdWbmJrWd0P8HzE/7Pao87CM4x69fwr6ilj1UipRejPKlhUmNMWTxzgjgeh96nVAD65+v6dqaqY65yf8D3qcJ83Vue64PHrWVTGX6lRw6RGiHZz8revQ1KqHGRtx3BOfpSA45GVJPHbntUqE8dsHGPx4ry549R6nQsPcb5XTKbRzg+340BdzAr84znPPGfrUjdCAnQgnJxzTtvr/D33Z49653mSvYPq5D5QRfmBULzjbzQYcBxn5j0/H6VPkk8Hbxj7vbPUCjYJVKn34X0qlmkerI+reRXaHewXa3fg/QdfrS/eRB8voVHY1LhX53YHA3e/wDOgnHONvGM+2fSmsxi3ZMPq6K7rk/NjgnB7fSo9hDenfAGKtf3cNyw46ioWRf4Pm+b9fevSoY9Pqc88MVNnHB542465pkkPl5BGeoPy/yq2VPGOi9l7HFRlfkHPfgd+Pf3r1qeMOV4VFR12B8/iPU/jXG+JCA207UYnkbu3b+VdpJH5S5Hvg9cn3rifEcxWQjcQO4Hp2HrXr4TFc8tznqYVaaHK3Cndkcjk47cmui8OxBTkhj7daw2JaUE9jjP3eOtdL4cQA5GP/1d8mnXxTSbuetDCRUdjrkQrCPk4wDgD+VDJn8ODj1qXb8oX5SO/wDTpT47cnHy9T39K8f68lq2ZPClVoj5gxluTwemOlN+yHt8wbjnvWzHaZX5eCeDxz6mpoLFSwzz7HkVyVc0pQjqy44eSZkLZHaMfLj9fQVbh0wnHswJz+vNa62WPmI5z1OCD9atR2wcDv3P+FfJ4vOYy+BHdTp8qu2crcaLu6puxnisq50PdtYbsDIH5da9Bnskk6jOc8d6qf2WqoQFHPU46Hr/AFrnw+dSp6tDlDm6nnFxo+3dtXZx1HP41mz6SeFA9vT8elen3Gkrg4Hy54B7DHtWNc6Zv3bh169/wr7/ACjPYVdGz5/H4D2i0OBk0ti+cYJ5KgY9Bnn+VWE04x/LjkY6+nP867GPRyMAjbg59eKkk0wrEMhjxX3VDO6a91M+MxGTSlqziZNPIjTdxjO78OuaoNagKxxuYHk9MjHTvXcyaePLzjucjqD9c1l3VjkBiPmxjGMc54r6PC5rGppc+axeUyp6o5Ty+gHbJwvb05pRGx6Yxjjvk9fwrXksiSRjvz2FRraMuwY3EAEHrjvj617kcTG258+8POLtYyym3s27n6egprwELgLwemWwSM54NbA08bjwvHQcnHft9acbHeRgcAYIDY/TIrWOIiZuhJa2MZUY5B5/DIA64/CmtbgEfdY4yMfTGCK2fsaKdyjCk5YNwMdT+NPjtj9307ge5rT6xFE+wnIxxb7sAFVGTg5PI4wfpT/soXBO7np78cVrG0GeR8g6/n7Ypfsx2Zxz7dMcVLxSa3NFhpdTLSDoBuzn7oPB96ckJ8zITa3OQG5x7mtBoV+Q5X36+54xihrPAz9078cnv/WqVdPqN0JIzfKGBx+J+nHSozEQMhecA7Q3Ax/+qtRbTaxO0jaQfmbp69PWmfZSQB8q9RnofbpVqsiHSfYyJYQCc8nH3vujpnPWqzRkvjbwfvHoB06VtC1Zl2/xe+Svaq81h97A24Pv16nHQ4reNZM5pUmYp3KcJ8nH3Nv4+/FRn5uQozxwMkc8fpWm1kUZiw9wgAwPw9aY9kQuwbnzgDHPTp61sqsTFxexmnLbclsDoTjj3PemH5/lKk55298j3q9LaMOSuCfmBIHBz+FQSWz4AwSOCqHqear2iMtUQc/OcfMwwR7Y5/OjBZc7mA28/L6f/WqYWj7hxtPUYXtnjJqaKwJXHTAPPU9ePrTc0uo029ilsUEAdBnkZPHtT0Rwhz144AznPvV8aeVV32tuAOM/4VO1hIkoOOc4BHfPJA9OlT7VdxqLRkNE7N02p9c9OM/WgQMXwfnwfm9c9fwrV+wN5hKh9xGMn65pfsTOqYGT3Az3J5/On7VDcEjMtrYyL8o4GCc9DxyfxratNLG0PtIJ6jv+JqxbacUZCxwRyTt5z6Cty2ss7eOhA4+nPNcFfFKOzNoUHPRGXHprFkOMt+uP8mrkWjqwCncfXoeB3H1rZtrEk5b7nqnPH04rStLBdq5DHkHHXk9q8Gvmagm7nrUMrnVspGFBo2M8dTx8vPPX1p50GNMDbjAOM4xx0z7110VjgZPTGSx609rDOMg9M49iea+bnn9na578MhTjscb/AGNhv9WA3Tk5PfPpUy6dyAF644ziunlsRgj19e+fYU0WIJ2kcjqcZBNV/bfMr3LWSKOljnU0pSC2Ni4x7deB+tLLpxRlyPuk57D34rqVs8YJHHT5unvTGscbQOnI+71rmWd3e5q8lSWxzUdkGwoHzZycd+35Y9akFoS3385Ixz/KtsWYztK8dcjjtT/sp2EALjpz9Paqlm/W5ccpS6GLgqy8464AqO6YgfqAKtEckHoPy61RvjyccEdD7V+B0XzTR/R00mjMul81h3IznsM9OKpTDy2xjOen1q8x3bv4gOn6YqpcHLbQWxn8OvrX19Op0PL5NBYoz5meg9F6VownbyOncCqltGSv8TZ/u+9aUKHywPuN26fn7V5eKqa6nfRp2RNaoGkAA6YxXR6da5XA4rP0qyy4ABx1HrXW2dns/n718pjK6vZGOJqqGiGCDy1Pf69KzL2IKMnseprZuSFXC8/WsG/nB9+wrz6N5O5x0LylcxNVlIjYevcngf8A168o8X3eN2A2WPT3r03WDmNj/SvLtZU3erInPyn8DX6PkEEnzvofQ0obM6TwBpfyhupPP5d69h0u1WCEDpxXFeCdNWCGMY+td4JRAmM18pnWJeIxMrbHBmFRylyIG+9jPFVb19sRPTHpU0cwmfHBI/Cs3XrtYIW57d68SnFymoo86lBuaiOsLsTTY6mus0+2MsR44xivKPD+vRSXvl78kNjGcjOa9h8PgPAvf+vFPM6E8K7SRnmcHRV0Yer2Wzdn6YrlGnMD/exgnj+X869J1uyBUnHWvMPEaPaTFt23nHrzmnl8vbe53KwFRVo2LkOq44YEL1FXoNRDcg8ZyK4+K5Lc7uB0wfzq9DcsgyDlRjv1GK9SrhOU9KVBPc7S2v8Atn8O9aUUyyof61xFtqKk8Ng9vetqz1IgdRmvIq4dxPNrYa2qNK8sw8ZU9DmuXvbbyd2B1559K6B7/wCTk8D3rF1KfeO2OnHUdq6sDVqUJ3RnCk5K0jLdB8xzs56r16+9QlRuyq7d3Kq/TvUrSZbn52H3se3c1GG7gqV7mvrljCvq6IzwcDqR/d4/OnqAuAG+b24x/OmN9189cDgDse1OwwBw3JGDjvzTeNbKWHRKMHvjrgj09KkbLDam7np61CvAxn/dHaplwW9M9/TiuOeLdzRYdWHfKcYXHbj+dIUHRepHA98+9Ph4Ax69T6ZqQK+OOcc56EjNY/XpLQHQsRBeAQGx29uaGyrZ9PSptvIOGGOev9aaYtz46g8e+3tXNUxLqqzNYU+R3RBNCCoYYNU5ouDg8dBmtORDs4xz1/pVKf8Ap0rCnI9SnIzihGOMEdMd6mhbOOc+uaSVc9OOgz0pgJHXnmu9e+js+JGhA2WGauZDZPXA/CsuKQgqOh6/hV2OX8frzXBUjZnJOOpLIMd/68U+JfzqGSdIUzI2wcnHUkd8Co9N1ix1MOtnew3BjJV1RwSD6Y61Ps5uDkk7Lr0MHew/Uiwh98frXMXUoAYA9QR7DFdDqs+Iz+WDxXIXFz5bE9R3HQivYy6m5I9HDR927LtmS7r6nkj0rXklIsdquyM7Acdcda5e1vQ0o+9yfr9K1Lm8YRMwOfKTcPqTiu3EYeXOjepDmaJteuI2icvEjMQDsI3Z+lWfDXiRtKube3nlL6dN8qlnLGEk4XrztPTnpXOT3pmt4znJHA9cU+1xcRbCuVbKsvoMYP51p9Ui6Hs6m39akzw8Z0+SR6+ymPr1HrVa4nCZ596yfDOqPqGi+XIczWjeUzdSR/CSfcVJdsXNfEyoOnUdOXQ+aVFxm4y6Gl4Ytf7W1o7v9RbrvI6/QfnXfQgTMxBIwcD6Vy3giFbfS55s/PNIeMdgD/Wt2C4MKH0Hv+dePjHz1WlstP8AM8PHt1KsoraOi/U1FYpKVfA24PB5P4VyXjq08+C3vRCFljbYwHoehz9a24LvdcNuYEkDnOf/ANdQ608dxpU6yfd25z+IrmoXpVYyOTD81GtGX9anLW8ZtLZBjEknpzVzJ8zOfmHt1pjN/pXAyF54qUD5wuc9T9a9STvqz2ZO+rKGuwgiOYEZPyHuMYzj86xMgsHPfpxiuh1OFzYP0OCG/X0rn2VgWA74wehPFexg8S6dLlTNKdPniPU7Mn5vp/d/GrdtbSzjEcbuOhI6Z981a8OaGdXn82UFbFCFcHrIe4B9K6+SxQArHGEgjXAVeAPpXPicxdOXItX+X/BOWrWhSlyLc4Vo2hcA/ewcnOce1PAIOcZI5/ya3tQ0sPpzt5YMkY3g56cdM/SufVgAD69hWUa7rK9zrpSjUTaFByV74/Mc1LyxOcH0wTimK3fOc596aj5OAcDJ4PakbcpY4BzjHfjpmlKjjPBx1qNTswP8il3Doe/Y/pUE8o7G/rnPv0/zzUbRhV+XHI5JPt0p2ev05pJByAPXPFNXFy3GZwSo5Yjr7YzTWct17ZwfXn2pzdR3zn6496N+M85zxx+X610RrTjqmJ00yLmQqV+QAgkDj3qBhtTDdOcnscdamkUMMheO+ep5qEjJyeQe3GB2r1aONaVpGboLoV7o7I3Us3H+fSvP/EADTqPu/wBfeu7vTiJl645wDz0z3rg9XXzJ9vU9TzzjNfV5Ziee7MZUNjFC/OAOx6V1vhmFjEhG7vz2x3rmFjCsATwSeTyPau78M2+8LlB2zn1rozHEeyo3O9UtDoEUkcjHTA55ye4qxDCDtyvrkcEHirUUagnA596srCOPT0Havzupjakupk1FDYLcgKOmMGrkMW0cZGKI0Kj6GraAEc+nABryZ1G9zknIYIxjt+VTQw8498YNSQx5Xpj29adjYeeK5nLocrlfQjaHn6dab5BOOKtAj0Oadnr/ACrPmZHO0ZstuCCGHUfpVGSyBHTjOf8A9VbboMfXrURh9eT6HpXTTryp6xdjVVNNTM/s/G7jJP4VDLYguoB549q2vKy2D/WoWhyc+3Nehh8yrUZXvclqE9GjnJdNZuAOOhHr75qpPpXG498gdu3ausMAA4B6/wCf5VRni6AHKdPbPvX1+C4jamlLQ8+tgo1VZHGS6WCvKgkcEe/4VEdNGSdi+5rq5LXcGypxnOR9PrVSWxGSw6AcBfSv0LD56pWXMfPVcoiuhy0mn4Y4G0D0GeMVGtt8gYdQcHI659fauintxhuO3Py8jtmqxt2YvnOTg56GvfpZo5JO55FTKknaxhra5iKnaQefX8OaUxkuD3HUccHHNaxsvlyPlHqOvPaont9j4ztYHr0HpXUswT6mH9meRnGLAOOOSdoHX3/GkeEBGzypPfsMf/WxV1rYYPDEAdN3NIkR3ZOT169z1/OuiONXczngbq1jP8rcnTHQ88DH400wD1bJ53fTr14rQMB3Yz8w5Pt7mgQhl3Hoc5P8q6FjPM5pZfd7FA2+3HHPXpk8D+VKbcNlQMMeT7npxV0x+nTnOegzxxTdnQfdHT8af15dx/2auxTNsBhmOQQdw+nY+nNV3td3XsnXt/nNaToG69R16YPAP403YNhzt7AnqPwqo4+3UynlvN0MeS1bacjBJ5JOcGozaLjG3g9SOv44rba3VhjjPY+3rxUHlKg+6QB+OfSuuOYX6nnTyuzvYx2tBksRzn5uMenH40NYBWHGCM5+v1xWuYcLgqeP89qVodknO0jPA4Hbkc9q1+v2MP7LuYi6eUUOFweuA3Jxxx6U9dPWNsbOnT1z2/wrW+zjcC3Tp93r7ZpptsrkqTjkL1689KHmC6gsq8ijFZBjhk+XgZHbuDU0dgC2Nu4k8HuAecCtCK1CDByGGDwe9WYrc9vpgeo7CuWeZWe5usqvqZpsD8mU2kfQ1PFpoYgbDkDBwM1pxxjp+SjOatWtsA3Axgnjk5rnlmto6MFk/vbFGHTPlCgcAnIH6ir6acu44DY78HjjitK0gDMnXbgde57/AJ1oRWq/7WBxn618ti86aerPosLlKitjIhstjjjBYcg9c1oQWg3ZI3Yxj29qura7F4HU9OelTxRHyiGHPp2zXxeNz6KT94+mw+XJW0IY4eFIHU9PbOalMILY+8Mk4/SrMcQIOBzjg1J5ahs//qFfCV85qTb5D3IYSKWpnGFduw/99ccH60htyOMfT8q0DAgJA6k5p3lBic9+p9Kn+261rFfVIFLycr03HOSfXgfzpGtsBcDHOQfatBIwwB7+/wBKPs4DZHB68VEc7rxd2S8LBmWbYMGGzLHjP9Bml+zBsMB2zWkbchccZHGD/hTo7fauAeSMAAdO/Fdf9uytqYvCRPPn4GOv51n3jF9wzx0zWnNjB7Z7Vl3S5b1GcjP5U8P8aP0F6ooABQSD9OmDjpVKUfvAep61oMCQw2rz69vy5qm8W5zjk+vQYHFfR0pa6nNyIsWUeXjDHqcBuhresoNxBzknjpWRYxhyCFzj+ldloNjkjPbjmvBx9blub1JKlTuaWl6dgbsfU4rRuGKLxxx3qYYhiOOgrH1C9CjGfevlE5VZXPn05V53I7u54wDzWNPzknr0xUzSea2eg7elMkT5T7c16UI8h61OKgc9rvET85x/jiuH0ywa61R2b5wx69eM132p2zXqlAMjOMdaTRfDixzEqvU8fSvqcLjYYTDyV9WetGcYQuzpPD9kLez3KOgxVHXtXW0Y5OFXHNdPHEtpaYI7dTxXkfxE1Fo0k2ybSOc+leFl1H6/iuV9Ty8NavVlOWxsW/jSFScOM5GOfWuX8VfEGNYHDSL6/lXjWqeKbyzaYKfvOTlemDXFeJPFN5cLsUsckAk+n41+v4DhKl7VVGcuPzKjgE5tanr3gfxk974qZNzeXuBH5/SvsDwfcedZxtnkgV+ePw61Iwa9bvuzvIOWb1r7z+HN/wCfpkBByCBzxketfI+IGXxw7pzgrK1jzqld47Be1e532pW3nQnjkjgCvK/GthvhYqOpr1+RRLbdM1wviqxDROMcHJwOtfkWW13Tqo8/Kq/s6iTPGbSdg7o5wwyuO5rXin3Lk844/D2rFvovsOpOuMBjkEf1q1HOyKo38jpiv0+tSVWKlDqfoLjdXNeMf8BIPX2q/BdSJnJx9ef5VkW85ZW3MOPWrwIIIHp1FeHVp20Zzypml9vOPmwPTPXr3pkk7SDnn1I6nr0qoMnAxn+IH8P55qwrfhx0PJrk5VHY5nBIiflmOdwPOegx0qBlMYyo4z/F9ewrRKBBzjFQSQqGB9DWkJ2Eooqqg78g898+3WpFG0cD5RwT/jmn7RnIHXmjywR+FNyuaqKETHOegqVMbhz160g64pcgdyO9Zt3CyJl2k8df1FTJjj3P6VXU4wf/AK1P3n1xz1rJoyaJiSD700kIDnvxSecST/n8Kj35BAz6A9sUkmSkwkfJJx+fH5VUk71NnGADzUb46kYPatY6HRHQpY2gngg81DKnzYxkjpmp5+47dzUDHr8irkdq76eup2REVgCPbj61aikyfQnntxUFtZT3e/yIHkKDLbecD3pVtpwD+5kH+zjoauai202EnFu19SLUrnbeWyKMN5TPuH3gcgY+lc9q9mtpctqMCEMT+/8ALAXH+0MfrW1dk3DsrKQwXGMdeaZHGVUE/vGxkg9/avSoT9iovys/NGtNKKRUW+N9blY3Mi7fuSfe6dQe4rk9T1NoLiSN/kkXgqe3pW9cWLaRdrJAP+JfMSF54ibup9j2qv4m8OHxNYE27/Z9UiGYZOiuBzsc+h9a9rCyoU6kW/gl17ev6mkm4w5oanO2etbXO49eRtroUumubCRt3Uov0715Fp2pyi5eCYNDNDIY5YJPvRsDgg16h4SmN3aXcR+YrsYcnsCDXv5lg1h4KouljgwuPp4iXInqPlGY3ByxAHJyeSc/0q/pvzrk/Kh/Dr1p0NnvfBOeCCG9jVi1tVtyrN2OD2r5+rVi4uPU9htWsdF4NvDZ6/FA/wDqp1MTr2z1B/E8V1urae0QDAfIevtXnzSG3bci/MAHXHqORXrMckeqaZDcDlJ0DD8QK+HzS8KsK62en3f1+B8zj70asaq2ej/r+tixpjCDSLOMnoufTOT1p6S4yuenOKrIhiRF7BaEl4Pr9a+bcbtvufPON233LcU/lzlzyeg56Vn+KGdvDmsxoSCLOYjB5BCE5H4iljf/AEk/l0o1Eh9Pvk67raUY/wCAnrV01yVIy7WKUOWaa8itoF2NS0exvRyLm1jfPrlQf61cRGWdY8c4PasH4SOb/wCFvh2Ync32NF/IYP8AKuieNvtJzngfjW+KgqOIq0f5W19zsXUaVWcezZV1BNtjNnsKx7KwfVLlLdSVXrIw4Kr61r6sf9AfvkgfrU+kRCytxn78vLn27ClGbp021ubRqOnRbW7N9JIrSKO3gAWIABV6AD/GpbucYEKdTjB7e9ZaTeaSScAn1ojuFaUydug5z+VeX7PW543sdblvV3UaXeSkfL9nb2z2rgY5NkYX2A/TpXS+J77y/DrJnBnZVAzzjPP8q47zTjk4r1sHTaptvue3l9Jqm2+5eSXjI6dsfzo3gHHQ+tU1m5yDxUnm7eT+frXbynpOBcJLE5/XmnLjIx+f/wBaqSTdff1qXzc+2e1Q4szcGT7ieP60nmAcZznn3qHzvX9Oxpu/nA//AFUuUFEn3554yf1pwk4GVB/nUAlAzt7/AK08S468DpzRyicSWQeg9sVE44xzkYxz79aXzTx8pB6ZprMSSeh9R2pJMSTRnanyhA6twT0+tcDqbqZXCfN19v513OryEK2CynGcr39K8/vpVeY5OeTk/Tjivssmi7M1cL2IrMGSfkZb39K9J8NQ7Ik5yB2Nef6VGGuQT03YH07/AMq9O0E4tlUgZ6mozypaKgjSouWFzWEeRx+lTwHJ/H60xMAc9R0pzsAQcd8V8M9dDyW76FxFypPap48Lz+NVIpRjn61P52cHr/KuaSZySTLe7jr+PWmkgkHNQLLx3PH4UK+Gx9TWfKZchYaTYc9ak3kjNUzJ3zQH9fxpcouQt+cT0P8AWlyMe9VI5DkAn64qUyds9e9JxsS4WJTigj1P4UwSEdeBTTcYB596mzFZiXRH3R0zmqjjd15zUkkgJxxULMOlbxVjogrIgkj3Hjkc4xUbx4xhenfHQ1c2BvekMQau6jiqlBpwZb5ZbmZJbjdx+e3GfaoJbUQrnHTOQOetbb25VeD+Peqc8Yxg/Mf/ANQr6PC55JO09jm+rwlsY0sBA4HzYyM9BjpVZ4OR6DnPXtmtieLcGA25PGegxVFyWz+HuB/jmvqsLmKn71zmqYVdjPMA6DdzyD6cYqBwOo+8T9OPatBkHX7gHRe+TVaZQd/XGcHHUev517tLGp9TilhOxUwQrZ2j1PfOKXZls+p6Z7djxTo4+ML8qjjI/pRzwCAFPI+bPOa7PrfmZfVbiAEdPu8klaaE27sH3Yf0zUix7jlRvYY9uBS5Kjk4Gcfj1rP63qV9UKrqduAuPXdwM/WkK7eR65/rU7KBkBeBnA7/AMqRVC5Y9TwDTWNT6ieD0IgAMEH1I7D1xmozEAMd+/U/5FWWUnOduO4pSoG7I6ckcgGtljbHPLA3RWMI3DKgL/e70iwnqRxyO3Wre35c9xgg9c5PT8KR02kg/njkGtfr99bmSwCRSMY+Y/hk07YTye/TpnP0+lTvDkEfKRgbhzgmkCnG704z14qXjdNy/qK7Doog2R6dDU4jOMDv/TrQmQhGeOT69f5VaSLbyU7c49jmvNq5hy9TohgUIkeSRynfA9e9TxR7Rz0Uc461JHas59uvFTC0fq3Qc/e9wBXkTzVdWbLApbItWsGW7egFaMKYQe3XPc1StoCpC9/foRWnEoXqeOenX2r4fMsxlKTjBnoUsNGK1Qqx7sfxfXkfjUioEPXGMDpz+NKoGO3GOlNfhea+YlKUnqzqSS0Q/grnr7U1mwcjIPbtUZl4/wAfSonuPxHbmkostRZOz8Z6GnbscVS87uR0NSxyDt/+uqcbFOFi8jbuvIPbtUoGeO2PzqrDKO3f+VWI5lGTzjgVhJM5pJolEZbtg4HH48VKkXHHXPHtSgjHUVOo44571zuRyykzyd+h9e2azrtsng8dKuF9gOeo7CtvRvAv/CX6TNNpt4pv4D+8tnHbGeM19xQVpq59pWrQw8Oeo7LucYhLc85Ocf8A16YUDNnqD0+X0q1cW8mnXL29wrRyISpBHTtUez5cdhjj1zXqqdtUawtLVFixj6E9RyP5V2mlTrDEmAMe9clb4WMHHHauo8JaW/iC++zqcKFyxPSvnsa04uU3ojDG8qpuU3ZIuXuqiNDz1/SuXkvTdSEknA7V69efCO2vtPMaSYm7MK8w8R+F7nwpfLBcHcpJ2sO5965cK6TjfVN7eZ5mXYzB124Upe92IIpBg8jHY052/U+lVo2AHvjmpfMz1PHrXQ1qes46l+xshOMkdT3rodO0tQc4rK0icYAHSuqtZUWHPHqRXkYmpNaHh4urOLsYviGQRWzew4rwP4gTGZ3AbgdT6e1e1eLLnCOevtXhfiV/OuZD8x68HsOuK+14Xp2qc7PYy+PLRv3PKNfswgbjA9R7V57rsIBYYbtivVNfthtJA/iycfzrzvWLPzJ8fe+YV/QWX1LpHzGe0faQ03HeFWMOsWA9XxX3b8JrgPpVt2IHX+ea+GNNUwX9kx3cHGa+xfg/qyGxiVjg8YBNfnvH9J1sJCaWzDAU2sNUpPp/kj6Dt/3kKjr9OKwPEFsDAeD15rV0y686FRkZxVbVk3wEcD3r+bKV4VDyKN6dY8F8YWgtrpZOVG45NZdvucrkcDGNtdh40sRMTxzn0rDg08FACOe5r9UwuKi8NHm3P06hU5qUWxsKfcJ6ZP8A+utK3i2sQeAcAc8E0tvbYwSMMOy8d6spAUHHUdc1wVq3PognNbCKmcH371OigZ/LvmmxptHWpIgB1HHtXC2c0mKxJbH6U0gjjsfzpzthz/SkH8J7dyecj+lQQMPGR3H6+9R5AO0enT2p78HA/SoXO7JAyOma0RpEkyfofem7u+frUcj4+tG9Qeh9/arUWXyk4bHpzQWwM/1qEFmwM4HpnvUm09v1qLWJtYXdjGf51GZMA4p+04qBo2ALdz27VSSGkiTzh+XftSecCueDn9ar7Tycc/3T9eaXk+nB5z3rTlRpyobIQvXr2NV27HO4ckjrUkhbIwCff/69QsxB9xXVTVjeKN/wvKbaG5C/fOMH1471o3ExuPnXak/AIbofx7GuZ0i8+yzspKgMOvuK0pJyD1DA88cY9q86vSarOTPNrUb1XInu4oL3KTwbH5HocfWsG906SyHmRkyID17j6itiVvMjJB+ccA5yR7YqOO4+bcRhwMVdKc6e23Y0pOVPbbsYfkpcQmF/3sEgwc9M5rNgimsZngf78YyJOcOnYj8OtdFNYBZGZOI25IB+6fWobyxNzbbgMSxZI7EjuPxr1qeJitPsv+v+HO6FVfJnk/xU8JSXMQ8VaZCz31sg+328ac3EA/jCj/lonX3XiofhhrkF/q8cccnmLdWrhGH3SR8y4z6jNepQsYtknzbW/h9/TFeLaz4eb4afETTb+1GzRbu7E8CjOIieJYfphiwr9CynFLMcLVy2t8ai/ZvvZX5fluvK66I/Pc9pVcpxlHNMP/Dckqi7Xdub9H8n3PXYYtsnJ5UjP45Bq09nlJMHDnle5z7flTTCVuZFAwST06H0q9y8akYIIw3r0/xr4OpVd0z9HlLYpOBmNiOvBYjsa9E8DTedohgflrdih9MdQf1rg2jzbEAA7CRx29K6v4eykXd3CxyHQSjJ5yOD+hrycwXtMM/J/wBfmeXmK58O32NsPj5vTuaI3Db+aiidnjJPuPWljH3x0GOo9a+eseFYkRgZCRz6dqq67dm00TU5QcstnMf/AB005JQso/L9ayPG119n8Ia9IxOFsJT19jXRQp89aEe7X5mkIXqRXoSfAdP+LOeGC53E27HJ/wB8/wAq6r+KTHToDXP/AAkh/s/4SeFYc8myWQ7v9rk/zrptvyE4wTnj1GKzzGfPj8RNbOcv/SmcFV/v6j/vP82Z13EswjB7MGP86kY7u/Oaa8u6faf4cfnTQerHHHFc+tka62Q6aYIuFx24HeiKUqm38DVEyCe6QZwoyT7+n61K9yqhiTgDnNXyW0NPZ2SRj+JrzzLuOLOQgJIHrWUgMpG0Fiew5P5VS1nW7XTorjUNQnSC2XJLucD2A9TXNfBz4j3PjH4kXcUcPk6XHZsYYm5dm3D52PrivqaGXV3hKmIhH3aau309PU9xR9hR0WyPVtO8Ls8Ia7b5j0iXjt3NW7nw7Fb2cxjjHyrnPpx0rdtf3Q6bnxziql7qIYSQx/MSMM3p6/jXyX1irOejPnfrNapPRnAxSFjgZJH93j9KtLaXbgYtpGHrit23t4LaMJEAiDv1z75qaDVpEuBDCBsxkj1FejOu3fkierPEt/BH7zlVJPGfrUm/KA49eKk1KNYNQnWIkJnIHA6iq/Xr1P5V06NJnarSSZZLgnNIpGzHbOMe1Q8n2xSiTjgYGamxPKTiQ4Hp7/Sml+oPU/4VEH+Ukn8BRu/Hrmiwcpna05aPAPPrjNef3nyuWz7gfjjtXfam/wAnLbTn6Zrib+PbuGOnXb/OvsMnfLFo3tZIm0N83IyzNyPu+gr0zSJR5Q29cD8q800VGSXJ+8Dyf8BXb2NwUjU7v8/41xZzBTmrCnDnpnTedxnHH86DN2/+vWPDfBRg8564/nT/ALYCeuO5xXyvsmjgdBpmrDcbSQetWornI69DXPm644OMfnU8V6MDvxUSo3IlQvqbnn55zQJucevr61mRT5zz17CpBcHdznk9KxdOxzulY0zKdg/Lmo/M25qv54xknp6dveozMAeT+fFQoGapl6KTaM9e9SCX/DNURIPqc0klycgd+n4+lLkuxezuzQ88ngHn1qMzADP41Qa4KpjpTfOOKaplKkW3n6Zxz1pUbr6VSB3Y5z35qxFKMdee9U42KcbLQux8jnr71ajiBNVYPvYx7nPYVdRuP84rlmcNQjK7m+npVWSHjJ45q+eBnoahYfN/KlGQoysZUsW0Edx+dVXgJByeBycetaUi7h93g9jVWYBMgeh68V6FKtOHws7Yvm0ZmsuOBjA79apSxhuBwT+frV6Tcy5GeuOenaqcoJ5Krxzn0Ofzr3sPjpx+JmkqMXqVmGFOTx/Fj19f6UzZzu9B+R9MVKWJIA3dc+4phwzZxyPbFeysffqZfV/INqjOF+Xv8uT/AJNNZNnzA9OAD6UmTngt6EH16DFAJbGW6dz296yeO8zVYcXAUYP3l6E4z/8AXojg+UKDgfxAevam53OpCcjtt/HNSg7lXG498+x/xqfr8kV9X8iNUKgk7RI3c9+aA7buVye2MdunFPU7Rt28k4/GkjkIx2JGQM9T0raOPUkZvDCgbSB6c4psrAfe6cZDH19xQWUL244/3s0MuTt+bJxj5q3+uNEfVkR7Ny8NkDn8aWIbecL7Z5pQPl2r8wbn04P9BUiDPdcZ6oOxFZvH20H9WJYl2R5GBzlj05NXIAMn3Ocf/WqmZPl+62epHT6VchIZcE4PT8/pXjYjGSlsP2HctwDIGRhcA4q6sOOSckHnAqvGMjPf8vyq2jcHPUV8/UnKXUTjbYeiCPJHOfWplOAPbA+lRLJg9OacZMAD14rld2ZNNlh5MLjNRPLx1/KoGkGOcc1BLOdpwfzpxgONO5I9zjjp3qs9ye57fhVeWf8Ap2qnJPnPofw59K64UjuhRL32w/hxT0uuff0HastZOCPTApyzYJOMHvz3rR00bOkjoIrjA4/OrcMnGawIJsnr+daVvKcA4wK4507HBUpWNyGYHGevfNXEbj29qxoJSx56Y9KvRzfh/j6V584WPKqU7Hkctzhc5znJB747da734H60tl4mureQAm4iBUdTnoa5bx74Xm8L3ZZV8y0Y5DddvtXPaB4gbRtctL8Ep5TgyY/uk4avvYU/rWFdXDPVq69VqfTYyMMfg5Rpu6kj2r4ueDLfVIBqlgCJ05YDqwAINeM7yvB/vAN68V9Hi6j1C0SRfmjkTcD9Rx/OvEviH4ebRtTM0YxazZwQOM8V4eVZi8RN0Kqs+n6o8bIcS7fVaj1W3+RlRMCgzgfjXrXwV0z7RHeXKjLbsc147HNhOMA4AI75r3T4Fb30CUrzmRgfbnirzWm1h3H+ZpaHbxDOVPATa6tHokCFASPXGK4v4n6D/aumF0jxIo+UkV6BbRIbZzuyM1X12IT6W8WM4GeBXnZZhW6CjKVna6663PyvCYqVDExqR3TPlTc2SGGGHBBqYSjGCenetTxporabqBmC7EfOPz549qy9Psp9Qn8qEEsME9sfjXsuzjzvTv5H7VCrCrSVVPQuadceSAD0zjjits6ttj54x74rn7zSL3TXG+MnjkioDdNsIPGPXqa5ZUo1bSTuYSowr2knci8VaiZIHGe2SOhPpXlequDv+bdk/me1d1rRJY/Nn29a4bVRubPYNgE+mf6V93klOMIJI9KEFTgoo5DW48hgV5OePfvXB31sWnBAZjnmvQ9UXduzu3cn35rl7+xH2pD0Bz/Dya/UsDU5VqeRiKSq7nOywbbuE9O/5DvXunwv119MWNHLDGMbq8ektS11GNuQX569+1ereHbDbAjL1AHO7NcWeezrYX2dTZk4Ohyymu7Pprw1r6zwg5HpW9c3azRdcnFeMeGNTkgjCPkHp1rtoNc3oMnjpmv5yxuXOjWdjgxWX8tTmiUvEcazN0yeRxWXDajAyfY5rVn/ANIkJyevenRxYHFdEJuEFE9GE3TpqJTSzwM54/nStHhMY5/rVzy8c9j2pHj3dTgevalz3F7R9TNdPT60KAR7n07VYljxxjIH86iO4Z+meK2TudCldEbZ9c+lMyPQ5/OlZuMZ4HX61AxO/JBOa0SuapXJGbn1x6VC7c8fjTQ2ev0+tPTBz2B7d60tY0tYiK9TTBljx068VLKAATjp3pscZyM4yTxVp6Gielyykf4g1b+zgqMimwc47HP51eRARxyf51xzk0cNSbTKph2kA/rSG16HnFaPlgDgcelPMAGMDr69Kx9oc/tbGPbab5rlS238M5qpJp81mSs5DRt9140OBz079Pet9rZom3jqOelPjdgNwJB7+5rRV5J33Rft5XutUc+bAXMeY7hWBxy3SqN5YywLmSPaPUDIx68V0kthDIQyf6NJ1wAMN9RUJWS1+V/kBIUE8qfSuiniGttTohiGnocjI20Bv7pyCOpq+JRcQNg5Zc5PQ/UVq3eiw3O7jyZcZ3KOD/SuduY20bUo7aYhXlRjCQRg4IDZ78Zr06c44lWj8S1O6NWNbbctRXjmUKzYcDAbHUVZmwPmXqOo/pWbc/vgXTKsTtGexz0/Gpbe88xTuO1169qJUrpSiinDqi8lyrj1HcHjB75qaJxK+z+LHGe4rMk+V/MXqQN2DyfpU8c4fDA7sgYI9K55Ula6M3DTQW7tSl0x4EUnJwOQfesnxJ4fi8T6Nc6dPgbsGOTujjlWFdGsn2uIB8B8YOOh9/oarYIDA9VOCevOOK1oYmpQnGpB2lHZ+hhOEcRTdGqrpqzXdHP6LcyzaZayXAYXUOIpxjpIvDfXOK3Ih8pVQAR055qncwLHcsVXatwpZh/tDjp64q1bvuKdiwwQfX0roxMlUftErX19PL5bHRGPLTUb3sRRr+9YZzuXdj6f/WrW8G3H2bxLYjJ2u3kn05Bxn8RWTK/lThnPyg8j2qvqFxNZWGoy2p23MC+fFx/Eo3D+VYyp+3i6f8yt+n6hUh7WDp91b9DvLabPnryuHYY6d6ljOEP4GsrRdWj1nTrfUIeIb1BOoPbcM/zNaKt+7I6/56189Ug4ScZKzR4EotOzCFwbhsHtkiuX+Ks6wfD7xRITz9jZB9W4A/Wuig+a5k5PAxz0NcT8Z83Hge4tEb5ry8t7bHXOZFyK9HLKanj6MX/NH80dFCF68V5o9F0CJrHwlodn3hsIU/HYK15lWGAt14xz/n1qgImX7PCuMAKmD6CpNQm37IR0POK8Gp+8qOXdtnjyjzT06tsreZ8pPds5FMuJRDB/PFPyC49vWs++l8+cQggEkDPX61tGN2dUI8zJbc5h35yD0x6VjeM/EFr4a0Ga7u5fKjbGTjJ+g9SegrZwoIjBz0AHpXzd8c/E7eIfFv8AZ8Mm+z00eWVDfK0p5Lf8B4FfS5Flv9qY1U3pFav0X+bPRwtH29ZdtzkvGXi688a37STnybOMlYLb+FR2LerV6t+yrpJfUtc1dgdkcaWqsemTy39K8MSFpG8mBWkkkcIqIuWkYnAUe+a+tvhj4ZfwJ4FtdPnxFdyEz3OO8jev0HFfpPFValgcp+p0dOeyS8lq3/XVnoZguSj7NddDt7y+MyEKdijjP96qPMowp2R9/pVYO0w3udgUZJPAA7k1i6zrK+QBFkWx6djIfU+1fjFHDuT5Yni0cO2+SJZ1rxEIIgtvtAU/6xumfYd6xYrm8jnWc3l5JcsQREHCg+5Hpj1qjBbtdzC6uRlUz5asMYNXI2ch5h0chQe555PNe9GlChHkjq+v+R7UaEKUeVK5pT3X2i6lmxgMeMcgDoKQHHHrVdB0HTBqYYBAP5YriaS0RHKoqyJsnHP5+v4Uz09evpSDkFvw5oyevUenepsRYGOSMDr0HamlyV9+uKc3YgYAwKaRgY6U1YpFDUW3Qtt6+nr9K5C+Gxv4mx1I/WuwvQdhyeO4HSuP1TDFyeCfTsfevqcqWljCtKz0LWj445ye57kV08WQi84/iFcfpT7doH8XWui+0lEzvzjjFRmFFyqaHoU1zQLsjYGc4IxzTTdEfQVRe7DHg845Xvmo2k3NkcnA4rz1htNTdU77mnHfcAE9OpNWoLvOa59ZWQclgp/MVLDc7OR3PXvn3pTwl9hSoprQ6P7XjnPcCpftwUntXPNe/LuLckEYqu2oqgBDfh/+uuaOClPYw+rXOqTUscE8frj2pG1ED8a5X+1AWGX4PpSDUhg5P+Jq/wCz5E/VYo69dRwRzipkuuc9R7VycN6WAPJ54q/DfAgk/wCfxrlqYRx6GUsNbY6Ay++R/KnSSFc+/SsyK5yeeTTvNI78EVxunY5fZamh9oyeM8dAat2z8e38qzI3G/09h0NW4ZQT7e9YzjoYThpobULZ4NXozkZ6+1Y8M/qcGtCKbjqRXnVIs8qpBlw9PfH1qJsHHSm+Z+HvTt2fqOMVjaxz2sQSpnINVJUGentV2RueuaoTPsBbvW8Dpp3ZTlT0OcCqMw+cjHXvgVfcg5B6mqT4HXr0rvgz0qZTeMtyMg9T9fwqJR16VaeNsc9fX3qBx3JP16CupO51RSZC+eWyccdBSFlzzwe49D/9annGOuR1pmBgDrjg1qjZRQ1V6gDA7/WnMcsD045Ht7Uxjwc85/GkdiB6E09y+W5IVBO4g45yDUbsHVSe3IOKdn1OP51E3AJx7DHTFVFC5ExwYA5HzHHJK460Lk89uoHakLMR2zk5FLuAAPTFU2w9mh2AuTng/Nx1P1qYFRk9Tz1qFXK4OPYgHj6UobPtz0rN6i5ETq2TuHbu3HH41OkhUYxtPX61U39QTyO1SJMTjB9z2/Cs2jNw6mlBOVJyeD/nmrkdxkVlQqH4zkEc8mtCIdDziuOcUcdSKL8RDcdP89acTVddynOcg8VONx4PXpXK0cTWpFL09T0zVOdjsz7d6uupPsf61SnHfp3PNawNoFKZ8KeSAeciqjvzz3zx61auBzyMiqMm76c13wVz06auJv555P8ALmnxv3DHAyDg5xVcAk4APHSpEDFvbr9K2aRu0jQgfHy459K1bduOT06Vk2y8epPbuK1IPTHtzXBVPNrGlA+5c9/X2q0mQBVWFcAY+nrViPGMk/4mvNkeRM6jVdPg1iwe1uYwwbI5/nXzr4u8OzeF9UntpVzbPkRSdiD6mvfrfxNo3iHTo9a0B7saTOzIbe/ULNbujYYHBII78dqw/Gvh6LxLpUsXHnAZRuOD1Fetgp18ixjw+IacW9bO69V/Vzjy7ETw8+SaaXVPdMi+F3iQ6t4Zjhdsz2p8tiPTsfyrX8aaQut6JKAMuikrxzXkHw41aXw14mezuTtSU+U46c9j9DXukMvmqR14wT7Vw5rh3gMd7Sls/eXzKxdKWExKqw9UfO43xSbZOHTg+te6fALUCNG1G2VuY5dw/SvLPHOjf2XrkpVF2S/OjdOc8103wM1gW3iW+snIAlhDYPfqOK+hx8vrOAdaHZP9H+Z9BnEVjcrlOK6J/cz6AivmX7QOzdBUVxfh4GVuW29RVWKQ7ifwpjXHkts4IPY+tfAYDHVaeIjeWmvnv/wT8lVJX2PO/HWn/wBoeGbi4QfNA59+h5qn8PNGiTTVmI5bnPrXZxW66hpOr25x3wOx/wAcVmeGbcWWnJEeNhwDX0GZ1HGguV/FZ/dp+h9ZTxclg50E9pfg0S6npaPCflzXmfibSktmM0S7SOqjmvX7lA0R4zkV5t4wIhLDqO4zXmZbVlz2udWV4icZ2ueUa3KDg9hwa5C8YOxz3GPwzXS+IJFRivftj3rkp5cyOd2Rn+L8v51+15ZBqkmfoMmuVMyrq18xmz8xBBOev1rL1OyPmRsgZzg42jI6j0r2v4f/AAavPFcYu9RBgtWwRHyp69a9q0z4SaDp8IX7HG5XuRXNjeLsHltT2cffkt7bfefNYnMsPh24t3Z8LNa4voAQyNkEZUgnsTzXq/hq3/cBhj8e1e9+K/gvoGsxEi0SN0GVKqAQe3NeRf2KNA1O5sN7MIj8pPdf/rVD4lw+dUeWknGUd0/8zuy3F0sVfk3LtnbCNgex7Vv2XmYA3ZHT8ayLQBT6D+lbNmVBA5+lfI4ptt3PQr7Gqg4yc56VMCD3z2qvG4/Wpd/PfivGaPGkidE7jp70ySPpzz6nqaPMwTjHYUjTZPXJqFczSZBKpwOcDsaqPtByevfFXGbg1TlO58Z//XXRA6oFaVBk1SmyCe/86uTcdDx0qq2RyDnNdkDvpionY555PFSiNgR+dIoPHf1x+lXYo8gH8KmUrEzlYrmHdxjPvT4bcZyBx71bFvg7iBjPPtU6WuBnHv8AX/OawdTQ55VbIhihwQM4/SripgDjpT1i5B/TNTrERgAfga5ZTucU6lxIoc857VMsOOv1xUkcWMDt6VYEYXoMcVyymcUp6lOWHK47eo6+1VZI/KO4DPXgdTVLxf4gn8Nx2UkdsjxSsVM0mdiv1Ckj7uR3rzzxT438X3N66actnb6epO0WH724Ixzu3Yx/wEV7WBy2vjLODSi76t9vvZ6GGw1WslKNrPrc9NaHdtbn0/xoA+Rwy+YncGvENO8W3085VfEOoQXScsryEHPfKMvHTuK6fTfG+sWcmZp7fUofSVQjfUMn9RXqV8hxFLRSTfbVfmrfiehPLq0Vo0z0EWrRgmNzLATnymPK+uDXi3x81W60nWvC99aSH9xHMyq2QCdy5Vh6EcV65pXjPT9TKrJu0+6Pa4+6x/2WHBrj/wBoXwy2q+CE1SOPM+mSecQO8TcNj1A4b8K0yKX1TNaMcVG3M2tf7yaXk9XuY4ZypYiMaqtczvDPiK18SaVFcwPlJU+dM5ZCOob3FXrkPA5Kox4yMdGGev1rwXwh4mk8Naj5gdmtJseaiLnYR0cD29O4r3TT9Tg1qzjMcuyUjcjJypz0YHuDX1eaZY8vrc0VeD/D/hj6Fw5XzdDTtbpZ4gyHcD0bPGabvNvJuA+Vz1HrWUJWtJnyAMcSxj19R7Vplkng2lshuhHWvnJ0VTd/ssycbO/RluG42uHXqOw6YPX86uytkiWM8EZI6ZH+NYEchD+XIMMvIOTyK0bG5wzREn5slQe3qK5K1Dl95f0jCpC2qJNQ3fZxKn30O4Ec/X9Kihf5N2OAc4FWH5DRHJU5/Gs+0fAaMDBQ7T3PFTBc0H5BFXiT3wHTOcryPWmTMJC4Jz58WCfXsafK7SQoxGCOoqkrbVjPdHKEHpyf/r1tTi+VX6f1+hcVoXfhTIZPh/oyg/NFEYj/AMBZl/pXXocRP+AHeuE+FLD/AIQ8xDIMF3cR4+krf413QX9x6Z4/GvOzSPLja3+J/meNiI8tSS8yO0JBuD1OQMd+lcl4yjGqa/4O04DIuNXFwc9NsSs3NdPZSYtpCDht5PHWsGwhOpfFKzJXdHpGlyTFsdHmbauPfCtRgv3dWdX+WMn8+Vpf+TNDj7jlPsn+Vvzsd/5xe+JB45zULymSSRmOR0+lRQS5kncnkAD6fSlA5C9T3PvXhctjy+SzHPIEgZuh7VnWZ8yaad+ijCjt/nFP1eZg6QJznofSlWNVVIM8e3Wtoq0b9zoiuWF+/wCRi+N/E6+EfC1/qr481U2xqe7nhR+Jr5RbzZZfMkYyzyyEugUszyMecDqSSa9L+N/jD+2NcXTI2/4l+n/NJj7skxGMd8gA/nXV/Bb4UfYYovEut2+29YhrGzlH+rGP9Yw/vHt6V+rZXKjw7lbxeI+Opql1enur9W+lz6ShyYDC+2q7y6d+yLXwl+E6+FIotd1yJZNadf3Fuelsp9v759e1emssly53cnqAe3rmrXkNLMdw3sx/KsvVboQKYYm4/jf+/wD/AFhX5vi8bXzPEOtWd5P7kuy8j511Z4mpzPd/gVNVvURXVTmIAkk/x+59q5qOKXWZ9zlhAhGfU/h71ZdJNSnEaE45J4/U1pvALeBYkGPcdWrsg1hopR+J/getBKglFblJ4ROyIM7AOg4wPep5IwPLQHG0bgO2KntoAilm6nBx7+manW2YnLdTnmsJVNbdEQ6ivbsVEQdgcfyFSlQAfb+dWPs+B149McUkqDf65Gax57mXPcq8cZ/KgnJNPeJkUd6Xb6Z/LNVcu5HgAZJIHr7VGWyeSOB/+upyCfbNRMm7jrTTKTKV8wCY/ujn8ulcjqbEvLnk5PfnNdZqhJ3ELkjpnj2Ncffg53D8u5xjtX12Uw925xVZPmsTaXEfkKtzj5v/AK4rSmYxrzx0yf6VBpe5nX5uNufu96vzxk5z+H19KWIqfvrM9qnaMUZk0wzvzg8Yz2pkV5uYh24z2b+tSXUGTktyOn/1qzWhaPBb5iOWx7muqEYTR2Qsaf2lGUjoDwOKikuinOeKrByoIYNx/d6/rVeedWOGZl5P1q4UVe3Q3jEtS6ljOSoA4Of5VnXGpFztQ4Pqef8AJqhe3DcE/MRnjmoYTvXcz47ZxzivXoYSOjPIx2MWFg2X2umA6tn+dOt9QdsHLfXv+tY0tyY1fG5m/wA96zJNRlibI7cBd3TP86+roZFKrT5mfjOYca+wxHs1qd/Z37mXk88cdevv+FbdvcB1DZxk9q5XSWadEcIw/n/hW5agjOW+g+lfC5lg40ZuL3P0rJsy+vUlJ9ToIJwBlm5q+ki43Zx6k1hRSKh/3jx9KvJJu4HPqT6/Wvjq1Gz0PfqU+xp/aV7Z446VLDcZHHT19Pas1CBk1ch6gnkY5Arz5RSOScEkatrc5xjn1xWpBKzfX1rKslUEZ6VsQsvAx05rzatjyK1k9iwCV696k8z/AAqMdKC3euPc4LXEZumKrS8A47Z4qRzj27VVnky3pWsUbQiQTHJ7fXvVR3zn69almk6/nn/Cqcz56dvwrthE9GnEdLLj/HHNVJCMZBqQncCeT61Gwxwf1roirHVFWGZH6VH5nX36ipNpyMDigW2Oo69/WtbpGqaW5B0Oc57jjikcg856etTyQ8kfiTUEgAB//UKtO5pF3BJNpOTxnORUed+QSQD1XtR0XA6Hn0qIuBkdunNapa3NEiXeBk9ye9PGD0bofwzVcgnjv19DS7wcZ/A0+UfKTg5/A4zS7go44AqIybRn86cj54xwOKhx6k2JNwABz1596swoXPOOOuKrxY3Y6gfh9Ku24A4HfnpWM3Ywm7It2sODjH+FXIQcAZ55qsnAx+H4VZhYEDnk8Z7j/Oa4J3Z5s7stR9OR7fU1PtHrzUMXI68DjJqb9eK5WcUtxkiHnvjpVWRAT6DFXdvA9PSo5VwfXPt0pxdhxlYyp4s5xz0qjLBz07flWzKhyMCqLwk8E4A/M12Qmd9OZl/Zw3PXuB2qylv056jr0qdIGxkAEVYihzz6fyrWVQ3lVEgh/lWhCmMcZB60kdv8oFWo4BjkdP51wznc82pUuPTjgj/9WKlDFffNJs4AUcelFcr1ON6jfD/h2fwnPqmnpITZTuLq3B5AbHzr9COavWt6qzLCT8jcxc9+6V1N1Cs0OQQVI6g1wWqDypJo921wS6Nz1HQ5rGFaWMk5VN3v+VzzadR4qTnLd7/5nNfETw6Vu4tUthh1IJx7HrXbeEdaGq6TDLnJwA31qvDMniDSWjkH70jawHZsVynhe4Oha3PYvwsnK46Zr1Zc2KwvsZ/FT29D2eX61hnTl8UPyOh+Jmli80tLyMDzIsZPfFcB4G1Mad4x02YNgFzE2O4Iyf1r2CaH+0dMlhOPnU14FfA6TrHzHY1vcA46EDI/nXo5M/rGGq4SXZ2+f/BO7KX7fD1MLLs/xPra2mzICOAeetMvCSp579u9Z2kXf2qxtpM5DKDn8Ku3JxF14r82cOWdj81dPkqWZX8PQie4vI2/iUnB+lZWmtsM8Z42y8ZrQ8L8axdZORj8qzbeTGsahH2D59a+mxT9phKT7X/Q7UvfqLyTNmTmH3x0rzPxqN7MgHXpXpT/APHv615p4oHm3xBwRg+5ziuLLdKt+x6GVq9R3PE/F+Ybl1b5cDGfrzW/8Gvhy/i6/j1O8i/0GI5hXnDEcZPtSa54Zm8ReJLawg35nKlm/uqDyfxr6S8K+Hbfw7pEFnCoQIAoFfoWb539Ry6FGg/3lRb9l/wdj6DMsf8AVcMoRfvP8i/Y2MVlAIoRgDt61Ow7+nWpgnWq15MI8/8A6q/ILucj895nOXqZOozFwQDz614X43shD4jZj1kU/oa9tYefPx9TXj/xKYf8JHEnfYWz1x2r7LIm44jlXZ/kfb5E+WvyrsYkR5BPpwa0rWUqM/8A16q6dpk9+wESlsjG71rpbbwfOYv3hIPTFe9iatODtJn1WIr0oaTZQjnwxOeKsI/TJ49Kc3hnUFlEVvbtP7gV0uk/C3VbxA87eSnTgZ/nXnzqUkr8x5dbFYalHmnNI5wXHHX86hluBt+Y9PXrXptn8JrLyx587E4z1PX3rifG3hWHw4yNHOWD9B3xXNRxNCrNQg9WceGzDC4mr7Km3f0MU3GB1PFRM4/WqPn7Dyeefagzh+4PevUVI91UrFh3y3HT071F6+neonlJOO3Q4qSOQNjB4H51fLZGnLZFqJc5OO3ar0EXQZ/z2qnFz74GMdq1LcA4HUdf/rVyVHY4qsrDlTBGOBVyKHKjGD/KmpHxzVuJRtrglI82cyFQN2Pwp6HbmnHg/wAs0gkP0A/Ws73Mr3LCYOKtQ4K46e9VYfvH6VdiyeMcn8hXPPQ5KmhQ1/Rv7a0O/stiO08ZEYk+7v6qT+IFeFJBK8TSFiGVmR42GGhfOGXI6YIPIr6MPA7ZrzT4h+GGsryTXLEN5MmPt0SdQw4EgHOQf4vzr6PIscqUnh5v4tV69vmvx9T2Moxfs5ujLaW3r/wTz+e2ttWVYryBbpI/uyOxEqemGHP61AuhT2xDWt39viHSOYASgexGAwrYkihliWfzUtyM/OXCoeCee1cdrPxFjsb1bfSIodTnADSXJfbEPQDHU+uK++wyr4h8mHXqnt9+y+X4n16k72idFYyQSFkaPyXP3o24b8q6Kx1q5sI3tiqXWnupWW0mYspUjBAB5XPtXn+n/Ea11Vlj1vR9i/dS4tGLFSeeQcGuxsIvtCGXT7lL+2HBCcSp/ssp5BrkxuGnTXLiIW9dV8pdH9zMq0YzVqq+/b7zxfx38P5/C91JdWUckuhyEskwGWgGfuSY6Y7NUPhDxpJ4flFrK7fZCSY5T83lZPP1U9x2617/AAHzOYyASMbG5UjuMGuC8ZfBy21Uvd6Ds0+95aSzc7YJfXb/AHD7dK+gwmfUcRTWFzFeXN/n2fn99hxrpWjU27/5nR29/Hq9nHcRczxjG0fxDHI/wp9pdGHj/lk3VD95Djoe1ePaBr9/4I1b+zNTjks5IyARN1j9Pqh7EV6ot0t6q3kTKzkAyxADlQPvAV52My54V2WsJfC/6/A2cEvRmxPE86ho/kkUgg+3/wBemQzllDBjvHOeM/hUFjOAqbX3g/MuO4p8+2OQMox5hwzdQD2OPevE5LPkZla2jNcztNEkq/fBwR0571UkAXUDtbAlAYDtnofzplhL5cpVjhZOmRjn3pbpOCVB3W58xR6r0IArljT5JuPT+v1MFHllYtxFpA646EEN9eapn5RMCMsHVgv6CrtoDdOqqcq4JPbj1rOmZhdTIASGQkevDYopL3nH0CO7RW+Ec7touux/wrqtzg54xuya9CZwLY46jnPpXI/Da0+zeB7W42bRdajfnkjP+twM/lXVXknkWkj44Azx1FedmslUx1Xl/ma+52/Q8mtJVKraXV/g7foMtvl0cN3JP86z/BEZmvPE+sENtmu0s4Se8cK4OP8AgbPTdc1T+xPDxnc5EUXmAHqzY4H1JNXdIsj4a8H6fZSA+ase6UesrnLZ/wCBGuezjQm19t2XonzP7rR+8ia9xr+Z/hu/0NK0l32oPOGOceoq2kgiR2Y9M+1VoBsATuAB0qDV7vyIRbp1OAeevtXmcvPLlRycvPLlXUZC5mu5Jz0ByDXOePfGI8I+HLm9yDeS/u7ZCerHj9Ota8lwttb+WW8tVBd26D8/avJ9O0qf43+O3mJki8MaYxRpRkCUd1HuxHJ9K+iyzB0qlR4jE6UaesvPsvWTPVw9GDbq1dIR3/RfMs/BL4ZnXp18S62jS2iOZLWKXP8ApMu4kyEegPQV79FC0s47n0HamW0EVrFFbwQLEkKBY4lGFRR0AFOurv7MCkP+uP3mHUCvHzXM62a4l1Z6LaK6RX9bnjYzF1MbWc38l2RBqd2tsn2eE5fpIw459K5K8LXFwIIRuYgjjoK0bly7+TAMyNkZ71LBbpp8GT8znv6VjRtRV92dFFKhHu2QW9vHYQbVI8xuSetRLEQ3m8sO3r9TUkatO27Pydc+vtV21t/PPI49c9/SqlO123qaSnyXbY23smfYzZ65GfX1q0tpjoM+9XfJ9qla3VI2dyEiHVmIAH49q4nVuedKu+pmtDnqP/rVVktzwMY+lT6d4i0LV9QlsbTXNOuLuP70KzqWH4ZrXWLTFyHvEdgcYj6VcnOi7Ti0/Rh7V03Zp/cznHhJIOOemBR9hm5/cPj0IPFdAL+2j/1FrIwA4IUAZ9avabqNrcEmaKaLnoUz+ORUSrzir8oSxVSKuoHESQyAngqc9Dnj6VE8WR7n14r0DXdF1C+iC6daCeOUbnJIH0xmuOu7KTT52t7q3lt7gDJV1wf8D+Fb0MRGqtN+19Tpw+MjWWjV+19TmNU4ycbeM4ArlryLLjjqc5LdCenWup1LPmYGcnoPUVii1865GR0P69q+8wE1So8zNH71Qn0yPceOW6E+tXXh3cgcdj6+9WLW0ZVP93+lTGMRR79uT0AXkk5wAPrmvHq1+eo3E9hSSVjFuITCN2Qi56HqfYVVlgaLYZ45IEkO1XliZFY+gJABPFfR/gP4d2WgWcN3e2kc+tPhmlcbvJ77UzwPTPWuxuNJt9Xt7i0vbaK7t5F+aKYBgcA9j0PPWvBlxPSp1fZ06bkurvb7l18r2Pka3FFOjVcKdPmiut7X9P8Agnx9Lb7+o5b8DnuayZ4fl52qOxOeh9a9T+IHgAeDNVRLVWfTLoF7WSQ7jGQfmjLHqR29q4q/tDsK9f8AZr7LC46nVUZ03eL1R9rhMZTxVONWk7pnHz27fMoTkdc/57U02+Vxn8Rz+Va9zYkHuxzx2/zmqaxFJ2Q9jnJ469Oa+pw+IWkkeXmeHlXg0UbnSRLGypznv79cVDaeHmaQFxvOMV0EMZL5ZeM5FakECld3yqF6AV9Is8dKjZM/Ia3CsK2I55Io2enrbxtjr0x9PersKMof5cdOnr0FXSgXAXpxwee3602ONYtwO0j9eK+CxmM+sTcmfqOU4BYWCilsQqrAkA9eoq7HIyr1wxAz7/lSw25yCfx47VYEZ7YArw6tZN2Z9LKSYW5O4Fj7+laUOSTzx2PaqMcRHv3q3ErBq8uq0zjqWZrQfdGMda0bd2HQ8elZ1kAQCe/QY/lWjGPTgY4ryKh41Xexdjm29vwFI8wI9qgBIOc9u1NlY9fzxXLyq5xqKuPebJzvyPSqczYzgZ/SiVyPY+tVpCSfmHA/n/k10QidMICP8wI9KrsOM/pVg53H244NIkDHAP41unY6U0iKOPeOntUqWYPQdsVdhgXIxwD+dW44Bx2rKVWxjKtbYzPsf5/ypfIHqcd61fs4UnI5pssOF4GeO1Z+1uZe2bMKeIsBjv1qjNHjpxjAro5LPd0GAe1UJrHggdOeK6adVHXTrIwWHHYgGoCmWI6e3tWpcQHGR+tUpI8HOeDXoQmenCaZBvVfYUitz0wKHTbx0/Woi+ec8A811qKa0N0rkpJ3A46e9OUgjofb2qsp3dsA8gmp4csR+oPOaU48qsJqxdgTir0IzjHOP51SgIA6ZHoatR8Ddn8686d2cNTUshssMdc4q7bqQeOaoQ8nnIGc81pQdvQVx1NDhq6aFpTtx7VMDnFQpyMjip16Vxs8+QhI/L8qG6Yobp71GXAHr7UkSkMlQP2wO+aqsoJyD/8AWFWpmyMdeef/AK1VC/zYPWto3OmF7BHCOmOoNWo0OOBye1Qoyv7VYQjkgcGiTYptliFflx/+vNSg9Krb/bjjp2p/m/r1rnaZzNNk4OTx3/Wmu27I6+386iMu7/8AXSmTPuaVieU0dJ1n7LILK7JED8Ansf8ACuLu7g6P4g1LRpJnmljH2+1MpzuhY4dQe+08+wNcR8PfiXJdQRaNrc4e5T5be8b/AJagfwt/tCrHxD159M1nSrydcT2j7oZzyskTcSRsR2K/yr6ejk1ehjJYWcdZJ27O2qa8ns+qTfY7fqE6VWS7/c7dUdvo+piy1QbmxHN8rHpg4wDSeMbIwywahAP3kbBiP51jSbZjsVtyEBomxjIxlT+FdPa3K69oeHP73YVbjncODXn1I+wqRrL0Yor2NSNVbbM6HQ75bm2jdTw4Bryn4sacbHxErbP3dzGTk/d3DsfwrrvCFy9sJbSQ5eKTC/Sofi3pJv8AQEu0G6aBg49cd6WWyWDzKKb0lp9+xOGf1PHLXRnc/DfUjfeEdNmblhGAR3zXXXR3QfUdK8q+CF99p8LiPp5TsB+demSv+4POe9fLZnQ9jjakF0k/zPl8yoqljJxXdkXhiQJqM+eTt49MVnQYbXtQbHBPenaHJ/xN7grxhe/rSWK7r+6kJOSw/n2q6lVun7PsvzZm48s5vukbUjAW54wK8q8Syl9VCcdckjnFeo3R/wBF9OP0ryvU4zcas5GTj0qssXvSkz0MoSU5SZ0Pw88PJNqMuoyrltojBx0H/wCuvTowDjJ6VjeE9PFhpUKnqQCa23bHavHxtd16zbfkjwMwxDxGIk+myCUjBPp3rBu5DNMfyHpWhqFz5UOwHk1REXt7msqUeVXZjRjyrmZWKrb27ueOOTXko0ebxZ4ru7uTIsosIOPvHuQa9R8Qys0At4jy5x1/MVV0fQ8xrbwD92PvN6+pr3cHiXhYSqLeSt6I+hweI+q05Ver/BFPStGit8RwR5bpnFdVYeGzIVkuBtGcDNa+m2MGlRLtUNLjvzV+Elm3sM88Zry6uLUtW9/6/pfieBicfUqNuP3klnpNtYQ5jh/HHNT3B2gr6/lTEuCM9z05/pT5GCwmSVljjAzk8ClUxUsTH2VJWXb/ADZ4TcnK8ncpXOIkLkAACvAviZ4pTWtaMEDq0NuCPUE1q/Fn4vQJv0zT7hI0HEkxYDaPQV4jL4u0pHAN+m9nH97kn8K+xyDIq9vrU4PyVn95+lZDln1ZfWsS0m9k/wAzpfN7Z49e2KUSdMlgP8+lWbjwzqcFgl6IjLbuAQYxyB61mRybinPOeevavpYKFRXptM+4hKFVXg7lvzASef8A9dTW03OCdvvVUsE68j0p8W0HkdDwPwrKUFyjaujagkzwOvb6Vq2so49q52CQjIPHQYHpWpb3HOOpHevJqwPLrUzdRx9c1OGHU/nmsq3uAXPOO9XhLu+avNlCx5U4WZPJJ9Tmo93tkE1Xlmx0NNSQ5HpSUdBKGhqwNuJPercUuOPrz6VmQTbf/r1MJtvGfaueULnLOFzVDdh26ioJ3wOmcgg+h9qjS4+Uf54pssoI5981io2ZzxhZnlXxC8DSW9hc3OmHbax5maEAExDB3Yz1GPyrwSfS7K8lmbz2gTI+eMZAJb+JB2+lfXtxIjEqw3A8FT0Ixg187+I/CH/COa7PYbFW2P72zmPR4+6n3UnFfrfDGaycZ0KsveWqfVrrfvb/ADfQ+3yzEuovZ1HqtjnLazvtJTN7Gt7ZEf8AH3bjzFUdt38S/Wul0GVoWjudLuFUKcn587gewalsw9rNuVWjOeQnCkkYx6GtRdDhvJPNtH/s+6XlvLXCSE9dyf1Fe/isTGSaqbP7vmv8vuPfcklaW39bnUaT4hg1f93fI1rcrwZV4z9R7+orZlt5rXBkxLCeRIOR/wDWri4DJbukeowbGyQlzHwrD/e/pXS6XfNaABWE8JHCY4x/SviMZhlB3pbdt18n+h41ajy6w27dPk+hB4n8I6b41shb3yYljBMNzHxLD9D3HseK8phj1T4X6tHYar8+nSnFrfBcRkH+Ent/umvdNkN1mWA7TgZQnkVT1GytdYs5dO1G3S5t5RteNxwR6g9iPWtcvzWeGi8PWXNSe6e684/5bP8AExo15U9Ft1RxImiUCWI4hfnj+Env7A1q20qXEJVxgnqO1cVqGjX3wzuWyH1PwxIcLP8Aee3B/hkA7D+9W5ZXamNJIn8+B1zHLuDbl9Cc9RXuV6EakFUpS5ovZr8n2fdM9ZctSKlFmsu4JJEx/fKAVJ7+hFaMU5nt0nA56Oh474bOKoeb9oVHVfmXqfbGcVJZ5t5HUbhHL+8w3O3sRXk1I8y81/TRzzV15l+xzamQISpTOwjup5H4VGFT+0YnZiDIrKpH8RxnBFT2VvJcSpHEpaVeFAHVfTj0NQ6nBPocEeq6panT9LS4EKXbyKV3EhFyAcrl32jNcSadRq+rVvNvp6/I4p1YU788krnVeA9DnuPhJo80Q3GF55ZB3XdM/P5iotWDSQeSOrsBycHrz+lZa/tCeDPAWhS+HZtZ0/RdVtpXtJdL1SX/AFbFmdA2zOQd27IPf1pfF/xA0X4d6LD4l8S/6LakxsyQYmEO84RyAclSRj5dxGQTXHiMJiJYrnhSlepKTjdfE3Jtcv8AMrNarq/NX+Up5hTU61WclyqUnutE3fXsGuWZ1vxVo2jp89vERe3eP4I4z8qn6vj8q6DUZftN7D8pI3bnI6AfTvzVL4c/EHwb8RrHV9a8Mytf3iyRw3KIuxkQD5eHxtGWzXT6RLpt/bayIZ1uLzT3McsSZBjY4xuBGcehHBrixMK1OSo1IOLpx1T0ab1ba6bpK+6SZr9fhUjFxV0lZfPd/ijNVvIQtngD6GsH7QJ5pLkngHAB5ycVY1a8OxIIQXLHtkH6+wri/F2u3yXNr4Z8P2j6l4jvflhghH3c8GRuwA960wOCniJqEd3+CW7fZHsYelpd6X/BdWzH8a6xfeJ9Yh8IaE+6+vDm6lXlYIv4iT24r2Hwp4Zs/B2iWulaevyRLy38Tt/Ex9zXOfDj4Zp8Pxcy3NyNQ1+5wbq642hu6Kf7ue/eu38wQA7T859Kea42nOMcFhHelHW/80usn5LaPl6nNjcVGqlRo/Avxff07DpZPJTavLt3PYVkXUryt5UPLkdT0FTzStI+1cnceo/WmSPFYA/Nlzz9Pxrw4R5fU4qceXzZFFAlkhPPnY5J61GEeclm6evcn0FKsbXPzvkIecHjP/1qz/FHi3S/B1ik+qz/AGZHO1EUFnkPoqjqa6qcKlWap01zSfRas6UpSlyx1kzVjg88iNeAMcjt9Km1nXtE8H2P2nV9Qg0+IDgSN8z/AEUck59q8ef4qeLvHdxJp3gXR3srZDh76QB3HuXPyp+pra8PfAe1guP7T8X6hL4j1NjuaFnYwg+5J3P+g9q9meU08Ik8zq8n9yNpTfr0j838jSrhlTt9Zny/3VrL/JfMfd/HHUvE1w1n4B8Mz6o2cG/vIysQ+gyAB9TUa/CTW/Fbfa/H/iO5vMnI0vT5NkKj0OMD9Pxr0+1tBbWqWtnEllaKABHCoRQPTFSxacTuP61zPNYYb3cvpql/e+Kf/gT2/wC3Ujm9vCkrUYqPnvL7+nyRh+H/AAdofhmIRaVpFtaKB95UG8/VjyfzrZRNyjylwD3xgVuaN4Zm1Q5jKiNTgu3IHt71rXPgKaOI+XerOeylNo+ma+ar4+M6jdad5Pq7t/eeVVx9GM+Wc9fmcctogHUtj3zWt4c08ajrFvG4PljLkAkZA5/wplxYXGmThbiEh84A/hP09a3/AAbasNcVmHPkOcfl/SsK9a1KUk+jMsTiLUJSi+jszs1gBXO3aQefam6v4Ws/Feimz1BMsrZgnj4kjPcg+/oatquCRnA681esEDs0R4BHbOfY14+V1/Z4qOu+h8DOrKm1ODs1rc+XvHng6+8HasLLUNrpLua1u4wQJh3+jgdRWRp9lvaQ9cdz6d6+rfFXhi28X6DJpV8EKucpJ0aOQDAkU+1fPv8Awjd3oWp3Wm3yhbqB9rFfuuOzA+hHNfqFfE2oaaWtc+9yfNVjINVX78d/Nd/8yhDYALwB710Pw88PjU/F1u7qTBZKbh88gtwEB/E5/CkWz2rjpXc/C+wEUepXPd5UTHsqk4H4mvkcZi3DDzaerVvv0/I68xxsqeFqOL1at9+n5HcJHyMc8YzU5JWe3AOSflx2qaIDzXG4rggYAzn2NF4iRvasvrxj26/lXzVHDyglUT9f/ArH5e53dmcp8QPDq+IPCGqWuwPcW6m5tyOokQE8fUbhXzbNbidFKgybiNuBksewx6mvrhoyl1dRnBG7GB6H/wDXXjvhHwbHpU895cIGljdkjXtGAT+Z96+ky7HLBUJwn9l6L1vp+B9vkOZLCUKsZ62s0vVf8BHmd38OdfiQOdJmZSN21WUkd+R1/CuYnsDHMRLFJA4ABjlRlbGfQgV9UNEfJ5PJH61zPxE8KxeItGncD/TbVS8L45919wRXpYPiSbqKFaKSel1fT/gHvYXiCVSooYiKs9Lrp99z50eF4hs37gfTr+NSRXbA/wATZ/Sr09qJV6cdSBwaoxWfluc8+jY6ivvlVjOPvH2caFNu9izbzn5eOe59MVOFLtwcHr+H/wBeiC2UlMnp/hVyK37Dr2NefVqqLui24x0QWzgKQST/AFq5CygjPQc8j+lUJY2T7v8AhUC3ZD8nOeM56fWuOVL2t5RMnDn1Rv5UKDwOmAKmjlXBrGhuy2Rnj07Vat5c8k5xx+NcE6LjucsqVtzbgk+XgjJ6+hqeO86dBk4rINysXPGTQLgZBzg5xkd643Sucbo8xuLdcdsfypVuVJ5rDa7yOT+Of1p8NwHA5yAB17+9Zuh1M3h9LmwZNxz+lIqcd8EYqCCZXPqSc1fRc9Rz/wDWrCXunPL3NCFbcnGMHI59KtQ2m05zwBxU8ceOBg9qnCH/APV1rnlUZyyqPYiSEDBx1qwsQYdKVEJOMVdiiyen0IrmlOxyTnYrpbFgaU2+1enPoKvqn3ePyGKHiB+mKw9pqcvtXcyZIhVK5iz2x+grbkj6/wD66ozxdePy4rohM6qdTU5u6ts9Bn0rOmtigI4z3FdHdQ9fUetZF1GR249K9WlUue3Rqt6GLcRkfKOvp/hVJxuJHSr1xICwXOOef8Kp7vnOR2xXt0W7HsU72BV3dO/B/wDrVKoUEYJwBj3pgA+XOcdSRShTycZ44z3Paqb5ty2XLfnGememasqx3Yz07VVh9D16GrQIJwOO+T0rz5bnHPctwkdc5FXI5Fx6HPHrWdEcnA/wq1C2CSAMn1/nXJNHFOJqxtx1/WphNj06dO4qhG+33+tPabrjjjnFcbjc4HC7LUr7gOOfQVC5B6HGeKah8zA7AGnSEr36UJW0BK2hWdjtyecdKrNJ0A9jT55Tz6DOM8Zqm8vJA6HnNdUInZCJcSTGM1aimJXk/hWQk3XH59BU6Tj+9+JolTHKnc0jNtpRcdfestrvn8uD2pYroZ4/HFR7Iz9i7GsZenp+dPWciqJm+QFep9af5nvkDvWTgYOB5x8UvhgWMuqaOoRH+eSJAck/3lx0Nc54T8QReJdOk8L6+2+XB+z3En3voSe9e3W+opcIXTLQ9GQ9Vry/4ofDRrphrGjN5d2mW2hepHII96+0yzMlXhHA452a+CfWLW1/62PYw1dVYrD4jfo/8y18Pb230nUbPRvEzumnWFyIby7AJdbN8hZVweqMRn2zXVL4p8I6N4yuNG0TxJ/aySuAr+UfIEn9xZuFY4x/LJryfR/Fw1trK5ugFvbTNpewsOXjfjJ9x1rD8Q6S2jX09srZVSCj9MrnKH8K+hqZXSxkpUcQuWbu9Nm7q7s9LdVa2krXOWtgZe1cnJrTbS3r3/E+hrtf7P1+K4H+rkG1uwB7Vv3qJeabc27YII4H4Vw/hLXP+Eu8MK0pxfW+zO3OGUqCpH1GR+FdVZXoktEk3dRsNfl+LoToT5J/FB2fy2POqJyUZdY6f5GN8GGOl6vrelZwI381P91hXrnmZhPevJtBT+zvH6TDhJ4TGw9wcg/zr09JiVYdq4M5/e4n2y+0k/naz/E8nNYc1dVO6RS0+bydRui3Hy5FT6PzHuzuLHNZDzMJrvDcgEfQ1q6Egit4+pzk5NebVjaLfoclaFoOXp+RoavKI7M4446Vw2h2rajq2COcgn3FdJ4ovBHayc9vrTPh/YqWa4I4Hc96dJ+ww0pl0ZfV8JOp3O+iQRQqvTAqOWbAzkYFEkvp1qhd3GF2j7xrwIwcmfLwg5MiMhmmJPQCnSyfZosnv0HSiNRDFkkAdTVJSdSuNx/1I4rqSv6I7VFP0QyCza+nMh4X1IroLWFbWLZFwT1IqOGPygABzirUY55rGrUc9Ohz1qrnp0Hxrjlj+AqyhJ55wOwqElVyWIGB1rjPGHxT0/w5G0NuftV30EakHHufSs6OHq4qfs6Ubswo4ari5qnRjdncXetad4ftJLy+nVAnPzdu9eAfE74x3fiUyWmlyPa2AyGmTguP9k/1rj/FHivUPElwZ9RuX2gkrEhwgHbOOvSuXu78lDyWPU/06elfq+UZGqMY+2Sk10tpfu+7/Bdj9By7h+lg37au+af4IzL+0hBkP8Z6k5J+tS+A/AsvjXxHBEqYs4XDyv247fjTLa1uPEmqRWVqvmMxG5x0Ud6+kPh94Ni8M6VFBFHiVh+8fHLHuTX0+cZw8qwvJF/vJLTyXf8AyOjMa0aUH3Z00llFBo32dVG1I9v6V84z3QOo3WAPlmYDGMdcGvbfiV4qj8IeG5Xz+/YbEXuTXzva3DO29yrOeXz3J69O9fIcNYWpOlVry2k7LzfUMgpzVOdWW0nodJuEi9MH06Y5qWPjJP8AkVRtZv8Ab3KT16VbDFQBhTnt2r2qsHHQ+qZcSXnrz146VZgmBXI4AHOOlZqsCOMe/pUiSlen5da4J0roylC5sW9zzgnOOD7Vox3Q6e3ArnY5huUk8Yq35+Bkdq4alHU4qlG7NOe7xxnikt7oEn0/Wsqa87lvwFRJeeWByBnoaSoNrYSoe6dJHffwk8n14oj1JXcc8/TmuaOpBcqWAJ5qP+09kuc4B6nP9aFg5S6EfVDuIrwHOTx0pJ74bOvPtXK2+rArhX3/AE5p0+oyyR4WORs9wDXP9TkpanN9TfNqaUmoHf8AMSTWPr2m2/iCxEE+FkB3xSAZMbetVWuZ3b/j2m/79mleaXr5Eq/WM5/lXo0qM6MlODs0d8KPI04uzOJnsJLW4+y3SKkueUHKsOm4HuD/APrqzaB1fK/NIvOxuGA6de9bGp3kMsf+kL9zozIVKn2OOKyoLi3lbY86Ow4WRGwR+Ga+uhVqVad5R/VfI9uNRyjqa1tdxXClHCyA5DIVz+YqwLLymBtX+U4/dMcgfQ1S27l8xh5y4ys0QAYflUkcrRDcpWRR1ZBhvxFeVODv7j+XQ55K7vEuQz4cD5opVzkd/p71oreR3EaiY/N0BGRWYLuO5AEwX6gcg+x7Ujo0aBh86D0+8B/WuOVHneujMJQUt9DVdTDGR/rEIIIxng8cj0rh9R8INpU0l3oUKtEx3zaV/A3cvAT91v8AZPBrore/aEDDsUPU56VN9pR23R8EnnHHP+Nb4edfByfLqnv2fr/nuVBTpO6ObsJ1mtxc27+ZByHxwQRwQVPII7io/EHiu08I20F3d2V5dRSyrDEtjEJHd24VQOMZJA5rXurGCS9OpW08FpeEgXK3Egjhuh0+YnhXx0avLdW8eeBPhvpOq6t4t8MXV54i1W9uL2w066upZplsFdVhaJ1IRMyLv47dM19FhaUcZNctOU72XLG3M79NZLRavm2tva55Ob5pDA0uba97t6KPr31tZdfwOp+IPxP8H+B9I0bX9Ug8V6b+8+yzJbrPChlRiWVm2+VncMHafmXoeK+V9e/ai+JGp50//hJ7KGylldkge3j2okg5jdtpBVNwA7/Lmuu8c/tNa34x8MJ4VbSrPV/A0NxZ2srtJLatJG0YcWsjFmKMrqzGX/pl6HFee2q6dZX+reHdJbSvHsN5c/2LZvZ6NIbk7kTdeW0K43uo3KpPzE/N3r9R4d4dp0KTlj8OnO/u8zU7LW1rq8Wr2a7W1fT+euIeJK9ery4Wu7L+W6d/W9mu1vPpY5S/8PT24GsaxFaalpEGrf2fqFzbaikksroy7/LbcWZGUcOAV561N4xs/EHhmddF1Gy1ayitZZbmx0LWGeRoIZBuEojKhWUx4/eLwcZFe46j8MviD4N01vFmhfBu90WzBks7C/1GyjdiHQMzS20rOfNxG38P3S3APNeM+GfH+qS+JdP1HV73VNZRvNtLwaffOmpTWbxlHt0Y5CxYzhdpUZNfonKnZtbH50q1S7avr+PqO8L+Mdd+G3iW3m8LX9/HewztcRaYbdpLeZcZUmPJ3qEz8xGfTpXs3w9/aWu7rxFo/iPxB4jv9Klh02RbwSQCePVmFxkwRBcFCUbvnBVPevBJvEllqVqA9k0M9ppjQ2+pTai5uiVkLIAfu5CN5ewAfL0xTbzWNK1nxHfXVhplzoWmvbC1t7G2mW7kSQxbQu+TBZC4J/vAHrxXk47KMJj03VguZqzdle3bVPTX9Vqrn0GXZ5i8A7Qk+X+XW2/rf7nr+D/SC3+KPhfV9KWfwnJDqmo6lObS1iludsaTqm4pIzD5WAzhcc4OK9E+Gngu18M6Lq9y1yuoeJb4br2/+7g9Si/3UUcBR9TXxF8K/iN8P9etPA3gu4s/+EN1i2KRX2r20CQtcuNySI1wzc+cSDvIyvIFfcfgXxZ4X1aGTwvomsRXd7ZKstxEbhZphEVyrsw4fI7j8a/mvPcrq5ZfDUYTSd3LmV24p2i3JaW2stFfV390/c6GbrMMEnGSb929nfWybTvrp2svV9GXEhtZPKUFsYBJ61UaVrnKLkY6t2FP1Bi93I0zeWueAcEgelUvtpuSI7QDH97ov518HCGlz6anC8U+pNOY4Mf38nB9/b1qNLbJDyDt90/1qN5odOTdLIC57t/IVDJDqmtKot2/syAjDTumZSP9lTwD7t+VdEYt7uy7v+vyN0rK97LuzP8AFHja38PlLW3hl1TWph/o+m23zSN7n+6nqTXLaZ8G77xTq39t+O7zzpz/AKvSrUkRouOFLZ6eoH516RoXhuw8OpKLGA+fKd09yzbp529WY8mtbY0ajcdv0Of1rthmbwUXDA+63o5/afkv5V6avv0D657FOOH0b3l1+XZfj5lbTrGDT7KKzs4YrGzjHywQKFCj2Aq7Eirk7cdeaiE4X7vJPel3mYey547V4MnKTbZ5krt3ZaSWNAAvzOenFMklMnVs8dB2NT6eluLuL7XmWDIBRPl79c969BbwvYSRARwqq443KOnbkVwVa8KMkmtzy8Ri6eGklJPUb4VjgXQrRY08tgmWP95u5rVkjypIxn0rPsoxoqCEpiJWyD1ArUhaNhmMhoyOnp9a+crN87l3Pkqz/eSmtmypPZpPGwZQ0fcHkj/Cs3S9MOn69bSIf9HkDRnPO3I4/DIroZLdoyGKnBHGR1FUr2B3iZYj8xUlD/dbtn8aKdRx917MVOs7OCejNR4o0g83klW+b0INPZkW4yCNgwQPbtVKy1EXtoky8JMofacgj1B+lL5m0A9+AfQjtQ6lkoqNmrfer/0/M4eSV2pHQGGK8hPA3ZDrk9eecH9a8++JPh5LmCPV4wVlt8JOT3Qng/8AAT/6FXSpessYQjMQx07U/dFei6gcbraRCrjAxhhgnFfcUMxo4unGMlaWz/z+RWFlUwlVVYvb8ux5DLa4wTXY+A0EOnXIxgtMTkdegrmDatpl5Np05JMZKI5HX0H4jFdZ4VBhsWB4/fE/oK8DHXVNwZ9Zj582HsutjokmYAsGKknJ9TxViW83W0CA/ccnP86zpGwBg8HFMeUhVOeM4FeRTrThs91b8U/0Pl/ZKTTNJ7lZLu6J+UsOGGOg71zFzbgarcxAcLKTitVZSbyYHHIzz29q5rRtaGp+JfFFjj59NvY4j/uvAjj9WIrtjKpWjUn2s/ve/wB8jsw9Nw5muiX6L9TVKZmUE57n6U2VDJCcn71Tk4jnlOemKQ4hig3nAUZJPauW5qpHzprOkyaXfTxSxFYWkcRv1DDccc1mPZleV5H6V2nwyvI/HXw9WedvOW5vL3Y55wBcybCD7DFc1GoTMbcspKHPqCQa/U4V6lOpUoT+Om3F+dm1+jP1TAY514NPdWKMYJBJFWbU4GemOlE8GcbeoHrWl4L8C3/jSYSBjZ6QrbWuiMtIf7sY7n1PStak6apupUlypf1835HoV69KjTdWrKyRmG2uNUvPsdhbyXt63KxwjJx6k9FHua73w18BIjtufE99JcyEf8eFjIY4kPu4wzn6YFej6B4dsPDViLbTbdbaP+NurOfUnqT7mtdUPHft9K+PxWf1rezwnuLv9p//ACPy18z4HG5/Xqfu8M+SPf7T/wAvlr5nlniD4JaZLbST6IZ9Pu1QlIllLQuf4SwbJHpwa8bTU5rSSS2u0NtdwM0U0T5DI4+8pr60uAsKMzHaOTk/zr4a8WeNo9f8ZeIdTtv9Rd3sjwHdnKABA347c19TwrPFZs6tOt70YpO73Tva1+t9X8j2eH8bXxPPTry5kkmm9Xe+1ztG1hWUgnb03CrMOphkO51z05Pb1rzeLXD5ajcvvt7d6tprxj3KH3fj6ivt6mT6WSPtFGMjvW1Nd2FZSPXrzVywuwSOeSOMV55Fr3mt97C569cV0mlX5kIUEHGAc9a83E5a6cNip0Vy6HeafNukHfNbsUin64xXLaZcA7SOo9fWugtZAx45NfE4iFmfN4mFmasKg8irEabwMDIqC2zgbiR25q2pG04ryZPU8SbsyWJMH0NWUGDzVUSdP51IJeQf6VztNnLJNlksAcetMMnHJ49+lQSXHQfSo3mA5/n2qVAlQZM+TnOarS4I70huME56VBJcAVtGLOiMGVrpQM98elYl9gZx25Na11LuTjr6+tYd3xuzwM8A16dBHr4ddzFuzkn0PP41UxgnHH/1+1aE6nOP5f0qlINoAx8p6V9BRlZWPoIPSwi8Z5UDt6ZqWIhzn+dQKvzDB+v+FSxcY57++auaKZZiYLyeB+dWIyB0HFVdwYHv36VOpJwSTgHpjFcc0jnkiwMHkcfjViMr0Pbtmqw5H+FSpweg47d65WrnNJFoze/HWnxHkfy9arbS+ccfWpovlx29/WsmtDBpWLsMuCcHGKfNIQmG/SqisMHBxUpkZhj9RWDjqczjrco3TkZqlIQBuPfGOcZq9MOufeqbKSp7967IbHfT0RF5m4+4pfPOM9Tz371FL8q9P8fzqFyWLDOen0xXTGHMdKimTvOTHyeV6+tT203HJyen/wCqs0OQ/Xr2qxDIv3dw9xVSp2VhygrGyspbAJ5AzS+dgeo6EnrVRZOAOSOoxS7iTx+OOa4eQ4uQo2t29vMssf8ADwe4Psfaugjukv7TMfHHKnsfSsDVNMn0WdkY+ZAc+XN0BH90+h/nVe0vWspCV5Vsh4yemTXbUoqvFVIO5pKmq0VOBxnxD8CSrcza7o8QW7T/AI+LccCZB1/HArMunXxF4ct76LLSwfupN6ncFHY9+K9ZlRbqMSId454z19jXn2qxR6H4nKxjZY6ih3oOR5oH9RX1WW5jUrQjRnrKGqfkt4v5beh6FObrQ5Zbr+rEvwp1Q2d9BAT+7mRoDn1XLr/UV6Raz+RcSx9pPnTtivGtMB0i7ZgMS20qTD0IDc/mM16dqN4AIZYm3FMEe4NcGeYdTxKqQ2mvxX/Do4J0Lza7muLrbf2lzn7rYJ/xr0FLoMPMzjI6V5ckjX5dE2Eld4QV1+l30k2l27N1Hy5r4rGUbqLfTQ8fHUOZRfbQ0kZZGuyGH3e/AHStnTmIhjycAIDx3rzzWPElroVldyT3EMRJxjzF3ccnipNO+L+gLptxPcahbxxW8YJIcZYY6gdaKuW4urRjKnSk13s/I8ivS5laLT/4Y6PxJMJQIu5bHHeuw8OwLpmlog+8eteaWHiC11/7PfpJ5duecScMPqO1ehx3YMIIbK46ivIxtKdKCoyVrb+pz4yD9jCmttzTe4PP61XgIlmLE+mKzGvSvGcg9hQ167qILYbpT3HYV5yotHmqg0tCfULt7udbSDkAjdt5xWxY2wt4lA+maqafp6aavXfK3LE+vpWnHJxnPNYVZK3LDY5601bkhsvxJ41AHXrVDVtdstDtmnu51iUcjJrlfHHxMsvCsBiRvPuzwI15NeEeIfFV7r85udRuOCcrHnAXrivcyzIq2PtUn7sPxfoexluRVcbarV92H4v0O98YfFy71cNBpxNvadDJ0Zuew9K83vL4puOfMdjlic5z+NGnaZq2vShdOsZJFJwZHUqmfrXYaR8F7q4AfVZ8bhzHFxj8etfoMIZdlEOSUkvJat+p91F4LLKfs4NL8zzS61AzkIvzvnhU5Jz9K2tE+G+teJ5FLK1rbNghm6kD27V7f4e+F2maUii3tRvzyzDJJ9cnmu+07Q4rPHAzXlY3iyFGPJg4283/AJf8OfP4zPqcE1TV2cV4F+GFn4agBVAJDyz+prsL2eDS7RpecAcbRWyIh36elIoi4AQenI4r83r42riqrq1m5NnxFXGTrz56mp8z+N9K8WfEHWzPBolybGLIi34QN/tEH9Kwj8NfFViu6XQ51j7+UwY4+mea+u4w+0AcL6AYFPaPaB09ea+qpcW1sPTjQpUoqC6a/wCZ7cOI6lFKnCkkl6nx0La4sJvJuIJbeXPCTJtJHt6mr2doGTx0B9q+lPGPhzTvEGlSwXsEIVRkSAYKnsQa+errSxaXUkSyCdVYqJFxyB0r6DBZvTzKLk48slv2+X+R9jlmawzCD93laKg+7j73PT3pn3SfvcHjGMVa8gqOfxpkkY3fxJnv6mvQjVXQ9xSQ1ZDkZ6DpU7S4Xrz39KryxHbjqfTrTzuZMEDj2qJKLsxNIguJ2UcdR19veqT3xjOwnIHr6fSrF2haNu+VxWJeOEyx6Afp2r1MNSjNWNLWRrWNpe6ytzJaxo6Q/fBlAbdtyAPY561NY2ep2yI1xpkbzDqUnVhn/ZziuAu9XnsbkXFrM0EsZ4khcg49CO49q6PQPixYX0wtde2WFyxwt0n+pf8A3v7h/Su7E4HFwg5UYKce2vMvuev9aHJOpKLfY7a2k1NgMWZU85AYMf51YV71CS1pKcdSAcfhzT4LcOgkRt8bDKurZUg+hBxVpYW28Enj15r4qpVV/hX4/wCZySqK+y/r5lMamsb/AL2O5XvnacfXpVqDWbQf8vbKfQjFTq7RHgyAYJ6VbgdnVclWAP8AEM/hXNKULax/H/gHPOUbax/H/gHA+O/iq2hX503Sxb3FyIxJLNOCyJnou0EZJ69a5aP4matqKOl9pej3QcHbLbWgLrx97DH+dcz8SNDuJPH+uR+fCJ5JVlAcFflIAUDAx2qhp+g+ILdkaIW9wAOUMwU/TkYr9TweU5fTwlOdlzNJ3ej1Se59FhsJQjTi+VapO522g+IzBGftdzLL/de4hEUg9mxhT1roPMt71Q6uN68742Gf0rjrGXXIARJ4buZFXlhFNG/5DODW3b3sCyKZ9MvLNs4JeA4/McYrgxWHi5c8N/Jxf4I6Z043vH80y9OzxfNMPNXtIo2vn39abBeyR5aKQShf4V4bP+7n0q1Hc2d0ny3CPjs3BB6jPSs/VNEuTmayKXTKR8rPtf6K3Q/jXDBxk/Z1NPVaGKcdpafkWob6C7div7ucfeIHX6irB2rndlF6h1bp61xT+IoIrg2+ok2s4/hu/wBzIP8Adfoa3bCd7rYLW8gn3fL5dwRnHb5lJ/Wuirg5UlzbL8PvNZ0uXU4b47+NdD8P6PaaXqMoubm4Iu0WO1eXy41bYrnBwp3N3BzVL9rzwF4Uu/hL4d10662p+JrWO1tbJ5JS7ahCwz9nRIxtVudwbH8OKVPippXg/wCN1nqL214lrHI9rq1lJaGWQmFWUXKKAfkBK4ZevQ44rmfi78Ibf406Zd/FjwRDpmiaNp8EjPY+WtvJqAhldp7hQflQ87QJArNt6V9XhKf1HE4F1pSo04+856WlKens32vbo2mtdLXX4nxPip4iGIpQSqPbl2aSV77u9tHtGz010PJfhN8KZfiBbavreg3cdp4u0KeOf+y72UF9QlkYiK2togpJb5JjIZPlCqAeprovBM97b+JfEHiO8utUj8Y6pZvBpek+C3h06QRtCQt15yDy4oQY8eWgDPnPTrzHgb4meFfDHhO20hPDr6PrIcyaprMDyyapqSySAGzgcOq20Rh3KxIYsW6V6j8P/D3g742/Fj4pva6Cvgv4bi0PiBFtoD/aNpZQMALa2RMlWkHmF8KwwpPQZP7k9j+dZttnAJour+KG/s6fwtHZ6fc3C6dJqtmk9yYbovGrXIbzG8x1kjdWdc58xxkZrL8e/CaT4b6ddRanqzXuq27fZrq3tRu/e7dyopRiSqrywcLjp1r1D4J/GPxL4E1y/wBf0930Lw3pUEtu2iWWmxi5liIeeHfHgkKCqu8oTC7/APa4yvihDNpmhW9tN4bTwFJJO97pWmPrxmFz5rLIjRqo3Bh+8DNI2wF8BVNZOUk0gjvZP/hz50uLF7WY2KJJLcBt22IK54XJOBnI2/l3qxbT2cMEDXLmNLZ5PKjtI1S63sm5XZiOVBAGCeO1aevRJa6XpcYgvrTUQN12t1CEgZsEBkcZZiwzk52nPFUNHfT4byCPW0uptMJUXjWCxm5jQZ2+WzAjnHPqK6ehpZX0On8Py6OfD95oGoyXd4vmW9+k9jKGtoH3oZvMTiST9yGCgN99uMda+zfhV4+8Ez+MbZPglo2mpZiBYNcF4XtAkWfkkiMm59wOQcnafl718O6L4Ul028a31v8A4l9ysEF5Z2twwRbpZVDL8/I2tG2R2J+XrX0Z8EPCfhOD4TnVtP8AFtz4d+IlpNcRSyzvEYGAZvLtXhYlXVhFuBJzu+lfnvFmGo1cOpylLdxSXM4Xn9qajq0raNPST2bP0HhWtWWIUYxUlJa7c1lpZXduuz3XVbr7Gm1DS5JpbaG8GuaijbTbWCSTur5OVYKCFP1NZF1a+L75/Lt7Oz0GHpuvpPMlAz/zzj4B+pq38DfGt8/wi0e/1S8J1eVGWXbbrbljvJDsigfMQR16Vqvq8Kk733SZ+p/Ov5trr6jWlQjBSlBtNv3ldaXS0X3pn71Qq1bvlhe3fX7krL815kOjeGrbSR580supXpGGurkjPrwo4XHsK1ty87uc1TiuZ7kfKhjT34/+vQiD/lvON3GQnQn615NSU6snKo7v+vuJnzTfNUepcaUDgdugHWkERYgkAe561F9oggAGVT64zVe812w09Q080cRJwpuHCZ9gDyfwrONOc3aCbM+WT+FGkkS/77die1TpuLBQCSecLWXZ6p/aIBhWSVD/ABCMqh9DlgCfwrZidkCjeB6hRx+dYVIyg7S3OeonHRlu10oyfNcS7F/uL/jXf6beJdWyncSRwyn1rz+K7buecjrWppmoyWdyrAllzhhxgivHxNKVVa9DwsZRnXjq9VsdvLiUYIJ+vaswtJYTCSNvlB7dKtRzCaPIPXp70khRgc8g8V40fd0Z4EPd0exp6dqEWoweXu2yJk4PG4VGS2NpOQTk/XtXPzLJaSCaJiFzwR2rVtr5dQgLAhZR94Dj8adSG0lsZzocnvx2f4FHS71rfWb/AEuQ7cYurcesbcMB9H/9CFa5YsvPBPAzxXLeLVkt4LXXLdTNcaW5kkjUcyQkYlT3O35vqorehu47mCG4hbzYJVDIR0IPQj8K0q07xjVXXR+q/wA9H9/Y2q07xjVXXR+q/wA1Z+t+xLDKXQn7pOQR/MUyS52PGctkHBz029/yqFH8qdhzhhnnp71HdtjBOcAf/rpQbi2l1IUE3YwPHGnlbqC6hLYmXGG5IkTtn3HSrPgvUEvLK5BADIwJH8j+QqxrqvfaPIhO6WIh19mHf8qw/B04TVLqHp5kQcfn0x9Sa9SclXwz01VvwsevFOrgnF7x/K/+R2cj+vTGPwqKWQ/KOopZCdpwOlQS8DPXmvJijy4omjf/AE1u+VHXtXmvgTUBL8bfihZbsuosJwD0/wBSFPHtXokBP2tieTt4x2rxr4bz+d+0x8TirZBtokI902D+tfQZbSU8PjX2pJ/+VKZ6eGpKVOu30gv/AEqJ7XLHuhgjzzIwH4dTXK/FzxRH4Q+H/iPVW4FrZyFB6uw2oB9WNdgqbrpc9FFeKftGyN4mufCXgaByJNd1JZrnHa1h+Z8+xOPyrmybDwxePpU6nwJ80v8ADH3pf+SpnNgqXt8RCD23fotX+CJPg7oEnhf4aeENNkH79LUTSj0aQ7z/AOhVw9/cEajftnKrcyj8Nxr2KSYQ3d3KBiKGICMYwAMcCvNPDHgp/GOvS28itHpkEjyXkqsckEkiMY7t+gr6/BYmNWriMZiXZSfM/m2/v1skfZ4CrGj7SvUdklf79bfoafgDwXL4wC314Gj0UEgYOGuyDjCnsvv3r2yzsYbe3hiiQIiDaqR8KigYCgelPs9OSytII4o0hhVAI40GBGg4AA+lX4INgGRzyB7V8XmOPni6l3pFbLt/we7/AEPj8wzGeNqc0nZLZdv+CMSEgc4IPUdgKa5WJdwwQP1PrU2N5xn5F5b39q80+NXxWs/hj4SudVlxLNnyLO13c3E5+6g9u7HsK4cHha2Orww9CN5SdkvU82lCVWaijiv2p/i+vgbwZ/ZFjNjXtbVoIdvWGDpLKfTg7V9z7V8X2eo/ZolRVbaBj73TAq7qF14j+K/jOSd47jWdf1GQKkMC5AA6RqDwkaj1+te8eCf2K768CTeLNeW1zybDR13uB1wZmGPyH41/T2Ap5TwTl0aGOqpVJe9K122/JLXlWybsr3ejbR9vg61PKoWm9X2PC/7Y2Jksoz3Len1pf+EiVhtEyc8rhvSvubwn+zz4E8HorWnhu0urhP8Al61Em5lz/wADz+grrtU8A+HfEOn/AGPU9Csr+2zkRTW6GNT2xxkY9jXzdbxCy6NW1PDyce7aT+7X8WjpfE0YPSndep+f2i6pLqM4jtIprqXOFS0ieVifooNdzpN3NYXhtLy3msbocmG7jeJ8f7rAGvt/TtJt9DtFttNtbfTLZOFgsYliQceiisjxd4P0vxjp7WGsWqX0J5Qyf6xG/vI3VD7ivBrcd4fFVOSWGcYPrzXfrayXyv8AMqjxX76VSl7vk9fy/A+ddKutyoT1rsNKfcBnP41wPhaBp4gQX2CRlXc+eFYgZPfp1716NpNmdm4jrXNmsY06jifSY6UUjXjyFHFWFznIFJboQvt3NXktw+e4r5KUkj5Sc0mUv3m7pk0xmYVtx2IOOOPemXGmf7PtWSqxvYxVeN7GE021utVpb3r61pXdgV7Z7VhXUHlHjrz04rtp8sz0KPJMkN4c9cUyS8xx6VjXF35PyZyah+2Z5B5Hr6V6CodT01hr6m08444HPr+lUbh0Oc856nFVvPP3vpxS+bzk+tWqfKaxp8pBMhI/rVCaPP3ehHTH4VouMA/lio/KAGOvb/GuyE+U7YSsUDEV6DB6cCnlB/d5OKsOCcjsfSoyMrznGeR26Vsp3NVK4wDPBOfcVaRfaoVXt3HrVqFcEnispszm7EsSHt/kVMFxzwalgQMuT34p4TgkZP8AM1xuWpwynqRmLj3yKkUds5P0pEyAD3JxThg85wM1DIYoG0jPr+OcUuflz2pCcMfXryKaW+Ttmp3JtchlYdB06+tQMRs2jkY6474p0565OOP0qs53dz3Ga6Io6oxI5RxjNUXHzZ6Dv/PFWidwPHHT3qvL1yPzx3/Cu+lozsiQjOMld3fmpbd9pGe5yB7VGFO/ACgfp61JEuT16nP0H+TXTUs1qaPY0w3HqKeHLj2qCM4UDOc9jT1OeRwK8to42jqrjTPOVkiKyqR80Z5FcjqeiS6eTtUtH1919q8wuPAnjXQJPO0bxLLe45CTykH8jkVatPjP4n8LMsHizQ3ngHDTKv6gj5T+de/SySulzYGvCt5fDL7mZ06FSlrTkpeWzO2s9Sksn3L/AKs/eU9T7/lUHi7TI9bsBNakGSM+dGQP4vpVa08UeHvGkTT6LfJHeDlrOQ7WOPQHvSQ6g9rIARhD99fxwaUaNWlVVRRcakd09P69Tugrv2kVZrc5NnFzcRyNwZIzG67hw3pXa+CdSt7u4tYr5fOjiX5oeu4AdAfWue8VaNJoN7a3GB9kuG3h1OVBPbj1rNgtLxWS7td8XkXQR5gCVXkYBx619JiMPHFUFF+7daeQpyhUhzRlo7q52s3ibSb+/mOmxvpsaymBIn+8pzjJrW1XVB4d8O2yW98txdrum+yxpu8+MdSD+NeO614nuf8AhZk+hLoEj3GlwjULq1jkUSXiMCAwyccHk1leH/iHq0fiG0sra2S2Iu3t7M6htCSMw+aPeDx17161LhiNSn7aqt1zKL1/H+rep+ZZjxFT51hsO9Iuzb119fLv30PQfFnhay+Lnh6PWdXh0/Szp0xuIrf7SRLcRgHIZQRgmvI/GHhxdCv7EaXeaas0aZhtrwmMhWxgKc80/wARfBG81DX9StrjWRPFJO9wXtpi1xEMfMquuBtDcAVl6/q+l2WnI1g1r4w1WDEaRONlxFNwF3Z6Ed+9fV4ei8NKFGjPmivsqOi+b0tvvbyPk4XrU61ap7srLW+vfZavS1rJ26nceCbe40rxTewWfiiXU9UKJLcxyPmFF67AvQY//XXsui/FDxZq3iqfTrWxN5Bbxq32eODZlBjc4cjBx6V8cXfjP4iaMt1f6xo9nps8k/2WcRjEjkgBGQAkkc9q+gvhv8WfFvgi60O0i3XtqDsurg237wAjJQ9DnivMzPJ4V3zV4wmpK3S6stbNL8DopYzmp/uua8Ff3l0b036vy7H0Ho/iOPxFk2quG6MccA98Hviuz02OPS7ccZlPfFeN+JNRvfBnjmyfw46J4cvYjeaj9rbBiZiAAncHcc+mK73U/G2m6Fp5vb25EcQAYsentX4NnmSVcFXjTpLmhPWNtX6ep9Fh6jzGmlSjrs11v/kzsVuTzIcADuTivOfiH8XrbQo2stNYS3Z+XI6L9TXMXHijxP8AE8/Z/D9pJpulEkG9nUqzD1VTz+ddX4Q+C+j+HHW61ORtRu/vFpG3ZPrXDTwOEy5+0zF3ktqa1f8A289l6bnuU8HhMvftMc7y6QWr+f8AkeZ6B4L8S+Ork3CxOiTHc93cZGfoPavWfDfwa0LRQkuok6jeg53S8j8F6Cu5t5iyiG0hEcIwBgVbt9NC/NKcH1NcuPz/ABWIXJB+zh2jv83/AEjix2eYiv7qfs49lv8ANlCKxjRBHa26xqBjgYxV2DS44uZDuNWXuI4siMAe/U1A151EQyfWvmXOcj5xzqT2LQEcI5wo9Oppguh/yyGTVba8p/eH3qYFE9qy5Ut9TLlS31J0UyHMhx7VMjxrjHp1NVV3S9OB+tWIojkE9Kzl5mUl3LMc2eAOD605ztG5uBz+AqG5uYbGHzZZFiXP3mIrntS8SC73RWh3L3f1/DtSp0ZVH7q0JpUJ1n7q07lTxfLLrOn3VhbyeXvUqXHUV41c6VJpdwIJV2+h7fhXriqc+nuT1rzz4gXUUdzCgbLknp1x6V9llUpQl7CGzPvMmk6cvq8FozCKiQdMdiaqOvOKIrjd8pPufWpC+8njjpz619JZxZ9ek4sq7dxyMcetNMfzHGcetT4I5pzIcAVtzWNuaxm3ILAqSCe/y49q5nU0IjfC84x8v+NdbcLtVunPPFc3qkZTJ6EdMcDPvmvoMvn71i76HnmtTFS5Xp69BXEahqTZKhvr/wDXr0HXLQtvGzjByB+Neeazb/vHI6Zxxx/nNfq2XOEkfP46pUhFyiO0Px9rPhObzNI1KazXOTD9+Fj/ALSHINem6B+0/dQxLFrehRXbDgz6dJsOP+ub8fk1eGyQMzYx9D/OrNlZndhm5yMV143Jcux65sTSTffZ/erP7z5KnjsRUq8ux9W6P8dPBuqqFbVJtNlPBXUIWjA/4Fyv612emeJdI1RVNpq1hebsY8m5Rj+Wc18erb7I8+mMrUSabFJtZolJPX5QenQV8JiOC8FUu6NWUfW0v8vzPo1JvRn0D8bdCmXV9N12RlXSTH9ilmRMvDKSSjsRwVOcZ7Vgx6beWRHlvLLEccw4YH3ANed6dYCFNrSPGjfejaYhSPcZxXoXhiXUFt0htbWfULYDaPIjZmUA9mwBj8auWDqZfhIUfaKXJpquXTp1eq9dT6jBYhwpqnJ7HRaffy25KGKUMPWNv8Oa249cbaCpz6ZyB/SqqefaS+XPDc20gAIRwVBzycdRVktKy5WQbfw/HrXxld06ju4/j/kbzcZ6tCnVLaYkyxRSZ55AOT+WaqyS6cw248nB48tyuO46H+lJcrcY4kiI7goDx+FYtybiI8WsMpPTa2z+XFa0cPGT912+ZdOlF7P8TanezuwI55YrmPtHcxhgMdxkVRPhvQZ3+fQtOdfVYAhyfcYrFaeQ5JsJQRnkTJ/M9KiTXNLtZAj3shuGO028UnnSfQKgNelHCVEv3U38v/tTZ4ey0b/r0OH8V+JpfhD4v8SaomhPpmiXGlSWVnPpsjGZ3ZQ3mgE/eSQR5Gcbam0n4L6r8V9VWw1X4gpougSSw3+p+FonV7mdWih3t5qEGTzRGSWxgMDwTW38RPCcnjTQEuk0i6sJNOLyxahrFwsUKIwAkBRzklhx2rxf4eaB4S8ZadNF4g1w6Fqra6kml+IrKCW1YQlpGuYVkIKgKSoUHhWZcHGa+xoJVsC8VRnyVY2jKSiqklsoys27NLVv4lq9LNP8i4gocmIVOfvxlqlz29b273UUvhtZSbb06GTxVd/Cf4meNPhf4P8ACttL8OtXu7a41Oz1BY7yUKsQUMk0hGxQ0qsQx3Ke4ryWyfUPhV481vR7h7nRb4i40vUW8QWRE0I3lGjilRi4fuGU849K9gH7K3gzxrrWtw+G/GJ0rQtDtpE1vVL2R726luWZmxIFVYkQeWGLKSSDXj3xL+IvjjVk/snxN4v1bxDDPNHCl1KwmiutOgYiGa3VlyqgpIdwPzcZ6V+iZJmeHxlFYWnOUp04x5uZNPVbtu929/ibs1c/BM4y2rhq0qsoKMJt2s016L0223RN4A+KGqeDPFmq+IfClrDeaxNbfZgJIVlt5Imh8qdJBIAxDgb9oOO3SuPvtZlfSNJhVr1p7W3azFxO5njuYyQfJWMj5FUkDAJ71o/EjwXpNk8GseG9SEtlqGpXMVppKPGbm1gQL5UkypIzI8gJO0jt1rhYZ7q4uk8yeZ2CsW2yHcmQcrz90nvX06inqeFFW2Ze1G/S43hJpZFjO2F3dhGYwoXIT+HIHA7CqNnEjzwI6LKjOu+ISbeM4HzDvzRAnIG8xXLACINIqoq45Vi3T2zxVyxszeXWLX9xcRqzKrKGiLryuXJx8wXA9TitNEaHVeBb9bXxDb2mqQyeItOhlghn0i2VJ2u7ZZwSsDsCA24cbcHDMBjJr6e/af8Aha1jPoHizw9oWm+EgyeTewrbW8YjVZVlMzYO1ZFJVNvJPSuL/Zh8HeBviBNqkXim6vlmt7MCz+yKLGK1WQZe4jcYBlU/IM/KF65rG1/x54i8Na7rXwq1HVFvNNhjk02BzAoa4V3EkM25SdztGerf3vWvzTH1amNzqMcI3GVBe8pJqMoSWrj0dtL3jvaz0P1LIcIqGEviUrVnaMl0kr2je6tzWt106Hvnwl+IlvFpuvy3+m694oFzrFxcLqlnbrtBDBTF5asVG0jHBPGK7Vfilc+YYrHwX4hG7hQbApn6mu4+F3hEfCfwXY2kNtcSX8yi8nu7gEZZ1B2qvRdvT61vzas94SZrl2lPJLuST+dfheaZhgZ42q4UOZXsnzNLRWvy9PlZH7bRxMIpR9nzJK1+Z9OttfzPPLTUvGurZ8rwsbFe0mp3yx8fRQxq2nhrxne4Fxr2maPH/EthameQj03OcD8q7X7TER1H0p4njHcH6V4Eswkn+6owj8ub/wBKcl+A5Yuf2IJfK/53OftfBwwPtuuanf8AGCFK2yn6+WAf1rTsPDuk6VJ5lnpcMcv/AD1K7pM/7zZP61ca5XAzyPzFO8zPCoR+HBrhqYmvUVpSdu2y+5WX4HLKrVnpJv8AJfcrIv6dY3Oq3giTAPUk84ro5/BfkD77Fx3FcjaXt1aTJPCGVkPqOnpXqNrei8tkfPJGa8DGTq0WnF6Hz2PqV6EouD904x9BliPD8jjmmR25gOJN2enB7V1l5Ekv+HSs24tzgggMKxhiHJe8c8MVKa94fpc/k55+XvzzmtPfxkd+ormggifMnmPD1IDEY/DvVY+J4tC1qysLo7dP1HKWdySSBOMkwsexYcrn3FS8PKq37PV7/d/VzKeHdRtw1f8Al+p1LuDGyc7W6jtWXuk0y4DAkKT1z+n1q/IdrEn8ahljjkBiPIPv+tYQ032ZjTtHR7M04rxbiISjGDwR6Vh+Hj/Y19d6ExxBCftFlnqYGPTP+w2R9MVBb3b6dPg84PTsRmrHiCEz2tvqliN95YkzIo6yxf8ALWP64/VRWkafK3Tfwy/Pp/l6NlKlyt038MtvXp/l6Nm7cuBFkckc/hTJD50GCOoxUNnewX9tHcwsJYZlDqw6EH0oQ+XmPrzXHytaPdHGotadUR27Bl2SHh+D9en8q5vTojp/iGJTkDJT8G//AFV0EjiKV/8AvofhWRq6+TqlpOOVJU57fWu6i/ij3R6NDeUP5kdTJIfK9CRVSVsQ+vepnf1P41TnP+j44NcUEcEIlm04u+uTjt9a8Q+Bim++OfxPvP8ApsU4/wCuzD/2SvbbCQNeDPTj2zzXi37K6NfXvxG1skYu9YZAx7gFm/8AZq+ny/8Ad5bmFT+7CP3zT/Q9jDe5g8XP+7FffL/gHvcZz57EZycAV4dohHi340eKvEmd1lokS6HZHqpcfNMw/wCBHb+FeseLvEUXg7wZqmty8/YbSS5AP8T4OxfxYqK87+HfhtvC3gKxspz/AKdIpuLpupaeU75GP4muTLf3GGr1+s7QXo9Zv7kl6SOfL48tOpU72ivzf4W+8v6rJcR6a0dtF515dy7Yk9T2z7c5+ldt4M8KwaBpcGnQ4byyZJ5T/wAtJDyzH6mqWgab5tybthkKvlwjH5mu4tbUraCIAAN80uSOg9awnV9ovZLZavzfRfL/ADfQ5swxdo+xj3u/X/gL8StHCxO7g5B49fw7CrDRvGojxiWUevQVLFiR2nbaYk/hxnOenaq95ci0hnuJ3WPCl3kcgLGuMnOenFeM4pLn6vb07/Pp8z57mcpWMXxV4i0/wvo13fahcC002zjLzz4yT6BQOWYngAdTXxN4utde+P8A8RLe6u7WVFOYdJ8PQPj7NBkFpJ5BwrHOXx9K9G+I3jjUPi94js9H0K0N3YRzE6dbqSpuZBwbiXPRF7Z6Dnqa9w+FPwjt/AemHcVu9UuQGvLw/wAQ67V9IweBX6jlcVwvR+sct8XUXur+RPdvt5vf7Kt7zPuVhKGSYeNfGa1pfDDt5y/ry7mH8Ifgjpfw7s8WkKXmsSIFnvVj2gD+5GP4Vz68nvXqI01rIlWHzHt2H1PetC2uooVH2cMqD+LGCx78elVpnZyTKTkcgHk/Svhsyxnt5yq1ajqVZbvovT9LaLofJVsXWxNRzqP+v09CqYlTIxlsfgKTIbjkD1pz7VILnHt3NOQc/MNpPOOuK8AV+pHng+grzP4xePh4a0v+ydNkB8QX8ZEOwZMER4aZvTvtz1NWfir8YLLwH/xK7IJqHiSZcx2f8MAPSScj7q+g6tXj2haReatez6jqEz3mo3Tb57mQYLtjAAA+6oHAA7V9rk2U2jHH41Wp7xT+0/T+Xv32XVr6LK8C6slXqr3V+P8AwCfw1pLQwxxpkbQBkdfxru7G12KA3BqDTNHEAXcOev41uCDA4A5rrxuL9vUcn1PqsVied2FghA4zwOatxRrnOOlUvM2cZ6d+lWYLxcc9a8iabPHmpPVGjECCDU/XGeKpQ3iZ9M/jV+GeM981xTTXQ8+aknsU7m3GOB/Wue1PT2fORx2rr5Cjc46dqy7/AG4PqeK3oVXFnTh60os801XS2Vug68k1ilWH3gee5Heu51LDgnAJIJ/SuYu4U357e9fWYes3GzPtcLXco2kVoZiV9OcVNj0x71WRCpAzkY5xUqg+Z046fWuiS7HXJLoWAOAP/r802VCAPXGR7VZVSQcjt9AaZJ3/AFrBS1OdS1KRBA+UnPUexpnbI5A71PgPyBz165phXgcc+vStkzoTI0QEj0GABVqPjp9feocDcBkGlRufU98Ch6ilqaMDH25P61YPXgfrVGNhnGeffrVlpe3rXJJanFKOpIVxg/kfSopHAweopQVPTr1/z61BI3qcmkkKK1Jc5Oep6ikkOR15qFJhk8e9NkmLZ+lXyu5oou4yQ5yQcH1qrJyeOf6+tSu2eOg9QcVDIuRnp6e1dMdDqgrDBwOeefzqJx+Y71L0H49e9Ru3twevpXSnqboidV9cenf3qSEfMDknHbtTcDoefpUkAxgY+o71bl7upT2Li/p1xUg69ajTrwPqPWpwncjn/PSuBnHJmGl2sjMoZcnOQGwcU1o0ulKyIsqNwUdQf0Ndre6DbXsWySJTnuBg/XNcpf8AgnWLSVptI1sAHkW19AsiZ9MjDCu+hiqFV25uR9L7fel+hgsRCp1scxqPwo0DW385bd7C63blntD5ZDevFPs/Ams6NDNsv/7Wtx88aTJtnDY5AfgHP0rS/tHxjohH23w7Z6nEOsmn3BRseu1xj9av2HxS0MsINVttQ0Gbp/psBCH6OuRXryxOacloP2sPJqf+ckdKqVo601zempxeo6rJPosts8bzMhDJEfvhgeRg9K89+L/xF1nwZ8LtTbR4dzawY4nc8fZ2PBf6jGK9e+I9/o9nFDrOm3KXNzkFvsxDo6EdWAyM46GvPviA+leNPDF21h5aWtxbtHIi4ciQry23tzX1uUV/aToVatF8nNre+jTWn36r5o8/MeTG4KvQwz5akot26qVu3nY+ZvhbJ4v+I/iq602x1iKHxDcWrLda7qszARwr0j3/AMOa19H8JpaWNxc6/Pd6dr8OoubDVBP5lnHLFyCpzhlOMZqh4u1rwp/ZVt4P+GcN4keoQRx6jd6s3lySXC5LsM9FGDXoGv8AgK5+JX7Onge/1HVZ/DVnoyyW2dSjC2kqqSAV2AZztGGNft1RqUU3eKbStbX5+T7H8rUJuErL3mk29fwXmu+9yTwn4t+KFrfW3jZ9MgttGkvkjmje4VzKG6SmI9YgR96vbfDuu6d4g0vU9c0/SrG+8a6kG+3JHEscfm52xvgZ46DIr4x0+51SVoPD9pqMJTV1+zebcynyYowM4XGTjvXWWmo+L/hDf2WjaZImu6jYxTXGn3ulTZRo3I3+cOuFPZuleJjsopYuDp6La1rrRbJu+1/wPdwma1aElNtu2rvZ6v8AW34+p6F40bxr8EfHmi6V4u8K2mkNdIt+ZMvci6R2IBjz91g3GK9X+F/xV1PTNbW51Lw7JcaKhe6aDYqTQXOQFWQMc4xXnnhv4jeK9W0XS9U8ZanZ6jcTyfZZ7CQNeX0kKZK+XjIjUHmsnWvFc3i7U57aPwhcWfh1LV76TWBdmO4k7bg3IL/7NePiMIq9RQq0VpvJPTR3TV2ne/8AVj6ShWnLDTtWbT1S5Xu1a2l9Gr9La9z3XxR4a1nxHHr+u390JvEOvzRLFpghYRQRryAAOhx1bpXe+AorPxTaC18QCFLy2YA2G4MxC4Aavi7w58UvE3hvwbqnjW41TVtbcL9k01LuRdsMMhwobHJfHU103wf8eap4I8e6TLrl5bXaT2RaS6hO8ksQRuPY18/m+RYzEYCrTdS8oXcXHRtpfCvRWV9G3c9TKsbQWIh9XTg5pfK+id/N7b2R+ga3MVlELe0jAwMAAVbtLKSfbLOSvsa5rwlrEWqWMV8hDrKNymuhGsru2ghmGcV/L1anOnJwtqtz6GvSnTk4RWvVmytzFZxYAxUD6i8zevoKyfNkuSDKSTV2KPYBXH7NR1e5wujGGr1ZYBdj+9b2wKlBAIA6+gpg8vGeSPeqOp+L9G0OLfe39tAv+04FSoTqPlhFt+RmoTqPlhFt+RrpCx5J79utTJbgcn9K8p1r9onQLIsmnrNqTjvCvy/ia88174/+J9Y3JYW39mxHuIzI3p14Ar6DC8NZni9fZ8i7y0/Df8D1aOR46vq48q8/8tz6V1DXLDQ7Zp766gtIgM75GAFeQ+Mv2ntI0dZLbw9bPq930WVvkgB5x8x6/hXgWrXOr69I81+bzUZD1E2SuM84XgCs46Tqb7dtns+UEF2AA/AZr7vLuDMFRfPjqnO+ydl/m/wPfw3DuHovmrtzf3L/AIJb8ZfEjxN41vRdajqswCk+Xa25McSfTB5Puai0n4veIfDTqEvFuUz/AKuXr+B61mN4duW/190sIH3lhXk/iav6fp1lYtuS3V5O0rtk59a/RXh8ujQVD2UZRWySVl8/1+8+ijhE4qnFJR7HqVv8X9Q13SA32ZrOTH8fX8vSshtVlvJ/MnlZmbuea537YqnGcgcj5ecfjUsVz82O/XFfMRy7D0LujTUb/P8AM7aOGp0VaEbHWwXA28NgjnNWVuO+eOpJrn4LzEY7dDkdBV9LrCDcy7c9q8qrhnqaypmrHMQc+g5JqYEYIPtgmsqGXcVXdux1+laEUuB1z254rzKtNwd0c842EkTIAzke9Y19CHDccj71bRfdwefY1TuYwyH2Ga6MNN05XBHB6zals4G4KTkrxXA6zpeXf5V4PP4e9er6tbBo3Bbkj8DXJ6hpW7oi4LZH9eK/R8txfKlqeZiqXOrHmraMzFccYAGGX+Zq4tnHaL5jssS54JbGevrXb6b4Uu9ZvFtbKNXkPzM8hwsSk/eY+noOpr1Lw94F0XwmyziJdR1BeftV1htpPXYp4X+fvXZmHENHBq0vek/sr9X0X9WPGp4G0rpHjWg/DvxH4oQPY6U8do3Iurs+RER6jd8x/AV6FovwMtLZUfWNYkuG6mDTx5adP7xyx/DFd9Jqq3E+yNnlkB4RBkj69hU8FlqE65RI7YHvIefyr4PGcR4+srJqlHy3+93/AASPSWGVNe87FfR/CGgaFFGLHRbdXA3CaQeY599zZNb/APaCQjDTKPQDk/pVaLRIV5u7qSdv7qnYP8T+dYHjb4laT8Mvs8cmmSXV5cRs8cMZCgAd2Y9Bmvk1CvmNdU4c1Wb8/wBZAo+1lyU05P8Arucx8ffGc2meHrLS7eSSKXUWLNICVdYkIOB3GW714hD431yNNsOq3hOOjEOB+hqx4z8X3HjnxFLqt1GXuZSscFtHlljXGAqg9fX3Neg+BvgQ9+kV74lkktoiAy6fbHDkesjdFPstfrmFp4Lh7LYRxyXM7tq122+iXWysr7eh9RR9ll+HUau/Za6nnUXjHxJf3H2eC9ubi4JwIoI9znsOAM11mk/D/wCIutBWffp8ZGd9/MFOPoAT+le+aTodj4fgEOmWdvpsIGMQxgE+5PUn60+W6tkQgnPfLcmvl8RxVzPlweHjFd2rv7lZL8Tilmc5aUoW/E8n0H4ISCbzvE+rtqSr0tbaRghPXLMeT9AK9H0nSLHRIVt9NsYbBBwRFGAT9T1NWJNRDD5I92ehxgfnWXeamCcTXDZz92Lr9K+fr43HZjK1aV126fctDCUq+I/iO/8AXYreLdEtfFGg6lpGpSF7W8jMUm/DcZBBA9QRxXzH8VLXUPBHxKEM1w+s6Rq4ikv7K6tlH2yHP7xJDHgouVU5BHTrX0ha3V3rZdNIiSCMEq97J8yg+x/ib2HHqaTVfAOlanZPbajFJfM+SXlwZnfP3snp9OlfSZPmMcnqcmI1i004q11e2vk9F1vp00Z5uYZdDF0/ZOfLK61W+nR26Wvo3126P5g/4Sb4cxar42fwB4g1bwv4al0IQXFhbnyBqsyszSBRIDt/dsQoyGyflzzUvx38Y/DT4nx+DNO+G2km58Z/aLfSbCKZHj8i1UGOOKTdhWYlh15X1Iqt8VPhZD8HPDd/pOlXF/4m/tV/tF8oRY00v5v9HKnaS0rAHpt4HPFchaa3P4O0LVbqy0H7RPZ38Y0fV7q4jGq6VcECR3eOL/XLIxIG7Kiv1HDYPD1/ZZhhJzm4v3G5Jc11GN57OWutnq435bpqJ+L5hRrUqUqGKhFXV5WhJ2bk37rvbZX5ldJuzS1a9S0T9j7x54h1P+xvEupaToWjeHYhcaMdPtEmgu3kk3kPs2SvjBDM+W6AV45408BeJdS1LxDe6bFe6loGmag0V9qcemhLeG/VW3/u1G4J8n3udoI3cmut8XeIfGWv3uiXupeM1h1LX7aGwuRZ3MdmFt2YuXuAhKrs+VSQVIwFxmux8PftDvoei3XgLwDYaXLpV3ez21pbSxXMjLaSk+azyEAyM/zbCDnb97JFaUsXn2H/AHkpQrOXLolyxil8b5t229r6aN6aRfl1sgwFWoqEE6b6NyTlJyV4pJXXVXs7q6T308t+Afw0tfi18WJ9Eg14aNb/ANkPPLcWtgsyyMI0WSJY2JUqS+c/iAK9Q8Ifs26RqHxL+IvhjUPG50TRNFuIxby6e4ijeaZBKMrISAqeWdwGT2yK2vCHjL4ffDP4X6n4C17TEsPEjyTpCllEGaSWdmEcsF0Qzr5a7UdnKlccDNeB3Gn6FrOj3j6TJfaX4nsxLPKIryWWG+fzXXzhI/ygIo2ncQW8zjNDr5lmeIxDp1J0aWkYPljJbp+0T3aa93qlzXvo7Vhsmw2FhTjVjGdVOTlHmak7J+4lZ6rRq7V7WS1PZ/Cnj+D4BaRqvw48baAt1ZX85bT9WsrFWt7pGjKC655YjKFdv3dzd6zv2dvgxfeOtY/4SzUI4XbRtUW2mur3e8lz5YyrBc9wAua5fwr4d8S/Gaytknjm1SOy01o4LBIxCtpGzDeUGOZGb5s19d/BH4U6r4C8IvPZa7At5fWq/avDeqRlYyyZ27ZgTtkA6NjHODxXjZriKWUYetGFaMcVWspa6N7Xt9jmjvf3b9ep9xluAaVPESX7mDTppr3tdm7XXu6uLvdbN6s9eh8QXUtqLULCLYZ2r5QO3noD1AqJcsScAck4/CuW0bxlp15dGxu4ZtH1FTh7S8XY2f8AZP3ZB7qTXUQ5/wCWbhvbuBX874mlUpStVTT8+3k+qPrp0VR2ja49YQABsGOuB0z705doyOBzjgU8EoOUxninZ7Hj+lcLbMLsbtz6f40CNyeTzjpTxtwDgfSpF27Rzk9jUt2IbsRCInOZiMfTrXReG7wxL9nkl3Y5U9PwrFX2PHrjNWo/OT5gM5rnqrnjys5a6VSHKzsC56H5qrTsIjnOcmorG8aaICXh/Si4jDfhzXkKPLKzPBUOWVmQzxhun4VynjPwXp/jnSX03UUYAkSJLESskbjlXUjuOtdScjOM+4PUVBMomUEdR09a78PWqYeaqU5Wktmuh30ak6UlKDs11OQ8F+LNR0O+i8K+LZVfUD8um6sOE1BAOhz0lA6jv1Fd+XDH/PFch4g0Kz8SafLYahGzxHDBlYq8bg8OrDlWB6EVF4X1+7tLwaBrk/maiqk2l8cAX8YHX08wD7w/Gu7EUoYtPEUlaW8orb/FFdu66br3dI9NejGsnWpqz6pfmv1XTdabdTfRGbnGZR+R9qbpGoeS4QnjOQT29/6GnNJuGD94c1l3f7iYTRjAzyD0zXmxjzrkZywgqkfZyNbSgdK1GfTgAtrNm4tAOmM/vEx7E5+jVqTucgg47GsNy+pacPKkxd27CWBj3I6D6EZU1owXaXlpFPHkLMMbT1Bz0PvkVhUjd8z32f8An8/zuctSD5uZ77P17/NfjcdfE/LKOlZ+rxfaNPcDAaPhR/Krcj+ZF7njPtVES+bb9T3HHqD/APWqqaas+xpSTjZ9jYhufOsLeX+8ASPeoLhv3OME4GcZxVfSpVWx2nsxGP5fzplzLmyfqMA855qVC0reZmqdptLuXJL4WsN3cEgCK2Z8emAa80/ZPs2h+EJvJFw2p6jcXPT3Cj8PlroPiJrA0fwB4nvWP+r0qXHPUlSAPzNXvg3o7+H/AITeE7CQbJls0kce7/Of517H8HKKq/nqQXyjGTf4yR2TXs8vmv5pxX3Jv82hfi1Gust4c8NncYr69+13QHTyLfDkH2LmMVajtTeXiR+p5x2qlrTfbfHd/cE5W0torKMdgWzLJ+eUrpPDVm0gabvMcDJ4x6/ia4ZydLDU6a6K/wA5a3+6y+Ri39XwsF5X+ctfysvkb+l2yQKTgiKLnA7+g/E1ezKM2xx5jsWbBxx2quXESjacLGMDpnPqD6VLbqXUNlvMYZPrj3/wryak+Vckfn533/y/HqfLTbk3Nlhgz+XHGMqPuqvdq+efjZ8Q7vxrrv8Awr7wtG2ozyyeVemI8XDjkxbuixpjLv8AhXY/Gj4m3nh/7J4N8KRyXvjbWE2RxQ9bGE9ZWP8AASOhPQZPpUvw1+HGnfCrQ2VWF7rtyg+2aiP4jnPlx5yVQH8zya+owNKnldOOZ4xc1SX8KH/t77RX2e722ufS5ZShl1OOYYiN5v8Ahx7/AN+X91Pbu9VsmWPhv8NbH4Z6czB/7Q1y6Qfbb8jAOP4Ix/DGO3r1Nds99LdjaW2wcHZ/ePv7VnK7SEOc59CScmrMbYOSeeD9K+fxGMxGInOpUneUt/8AL06W2PMxE6mIqOtXfNN9f6/DsaNsSu3Ckyj05xQ7bGK8NPk/JwQv1P8ASqMU80khEGUTu46/hUeua/pXhDSze6pdJaWnPLcvKfRAOWNcMIOTVOC5pPZf11OD2UpTUYq7eyWrNGO1wepeUjOcZAHf6DFfPXxV/aftrPVpvC3gHZrXiHeYZtRhXzbe0boVjAz5kgP/AAEVLr+q+LP2iHl07R47jw94KJKTSea0X2ocZEso+Z/+ucRC/wB5jXpPgH4XeHfhjpsNtpVnbxygYNz5So3uFA4UfSvr6OFy/JH7TMv31bpTT91f45df8KXq2tD1vqiwMr41pz/kTu/+3raL01fkeHeDPgz4pupXv9QsHgnuGM0tzqtwDPI56lgMn869e0f4c/YI4xNeBiByEjxz9a7We5jBODn2NQm8yOOM85PWuXH55jcxlzTtFdktPxudkswxM1aKUV5L/O5kr4VtkAG+bj34qKXQE52XBXHrg1uIlzc5xGzheCe1KLZypDhQAOgryHVqxs5Pc5liaiesjzfW7ebS5tkjAg8hh0IrAbWpI5sbc9uP8a7D4kq1ppCMYGkYuAGAOF9TXmyTByDnp37V9TgoqtRU5I+2y5LEUFUkjpoNcXqD+fFXU18RAEMD25riXlycjOOeKpPqLrnJxjhj3rtWBVTY73gITPSIfFCddw685qSbVluU6/rivMY7xmZiT8vX/Craa+IRtLfKO5P4mpllln7q1MZZZCOsTc1O/BOOpzjBxisa4uUJwSP8aytU8QxB8q+Dgkk/lWcl4b1gS2UDZH5V7FDL5qKlJWR6lChZWOggYP7fjwPpU4GTgfpWZbTiPAB45HFaVo3TFYVYuLNakXE0oP7x6enWq82cfXHtVmEHyxk5I4qMx+Yc4zjOPWuJPU4U7SuNjgBT8MVBPCFYdulaFv8AKAp+mar3yDeCBnqKIyfNYcZvmsUfLB5P/wCqozwe3B/KrKgc9/YVBMTjpwa6Ezqi7j1boevvVgPjsOKoAgDrwTipkfGfX0olEUolqSUgj19f61C0pOT6CmFs5yc896QYI6g/pUqNiVFIVW47YIpJSu0fUYHrS8jqe31GPemOFzkDk9utWty1uRHr3zwPalZwM9z6npRtwAc9+1NILEkjPJHP6Vpua6ERJHTjOM9qhfO75RUxPQ+vembe5Yjvmt4s1Q1egx+Hpmp4fv8Acdz7elQKM5I46EevvVu3Q7jnjnn0/ClPREyehaVO/uPbirKKcHoeP0qEIfY1NH3U9/8AIrgkcMmXB4rsHdVMVypOeCh/Wpv7asrhsIHJPUYIqvc6OBMePlJPbvU9ppKq3Azk/pXPJYe143XzPHk4R1iTixe4GYtzg1Wu/D13NGQ1mZVIwVIB+vFdXpVsI+3XHvW1HEqKWZgEHfoBXlyxkqUvdOOWPlSeiPnHxP4A0K+822aNbCZvvJE3ln8VryC2+EF94R8RSXdhqwl00hhPbTckqR1B9q+vPEvhjw9r0csc+hxag78mWUYJ7ZyOeleV6T8AbPw0srWmoX7GaRj5dxO0iYJ4TB6ACv07JuJY0aEoVq0ley5ZLmT9He6t6G860MVKFWdK04u6le0l+GqezT6Hwj4u8L6f4V13Wr7U5Fn+0vmzhOcHcfmIx6GvRPBGvw/Enxt4M8G+MZL++8CabD9qura03xxPGv3OB0Utxk19EeK/2OtJ8e3Ecl1qt1aWeGKxQxo7RMTyUfHHHUEGul8I/sj+E/B8stx9r1rWLqWNIHlvr0lTGpyF2oFG0HnFfpc+Pslp0YqdSUp26R2drdbL7mz8ix/DWIq42rLDcsacm3q9dXdrS+nT0R8u/tMeANH8CeMtK8S6e/8AZl3qV08lro0iIEW0RQFZWXg81wHhmDxN4b8S2HjHRL7TL8atE1uluuZpSJDtdPJALMV68CvoP9qf9mrxRrlraa7o+u3WuW+jwypFpF5GCYY2JZjCygFuf4SM1k/sq2Ftovwnj1SSGGLUby6njEuwCSOFWx5eSMjLAmvZjxJhamU/XMLL2rvyuOz1vZS000V9ne2hz4HhrE4rNVg5x5E1zcy20tqvm9nbe5zXgH4Y/Fay8UT6vaalpfgYQW72sNxq6osc/m8OBF8zD1BK1sD9mG0sLJrO8+N+60yxWzsNHluCSR84+8B1Neiahrv33ypY52554rAuNV8xzDvZpOhbd3HrXgyzLNcVLmVT2a/uxj+c1P8Apn6tT4Iy2kv3k5yf+K34LQ5my/Yr1fWfCU7/AA28ZWPiu7tZxJLY6ij2U8IUZA8o7l5/vE496811DT/FHh3xRpmmeLNGuNCkKssSMg8udlPJWRSVf8DXvNna7lkcyPACmyScSmMup6qSCOPrxXTfDrwbB8RMWdvc6dJ4Zt5g9zbyAyB3U5GzoA3beP1rRZ7icBCdTG1FUprq42kv+3o2i32Tgr7XR59ThLDYSoq+Hq8iTTUXqmk9n1+a+dz1r4d3kq+GdPidljVYVG0cdh+ldza3cQxlxn1HNc9ZeHLSyiWGKIRKvyrtbOB2rotPtYYEGCseOOOSa/nDHVadarOrHq2/vPexcqc25R6lg67DC20B2fHXGKcdXvpuILR+eBu4q3bfZETIgd5snkirUdxIR+7tsdeCea8Zyito/eeLKUFtD72YF1oeqatxcXRjTphWxVWL4UaYX33IWZzyS43H9a60G74AgWpF+254VRVLG16atTlyry0D67XguWnJRXkYMPw20ZMfIM9sACpX+G+iuvKnBA6GtxPtvGVUijdMOZLTPup5rB4rEt39o/vMHjMVf+K/vOWufhHosvIlmjPqrc1gah8BLW73+RrFxDu55VW+g6V6ZavbytsbMEnTByAfpV5NPGeW7ZzW9PN8bhn7tV/Oz/MpZrjKLt7V/Ox8z+JP2evFVmjSWFxaayg52Z8lyPxyK8p1K11bw5dvBq+l3elzpgESxnb7YYZGPxr7zGm5PUk+9V77Q4rpdt1bpcx9CHUEV9XgeN8RR93FU41F5e6/8vwPUw/EtSDtWipemj/yPhGDURKvmqwcN0IbPtxircV7ubJ69q+lPGf7NvhbxGHuNPg/sXUG5Etrwufdeh/Kvmzxh4P1r4cawtlq8fmRuxEF5EmIpvx/hbHav0bK86y/OfcoPln/ACvR/Lo/z8j7fL81wmYLlpO0uz3+Xc1ILvK5yAB0HTn8a0be+Djn6c+9cNDrJWTnn09B71rQX5JAypUn5s44rvrYJ21R60ttTs4p/lGC3v7e3pWlDMWIOc+54yOtcxaXO/ZnnuBurctZwwAzz/P86+bxNGyOeauagPUHAFEqll9+w61HDgMD0J65qxxkfh74rw5e7LQ5nozHv7QupJ3K3+fSsaeyHcZPUY46+9dRcxljyeg7VQcAtk8Y7V7GGxMkiWrok8OWF3YxyiK2eEuw3TzDaGwOqjqR26VuxaXAW33G+4PXYx2oT16f41hHxLd6dtRk+1DOcyEhvwNWbbxxpTrieCe3YHktHvB/EZrixFHGVpurGN79Y/1f9Dlm5R029DqLeQRxgRiOFRxiMYq1EjTHPPHPPSs/RdZs9ZZksmLeXgsTEyhfzArXEjH9zEM+pPQcV8zWjKnJxkrPzPOm7OyQ4hIASeMc5/pXLeNfBGm/ESzRNQtTHNGpEF8nEkfuOeR7GunwsQ3TEE47+tVJr1pAfKUt7ngU8PWq4eoqtGTUlsyafNGXNHfucn4N+Feg+C5luow+oX6D5bu5xlfZQOBx+NdRcaku8qgLEdh2qF4M4MzZx/CDwKWSQRdwFwK6q9eri6ntcRNzl5/1+R1ybqS5pvmZVkkmm/1rhRg9OTUTRbOQh4HVuc+9ZniPxZpXhyASX9yAWPyJ1eQ9gqjk1SsofEHjGMT+W3hvSD1muFBupR/sRnhAfVvyrup4Wfs/bT9yHd6J+i3b8kdajyx55aL+tu5Nfaiv2pbXfJc3cgyltaDc598dl9+laGmeC3uog2phQOCLGJjtz/00bqfp0rb0Hw5YeHrR47O2Me7mSWVt00x9WY8mrc9z1CHAHPXtWNXHte5htF36/wDA/PzOeeKk/do6ef8AW35+ZWupUt7dLeBABtAAXgAY4AA6CsTVNTg0DTpr+4UyuvyxRqMs7nhUA75JxWi487JB3JyDngn6VlaLaHxLrg1ScY0mxytiD0mk6NL/ALq9F99xqcPGKTnV+Favu+y9X+V30CCjCLctuvn5fMpad4ItjpqSavbQ3mpXDtc3DyLvAldSpA7bUX5RXCfE74D+HvFWjQx2sVnoU1gGc38cPzkMpBBYfN2r3KUBIDKcgdARXLatE89uLWJgXu7hFfjJwWA/DjNenl+bYyniVWhUcWnfyXfTayV9DNwhjYulXV4vdPb+l0Pjm/8A2fdR8DjS9Yu/D01/Yb4Hl05JV2tCr5eGcAEncQGzWd4jtdR8VapYeJLWwi8P3P2mWKGTSflTCRjyIUhUBiQSvzk4Ffes8smnX8ktvxJDGNvGRy3AI/Ssbw74N0fRNOtxYafb26xzm4TC52u4GSpOSM+gr7mjxzLk9viaXNU2Vm7Wa2a27a2d+p8rLh7B8tqfuwdm0rbrVPa67aPZ2Vj4J0r4deI/DCWOvWsl9bSi4+y6relXi2MxLCN2YHLnANe/fBL9m3R5dHttfv5Rqml6zuuZLaRpEnhlSRl2Eg4ZCfm55r6UvrSKWG/sb22S80y+TNxbSIGD46E57g4IPanQ2Fpo9nY/YLeG307JTy4FCqN3OcDjGa4cy45xGNwvs6EXTnJ6tPp2vve+2wYLJcJgpR5I3S2vqruNna+zdte719KvhXwfpfhHSp9O0q0S1t5ZfNJ+9JuxgfMTkjHbOK2IV2/ewCeM9j/hU0cOCI24B6H1p6RsrDcAyZPHXNflVavUrzdSrJyk+r3PYc7t3Els47u2EVxEsqA5w6hgD6j0pY7OKHHlDYBx8vTFTKu37v4/T0qQ7T2x7GuXmdrX0MOZrRDI5WUnaxPTrUokU8MnPv2pNmG54FSQ28k7hUX7SMg7cds9KybW5k2t2bGk6Gb5BLKxSE9FHU/4Vuw6FbQ8xwL9SMmn6Zd+dapKIJLfeM+XIvzL7H6Va+0852mvBq1akpNbHzFavVnJq9kRi2CYwoB6dOlNaIZ5/UU57wjP7k+9RHUo16ggj9KxSmzBKbEMMagHAFRvIM8nIPFUdQ8Z+H7C/hsb/VLfTrmcZjS5OwP9CeD9KwdQ+Lfgu11iLShr1rPfOduyEbgp92AwPzrvpYPFVtYUpPS+ib077bHZTw+IqbU5Prs9u97HUvjseaqSgn94vX0qVZormEPEwZDyCpyCKhlJB4HT+dZxVmOCaZUkxKOflPrWJrelxaxa/ZrgMmGDpNGcPC46Op7EVvvsnPHDdOKpTxhgRyCO2O9d1KbhJSjoz0aUnF3RW8Pa3c3KPYakVGrW4ydvCzp0Eij37jsa1HZZYyCMBhjmufuLdZJLeRjtuYGzFN0KnHI+h7ir8F+1wnmnCOOHTOQP/rVpVhFvngrf5+Xl+RpUpJvngrf108vyH2l1/ZtyEJOM/XNbcMyW96wBxBcHeh7B8cj8cZrmbwlkLLzgZq3pl8uoWD2hkxIvKY6gZ4x9DWVSnzLm+8zrUeePP8n/AJm5cS/Nz3rNFwEuZAchM5457UPeGWIyyjLrwyj8cH8azJ59siOCc569M1FOn0ZnSo7pmtaTGG/njz8jpuXn0/8A1im3V1tsXwMjZyfT3qC+c2qwXhYJHE3zs2ABG3BJ9s4qnKs91pkt5BKjWi2xkknZwkaRnoxZiAAcjnNb0qEq0lyK97LTv2+4ajDScmktDm/jO8mqeAl0eHmTV7uzsRjqQ8i7sf8AAQa9ejCafbW8ONltbJgD0UD/AArxzWNd0i217wDNqWp21jZi+Z912+0PMsRREU9OGkHOce9ela7qTpoc8reZJCsf765t4jMgjwWZ9yAgrtB56V3Y3BYr2GHwypSteT2e8mo223tC/wAznxUoThSowkrXbfzsvwSX3mLpqvcXMkrH97cyNdSHrjzDwPwXaK7mzItY1CZDDCgAZGPWuI8D6pZ+JNNi1u0mSSyvQskDBgQVIyMkflXa3FxF5FuIgVn3EbATwM5Bye3PNePiqTcpxm+Vx6PvezXyOXGy55qCWhoQv5sgHJiU9exP0rK8b+PH8C6bB9itf7V8R6gxh0zTB/y0k7yNj7saZBZv6mpLzVItCsVlCNdSt8sFuh+ad+wz29z2rK0LRjaXk3iHVjHea9dL5Zf+CGIciKMdQgPU/wAR5NceDp041FXqq8Y7L+Z+fZd7avZa6rzqdGnf2lZXitl/M+3ku7+S11WV4B8DnwSNQ1C/uzq3izVWabUtUk4yT/AmeiDoBXVeZ5rE+/Q9zVea7+1S8Dg88DrRG4YlAcYwc+tPEVquKqOtWd5P+rLsktEuiOurOpXm6tV+8/w8l2S2SWyL0cm04H59qsohlI684wB3qnPdQWdrLc3UqW9vENzyOcKB6k15ZqHjPXvixLNp3g0HSvDikpc6/cqUMvtEODg89P0owuBqYu8k1GEfik9l/m30Su30QsPg6mKbkrRjH4pPZf5vslqzp/G/xksPCs40nRof7f1+QmNLO2G9Ym/29uST7fniua0P4S6h4l1Q698Rb431w2DHpEchMcY5wHI4A5+4vHqTXUeD/BGhfDy3ZdItwLuQYn1GXmeb8f4R7Ctc3ry58oE+7dP/AK9eosXTwcXSy1NX0dR/G/T+RemvdnoxrwwsXTy9NX0c38T9P5V6a92ahv0t7dIbeNLeCMbVVBhVHYAdhVNrszNgbm+lV8DOZWMx9Owpr3jqMAhR6CvFjTS2PNhRUfhRdS2kbBkIXnpVtPJi4ypJ/WubNyeQWZuaIiSTgYq3Rb3ZpLDtrVnWpdqiY6p1xnvTWvDggKCOhyOlYEHmDBUnIPWuG+IPirVI7h7IqbSHsUPMg7n/AOtV4fBSxNRU4seGy54mr7ODQ/4jeNZbi4l02znVrULiZhg5PoD2rzoShCQHZgASe5wKq3N9sJXgdeMYpCS0ecYJ4JB6+30r9GwuBhhqSgtvzP0rC4OGDpqlBf8AB8y3CGlYkllT8vzp8lrvYt03Dr7Umm8gcj6H0rdithImW6epqatV0pOxtUnyMwmsyI/l+U9OPSsHV18kMwZt3ccn9a7qS025wO3aua1q0yjHawHPSujBYj95qyqVRTZ59dXEjsDvZjyMfjW7pcxRdoPb5ifyrLu7LEjjuP4f6ZqS0k8iPG/ce5xivuK0Y1KaSO6KOstZTI/HPTHpgV0NmPM2lMnIzmuX0xwVB5wOvv8AlXWaWCBk9R3H+FfD49cjscmI0jctSMYBtByAORU9qo6nrjtUU0eRz+Wf51NagjGfpmvDfwnky+EWVAnQc54PcVBPEWQnB6d+lXSu888/Wo5YQIzn6cVEZWIjO1jJx/Oo7iLIGeDwfc1b8kk9Oveo7wY49O9dalrodsZaqxQywbpSqcNwenSmFsSc9McH3pm4jJ7+ldNrnXa5YB3cDgd+1SCMIM9fem256E8c+lWiPM7/AJd6xk7aGEnZ2ICxznOR71C3P144yevtU0qFT7ce5/OmID069uB1prTUa2uIQMDjrx71GBk8A+uB/jVtoRjGOnaoMY7Zz6/4+tNMakMKenc5xTRFkHIwfSrarkdPf6U7yiTjpmlz2DnsVUjwBnnP4VZt4MEEduvrT/KP6fQVYhiIyevPYVnKehlOegeVnj+dPWPgjGecntU4Tu3TvijZtHQn14zXPzHI5nVXdiB1Hy46mq8Npsk6Dkjj+dbV0obr9c9qrCPPI4Gfyrwo1HynzUarcdSezjIUZznvjim3cjz3DgghIjtwfXjnHerEC7OTkD61dfTba/YNKp3eqsR+HvXK5qMrs45VFGXNIpWdnwTsJUdSeee9V3sg82/byOAD29a3nsGM1u0E5gjR8vGFDiRcdDnoaZqWnQXFtLFt8vcpUMpIK57j0NRGsnLff8Dnjife9Twn4weIrf4KznxQvii00a1uXDXmj3b+YLggYDxQ53FjwDj61xXgb9unQta16O18R+GpfD+iS27NDqsVx5rFwRgvDtyqkehJFXfib+z7FP4d1e/vbG1v7yAPKL2ZmaaROT1PIOO1fIus+GZrudpLOVYo4wNo7cCv6GyDIMhzjBuNeftpx0517ltNLWerXRzvtax5edYzMXCm6XLZdl7z8pPqktO/mfdWs/tJfCR9Ts9PTx7pcs0o3pJEztCp7B5Nu1SfQ1meJ9R+G1/p0j6rqejsFViWsrlHl57r5ZyWNfFvhzwpFpkBuLqKOXUpR+8bAKxqTnaua6OKEw2xiRFSHO7aqgDd68V0rgfBYOcXhcTUVt3dXfo0lb8T7rIcvzWdGNbFSUHJXsr3S8/Puun3nSJcJqurSWdpebIC5EUt4wVzHu+UvjIBx1xXVweAdVguBFa3WkXx8xA/kX6lwpIJbn0B6V49qMCaVBc30SHcwz5e0kFieBx2zT9IuP7ScZtJrWfbuKbTjjqQwr7WtgakoKVCokl3V9fvTPS/tN068sHi2oVOnZro1La77M+ytI+HGh2IeNf+JlG4GRMAy9M4x3Ga7LTNBgsUAhgEK4xhE2jH0FfEVndXkWFW6ukPYJM4Prng10uk+LvEOgzJJYa1qVtICMj7SzqfqrZBr80x3CWMr3bxfM/NWX4N/kaVKFWcfjPtC3isYCPOcITn74x+VaCarYx/LDmc/wCwteAfDz40X3i2/t9F8TxxLPKdttewrtErjnay9iQOMV6nLdw2ed0vlDHUmvy3H5RiMBW9hifi30d013TPFng5N2qN3/A7CTWIILdpbh4LO3XrLczBFUdiSTgVgap8WtD0rxJ4V0aDUbDWZtdnkti+mXSzNasAPLZ1XPysxK/hXz/8WvHcfiy8TRYZN2n28glkBHyySDgD3Aqr8HNS8J+D/GMeveIJLlGsx/oMFtatIvmkEGR2HAIBwB75r6bD8KU6eBni8VGUp8r5YRXVq0fO93dra2/UKmS1PZOqtXb4Urt9tT7HTOcBe34Gpt5HG1gMZGa83T9ovwHkA6jdbv7v2CXP0+7imP8AtL+B42xHLq12f+mOntj8zivz7+xM0b/3Wf8A4DL/ACPBeW45/wDLiX3M9QjnZSCVGPWrCTqeowAD+Hqa8L1b9qrSUGzSvD2qXT9A92yQIPcjLN+lef8AiX4weIfGSy2tzLHpWmzDbLa2DMrMPRpOpB9BivTw3CWZV2nWh7OPdtX+5a/l6nbh+HsZiH+8ioLzf6LU+tLe+gkWOeBYbnOcMwDIewPXkjrUqSZ4Ga+TfBXibUfC8JtdGvpreNsBYS29fYKrZx+FdmdW+IOqZXdqzr/djgCe3UCliuG6tGXs3WioJ6OWj18te3c1rcNVKU3erFR7t2f3Hvl7qkOmRiS6mht0OBudsAfrV2HU9kTFYlmDD5X3cD3HrXzU3gbxfqjiSbS726c4O+6lBx+Z4rvfhx4M8XaHORfarHZaec4sTmfaT0O7+ECuCtldDCU/awxMXNdO/pa/4pI87F5RhaFHm+sRcl0/ys2z0l0dyDkZzn0rx79orVfD0/gm90rVL2KO+kUtaqOXEg5UjHPWvIPih+0H4+8PeJ9T8PSLaabcWEzRtLEC+8HlHX2KkGvBtV1jUNb1Fr3Ubma8u3OTJK5Y/T2r9E4e4GxUa1PG4mqoxVpLld2+q12t959BleR1Kc4YmpNWVmrf1sa9jePJGu77+Bu3Nj68Vu21wc9ODzkN2NctZSMSw9ccf1ro7Rfl+9tyPzNfr+JgkfdSndnU6ZcbWXawPfLfyrqLBxtX36YrkNM+8DwxPHaus0tdgHy8sRhD044r4rHxSvYycr6nQ24yF4yD/Op9oK9B9RUdquVyBnHX1qwckgjHHGRxXw1V++znbKlyuF6cEcjpWZLJ5YfsBz+fFal4R5fOWz0HTmsW+lAz83Hp16/SvTwkeZId9ChdMZTjfye23pUcVoHYqSQSePx70+BQzYOOpON3J+mKvWVsRg9CfUc17sqipRaTOKV2dh4F0lksZJPu73wfUgDAxj8a6OVsfLEMAHqa53RfOiAEMhVcBdq8Dqa1Et3YDdNIR9a/PMW/aV5VG9zhqQ967Y6UQpkzSb3Hr0FVpb6OQ7Ysk+w5rYtrODqyBz781NNCEBCDYOeAMCuP2kU7GSrRTta5z0dpf3ZPlRi3XP35DnIx1A7/AI1nazpl9KxtdOAnvCPn1G9H+j2v+6g5kb0H3fU10nnszmMdBw3+FNkcIBxkngY6n2rrp4idOV0l/X9bbd7o2VWaehy/hz4d6P4YujqEok1fWpm3Nf3gDSbv9kDhB9K6fBGZZuTn7o5x9afFEYn8xuZMdfSqk0293VeoPJPQClWr1cVPnqycn3/Rdl6A5SqyvJ3fclmkMuQCD3PtzVUr5vCn5M8+pqcIoAB+4fXqfc1xPxJ+IkHgywNvbsJtYmVii44jGPvsPT271vhMNVxdVUKCvJ/1dm9ClOtNUqSu2aN5KNf1s6BbnEMKiXUZU6xxnpED2Z/0XNdasYRIre3jWNAAFRQAqoOMAdsCuP8AhZpT6P4RtZZ2Z7/USb+5kk+8xblc/RcV2mmnzRLOeFHyj1p4/lp1HRpu8YaX7vq/m9vJIjFWhJxjqo6er6v+uhU1ckyJCM8dgOtZtrEH122B6CTI4zkhTWgTvuXlPIByCexpttHs1WxAzkiRz+RrmhLki15P8hRfJBx8n+QXi7nuW55KggH3NW9JtvM0cA8kDH4j/wDVUdxF+55GC0g7Zq9o2Al1EMYSU/4/1rCcv3enkc9SdqendDp4d8CS9CFzzVXTlXElhM37hx8n+ArWEe5XhPbofas6eENkjIdOmP1rnhK6cTnhO6cf68g0yVj5llcEG6t+Dz1Bztb8QK0o0x8v6j1rJ1eG5a2TVrGDztVshhoAQPtMP8aD34yvvx3q/pGpW2t2Ftf2M/nW0wyrDr7gjsQeMGnUg3D2q22fk/8Ag7r59mZ1NVzr5+T/AODuv+ATvEQfQ59qeiiTjGMU45HUD1p231HuK5LnM2MW1Z2EcZ2EnGD0/wDrV6DpGix2dmiLgMQNx7muDBxjd94DOTxmtzR/EEunORLmeE9ieR9DXDioVKkbQZ5uOp1asLQe34nWSWYQctUb2hyMGo7fXLa9x8wDHjB4OamkdG6Hr3FeJacXaR87apF2kV3tzjPAzVSW2fJ9Ov41Zklk6Bh9KrGeQDBUsO5HNbxudMOYw/EHhyw8R6dJYapZRXto38EqggH1HcH3rwvxf8FNQ0aJ20mP+19LGf3DY8+P8+GA/OvoY30ZODwfQ8GopCkh469c19HlubYvLX+6fuvdPb/gPzR9DgMyxOAfufD2e3/AfofM3hD4han4NYQRSPPaxtte0nJDp68HkfjXt3hX4iaZ4stwYJRDPjDRtwwP0pvi34eaH4tPm3tqUu1GFuoG2Sj8R1Hsa8i8QfBvxD4cu2vNIm/tKFTuXyf3dxGOvTo2K+rnPKs81m/Y1n1ezfrt83Z+p9LKeXZsry/d1O72fz2++x7zKvPA59e5qpPcE8E9OAa8U8LfG+90ec6brsLsIm2szIUlH1Q849xXq+l+INO8SWwnsLpZU7gdQfQivCxmUYrLpfv4+70a1R5WIy6vg3erG8ejWxauF3/K3XrwaoySOjZAAlwM9t4zzz61LNKY2GfudeOwqB5B5iueSM/jXJBWFCNkPF2r/MrDb069D6Gs+2v3029DKQPmyF/veo/GqN07RmWaIEuFy8afx/QetUZdTW+tEnhn82JsgOp44PQ+hB7V6FPD3Xkz0KeHTVujPQnuY7kLcw4clRgd2GensataVothqt0sF/4k0zRYpLtLaKG+mCXEruPkVAepY8AVw3hLx14U0vxFYad4r1qLToJMzSxyZXeg9DjABb39a5bxL4q8WWHi7xfq+gaBo2veDdVuIm07VfEKIphtFZAPstwu4qok5wU4yGLZr6DKMg9pzYjFWVNbJvl5npZJvTV+Z8nmVSthKiw1FPmdrO11v+LSu7JH0JfeJdD0B5PD8mixa89mluv2pBGy3z5PmKyt91UwAc9e1fOH7QP7W114E8a2mg6zo8oOqwpFDdwBBYxxM+MHdjOwD7pHpXkfxH1yTRvhNe31xqcmgeK9P1ECeKx1AyXk3mT4MkYJ5VkbKLjFTeHfh54H/aD8IRaba6b4v8V+IH1KO3u/EF4xWa2cyIh4kIiG2M7tgFfaYXKqDnTqY2PNh+fktGPKlLRRm5cyTjZqzu7327ePiofU1L6s71uVSvP5uSUenw9Fpp2se7+I9bu7HS9Dn8XePEh0JL6C4sjKsCRvKFJjjcMpRl3fMPesK2+JXw/vvFk0A1bTks9OuIrqYaZeSWZuZ1BcR/uXSNsYLMuCGDYxXwB488J6l4R8fap4F1K81XxONF1KexhsbO6N3GUjOFdFUkZx1UdK6P4R/Df4d6r8V4tI8V+Ir6z8PRQGWZNXgWwkacEBYmG9to+Y8nH3a+snwisvoTr4jFzbpxbShBbeUVfW2nzurWPm4cSQx1WNGnhY8s3a7dl3eqW/4u2x+jlp4nsdY1vSm+G2n2Gn+HrKSb+1LFJUS0nV3DNJbyYIUxsSSmBndx0rsLLxbZnW9T04bl1uyl8qaxlXZKnyhlbB6oVYHNfDum6H4b+G2ieMLjw7rWpeJfAUU0FtaT2mogxae5cBo5kBUFWeU/NyCOtfVXw71TU/FXw1dNP1DQG8aeH1f+xLnVFk/e6a0aq/nxqNygKgTcc4+Ug84r88zPh3D4/mqc1pPaTjytu3M+dX3vKz0TXmj6iXNQoRqOF4qya5m2r3s721i7ademlrHpVpEJLhri4YSSEfO3oOyqOwps939rmwDthHGB6elcF8Pvi/c/ETw5czT6VZaYLC7e2/0OTcs+ADvOfmHXGDXSwTAxmaZha2iKSzSNgAdck9hX5TjcuqYDEzw9b4o6fPsjvhSk17SXy6mvHJ5pwgYDpk9/pVXxJ4z0rwXZQyXrM88uRa2Nsu+4uW7LGg5Nc2vjO88RI1v4UgR4BlZNcvkItUP/TJeGm/D5fepNH0Sy8PXU16J5NT1qcYn1e9w07j+6v/ADzT/ZXioWEjTd8T/wCArf5v7P4y8tbnV9UjF/7R/wCArf5v7P8A6V5dSkfDur+P72K+8av9i0lCHtvC1s/HqDcuPvH2Fdql4kMcdvbRCOGEBUhQAIgHAA9KyjLI4BztTnv1pxuY41IAI96K8517RaSitorRL5d+7d2+rZVbmrWi1aK2itEvl37t3b6s1AM4aRgw7DsKJbxRxnAHTHasyO5MvAOex9qsxRZ5Y5P8hXG4W+I5nT5fiJftUkuREPp6Ugt5JeWOBxx61Yi8sAAHHsKecE88Hpms+a2yMua2yK3lCIDGfw7VIJAB1x3ptzPHCN0hCgdya56/8UwxSGK3/eNnqegraFOdXZG9OjOv8KNXWddTSLFptwD9gOteV+IdZvNYYSXT7wOVUcY966S8SXUDvmO49hWLqOmY/h56GvoMDTp4d3esj6fL6NLDu71l3OOuIy+c8jsD1xVq2XfDgnkHPv0q3NYtnnqOgHb+lOt7UI3Tmvqp4iMoWR9I5pq5Np8JjweM4+n4109rDn3HHvisW0hwefzroLAfLjPuc18/iZ31PIxU+wy4hzFx7cVzWrW4w2SO9dhLH8vSud1WMHO76dM1GGnaRnhanvHnuoWwEzA9Rz7GsvyjuYDr0wfTvXY3VkOuFYjI+asz+z/3i5GWGM+9feYfFxcNT6WEk0SaErhFBTgenXHoa7KyULAOefyrntPtlgIwFDH0rpbUEgY5r5vH1PaTbR52Klcs7dzZxn8KtRxbcAH/AD6UyBduAKtRjODgZrwZS6Hizl0EEPbp+PemzDcvTBHp2NSnp6fzqNyO5rNGSvcpFfn9R64qrdJjHOD9KvlcHGev61DeQ7Uz0rpjLU64Ss0c1dP5ZO3cM9QBnioFkLSdc47A9SeO1TX6F243Dnt/Sm28AVhjrgHOOgr3YOKp3e57CasaFplhx9a047fIPT0qPT7XeBjr06VsJbBBwOn868WrVV9Dyq9VJ2RjTwbeenfjnFRCEZx3rWuIN3sPWqzQ4xxjP50o1LoI1boqumFyemcVGUwAoPPXGMn/AOtV4wlsDbnnGT0o+zkMOT6YqlOxSqIhgtQR16HPNPeEZwM57Y/nViBcDj8+xqTyfmORWbnqZObuUwnJPH5VIgIzgcdcVNJHn1oRcDryO1LmuhOV0AwR6dsetSYz14o46k+1CsF/D/PNZmTdztrjHTrjnpVZJO2cnNV3vOCM/rVZbnDdz7148abseDCk7G7EQCAevX6VoQyYXrXO294BgE9/SrcV9g4zgEdTWE6TZy1KLZ0JlI57dOKr3Fxke1ZxvuM5wKqXF6ehP4+1YRou5zww7uN161h1jTruxlP7m4iaJwOOGBB/nXxB8X4dK+Dmv6H4a0jS4bzUNXmEMc7ucRoCAzFTnsa+zr2/WOCRyeFBORX54fEvxR/wmv7WOnR+Z5kGmhowe25Yncn+VftHh7SryxFaF/3UYuUl3aWhWM/cUaa2lOpCC/7ekr/+Spm9PbbWZuo3fTvU0EQZchcn7uB7VM4XqBtHOD/d/CpUTHyj7x7Nx71+uubtqfraq2E0TT47nX7G2OwRzTKmJeEJPGD9a6afTJ7DxZLaw6RMWkRo1Xy2KKADklsYxgVzs1qNhAbHTG3rXtngnxXLrHgO2+1S+dd2ryWszHGWxyCfqrCvn80xlbBqNenHmT91q70b1T037WPDzHDRxnLc4i9sre/8O6XNfRKb82cWZY8KR8vA49q4x9QFvc+T5Pm9cFCAfyPFdX401JIw6KyhVGMDgAYrzOa8aW73Zz6H9a78toyqU3Kez1t2POqYmeHahBm+viFtOuoLiOJllt5FkVvlBBUgg9a6Cf4wa14ruMSxpbdtwYk9ecKOBXnN4WYlupPIFWPDjnzcdWzXoVcuw1SKrTgnKOzfQ8qvmNd11C9ke1+GLe3uIFSeCOUE/wDLRcsT1PPXmuil8BaPqAzHDJZytxvt34/75ORXH+GLthEmWznt7131hMZAv8PcE8cV+aZnKvQqOVKbXo/6R9RQm+RWOdvfhpewMGsrpLhd2WWT5WP9Kwr7RNT0z5bixkCjoycj9K9WRsgEH5Rxz6dqtR7ioJOR3yK8innmJpaVUpfg/wADsVecd9Tw03S5UM+wk4wV2jpnnNSxTDKncvrtGOufXmvYdS0+0lT99bQyg9N6A8/WsK88KaPOjk2aJnklCV5H0r16Od0Kq96m19z/AMjT6xdHEw6k8LZUtGwPDKeRjnI96+gPg98fItTmtvD3iOURag2I7W86LP2Cn0avGLzwrpSMNkDccgbyORWVJotpayJNFDtmjdWjkDEsrA5DD3BqMwwOAzqg6VVO/R2s0/v27rr9x5eNwtPMKfs6q9H2PvDHQ8g9TUGq6np2h6c+oareQWNiv3prhwgX8zzXxtf/ABf8dXCFG8T3SJgAiBEU9PXGa4XWZr3XJPO1S+vNUkU/K93OZMH2BOB+VfDYPgGrKaeKrpR/u3b/ABSPkaXDNSTXtaqS8k2/xsdJ+0xq2geKvic2p+HL6HU7SeziWSWAkpvUkDBxzla8pFt0Y7eOo6eozW3cW/ykKvOevQgVDDbNvU/Nw36V+5YGnHBYWnhoNtQVlfyP0LDU1hqEKEXdRVrvcjsrTcG2o3XPpn1rfsoTtAx1wRj2qK1swq9GA6n1x0rch00jYCGwcAsPTtXNiK6e7G3cs6YhZ0OTgYHy/X8663TrcYUqdu7rg56Vi6bAV+vcV1FjHsUA7fT1xXxWY1t7E3NC2Tt93tnoandcZ4zjHfpTrWMbRxUrpuBxjivi5TvI53LUyb04LMDkjq36cVzl85kcqOnfr7EV0Gonlx0/kOO2a5uaIq5Y7ue+a+mwC927NW9BYMCQD14/+tWtBtDgg9gWrJiiO/5SysF4wKteaUkUkds8+ldtaPNsYWuzrdLuMFF3Z+tdHayhkHHbpiuFsL79+ijcAeQW5z+VdVp9wG29+K+KxtBwkctendXN6HkcH8qiv5nSMlBmTooPQ/8A1qWB96DnpSyQ+bdRjrgk8/SvFVlK7PKVlK7IFgEEODyBz9TTYYDn7Qc736A/wj0q0UDScnKKcj6iobhixMUPXuTzirUm9DRSb0Kc8ryMYoe/Bb0pi2y264Hbn/65qdkFvlYufU9fx9zXnnxL+J0PhcNpumGO51hwM7z8tsMfebHVvRa9PB4StjqqoYdXb/q77I7qFKdeSp0l/Xdk/wAQviTbeEbUwx4utXkX91b9kH9+T0Ht3rxjQtKvPHni2O2aV7m5u3Mt5dP/AAxjBZj6AD5QK5+6u3kuJbq6me4uJSztPLyxPQk47elfQvwf8Ev4a8EXerXcXl6nqaqzKfvQwZBVfqepr9Nq0qHDGAc4O9Wfup92+3lHfze+6PqZ+zynD3h8ctE/N/ojqpbkQRzeWMCNdqrxjgcD9BWuqm10qODnLIAxPXJ6n9a5lx5tzawED55xuGPx5/Kty5uNzE9G7elfltWFlFd9f6/E+Wq0/hS9SaCHIwABlgB9BUSuX8Vwwg/JHYyyHHUEsqj+tW7MGEJkEkDnNZGjSG68b67k8WthbRgehd5GP6AVnTV1Un/LH82o/qc2r532X5tL9TWnH7nGerg0unOItXv1zj/Vn81P9VqS6i+VDkn5jWVPLO+v6xBbjNwulw3MY9WSVuPx6VlTj7SMlfp+qJiueLXl+qOmztukyeMYPvTbiPypge3cVWtbqLVbKC4tzmGZBIh9uMVdJFzaiUEE9/rXC04uz9DgacXr6EduXgcOo6HP4d64vxYbj4aapJ4ktLd7vw1fODqlnFybeQ8C4jHbP8VdraykDHcVatY4rgSWc6CSORSNrjIYY5UjuK6KGI+r1HKceaD0ku6/RrdPoy41vYycpK8eq7r9Gt0yvp1/a6vYW95YzrdWdwAY5UOQwq15ZHv3xXhusRat+z/4kM1mHv8AwXqExItmORCx6pk/dYdieCK9j8O+JNN8U6UmoaZcC4tW4PZkbHKsvUEehrpx2XPDQjiaL56M/hl+ku0l1X3GuKwjoxjXpPmpy2f6Ps0XgFYdzT92BhhkfyqOSMjc8Pr3p8UockZOR2PavGfc857XJVyGwM8nr7VrWl0+FTcSSOg5xWaI+cqCQe3pWX4n8TaD4Xsv+J9q8Glq3McjSYmz6qByfyrNUpYiSpwi230Su/uRzuHtWoJXfkrv7jsXu/KGZCwHf3pn9oRHuCc+uK8s0T4tnVrKWWwuIdbs0cxibBgckdAwI4yD1xT7P4saGl4lnezvod8/3bfVF8sNj+7JyjD6Gut5Li4uUXTba3S3Xqt180XLK60Pij/Xpuj06S4EvPDD3FV3ETcx5U+xrm38QytDvhRJSVJRs/Ix6j5hkAV5jqP7TejW1tqdneWF7pWtw74tpUSIJQOzDtnmrweTYzGtrDU3K29ul+tt7FUsvrT+BXO58W/Fvw94QuHtp777Xej/AJdbddzD2OOn41wsv7Sskk7Cz8Mz3KA4V1lPJz7A44rxbQL3TtS1mI318rRXE5a4llOGfd6/ia+yvDHgvSbPToBZWkawuuQQoHbrX2eZ5flfDtOEcTRlVnLq24rTfa33a+p7+KoYDLIR9rBzb87flY8I174s6J4rgCeJfAN9Jt5+0Qrl4/cPwc/jXJwyaPa6gbvwX4tNjPx/xLtdBibPYK54PTHNfX58N2rKPMt4z7YFc5rPww8M6uWNxo1vKx6lowc/XivPwnEmBop04UpQg+ilzR/8Bmn+DT8zPDZ7haS9nCEox7X5l90v0seTeH/ipLEIbLxTYSaRO2At5t3W8h9nBI/Wuye4UIHSUNERkEcj65qhqXwD0aBZP7JuL3R9w/1cMmYj9UbKn8q5O8sPFHw72C7tItb0fPz3NkCksQ65MfIIHtitZU8vzCXNgJcsn9l6X9LtpenM/I61PB4p82Hdn22+69/zOnuLvymKFsPyVccg1zmo6dcwTrf6FJGNRn3G80ydtsFzg4DqwHySY79D3rVtdXiurYzW0omt50wAAMH146g1F9rshYyRv5TXAlDrKcrIAOq5PAB9aeHU6MrcvqrfmvX56aNM64xcen9eZ5F468O6j4/1/RdCvrXSNKOtSvFY3etXESvYyRKD9mmCksnnOcK3GeK9N+J/xs8SQeIvDPw18RaQlnbXeny6Q2n6VapcS2IT5BcwyKSJQR95QPlrzWz0/wAPeMviZG194mitvEEGsRvb3Num9JERXeFJC6iParqvO7JrS8UReJfEPw9069XQdb0bxP4N87V9Q12xSGIPBNMYppoGdtrtJjeTjGBxX7DSw0KuGpYeSSXK9NY2lJe61fdXUdbPVaq7af5FneJnHHyqN35WuidujV+jt376aaCeJ9F07Wfi14Ov59f/ALOGiWcb6O+pWgknu5HXyylxkAJyMr9exrmPh9f+JviN8b/Hfh7RPHjeHvDMLR3GoyWMEbNJcsoQiEkZB+XlvauY1D4iarrOvaprUH/CJXsfipVsbu1kvPKlleFChneRAY4ix5ODyelS+Eriz+Mnif4e6Doviiw8J6pBbPFLJoalbszhNpSWRgEwTnBOc1hLLamHw01J6KHKpOMZqFrzb5VFtvmTXVX95W+E7ZYujioQdN8sm+aSvZy05VaTstrSa3skrdTDl8R/8MofHbXF8O6N/wAJZ/xKkjNwiurMv3nlZlDDzCAGY8DOelVfCf7Reh6r8U7z4g+MdJ0+/tNXSSyurdrETjTQNvknOPmD7TuJGc9K73wp4V8f/DzxH8QPBeni8n01UYSeJNcg5t3ZV3/Lg+YoQuwxgGtbxvN4ah0rR7LVdP0jTdGsLG21G41nUNH+ztfxBwIzZoeofbzuHG7pXXOthK0/3lL2s6kIwdSMmpONk7tWai27WitW1ta54tDLpQinRrKEISlJRlFNXu9Oa6bSV23tZ6arShd+KvA3xP8AFkHiPSEvNdsL+6+yyeCdHAt47rywNt1NESASHAILf7PcV7n8BJ3vvipomp6dqOovB4Y0t57+wjuBHcTPOGAjYEFZlTy9pCnO7biuG+BfhL4b+IdBvbnVfCX9k3WsI0ln4ht9JuIJoXZiwjfGyEBSow24Z7it3X/iN4X+Hnwq8GaPEWttalvEuz4ojjFy8GJ3edDGrBiBjBBJX5utcaoR9tCjRU/c91KWtlZ69mrXV7KXVt2SO/EYmbw9SgoxvNpNx2kraPe69L6X+ZpaRJ4L8F/ELX77wJrq+KdS1/U5vO0bUDLA0YU/NcbyOiOSHBG704rv5vCv9rzrc+Kb7+1Nh8xdPjUxWMJ7DZnMhHq5P0r55+IHjbwb45+MWka74eTV/EBs1iCWl3CFuGmDH93CfveW3DAnPpkV7+2qT3+2S4DxucFoF6DI6Z9c18JxfQqUsVSxEE4ynHVv4tNEl1WltUl6vY+lyijVhhISi7bq/X08tbrS3qdC2pGcIkICwLgBVGABjt7UvmRrgHk+melY8U0pykAPHUgcD2qxFHkAkkmvzN01E7nRjHQttdNKMduwp6cAGolDHhQAPf0pk2oWtqMPOF56f/WqeW+kURy30ijThkIwAc/pV+Efj2/CuLufF0cQP2eIykdycCuc1XxRquoKUNx5KEcrH8uR9etb08vq132Xmawy2tWf8q8z1HUPFGlaIv8ApV5Gsh4EanLH2A61jJ44k1JcWUTRRdmlGD9cV495LW03mKimRuS7rkn8Sa29M8U6hZEKILaVQOdyEZ/EE16ssjhThem+d+en3L/gnesljTjde8/P/I7y/EtyhMpYmsmCAmXaR2xiorXxul3GVudPaMnPzQybwfw61csriK4kBQ4Ho3BrjdKrQTjONv68iYwqUYtSjYvwwY6DjGaWe1Eo9asrFhs+vpU2zPXrXC52dzgdRp3RyeoafskzjvVNbQ5xjjqa6zUbTevHaso2mccDjt1H4130694np0sTeJSt4sMBjkVq2i4fr/jUK2xVeBjNWoo8/j3HFROVzOpPmRMy5QgdqwtVUKOef0zW/gH5aydRTKkdMD8qmi7SJoStI502/nbgRVCaAqQD1PX8a3LW3YSYA/Pmor2z/eAdOe9ezCtyyse5CraVilZ2xI3YwP8APatq2gwcDn6d6LW1AgHc1ZACpyPw/GuWrVc2clWrzuxIi9uM1YhOOnBqqBg/XirUfzD2rikcMyUjdx+PFRSjP1qbkjFNI24I61mmYp2K+zB/+tVW9I2Hr0q8VDdOKqXUWRlsE9eK2g9Tog9dTnp4yxOOnpU9nZhpgejDOB7dxVhrPe/HGeT71o2VoA/THb2runVtHQ9CdZKOhcs7fy60PLynWlt7T5AM8d81KYyq7V614s53Z4E6nNLczpIN7+2PzpkNqGbA+g7fWtFIuScUogJyVHP0qvadB+10sVRpofjv2J60+TSMpjHHpTjFNEOM5pouXVvm78+gpc090w5pv4WQf2XgYx7VXns5/mIJx+dbSXfHPJNSb45e3NL2s09UJV5xeqONu0vEzlcj0/lVU6rLDnch45wa79rMSZwBj2qldeH0nz+7B/x966oYuntOJ1wx1PacThz4hCtyfrSDW0Ix/FXQ3fg5CchPwxVF/BZIK7cDpXfGthHvoehHEYSSvsaa6iNg54GR9Kqy6mImY9apC4V0yCPXNZt9PnPIwM4rKnQUpWsc/sYx6G9HrgyATx6k49atRayjYJbOOv09q4A35hYFnZh1znvQmumMqf4QMkZPavSeUykrpHO6cWz07+0wE68HnrVKfWEwec1xDeIgqFQ3P1/GsO98VBZiPMwcD7rdCRis6OTVakrWNoYWK3Oo8d+K00rwrfXO8AIp7/jX55fBOG+8efH+A2iefe30t08ZbnbuVgGPsAa+jv2gvHDW/wAOrtEfDyIwBz2IxXkX7BjraftEaZdSKPIW2ltiT2eVNqn8xX7Rw/gZZLw/jcZGN58smv8At1Oy+8/OuIsS1nGAwtJX5Jc7Xd3v+UT6Z8d/s3654fAuNBY6/a7cyR5CTq2PmI7OD+dcFc+BfEtjcWsNx4c1OF5ziJVgZ8n04yAfqa+4yuGyeuOvai1R8NkkDPSvyXC8c4+jT5K8I1Gurun+Gn4H2lPOKsI++k/wPiqb4e+LbefyJfDeoCZQDxGCMdfvAkfhXWP4Zuvh74X0oXyrDeaqJZ54weE2ldqk+oVq+lNXyguW56gg/hXjHx4w+n+G4c/OFlYnvjaB+pr2MFxHiM4xNHDVIKMW7u19bRb69E7P5Ho0MbPEOKat/wANc+fvE1957umeOh71ya58zO3v1re1qMeYSTuJPOaoQWbyLtIbAP4iv2vD8tOmkcNeLlVT7FSeMhADx3/AVd8NW5abI/v9B/WmX0Xl/KducH+XatLwsgBRsf8AAT161pUn+5bPHra4tLyPTvDMQjjT+8Tk/j2rsrVtqBR9Pvdutcl4eiZEXjOeQNvHtXZWUQZVwuMNnFflGZySnJs+zpP3UaVuxONvJH4HHr0xV4S7Y8nvjJA5qnAjKOPm46N1/H1p0kjAEhuD/d4/Cvi6iU5G7lcW5m3kEEAA5Jz0qlcfMmfu+m7v3qwx+UZPPbvUciDa7Y384reilBoE9DBuvl5+bnp3xWVcgN3+tbF/lGJwec8+npisWYeXnHUdCP519bhtY3DmsZ1xFuHI6ng+/p9azZIiGyV24z0/qK2ZI/Nb+8Mnr7YPFVZLMucDpnkY7/jXs06iW5tzdTJkgDY+8OvvnuBT4LLa/I9PoeauPbESN6gHgH0461etbbcQcKOn4elbyrcqNedNEVpaBfyyMj+da0FuuBnacDAG3inW1qMoAuGHGPetRYCuGP0wPSvEr4grmuFnFtZc9fT3Haty0XaecY79qz7aHc4APTgdx9c1o25GM9uOfevmsXJSRk3qakedoPb3pHOxcgjHPOelMQ5HTPJz+dQ3MwGV6jGAK8FR5pWMbambqkgyU464znvWLKPm43Hp+Qq9e3O5vlOc988fpVNGyo+uMnnrX1mGpunTE5aixJs+70zxubjPappE3KNvyr97I65qHesasd3A6djk8U5ZWbr3PHc1tJNu5pHct2iYVdnHpXTafL8o9O2OlY1hYEoGHzAjrWih8gbe3rXzuMnGq+Va2HNJqyOot5c4Hf09auorOUC8knBrAtroDoea1beffHtLEH1Bwfzr5mpBo8OrTcS5KpiBSMZCHBJ9fWqczeTB5cDZJb5mHU1ZKrKmHAYd89/rVaVUtIzKx2xRqXY9AABk/oKzh2MYabnknxj+IV7oN2mg6TOLe5aES3U6/fjz0UHoCRzmvDJG3Hyju/efO7uxJLHGST3NXtc12TxDrmoarM2Zb2Z5R3wpPyD8FxVvwJ4L1D4ha5FYWAZLdSGuLwjKwJ6k92PpX9B5fg6GTYFOraPKryfn/wAB6L8NT7+gqeCw9padWzqvgz4A/wCE01/7feR/8SPTpAzqVwJ5uqp7gcE19N6lCZdLlhHXaSQPX0FU/DPh+w8L6Ta6bp8Xk2NqoEYPVu5dj3JPWr87G4zH1X+I+or8VzrN55rjParSEfhXZf5vr93Q+HxmNli66nslt/Xc4K0cHVbYk9WbHTrg1ckmImHPVwB34qzruniC9S6gHIbcyjt2OPwrO35ukBOCGJwPSi8aqU49j04yjVSmux0Hmtz6k4B965T4a6n/AGp4p8ezht8cd1a2yH2RHB/XNN8a+PbDwZpclxM2bt1IgtgcszY4OOw9a579mcvceGvEV1JkvPqKl3PUtsBP6mu6lgp08rxGLmrJ8sV5+8m/ut/VjF0XDC1KjW/Kl96b/I9gYZkQDjjPJrCsLryvivPCCATovmY/3Z//AK9b8a7nJPZcZ71xenyMP2gkj4IPh5uv/XbNeHhIc8ay7Qk/yPNpq8anlFl3QJv7E8Qat4amONn/ABMLA/3reUklR/uSbh9CK6eyk8u4eI8JINyj37j+tcf8arO70zSNK8Y6apOoaDOfMRekls5AdT7ZxWzp+rW+s6ZZ6lZHNvcxi4gLdRn+E/Q1pXpe3oQxcdpaS8prf/wJWl832NJw9vSjXX2tH/iX+ej+82ZcwS5PTPSpJCwGVOHBDA/So/OF1Ako/wCBD09RS2z7sqfrk15LT69Dhadtehu3GkWPi/RZLW+tVuNPvF2zwH+E/XsQehr5l8R6Jr/7PPjsDT7oXWm3SF7aWYERXkQOGikxwJEz1H16GvpPw7e/Y7028p/0e4Pb+FvWtzxP4N0z4jeG7rw3q8Za1uj5sFxkB7WcAgSIex7Ed+9erkmZrLsTLC4lc1Cro1v6O3fp/SawwuZSyqs6dVc1GXxLy7rzX4272t574C8c6d4+0o3en7kuIwPtFlLxJAfQ+o9D3rpTbebls/P618l67o/iX4NeNo1lme11GEE2l/HnyLuPPcd1P8SHoa+l/hz49g+IHheLULdI4NRw0c9ox4S4A5Hrtzg/SuzO8lWChHG4OXPQns97X6N9V5/J6nqZngFhYrE4aXNSls+3k/Lz+88u+Onxc1Xw5qyeGdCnFlciES3l6mC43dEQn7vHU14FLI19ffaLh5Lq7PMjXEhkJPc5JPWug8deGPEnhzWbifxXZyW11qkjzrOCGjkbPIUrnoMcelcyWW3ZWKbsnHmegr9lyTAYbA4OCw3LJtayjZ8z669r6W8j6vBUaVCilSs9NWur6u/qdH4V8UzeE9Sju0/eW0oCXMA6unbGf4h1Fe3S2mneK9LWK6gh1LTrhA6iQZGDzlccg+4r5wJZyJOhGAPc+ufWvV/grru+K70aRmkaH9/Bk5+QnDL+Dc/jXmcQYG9L67S0nDe2jt39V+RWKprl5+pQ8TfArVLSN5vCt5PdW/U6e87JKo9EOQrfjivIL+0vNNvpLe/hmtb5PvxXKMjg+4PJr7d0yBWUc5/nmrniDwdo3i/T/s+tadb6jH0UzD5091bqp+hr5nAca1sI/Z4yHPHutJf5P8H5ngPM50XySV1+J8HJI8TrLG7JIhDIydQwOQR9DX298G/i5ceP/BkVy7IuqWxFvexJgfPjhwP7rAZ/OvJPFv7K6SSGXwtqhjJ/5c9QBcZ7ASrz+YrF+Fdtq3wQ8aarL4s0y8sbCayMLPDE0yySB1K7WXI7HmvpM1xGU8S4K9GSlUhqov4vNW3d/K6ObGulmEFyK8l0sfWsOtSFTu5+nHFXILzz154+tfOV9+1JaM7xaLoU923QNeSiIZPsMmsS4+Nvj7VNxhnsNDTGFSC38xuvqx/pX5auEMxqtylBU0/5ml+Cu/wPMjklertFR9WfU00Xmjj5j3wKyru3POFzxz6V8sXXivxbdzB7nxdqcj9Qm5UUH/dAAxUkHxC8W6ad0WstOPSZB+GT1rtjwdiYL3a0W/8At5fi0ejT4frwV/aK/wAz2vV/CUCs0toogkY72UDAJ+lczI0ml36+fJLAShXdGBg9xnOcjiuIg+Pfie0AW9062vFAwzIxUnntVk/HzRb6Mw6vpF1ajPLIoYA/hXpU8lzWiuWpT54/3Wm/8z16eGxdJctWPMvJnMfFXw9JeeFzrmm2z2FjCxm1XZciOwkRVcILiPO0OWPD7d1eey6l4r0uON9l5o0F5AqG2tdVF4JUKBkhVCT8nzMW3YXnpXst7Y6L48067t9I1WL7JcxFZo1iV5UUjGQrdT9Qa+f/ABX+zb4uh8WyahpviG61TRljzeyIBFPHASFceWCA67c/d7V+m5Fj6Maf1bF1FBxvZSUrpaWTbdrp7X6WSR8NxBgZ0W6uFoOUZP3krLV6Xle72/lt1udT4Z1q0+FPjLTfEPhjQryLxBq95HPdQvaC20n7P5bCSPy2+RsN829Rj0rW+NviO41rx3dtBDY+E/EGs2kVhqf/AAjE8UtpqKEZTAZflcZ2l85HWvI/EnjjwJaST2Y1rWBDbf6NHFpc5njuYwr7SA/EYBCgoPXNWrK2j0WwjP8Aa8HnzaaJJpLrZBIFdgFEC5LNgdT2r7N4WE5Rr1IvmtbVPXZq/TTTRp/Jo/PoYeg69Shh5q0b6prli9Vuu5bn8OeKPEvjfWvDFv4z1TXLZIYYZribUJCLpEIBgVx/dUbSW+9XrNn4o8OfEvRIYvGsVhdQxXS6detqlzJLdwxW5wscKbAsZJ5YKSTXj/h3V9d8YLYy219b6XCombdcttScR5Xcdo3bs9M9K6TxR9jv9PW6msry5063kSJ7y2lDpcX20Bgj46njkVx4zD06k6cKmjjs46NPZ7WV3ZWXl5HZgMF+7nOE+aLV9Vo10Sbu7K+qa7dzt9e+K83jn7b4a1rxLZaRpltcomkaNdWjmOyjDMH86FsFgyFWAY/SuU1vwnffEHUYrXwtYQ6bdaFG2mQz26v9h1W33AkgE5Qbl3DHSvTPC3gaw07RLW412Bbu9lxM4mQKQSONw5yRnvW8dUSCErCEtrYD7sS7SR+FfI1M7hhr0svh8Oibty32dktXfXf13P0DB8Le1SliJfo9Xfe+6fYofDL4C2mntp+oeLteOqa3bTPN9ojkMLOGAGxypyQuOOa+g9LstKS2RY5zIF4DSSFj7cnk14ha6tpFuiy3U73DMPlgUEseOhq1B49vwFi0jw/NFGeA5t5CPrnGP1r82zbDZhm9X2lao213SjFeS/4Y92WTqnD2WHbil93bVvVvRau7PeHhtEU85HUADNQC2jMTNEcfXivD7rxV4rMe+5ne3j6bVj6fUAk0yx8TapDkpqXmHncrf4V4K4erqPN7VP73+hjHJqtr+0R6RrttqN1cDyLrEfQx5wB+QrPh0CdW3MwY9Cc1F4Q8RXWpXZtbobxtykgH6GuskjDDr+FclZ1cI/YStp2HOdTCv2LsYH9hzdMqR0AqGTw9c9k3emCAa6Fdytx0qzBIOhFc31mpHVGLxVSOqOEufD17HnNrJhecqM1WSyaFsSIUPoyEV6tDg+v4VYNos6/MFYe47VX9qziuWUSf7WlHSUTyy3t0zuIyO4HGfxro9MtdLfG6a7gJ7HDCujufDNnP/wAsvLOc5Tisu60GSzbcv7yP1A6VnLFwr6XaYpY2GIVk2mbUOmQxKCkxdT+VH2UAcc/XtWbp80kJGxsD07GtmKcTAcYPp615k1KL1dzx6inB6u5UuYg6gY5/zzWW1vya6CSLdkD61nTwEN06flVU59C6VS2hniLoCOe1PMQB6mrBjIIx29DSlPYda25jpcysq44/zmqd5Fnk/lWgwOMd+9MljzxzjqKuMrO5cJWdzEEOx8nOfSoLpB52TxyOlXp/lbcf0qjeyEnIyfX2rvg22enTbbLELKABUhf5T7fjVKBSvfjGetSFzgjnnvQ46icdSaLLDGev61Zi6fTiqcHQH9f61chHX1/z3rORnPQsben5+lNdvfk0jOdg/qOaqzOeD09TWUVdmEY3JRMh4GaU4K+3YHis4Fi2OvParULMxz+FauNjaULDxag96lgjIbHrRnjj/wDWa1tMssxeYe351hOfKrs56lTkjdliKH9zxxn9ad5YAJ9vwqxGnOf0ApHjyQO3X68V53NqeTz3ZWSEy8Y4z/SrIUR8Ef8A66sxRgDFNdARkdOvNQ53djN1OZ2KskYORis+4sj1I960JHMTcjj3qQbJsYOa0jJx1NYzcNTBMDJTvN8nqOK2DY+bg/liq97pZEfr7VuqsW7M6VWjJ2YlpfBcYOa3bO4hlAzjJ9ua84v3n06XKg49KdY+LtrEMQGHUdwfStZ4KVSPNA1q5fKrHmp6nqyWdvMOMU2XTooSScYzXIWHipNgYsOmT2qvq3j1IUIzvfHCjn6V5iwddz5UeQsBiXPliebJqSqMO3v19fT8qqXl4Npbfjk8jpk1kJK6yrnpn8OaLgMUyPmA5P19K/WIYKEJ3TPtqslylS/1Bd7ZDDt1/iqit67Zw/XAz7d6JbVp5gD0HY88Vft9Nd1A7Hqc4r6L93Sgkzy43lLQotJKyNlmX29B+H51nvpk9xITuY9q7S20bcFwFzjkBs1oLoqlssnJPHbj3rgea06DfKexTj7up8i/tRTtY6Pb2JONzIMDjrz0/SqH7H9jJ9v1bUYTtnjdPLf+6y4Kn86n/bLbytb02Jeu5sgegWuu/Yx8POfCV/ekZ86U4/PH9K/VKuIjR4X9q/tL82flKh9Y42t0hH/23/gn354W8RW/izQrfU7cbS/E0XBMUg4ZSPrW5bxZlbvkc14j4Subzwteefb/ADQy8TQZwr+jezD1r1bQfHOkXTbZpjaMFH+tHB9gelfybmOBdCpJ0Peh08vJ+h9Jj8BUw8pOkuaPlv6Mg8VKIYyOhdtor56+KuqHV9dkSNsxWcS26kevVj+eBXp/j74grfl102GQBThZpMAHrkgda8R1JBJvHzSEnklsnJ7+vNfd8L4CdGSxFZWa2Xr/AMDQ9/LsNKjSU6qs+x51q0CrNxyc8nvTNNthJ/dxyDj9K2tWsCWOenQke/pSaRY7X+VNoHI6dq/Z/br2QNL2hzWuWXy7WX5h0+Xvn/CrfheAKqn0wfwzWh4it8FsDYB27UvhVB8md3qAcV0urzYVs+frxX13Q9I0G0Pkpw3PQbea7bT4o8KBww5b61zOgxgwqCcknB6dTXVwOqqAT8o5z/jX49mtSUptH2NJe4iUIECkcDnB/SqsgCgY+9nGF7ZzzV5yu3jp6VVkx8zd/X6V4FOWpqlcqsc8df8AZqvLKrj+LPQHoannUdfQ/qao3WVHTpx7da9ajFSauWlcoak2W4XjHB6isWX/AFmPlXoAK0b0ncFKqeefmPGf8Ky2cf3mY+tfU4aNo6GT0YkShTvPXrn1xU4tyzAnqf51DC+6TcvPTB/SrgKhVYlmPOfpn0FbzumCehUa05XPHPI6/rV61s9q7Wbk9tvTmnKfm3fdJ6jvV63UbvpjNctStLlsWpa2CC23feHJPX9KvJGvY8dPzpIoydxI4OMHtmpXcruOz2x7141SUpOxopC7SnAb5unzcVJE46n5scfifpVXzsnb6+vP4Va02PzmD/eA465/CuaceSLlIzcrlxJdsRJ4yc96z765+UjPG3OP/r1utYKYyu0Z/vdq5vU7CW3dyvzAdBXHhHTqVLMbldaGReTbP4u3H0qotzt6Hryfeo75iWOFbcT0781lXU7wM2Ubb1H419zRoKUbHE5vmNma+XAxyRkLlvarugyLdToG6DGc8jJ+lcRJqRYDByBxn/Cus8IzHzQeoyMZA4x61OMw3saEpHbSlzbHplrbgID1+neq+oxqrbfy7VbsZuFB5461S1WYYz+lfmVO7qWIhzOoVLK5aIlW5HRfpW3a3fOfxORXIG7MbZOMnnArTsNQORg5B713YjDO3OkdVahdXOyim6c8deaxviGL278C65b6XE819LbGOJIyATu4PU+hNWrW5EkXOCMVZEhI2hhkivGpt0KsaqV+Vp67aO54fJyTT7Hg3hL9nbVdSlUa5dx6XZqAZYoCJJsdlz0GR9a978PeHtO8LaVHpul2otrNRn5erH1Y9WY+tS20bpA4fHmSNvOOO2B+gqVpxCdoG456CvRzTOcbmrtXl7q2S0Xr5/MeIxFbEu03p26Fpn24GOv6CqNzfC1Xk59feo7i78pCS3J7965XXtUaONtpzx0HNeZhsM601FdTOlQvq9huveI4kUjecnnr6da8+8X+Pby00m7S3uBDIykLMEBYDOODVHW9VlaSQqW+XdmuX1EfbIpnJysKlyQxPOCea/WcqySjS5ZVVf1OTGZh9UcVBbNfd1/A5TUbya/kknupZbqVhkzSPuYjrwT0FfRP7OcDxfDeSZxgXV/Kw9wAq8/lXzfp1rc6vcxWVkplubjbHGijOSxAHToBnrX2Z4a8OW/g7w1p+jW/3LWMKzD+N+rMfqc1fGeIp0cFTwi+KUr28o3/AFaPq82rqVOMF1/Q2s8SFfUV5rpd8JP2mrpN2BDoxiGPX5Wx+tel/Kqkk4Gc5z2rwf4U6v8A8JL+0BreqIR5U0Fy0YHeMbUU/iFr85yig50MbVtpGk183a35M8TCU+anXn0UGvv/AOGPom6todR0+4tLiPzLadGhlQ/xKwwf0NcB8PtAn0Hw1Nos2ZJdJvJ7VWP/AC0iLb4mH4PXoEcuA3zH8Kz7ltl8XPV1GT646fpXz1CvOFKdD7LafzV1+Tf4djyqNScIyprZ6/Nf8BszYZPs0u7OUP3sdverE52scgn0x3ovIdv7yMZ9R/WmRNgBWYlD90nsPSqun7x13UveRP5u5Sw9c5z0ruNMuxe6XbykqSVwSM8HPIz61wCE27bWyVY4rqPBl1HIt5p00wjjG2aFieFc5yD7HGK5K9BVI72seVj6V6XOun5bDviH4F0r4k6LLpWqqfLJMlvdRnMtrJ2df8O9fKOkJq/wR+Ij6PrimK0uiImuEXEUq5/d3Cn2J5HbJr7HSZ7d2EowDw69Djv+IrnfHfgvRvH+ivpOtWguIiC8UycSQsRwyN2NevkudPARnhMWnOhU+JdYv+aP+XW3RjyzMpYNPD1fepS6dn3X6r9Tz/W9a0zxVoc2geKInubJgNt5F/rYmzw6n1HqK8z1n9my4NsbrwprtvrdlggRXZEb49NwGM/UCtDxDo2reC7yLSNUmF2ohzb3ydLiIcAsvUOOAfzrNiv7jTGNzBdTWMyjmSJ9uRz1HQj6191l9LE4OHPl1dKMtbWvCXnbePna3Zo+xo0uSCqYOdk9bbxfy3Xy+48q1vw3q/hK4ZNW0y50vLYAnjPln6Pyp/Otf4X3MsPj7Tvsqy3LSb4ZEt0LnaynBIHQZAr6G+H0PxB+IsOy4+xQeH+hvdRstzTDuETIH/AiMV7J4V+H+g+C45RpGl29lJKd0skMQUux6nj+VVmfGUcJRqYTE0oyqtNe5JuOve6uvS7fex52Mz6GFjKjOKlPb3Xp87rT01OP8MeEdVaJXu1WxiIB2sct/hXWwaLBbIBgyeuelb3lknPP9aieMLn2r8Uq4ydeV3p6HwtbH1cRK8tPQzREIRgLjt8oqC5wyESAMMYwRmr0rgZ4qsP30vSpi+rJjJ7s4fxd8MNJ8YKnmWkcEqcrNCgVx+IriZf2c8IwTWJy38O/acfpXu62+3jHNOKDBJ+le3hs+x+EgqdGo1FdN/zPUo5viqEeSnLT7z57l/Z4u2wV1Y7cfMvlDB9Oaz7n9nzVY0YJqUbegMQ4/I19GSgY6YqnPECP1r1afFWaLea/8BX+R6EM9xj3a+4+Zbr4HeIotqrLaSAdd24ZHWqg+A2sTnFxd2MQ2jsXOfpxxX0ZdxAS49e2antdMigHmSgF+vrzXqri3MYxvdf+Ao9H+2q8Y3djwHTP2a7a3kW6m1W9SdTw1kix4/HrXTzfD2CCBIJry9uYAMSRzS/61TwVJxnmvVZBKxxEBz36Cs640wEHf8xrinxBj8TJSr1b222/yJjmleo/3kj568Sfsq/CrxNqULTaQ2j2EOWZdKURSyHH8TdMD6VneNP2O/hLqlhFe6E/iCy1SOTMgWbb+7CEAIHUjO8qTz03V9G6Z4eivLo7gAi+2Qa07vR0OVEY2jtivXo8YZnhJRjHETdls3p/wX6nz+Ky7Kq87VKKvpfRK9u7tf8AE+LvD37Ivi3+0dUvbPVbLT7K2kKW8tu5WZ1ZPmbB4X6mrFj8Oovhl4e0tvEz6jrl/ayvcWdlBIDZwN3Y9y5619X3HhlFyBkbs59x6Vzmq+HLe4C29xbiaEsDtcZGfWvejxri8ZJRxLThpflXK7JW3316/doj0cty7L8NUUqa0V7at2vr1dnZpW0PBLfxDe+JJo764uriK3kj3wxwIrKWwQVfPP5VbAvJniH7qFBwe5K/U+tdJq3w+k8MXk5tgTpjvuRF+9CT1H+7UdvYqdvAdh8xYqMfnX0KxuGnBTwyXJ08vJ+fc+8pxjVpaSev9fL0L+g6LZ20tvKkG7c/zofm5znI65r1nR9VjlhS3hd3gKlg+DsQjgrmvL9Mkn0y9guYCRJE+9c9PxHpXc6f47ivUEV9F9ilPIdDmM9z9Pxr4jOI1cSk+XmS632+X6o8HFYKad4rm/M1bqxEm7jOfXkVyur+HImdXSBUIOdyjH8q7K2lE7AjkdQRyDWn/ZiTICRnIr5ali54WV0zkjinh3qeZ6RBeaVIWilKv2J5GK6SDWL9vvYk/DFak2hqDwOvIoGmjrjHt3ratioV3zSSub1MVSre9JIbBeyy9QPw9fetCOfIB71UitxH9enSnn5BuI4FefJRexwTUZPQ2beUZBOcDv0rSgnUHlgtYVrL0IPQ9K1hELiHDDJx19K86rFJ6nk1oJPU1xyOx78GkMIORjjuK5fbPZsQsjDnjnirUepXWAC2axdB7xZzvDSWsZBqNmLa9JUYBGR7VLBhcY/yKkdpLqNSSCR3p8cRB9B0q3L3bM0cnypS3JxyOaguIwy89asRxDoTzRInr2H4VinZnOpWZlvEQ2ajf24PA+tXZEFVpehJOM8c10xlc7IyuVpE7ZqFj8ucVI/Of6VVnk2rt6gCumKudcVfQz7ojJ56Ht6+9ZUxkL5OcH34rRliaWTnv+VJ9m25AHJr0YSUUetCSginG2wjJwTzVnAfnv69OKd5AA+7x/Om7COeabaY3JPUnT06+varkS7uD0AqCEE8HknjirUSZA4ziuaTOObFeP2/GqssBOetXwvP+FN259/8ayUrGUZtFAWnznIPI4zVi3g2nnnOauRwgt9Km8gZ6dPSlKr0JlW6FMwjeBittU8uFUGDx15qlBajzeenU+1aSpuJwc/57Vy1ZXscVad7IchKqfXHX3qPzCW54p7DnHao26HHB6knpXOjmRJ5h2gDPvQ0xP0HIqrI2O1QGQ5xmrULlqnctPGZj0xzxUbqYcAdfWn29yI+/qeaZdSZ9/rTV72KV72Ldpcc+orSMSzJwevQViWpxg5rUt7kAdfeuepHW6OWtFp3iUr7R0kBDJx9K43WfBglbfCSjbuCK9JF1HIP0xTJbeKUZ962oYypQd0bYfHVcOzyIeGdQgBUNnk80+28LTqd8pJbrk9K9Qlto4x0HFZWqNiIqo2k9cV6kcyq1NLbnsQzSrU0SPGorMFvmX/I/nRdWI8vcq+3TntWxYWTMVLD2JPert7pYCE43k5HHWvrJY3lqJXO6TbVmcZZ2AaQKffg88+9bdnpo38Dnt6H8KnttN/egBVxk89+a6OwsNo6YPvzz70sZmF/hZjT9zVlay0odQoB47Z7etaP9kDIyM/StezsdpyOM1prYDB4NfKVMU77mFXGNPQ/Nb9tpinjmwj44SVx+ma+hf2N/D3k/Cawlx80yeZ0yeea8B/bsjWL4iacoIz9nlJx9RivsD9lXRxB8GtCG0KfskeT6/KOa/d+I8V7Hg/CW+1y/lf9D4nCPl4lx1btGP4qB3q6cIlHyj0561DLpgcEEd66Sax3dvwx0qCW1UDng1+Cxrt9T7OOJb1ucJq+lERNgdR1wK47UNJSI4DY45+XB5r1HU4Mk8dB9TXDeI4hHGTt3Zzn+ma+ryvFT5lC+57EK3NC7PN9Ys1Unaq//rHU1Hp1ptRA3cjJC9anvX3s53b8cY9fxqTTw7Bfkbrj0HrzX6dzSVKzPOlJJ3Oa8UDEz546kY68VneHcpsJ67+i5/CtrxJbhwxC7etYWhTY24PHH88HFfRYdKWEfyPmatR/XYtnq2iXASDGcj/d9OnNdPBMJI1LbeOT74rgtFn/ANF6se2OvNdVa3LMqbiqj1+nXNfmmY4b321vc+6pv3UdAZCYwM4P16VBI5ZsnA7/AD88iqqTg8fePWnFS2C3QdK+cjScXqdQSNu3Bfr6D8Kp3igpkbgdv97/AD3q1KSifLt54xu7Dqap3QDB/vEjr/8Arrvox95Dbtqc9qJ2kkNtPUH+f41iyy/Pyvy5P+cVuaiB847D8RntWNcRgdOuOnTt7V9lhbOKuefXqWYtq/O5m64yO1XFuCBk9TzWcjAkA8Hn6e1PDL13c9PWuidO7OWGIWzNlJQMeo4J9u1XbadgWX+Id6xkl3D5xgY6ev1FW7Zyx+6P69K86rRutTdVk+puQzFTycnHfilMm47S2c9MfrVVHyQQN2eOegI4qWL/AFoU8jnkDvXjygk2zb2iHfZ5pGAX8O9aejoYJWDLyec9we9T2J3Mp2/KATn16VfnWMHtk968bE4pteyaOhR2NS1kjNthiMkfjWZqttj/AHTwQOapLfbPlz0/T6VYW9EyYY88ZJ/xryo0Z05cyKjSlCXMjKfR4pzyoBA5HvWVq+hoY9vlqW5XPcV0ZmCEkYqvcTCTk847V7FDFV4zVnodUYq+2h5XqGgkXBKjyyCdoXjn8a2vCziCYK2VOecetbeqWIfJ+XafvDv/APqrKsIglwXU4Ocg98f1r694p4nDuMjb2Ci1KGx6Fp03yAZzjpnpVDVbjaCCcg9zRp0v7sD+LrzxVTV5BtfnPfFfE0aSWI1RFOFqhzN7dN5o9BngetWdN1jbw2eCBjp14zWJq8wUnlc88d+elYun6kzy8szEcEbSOe9fcwwca1LVbHo11yxR7BZayB1PHqa2LXVRvzwcY4POa81S+dY1ALAnk7avafrW8H5u4HPSvlMRlV05QOOeDU1c9MutY3rGR8hzzjkH/wCtUcN8uRjp/OuXtr/zlIzViO6wDz/SvAlg+S8bHm/VFFWNfVL1Shwa4rUJpJTtV87s87c5qzrOreVE/O6saw1FZ5iN6jdkcdcf0r38vwkqUHUsdccPyUjA1TT9lsSOPU//AF64nULr7Fo2sBvlkaBwv0Ix+fNem63cRxWTFV4XJ98j1rxXxxqSWugarK3G2I7tvvkiv0vJ3LEWUl1X5nw2d0VGnKp2T/I9m/ZWTQda+DVhrtjGDrZY2moyud0iyRt90Z+6Cu0/jXt9xLvmzzjORg1+ZX7Pnxu1X4N+KlMJa60PUJFTULHGdw6eYnowz+Nfcnib9obwb4esFntrp9Wu5UHlWdsNxOR/EeAor47irhnMqeaynSi6sarbi1rb+6+3L0vpY8jIc7o5jgVUqytKmkpXfok/R2/Q6X4qeLl8J+CryZZVF5dg2tqn8TOwPTHPAya8u/ZjtfP8a6hPj/j30spnnu64z9cV4/4p+IOtePvECanqmA0DYtrOP/V26nsM9Se7V9K/sz6HHYeDL3WihL6jdmNHPXykGBz/AL2a3x2Wf6u8P1YVXepVaTt3fTzsr/O59XgszoV8FXp097peqf8AT/pnsMbjBB54HtWD4nvzbXlkCcFlb9CK2lTYxyexrgPiVqQtdb0aDPBgmcgeoZK/K8vofWMSqa6p/gmyMFTVSuo+v5M3YtSLgHP+fpVlb2FiCSB/LvXB22rFuhzn+VXoL6WTheK9GpgZQ3PZngrHci4iuU4Ybh0x3qhZ38lh8RdHQsGsLy2ksp4ScBXJDRyZ+q7f+BVysshUkbiScd8VAyyXEm+SQlshsnrkdOamlg4rm5no0196t+G5h/Z6cZJy0aa+8+gJ1/tC1L/N9rhXEg7so4B9yO9ZpnPl7VU/KMfh/Wub8H+L5J4orO+mxcqAI5243D0Y+vb3rrL5ImjEsChMj5l/un1HtXy9enKnPlqb/n5nxM6EsLU9lUXp2OL+IeiQ67oqXAH+kWcnmg4yQCMMPxrJ+H/wittdvV1bVolOmxkGK3Ix5zf3m9QPSuvmEd0ksTqQjZVie1dnpckX2K3WDH2dQAMdMV0yzPE4TC+woyavfXsnvb1Oytjq2GwvsKTtd79l5GrbwqkYiRQkKjAVRjHpTyFiBAGSKZFh8AHGelPkdETLHb68jFfHO7Z8a73Kkh5z39apTnJOTUWoeI9Ps2Ie4H061zWp+PrSJCIUabHYV6NHD1aluWLPWw+Fr1PhgzdkQHOec8VNZRDLZI47elecz+Ob68+WFFgX1HJrS0i/lCZMrSZHJJyenFelUwNWEfedj0pYGqoe87HdyyxxDJYdKrPcxY+8ATzWXA5liGeT/wDWpTbRnrk/j0riVJLdnGqKjuy3JKHHWs+8lwNsWWHbFSjAGB0xTS+CcjpzW0Vys3guV3K1lZnd5sqkegPNWpI2lf2FNFwARk4GeTWxbQxygEEH6UVJuOrCrUcXzMyxYbRk+mOKz7yE5YYwfSuiuJEiUncAO4NYks6TTbYwWJIBIFOlOT1Y6M5Sd2P0OEJG+B36+tXWg3E9sd683l+L1hpHjz/hGpN0cgxlyMKPQE+9esWoiuYleEhs85BrbGYevhXGdaLSmrrzRpjKVbDNTqKykrr0Ma5tP3JwB0rnb+xG45H413Vzb+vNYN7bofQHvis8PWsxYXENM4+fS0u7aWBwGDgjJrkr/wCGt1aWVtNCcytGDJE3b2XtmvVrXSA0oYjCjmoNak+Yccg/nXt4fMq1GXLSej3Pco5jUpzUaT06nixsZbVttzEY29CMfrSiASKR1z+Ir1i4sYNQtwJEEgf1GRiufuvBlu2fJypxjrXuQzaM/jVme/SzSE9JqzOO0zU7zQ5MwP5kR58hm+Un2I+7XqHhzX7TXLYmHKyLjfbvwy/h3HvXDXnhm5tCcjcvPv8ArWZGJrC4WeJ3t50OVZfXv9arEUqGPjeLtLv/AJ/5ixGHo46PNB+93/zPW7iMcnrz6VWeLHrj+tUfDfidNegMcyiK+QZdex9CPrWlI2c5GPUd6+XlTnRm6c1Zo+YcJ0pOE1ZopOhJpr225cEcYq1gDtmnLHx9RinzWNOdoy7WUxNtJ5BrftJsfh+FYl9GI3DD1z9auWk2AP606q51dDrRU48yNC8i8wAjqKgjt/b8+lWopdw47mnD16+/euRSaVjhUnFcotvjoR2q0keTz6VFF1GetWo0x/8AX61hJnNOQ3Zgj1/nSyKB9DyKkEeD+maHAIrK5jzFSWPA7/hVKZCPf/PStV15JA/+tVSaMZyO9bQkb05mTIvr9c1Qugc8VsTR9qzJ4z65rvpyPUpSK6xYHpxmoiRtxjp2q24wvfFV3XsT1PeuhM6ou41V3YqGaLIxmrMa7PrRIA7+lUnZlKVmMgj9Rweoq5HHnpUcKdAfX8atRgYIxWU5GNSQwLjHvSEDGe5q0sOR0HPr/hSvb/KPTuPWseYw51cfbIDj64z61OsXPPT196LSPpj1xzV1VAXA/I1zTlqcc52ZX2bDwMcYNSxjER+n4U+UY5HX1pQCI+PxrJu6MHK6IHH+NQPJk8dR17VNJxz354qlK3l9T9Sa1grm8FcZLJlc5+oqMsc/jjIpJJM8mmo5roSsjrSsiReQT1FSZx35BqHeOeee1KJV5ANFhWJWzxjj+VRS3MgOc0GX9DyKilYMretCXccY90NOsSZ2561Yt9UfaAScfnUcNrEi5PXrimS7dxCp/hVtQeiRTVOWiRof2rxyarzTmclmIx7VQIlf73yVTvZZXIhhJ7dKcKKvoVChG+hBbWoTgD9c1LcQAqcitCGHb2+lEyfL6V0OpdnU6t5GLb2W1umDnIJ9O9bFrCFwBx/hUES4Y+3f1q7CfalUm5E1ZtmxZxjFXmAEJ47daz7SUFSc4GatzTeXbOcEjFeRNNyPDqJuR+ZH7c8qy/FOJf7lmTx7v3r7w/Z4tBZ/CzRIwAgS1iwP+ACvz/8A20Z/tXxhnCnLLaID9S5r9D/gxF9l8AabEvRLeMc/7or944yTp8LZdT9P/STwsMubOMyl25F/X3Hayx+nT9arTxYHv3q1JICar3LYiIzgV+ERue/C90c1qZ8sk7enQDpXnPjGXemBnJJxiu9158A/j9a8+1s+cM5xn+XtX2uTx/exkfS0o/u7nCSwsJQv3STyTWtaQtEjgc+3c+9OjtRPcY7gnOPatSezK2jOF2/LgV+iVsQvdg+pycrdzg/EfDOPu9vWuS0lMAjqT2/Guw1pS0mzHTj3+tcjY/I0wH945HGc9etfb5frh2j5PGe5iYSfmdppUv7rbg+3/wBY10tlM3loT1HAY81yOlzsEwFxn1rotOuPNiQd+fu9M/5FfKY6n7zufe4aalTR0dpMo5VuD0J+nWrDThl9jnbj04rFilVSnPXvUxnw3J56YVuK+Znh05cx3t6GnLKOcegIPY/X61UmcDJ9s8Hkn3qB5t/0OB9aqyXJXf5ncnBFaU8OzknUtoVtQUtyPTgVk3GDkeg/DNXrqdmXJOD0A/HGazLiUITxz6bu3WvocPBpWPJxVS6uQ5LA54OP84qVCX6n5tv+elVTJlgAMrn73pUtuectt65Fen7PmR83LFezZeQ7sgcdOvODV22kEbIp3dcn6Z4FZscmXAPHY1qRWb8MrfIeQd2RmuarTjHSTsddHEVKi5oo0op9+Mlc56dc9qmEwBDJ2z+Gaxnd7fG7hepK9MnGary60i8nr/s9q86WE5vh1O+OIt8Wh1un6l5UmCcg1sSTrKg2EYPIOO1eWP4ojXGHxgZJX05HFdHovilbrYhOSeOfWvDxuU1I/vYxPpMDXhiFZPU3LxtvILc8H0qCC96qSOOPapZ5PMXP3RisW5mMDbto+XtXNQp+0jys+ghDmVjcN0McnB7gVSa8y2C3uAPxrPe8O1iOCe1Zs+p4f+7/AC9666WE12NY0jpDMsyFCcgcj/CssII5j8q5OMZ459Kr298HO8nb7D9KsNLkjHJHJraNJ0nylqHLobtlcGOMZ6DGB3rO1ickbc9c55ot5sxspKt04NUtYlzE3sMjv+VctKj++uzOELTucprd3kN8+4Dp36Vk6b/o8oJbPQDd3z/9ajUmaSYAbUG7q/61V+0GLHzKCO/bGeK+8pU1GnyrqepOhzJeR0lzqQt4SQflUf3u9UdI10GUkS/Mxzt6jP1rjda1vzRsHzKCfwrOsdTlicIrZyenvXXTyy9N827Mm4p8h9B6RqIni3FuMZFXnvGRDlucE/j+NcF4a1IiBF3bQRz71s3uo+XBz9flavhq+BtWcbHNOj7xR8Uat/o7lm79e4IFcvp3iMh3Ic5JCjPHTrVLxXrYBwCvP+TXP2VxJ8qZ69R355r7PCYBLD+8icRaMeU7+81Uz2jpu9s968b+NNyLHwjegcM/A/E4r0+C0naNQm4kDjPvXiv7R0xsLeysCeXYM3zcnHPNexk9KKxcace9z814qnGjlOIqeVvv0PNfhpoTa940sbVRkJ+9JHoDgfmTX08fAgiTzDDmVj19q8+/Y18LLrHibWdRlXetuiQJ7Egk/wBK+tL3w9EY8lGz0/xrDiXP1hMesLF7JX+Z83wXktGWWLEVld1G38k7L8jxG08F75csnI7Hr/8Aqr1z4UeJn8BBtNvnZ9Bnk3r8pzayHqw9UPf061G2kRQSbQBnJxt4IHarItQVVRHnHBJ7V8TmOOhmVF0a6vB/g+681/Wh+hU8BQpJwUdz21HWUJJFIkkbchkOQw7YNeU+P5Rqviz9yuUtIPs+49NxJLAfTitbw3rtzoOmz2qBJEZQYQ3/ACyOe3HTnpWQ0PmMSXLnduLHvzX5/gMM8FiJ1G7pJpP1/qxpgsM6FaUparZedylZ2zofm/M8GtJLhol57Dr35pEjDLkYIqaONd+MqccYHb0r0KtVTd5I9mUr7lZ7tiTwxJ7g0q3LL7MeKsNEAgUHHeqUm5W2qNqg8Fu4pR5J6WErNWL0N22OnHv9a67RfHF5pihJs3cY6Z4dRjGM9xXBxzsPbPFNuNSdB8vzKBx9fSuatgY1/dcTkr4aniFyzV0etN430Ce0edrhoCiB5UkXDfQepzXBS/FzWNLjkhtLiNYS7MqsmSoJJA/KuMvL15G56k9PT0rJukaU5+bnoN3Gcd8V3YLIcNBv2q5k+j1sc1DKsPBNSXMn31sdrJ8ZfFN07JHqaIc/wRf1q3Z+LNd1A5vdTuJlPUD5Qfyrzq1jNu+OxOSf1rstKud6KP4eg6iuvGYDC0IfuaUV52X+R0/U6FL4aaXyR3Nk4kALEsemeuTS3MJKHaRyKxbK6aMgdBzj2+taEl7vgJxyOfwr4yVOUZ6HnTpOMrrYba/upQCcjv8Ayrp9Pk/dg54461yNtP8AOS3Tsa37G5xxnk1hiINo4asG0ddZ3A2gZ/KrwkJ9x09q5+1nAUNnFakUw24BzXgVKep89VpWZYJz07VBcSfu27Z7+tKsh49c9KrX0gCdcCpjHWxMI+9YyrzUNhK8+wqSy8RXFrbGKL5iT1J6VjX775OOufx9vwotIyWGRx3/ADr1vYwcPeR7boQdP3kbttNPeyYlmJ9a6TTbQRYIA/KsjRbTDAkV1VvFgDjPFeNiaiT5UeDjKqT5Y7HzV+0H8P7u08Rrr1pG7wTACXywdysOjA9uKsfBz42nw5bS6fr9w7+X/qppOrDHQn1FfQ+saXBrNnJBOgdWBHNfJfizwhDD4v1zSrO4iM9jMEkhkUBcsqtnP0NfouTYzD55gXlmPj/DV1LqldLfyul6H1GXYvD5nhfqeLWsV+B3/iX9pzzL/bplm89t3k6Z9gO9YEfxn1zX/E+j28UIiSa6RWVupB64rjtM8FaprJd7G2NzGshheVPuhhjcPwr1f4Y/Ba7sNWg1XWGREiO5IUycH1ya9PFYbIcpw8mopzSaSbu727f8BHo1KWV4Ck5JK6Tt1bPa71xDbjHHy1yN9IXlNdDqtx8vB9q5p8yO+c+vvX5Xho2V2fF4OFlzMbZN96M9+R7c1Zf584HIqnnyWVj1FXQRKAR09O9dk97ndPe4gAYZ6nPSqc2nWtxnfbISRySvJq7x/n+VO2ZH8iKlScdmSpuLumY9v4ftLS8+0woUkxx3/KrwmxweCD+tTlNuR+OKz7tWjmRh3yK25pVX77ubczqv33csl+479cUqSZPXj/61VlfOOw/rSlvTFLlDkJpsSjntzzUEKmE47U1rja3HSnRTBsE/hVWaVi0mkaVtISvP0q0jHAxwMZrNjlxxVxJD68VyzicU46l2HnGBirkXAAzx+tUYGx0wfpVyNuR69645o4KiLOeMDg5+tIUyf89aVBlT6+1PxkZzzntXPexyXsV2XP4Gq0keRjpjrVthn6dOKhcZ9hWsWbxZnyp+frWfcJk47GteSPHSqssQ5wMV1wlY7qc7GTsOKjkh9q0Ggx9O57UySHH5ZrqUztVQzwMU3aVc1clj+X8agWM+ceMmtFK5spXJUTHP4cdKsxpt6f4U2JP8irCj5awlI5ZSFTjB5z7VZEfGenX6k1FGPb24q1mueTOWTGInzDHXrzVuPpmotoXHP1571KrADjp6j0rGWpzydwdcnJOD7+lMJ4zjP0p456nj35qOZ8ZIHHrSRK7FWRsE8e2O1UJ5Mr9fwq3Jzn2x+NZ1xJgfpXZTR6FKNyDz8k/0p8f7wZBrJuJGV8dQfzq1aXPT0xXdKFldHoyp2jdF7YQ30pvlY/WrETJIAcinGPsO/rXNzWOXnsUNxHH6VHIxDZPzc9zVuSMcn359ayruZg2zPP1reC5mdNNc70L32lphjoPel6Yx096z4Tjg/wD181ZjkPBqnG2xThbYkmYtgDt3qlczC2QrEME9zT5rvaB3x1Hasu43M3zfN6Z6GtqcO5vSp332OhgkGAc/jRMflIHfuKzYbkxHk8DsafNc/J1/SsvZu5l7J8w8ShMkngdasQTKRjr9ayWuxU0N1khe36VpKm7GkqTsdLaS574PSrN3JstJOf4TWNa3Ge9T6hdbLCX1I4rz3TfOjy5Um5o/Mr9pyI3/AMbb+MbSMwRHvyX6V+j/AMMwsPhC0Azwi4z7Cvg/44eGUf4g3F/u3NJf28a4bsHGa+6fA84XwzagdNor9w46kp5Ll9OPRf8AtqPDwFFvHZjU/mmvuvM617sZ4/WqN7d4Q1BLdbQax9R1HahyfoO1filKjdo+jo4fmktDO1u+3b+cdRXC6tIxZ9v3c9scVt6nfCYuM8fn1rnL5vM4G3k5/Cvvcsoezs2fQulyQsRaauLj277u9bdyCtmcls+grN0yMAEnavXJ9eB+FaN/IVgCZ5PJHFeliZc1eKRxxp2VzgNYg82eQ465BPWuOKGOedN2HLnnjHrXo+oW4+dtu3qfwrgr0Eam6jcM+ueM8Zr9FyirzQlHsj4/NqbjOEvMuaXKcID3HsG6+/Suh0+fbCc7m5+hx1FcxpzBbgqV6Ekfyrcgl3qSD0Ix/KuTGRTkz6rAq9JHQLNyuTx7Yx/k0yWZiuP4v0HOKoZCsBt9sDsKl3467cdPvd814fs0eq07E4u93A6VDcSk8K2P1NQr/D9Txtp5USf3cdBW8YqLPIrJtlOWVtxVhnPGRx1qlNIDuP3QMAjvnPPNXZ4gkZO3A547mse9l25BPAI+vavUoU+d+6eDi6yoxbmx6OQSGJ6+uOfrU8dwilskcZ54HSsKbUAgcfx9vTHWqkdxNeTiMPhT97OQcd/pX0dLBe7zT2Pz/E5kpz5aaud5owjuGHz4OOvXB7dDXodhoHnwDA2nGQMjvXGeANOEZRXTeOPnOTXsFjZrGg2cZ9K/JeI8b7Gt7Okz9RyqM6WGjKotWcbf+FWZD8mV/u+1cJ4i8ESbXMaSLj+I5z+Ne5uNykYx2/8Ar1kX9qjA5ORXkYDPa+Hn72qPSqUaeJXLJHzDrMFzo+d0cjgHGUUkYq34f1dnYMhYJ75B+mPavWvEHheHUGcBdpx19jXH3Pgf7K3mRrjGBuHPt0r9No5zhcZSUZqzPIo5Vi8BX9tSlePY39O1Qvb/ADOrY6nvReuJwPvY9Oa5+KGWwXn5cfLuHf8ACrSaiGH3+nbqa8SeESnz09j9AwldVVruSySEK4J98jqax7qcoSC3PIx161oTSB8MNu7+Ie9UrtVdSOGJPA967KKSep68SraagRLt+4Oef6it60vMpkvyR17Vx88DLk7ufvKT1H4VoabeFgI3bLDjn+M1016EZxujSUUzsIbv5Thm/FuaivZN6sh6H8yaoW9zlfQHoOntTvOwrfdHrmvI9koyuYqOtzKubDe2AmSep9K5vWrdxvUDB456d67kqqlj83PFZd3ZLNK+eQVyc/pXrYfEOMtTthO2jPMTpUsjuXDcED5vfNNttOkNyAQw28scflXosumxJC38PBYGsaK1XzWdOCwyA3THvX0UMe5pmCpxvc0/DyAKP4ivQ1o67eiG3IPy+57U3T41tbZyV4/r2xXJ+JdWLu6dznI3da8anSeJxF1sjR23Zga1d/abwqOQp/ya3/COgzXj+c4xCOeep5qhonhuW9lWSZGwTx784r1fw7oISOIAYAwfu+lejmGOhhaPJFnkVoObu9ibTNDNyY4whRMgs+O3tXyV+05eLL8Qltl6QRMcemWx/IV9vPNDpdm+eFRST7dq/PL4y6yda+ImvXQ5RH8lT/uj+pNRwZOpisbVrS+GK0+bPyjxBrxo5Qqf880vuu/0R9N/sT6Wth4KvtQfhrqd5B6kA7R/Kvfri6aYFV759685+APhs+Hfhxpluy/vGhTcfXjOPzr1SCyWMBmH4mvzriPEwrZtXrb62Xy0PqsowqwOXUKEt4xjf1td/iZP2AAbh8pPc+uKdNNFAvO3J67uuMdqsajdJHtB4B7fj1rjtX1iLzdi9d3B3c9f5Vx4SjUxbXNsetN3RpT62iu4D7lx09ulJHrKdAwIOK5V1klPVlzyPl59auWVvIjZ2Njt3/SvfngqMYBRUnqzqIL1nxtX5evHb8BVhblhJz09fWs6yboDuUZ+hNXgFHpjqK8OrCMZHeo9yx5pIywyfpTJZO2Wzjdmo5JsJhThvUL+NUZbrDYJ3n8eTWdOi5bFKDZZeZeRluPTj8qpSzqvTp6DqRiqz3J3ctu7k9xUAn3sANuBgN616kKLWpUo2Q5sscnqR94+nrR5Qwdw5XoKarg8Ha2G5qykW7GNpzgY/wAa6W+VCWupD5YZchNueQV61oadIYSNvTJ9yTRDbKevrwtXbe23LuA+Unn1zXBWrRtZlNrqattKGXjPB4NW5JMQgZyf6d/zqjb25KAH61ZmVwFA6E/54+lfMzinPQ8qvZIs2g3Pj9O2K2rYqgUD6ZHesO2znOOB27da27YHaB2x/wDqrzsQrM8tpWNm3kxj/PFX4rsRnB9Kxt5jjJwMkY61Vl1MRnGc8ivKdLn2OB0PaHVPefLuzzWTf6svC8nPasw6yuMk4/w61QnlF25Knjvjv9KqnhrP3iqWE5XeSLZl3nI4JHXvj0rT02MtjjjrzWfZwYHH1rb0y2+ceue4xxTrSSTsVXkoxaOo0iPCL/Ott3xj0H86x4P3UQYfWp5r0GHcDkCvmqkXOVz5CrF1J3LxkGOSfrX54/HXUdY079o74g3Wl30lss+oQRyR7sqQsKAkD1r7ul1Zdw7c18J/EX/iafFrxddZ5l1aXB/3QFFfrfhxS9njsRUmrr2dtf8AFF/oOOAlWqQ1as91p0aPqL9kWKZPghYXN5Mbie7v72cswG4DzdoH/jteu3N6IlIBwOma8g+Ad2NM+EHhyHlSEmc/Uyuc12s17JcZwTjrxXxOeUnWzfFVHs6k/wD0pnTDBSi7SexZurwzSH074qi3UkZ/wp6HKgd6ikcKmc9utcMVy6I9SEeXRCPy3NJHdiJsVUmvOCAME1nPNJxk49icfpXVGlzLU7I0eZWZ0xIJ4p6yHHXHvWLp2of8sXPI6f7XtWosnG7p+uK55wcXZnLOm4OzLBPT+tVrtcw596VX755/nTZXHlcf49+tSk0yIppoqYI5xTTgCp2YEZqAnd9K6E7nWtSCWQA/Tj0qqt2Ym56CpbobznHPrVKRMj9Rjt7V1QimtTshFNampb3gcjnj+dakL/KK5qJfLcdOa27STjg8e9c9WCWxy1qaWxtwScdh24q7G+Ov+TWPCx7GtCOU/SvLnE8apA043yuPSpgdoIB5/PNUoJO3SrUbcfSuKSsefKNhX6+/bNRFM/8A16lY8Zx06H0pnX04oQkV5ByR0OKgkiyemDWhswcgDIHbmonXPGM5rRSNYzMySPtk9etRmHAwBkVovHwc84qKSMnOOnWt1M6VUM57fdnHYGqnlANkAY6dK13jwD3qt5Zya3jM6YVBiR4HT/Gn7Oe4+lSLHtH9BQR+nWpuRzXHIOw57YqZMFvpxUHBOAMipF456/pWbMpFjGEBpEJyKbuPI/rSoTn+tZ2MrEvByfxyKhkH446VJ261FJk9/wD9VJCRTn4xxnFZ1yu45rTfoaoyAseBx+ldtN2PQpOxh3cRP174qvDI0DYz+J6VsXMWcYrNu4No4zxXpQldWZ69OakrMs295jArSS58xeeTjtxXKNceU+OhxmpYdVPrjt1pzw/Nqhzwrlqjobu5WNTzWSC0rmQ/XFQx3LXLj/8AXU3mHGORxUxhyKxMafs1bqOLBe3596R34+v5UyST36dhSEn6g9/SrsWkRuvP8zUJGAOfXJHFWDnoMelQycHPp+lapm8WVXvOQR1HHtUEuoccHj1FYzaiEJbdxiqVxqW08HdkfdFevTwcpdD1Fh0tWbD6iS3Xvkc8Yq5a34zjoOD7c1wl1qf73JbGOg9Ks2WuBSuHww5x/n1r1KmVS5E0YPl2PQ4NSCjqQAMfSpb3VA1o5z2xkVxEethkHzZAJzz1qW41cPaPg9R+uK8l5dNSV11H9UTakfOHxfVJ9UkkHLG/ibcvLZ3DrX1T4O1EJ4bgGckAV8lfES9868Knbue7TkdxuH619B+F9YSLQITvyNoyMnOcdq/UeKsLKrl2Fgun+SPlcloqricUl1af4yPQrrVhggcEjrWFqmrYQneo7+1YM+uoOCWBX1rA1fXyF28Nu/LH9K+DweUTc1dH2sMLGlqy5c6qDKedxB/u881WW7Mi8N65PpiuW/tIz7+6juDn61fs7wAr65xivtlglSjsctea2Ov01tqrkt1Ht17e1WbpzMQg+ZQOT9PrWJY3g9d2eMduPqavG7KgHsT0HOfrXjVKLVTmOSbVrEGqKqQMNyg4x64968+1Bf8AiYnJznpg9QK63V70yZAbp0PauSvNv2psnLHp82MkGvr8mg6cXc+WzZX5fUjscJO4O772T7VuWik78Drzzn2rIs0Buc43DtjPT8a6C3hx8oGV7Y9896rGSXMz6PLleiixApcnG7B7n6dqleLazfLzjjd2p9vCVVuO4xVj/lnluD0z056V4Mp+9oexy2RlMRz86gf73Xrj1pDeCPr90cjt/nmm6jKLdWB4649uneudvtTCqVzjtjt6/SvWw+Hdex89j8VTox5jZvdRVieWz6Fq5rUL3zJMJwep9fSq09087MFY7+3TJ54/Kn28DLsPb05/Gvp6NCGEjd7n59iPbZnPljsQJZHzMud3OR83X19+lX7O02sjr/Dxz3Gc9K0bPT2lIH3mx2bv6VpW+iSZHHB5OPb/APXXHiMw3TZ6uCyKnT1a1Oq8HXcWEHdTkfj6Yr0+11FGiUFhn25ryjSdKmsZchsj0I6fSuliuZY0XcTjoMdu1fk2b4aGIre0hK9z9DpUFUpqD0aOovL3GSCcetUXvMoOcn61hy6sU+ViflPOelRPq0Z5J4+teVDATstDuhhXFbG5Kkc/A556ds1SlsWQ527/AFBwAaqJqKs/yybiO9Wor0kjqQe341qqVWjsa8k4Io3WkQ3IwyKGz1H6iub1Lwg8QZ4fl44I69a7gTRSjJ656dKkCKffHHtXZRzKvh3o9PMlNRex5DPBdaedkiFlI6+p/Cq/2jezBm5HGB1Feoapo8Nwv3Oeea4jV/DgQsy9R0YL/OvrcJmNHE/ErM9ehVUkc9cfRSCDzVPc0UmSWznnHHHXFSXEU8DmORG56fT29KzJNQ2NtLt8owp28n1Ir6WnByVlqd9jorS93xD7wA4/rV77QVPPcZx7d642PUwFwG25P5/h+FWX1vKod/UYGeefrWM8JJvRDUbs6w3g8rgYzwBUT3UYRuOnc1y7awQuc8kZ+T1xVG48RkQrhv3i9j296UMBJvRFqKSN/U9VRdsSNhscle+agsP3jkjdjGM8D8vpXGvqzyTB+jDgFfWtux11Y4ldiMDr25r0JYSVKmlEIJSeh0GrXwtLYKNxZgfl61i2Ghte3CySjcD0HWo0vTqN6HDKw6InQ13PhnT0hjWQjLHs3P4c1x1ajwVLzZnU91GjoXh5IlUydeOK6HzVQbF64HIOBio8lAAqtwM5/pSkbeFbLDv9a+JrVJVpc02ebL3ndmH421hNF8NXd1K+3C8884Aya+CdHgfxV41skPLX+oB3H+yX3H9BX1f+03rTab4DuIw2DPHsUe7Nj+tfOHwZ077d8QbM4+W3jZ846EkKOfpX6zwrR+q5ZVxXV3/BH4hxtL6/nOAytbXTf/b0v/kYn6AeHvK0rRbSM7cIg6cfSptQ8SQ28b5deOoU815/f+J0sokQPwiBQK4vV/Fl1fTmOFWLDIr8xoZDLFVnVqdW2fsFSlGJ1fiPxuHmcxPzjCjnHFZmnXlxfuM+vzf0rG0zQp5nEs67z1x6H/Guz061W1j+7sYgflX0lSFDB0/Z0ldkwpXfNIv2tuQBuYLgd+ucYrTSEiPd1fAz9M9azWugxUK3y5wSR71M2ognZGVYjo3+NfPVIVJu51LlWiNO2lDujKFUNxkc4/Oru8sgIye4K+n/ANesm1n8rpheOnaie/K45znuOK8+VFzloWotlua63qV3bj/npVBn39RwOB9ar/aCWzux/SrMSZOCqhR0Pf8AwroVNU0a8vKQuQ3Pzc8N1FMMTq2Ru9CBwPb8KvxR7cYPA7e/NMki28fkK0VS2hjNlGIeWzLsx1JHXP1q7HIEVV3ZA4/HrVCchAMhiR/tc5HrWTe6k6PgN09Ov1rrVB19jDm5WdnBeJK2CflPX863rIBzjOFyPrXm2n6wBJ95sdTk112l6tkJ6N+leLj8FUhH3SZSUlodjbpgKD6/gKluoFkK7e2MfX61nWd8Jwmeh6jqPxrR84FkIOR2H8q+NlCcJ+Z4mIfJuSWloySBfmIHbH/161vLCnjAAH51WhdWC+v9fr196mSXEwVua4KknJ3OLVobeSmMMMkcVzGoTuCdoJYde3510V8wKnr9e9c/cR73JPORya68LZas9HDJJakMdydqAlsev09K1NKzJIPpnB5yao29nlsNhhkdetdHpdntI9PetcRUgotJF15xjFmhDEwxgcAcVtWHyHOAR0+lRWyKo2n9ascQehr5qpPm0Pl6s+fQuT3wj4z/APWrMvNSKrw3FZ+qamIoyCRnHrXEal4iaBmBZjG2Rx0HWuvCZfPEP3UTSoRWsjprjWQLmJQQuWAJJr5Kv3+0+L9cm3bhNqFyd3bG817fN4iL3SdyTkexHT+VeEWLNLJJKWbzGeV2x6lyfxr9g4WwEsH7actLqK/Fs9SEVzKx9L/DIm3+H3h9V5AtQSBjuSc/nXZQXSfTFedeAtUFt4b0iFh9y1RcjgevT8a722WK6GVOT/OvzbNKbjiqspLeUn+LNKsEtWWWuzD0OQe1U57tn4IyT+VW2tCqeg/lVS5TGAO3pXlQ5bmMFC+hE0m88df51GeetVpZGz0JJ9KaLrjpx1rrUGdqpvoWh1GW2/57Vo22onAVjnNYpm4yCAffpTfPIwOeKmVPmWopUudWZ032pfvbhj2PWkluFIBH/wCs1gx3G7Gemcc9KtQT7+ehx+Vc7o2OV0OXU0RMpJ9eOtNkf5TjmqnmY5HUU9Zi2M+nWlyE8lthXYOD3qDGOSeKccdfwNIvzp1/StFoapWQnReeegqzBKUzu79DVYg9O/Uimb9nfp69aGrg48xuwXW7PPA9K0IZRkc1z8E/AGRitC2mJAyea4alM86rSN6KQY474yDV2KQKMfzrGhmx079qvxy4HXJrzpwPJqUzROPxNGeOnHSokfI608nAB7dciuWxxWJl9R29KR48njrjkCkD9s/jU5f+7696unT53uZu6KTDsM56UzAyeamkYfTH6VEXGeMHPfpijY3TIygGe/b0qEw5IPJ6mp3k6HHH096hMu30AArRXNY3GbcA4pgHcc/Wnbxnnjn9ab8pHH6VaNkN4GO/fPrUiDIznPrUTuOCenQUuScDjJ9f0qrDtoS5zk4/OpFO7GKg65H51NHyM1DM2P6dzUcuccVM5O3np0qCRjzmpRMSrPzwOnp61HsGAMZyc5qY5LdO+aHAz1x3rdOx0p20KEsPYjkdKoX8YEZGPpWq5xxnrzWbqMnmAjp9fX2rrpt3R3UW+ZHNXkRLAeveoYbfJB49DxWncoCMdTSQw7RgDr6cV6yqWie2qloiwxbFGT/WpP0HpmmluwHPWjfjr056Vi7swd2MZsA85zzjGPwo3D8+9G8HmoXkC4A/xq0rlpXJg/Oe+ajkbauO5HJNQSSKByee+Kia7yef8atQNYwb1R5je6qU43qeT+XrWe2rhsKW5I/Acdaz9RugzZ754zz3rJE28/j/ACr9go4OPLdo+hlJchs3F7v+Xd7c/wA6jTUChxv7YJ/risuWf93x8uD1Pt1qDzSudvfpXpxw6tY8CUk5HUjV+g3YyMgfT6VO2s74WRn4IPRuwHvXEzXrIcl9g6Ddjr0pbbVDJOibeWJyC3pmsXl6eqR6sanLRbfRHNfES1hiigmUcmdfqOfeu60TXfK0eNc98r9MVw3xVIghsYxzmcHG7gY60tlqmNNVct3/AJV9RjMN9Zw1JPWx8Zw7Vtia9/L9Ts5dfZgWL9TnO7rWDqWt+cxw52r1Ix1rn7rVGdyVb5do59KqxSeaefXP19qwo4CNP3mj63EYtRR1FtfAJu3t34P/ANat3T5yWB6gcE+prjrOZspnsen1ziugsZioQf3j2649amvQ93Q+PrY/nq2R2lnciRNwK4PccfpVie9KRddx6D5awLOchenzY6Y7Va3ksM7s4+lfNzwyUrs644j2jsiRszLk/NzyB6Vi6gu2cP0P3QM9810ECboyo+Tjp/hWRqsW2UbhuG/OOldeDqctSxhmFK9FMSxi+dGDbz9Oefat+0RjjO5v/Zeax9OXkH/gQH/6q23uBEqru5z/AJ/GuPGNufKj2sutGkmzQLRxJ64GWHqOxrNvNQEanL7z7DjnkVUutQ8jcqN7ZHYdawLzVPkIDfTbWWHwTk7srE4tRixur6mZCQW4PO3qaxvKkkdiQ2RwT1q/a2jXT8tuORkr1IzW7ZaI3lAEfTrzX0ixFPCQstz5B4OrjqnNPRGDbaeY9xPyfrW1b6erp8w24x2q8tmsYGPvdAe1SRJgJ/AOSA3rXnVsVKrqezQw0MPpFGlo9jGuCq7VHOeua6iGEEbig29uP61gaPmFlI5B4Py8VuPIWj2jOMcHsfpXx+OlKcrXPVoJc1xZri3iywO1PSqk2rRgkD5v61yfil7qAO8UnIyAG968/bxrdWcrpKvKttJXnK13YPJXiYc8ZXPep8kdz2VrpCpJX23bc5qlKsc7MwOCOw7VxGl+PYJY8SbUGO5/xrVXxLaTqSkkZyePTHStJZbWoSs4s9GKXRm0xkiOVkzj8Kli1OSMnO7OORnqKw31aORsJIoIWoW1gRlQzBR7+pPWq+qykveibWUtzrYdfUbAeM8AnpVyPXI88ScHr71wUmohmPKZHf8ACqz6pvzg9MEetZPKoVOgnh4s9QGrRTHazAk/ljtUN60Mg+8Mds8815quuyrtAkPXo3+NL/wlM4K4f5cdT2+tZRyacHeDIjhbP3Wa+u2CyKxX5scg/Q55rgNWtpEdghXcex4+X2roZPExvG2FsP0J/wAKqXyJKmWb5tp4/wDr19Pg41MPaNQ6ZVFQh75yPkOd2enUHdg471DJJ9mTaU56ndyKu6reJZRj5gEHIZvXFcjq3ia1gilYvlAPvdelfW0KU63Q/P8ANOKKGBu3LVG19sYBuW/HtVKS5DNgtwf5V51dfEdivynv+Gao3fjt224Ysc92yK9mGWzXQ/Oq/iPF3UEemR3KSMSG4HeriyN0zweK8w0zxxFFDh3PHX5utdn4f1mPUV8xnXA77vyqK2ElTV2j2sm43hiZqnN2bO68ORtI+1FYkHOT2r1rQoPJgBHLcYzzivLvDOox2sg3NsU5ya7Ow8UQo21XUDH3s1+fZrSq1ZOMVofs8air01KLO5jYkdcnvSXN1DB8wPOP61x1743t7aNtrq0vQgNkc/WuY1Pxo8kMreYcKCQq885rwaGUVqzvJWRzSSjrJnl/7VHicajeafp8eAnmNIc9Sqjj9TXLfAjT5Rf3l6kW8Fwg/wCA8n8jXKfE3Xf7b8TXM+7Mdunkg/qa+kfgD4FfT/A9k8kW2aUCUnbzluTX6viZU8nyiNJ+n3n4Fl9T+2+L6uNWsKW3yXKvv1LUek3eqN5lw21Tn2HvWtp2iQ22I1TcT325/M+tegWXhXLbnTnPPzdK020iCBcFFUjnHT9a/L6+dw+CO3kft/M3vucTZwgcbOvHPSpJpNiEfN7gdOPeuhu7BmKiOJcZweKpyaNIydWZe3+zWEcVTm+aRnLn6HMS6id20cepHTOeBVm1uiqgsVJPOe2av3GhuCW7DGNvFRfYifkA5Heu51qU42iVTpzTvIdb35Jwfrz1NWJ8sPbpj29azktWil2joOQd2OavMoGwBeOmGrmnCKleJ6UZILc7n+b5sdAO2PWtW3bJx97H49KzYIvvAdT0H4Zq9bKN39wjGe/oOtcdazCckzXtogy/cyCcg+1TTWn3vu47jGBRZqPlO3j0PWrpXjJ6Y49fpXz06rjI45S1MC900yRkhcemK5rUtP2qVA4rv7iIP8vU4xnaazbrSjPuLcHqD15I4x6V6eExvJ8TMm0zz4Wro/TaMnhfTit3TQ0fLBtvQH0PpWrJoeWyUK459at2+llOQjZJ6Z7e9enWx0JxsNU0i/ptxxtU4x/ePOK17a4PmAspyCcfrmsux05kYjG0en+NaaW7x8ncOcjt7GvnVGlKo2jxcak5JGxBd4QYyBwfT6U4XZ8w/wAvWscXUqIchu+fl7VB9ukZjx1PIHQ/Wvn54X35W2NKFHmibk91v75BqiSN2cfjWdJqBUk8kn16YqD+00wBnr1H+HtWsMHO2iOyNFxR0VvtOST0/Sty0uRGOwPXFcZb6mDjDcCtO31H+IHjrXFiMNPW6OWtQcjs47334HNTNdhlPOOO/WuXt7wn61Ze6YocHvXkSoankSwtmUvEdwQrDKnd68/pXlmu6tJFK+DuU/3/APGu8124Zoznk9fUj15rzDXsys5I44HsOa/Q+H6EbXkc2KhKmroNP1uNpME7Sozz2AB715lpV0vkM2/jYWHzdcsTWrfmS0FzLG5+WKRvm/2UJryrRfFsc1jlm5Ma/mRmv1nAYBOM5Q8v1PIjm9KhVjTq6N3/AEPq3w9dCDTrBQfuwpjHbIHWvQNBvWOAGyv/ANevHdCuJJIoAdxKRqAPwFeiaDcvGqc/J+lfk2d4Sycut3+Z9bCaqxPSopSwx7dqimiU8kZzVHT77cqlweeOK10kRl7Z9O1fm8k6bPMnF05GLPabieCPzqhLCfT6V006g8457Vl3MPHHI9uwrop1TrpVmzFwRjIHPoetMMwQke9WrmI9cZqjPEGBzmvQjaR6cGpEguBj2P51Kl8uc578VkPwWH86haUxgsCcDgjtXTGgp7HR7FSOnS9Ve2MjPtU3n8BuoIrmY7zjHGccE1diuyx2k8Vzzw7ic0sPY1xdA8ZxnjHbrTvmjfP44FZ27PIPSpklJ4bk4Fc7hbYwdO2xeaTHzZ5/OoTJhx6Z5+tQ7iKMjfweRnpUqJKhYvQvzgjAJq9BL8tZUZA9sVZhkAX9Tj9KxnG5z1IXNy2nyB9O9alvOHIP6VzcFx+BrUtrhiMV51WmeTWpG9DJjOSDUofuPTrWYtyOMHp2NH2vHfjvXA6bZ5jpNs0xN6HAPY96c1wCvPr1HT1rGa84BLDIP1IqFtRxxng+lXGkylh2zWku1+U/Xt9OarG9AyOxPWsabUg2e3tnrVWTVQuSXIHfvXZHDN9DrhhH2N+S8A46e469ahN5ngcjqfasSXVFwQWGeTk9cVW/tZccke5zmuiWEa2R0Rwj7G+b3GO3fmn/AGnHQ59q5oasM8tluh7mpl1ENkE/TnioeHa6GjwrXQ6AXIOcfjU0c2T7Vz0V/uc81cjuw2Bn8qxlRaMJ0GjbR8kjIFWYzniseC6yeT+PpWlE4J6+30rknGxw1INFnJxio3QZ5PTihW6E4/AdfelOMAnn29Ky2MNiIR8HPJ/pUEhwuc5J71PI4wSD0qjKePrW0Vc6IJvcrySdT39KozKWX5uT3z3FW5eT6g9agkX8a7IaHoQ0KTx/Q1GFAzjuPpVpj+VVpe+ec9u1dUXc7ItshLH8fbrSb+/GRzQZBjJPQ81XaUkjbyOeK3SudCjcfM3RewqvNnG4jJHSrkFsXQM5zntVa+Ty/lI4zVxavY0g1flRnT3BP16Vnz3BUntj0ou5yrk7v/rVm3EjScA8889/8ivZoUE9WexTpHmd/l4s+3XuaqW1uW6r15B75xWiy+Yqfw9eO+Ku2tiGVR3PUBvw4+tfqvtfZRszjVe9PcxJ7WTy+eGGOnIrMuVIAI6ep9/SuquLX5SMcAcn6Vh6pAVyAOOc9zXZh6nPY8CviPZu5hXbn5R68Z/pUenTqbqBW+X/APVzU1zAzw52c/y4rOs4JftK4G7AJz2x2r2acVKNjZ49PDS16GV8U7qOWezCldofghsZ9/wqpDMVtYgPx+Wsvx4rjUrONkw4Y8Ht6c1ciDMsWB27V9DOCVKCPkMtxLoYms/JE78Kp75+tSw/IvuDxVZifl+b3+fue1PtmMrhR0rDlujavmLnNpdTZ01g3P3lHy5X1roLTO4Edf4vm5/SsOyjKAHOOwPv34rasyFIyfm6n6e1cddo8+nzSd2bUJ2f3ugyTznjtV22+Uq3pgj149BWbES3G70x3/StSE7sFug4x7V85iLW0Po8HFp6mjbMNvH0Hrk1n6txx05HQZ56fnV5E2ZJXHHPy569Koak2xQfvc4HtXm0NKqaPYxVnRZGkvkKhB5YYzSXmqeRwPlPY5z7VlXeoLFExz0BOfw4rDa9kuTktkZznofWvX+p8753sePSzONOHJ1Nie+8xsgrnkAr0+tR6fbNcyAnofxptrZtKQO/cn8q6vTtJWJELjrwAPas69eGHhZbnqYPDyxL9pV2E0vT/KUt2xyW9c1s/KRx8oxkjvx9agkXoANuP5fSpIGyp3dvzNfO1Juo+ZnuVlCEbRGbc8lug7Lk1MLJtuQmec5PrUtvCZHBIbnjP0FbdvZq+4H0AwfWuSviVTR5yV9StpNrtKg8e/WtS9HlJwi4AzgdavWNjsbPYd6s3WnFmwBtB6//AK6+VrY2Mq176HTTVmeZ+IkeVH+bcOMHvzXmus+HZJWZ16HJ+7ivdNW8O/aEbKZz/KuL1zQ7mKHMcLMo6epHQV9xlWZwikoM9uEYSjZniV15li7Bu3Bpseqsv3X29f1rT8RWs0MpEkTA8nPauXkQ7jxtFfplFRrQTZ4GMxFTCz/du6N6LXp1ZdszcVbj8UTj6f0rlx0pyt/tflVTwtJ7ozp5tWW51y+J2dCrfJkHkNk5NW4tXNxwsw/3T1rjELVZhY56VyTwlPoe3h8xlVdmjsIw86k70PqNxbg9aZJBNHtcPk/d27scn61iwrdYHlo+0Hg4q0H1JeGiYrjODjHWuN0Wno0e8q9ldloXTQygN82Ox68Zqlq2uC1hYvL8uOu7GAKpandTKrM6fMD9Dk1474v8RzTXLRxzMo5DDd6e1evg8Aq8rs/GuMOKHgP3VJas2fGHjyaPbDBPkE5KZzXDatrs2pqzM2wD07msd5z5jFyzZ6Et61JFH9pGF5yOv4V9hSw8KKtFH854rGVsZNzqyvcZ9sbbx1NRmVs5P1q0tiF4HzHHXvUctu0ZwV5HSujc4kym0hVt2fmHp71u6B4mm066jbO7ByN3TkVz0jbeR15qMOQQRwR3pyipKzNoTlTkpxdmj6E0DxYmoRL5fzHv6DNdFHeSuFyzccCvJ/hrPLcR7R07E17FpWlNcHCtuHc18djqdOjJn9QcEZhicfhVzy0RHbWk1y3yIzfjV3xLaR6N4ZadvlLKxyR0wM10ml6I9suflOT0XjiuJ+P+tR2Xhh7MtiadFiVRwMt1OPYV4VCs8Ti6dKG1z7nO60cvy2viW/hi9+9tPxPn7R9ObxL4l06yb5jd3I3/AO7nLfoK/RfwlaWmk+HrSJEVMRjj0OK+HPgRp4vPiBFdOP3Vmgwf9pjj/wBBBr7Qi8RW8aRoHXaOPTpXn8bupiJUsPC9lq7H5r4d4DlwFXFy3qSt8o/8Fs6x7lWBGMKR06VEXi6ty3+1yBXMf8JNCSP3vDc59DUT+I4h0x+dflsctqroz9ZVKx0rzxYzgbuo9jVOe8jzyOnA28cGuam8URksFbeeg6VSbXHk3EJkH/a49RXpUstnuy+VR3OgupFkz6n+Fe2P51B5KxoxfkgZx+NZa6i7ZwuNp4LVaguDPtztYtz9fTiuxUJU1boRKqlogf55MY3D6dx/KnpASjcfUleORViOELgbOe4Hr+PXir9vaGcqAGbPQjn9KidVQRj7Sxlx25Az94/1qxb5w3G1vTrxir02nNGv3ODn7vTjB/So7W2ee7SPd83TL9MmsHWjKLlfQPa3Ro6fEWxgDtg81qwWz7sN36g4JxitbTdAAUFh8w9ef/1VrNpixrnGT1FfGYnHRc2onn1MXFOxhRad8v3eh/P1qx/ZGRjbwep610FtaALnGcc1PLFsXp9MV5EsVJs4JYuV7I42bTV+UEfNznFRR2QDHgEjpjitjUnjTk49ayzdKuQSPr2xXoU6lScdD0Kc5yjcu21mgtyWA7c9albS/MTdjPBwf1qOzulbanvjP+OK6Wzh8yH7wIOD9DWM69XDq/c8ivV97U5+TTsQYx6+vFZ1xpoCcD3Peu0mtRsx05qnc2Knrx6jvXLTxTve5rSxXLZHnd7ZHBO1ieeh61jtZSF+NyHrx2r0G607O7uOfrWbJYIZNvcZr6PD5jyo9qGIUkc/bWb+nPfPpntWzaxMrcjn+VXUskXAz7nFSxBUA7DtnisK+L9r0JlVT2JIox1B68VMz+WCevHWo/tAHfAHHvVW8vURM54xnPPSvNjCU3ZI5LNvUqavImGz17DOPfFcBr6qpJA/xHeuk1bVQi89uTu5rgdf1pQGDEL/AJ9q++ybCVI2aOXEuCjY53xCotNC1u4zjyrG4k7dfLbBr460zV5YIooEfBkeFAevYV9S+PNajg8CeJ5N3zNp0yDPckbcfrXylocXm6npiDOJL6JSAO24Cv2/IoONKpKS6r8F/wAE/BeK6n+10Y030f4u36H6HaVZotwFRV+XC8deAOK9I0WzjkiHA3ADPuK8jsdcjS7nLMCPMOct746CvRPDviOKWNDu9RnpX4RnmHryjdLY/asFUUoWizv7WyCr161MYv7gxjn9Kz7TWUfHfoQRWkLpH79egr80nGcX7w5qon7xSnuZoB2IrPl1J24xWrd9MgA1j3PlgccHJ/Ot6Si+h1UVF7oq3WoEDOOnHFZFxfNtyAM9xWhK0Pfkenb61mXaJszjjnIHWvZw8YX1R7NGMV0Kn9pkHDKFzSG73dBk5wfb61lTuqS8Mdvb6U6CVThRy2Mnb0r6L6tG10j0vZq10aaNtO4Hr+NXreXkHqeuM1kxs23C/LzzVmGVhgHjHWuOrRujOceht28vTsex7VZ8w/UVkwTlwMkbT+n5VdhnGQDgjtjsa8WpTszz509S4snIzzjrUow2CT19DVXzOMD0x61Msg9uOOK5WjmaJeh/XFWIpfn569PT8ap788ZOc/rT93T34+tQ1cycbmnE44Pft6mrsVxjvk+1ZsLfJ1HGaSac4OD09ulcrhzOxxyp8zsbS33v0/nTZr8YPNYD3e3qcAk1Um1IIG5z7d/yojhrsI4S7ubsuqdTkAAeuDWbc64qZXfzjjPf3zXM3utFA3z9O1c1qnibyn+/jPXNfQYTJ51mrrQ2dKFLc7S58SJnYZO3T34rKm8Vr5mRIeeSd3GOlea33irBOG9yN3U1kN4m2/x8Dt0AHtX2uG4eSSujjq42lS3Z603irG4lufXvUTeKA2CZeSOfQ15EfEox98H8/Woz4lZv+WiljjkdK9P/AFfj/KcCzainuexp4jQthXz2I7Z/Cra+Ikxyd2eCFOBivGofFJ4/eL6/MfSrsXiInHz/APj1cNXh6PY9ajjqVRbntFprYYjBwRjBzW1a6qG714zp3iP7p344/i6+vaup03xDuZOevbpzXzGNySVPWKPR5adVaHqtleBsHIz2raguc4GefyxXn+lamDjknjn6109peLgf54r4jEYdwdmePicPZ6HTJOc9RgdulTb8A7ePbHGaxoJixByORV+GXgY4wOmK8qULHjTp8o6Q857Dj/IqpI3Oc4PFWGckDPHcZqGTkZ74qoqxUNCrJlT9T2qJvXpUz46Y5qtI2D05NdMdTrjqQyMdv61VkxnjpU75P/16hl6ex4rpidkNCrJ8746im/KPmbrSsSnYHtVdpwpbjPGAD/nrXUk2dkU2X1nOfTPBGKzdQuAVI9Bj6VFJO2OOntVOUsD83f161rTp2dzelRs7lCaI5J556GpbK3UzBm2swPAPb3pruy8+n41GsrbiR06H0r1lzOLR6ju42PPJdLutOfE8RRuxOMVftQIlx7fr+tdD43xHeyRRyFkBAAHasSKFgRjdz3FfbUsTLE0I1Jq1z5+o+RaEbx7244288+g69frWTqOn7W5AOcYroY0IZweuMY78+tVtTtzHFu/hPQ/T0rvo1XCSSPFrrnTbOFu7UDcOcDt3xVWOH7Ms8o6hcdfU1u3duXOSpHbj3qK4tR9humcZwADgcdf/AK1fS0ajU4o8v4oNM8e8SSf2l4gjQj7ik4+ox+fetNLcxN/FtAyT6D1qg0Yl1+Zwy7gQpI4xnmugvYNkS7QpPB/rX1VednCHkeYockak1u2ZkyL5ZxuU/rTNLtSH2nvyDu/Gpo4j5wBO056/jW3FYeXt+XbnIrOpU9nGxOGoe3mpvoOjiMCY2qM9cfWrdsu0gDjPr1x1pjQeaRhc4+vrViCIjaQOmM/N3/GvInU5kfR/V0i/bYZuOO/uAOla1v8Aum54Ofesm2HlnPzZHA+XHHv7Vr2oUjDcg8HP4V5VdXOqk1Evx/dHOxuhOOfr6VjazdgL97tztOKuTymJGPy4xjPp6/yrjfEmqDYx6jBx9KywuHcqlx4nERVJpmfd3bTSMMsgB6fh6Vd0m2OUU/eAAA9PeuaOpCU4DYGeT9K7Dw+ihFZe2MndX0mJbp0rHx2DpqtX5m7nX6HaJHycfU9/xrZbDbscRjoPrWbaEqqcbQMEGtSFfMHTcQedtfB1+aU+Zn6ZTxEYU+VC7dyjucfMevPH60+C3GAPl2noBSxr5e71z+g9avQKqvGe/f5emK46knFHLKsp6D7S2xjO1cYOG/MVsWybuBtGenPpVJjhduOT0OMf/XqWGUhkbHHfHpXhV71FcuE0dVp4VlBPDdMj0rTt4xImD69PSudsLsIPvn3Irbtbn5Ac5yB7V8bXpyjJnROLtdE8ulrKPl5FYmp+GjIS2FOa6W0uBirrbZRyOf1rlhiKtCV4s544ipRkeJ698OFvz80a7RnKjuMVyVz8HYWZiIip9B0/CvpX7FFIOg546VCdLhXOQPpX0+H4pxmHjyxZ1fX4S+ONz5jPwWXH3T355qE/CeKFypXc3HAHb2zX0nqFrbwwEcA/WuTuHs45Sd6gn+nbmvdw/FWOr73+R3UKlKpqoHkUfwaVuqHr7/0rRtPg2kae4745r2LTZ7J8qJMmtbNuFI4HfHvXHW4ozC/KmOWLdN2jA8nsfhdFEPmX6HGD70mp+DobOEkRKeoHpXo2p6zaWMbOWTjvu6GvOPE3j23zLGrLvxgnd2rpwOJzLGT5pXsaRr1Ku6PG/Hul/ZxMsaYznAXgZFfLfi+Yf2pOM7HBII6e5r6b8XavPqjyqvbIBHr7183fEPRZbO+a4cZLnk1++5HzQp8s9z8G4/wk1UhV5XbqzkzKW6ZrZ0plO0dB3NYOas2d0YJAQcD1r6vc/Gzu7S0iKEn5jtI/+vWXfom7PY1Fba3tjUbv/rVS1DVQ2WX5iQc1iou+pajFK5l3WPNZfTpVfqRjvStIXbJrQ0bTWvLhCQdueMVs2EIOclGJ6Z8MrFo4EJGPb27V9BeEtFa4jDiJvm/pXi/g6ya02HsV4Ar6D8Dy+ZbxkFeBwD6V+dcQ1pRi3E/qzgPCPDYHVamxHobxRk44xnP0r5U+PutNe+JobPdkQBpTn1J2r+lfZ+r3qWOhTyv8p2EA9q/P/wAc6jL4k8Z6lNGd73F19ngw2eh2jH45rzOD3PE1qtea0icfiJj3DK44aO9SSXyWr/G33nqv7P2hKuk3N/MjBrhzIrD+6OF/PBr12R4Fk+V2zgn7x+tX/hv4Dh0XwhaRjAby1UHoMAY6Vav/AAwSqFBt64C/ofwrkx2ZUsVjJvm2dvuPu8gy+OWZZQwj3ilf1er/ABZzM14sW/bMzDuM8ZPrVG58QeWVIGSOc7qv6nozW78gpjPBXtXOX1t5eR354PFdlCNKpZvU9ycG1oy5/wAJY6gjbgnunU1dg8YkphvX+L8q5SRf0qu2a9F4OjJWseJXdSnLfQ9Fs/ECXRABBJxwPXPFdhpTI0YAX5u5H16V5R4YiLXAB+4SCT7V6TYHysAEg9a+czGhGHuQMU21zM6ZsdlXJx9a6nw9ai4TcyjGea4+FwOfQDj9K7PwmzSIAOnb/Psa/P8AM7xoOxNR3jdGxc6WkkPQexxx0rH0jT1j1RmPJVtqkV19xpzG0zjkZIJ9axksmspvMzx1NfJUcS/Zyhfc4qVRtNXOttFG07cZplzKiAqe/wDOstNUCD8D+VUpNTa8nEYPPTjpXlxoSbucsaEpSuzobeUZOBn+RpbmXMRK59KZp1oBtx2q3qNsyQEDqR0rmbip2OWTiqiRwniC9Fsp6YxzXD3PiULciMlgSeCOmO/Art9c0eWRWYnPWuOj8KNLehyGfbyD0r9Ayj6rye+9T3JVOWi3E2tIvS7xknA6E98dM131hqYCgE7uevA65xXm8djLpc6q3zAAFAPT8q011TysDPbt2P8A9evfzHJYYih7h8YsRepqegPqsTOuGHTNV7jVY3J559RXll14xWJ3+dVYdD+PpWZeeNwP+WvXgfN3z7V8dT4cryex7qjSjBTbPS73WIEzlxjAOR/KsS41yIOcbQQfXBIxXkWq/EFY2bMmDnvxgVzs3xHjVgRKOT1znoPevq8LwnVcbyOSWcYai7cyR7w3iCPHLr7+gPaqz+KIhkB198+leBy/EtdnM3GOOfvZqiPiSkmf32CeAetevT4Se7Rl/rFhE7c6PoA+Ko3DAMvrg1lah4oC5XnByMda8msvFpuW4PJrTk1NmiG92yOAe/0NbxyCnh5ao61mcK0bxehualr/AJqOd65z+PrXAa/rQkkODkEk/wCFat5P5iMFbJxn0rjdYbaXJH/fS9Py+tfW5fg6cOh8pmeOqKL5Wcf4/wDELt4S1S2BbEqJHj2LrnivJdAlEevaRN2W9Rz9N4Ndv4/YR6aRuwZJ0U59stXDaFH5mq6YoAUmVOnf5hX6Bh6cYUml1v8Akfi2PrTrYqLk7tW/O59MJ4pdLlypZtzn09cV3XhbxbtRcPjHH+PrXzy+utBcsu5RhyM9q7PSPECqqfPg5/DFfKY3LI1Kdmj9Ay7O3SqNNn05pHitnUB32vjr/TiutsPEQZAC3I9D3P8AKvnnRNdkCAb+P8812uka4+UY9RgHPGfxr8rzHIYNtpH6rhccq0Vc9jGshwP3mc/WqdzqKOSNwPQZrlbTUJLlcK6g9PXmobyeZhkP07c818jHKlGdmz3aahujon2SZBk57D8M1nXRMQcB924cDdyax4r2aM7ccnoB1/Gobt5mdZEO9e4P1r06eBcJay0O+m7smkQy7T/496+1OgjMe0BskYPze/rVaO8V4/KZsdAc9c1Cy7Wx83op5rv5HblZ3RZtRt83ViR1/wA/hVpXO33wM+5rMil2KcDOPRu3pVqNyqjsDwADXBUgEl1NRJNxHYDr9asxy7R/Ws1ZDvX+EenWrMcmFx+PXIry6tO+hyyiaschbGG/HPtUwIH0NZ0b4AySTnrVmOUFuvA7V5U6dmccoF9H3Z9OuadnA69OeeKqxPwSfu5/Kpd2Rxjr9K5XGzOdxsyx5+zoeaZJc4Lc81VllPPPHbNVbicLyD2zVxpczHGkmSXN0QcgnB5OTWJqepKqqQdpzxTr67KK2NyjnH1rlNVv2Lnadvu3b0r6bL8FzyTZvUtThcr6nq+05LcD16iuL1XWmVctubuD6Vd1G84LFmI9AuOTXFa5cu5dV+nrzX6lluBi2kfmue5u8NB8rIb3xKGkIDZwB9fpxnmsa61eV2IBbcPr096iSxkedmYN7dv1/KtGHTS+8lfl4xu6fXFfeU8LTprRH4tis5rVZPmlYzjfXLDAdtp5O4ml+0XG0hmOSPXNb0Oj7hlV6DkbeB3p7aD5Qw6/Mpzyvc9K6PZx7HlvMJp25mc8mrzQlcrkEn5vQdqvW3iRvlzuRh/CcUl/pLlXwuTyMcfdrAvbFoNxA24GQevHpWU8JTqdD1MNnVag7qR3un+IsDAfkYrrtF8QYkXJ2nvnIrwcX0lmTs7dD16//qrtfDettcFBuYfkfxr5/HZXHlbSP0zJOJ3XmqdTc+idD17zFAB5wMFvrXbaXqodBz347+9eGeHNUb5CTzxk7c16XoF+gZAzbv6DAr8bznLI07ySP1anUVaJ6hZ3O5R2x2rTjnG3g9fyx6Vy+nz5wPTnA4raglI6nI6V+Z1qdmeZXpWZr7w3AOc/hUbnjAPAqFJN3NJJN1z0rjUdTgUNRH69c1WlI6547mnyNlPf0qpcSY6HNdEInVCI2WQdAcfpVSe72pxy35Uy4mCck8+tZk05P9K7qdO56VKlcmluMsSDk5yBUccmTk49vaqjzYTjr61DJdjr9716iu6NJvRHoKl0RpvJGvU4x7dqpXFwJR7ds81RecyPjqfSm7upbnjp6V0RoOO5tGjy6kpIK/1qvK2D8vOeuf6U8SBiQeBnjPcCopCMccgcg/pXVGLjLU6IrU5u7uDqN6778nOSe2T1H9KtRwg26rt7cHv+lUdOtimQV3k8epJFa5iBAHAI7/hX1s3Gm1COyPmazcipGP3uMj3o1KENEnT04/SpCCsr9MdmH9KS5IMOPpgdevpVKUudNHntaWZzctuFLqeo9qyNcWSHR7lxuGemG7AVvyIrykndk84HPNYHjO5S00JwTlpGYkY4OOOK+twbdSvFHmuNo6HkulJ5+szD7xLnkc8hcCuyvbQs23uOBurl/A8Yn1Gdj8pXcfmUdyAK7WdTIx3IMD1XivqsW3Gsl2PJjaal6swzp3kfMB5fOSeta0cI8tG+bgZ55xT5ovL2rtyf85xT4/mlCjcoOAR+lcNapzRO7Bx5ZjobPjPfqf5VYW12NgjJH45q9DF5Q2/y5pfLwMdMV5KqOTPYqTsU4kKbQv4/L16nFXY/l/hXLDOPxFQxD97hunp6+ufSrW4hPUjPXv0rWUWzzvbK5Q1a4wjEnoMZxjmvMvEmpMxILKe/4V22uXO0uFPynp7V5rqrCe6kA+UAkivfy7D295o+WznH8sLRZV0SQ3V0q54BIPzck+9etaFbsVTHTj5R1xXm3h3Tdl0COcvn+tey6NYLHaozjaew6/zq8ztseVkuIfK2zRtPu4PJwfwH861LWQnAO1R2z/hVKCDPfdnj8P8AJq4karwOh+vP0x0r46dC71Ps1jmluWmPp+PqcdjUttdANztwwwAPr0qswKldvHf8aYZfKbJ454GePeuepheZcrRh/aCi73N4kTKpXnIz70yKQx/Lu64z8x5rPt78Bs+nr1HH/wBeka+xyW5xjH1/OvEqYGcLxaOzD5nGb0Z0FteBVGGz7NWxBfDAycZHB6GuLhv9j43c1r2l1vII259favncXgHvY+xwteNSKTOwgu/lxnnt3rVtbzeP5nuK5a3nwMk8cdOlF3rq2kROR0PXjNfLSw0qj5YrU6J4f2mkTprnVorUEd+uOtZNx4m81+CMdjXmPiL4gRwsyiX2z7/hVXRtem1hlMf3Cc7v54FfRUeHqipe2qqyNVhadL4tWdX4q8U/ZbdyGyMdAef8a8R1/wAb3i6gUSTYm/nHXrXofia3YWTu7/Un2rwrV5t96+1uAf4mr9F4dy/DqDajc20pxuexeE/FrrGnmSbu4Zm65ro9T8epBC+Je2cc968AsdVlhUKDuHpW1bX8t1t2nec849+O9dOJyKjOr7WSPQhSVVKx1Wq+LLrVCyxu21gB7c8VlQ6RcX7bmZn578Yq7pGmPMwyrHPU8DiusW3S2gAwBjr6dKzqV4YRezoo9GlRhSWq1OA1jRykTboixAznvwK8p8Z+HotTtT5q8qvA+te0eJLlpY38n8e/FeeapAbmd8+vSvpsqrzilKTPn+IMqp5nhXTcT511nwfdWLF4YmaL361zzIyHBBUj1r6K1LR450YFfauVv/BMLJnylyfRa+5pYyMl7x/M2Y8J4nDzfsloeQb2HTtShHc8AmvXE+FFzdxeclsyovU9qavgQWkjJLFtI9a3+t0nopHkrhvHv4oWR55pfh6e5kVmXAP5V6PoPhrysfL9fXFbVh4fS3XBTit+ztAu1AvFefiMZdWifoeRcJ2mpVdw0+xZFAUdeld34TefTn3EtxzjdT/DXhk3Co/y5P8Ae7//AKq7mHw4sEGSi9M7ttfA5jmNJ3py1P6AwODhgqahE4v4t/ENtL8H3USOVcwnaemWPA/WvnL4R6D/AG/8R9NiI3Q2uZ3+vQdfck13f7Ql95V5bWKsCMtKw9hwufxqn+ztbi1v7rU3Tf5kghB6fKvX9TX0WBoxwGTznSVnJN/efi2azed8X0MGtYUmvw95/fp9x9k2drFHp8MOBgRgc1DPpay/Mrfd/TgisGx8TJcAlX44/DsK149WDY+bjHQdfxr8SnQxFGbfU/buScXoY1/oLMrBxjIwM89q47WPCZkYtswB1zXp5u0k4zyfxGaiuRFcIV6k9favSw2Y1qDV0XzNqzPA9R8OXNp91GJ77ay/skq/fHHo3vXul7osPzEfMcex3VzmpaHEUJC8r3PPFfY4bOI1Ek0ebiMO5axOS0GIwc+/y4rsdPlVVR23Z6gfzzXK3SCwbKjK5+Y/SrVpqnq/A4xWuIpuuuZHkObi7SO4ss3FwEz14J75PNeu+C7eGGFf73TJNeAWeui3wwbcex/+tXrXgfxCs0MZEi4xk559q/PuIcHVeHutkE5c0HFHrFxCPJyOnWuc1d44kIHBH4Vof2wGtjtPauE8Qa4ULknA5Pv+VfnOCwtSrU5Uc+DoTcve6DtT1IKpALZz8tW/DWZNjvuLMeCeoP41wM+r/aLlBu9yp44rtPDF1ueM56L24xzj86+qxeDeHw1ras9erTcYNI9W0a3QjgehrQ1G1DhQTg9Mnr9KxNK1ALFnpx261fTUA/O7gCvgJtxTVtT4mrCaqORTvNIWZAMZA/Wqdn4ZjLNuXnHbqPpmtprtXHv1q1YMG39B9ODXo5VOTxMFLYp16sINHmHi3SzE5PTBB3H17fpXA6q8iRSMqsVGcH0xn1+le4a3pa3zSE9D0+veuZ1fwoj6e3y7nwcZ71+1vO8LhaCUndnlwws6tS70R8vahdXSzuzttOc/WsG91SaQMu/p9a9c8UeDPswfC/xHoO3bmvJNX0e4hupFKbV5AJ/wr6TLcXh8WlOFjozGhWpxSjdnJ6nK0jHcWZT1HtWVIvqdpDGuhvLTyWOe39KzLlAFyV7YwfWvr6dRW0PzyvgpczvucrqkrKcZ5zj5c9f6VU024lhlVCx9MHn6/Wti+s9+Xx0XrUFlppaXYvX09cV6KnFQPGeCmqidjsPD1w+EyOB/Su3t3zEP4vcd64vSlESp6/yrr7OTcgw3PvxXy+M1ldH6Pl1FwpJMlmUMG+bB7elYGtWu7eemfp16d66Rl/d+3UHHPrWffwBskfexz39qww83GQsbSU4tHhvxLXybG2U9fPLEdshDz+tch4WiB8Q6UOOHU5+gzXb/ABnXyBYrtxveUntztA/rXI+CoC/ii3HXyo3PzeyHH0619zRlfD83qfjuLhy49Q80bdy+bjO3dzkitzSNwwd3A4+X1/yaybiL/S/xPP0963tNhCwqpXAB521lUa5VY6KEffO58O6myjYeo4zz374r0DSdTDKMN14/yPevLLBNrA44Bzx1rpdO1HY6MXb3P17+tfJ4zDKpsfpOV4907Rkz1/TtQ/dj1HFbMd8WTA+UjAx2z2rzjTdUYKP3nNdBFqhXGX4H4nJ+lfCYnAvmvY/R8PjIySaOmLRyo2flA6/L3p0UpX5H+6fT1zisuC9ymf4u4HoBVl2LR7x8pxmvInRcdGfRUakZ6jL5EypX5SOflquNRMA2ud56H6VXkvirkK2Oh55FUpZgxJ7nqRXZCjdJS1PRWh0EN5lRgccZx2A6nmrsEw5AOAen0rn7F8YxuYEdOmRWhHKv4A454/LNcdaik2jaOqNuG4Awf0q4ku/BB49KxUPGO9XYpWZclthzg59e9eRVpEyiaschGO/pjpVmOUfie/vWbHMWXn6Yq1G/zc7hivMqUkc0omgkm8kggkVKZPTkY61nxzHb3HbjvUu/I9COua86VOz1OZw1JZJBk85B/E1SuJT2+U9Dn0p7SgjBxzVC6l2nHXrgdK7KFJ3NoQKF82/eCWweDjrXK6rcAA7d3J/H866DUHP3Qegxk9K5bUcvyfmI56ZyTX2mXw1TZw426jY5m+DtLkv9KpyacrKQeeBn14/+tWiyncx29G96fDbrKxyu0jjI5xnsB9K+9w9Tksfiub0pTlJNGCul/OQq7TjAx6+tbFj4deVl3L8uOe3bOcdhW3YWOX3KF6g546eldJZ2KowGFwP89Pavo4Yrofk+Mwbu2c5DoG1AvlsW/jPHHFFzoWdp6FzgY7/4V3KafvO75RnqfXj8uadNpykE7M4zk+56Vv8AWIs+f+rVb3PLdQ8PMiSfLnZnLeo9vbNcrqOjOCWI+YY4PGQeDge1eyXVihIBQdOB2BP1rnNR05XZVHQAH7nbv6VosQkdlHDzctTxm80Mg5ZOep9T/wDrrV0myS3i5XkHoOxrsbzSFLN8gJ7b8Dn8Kzn09YxknOM898152KxSmuU+9yfCTpzUjX0K4JI2YUcbfUenFekaBdYXn5fT/PWvLNKUxyqSOmMnv7/lXoegy7VVT7E9BX59m1NSiz96ytuUEmen6fd5UYGOBgV0FpcZUDIB9K4rTJeF57dK6KynIABOcV+N4ujyyaR7FeldHQx3HTkVMJBt9M+tZkdxkZ6U9rjAwc8147pnkulqWJbgKM57ZrLu73BxnJ/Sm3Vxnvms25n259emD0rrpUjto0QuLk45zjPeqctwxPHAqGWYeuT+dV/Oyu4sSMdT3r16dHS7PXhTSJ5ZiQDxnuMcVUeQvwOT2Pt71E94nGMnFRyXAT2I6ivTp0HHRI6owsSF9jbt2G7/AI01rwHocKOMetUHnefdjkdjtphkMWNx5P6D8a7VQT33N/Zmmk25vrU8YZgBjtwD1rIiu28wDdjHU/hWhZ3aqRnJGOh6dOtY1aTjtuROLQXmj3mjOEv7Sa03fd80AK30IyKrmZdqZXkdRX0Dr+lDVdOkt5Io5lcY/egMB7815B4h+HtxYoTEd6DjB4IH1715eX5zSxfu4j3ZfgfC0MSsQuiZyl1dCPcFO7I5/Csi51Bc4+Xpik1eWS0kkjlXY6jDH6f/AKq5S/1IrL97K54+XGK/R8Fg/aK6PNxlf2O5tC9XzxjuOQO9cv4onN3p8QHIKsxP40s+pbmLKW+VDtXgimeIAjaIrxu28RA44OSe34V9Xg8P7KakzyoYhTkonN+DrUx3N78vCRgZ4xy2a6+3VXfcduDn6H8K5bwSf9Gv5JNp3SKmOpAx0xW7cXywJ97j29Cc9favQxUXOq0t9Dhp1OVXfn+Yt5NsZMegLAcke2TSW53uH/iP5/T8Ky5r3e5J4Hr356VZtLsr8v8AER16HB9646kHy2R6FKsoPmfU6RJScFTnGQR6VIZcruBwD196xobkyDA/+vV2GXPX0yPXI4rnpYbujlxGNs9GWUwFXGGUcAbsd/8A61F0wVMjqcc+v+FQSS7Nv9OOOvP0qtLe/unwdzEZ7/l716VPCtnh1cxiupzOvScn0A5IbjjpXDwnfK+f4iePXPpXZ61IJEfO5yOPmwTg1wXneRec7dpkG3txX0WGpuMT5PMMT7Tqd/oFuokRe4wTjoMeuOK9OtFU2YA+Ufw/XFea+GbgNLC3bH8JOOetekafL+5b5mxnPoT2rxMbFykdGAqqEbFuKQK2SfY45P1q3AwflsbsYPrzx/nFYr3oglI3jd37cH6Ves5QMbugAwOnPWvNnRaV7Hr/AFlSbVzUfakbkYHufTuKz7uRc8Hjpx0FTSzMU569iemfesu5uM5BbJ+bkDPHeuTlUWYynKbsh6zl9wHB9l44qZH2rn5cg89gePas9J26N0B7nmpkckp/C3PRuela+zjVjqZwlPDu6ZeSYD5Sw68H9a1LGUoy+vXaOnP1rJjhHGBn+79atmUwR5U5JGBx1z7187jcMr2ifd5XjX9o1b7xALaNhv2nHf09q8w8W+PgivHHJtPTnrzT/GeqSQW7gbsjj0HWvJNQu3uJyWPGTxXo5RktJfvJo+y/tLlh7urL95rVxqlx8znBPIr2LwPqUNhZRjuAM+w614RbybXU/rXUaZ4kktkRd3TivoMywP1ikqUNjXA11Uu6j1Z6l4311XsmO/yx6V4pLJvkZvetTV9fl1Xapbj07cdKzY4i3Hepy7B/UqXIetL957sdh1pA07qqrya7zw9ozKg4wD972rn9As/n8w9e34V3tg6xqgXb6kf/AF65MxryS5InsYaChGxq2arZgADIxx6Cq99c/aMx/wAJ64+tT7DgHr6D8KfoWnHVdaig2ZBPJHXtXyV4Q5qs+mp0zqKEXNlZfCl1qcWEiUAcccc4rnNb8HPYF2MfluOg+vWvrnwt4BRLeP8Acg8ZJArJ+IXwzhnsm2x4fBAIHODXymG4vUcSoSVoXPnqefUJ1/Yy6nw3d2jwOyOvzV6T8I/g5N4yu4rq8jIttw2p6j1P1rRfwE8/ieCyliyDIOR3FfXXwq8HQaXaQJHHgADoBX1XEXFH1PCxp4V+/PZ9l3OHO6tLCQ9qt2c7pvwBsE01Y1t1CkfL8vQ49a8Z+NHwAFnatcWEXlzLkg4/SvvW2s4YrYKQDxXEeOvDcN7AS6BlOcivzqlm2NyyUcXCq5W+JN6M/OsDnkp1+WovdZ+WM+nT2c7wzxNFKpwVPBqzpkW6dQ3SvoT4w/C6OC5NzBEEycN6YryK48MtZybkDHoF28nPQV+3YDO6GZYeNWDtc/XsFQhKMatN3udj4Vljjt0LDCDnPpXWajeLbaTPcY+QJ8p9vxqb4XfDS51GBZbqPYT91cdverP7SccPgbwDJtXY5UAc4yx4Ar4Kri6GKzWngqXvSlJIyx+a4bCKXM/hTb+SufCPxX146v4nvpx85VvIjC+3HHf7xr2T4U+EJdE8LwK6fMUw3y9WPLV454b0I6/480yxcM6Rv9pnPU8cjPXq2K+zLPQobXSLeFdpZUGdq/xetfrHEGOjgKFLCR6/kj8w4CwksXi8TnOI3bcV6v3pfojg453svujbzwCe1bdlqMpGMsM9v/r03VNH+f7pzkHPpWetnNblnVsrnp7Af418m3TxEb9T9tZ0Kao6LtLHPYH065FI2sSjDZ4PJB4NUraRJIsPt3f3tvIqO6s03qYzkf3T2xzxXCqVNys0S9C2+uvggt7j/Pes691zCkfMpAwPzqndWk3QMefXnp6Vj3iOqZb6e5z616VDCUm7o8+rioxTTKWo6qJJWz1/KqMV5sOAV54GPUf41X1FCrkBcEDP51kNdsrYPufevrKVCLgrHxGOxyjU20OlbVNq5BVT+XA613fgHxGYVSHewdcDHbBryBbkyH73pXpHgG133Al24I4rzMzoU/q0uZG+X1vrE2ux7tbarIbVG+92/D8a4bxXqpDO+9gWJGeOPzrtbO2T7Jt+Zvlyc+1cX4n8MSXLkgdQcDt+NflOWLDxxLvofVU4xRyml6oZbhctuG7Cj1/OvT/D0jRpjO4D15zXCWXhOWyfzfmyOn+NdtpBNvEFYfdOBnjivWzadKrC1N3R1OKcTuoNVbYOSOKu/wBtBeM1yMd1hc85I4H+FAu2JYZ9j7ivz6WBuzyZYSMnsdkmuGWTjkCtay1QsSAfz/WuFgmxwe5H1rXtL3Yo5P8AQV51XDqHwnn18JG2iOyWUS4ycj36VFcyIUZf89K5x9bK5xg8VSm14sTuPQdK5Vhqk3ds4YYKbdyt4ks0mLKAOfX0715X4t8OITvVOg6CvSLq8FyxB+uD1rC15EaByxzgE/1r7bKK9XCzirnvww8ZRUZnz94g0/7K7bl9fu9q4q9JbhT/AJHevQ/HVx+9IUcckL0rzp2y3P15r95y+Up0lKR8Jm2HjGukkVPJ/wBncMVLaw+U4YbR9Kk2f/qqxbQ+nWvTctDyvqkbqyNGzXpndzxjmugs3C7FJ+m3/JrAgxwR8orUspwsnLbcdAa8qsro9OmlCNkdAi74+u4EDr6VBeoPKAzxjjHof5UtvKGUbuM9uabd3A+Ylv8APPp+FefBO+h5+JaW54P8bmP2/TouMLHIR+LqKwPh/Du166YcbLZs7ueuBWx8Y5RL4gsIx95bdR931cnn8qo/DiIfb9Uc/eEQT8zmvvKOmDXp+p+O4u0szk/P9DcvrXEw2ru649c1pWcf7hMevGf/AK9T3lrmRMpjt685qZYfLhQ43Z71zud0jRRcZNmhYyDCj9fb/JrWtZjvRjye/FY1uPuk9ep9/wAq1bJSygqzF8Z9j61584Jnp0sU421Ol0+4KhCp4HY+npWza3207G7duntXO2hEShQc9zjkdPepo76PzVUnnJxt6ivGrYZSPosPmcqcVqd9pd0sjkfdx0BbArZjkLwHnAI474riNIvWkb73OcevArqraU+WPx/i/wAa+RxdBxkfoeWZl7WKZUvvlkdl+TJ69uaom6BbJXryPTFW9RHmPk+uM9PwrIuB8+AeOp64/wAitaUVKJ9nRxClo2bdnKN3XqcMN2MVrJLuZU4xnj5ulc9az+WiZfr19quW1wZmGfu8muGtSu2z1Kc0zpLdsqueCe31q7G/zZ3Zx3K9zWPb3GdhHQ9K0Ypvl9Qev1zXg1YWZ1GhC+7luvYDjrViOUbcdWB4rOSY9enOM1YD7cZ5x2/wrz507mThc0BIrYH5ipPNwoGFAI6e9UUlBXceh+tSmXGe49elccqWpi4ksz7sY28fpWfcPlcDktkjtU8rHqe3X2qnP1JwoODiuilBJlxVihd4ZcncT1yG7Viakivz2yN2OOK2bhf90Z9fT3rMvIg27Iwf8819FhXytWObEUuZHOTR8tnr/UdKdbDp2zz19asTx5Utv/xHPFRIuHz69D3r6WFTQ/O8zy9ybaRvadENoHViRkEZHPeul05Qfvcn0xk1ytjNtGPlPt05x61tW14I9wHUDbk+nOK7I121ufm+KwPLLY6AAFSw4P3sdsfSh9hUAY28fL37gemap290CuQcBe57Hp1/pU7y7lGNqjqffP61p7d2PJWAvLYgmtEYdMD37nqKxNQsgWLj16Hpj8K2ZZgqM2d5HGD1I68VlX0oGcfL2AFJ4prZnbRy1XvynK6nABuYN8o4BCDnPYe1YV4u5k9BxXQ6hKWz/EcDHpWJkPJgjoDx3yPp2qfbOep9fgcA4W0GWFqI9oBxzwPeuz0pwuwDaQeOcVyUS7ZfT/2auj05hlTt3E9v8+9eTjvfjqfpeAouMUjutOudwxu9yO2a3oLvOMZx6Vx+nuygNt44yff3retpdi8fdHSvzjG4e7Z7c6d1qdFDdEgc59ae1ydn3jz19azIpME5HFSt+96Dt1r5x00mee6auTTS5Gc8ehqlNLyQemeakweh+9zk+tMuLZgpIByR1NbwjFNJmsVGLMq4uMtz68896qyytLvCnjPAp11A2cANnoT04pYraWOPeoySM5Pc19BHkik7norlSISNoXO3BHNNWN52AU5H59KUWt0zbjHkDjj1+lbNjp0sQyy7WGOKdWvGlG7abKnNQW5HDpQWMYGW9+lUb2zKRlWwm3PA9P8AJro3gwn05B7Zrnteulgibdx2Ga4cLWqVamj3OalUc5bnMX1z5CkeYzc9e35Vntr8ka48wr2x0+lUr2/kuJtqdc43cHHtWjYeFbrUAZBGdueHkOefYV9x7OlRhzV2keq5QSuz7IYAcnt1rlPGOv2Wl2ErXDoqBDyTV7W4tVe0c2U0XmgEhXzgn0yK+VvHPiLWbvWrux1fNvPbNhrYEEAdQfcEdDX47kGS/wBqVvjSUdWutvJfr0PyXA4VTfO5bdCHxL4gXVb6WePiJvuLt7DNcTfXG64OWZsn8eKtT3YOcdDkYP5VjzvySzdOoHtzX9GYLDxoRUI7JWObM6UpaMW4m2qWB7HFaOsRL/Y+59zHyxtHcE1kRszyqNuWJGTjn8q6nX50i0jaU3lk4CcHA/pXtL3eVHh4TSs30OH8L3Igs7x1GD538XYipb+7bYFJwDjgNUFqdsD/AClMybiO/A61HKfNZh97P+TkV0yac2xfV5T0BLpnfBbbjqamjvCrYDfd9Rjmq4+VWAHJ43ehpIwSzN15/nTUYt6nDi/aUvdR0Nrd42lmwcfhV6O8VT6j8RwPSuctpGXOegJ+70xWgrDqevTG7AP51pClHmPnsRWnyq5q3F6DhlOVHB9PxrOutTUgj+Ejg+i+x4POKq3V06JkBgD1x+tY098Qwb+Ek4+bgAjIxXrU6SsfM1cRJsW/uA+8F8/jycfz61x+qtIFaZI5jEpG+VYmKqR2JAIziun0XRr7xlr9tpGnB3nnyGm/55p3P+FfaXgf4UaJ4V8HQ6O9nFKWH70sMncevJ96+V4g4nwvDihGceecvsrSy7v9O57+WZLVzeMpylywXW17vy8l1Pjfwpqe+OCZDvBC/N717b4J0iXxXqljZRKxjlKmZhzsTvk+pIqv8VfgGPDErat4YjLK52tbL905PGBXt/wu8Gw+CtGtAyb7qRQ8znruI5xXyWdcXYL+zli8E7zndJdU7at+nTuezguHMVQxLhXs6a1TW0vL8NV0PMfih8MbrwZcC6st9zp/8afeKE9fwrkrG7BQZdSM8Z/iWvrS6Ed3FIk6iRGzkHnNfPXxP8GL4V1P7baDFjcH5wP4WPfjtXgcM8VzxyWBx2tTpLv5Pz8+p6+MyeNnWoaW3X6r9Uc1JO0anIYA8/d469qgPmTzpDGjPK/yqiD5iT6U1pNyoOw6nr/OvVfgf4MS687xBfR5iGUgB6YHVsH1r3c2zOGXYeWInrbZd30RWEy26vPZf194nw/+DsN55smux4d1yseSNmR7GuZ8aeBpfBWriLeZbGXmORuoPp717/ZvkXFwcjcTj0rlfiZpy65obZ+/EBIpA5yOeK/L8u4lxv8AaKnXneEtGui9PQ92eXUa/wC5UbdvX1PGoFG9Vy21R1zz7066AlQjHzHoV/z7U+027Qx3Lgcgdf8AIqOZjhvvYIJP069q/W5SVR3R5NOjKirNHIeKNM82Bg3Qtnj3rzXV9IWzO4nj3XmvYdQnDIWyvck/w15j4saS4uVtIQ80snCRRoWc49hXs4CpNS5eh7WHnGK1OKYZbj5atW6FiPvVJDpjpKySoySI+GR1wQfetyz0gtt3Bm9Qa+gq1oxR24Wcea8noUbe0J/LPzVoRWLKclOR93+tbNvYxxIjnoV5VaiunWP5VxjPOR7+teS67nK0T7SNenTo3iQWcnksPzz6Guy8P5mxzwD8wPT2rho3xJk7iM84/Suq0bURHECDyR07frXnY6m5Q93czwON9pNxZ1l7iGLYN2fau6+EPhf7XqS3Jj4PA4/HrXneiRya5dxRLlwcc7fQ9a+ofhn4dXT7OLjDcHpX5dxHjfqOEdG/vS/IvOsYqGHai9Wer+FtNSK2UEDnHaovFejpLASFyME49a1bKYQW6446cDimX06zwew/zivzN1aDoqlfU/DlVqfWPaLufP154PhXxKl0I+VOBivZvCFuIUUqvT+dc/c6ckty5AH1x+tdNog8mFeen515mJxsqig5v4T6XM8XLE0Yxb2On+1en5VQ1UC6tznr7/Sq7T/Nkkc+/wCdR3N0fIdSeoPNVDMlVThPY+Up0nGSaPIviPpcN3aOCuT715J4U8BDVNT854flRsDjtmvZfG5+0N5Q55681P4O0UQoDtx+Fe3hMyq4HBSjB/EfqeFzCeCwDs9WbPhTwzDp9oMIAAMnivi/9uLxxBf+KrLQIX3x2q/aZxnIDdEU/Wvs/wCInjC0+H/g+/1C5l8pIYWkZicdBmvye8e+KdQ8d+JL29O9tS1m4xHFuyQnIUfQCv0Xwyy2WMxlTNKq92Gib7v/ACWr+R+YZzjajpON7yqO3yv+r0R1f7P3hxtS8QXWpvF80pIT/cXvn619HtOEPHrjjvWV4A+H8fw++Hazypsupo9qg9l/GqNnqwuE++uB1J7e1fYZnjFm+LqVaWsIPlXyP3HhvALL8tp4Zbpa/wCJ6v8AHQ1dShFwhKLhh19c1x+pSG0lw25fmIBXOPWt575kfAf/AArE1R4rxmXkHHOD6UsHGUHaWx9HUuo6ENvfs3A2kfp/9atq0tvMbKn06en0PpXLC1MUuY39ieox9K6nShKRu+YE4/lXfioqMeaJ8/8AW5xlyMr6hAI1zu5/zjisaeAOSemezt/h0rqL61acY/Ht/k1RbTSy4C89Pu1lQrKMbswqrnZw1/pz4chcjnjt6/lXI6nbGMsSMV7FeaR+4YYXI6nt0rz7XtOKyuNrA9fxr6bA4uNR2PBx2DdSDtuctYjzpVPovP4V6B4N1j+z7lN3Q8fiT71x8Ft5LN7/AJV0mmaW1yqIPvdQOK6cc4VKbjLY9Ph7Buzcj2e28YRJbRkP97tuwcV1WkPDrEKsWDk8k5r56vVu9NMmHyp/hPTI54rsPBvjx7JhFJjGec/rX5rj8kvRdTDPU+xxGDcY3gz2q40qBbIg4rk7ofZZ93Rd3I4xTD45iktTmReR8tc/c64l3LuBwG568V87gcDiabl7XY48PSqK/ObT6g0jcjGO45xVtLzcuSfcD3+lYVq5ZQ46H/CtKFXK5bjngrXdUoxirWOqUEbltclyGPHIP0q2b3aAM9OprFjZo0JJb6VYVC5+Ycdq8WpQhe7OOVNN3LjXLPkjcOw+nrTdxJOeR2PWmxITnj2OTVu3tAWBI6dOTXPJwp9DNuMRkURGGPYZOelc/wCJbnbA6r12ZB610V432eMgELj8q848Y6oFjbD7mx8uf16V6eVUZYiupGbnyxc2eX+MbgTTsqnnJ4/w/KuSng5B79D8tddJot3qt28gVgp6be9bGnfDtpR84PPr2NfskMVRwlNKcj5meGqY2bnbQ8zZdi0JJ83+eK9qT4UCVNzRHnB9hiuU8SfD59NUlBj228+351VHOMJXl7OMtTlq5bVpq6Zx8Ug/vZPf6Vp2v3uevvVKHTXgl2sG2+/bvWtBZFInOOP6/WuypKPQ8KVOrfXQsrOVTP8Ad6jqPy71n315tididq4yf/rUskm3AbcQOvuD1rD1Sd1D/eBPZfc5B/pTpU7s+azCvKnozyb4k3IuvFmd2dscan04BP8AWtL4aQDyL5+gaRB9cc1z3i+Uy+Irps8b2C/QACuq+GkP/EolJx80559gK+rn7uGS9D8vjLnxcpep2rWgeaIL9wLn0/Q1dk0/9wi7NoA+ntTbaMtOSo/hHyhf85rauB+7QHqRyvcYrw5TcWkj2d02YkdrsYDv1+8epq/art5X2z6+n9Kke13E8c57rn14qRICgOH4B+7wfT1rSMkzgm2noKZuPvbV6j6YzUUt2I5Mb2JyDxj+tSSo8aDO5uOBjGelZTkrdZC7h0PpnHFHs0wjiJLc73QzkMw5Bzx/+uuiS42pjK8Vyvh64zEoPRezda33k+XjhT74r4/GU/3mp+h5ZW5YXQ6aY7ipPPPPp+VZNzIftBJ+Uc9Ov/6qmmlIz95geOMZrOvp1iTJbBPUe/41NKkfZYbH2Zd/tAF19z0Xp+dadrceWerMf0x1rkrecSS7jtABz/8AWrXguvmx/Bxn+gpVqFlY+vw+LUktTqbW+DLx37dDitBL/aBsK/n+Vc1azk8A8Z4/KpvtTjgbcYwOteLUwyk7HuU66kdZDe7SD1J9/Wr9vOp6HaBwR71x8N6YpG9R3PIrUs7vZyOcHt/OvJr4W2x23TOmEvqzN67qlV2bj15I/CseG6H8H1YVbS4+XrjPc+lePKi1uS42Lr9c/iaruN3+96etPLfLkZxzwPSo5RuVkPC/rx+FRFWBGfOh+YbQRxj/APVVCWPcvHy9x82R+ta8qlmBP0AFUpkYf3UYc16dKfQbXMrGFNFt/LcM+nvVdkxjb8pA4H51pXEfzMR07+lU3QDaVLKa9unU0PNr4ZVN0Njdkf2OCP071ftpmZd38Pp/XtVKM+WcEdPwHNSiR1Zdu3Faub2R8xicpjLoasM5bOOR3G7361pRXp2AkMST95T1x9aw4pwy/e9z6ZqRroLjcWHp6c9KwlVm2eQ8minsXbi7IfO9lbPTsKzrq6JUrv5qGa9LIvzbgemKzZ7h9+CMfxZ3cVrBTludVHK0nsRXjbmKgKByPmrPljODgf8AjvfvUklwMPvO4dcc/p9abvfK5+8393k4r0Y3ij36GXpdCSGMtgkY5/Sug0+PAHf5QxzWdbBQBuX5T2Peta3Kb8BvmPf615mJqX0PdpUOVG9YsOAOD2FbkDbgMZwR+tYdkgkVVG3PHXrW5aRmM5PQdv1r43FtJvuaT0Rr2Sb0ye9a8VuCnAxn8qy7Bucd/Q1vWoJVR7Zr47ESakzw8RJpkS2AOBjrUkulrjOOTzWhEm7ng5qx5JPPXNee6zTPMlXknucu+jfvuRV6DS1Cfdz/ACrXlhwQehzzT4wCPrVSxE5IqWJnJGUdMVRymOhyKie071tTIW4HftUDWmew59KhVX1ZEaz6sxNRAhhzx0PB4rzbxXNJdOUiHONpx0Fel6zE0vyAfL/KsK28PLPMBs4JyfzH519HlmJp4V+1nuezhpxhDmkzA8D/AA/FwyTyguT8wJx0r1yy8M29tbD92OmOlW9F06OziA246AAVrTIxhwB2rwcyzatjat5PQ+fxmPnVnyxdkagEU4yQxz74r54/aXu9ITVNNtYYU/thcvNcjjbFjARiOuTzX0JDCSeD69Tjmvk343zNbeLr2zvZIZb+OQF/KO4BcZUHuOO1ehwdQ9rmilzP3U3bv0+7ueflkFKs3fZbHnM8nzMRySM/XtVOZvm/2QOT6jvVkZds/Nux1pZosL9xffntX9CwaWh0ZjBKN0VNPiV9QRc8h1O4+v0712Gu6bKukmZg2wDjfya5vR4PN1GLAyf4Rux6d/X2rvPFFnfQeHsuNiHk+uO9dFWpaUUfGYZWcmeSbvkwBkAkjd3HWkjO7/d54ppG5cjuSQW6+malt8tyG6+vGcV0vRH2dLCKMeawjQMzYO3kZ7+vvSlQF/h6jJ2/rVl4yvAOOMYqvIGwDnNEZNs8DMcPFRbGxsq4OVHbHr9fSr5Mz27TpFJLbg4LoCVGTnnFYkzuN7AbiFyPUkdMV9XfArwzBF4BRNQtkeSTIYle3pzXl53nMcjwyxMoc12la9j5TD5f/aFSVOTskt0fK88qPExUq4OQMc44rDvJSv8AFgdvbr1r6l8efs+6bq6zy2B+xzHJUxcc4/WvmPx/4b1XwPPJHq0PlqFO24H3Wxkde1evknEWAzpWoStL+V7/AC7nzmb8P4vLYuvL36fddPVbr8j3b9kbw15kWo+IJo8+bIViYgYwOP55NfSvmZGeleW/s6aetj8KdK2rtdooyff5ev616bHlgf61/OHFWLljc4xFR9Jcq9I6H6xlmHWGwNGkukV971f4sdKEnQBxnvz0q1GQzKTx6VUMg3deTToX2P1xz0r5Jq6PSlG6NBzt6H6fnXPeM9Fh17Sbi2YZypK/WtyfHH0/Sonw8A7ZHX8aVCpKjONWDs0zKno0z5v0/wANXF5qiafnDNN5TkLghfX8hX0raWcej+H4LKBdscaBQBXH6T4dVPFk92U+QD5QOmSa7O+bOxep6Zr6LPczeYzpRWyV/m9wnCMbQjte/wDkPkP2ezAHORWTqAFxEUPzKV6e1Xr2RtmB2FULpsFR22185SVtS6Ks7njE1mYHkj+9hm5Tjuaz7yQbWzwufmYHHSuz1KwLuzbcZJGD7nNS+GfAo1W6Wa63fZ0PEb8EjPev1uhnFKhR9rVei/MeKw8ZSdjmfDfww1Hxey3Fw5sdOU/fI+dh7A9K9A0D4deHvBYe6tLNJrsgr583zOQTzyT3rrbpliEVnbDbGvpxxWbqMu+4SFeV46dq+KxmeY3MW4yny039ldvPq/mRQw8U1p/mfOfxk8HW3hzxeLuMYi1Ebm7BGHHH1Fc1DNaouEPzdCenau3/AGlrxEm0yVv+Wb7R6Y74rz3wR4W1j4g3fl6LExhV8PdP/q157epr9lymrz5PSxWLnZJWbe2jsr/Kx5OJVSGLlRpLVpMg1GQl8h129PrVBmHzE9O+MY5r6M0X9nfQrC0iiv2e/vGOWd2JUHgnA9B6Vk/Fn4V+HPDugNLpca2+ooAxZT1x688CuOhxTl1bERwtLmbk7J209d72PQpUq6iouV35XPCVhPONzHgg1btIZCyY6E9/U9aIFJAY7s9x3rf0u3RZATtIzxur6mvV5Is7MI7Sueh/C7ThBc+bIvH3Tu9fSvpLw/rMVtCq5C4/MV826Pra6bHgjcpxn5f5Gpte+KklnbYiZlP94d+3NfjWcZRic4xV4rc9LGYf66kpM+nZvGsCtgyKSPU9BzVi28WwzIdsn5HmviOT4m6pcylklIJPqen410/hT4l3qXSJLIXVuB2HSvMr8DYilT51JNo8r+w6Uo+6fW1vex3LZyMHpW5ZN5cX659a8q8A60+oWUMjn5mxnNel28n7n8ORX5rjcO6E3TfQ+ax+GdCfs2XjMOfxqC7k/cE5HTiovM5zzimXL7oiOQK8+MbNHnRhZo5DVLX7ZeEnkE9a6TR41t7XzHIwBVI26+bn+deffHT4sWvwy8EXVyXU3OwpDCTzI+OAK9/D4WtmVang8Oryk0kerWqKVK0naMdW+yPn39tX4vJrF+nhSyuP3EeJbxgeFA+6pPuea439k74JyeMdUbxlq8DfYydtjG44MYOd/wDwLtXl/hDwnqPxv+Iq6a7vO91N9p1S5zwsZOfLyPXoPav0h0XQLPwV4YisraNIY44gionGABX79xBjafB+T0siwEv3s17zW6T3f/b3TyR4GVUnjMU8xqLSLtBea0v/ANu/m/I8i+MtwLeya3h2KqLsAPTB46V4Rult5HHzKwOfl9+or3Dx0x1jVPs6DezZ4HOMVV0L4NvqDrJMC2TkqfzzXkZRmGGyzARWIdr6+p+8YerTwmGj7R2PJLKe9vflWB3Prt45PQVrQeCNV1NlYpsB6cZwRn0r6Y8O/CK0tEQGBQRz93P1rsbHwDawIAIFx06V5WL43o0pNYeB4mK4hoxbUdT5Hl+G9/HHkrwByhXFWbbTbiwXZIGQ9e3Q19Xan4St0tjmIHjuMmvIfGmlwWLPlQCDuz61GB4pnmElSnE4cPj44qfMjgZLWN1JK/MOmOgNRLCG57f17+9ONwqXBVXxnj/6xqW6AiQuvevpLuNl3PoFaWpRuIVZDx1HJ6/jXBa3pwaXn5gD/D1/CuzuLsHj5fwPTFY98izJu9yQRXuYKUqUrszqQUkcHNYCKXO3jP6ntXd+DdBzCssiYboNw/Q1lWWli9vV+X92n9K9Y0PSltbOP5MEjPtzWmb5j7KkodWelhGqFK63ZxeseHBIjsEyWGB69MdDXnWs6RPZXu2JG4Ga+g7yzjjj5UPnv3rnBoMNw7OyrhhwfevMy/OPZxvLVHqQxKkvePH9L/tO6lCq0jIh6MD1rvtH0ucqpdD5mP4uTz711tv4VhgQFY1wPWti00dBHwMY7fWljc7p1F7ishTxULaGTY2LIig/+g5ziteCyVVyFwxzzir0FltOenT2xVyO16bvwFfG18bzPQ8ypXuZa220/wAWeTjrVhISfr+laQsx94jIqVbcE45zxXmzxXMcrr3KcMHzfMAQMk5qWdhBGcnBH6VaaPylx/Ksi+mL55PPHPesad60vIzi/aPyMvWL5iNiHknp7Yrkm8PvqdwCQXA+98vGK7AQNNhQm3P3sNmtrStAC4OOtfRwx8MBT9zc0qcsY+8cnpPg9VUZTr1/+tXU6d4dRCCEX19a6FbFYlwB05p4IiQnsPQ9a+fxGaV8Q9zjlim1aAf2FDHbbiATj8a8+8X6NA8bArzxj0rsL7WTjYpyelcj4gufOiKE5/XH5VvlKrQrqTYqVOo4tze54tqWjebqMix5wCcj60tzpZhiVfTHPrXfw+Gyd0rJtz1PQiszVtP2bl+6AOB0FfrVPMIzainsefPD78x5ne2z/d24xzkdiKwtRsmdO4HAG3pzxXfXmnFW29EPH41g6pZovlhgMFxnP1r6fD4i9j4nM8vUrs+bdfG7Wbtv4TJKefZiP6V6F8MrEzeHInK8Gdj9cV53rLb9Quz1YvJ+ZkbNe1fCjTyfBulsU++Wbp1y9fXY6p7LDp+n5H49l+H+sYqUV5/obVppgWUkrjDdV9/161qyW7biGGMZGP8AD2roNL0jd047gbR/Wn32mqCeOvA9vWvjHjlKfKfYSyuUIXMBbTd05PXjgnAx/OkSE+Yit1xx8ox71qG0C/KQ2QMc+3vSGFTkBeTyzd+1dcazseZPCWMW6gHk4CcHPt/Ouenh2TAoOT+HHriu6nsGniTA2scenT61i3mkEMWLblzxs57Zrvo1tLM8qvh0noL4eYnbzx0yMjFdRK2E+b73P+fSsTStP24yM9+O1at432WAueuMg/56V5mJp+0qJo97BVOSnZmfd3oj68Kv8zXN6lqhmlCjkZ/PPvVXxBrQh3iM7tpwDyScf4Vi6Tdtcz+Y54HAHXvXowwvJDmZvTx9qiimdhZy+VHnv3Jwe3Aq3Bdszk56dvfFYL3+MKOg79M1e06TcyuegrhqUt2z7TCZrG6jFnW2mdnO4HIAPbFXVjB5VWYjkjv61lWtyNnyN3478etaUFwPL56kjpxwK8CrGSdz6+njUkrMuRRAEELwOpC9q0re2II29/TrWbbXW1uRu7ZGK07C6RsBuvfuQDXl11JLQ9Wjjk7JsnVmh+8enQVYgvSqqDuZfWrSCG4YA4Pr8vJINVJtOIZnDHAzx7V5LlCWktGe9Src60dzTtrwM+Duwen41cYCT5g24Y6qe9c2jyW8jD7ozjFa1jdxuwUn3IbrXDWocvvI6GXfL3HPzL6hqLmzBGQdxxwOlTZHlr8+dw6/Ss+8vmj4DZU9f/rVxw5pStEzV2UJrcKpxjI4+f6ZNZ7Qhj833iPlDdhWm4EoLK+8n7uKg8ksPmDLz1XtXsQm4rU2SuZ3kkMMdR275pBGQuBu+9j8vrWgbb5W/vDk+mc1G9rswT0B4GOhI710KrclwTM1gyFmG7PTHsKR5Xflzztz8vzfpV+aFhyu5T0J+lUpAgZh68Z6dq6YzT2MHRiUiXDZ+hHX+VKyGVz3Hp171Mkse8p39OasxR7Qu7c319q3dRroWqMehmCxbzM459+RQljht3zbT0HtXQxWgkxg4ye3T9ak+w9fX8ORWDxnS5qoqLsYYgZiF+bPfco/zzU8FpJFIGy2cZw/qO9bkOmK4yQN/f1x7/WrP2Ixna6cHjnketcksYvhRfMhmk3W3APXHAPHtXU20oZQ35jvXPpp+VWRNue+P/r1oWMpV9jHgY4NeBilGp70NznqJS1R0dmfnHP+OK6ayA2jjnp6VxsEm1wPf68+tdFpd5ztIr47F03ujwsVTbV0dPDCCQO3StGO3zHjGTjP+TWXBNwCevetmCcEZ6/hXzs731Plq3MjPvLfy07561XjiPTpV3UXDL046+9MtF5A6HoKFJqJUZNQuyW3szjjp6U+WywCSOo6dK1rZECjHWo7kcHjkf55rj9q3I4fbNyOVvLEO3Iz60umaSBN5pHT0rSlABwPWpIxsXaBXa6suWyPQdaXJyouQDJAxjHP41a8vjjp71HbRcLxjI6n1rRSHHB5xXmTlZnj1J2Z5B8Vvjzp/gW2m07R2W/8RMNoH30tj/ecjjI9K+VXuZ7y8nuLid5ruZzJNKxy0jk8kmoXxFuQ/Jgk46Hn1qSz/eyqF7dPav6dybI8NklFxo6yfxSe78vJeX5n2VLCQwsXy/NmlGhUZTpjIPfANPuNpi55z09almwsedw/DsKzLm42t0bPY/SvZppzdz5zMKqtYveHUWTWI42VlbI2r0+btXb/ABDmubbQBGZljBTlcckAcjNcd4FhE2so+3zNmMAcnB71tfFuXbbxxq+xV/PpzW1SLdaET53D6ySXV/qebIo8lcc5PPb8KfFIFOSOOhxUvyRwKe+B+JpglALqP/HuTXXe9z9GUV7Pctx5fH6e2KJIAu09FPXvmlhuFBG/8Pl6V0uj+AdY8UaM1/YIs8KEgrzkjPUDsa46uIhhlz1pKK2uz5nGUPaOy1Zzek2Mc2sWKuNwaUZHr3/pX2H4aiS10myRF2L5S8decZNfJNtbXOi65Yre2z2brOoZZBg556V9Z6LIJNLtZAeDEPp6V+b8cSc4ULO8dTDKqKpQqRas7r8jWkbeDnGP1/OuY8b+AtL8c6LPY3sCOsyFSSM9RXQCU5we3GO1SIy9Ca/LKFarhakatGTjJapo9lx0cWtGc18KfDs3g3wfb6LcNv8AshCI3XKjpz9K7PjI71Tj/dtk/lVpux/+vUYuvPFV516nxSbb9WYuMY2UVZf5ETdc5oySfr/OkmIA+nIqLfnHzcelYpXLSui3a3RuLUk8MCRUiHdD9PXpWbZvi4uVxgNyPY1bhkzbMP1qZQs9CZws9B9pcBb8RdzzntVt/muk9KyoZQmoRk/xA/lWksm6ds9his5xs7+RnUjZ3XYh1Bzxg9x0qjduTc8cAL371NezfvgAffBqjJdIs8ryHEaKWY+wGa2px0N6UbJMx9Tv4Emht1HmysQpUdc9cfjXXWiDTrAF8K5yWA6D2ry74RR3PizVL7xRdRNHZPK8VgG/iQEjzPoe1ek3krXE4hFenmVGOHqrCp3cfi9eq+W3qFS1SXKthEY4aZuCw+vFZkH7x5Ll+i9OeKuanPsTYvfj1qnLBJOsVlF948kjt61xU1pfa/5G9NaXel/yPGPiL8M9S+L3jXRrGPfBodoxmu5048zBwEX8+a978O+HNP8ABuiW9lYwpBHEoRVUAdKuaRp0Wm2gRBnA54x3pUAu7gzHmFBx3rux+b18dRp4S9qVPZLq+783+B59X2cq06kFa9rvq7KyXp5erK11KNMt3mk+aZxx7e1eD/E3XpJbO7uJm37gVVfUGvUvGuvrIsiqeOeh9O1fN/xr8Rf2f4Wurwtyx2oq/wCetfVcJ5e6uIjOS1bR6SawmEniaulk38kYVpKGLOG3A8/nWg8zwfMp5Xv168c15z4a8VJdQxAP2AI9eOa7+2uEuot+eW7fWv2nE0JUpe8jwctxVLFxU6bJ/wDhLJIh5MitnPB9vwrPn1M38h4b5uOv5VU1SDbt+bJ9V/SodJcMzKeQf0rONCnGPPFan1q2LWwwBSFx3zXZ+CrU394nPygj73ANcrdJ/o5I6DkZ461veCNYWzukZzgbsn8+K4capzw8nDc66ep9Y+BIEtrWNBg4/CvRYLgeSOma8G8KeNYImQecMnGPX616fpevC6Awa/mTNMFWjVcqiPjs0wVR1HN7HVebg+vNJcS8f54qjHMMe1MvL1beMyucAD1rwVTu7I+fVJuSSM3xZ4kh8NaVcXdxIqBVJJJxxX52fHj4q3nxP8VA2im5tInMNhaoc+dKeCw+vQe1eq/tW/GQ3s0nh+0ucJ9+6YEgJGOxI9f5Vkfsm/BiTxLrC+LtVtsW6gjT4pF4VT1cg9yOntX9FcLZZh+Fsrln2YL32vdXXXa3m/wR5ONU8fiFlVB2itakuyXT5dusrLoe5fsp/BGP4ceFBd3yK+sXm2e6m45Yj7o9gK9M8Z6i7KYYvvNwD2HvXSv5em6cIY+FArCgsDfXW5hkZzzX4zi8yq5pjqmYYp3cnf8AryR9RhI0qNnBWhBWS/r735nP+EPBP2uc3Uy7nJ+9ivWdJ8Nx28QG0YHHPepPD2kpBAoC4A7V0C4XIxivmswzGriKj1PKzHMqlebinoV4rJIRjGTSuoUHHfjFTmTHFVpJc/X2rx03J6nhpyk9TnPEFx5UbYzgf55r5i+K3iUrdyRgMMf3Rzwfc19Raxa/aI2HY9vWvBfij4KS5LzIn7zHP+NfovCtfD0cXH2y/wCHPtsolC3L1PE7DUGuJkO45z93qcV1BW4NsrMhVVzgPxx9KqaLpMel3LiT+EnB/lWpquoJsLHb/wDXNfsOJqqdZRpR0Ps4VOSKTOW1DBl3fLnoR0HTPHtWRdXZ27Q+0kAdM8nmk13W1SZh8oIGe9YFtd/arwZZm65B/TFfRYfDycFKS6ESxEbpHfeF7RGdWZWKDnn6/SvRbYqkeAcAY69K4XQWMUSAdT0HvXQz6itnbqC/J6fh1r4rM4Sr1eVHr04ucVYq+KNXCHYr5GSMd/rWNb+JIom2fLuJGO3TtVC9vPtcpfsOPmboDXOX9rJvLRE4XkdyRXs4TA0/ZqlPQ9CdPlgkuh6JH4zgC+WzLuOMg8c1q6d4iinmAGMHgV8+63qkwdRll2/dPT+VaPgbxfMt7HDI3zA4w3euvEcOQlQdSB4qxVNVVRnuz6cso/tEYIwSetX0sxsGcZH5isDwxqKyQozkcjtXSpexAAjvX5BiYTpVHA5q6nCVkH2XGMDkdqfDa7m4GPX09qPtSjv+fatCzUGAYOepPFcEpSS1OGc5RWpkXVkzAY4A71hXViQ2DyO6/rXcGAP7Y/x5xVO8so96cAYz+Fa0cU4M0o4rldmYul6PwrMMev8AMcV0QhWBemPp6UyB1iAA/KqWp6osC8H364+tROVTETsZzlOvOxJc3KIT/WsLU9VDblU5wO1c/rfiqOIsC4A/3sVy0niRpnYI2Ce+7PB5HFfS4LJ6k0pyR7WHwNkpSOmn1QKck/0p1rarqYV3B254GMfrXN2aSXk25twXOM//AF66H7ctpbhYmywHU45zxXr1sO6S5KXxHRVnCCsty5exxRRrGvzc81yusIAzg7V4Iz0561trdb+S+d2QM88VzuuXI2t93GTjc3PSujL6coT5WebJXVzlNUhEnPTn659a5DWpQs8XO0b/AK9Oa6yWfzVJ2+/0+lcPrz5uFA+Y54PQdzX6TgI+9ZnzOZK1NyPnJ4Dd3c+0Mw3ckc4yxr6N+Fmlong/Qwm0oIchlJIOWbnmvELK2IttRcQ79xBX1Cg9vrX0j8I7BR4H8N7PutYqwByepOTX1OfVuTDR9f0Z+Q8J4f2mMnf+X/25Hb6TYCKLJzkDBP1qrqNlvx+mfTua6+wsWaNgeSANpH+FUdSsGQfd4z0C5PHWvyenjL1mfqmJoJQscNPbKi/73du/FJDaCRs4z7Y5xitu60t1fAyrevp/jV2x0B1VWZOcZIPAr67D1OeKZ8JioKDsYEtqAR8uT16dzWdLZ7k56YPT0/Gu1l0suzFlODzkLzknpVC7tgDhgu4ZOD04wP617dGR83XirHLwwfZx833VAJY+3IrC8T62EhZQcBcgZ/nius1Y/Z4pFUqrD5nyOg6jOK8c8Q37XN8wz+6BwO20/wCJr1aNJSfMzh9pJRsjFvGe6kP8WSMH/wDVWlZxGOJAq7AMEmoLG1+1zq3VT3HT6V01xYLZtEo3ZA5J7k46cdvSuurJLQ5uZ30M1o9nVeeT6jB9qv20ohjHzDPXIXn3pu0AbukQ6fTj8vpWNdakPN2K20E/n2rglH2miPRwtV0pc7OxtNSDKoVm/wB31x0PpV9NV2jr16FuelcNBqLw7EQtn/PepX1WRRgnnp9fauKWD5mfQPN5QR39tqo+6W6YJ+lblhqClv7xJ6eoz1rx+DXHE6jczDIP+c102k+IAWUB8nv8xGcH27VxYjLnbQ68NnvM9T1Fb4iPcGYY5GBzU9rrREn7z2Hsa5a21UNAT6kg0R6oN+BuJPBxXz1TL7ppo+rwedtNNM7sXEN0nPyn9KgmVAu5Dg/XjiuXjvXjXKcA9e/41ai1XcQJBx3LevavLeBlB3iz7XCZ3CpZTOht79gMFuQcA/1NMkcXIJBbliOfX6ViyyiQBw2CRkjdRZaj5j4PyZ4z05NYvDW95H01HEU6vwmzEpXj+ADoavIgfkNz3+vSq8I3ouR/3z7VbjTY3Py+u3rx2rzqj+86XZAbfaDnd70n2f5WA61YfG0ev8qdtVunXjPeuXnaIuzLmg3I3Zux9v8A69Ubm0XbtH3iOAen/wBYmtl/4cLznOO9V7mJHbaw64yQ3BrspVWmRKVjmrq2kVxhO/40+ynaByr7lzxlv1rbIjQBJDhRyH61Omn+Y3zosiN0IwcCu2WJXLaa0Ki0hLQDargrtOPzxWhFGuefz71S+xC1L7FdE9KdHdyafIA486E8hkGcfWvLmnPWLLeuxpwxBcEDPPUe1aUVsLqIAgMe9RWjC5TMbB1GM4POavwxlHDDr0I6g14Veq15NHFUn95lPaSWcoA+4c5O3OasPp6uokU8deK6M2K39uGXGR2P61TjhMLFDwDwM9q41jXL1W5zrEc3qipaKZNu4chsAeorZtY9pyB0PHc1Ta3+zncM7e49av2kinbgcdMDtXn158+q2OWrK6ujcsySFHI4ratMlRzWFaTFQTnj+n+NalvLjBP05r5+qrnzteLZPM+VHPPSo7WT5sDsaillySc5plrOCxz/AI1ly+6ZKHum/HdH+Ljrx1zUUlyHGCQapGQlcf5zWXPesrHGfr0rKFHmehhDD8z0NKSUNNz2NW7VeRx1rBtrzL5PNbdndjjniqqQcVYurTcVY3LZcAA1bRvlzyMetULe43RjB54q4FyFOeM9a8ma11PCqJ31PjX4sfD06JLNc25HGSQOK800ttzjPrxXq/xX+IsGuNJb2/7yQngqOAK8usLVkGc4briv6qyWWKeAj9c0kfbV60lBLr1NS6vB5e1m7ZB965+7nMqFRwSckfjVjUCVB+fqOfzrn5bv94cdj0P9a+lw1JdD4LMazimpHsXwO0ZNbv5gGCOpA3Hnp0FQfHHT5dK1JICVMZIGE69Tgk1V+EGqPYGRoJiJvvZXH9ao/FzVJdU12M3E5l2n5s9S3TnFc86T+t8xyYKUoqMm9DH8P/Z21/T47v8A1Ekm1j2zjj9a9f8AFvwe0+bSFurBcOYwV28HIGa8Ie6EU0Eh6JKrHGRjBr7H0HZqPha0bdv/AHYGce2M9q+I4oxeIy2eHxNGTSbaa6M+9oVuZJnx9eWlxpd49tOHSRScE8A/SvaP2a/F7W19e6PK2YpP3sak5AzwRjsKt/E74fxarbSywwqLpPmz0ryj4b6jN4f+IdhFcbomDGGQL6YyD+dd1WtQ4hyirGK97lvbzWqObF0/YzjN/C3+Z9L/ABG8B2fivSpVWLy7hQTHJGBlWByMfjU3gxp4dFhtJ+ZYPlz6jtXRbw8YI6FQR3rPEP2efjAHoK/FFjKs8L9UqO8U7ryO2CTTT3LrHo3ejOMHnjnimq2Bg8cZqA8EnGOtcCVxKNy+so4xznvU6zfuTVAPuQAce9TRS7f5Vm4mUoEsxJHTI7Z6mq8b5XHvzUzYIxVVckEdMcZpxWg4rQa8xXVYwejpnirqS/eBPArNnYC7tGB7kVbdvKucAdeuauUbpehc43S9Bs83lXdq2ec4rWibDu33vasS7I3255BV84FavHkY7Gsqi0RlVj7sSpdy/vcg/lXN+KYLjVdPbSLRmSXU3W03jqqH77e2EzW7flhcEe3T0qpoaGXVRORzAhCnrgkckV24efsbVlvHVevT8ToguWm59l/wxu21nbaDp0NlZosFnbRrDCijgADFR2rbQ8zHOe9JdSFiidc9qrancfZrYRD8K4UpTeurZyU6d1y9WVvPNxe7+oTk+5rd0qz8pGmcfvHrL0eyedhuHHB9TW7dTrbr1xjgClXlryRDES19nAjupyzJBETk9TWX4g1aPTbDyoyA+OM1YacW6STy8NgD6elcDrmpte3Lv1Xkfh1rpwWF9tUSeyNsJhvaT12X5nPeILuS4m8sn524A69e/FeAfGS7HiPUV06Pb9mtvv7DwXr1Xx54pTw7pU06tuupfkhVOeT6CsL4X/AXUfGLf2jru+ysmIcRHh5Pc+x9K/bconh8pofX8VLljHSPdvrZdTTN4fWaTwi2a17Jf8HsfN2n+HdYm1dbXRrK51OZmwIoRnb9T2r6D8DfBvx3dW0bXlhHYBsHDybmHfkCvqDwr4D0LwTZrHp1lFGwGCcDJ+proI4ZLkeZNlE9BxXhZt4hVcT7mEopR7y1b+S0Pkcuymhlk3UhNy/BfJb/AInzk37PniHVJI40mtkjPEjFeR9PWuD8aeBZfh14oj0yS6F35ke/eq9uB0FfZM05GY0O0njivmP9oCKGL4h2bRNmT7MRJznHPFRw5xBjsyx3sMQ1ycrdkuq6n19CrOtLVHC3O3yf4l45JrJsrgpKpDYCngL19etatwwNpn+IA8e/qKx7W0llkIjTcBkBvr3r9OpW5Hc9ulGzseheDby5u71AHPB5/lX0l4PEnkxjJxzjPWvCvhr4alDrJLHzkEbvTmvonw9ZlLdQRgj1r8U4uxFOVX2cOhx5rOMafKdJHJgDJ5x+leOftBfF+38C+HZ/LcS3koKQxg8s/r9B3rtfHvjK28I6JcXc86xRxozs7YAAAr8+/GXifV/jT8QFtbIu0ly5S2TnEEPG5yPXmp4L4aWaYh4zFK1Gnq77O3T/ADPzfMcW8BSiqSvWqaQXXtf/AC8yx8LvA2o/GzxuwuS8mnLP5t9cMDiZyf8AVj29fbiv0W8G+HrbwxpFvawRiMKoUKOABXAfA74Xad8PfDFrbW6BTGgBb+Jm7mvUvOEceTxXLxnxE86xXsKGlGGkV38/66GmEwCy3D/V73qS1m+77ei/F3fUbfSedKIhz61qaNp+CMDsM1mabF50xc8jpXYaVAAobOBX5jiKns48qDFVfZQ5EaFunlJj6U8sSen4UpYL7YqGSUBTnH4V4fxM+c1k7iyyjHPTv71VeTdx+lRSXHOP0qOSXAz2HeuiMLHVGnYS4lVUJOOleXeP7+3S0l3H3rtNavmYER9ccn0rkJvDL6zcYlUlTwR2r6DLowozVWo7JH0uW040X7So7HhZ0u/1e6eS3gZIASM7cZFOv/h/rMsLCOJ8nkP1/L0r6a0fwVBbRKoiAx0HqfWtK50S0t4T8gGOK+xlxhOnNKjBWXzO+tm1OUuWKPhbXvhtq1shd1bPJJKkmuX07SbmzusSDvjhf1r7I8eWtoLSUfLxnPpXztroggmlKjZng/5FfqGRcQVszotVIamVSonKNTYfo96oiLHaFHC+xA9Kq+ItbKxCNDznB29QD6VlJfGHAUs2e23nn6cVWkIe43ud2Bj2PpXqrCx9r7SR+jZfUi4JmjAxMYUY55J9j61cuLb/AEbp7fhVewjPy55znIx2rQmmH2crldg6D3Pesptqa5Trq1U9jzHxJbkS5K9fT/CsPRJ/seopP3jbjFdR4pVWbj5j2FcfGfLkY+tfbYb36FmfJ4pL28J9me1+HPHARAhkx0J/CuiT4kwfaQnmLwD8obvXz6L5ok689hVJNTmin81zuJ67mNeBU4cw+Ik5tHViczp0eVNXPqnSvFqX8yESAc5454ya9J0a/V7dOcn0NfIPg3xU8d1GHfA/l/jX0Z4U8QRyQRvu7DNfmnEWSfU7OmtAlyY2jz0z0h5lhi3n/wCvXK6rrYV8lufT0qW/8RQtB97Bx3ryfxl4sFsX8uccccHOa+YyrK6mLqcthYHBNtuojuLjxSkfG8E9PXj8Kxdb8Sb4H+baa8psvFE9w+4u3oO/WtJtVkdOTgNjPOeK+/p8PRw802enKeHw+pFqt/cXdyyqxOe/bFWtNsmTHmFgOpHfrkVRWZEJ2/e6k9/entfszeme27A4r6V0nyKEVZHl1sz53aB1X9qiEIsXB2nHtnrxSpdlNzb8lucjgj3xXMRagFbltuD8o9aV9YCcb1yeQPTNee8H2RlCo5O7Z1y34Ft8zYGOP1rmNb1JWV8LyByS3aqU+uZiTL7ieDWBqurKy/L8xP3ef88V14TAOM72OirUUY6liW9Co+fm9q4zXLtDcTHd91WwfT5f8as/2gzIxDN/LNYF5c+Ytz82QE6e+cV9jhsPySufDZrjF7PlX9aHN3Wlf2dY30UkayAFOU7tjPU19DfCu0Mfgrw5nj/iXwn6EgntXgvid/I07UGSNo88rkk5+XB4r6T8CQi38LaGjYwmnW/scmMVhxJUawkF3f6Hx3CMP9pqv+6vz/4B3WnNtgTlc/xc4q4bJZSHC78McjsMjv6Vn2TY2Y2tg/d46+9bET7gPUfqT3Ir8moUm691sff46do2M59ITf8AKmMcc+w5rSSyjQIMAEDnn/61SFsDA+vy9OODUsTkhcLjuc+/P4c1+kYKF4H5njZvnZk6jZRwoHXGT95epPXvXKXsGI/M+bAyAffr0rsdQ/epg9+2eD61x/iC+hsoJJC4CrwC3r/9evoqNLTQ8Gc9TzXx/rUdjamNdolbjg9K8g2tcXCg7X9eeOveug8Z6w17qTljx146D1qr4P0uTVrxFVMjdz3AHv8AWvapx5IanDXqROk8P6NtiW42YESZXcvftVTUs/aX54HTuMn1/Ku41CBNMsPs68HgexH/ANbNcDqc+ze3yj5u3PUehxXFOTkzCm7yuzH1rUlto9qNjqR681ylvqBnn56Z6/zp/iC9aViu723dKo6Yu5yeh6+1d1OmowuyvaPm0OjiuRx6Acn9KrXd2VcZ6gdfWmQMCSOx/Hn/ACah1QYPA56j8amMUpF1JtxIFuzGMk9c/wD661NO1OVJcZLMODj261z+8v7nj23Yq7ajc20bun411SgmtTz7uL0PQrXxDti5fnr6nHHFMj8S+XOMuwHTAOeB6Vy8UrAvllJwKpGVvPyz49j61yPDQludaxlSnqmeu2Ws+cgO/g9MdOK1rS8Jb0XnH515fpd5LEF+dhxjn1PrXWaXfu1xyCfX5ema8TFYKMU2j6zK81qOaUj0ANCIcZ2E8jAzz9aLJY4pgTzyCD2qhC28ZPbrn39adC0hc7TtPQ/QV8ZOlo1c/f8ALMTCVNWWp1Fter0Hqfp0rVtTuRSOmMjdXO6RbsxGf97/AOt+ddNFlRgLhVHI6kj6V83ioxhK0T6K9x7/ADcD+HqD1qN3Krj+DtipHVmUZ7nGR/Oqkh2qATx2NcUFcBZXwoJ+VhkjHTHpWdqUqrD8p+U4ZT61NcOpjcFjj+WKwrrUAYmRsDvx2r1MNRbd0ctdtK6GrrJtWUSKNpPK/wAOTWxpOqkMWhZnU/eQ9K5Jbdrl1VkxnkN/MV0WkaDe2x3x/dPZs4PtXo4qnQjD3nZnFQlUctdjr7a5t7yPBXYe468DvSSaZtbdHznqh+6KbbWIZEEuYZuBu7ZFaUXnQJiVPMH94V8ZOapt+zZ6Dly/CZ1qn2Zsw9zkx8gdecYrdtbgTpyOfbtVNooZUG1vnyRk8EDPtUsO6GTJXHH4ZrjxDVZa7mU3z77mzBM9uVwevWtGW1W4XzUGGFYlvP8AL83Getamn3XkPxyMdD2r5+rGUXdbnl1YyXvR3GiA7MHn6URQmA4A4PP41qSiM4KgnP6Vl37iMHa2ByD3rGEnN2MYTc9C0tytuTuyOMcUf2yqrwwJ5rite8VCztpMSq74wFPY+lea618RrlWMYK45AZOlfSYLh+vjVzIKkaVNXqM9yl8SjLZZSw4xnn6VHY+JkwCwwDXzjN4/u88SHJznk0yL4k30OPnLLnPXnNfRrg6bja5yyxmDguWR9V2fiGGXHzAA8datuYrk5U5Hr7181eHviL9odcyNG5PzZzmvZvCviiK4Ct5u8HGQe1fKZnw/Wy73ylSp1Y+0oM6sQSKcn17c1PBNsAyc+9WraeG6QEEc0+bTh1iwO9fIOa2kcEqivyzVi5Y3yrxkeuPStmG/TGdwz71yR3RH0NTxyunckGuSpQUtThq4eM9Tx2z+B832RHeEZxnp1rjPGPgKXRY/MKMgXjkcV93to1qlpGDGoyMceg6GvDvj1pVtFpUiIiCTHX2r+oZ4Sth6cazlc+GwnEEsTivZyPjTUQdx7jpxx+dctcgxykge/Fd3qsHykhs9/WuLv4QzE/e9+lfQ4KXOdWczUUmi34O8USaXqMVuNzBjnIbqB/8AqrR8Qao2p6k1w3XnFczothNJqj3AVvLRcfTNdJ4e0w+I9ahsi+wNuLHuQK7MSoQTqvotTysJWqSpxprduyMu6bfC4Ge+PlNfUHwL8VprvguK2LKbiAeWy98rwf5VxGufs+ImlCS0m2zlQwI5A9BiuM+HGoaj8NPHS2OoqY7O7OFl6JvBx+or88zSWD4jy6dPCTvOHvJddPI+/wAJCvhJpVleL0uuj6XPp/U7b7REGHBXnHY14R8WfBklm8WvabE3nWsgdlT2OTxXv0cyzRxzKd0cgBB6jGKx9b02KdHidQYpOvH9a/L8mzKpluIUunVeXVH03s4V6bo1Nn/X4Gp4T1yPXvDVjfQsHEsKnI+nNaE67un1HrXGfDiD+wkudJPEKyFoweeDyMewrtS3zkH8Mf1rxsfRhQxU40/hvdej2OZ05UnaW4xJN2Mc/wBKbN6+p4P41WaTyJsHjJxnPep855PNcfLbUvltqNMhV9uf61NG5HA69aqsMZI9OKWKcHnJ+tNxuinG6NCGTz4cg8g1XfAmOB1FR2lwIrtou7jIIqe4AEw4/HrWduV2MuXllYq3bYe3bqAcZFWrs4uIyOOeaqXe39zns3PFW9QABRienHH0q30+Zb+z8yPUGxbqT2Yc5rWQkQAjrisa+JNr7ZH161rrn7MD0GBWFRe6jnqr3I+pjXs2JpGPTpjNW9BhEVi0zdXPUVl3J8x3Vertiug4tbBFUYAArappBRXU2rPlpqC6jYUDXJOcJ0zWTeySXeoKBzzjj0rSkm+yWBYjDvzVfw5Zm6uGnYfL0HvWcHyqVR9DOD5Iyqvpob1nALK1APDnqaqPL9pnO44jXjHvVjUJyAIl+8eOKyNVuksLVgOTj8zXLTi5u/VnHSg5u/VmT4m1bavkRn5jwMVxGtahFp1mxYkY+bnrj/IrUuZt8j3Vy20AYXnpU/hjwj/bl0uo38beQhzDE/8AMj1r7LDKjgqfPV2X4vsj6iChhKV5dPzOa+H3wvl8UalH4j8Qw7I1O6zsz91R2Yj1Ne2xRJAghiAUDoo6UkeI9iIMY4AHQVo29utqvmzevSvnczzStmFTnq6JaRitkuy/XufL4jEOo7v5IS3sBxLNwOu31qte3qhysZ69B+FR6nqzTOUTk9gO3vUVrZMfnfl+5968mMXbmmc8YNLnqfcUr6f7HbSMuWcKTxyfoK+b/EHgnxN4x8UXV/Hp8gtz+7R522/KO+K+pDbQwrulAJPrVWUyXIEduojTpnGK+kynOZ5VKc6ME5NWu+iPRoYlU07R+Z836V8KNWLiC5WHcRjG/n/Gu30P4VJps3lyxKJfRWyAOtepslvZNnAkuO5Iz+tY0+rQ6drY85wC68D0r1a3EWPxt4x006HoQxdSd+RdC3o/hRLBRtGOc10F3eQ6PYySSEYUZ9KgtdbgkQMSMYzx1r54/ag+Mn/CP6eunadKv225DJHh8bExyx+leNlmW4rPcdHCrd7vsurPnMbivY054jGO0Y6vz7JebPKP2nPjM3ifVrjSbSVnsLSTE4T/AJayA8Rgd/eu9/ZZ+EUmmWf9tanHv1G6xI7H+BM5VM+1eP8AwC+F1x8SfEltqt2jPplvIfKLciZweZCT78CvvvQ9Bj0eyitoUAVVA4Ffq/FeZ4fIcBHIsvetvef9dX1PnsmoVK9R53jVac1amv5Y7X+7RfN9TZslCQ4GOO1SXEnRCeDzTFxDCc9aS2TedzZyTzz0r8Ae7Z7L1bkzX0yPA5GM8108FwIoP/r4rnrL5cZPGO9SyXoPfivLqw9pI8WvTdWRuSagDzn8RVV73dkZ6Vj/AGkvx681Oj+tZ+xUTJYdQLhmwMk59qrTzedx2oPqBkegpwTk/wA6pJLUtJR1KgtATnGaT7ZBpw+dwg45PFJq2pRadbsxI4H5V89fFX4hzeZJFbzlCflBXrkH+le/leV1s2rKlDRdz1MNhpYlXloj6GfxtaW6MomUdiD1rzvx18XLXTI3CTKW7d6+bj441KEMHldjnIbPrWNd3Wp+Ipt5WRgedz8V+lYHgalRqKpiJ3ijohg6dGV4q7Ot8T/E6+1yd1R8Rknr0FYBsZ7smV5CTn+PoT7dakt/Dz2YjE7Zbjiuo06GMRqCOR3fp7nPWv0WhSw+Hh7PCpJI8fHzqUpKTWhyEumyWSl23A4IH/1qpRENLzt3Hqa7XXbJTAShUHsDxkZOetcNdg27Nk8jJB28flXTTvO6lue5lucc0eQ0JNVSFdhbdKP7vFVLvWwqMMtn88D3rBnmaIEt8r8nPoD/AI1jXWoHPLdO26u+ngoydz6eWOikm2WtY1AzuwB3DGKwtu6RvTqKc8/mf/FUuK9yEFTVkc3tI13cjk5qtIp7d/wq05BFQSMORW8DzsXTi+o23uZLeVZEbaQc4rufD3xGn05AJHZscg7uc/jXDBl/xpGIXHesa+GpYqPLUjcjCV6mDu6ctOx6tefFUyj5Du9ctzzXIal4pbVJcs+055H1rkTIM1Hu/KuahleHw+sI2Nq2eVpLlSVj0LRr9IEx0PU7sdvStNtXQc9f909a81tr+RFwT/31Vv8Atp4zgt/+ulUwPNK55EsZ7RXk7I9ItZ1mG1myM8CuitNPtnTDIz56Z6fga8ps/EjIeH/P37V1mj+MFKBDJz0xu/nXjYrB1UrwOulUpxV0zqr3TrFY2CfK5/iHrgmuB1qd7OUqH4GcHvxWxqXiFVUnPJ698d+K4jWdV+0ScMvfOOx+ta4DDVE/f1CWYQpdS+2rPzh+owfyqpd3eeM5ArDbUQq449fWs+/10qjLvYZ7jjpX0EMLrojycZnUYweps3GprGr88jr9KwYdRMrudqvukRcdvvjiufm1lnDjcuDxmrPh9muNQtoRyXnU8+oyefbivVjh1BNs/OcXmMsRNW2RqeMWaXTcyfug7SfvSdx244Br6W0G4FrpthBn/V28MYA56RgcflXzZrMpe0VriJZJZXYAJwM5xnB6mvcrfUxERtfC4AyvXAAAr5vPaTq0qcV/e/Q+g4T92pWn5R/U9R0+53gHfg8HPcCrgvMPgfJjK/eyN30riNN13dzntgj1q6dUD8noBx2FfGYTBWk7o+kzCta52iaiGCD7oHUVNb3pYYPU4IJrk4NRX7wfjt2z69KsxXm5SwO0g+vPpmvtcLh+VH5zjK120X9ZvFQYDfM3J44A9/xrxr4g+LxGTCr7owp6ZH+ea6rxnrYsreZQ+1yCMjggV86eMdee/u2SN9zHgkHt9TX0NCmmeBVk4srzXbaldllbPP8ADwM/lXsfw60NdL05buVF81hx2wp6V5x4E0caheIW/wBWnPcZPfmvXZ5/JtmCFRkYA6cdBn3rWvJRVjzJTcpWRh+JNTDtMq/dXKjYeg7cn1rzbxDqIiR8ld+SBjnA9s9q6bXr7ksz5O4++D+NeX+JNTZyQH5H+13rlox9pI7fgj5mbeymafdu4DHkn1qxZyqoJ3MihTg1jrdfOSRtA5x7VetZxjg9up9K9Vx0MIzuzbtZjwfU9G602/nB6spJ9OcelU7SY4/2scY96bdT7jwfQHuSKwUdTeclyBE2GIzkccVo2uOeeOmehrJEg3N6f0q/avsH+cYrZ6HMaqEbMHt9c4quco6EbsDHK80+CbJxn1GG571NBEZbgAlQeM+9Y3sV7Ny0NvRrRnGGTdyDx2zz3rv9EszlcL77j+Vc34fswgjAHzn5sV3+iWYZlAXPP8h/Wvl8xxNk0j9ByPL9VNmjZ6ceeehxj3Aqw1kqlQBuboT71pNst7X7pLH6VNotk13eozdOD6/5xXwFXEtJzeyP2/LaCjG5oaPpH2eASONzdSG9MVqC1KxbV29vwFakNoEiAC/L+mKVbbe2emOMe9fE1ca6k3Js9t1UY91DgKB0XsazJUwc9h3P1robyDaTjgt1JrJmiYM3qe3b612YapzRNYSujClUqGZzxzknr+tYOrLs3k9G+6a6S7cMxG7ufcmsLUITLE2RtznAavpsLK0k2VOKkrFXw3dpbTBJUEw7g9jXqWlSRvGoCfKR3ryXTIEe4DDhwRmvRdDuRbxfN19fT2rjzqkqmsdzJUXGFjqJrYGP5eCeBkcYrPkilgYgIcNz6inLrMO3az8c4I9PWnJfxNkbsg8+lfHQhVp/EjCMZx0aKsuGzuXb7jj8KeoZeFcEe/1q7thlB5/Ac0htAv3eR781ftk9HoXzrYYkrhcMnGKnjuAOQenao1GMc59qY8X8QPPbHrWMlCTsRZMuSawY0YFuAMmuf1TxEfJ2xyLvPTOAM+9R6szrG5ztHqT0rz+/1YRXP78lNpz8vf1Br3styynVfNYicI048xLrd1d3Ikf9ywGSCeozXBTabcXEuRt3NztXp7c16Bp+p29++DHvYvtJ2+/Srf8AZ9pLdbVCKo6nbmvusPiHhP3bjY+QzKUnHmhqeXSabKh8todv+2hB5pmn6R514Y5k6HqvSu71nSo7S8whiKnPAzkDrWImm3NterdKge3b5T83zD0r6CFdVKbcZLVaHwDxdRV4+1i7J6neeD/AtteIJAqOV55WvQrHwutqg2Kq4wQFG0VzHgPWDYsIpm+RiNxIwAe1eswos6Agj0GK/Fc9xuLp4hwm/dex+rxqKlTi4LRmRYi4tsAk/U+lbK6k0a+o9aGtB0xx15qCS2YA4B54r42Uo1HdownKFV3aJDqgkbHHHqKsQ3gP3jkHoayZLGSPp+FQRzyW5w35Gn7KMl7pXsYSXunq1/8AES1srTmVcjqSea+f/ij49GstIscmQdwH8/wo8Wi5ltXZXJAHAz1x/nrXmlzHJNIsRD7icn5fTiv6MWO+sYSFz8RwOVyo5jJvZHP31q0kW75juPHcHvXKtpJuLny2Xawz/hx9TXol5aGKDCq2ew7CuW1IfY4Jp04CgHPfuc8/SvWyyTcbnbndX34wM67t7ews544nzKflBDc+lUfDNw2l+IdOm5QeZ5bHd68foa8sg8U3d7qoXzmdTIW27uMZ7V6VZxtLYQuB8+C49Sc579q9zEUGqbhN/Ff8jx5ZhCU6bpq3I0/xR9gaHef2noFmxfc3l7W9iOPzrkvHHgu18TWMiFQtyvzRyDsw6dKk+GespqWibA3zkBwB+v611NwglU4wT04/xr+Z5Sq5Vj5+zdmmfv2HlGrSUlqmjmPhprc/2KTSr9v9Jtjt+b0H5V2bjdGUY81xWsWLWN/HqcCDzUx5g6bl96663ukv7aO5iO5HHXuPbFZ5lGNSaxVJWU912l1+83cOXYzo1On3gY+uCfauoEwkiEoI5x+dYN5B5qgjGRjlv61Jo2oEZtpBg9vSvNrR9tBVOq3KrQ9pFSW6L12CR6E9AaS0uPNIU5z0GalcZUjv2rLkDW8/mj1wfzrmhHmXKZwipx5TZcZHTk8Yqn0Oep659amhn85MjqfyAptwBsz/AJNQtHZmcbp2ZFdPsNvOB0YAn0rWuSGG4dOtY022W2KH0yB34rUtn8/TEYdRxSqLRMmorJMq3Z+6R2Of8ir+opvtjzngGsq74X2JGAOe9bMy+bboozkgDionpyszn7vKzNn+eHbuA+Yde9bzfu7NfYfSsK+tmghAJ+fg5xWvd5jsunRKyqWajbuY1bS5bPqYmnobnUEBwQGLGujnHmOg69/pWP4Yh3s8x69K15iFWRj0ApV3+8suhOIleryroY+tzEypEOfpW5pUQsdP6c4rB02H7fqmTyFyc10F1iRhD2BySKitolT+8jEaKNH5srmQDfMw57Vxut3rX9yUThVIJYVteIdSWH9ynLdMjtXP2mny6lci2jJy5zIegxXpYOmoL20z0MJTUF7WY/RNFOu3O+QMLVCG9NxrvABbwBEAUAYAqO0tYdLtBBGoCgY4HX1qePAHnPXBicS8RK/2VsjzsTiHXlfotia2CwASOMt6VSv9Vlnl8mEbnPb0qK6uZLmfyocZPIz0q5Z2i2MZbkydSTziuTlUPelqzm5VD356vsJp+n/ZwGl+aQ9yOR7VbeYQ8dahabd8q/yzT449pLHrWUrt3kYyvJ80yPyfOPmSnK9efSq13fELtg47ZFWpgZFOPk7frWdNJEjYhTcfpWsFd6m1NKT1KVzcJYRGd+uOh4r5h8f/ABLvLjxrcSQv+5gO0Dceo+lfSniHSGu9NmMkxRmU8g8jivn/AMU/BQvp0utWN4zwNlt79XPf+VfpXCUsBSqyqYp6v3VfbU9enUjTpucXr/WhFffHFbHQGlacq6pggdTn6188y/2l8ZfH6WRd83TDzyn/ACwgB6fVqzvGusGGZ4N27ym27R3fpivbv2YvAo060bUbtf8ATbl/NkHAIHZfwFfs0sNhOG8FVxlGNpy2/rsflU8TU4szeODlph4O787d/NvT7z6k+DvgOy8JaDbRW8SoEjCKoHYDFejqgU8cVy+iaikdqoBHTAHStSbU1CkZyTxz1r+VMfUrYvEzrVXdyZ93iac5VLJWS0S7JbIsTOZ7jaOgq7Zx7f61TsUyB3zzV7kDGOB715k9PdRw1Hb3US3F95ICjk98VXWXc3J/CoXQ5HOc1PEAuD39D2qOVJGfLGK0LkXyqO5NWFkwMntVMTZ98807zyTkdKwcWzmcWzRR8AEfWmXV4tpATn8TVQXSopbPTmuQ8Y+JltYCQcHHArShhpV6ihFF0MLKvUUUc78SvGZs7Z1DANz19K8d07w/d+J7t7h03b3wN3IA/Gl8Sas2s6mQ5zHnIx6Z4zXWeEtWis4wg+ReA2fSv2bD4aeTYC9CP7x7n2NOgoR5IomtvhPbRxpLcAO/+1z7/SnXGh2unp5UaIgHOR1J7elauseO7WGEp5iqF4Pdq808S+P5LlzBad8/NurnwMM0zCadZvl89gUeVe8g8TXcdtuwy8cDp1Fcta+KHSbaFYo3Xrj61VkimviZbgse+O1Nh08SSIM9Cc+p/Cv0bDUKdCHLJ3Pns0oSq0W0jdF5NfmNMsQ3TKnp2qU+FZ7iB3MbK4U4Pr+dRaHKBe7GjVGXDLuzjHOcelei3N1DDpsLoPm/urzz35rpqUZuzps/IY4utg6zUtDwLxbbPpyPvDY5Dfh7H6V5tea0PPYMeB/SvVPjDqkCJIR1xjP09q+abjW2a5IzuGce1fX5bh5Sp++tQrcRSnJcrPR7bUhIPvVd+1jbz+Nee6drY2r8zcc/rgVuWuqGdtq/MvtXdUw7TPp8FxCuSzepvXF6F/irPfUPm/zxmn2tm1wu5mwDj5V5/nWhBofmqCV3Dt/+qsbwhozonjMTineBlpqJZmwMnOPanNesvXv2rYXRljXJTr0ytYmuJ9nk4XAHJ+XBxVQlGbsjnrYjE4WHNUkS+cXXI+XHU/SmxS7mwX257HrWdZX/AMuPlIPOM9DV1JELZzt+laSjbczjjfaxUost7CpBD5U/d79etNMZfahPPT/61aVpaxzQjZ04G09Pan/ZGX+HO3PTkYrl50nYmVSbd76GZG0lvJy2M/3v5VeWQOuSce/p6U64svPhYfLkdDWI88lpKVbkjiqX7zbcuGK5Fyy2NCa6miDATPzwBuz0qj9uLswZt+Pw+lVL283Nw3GOD9eKqCYp93Gc9q6oUtNjz6tZOXul+5lwWz+FYupSHnDcelTzXe4Y+VvT8f0rKuZHk3HpxzXVThY8jE1rporRyHLDv0+X0rqPBcP2jVcYyyRu6jb0O04rmYoJGZsr711fg+KOK6uXmYhVgYHZnPPpWlV+60jxYNp3LOsKn2mygZvm3x5VQRhtwJNegDXNzfeUHfx+decXdw76zbjBQjGT2KgZ5q+dQK87unT3rycRQ9qo36H1+SYl4ZT82vw/4c9S07xCq9WwTkex/wAmtmw1f7QBn2IX6ivFYtYkV8jp+NdNpOvsMBjgdPQHtzXnLBKm7nbjMZ7V6Hr1nfB9jdNvLA9xkVoXesR28byFlzjIXPfpXndp4lVUTafm+8fc9u9Vda8SMYnLuyPjjaQeO4r0KcEtj5GbdSVzJ8f+KXuJHG/JPy7Qetee2tg+pXSkbi7nklfT6VoXkEmoXBYhtueD0xjiuh8P6KIvmI25GPfj867PaRpROGdGc3sdR4V09dLsUQNiZuG/XFWNW1ER22MgLkfmeOPTmnRloIsD5T0+9jjpz+Fcxrt1uk3npgj0rzXV9tPyOaVH2W+5heJNVCI/zsM15hqF6bmcn65Hatbxbq/7x4w//fNcn9oLV7mGo8kbnJVqpvlRYDbRnoavW0hPsMYzWaJOvHvViCZlVj/F2b6V1yVyYyszchm2DOeB/P8ACqtxMCw5+Uev61XhmPzc8ccdulNLd+/+fSsVGzNXK6LtvLtAO70A+p/xrVsjluPwxWFbtuODlsd/p0zW3YLuXp749MVnM1pxuzatYDJznnGM/StzSLMzTsx+UduMmqumWgkjG75j0ya3dGjVrnjj3DceteVWq2i7HtYXD89SOh0+h2O08jkn+Lv6V3GixCLjazH19COorm9JQbeO5+Ye3auo01d2wdSOeeR718Fj6jle5+yZVhlGKRqGIyMwA+THTv8AhXR+H4NkjH8j2FZ8NvsTHUnn3x/k1u6TB5aAqMtjBz6Zr4PG1r03FH6HRShTNoofKC+uCakigzGDjBpcZA9eM1eEflQgHOe/+e1fDSm0c0p2MPUFVGwevYf41y2ozGOQ42jIPTgV0GouzTPkZYg+v4GuQ8Ry7PL+XGWznvjv+NfV5ZT5mk+p3QlypXMXUb9YJGJ+XjNZN5qoFwE38nnHpVHXL12kfDdB/n9K5i+vJH1a3C99vH+Nfo+GwSaTfYr2ltfM3U1Qwysysuc8Hjt1z9a6e38WwiHJbnHRlwa8ymkZHZh2PH61GuqNJuV2bGMAdOntXdVy2FdJvoZ0sxpKt7CT1O+1Pxwsa4jLHGcDdVWw+IUiuQ2YsHgiuUsLCTU5cD7mfpxXf6B8P0njUyRK7HGDxkiuPEUcDhKdqp6M6r2SVjc0rx0t0F5bjqeldLaeKY3GPmJ9P8K5xPAItm+RNo4wKup4cmtWAwuB3r47EQy+q/cYONOW508OspJxnpwR71N9rjYccDsKwYrGVG6Nx2q/Hbudu7qDx9K8Kph6Kd4swlCC2F1eFZ42IwQB615r4n0ZnRyF3P6nqRXpLhgp3jjHTtWTq2nLNuIwOvH9PavWy7EvCzS6DcIzjyM8Yt9UvNGumZ/lCjB4P4VdXxa6S58xsnknbkdK6HXvC/2pg2xiOx25Gf0rj9R8NPa7iqbmz1Hp/kV+i0a2GxSvK12fIYzAV4fDqjpLXWorl2lEm7PrnnA9auz6nBc2wRugwdvJxj8a4SOOaCLATPYHaeKfm6lQpsZlI6jvjpVSwkW7pnlywkZwd46s9E0rxNbWPlJLuJb7rdQPrXq3hXxglyiKGJjbGM9K+a7LSry6KLEzoPV8/wCc16v4M0y7jEZlzs7Y4OR2r5PPctws6TlKXvHvYKnNw5Jx9099tJ0uU3A7vp0NTrGPTj0rldFne3VQSTnsT3rpY7rzeM1+J1qTpyaWxx16Lpysthz2yP2qtNpwbAxz161cBDY9fanjH14rFSlEwU5ROD1q1jkhdT909CeK4G+sQk7tjluMd/XP612Or6uRlcsmfw68Yrk7iUzTfxFWxjPHt2Nf0Fh6L+rRSPi6lWNHFOTMO+h3q47Zxn0Ned/FC4Gj+Erpv42Ryvuegr1S6tSwICjJzyPX1rwv9o7VfIs47BTy7qDhuy8n+dfdZdR5VGCPz7H4p1a8pPoeK+F4/O1KNB8p4VfTOa+iIbJQiKvyCOML+nJzXifws046j4oiwmQhMjfQev419Ei0yFOBnqO2OMDivZxz9+x85CraXKWvAPiNvDWrrGz4gMnyjtt/+sa94jmWdEljYFJACB2x3xXzbfwPHOskSYdOfevWPhf4mGqad9hmk/ep0Oc8V+NcWZZzL67TWq3P3nhPMPb4f6tU3jt6f8A7e5iVxkgYxhgeQelZumONHvWhY4tpuQeu30PtmtYNg4PTpiqd9brMpxwTgg1+bUalk6U9mfoiV/dZouDzgjn1qhewvG6zQ5ypBb096k026LRiOQ7ZFPA//XVqTgkN0P6VzpujOzITcJWLNtdfbLZZlJz0I6EUy4QFSeMccdqzrdjptzhjiJ+/+NaoYcg9CMj6VjOHJK8dnsZSjyO8dihp85guTC/Qn5T/AIVrtnacYA68/wBKxb6BlIkXhl/l3rQtLoXMI9eQadWPMlUQVY81poiZvLJ/XNWdFmP2a4h7qSR9O1Q3EAlDMWxjnjvUGjv5N48fJVxnHpx61DipU2KSU6bF1C6Adc/3hgg9K6IFjboRycCuL8QTJbxPMT8kRDu2Ogz97jtXUQz+Zaxup4IHP9aK9K1OE11uZV4e5Bop6jdSnaZAApbaPrmtbVJT9g99mK5a+maS+giLHG8YA/nXQ6y/+jYOe3tUVKfL7PzJqU7Omifw8uzT8nqeak1a58qLyUOCep9qZpv7q0QH/wCtVC5mN3fAAZwcVycvPVcmcqjz1nJ7GpokK2tr5uP3j859amv7lbO1JYjc2frUYcIo9EGBXM6/q6MTk7UU84Jp0qMsRVFTouvVuULieS4uht+aVzhVNdroWjro1kCxzO3JY9c1keC9G8xf7RuBjP3EPQe9dVnziS3CjmtcdWV/YQ2W/qXja6b9jDZbjMZPmt930NVLqZrl/KX6VHcXbXc/kQ+1XLeKOzj/ANo9c8151uTV7nBbks3v0JLe3W1T/a7mhg03C9DTOX+ZuMVZjGF+bIFZN216mLdtXuOSELx1pzFYgT0PHFNkmx+f51GuPvSnjHSs7X1ZlZvVkUokuCeML6iq1xPDYKRxvPPPekvdUEQKp1rLEW8+dPkeldlOnfWWx3UqbavLRFa+nNwsskp2xAGvF/ir8XbTwd4DXTYHWa9eNljjDAgsxYrn6A16L4/1+HRdFuJGfywFJJ6cd6+A/G/iK58Sa45RmeWaQxxd8cn5vwr9g4LyGGYy+sYhe5Bppd2r/wCZ4HFWZf2bgY06fx1HZeS2b/Gy8zZ+Ffg5/iF40BuFMltav5kg6gyk5/Gvs3TPAz+GNNhkt42AAywHr/8Aqrwn4CW0Pgpw0n33xuY4GWzyeo5r6TTxzZT6d5Xnxlm6IWycV6vGOPxtXFxpUI3pL8SOHsqqZThYynG056vvrsvuM+DW7iFdoXlFyAeKsWvi4SMpmIDZ/DH0rN1CeK5zImNxHUVzk/K5Xd7/AFFfH0sBQxEW5Rs/yPrpTdz3LRfEUcwA8wN0zjmuniv47hPl6V812HiOfSv4y6Keef4a9X8HeKU1CFCG+bbznivlM1yKphV7WOsTx5xp15Pk3R6CI+Mngdv8KhLjPNSQz+fCOecdPSql3KkWO59utfIxTbszijFt2Y4T84HOPT+dNNz1+nSqfne/40eYFUk8cd635Dp9mLqF+YIDjivJfG+q7gUJyxPAHbFd7rV6PKIzgeteb6npsuoTlkG89Aea+rySlCnV9pU0SPocDRUIuTPPLqRlUyEEHvnjnOayLjX7pFdY3IB5O1ua9Nl+HN3fNlxgDoB3H40ifCsLhjHuPXJ/wr9Mp5xgIK05JnXJp6RZ5bapdXrKZnbB4GfX61q2tgkYY7Pm9PcdOa7q98JLYRE7MbeoP+eK5e4QxXGwfLH3J7muyGYwxafstjro4eNrlKaHK7e/T5ePc1TaL7MdxwE6navXmtWKIddvvj8araiN0ZU7cDgfjXTTqO6iY4qlGzVjHbWvs8u+F1yg4G39KL/x1O9u6bGwM5CdPU+9Yt5aOzEHbu39fWp9N0aS6OQD7464r6WlUhQjzNn5dj+H446btpc8u+IWrX+sI8aQue/zZJxjNeT3ui31uGkaNgvU19d3HghGUzCNW6n/AGvauU1T4fpdSY8lcEncP1r2sLndC3L0Pka3A1fenK583WAlZlH3j2HWu50LT5NqsyMe2dtegy/DC1gCuloqHOQR3NbWleDjDb/MBtHfHNddfNaEo3izbBcI42lL96zm7SxO0ALgk8e31+tdRp+mDyBx9RjoaI9IMEn0/vdvwrYsI/LRwe3QDsK8KviOZXiz6mhgp4epysy73TgoB+8Op78Dj8K898aWmHBXpx78816vdbSvKMAT3b0rz7xcscsbcepz71vgKr51c5M6oKWHbOCtUaI8j2HzdPxrWWL90MDp+XNVbqMQrASMnGG/H3rf0ezFyifIzHPHp6V9BVnZcx8dg2o3g2XdBt5fsvzBsn5s4zxWnJblWGN3HboM/lXTaX4c2QAbV5AI68etSXWj+Q2dvNeBLERnN2Ouo2lpsjkri02JuG7HXpg1yeuQZn3D5R3969GurIeQ2BjPQc1wviWMIkrdh/niu7DTbkclWunE5WWf95yvXjB9qqSXAU5+XH+9/KqMt3udhux6/NVea53D9cV9FGB5U8ToXVmMjMfmbK9faiSQttA+UdAO/wCNRQcrgd/4u1P/ALuOg5P8qdrHO53RZtwN/Pfkj3rqNChkawuZl2YJWPG7Dc+grnraLsOprq9GwmjxrIERHkMgc9SQOme9ctVlw0izL1W9WXUk2pteIEEjp6VHC5eQD1/pVO4nLzP8iqP4cdOTnNXLIZGT64PepkrJHTh63In6lyIFVPHJ4+9VuFsMuF5HP0NQhc89B6fSlZypKj5s9h71lY6J1ubQuJdTPIq7/l4+vpV+RnuSof7ufmGegFQafagQhnVsnsv17VrWVoZWCjG7seua5pzSNeVQjfqxlrprMwCDknJA9a6vStGEMSkhs9Wx65zTtD0wuwk2+oH9TXSSqlvAqj2yema8SvXlOXIjaUoUqd3uc/qjCGNzls8AZwMdjXm3ivUEhtn2/KTyPoOv413HiK8VgxB3jGMjtgdfevGvGupmd2UNuBJHr0r1MDScmrny2KqKUtDjdTuWvLh23ZyT9KrxRnOD82TU6w7vmPSrCwYxgdOor6rSKsebGk5akO39OhqxGu3qrZ4Oamjg5AK7h2qX7OcclsnNQ2dKovcjX5XYD5c/Q8daiLLub0PGVp7qd7Abu3JpirhuP/HqViHHWxYtuWYFuT3rotITdIo28NyKwbZDu9DzWzZSBMEHp171zVNjrpWVrnZ2ThRgfNx+PTnitbSnb7Uoz9T03fga57T59zfewAR+lbumyiAg9+o/xP1rxq0XytHv4Sa9rE7ywnKkL644PPB9a7Lw9D5jjbuyfc4/zivPdFnWVgS3HXG6vTvDGxQDs68Dp2HWvgM0vTg0j9myuopQTOmij3lF9evNa9ioC8jDZrPaVRjafm6VbScRsijnpzX5piVKatY+0pyThY3rWLzp+eAvQmtC7OIiSAMc+4qhZTbLdWzndk570mo3qxxsvYct6mvmHCU6iSOKavM5zVJiblsjgDOa4nxI5eeFB0HULzz7fSuj1S6VbkuNudxx+dcjqVwsl/ArdCTnvznNfouWUXBJ9kbyq2nGKMG705rjVGQ/xZ/nism80Qp4i3DpGB9zrkCu8a0SDVEuGXhQdx7/AIVnXsMCme4bA3ZJP4Yr6ijjJJpLa1jonyqGvc8+vIPs+NzYVj9Ky5oVf5++SCVGOaTxFrPm6gsUbcpncN3QVY0yL7XaSRkc9QOp9/zr7SnSlGipyPxHFZzbPPdfup2Nfwrdi3uAp/iP8Ve3eF9RtjByVwenzV86tK1vLhhtx19eK7DQvEU6IAsmQP4d3P8AOvls2yv67HR2P1nF5l7LDqtHU97bUoQM5B7Z/wAmqd1qsMYBA7d683g1y5kixuOOwzjJ6fSmXN1e9VZlz29vYV8lLhl0XeTPn8u4noYqbhJWaO0uvE9vCGDkBhgfe/Wqp8WW7fKGXOcYGM5NeYas15KTl9uP4VXBH4iudWa9t5sLIxbtz3r16PD9GUfi1PtvrNNpOCPcF8TwyrjHyn3qOTX0k2Kjbi/I9Of1rzPTpNRmHliF93+0Mj6n0rsfDHhu5Z0eb5jx/F/jXJiMvw+FTlKWx6VJqS5pKx0kFp9qALDHT371UuPD6Sh98Ktn7rc/lmukt7EW8ShiwPt0qJ5UiOHIXNfOwxc1J+y2IclO66HIDwhFJOFKYAHZe/1q3a+A4pm5Cp1HT9a6ZZ4JCwB61etZ0LAjb6E1dbM8Ulo2ZO0V7sTL0zwDbQMrbCWGPzH0rq7XREs1wsW1eTx65rW0F4JiB/y07rxxXQLboycAEdq+KxmZ4ipK1Vtng4jGyjLlaOTEAAA6fzqaBpYcgNn+f1ro5NPRuSgB9SKqT6HC54GDyOO9ecsRGWjOVYqE9JFKK9243nH48VbhvVOcHNZV7o7qOCfQCshvtti42SkgdQR+lbxoQq/DI3jRhVXus47UZ3eYhS3Bxzz+tVwMMx3/ACZxz/LBpyN9odDn5vbuc8AmtLwz9mi1eOS7QGAE5bBPln1/Gv6WjR9lhr2vZbdz8OxmL569k9yi09tCnmSvhYvmYdMd+9fI3xyv7rXPFOYInlt4gTkLxuPJr7113wToni1tkk6RyOMjyjt3Dtn6V5zrn7LyShzZScnn58sDXz2X8aYClVtiU6cl0a2PYjwpHEU+ZV1eR4L+zr4Kf7BealcxMGYLGu5eeeT/AEr2k6H5S8Bcn+93NSaX4A8VeDYzBDbQXdtknaFKvz7jiujtYLi6i2vaGOXvE3Bz7Gu3E8Q0a83OnUTXk0/v7GX+qNTD+8lzLuef6lpYyrBNxycDk4P1qho0k2j6pHcQbgqt82BgEHrxXa6tYSQzOssJjy56jvVJdNG3n7x4IriqY6NWDUtYs+kyzBPC1FKKs0elaVqK6rZRzrgbgM/1qeRPMUgkeoxXB+HNWGj3HlyNviZuN3OD07V36Os0W5CCD0xX5Pj8I8JV0+F7H6PF6KSM6aPa6sv3hyDWnZzLfQ8dVHPTj8KhlhBU+meO1UHR7aYyRfKTw3c/X/GuayrxtezWxs7Tj5mpND56Ffutnj1pLGRyhgc7WXj2p1pP9riz/wAtF+8B3PrS3MGcOn3gc1y3tenIwTv7rJ5kEqEbeRwazxMbMBzxtYAnsRVqC5Vh155yKimSFXdJ4y9rOpVtv3k7gj3Bp01ZuMhK8bpomlG6EuDgdeKzre8mXV7eNlGwjr+PrWnpsn2rT22sJJI2MbEfrn8Kz542hukZP735CtKVoucJeaLptO8WbGjacms63/ZzLuF/G9pt6/fUjP4Csj4dtcXHg+2hugRcWMjWzZ6nYxUH8QKvWXjPS/BHiTTtSvp/lhk8x415YjBBwO/WtG317SoLB7yKM29jdTuV8xQr8/Nlvqc168sO55RKf2udWXdWs7d99fQ8LE1a1PFRioPklHfzT/yKKaa11qcZxkKcmtqawe/u4ofSua1j4v8AhvwrFNObiOQKM4UjPpXR+DvHWm6zpVvq6pIscwypk4I96+cxGHxtOkq86TUdk2uppVrVG7xWqW3X7i3fWpskaNOdvGPeqVppDQ5upcjPIAFad/4n0x9UEG9H3YIwcj0FXb2aGYLArjzMbtmea8tTqwSUotXOaNarCKUla+5zOq3Rt4ivG49zxzXJ22lyeItVjRyy20coJP8AfOM/kK2vGepWfh6FFvZN09yQkNsnLyseAgHXmtTQNMltLeN54xDKVA2r0T1A+le3Sk8LhvbJWctE/wA7eh6tOsqNLmjuzbXAjECDEaDGO1Ury8a4cQW+Mjim6hfi3xHD98nAHrUuk2i2q7iP3jcknqDXiqKiud/I8xRUI+0l8izbWiWSY/jPU9aVmCfe5z2NEsohGc5JHWmW8W9hLL+ArLf3mY6v3pE0Slss54HNPmnzwvB6U1nLkqOnTNQTSRw9WqUrslLmY+WYQr81ZF9qzN8kR68e1VLy9Nw5SPJz1qJClouf4674UVHWW56dOgoq8ty3Ev2f97OeTzg9ay9Y16OwtpLid1ihXn5u9UdW16O3+Ul5pm6Qx8saq6b8LL/x3cLc6+zRWSnMdkhwMf7Z7/QV7FDD0YL2+Mnyw/F+SX67HVKMaMHVqtI+bfi54z134h3D6Z4c0261GPP717dD5fptDHANc/8AD/8AZw8bz3jajqGjfZymBDG8vKj1OO5r9CtG8IaNodskVrZwoFAAEaAfpWuPLhOI4AMe1fT/APEQ54PD/VMtwyjBdW22/wAj4Sth8PicfHH4jmqSjsnZRVttLX09dT49Hwj8S2kQUaYjIgGMP82f/wBdc/f6ZqWhXObu2mtDkfN1H519xFDMRlFA7cVxXxQ8H6XqHhe9muI1Eixk7umO9ceA42q1K8aeKpq0nbS99fVn2FPOI15qnUha+mh80aXrc+1VkfdnoelbMepxsHR23u34ZNcTpVxmPbuzgkAn68GpLnVmt5tzDCjjP8Q5r9Lng1UqWSNsdahSlPsbuo6ptWVEX5x1OcHA7Gt74ea9JbzeWGPUn5m4615amtJNO213JZ8YfpXaeC7n97v3KpL4A255xzRmOBisJKnJbo+IyjEPEYy/Q+k9J1ppLX5uDjpU/wBtVsHPPT1rhdP1TZD5jNk9cen4U258SrEp+fAOenXivw55dOVRqCPuZYG8m0dw+oRKvXFZt9ryoCFOTiuCuPFThd0eXB6EtisIeJJJ7jYznGeDmvWw+QVZ+9IToUqOstT0qHOqOAee5Gf51v2OhwBfudK82svGNtZKoLgHgZ9SOTW+nxPs44gPMVfQbucfSuXE5bjE7U4OxjUlUqK1PRHepZRR45GPaob820MfPPAryzVPjFb26uRLgYyD3B+lcZr3xlnuGdbdXYdM+1aYXhnMcRJNxsvM5lR5XepM9J8QXVs6yEttyDyfSvM9YeGK4LKVZexzXG6j451G5JHlMCf4SxyKx49dvLqXdtY/3jg4Pr1r9Ly7h+rhI+9I9COaUKHu62O8Z1xuByOn4+9Zd5P5jMnoM9qyYdXkhi3SDbxzn0ppvCPn2KM99pFe1DCyg9TGtj6dZXiy09r9ouVRenoK6/RdHRUQ4XPYD0Fcvokgnuuit6969H0uEyAAL9Sa83Mq0qUVE3w1mrk0OnxtHsO3J4PHesqfREkuScLk9M+//wCqumW38uIts3AjHvjFVpID5eSnJznbwMHmvk6WKkpNpnpqKOZm0FZckJxjAHeqtxpMVtDkryOuf64rrHiCY/u4z369vwrH1ogwOcMrfX+VelQxdSclG+gOmjz3U1RJHI5A64bpz7VRWUwx4+VhjpU2rOWlKx9zjj0rNkIji8zv1r7ylG8EmfM4umqcnNhqEw2sDyTwT3/ziuK8SsSinG485zXTS3AlbaDz1Jb8q5rxOcwKw55IB7/UV7eEjyySPgszxEJ0ZRTMg20dzYgsqscgD2ycV3HhewjUx4Tvz/SuDS6KWw5538d+h6V6L4QlWeFMHbzz83H+Sa6sbzKnofO5fXpKo772PQrO3AiTI25HTpmqmo2n8A6gDA2559zW/p1qHtlcjCsMjjn3HQ1Xu7MK+O3fj09a+ZoXvqTjayeiOJ1K1bysg/Oc4IXNea+LrYiKbCbWHTjIyBXtWpacBFlV/h+XuM/WvNfGGnEWcgZWGOSSP5V9FhH71z5utVseAXu5ZmI+UZOKgTfI38Vb13ppacgryf4h6H17U6LScryO2VH9fwr65TSR40nqVrCAtGmV29MHtWnFaFjgDp/d9q0bGwSPgrgY59a1rPTwzKR05wOnUZ/OuSdQ6oT0tcxYYNrDIGPx/mK3RMYdIgVkabyUM+1vuiieyAjLY+YZDfLipNagjsnkt7h/3YgQHy2yBwOv0rC/M0dCnpY5lm82ZyF2qSCuzoO5/nWnp6Bioz36/QVjkqijZu2byVPqBgV0OmDcvXkf5xW01ocyqWdid4tpPuOoqXT7MzXPThc8+3X8qum1BjGB9a0rGyECLn7zd+QK45SstD1aOj5pbEtvbBuvCBeOxre0jSvtEowvHc8Dt3qGxsjcFFj5U9W9vX9a7jStNS1jQtxnuenocfWvFxFWysjtdVP32wtrNbWIEdevC8gelZ2tXKorAlfTpkn/APVWlf3Hlk84PJG49OPbpXD+JdXWGNzvXGcZOSc1z0KTbueLXxLqM5jxbqgSJlDrnp+H9a8p1WT7VKWPQniug13VHvbh8PuJyc/WufkHnTbj93Jzj6V9bh6SpxOJe8U5IxCFUc+tSIvmLkrxx+dJL8zqP7vA3VZhX5fdq7bnTCPM7CRR49z3/pU/lhuvGOTSRqFI+bnpUvlndjFZs9GNOysZ7pmT27n/ABoRDnjkHr8ua0vsxZRx/wB89Pek+zbe3BNHMYTw0itH8zZ3ex+taMP3cfKf/wBVQC3x9DwT7VNH8v3vccf57VlJnO4uLszc019ijnp7Y69zV8X58zg7SeM9ccViaeDJsUDcDySK0fs+w/3QOM1ySiupvCpy2Z3fhW580IPvYH5/nXqejXxRFXKk8frXkXhmQLs5wR6Y613FjqJjfavy4xkbs18XmdD2kmj9XyXF81KKuemR3+IRnbnP8XQVeiuhI0bHHy9cccZrirfUGKc9B0Ht2NattfjC7eSOQQemfSvha2Ct0PvaWKikd/FqOy3AHAAPO7NUby+ESMWO7gkZOfwrGhvPLtgenGKx9V1Ph1B47H3xXj0MtTqieIS6iXt8Z7kgbs81yeo33kX8Ofl+8fbqOavJeZBI6AHkkZrh/GGpGK7gKttITPTtnvX3mBwl5ch4GPzRYeanfY6rWPEf7xQkmQmCSV9+lYni7xSmnaUSJM5UjJbGTXA3et3E87sW+WMAlc9+lZfiKefUgnmneAMKvbFfUYfJ4RcG9kfCZhxfWnKpGkrX0RDo17JqF9JcHcS3QdeK9I8NwDawHPQfpXl/h5fIkPy9OD+des+E189UB3devQHP0r2MVaMWkfnlJuUlUe97lbWdOO5mjXr8wqto0phuUXOAef61219p4mg2kfMVOD06c/zrlxpDJfDC8Z5K9cV877RWcJH7Rl2YQxGC5JvodfoqtP8AQMCOmea6kwoybZB844yOmfb0rG8O2OyNV2fMw69DiugKDysZ46fN6e341LanTtI+CnGVDFudNnO6lZKyYKZPZl6c9+Ku+HvBi35V5EDN16DHXjnqKfcAxkAfMOhA7113hGVUjQH+Y5HUV8nnFWpg6DlSP1LIcbKtUtPdE9j4PihA+TBHUYzxW1BpsdquFUfgK09ygdcZ7VUubhI2Jz2Jx0r8nni6+IfvO59vKvKW+iMXWpPIjb2PGfSvOtZ1yf7SoQsCB91a7LW7wTlgvzcZH5muDuYCL/OecYBr7zJ8PGEL1FqeRicXKclCk9iPT/EFy92ELtz0I659MV6Jpkcrxgucngg8gZx2zXIaHpCy33m/TA29xmvS7azXyFO1V9a585r0qbUYI9jC4lypJSGJI9sVYMVZfmBB7Vr6V47RJBb3rKjdN3QfjVW4tw8HAzjnPtXJ+IdO+02zlfvDJA78fT0r5SjRoY18lXRvr2KdKniItSR7La6tDcgMjq361aEsU1fNuh+MtT0SZo1kaVEONjGvQ9C+J1teFEuswStxk8A+nNc2N4cxOF96n70fLf7jxauXtO8GekXkAlXtg8Vzl5aDPQEetSHWo54w8MwII6Z61CNZVx83YYOe1eJSpVKfQVGlUpnmEJKYDPnB/D3+hq1YhJZdg2jJwTWS0qhUk3NtwM/TtVnQLmM3OJD0yWLcYHX37V/XE42Vj+aq1Xm1OO+MXi2fwpqGky2V21tKr4Kbjhyxzgj2Ar0v4R/G2XXMWV9EXcAYkHAPb86+S/2kfFT6l4pW2jlx5HzkhuNx5HA6cYFfQX7Ipsde8BxXUoVrlSQ3qCDivi+Mctwccq+t1qd3smt035n6BwrmbqSeArO6Suj6Sk1O0nUYx0qu9tbT4JRDk55H61RNjECCO3ORT/mhbIfI6V/OSgo/Az9KVOMfgbIdU0C3v0aOWJWXB6jP61yv/CprzU7sJp0qRIeWEh5x6LXbi5U9Tz6d6UyyQkNE20+oP616OEzDEYRrkenboJubjbr3MfTfgILaPzb5g75y7SfdH5VXvtF03w24hjukGeu4gY7Vsa1qOr6paPHHqTxFvUA14D4+8F66J3uru9utRTOVQNgjjjAGB0r9Dw+Iy7OafsaknCfS/wCnR+h5NLDZy66mq8XHqtvwPXWA289MduQKimgDHpnPNeN+BPiBJpN5HYX8zFCdoMr9/Qk17PbzpdRLJGcoRXzWY5ZWyuooz1T2fRn19Oqpaxeq3Odv7mXQ7v7QwJsSf3uOChz94+oro4bqK6gEsTo6eoIwc8/qDTbmBLldrfNuBBB7jvXORaJJoU7S2MheFic28jZHP909qzj7LFwUZPlmtuz9fPzNJ2tzo1b2Ewt50PHfjpT4bj7TDj+I8MvfHeq+n6hDq0TiJt4QlWXI4/KrkFqIpg4XAz8x7VhUTp+5VVpI3U4ygne5c0Upa3LMoC7+XzwCQP54qC28WaLLqdwtxcRosLEDd37nj2rivHXxKstKs72C0xNcKhQbfXH6c1578LPEGh2qXUuuOZpbljI2DkDOcZPFe9heH6uIwtTGVoyW1kt35ni18VSjXjTk7OV/wNjxQI/G/j5l0coywgF33Dbgcjjqa474ofE3xDZWz6I0apaw4Am+6D9BXNeN/Gdv4b168vPDdysQcdDzyT1zXnl/4r1PXPNllkW6e4OXJ4+uM1+vZbkqfsZ1IpwglyqS95Pqfmmd8TxoKrh6Unz3tdbWLet65KjwFWa5edwWU8gHHB216iP2kNU8O+C4NI/s4s7KsayKBtOeMknkV4BpmtXdtqEiSKWbbgL0x/8AWxV/xB4mv77TLaJ7fZCjjG3nA6cV9Risow+M5IYiCkou+vc/PsNxJi8LKVSlN80l67ddT1n4XeNbm58a2NpqGqvKZgWyxxhiwxivqfxZqraHaQ6tpDreasihVhMxIbJ7D09a/PTRbyCTW7SVJW8yI5Dhu/417P8ABpfEnjf4gTxW+sstnbIuFk556jaea+M4k4fpVpxxspqEKcXzJrRq+zt0P0DhriV1ZRwle85Sdlr0tre/RH0p8PfCmp6749fxT4tWNZFjCWMCvlEyMswHY9q9X1SKRGwoxz244rwrxX4h8QfDS/tbu/un1KzUYeNE3eWex4xx+Fen+EfH0PiXSknmuojO5+WNWzj2r8QznC4qsqePVpUrcseW9kl0S/F+p+j4iEnUUo62W3l5GhaaZ5Um+X5n6/T6VNdXccDccd8d/ekvL1oEOPzqnpNob9vOmPy5yM9zXztnJc89h2ck6lTYtWccl2S83CdhV88p6Acc0uAi88ADNZmo6oi5iVuaxV6ktDBc1WWiJL3UVhQ4PPtWJLK15yWwP6U1poyN8pAHvQtvc6kDFaDAzjcRx+FehTpqC/U9OnTjSV/xK91fQWEBwevQDr+XrVW10vVPERH2cG2gyMyFefyPrXVaR4NgtiHuT50/X5un4eldQiRRIAGCjHalPHQoaUVzPu/8jGrmEKOlFXfdmB4f8DWGjAOV+0Tnks3JP511Uf3cAAdgB0qsJEjOARUqzcgDke3WvDrValeXPUd2fP16tSvLmqO7LQjAHP60E4HGKYsoXgnJ9B1prS7lIHpgH/GuSzOOzFM+zPPvXgf7Rfxdhs9KOh2Uqm6n+TaOoB61L+0B8erL4c2x0y0k+1avOpPlqckD3xXyLbaxeeItbku9QkMtxOc57Lk5wPpX7HwfwlOu45pjFaC1in9p9/T8yXj8Pg60aV71H0/l8359l8zsdJndYlWPrtA5rfs7H7fMEZN7Hr6H8KzNO0Zmt1khZlYDnHXANXBqsmlusg3I8LjKlhnqM1+oVpc0n7Lc/RYYZ4umlPqeiaL8Ho9Rtlk2c9flGMGuu0f4RyWCqBnA/hxXSfCDxPba1YxlcE8Z+v8A9avaotKglh3BRz+VfhmccSZjhq88PVdrM+UxNWnlldqNNJ9zxVPBk4i2Hp61Qm8GSJ1j4Gc46c172NFhBBK/hVG/0WEKSVwK+Yp57VT0e4U89k5WseDSeBlk+9CTjGAW44qpP8L0lXCoVHtxzXuEGjws5GeBWnBocH9wfzzXf/rHiaXwyZ0VM5Ud43PnmP4LiUk7ZMnjOSDUr/AsCFjlsnjhj/WvpK30mJf4QKS70oMuNvXrUf624+9lUPPeduUrKKPka++FwsZCkgYqPxxk0sPw6UqcR7hg8kEYr6I1Xw1+8ZmX5eTXE+KL+3sgyFhGQOnQGvp8PxLjMVywhrI9WniadRXSPLm8AQJCWYLnHB9+vFc9qOiQWkuI1XPp2/GvQoNXhv4ZULrlTxk8/kMVxmupsUnr1OP5c8V9jgMTiZ1HGs9THESgo8yRwWtzLBkKy/UNxgVzbaos7+UhbJ6j3qzr95seRz0Ark9Bm82+we7knv1r9Mw1D91zPofn+JzV/WVTieseFrQuQ2OFwM9q9V0OIqqDkdATt61w3hK1EaRjG0YyR74r0SwKwug+UAgZ+tfnWcylNtJH3uDxSlBcpsNagqMYBwP93OOv4VA+nsPm+9uHXpjnirtvOjFgHBVR07f54q5sR4z1x2J4z+FfnEqlSjoz3qdU5S8t3CnPbvXIeIpvJikHUEc132qQhI3K9cZ+v0/KvOvFQ8xHUHvg+/1r63KJKrONz0lNONzza/uN9zn5uOfvcelULyUtwp7dKuaii+cT90ZOc4znv+dY97IqDcDjr16/jX61RimlY+Dz7Fezg0QwyGQuAvA5wMZ9eD71k+JTutlz83P69zWjZXBmbJOTggD27fWsvWULpuY8jqD06fpXs0YWndn49XxHNF2dzlnlMmAeApwT9K9L8AhpfJ56HNeamJvNx09R9B/WvW/hpEHZFH3ev3s963x75aLZ5eFd6t2ezaVbbLNDszkd+nNWX09SzYGeMj5f1zVmwtxJAiqqr93BC8CtKCAOygkE4x6AEivi4y11O+rJPY5PVNPxESRgdMt+tea+LdL3W0mfkAY4K8jgdK9u1WxDQ4BUAjOD1x+Brz7xTZD7FJu5J9gCcjnP417mEqK6R4leEuV2PnCfR90pYj5Qfudzj/GrVvo+6JW2cHH3c9ziuul0ld5YJwwOS3Qe4qRbFR8hVuSfnA59wc19P7TQ8pN3OWtdLLOyLt4xx9PetFbARrnbtAzj/OK6GysIkLA7Rk9Pb34qW5tgDgKSQcYOOh9hUc5yutaVjjbu2d4nTbhyOfxqp4lijs7u6SRtwO1CW6A4/wDrV1ktuqXMGFLFpFIA+9jP+cVyHiFIr9rmRJuBIzkStg5B6e9VfVHrYWTnzPscyqGKRIfvKqk7+gwD15rb0XBbJ69Bn1rGsT9pBbGCoxt7Y+ldBpsXl/KTjHGf0ronsYRblNs6mxhjlXeeVHXp0P1+lWoT9pu1Crkt0Hb/ADis5WC26RDkjlj7dK6jw9pRkaN2VUzknr0HavNqNRTbO6eI5bROj0DTRDGm4s44yw4/+tzWu83l/cGCMD0z25ptuNqbUwMDj6gcVHcuEUu5/dqNw9CAPavBesrsqVZ1I2Wxg6vqGxCccjoT1yRXk/jHWiQVG5uo5788V2HivVFWKQF2YDg/X/GvItbvfPuCz/Nknk9fwr3cHRv7zOSXuR13M26nCS8N8xOePWlRdsRPzMcZ5xVeJPPKknuPbHamXNyDuUfKfSvat0Q6ckveYxFMjfy9asb9q+yUW6Lj271IY+wHJNU3dnp0qbtclsxleenc9a0kh+X5h9KNPtA6qPl/l3rYgsPMT+EelcdSokfU4TByqRVijHaGVfu56U7+z3kzhOtdHbaeFVQVq6lnGvUVwSxFmfV0+H51Y3Zx39mu/BXIHHHGe9N+whXJbcCK7eS1Xy8beR0x7Vl3doCzHGR3H404YhyPmszyZYSLlco6TZCNlBLKW7+1a1zZeWgbv1H0p+mQjzVB6d+3Petq/gWRUG3IAHp9KuUvesfGSelkYujTyW0nJ3DGM+3TNdZZXf70P97IHfqa5SSIQ5I5O3g/1q1DqYtyEL4x8xJ69MVw4ij7TVHuZbjvYaNnpen3atCoX5sgE+la9vMWP3sd/b8q4zwxd/aoid+TxgdT+NdKb1V+b5QFyAF/z2r5XEYRxbR9nRzXmW50a3qi04b5hgZHWuf1O6MiNtOD27fQ1Jpt2LhSN/y46+3c1BfMjfIJF3Drg571y0cJyy2Np5npozOe62QbC2c553V514yuzLq6x7m4C/mea9F2Kxb5xgDj3PavPvEsAfWnYNuwcFq+owdNU3drU+Tx2IniXZMyYLIta3MhCtnCk/rTbm0DBcc8dfp2roYIAmkO2cDfyx46dc49KqQxb2Q7doxyeM17VOpzRbPlsXR9nWS7mBpVsVu5AFGQcj8eOleo+FICmMrjP3SfpXD6ZCst643fNu4X869O8NRquzgbuoH1+leZjqlkduFpXOnNp5iKcYODjvz71nnSws28R8ei+nXtW/b+WykbwpwSB756UqhYznIyfpnrXy7qXZ71LmpPli9yDTrco38OSBz6c81qsw8oDOCQSD269KofaYAjDzF9Bz+vP1qN9Wj8zqoOARnknHetuZtaFwpc07yZWustKMHvwO3Xmr+kag1r8nzYfoSff/CqJu4XJyeTyV/TrVyJIrlvu8HHC88ivHx3LOPLNaH1uB5qMlOG51cevNKgUnPGPwpktxJc5HzAevpWZp0SYXJxkjJ69K6C2tg3T5lHYsAAa+Iq0qOGd4xPpXXq1FaTMa6tv3JZ/wAK5/7Mbi84w3JGf8K7jUkWO2XJXLdSOKxNOs0aV2b7qnJA654rpw+KtCUmelh6K5bsk0exaMDHzDtXSRO0Oxgzbem30z70thZIdhVexIX09KdKgK9dpz69eK+cxOJWInZnVBOErxLcEyzAk/l0xWTqqoC3fPTB/wA+tNuHCr8r7JhxkZORWQbmdlIk5I7huWz7U8NhWpc8XoerSfU5S7tFW+kZUYhmyoGcmrUVoVILKMEcH39Oa2YtPWeYuQWIOCT/AEq3Hp6Ix3cc5PGOBX1M8YkkuxsmupV01prZfkdlGMsvr6Y+tacNzKz5zuyc/wCNNggEZ+XhSf72cnpmr/2YLtbapb1Ax9a8PEVoN3a3NFY//9k="/>
  <p:tag name="MMPROD_11173PHOTO" val="/9j/4AAQSkZJRgABAQAAAQABAAD/2wBDAAMCAgMCAgMDAwMEAwMEBQgFBQQEBQoHBwYIDAoMDAsKCwsNDhIQDQ4RDgsLEBYQERMUFRUVDA8XGBYUGBIUFRT/2wBDAQMEBAUEBQkFBQkUDQsNFBQUFBQUFBQUFBQUFBQUFBQUFBQUFBQUFBQUFBQUFBQUFBQUFBQUFBQUFBQUFBQUFBT/wAARCAMA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yCdp680+N3yeTg9RUIbmpkbHHf1rz9jynoXIznFEy5GQMVFG+Kn2+YB2+tc70ZCsjOlTIwBzSw6c0nzPwKvNEqcnk0DL+wrX2jtoP2jWiCFBb4Mf3h/FStIzHJO4nuabuzxjj69acg9KzfdmLv1FXJPNSiIv0GK0NK0r7UwaQ7Y+5NN1GeC3laOAbiP4hWZNissIhkXzDgd8UtxJvGyLOwdSO9QHdJ8zHPNTRn7Ohc8+lJiv0KY5bFWI05AJxmoh8zZxyavRwA7T1bFOUrESdixY2weTGS3TiuvtJ49KsWd/k4/Oua08i2lDEdO1aetRzajFDxiNvTpWF9TNPqc/qd++qXDHcdgPyg1DZ2ryyFVG4+1aSaYBIVIxx1rTjS10O3MjsskhHQU3O3uoHLoVU0NmaISL949a2Aunab/rCHcdhXN3Wuz3bAKdiDoBSxRmZwSSSecsayd0tSG7GxJq8QDNbQgSZyGrNutSu7tjvdgO4zT4k5xGMkdTT3jjbgfe7mslJJmXMupUjjyoY8/WrMVurYIPJpfJEKjHzZ9O1O89bdNzcfWhtvYTl2JXiitUDSNknoo61nn52YAYGaasjTuXY7uatwANJuAo+ETfKMRREMnt1qOFDLLuGOTUt/8AMFjTvyal023bzFVQST7UulxWsWrmb7DbCQqS56ViASXMm6Q5Zj1Nal3FNqN3sCsyx/KuKT7PDaORNIAR2XmrTUVZGlrbFaeNkWNQOPWr9pauxReBmmy6lCWXyLfO3+N+9VmmuL25JZsKOgQYFLdahZWuxZoEhlmlnkAGcYHJNJBflTi3QIP7x5NRXqqSsQ4I5JqaODygqL99v0FNtW1J5rLTcx7rzZrx2lYuc9Sa1dPiXbsIxu4z6U1LVJ7hhtBA4yO9Xdg02PfKuccKPU1UpcySQSnzWSIrwjTT5QI80jII9KhS3V03sxyBk+9RmCS9Yyn5pDzgd6sm3cMYCvlsQMg8YqbX2Je2hueEtKfV7yCNAd8jcL7CvYfEGsaZ4J8IRLDFFLqMvA4wyN61zPwn01TfLcSqqxW8BCtnkNnJNcb4+8RN4j8T3LNIDDCTHGQcjAp25VZdTdfu4XW7L+mWEviZ3nvJGcnLF2OegyK9/wDhvZ7NGtZiBCrAKz5xhQP0rxPw+yWHhC4nEqtIwAUZz1OD+le0fDvWIbnww8JlRHBG4Sc5HtXVRio6nRh4qL16ly3li8Ra5qpPmrp9riMCPJEj9yfWsbxhrjyytZWrsW2+WcDbgfhWh4W1z7Lok1vbNmWWV3Y4B4LGqtnogn1O4u7tfLRPnYP69vzrOpG+vU6GnKNl1OT07SIPDVl9uuIvMvZgfKVuy+orFvr8XOkPLLJmeKfZgnlVPIrpPExGpa9Ascu9XBPA4jUda8qaSXUdSms7YPsLneR/OvJrUbux5deFnZbHQSGz8S6bPbzx+ZLEuVcdQK8h8Q2dzoN4FlUmEn5JMcEV61aW1v4Yhdg2+d/lIJ6D3rH8U2a+K9GmRFDSqCQn909sUYZ+xnZ/C/6uFJKFlI8wgvI58HdV5ZmVeOfpXH3NveaRO0UyNG6nGGFT23iB04bp717s8M3rDVHdPCyesHdHVB1ZvmFNc54U1iR+IEk64z1zViLVYc/e61g6M10MJUZrRo0xlQRSGYA8A1Wn1C1Ns5WT58cA1hRau0bnqRVwoykmVGhKS0Oq+0+YNpphTuMZrLh1iE8EfWr0F9A5AMmB71i6co9DB0pp7FqLAHJ2ketNMvmNxg1Jc2ltNYyutyu4DoDXHtqUsDEK54PY1pToOpe25vDDuex1DoWHHFNTrgjArnF1+VR944qaPxMwbLKDj1FafVqiNFhqi6G7dH7JCZNpK1lf2xCxAPB6dasXHi6GezeEwgFhjIrkGbc5IGB1rppYe6fMddOhzL3jvLZ7Z7OSYyjIHTNYL64gkbjvWGJnUEbiAe2ai61pHCxTdzZYeK3Oj/t2IrgjNPTXrdc5XPHQmuXPJo/CtPq0Cvq0DrovE1ojg+XnHXNU/Euu2uqRJ5Uexh+tc0VpjdauGHhGXMjWNCMXdCUvIpAMUn8VdJ1DgM0lO9qQfpQQJRS9KSoAKKVutJVWAKUHFNz1pc4plhRSZ5pSM0CsFFFFAxV60lFANAC9aSlXrSUECr1p3Wk7etKOagAprdaf60zqaAEp6tTKUHFUymi0jYPtVhHOMVRR8CpRJWbic8olzeG4HT3rq/CnxO8U+CHRtE1u7sVU5EKyloT9Y2yp/KuM3kCgNxUypxmuWaTXnqZ8h9H+Gv2pbbUQLXxr4dimVuup6MRbzr7mI/I36V634SvtF8UoLvwZ4ktNVZgd2lzgQ3S+uYm6/VcivhcSFsCrUE7W0qujNG6nKuhwyn1BFeBisloVfeptxflt9z/Q5qmGhLVaPyPtDU7GSxncXMciXGTuV02lay57ZL37w4PAYd68b8F/tIeJ/DzQ2ur+V4r0hcA2mqAvIq99ko+cHHTJI9q97vtR8A65qrnwR4ttb/TZ1V0tdQcWtzG5AJUK+M4OR15r5TE5ZWwmtrrutV8+qPLqYWpTXPe6/E46Tw7PfTSRxR7mj5x7ViXGn5cxMvlyD261393bXmnTCSaOVTjh9pBx/Ws7Vo4tRSBvKKSYP75T9761z0qqVkc3u28zzm5tNsm1xtdT2qs8z2zhkOfbtXTX2lsSJc+YScBhWLcQBc7kwa9CnUT3BSs7Mjc2+pLtPyv6VTj0x4LlSgyDxxUjQxnp8j1HHqkljMBINwB+9XVZ2906HZq5NrViYVU4/Kshk2rkfXmukuL2DUkUAgGsq9s/L7cUQnbRgzKZSe2O9bOlndCR2A71mpEGJB6dBWnpa7W288cVtJ3QaojuBtOKreZlscirl6gDd6zsEPznHWna4uhPbsFfB6U2+UMNydPSo2OGBGR9avPGJbYfLz3qdhPQxWOR2PrUZXjmrDJtkYYx7UjpknFdUXdG8XdFYDGRTJI+KslevT6imuoxwf1qr3LKYj2/Sn4A7USnZmohLzjt9a0TDQlI68ZFQMv44qZWBGc0xyB9au4EauR7VfgGetZ45brg1o20Xy57VjUYlvoRXRwp9qxLliznHHsa3rpOG5z9aypLfcT2p0mkMpJkHpmn7CecVYEBHTpUwhHf863cirnF59qcjGolBBHerUMH8TflXruyO+VkiWBSTk8D3qcydQvPvUWN2AeBThkjA4FYNX1OZ67jwBn5utSzHFum0Y561Cq+tWVgaWMgduRWd7MkqRqWPy81o2kUcYzMcCqqnyM/3qaZGkJyeKbfMJl271F3BiiO2PpVJELnnqalgQseOnenAnzMqQOai9tCLiojKdoBJNOuw8UaA/xc1JEzrKCeWzVm4ha9XceXHQCo5rNXIvrqZtum9hWra2xZuDiltNMkK4xwe5q5PqEGkx7FxLL+grOcuZ2RLd9i0lhHHbCSVto/vZxRfeJYTax2tuNyp0b3rmLy/nvn+dzt7KOgpIF2Pg8U1Ttq2Nxsi69zM8h3NjPpUsURuCEJ3E9qZCiyDp0q2g+yQGcEZ6KDUSfbcxbRnrbtDMyjAINXYnCg56gcYqmTJMS2dxPJqaMAgADkVEtdyZPQtRy+TGWU8njmlVsEHPWq829o0VeOasQWzvjgnjtWTSWpnbQu2wVDvc5CjOKyr2dr6beRgdAB6V0FvosstnJJKVhQDq5wTVKOG0gba8wbB/gFEJWuxq6RTtrSRo+FJz6Vp2eiXT/MsZC92YYFaP8Ab1pp2ngWdkJJiPmkk5x9BXP3/iG9viVkkZU67F4FCvMrlXVmtc2+nWko825WSQDkR84qEa+tnLi0thnB+d+fyFYMKlmJIzk96t+Q4mGVBHtWjSW4nJRL3m3U9pIQ+wEZO3isrYMAKS7HqW9a6Pzxp+nM7IpdvlVT396wkUyHrjPpWUJN3JUrK5IIvLjUZ+Zh+VW7SMxozEEKoyaitwzzhAenSr93MtlZSsRncNoBHc0nduwtZGCjmWVnHHOaswkvJlu55NVYx8uSTyela1haG54UEqvU46VUhPcl8NWHnzh2UkMSBzjms7Vbv+0L/wAtTujjOxcHr710+m25sPDeoXI4eJSoPux21gaJoksl0kioWUHJyOtWrGqWhf8ADliftKS8YVsEGjXIS2pXLbt7M45XtxWrGlpot5uml4J5iHORUM/im3kvne3slHOAzj9cUnVivhVxJqKOt8BN9i069Fw5tmeJvLmJ28kYrg/7GWK4kMt3EPm4KncTzWtrt7c6lpUTqTsj/hHHFYml2byp5xPy5C4PUk+lTGc5+Qva8ySS2Op0Oa0e0fT1EsxZvvDiuwsbufwlJAbWPLXOVHm88fSsvwt4ffTdQguZEEUE3Ku3Krjrn3r0jxHDBqWoeHZInSS2SVk3KMBjgEnP4Vv7GT1cjpjCTV27MNL0/XNPCXMdjDubO0cg/gKtNrU1/K9leRxxTMMsQefxr0d38mxhljb5tp2Nn26V5fBoM51i9vJ5fKOSMEZOT2onR9nblbOmUXTsk2c9d6vZWGpOtwNu1diNGOlSeE/D9latNNbvFI87F1cc49jW5qnhJbvT5BNDnapk8+Nen4V5Xo2p3Wga/P5EjCGPOc8q1c1WMoNOWqOaU5U5JzWn4l7xfpLaek7TKxdWzntXLadNLcCUIAsgwQR3HpXa3/xEtfEVlJY6nbLbZJ2zoMjPuK5mPRr2ysZJLExXcDH70bc8+1TNUnIzkoTleOpS17QrTUbTbqEUPn44kDYJFeca/wDD9rVDNZSrKnXZu5rrLvT75pv3yODnuOaVbeW2G/ZjPXfyK3p1alF+69OxrCtOk9DyKSNomYMNpHUGogzDoTXpOp2Fhfu0s0QWXplOhqp/YWlqpzE3t83NenHHQa96Lud6xkLao4XzGI6nmnqTXdWHhzTfPXzVkcMeEDVo+MvDGgaTp5htIb59XAVt0OHtwD1BPXOKaxdNzUEnqVHEwlLlSPNQSo+tSiVh0PSkkjdDtYFSOzDFRs3TnGK6tGbWuSm6kGRuOPSqrNk85pGbPAPFMLZ71aiaKNhSaQ5OKTBNL0BqywP0zSYINKBzyaByOKAG0rdaXAptAC4/Ol20dRSgYoAjINRutTkcc1Gy00y0yPbTacy4NNq0aXCil9KXqKZIjdaG60u6m0rAFJupaCOKZYUZ7UmeKNtABkk0D60lHQ0AL/DRuoHGaTtQAv8AFQvSkpQTQA7PNJS9/SkoIHdqUnFJupG61ACnoKbSjrUiQlqrYb0IqKstBgdOai8s7uM0k7iUkyMGnK2Oc1PFbFx0pJIdvbmjmT0FzJuxH5hFHmZpoBJwKlSEtRogdkCOc1OjGnLbHFKsZzism0zFyTJV96dz1Hy0iIznpVhYTnjpWDdjnbsd14J+NnifwSFghuzf6aODY3v72PH+zn7v4V7N4Z+N/gnxkBFq9o/h6/bgyRHMLH19q+YxAT2pskQGeK8zE5bh8T7zXLLutH/wTCcIT3R9jD4W6hq1pcX3hm/tdbhiiaeW2jbEgjHJbHf8K8+vihiZZYsS98jBWvGfCXxE1/wPeLNpWoTQgdYwx2sPQ17Fpf7QOia7CsfiLRx5xGGmVc/jkcivn62XV8P8K54+Wj+446mFslymFdxp5W3j2NZ10waAq/J7GvQl0Pwt4rhabRNZjtnPKw3LZH0z1FYWqfDzWdLZvOg82A9JoTvU/lUUqii+WTs+z0ORRnA4QXEkDDacEVvWNz9utwr8tVS40CeOTa2AM9qmt7X7IME4PtXRNxktC4q2rJzaeWeDTrEf6R0povQvyt0x3rQ0u1WVy4IIrNtpalWvaxUv1y/vWVMDHKBjitnUIz55HYdKoTQDoxq4yJK8qEqDWrphEtoVPX1qi0O5OBVrR2CSlD3ptpibKF5b+TM3BH1qs/yj0FbWqw+XKGxxWPcjHvmtIStoaQdlYqSSBSfU00EuDzTW5Y5GBUsSYXH9a6DTW5VuE+Xmqh7/AMq07gEjpms105qou4+oRsRz0oZyOtNDAdgRSEjNWBJGQx9K0oZQq4rOt+uccVO8hQdqzkr6Dj3Jp5AfaqLOC3vUE1yScE1EZPm6nmtYwsXcteYoAzjPsKY8wAwOlQBjgkc5pSDitLDOeghATew+lTAZwx/CnKC+W6L0xSiMn2r092bt3d2RgFm61MiZPemsvGFqa1Q7snpWcn2IbuSwwZ5I6dc1NcXXlDagwcdqZLeeUpRMEn26VTyWYknJqUu5mMOSSTzTlINTOgMOe4qEAc1V00U2TwuEJz34xSFSrcDHpT4ImkkCgda3UtILeNXnbAHP/wBasJSUWQ2kRaPp5uuW69eauXN3aaU7DHmv6Vn32sDZstAY+ME9yKxWdnYliST3NQoc2rItfU0ZdVluHIB2R+gqF4hcDJzn1qOBA3fpU8WWOVHNXZR+ET0ehC1qyL8vLUiRkPlvvVbiU78nI+lNaFlnYZ47UKXRiuWbSM8Bec9zRfFmnSEEEJ6dKt2Fo0xQIjMO+K2n0BbC6Ml3IkKscneecfSubmSldmKTbuYFvaMxAVTk1of2DNFtbGN3rxip5fEVpZ3DG2j80rwrN0FZN5r15fyN5shVT2HAotJ7Ba+5sJbWMOPOnDOP4E5/Wqt14k8rMdrbrEB/GRzWZDFlidxJJ6mi92eYqhACo5PqazUE5a6kp9BxvJ7xt0sjMPc063tlYl24z1pLdYgAXyB2x1NXcIbfAwmSMeppydtETJ2IFlaQ7V+VB+tLfQqkcblPmapY4yMYGc0/UJi2y24xGOT71mn7ysZp9SikJdQRwO2K1tPi/eAMQccYNUY4iED5xjgVsaYg8wAAEdznrU1G2rEttsqa+6SXiQIDtRQBn19aowRHeAfXpU90r3GoSPg/M5ArfsvDUzRKzQklsU1pFIpK5hWkgVydvzZ+9TvELZtoB/eYtkV0Evh+20qaV728it1/hUHcfyFVZtV0q5NtElrJOIs5dzgNT5lF3WpduXVmFpmnT3ikRxlyR0Arp7Gzi0iNTezRwqcZVTlvpgVk6rrtz50kFvi1t+gjhGMj61lPHJIjMSW6e9PWWuwOUbWSO6vNf0w6Xe29nbvcJK4kPmDA4rk31uaVSisYos4CR8CrfhuMyXAjZOWGMnpVN7Bobl0YfMHIAHfms4pczT1M3JyIMeYodgxIyevWtTRtFaVPPfqTlQOtPW2T7T9mjX985+fJG1R/jXR6aY9Kga5IV4bccEjO5j0H51d1FDRPdQRaSYrARC4uGjDyHORGG6L9aguvDh0hNPuEX93O/wAqN/yzYetWvDFsbq7e6ndmkfLyyHoB6121ppb+JLAxRRtAhlHlA8sxHc+n0qo2WqNoJSJ/DPhm51O0XzZGnizvAPCfQD1rttUsrSfw0bWXbZC1ZZEM/wAhjI9PrXKW/jW00GKOxgQ3N0nynYcRgjqS3+FZ41W68T6zLJqrNJIpCqin92i+1dHtI293U7VUglaO56Rb+LbY6Vui3zNkJGCMAsfes37Tdqki/wBmC5cHKFJcfN3PTmqOp32nWVnbWyRyzTSkEQx8YUdz6Vt2F5p06vd7XiaLGIHO0r6kk1HNd6vUpS5na5TtfEbYu7e+09rZZE2GXfnbx3FecS6NapNO9vNHKNxGVYbsZ6kVp+L/ABbZajPLFbmZowSruh+99K5ePTbe6clW3jHO/wCVhXPOq5SXkc06nM0lrYfq3h+3jtZJXSN1U8lD1riYPt8N8TYyvCpPAHTFdFd6V9kz5czF92NmccVBc3ltYMJJ7hI5CPuD5m/IdKUpJ7o55u71Vi3JqVxbWw/tqWFExgOiAv8AlXG6zqNtfNk3DGMH5UAxxUesXcmqzGbcfLXgBqp29i0+Vxkn0HQVPN1bIdS+5XP2bzflDlPWpH0c/ZjdlgI2O1Q3HNao0ZbGAM4xIfuoOpqSLQ5roedOcqDtA7L7YpuolsyVUS3MS1sGkVtjfOTxmt/SLm8sY1WQGKEnhyM7j7VYk06GxmRJMqhAbj+OjV7m1mtoo0Rso58sA4GPeplea1G5cx0nijUfBVr8PpZvEenLNq1yTHZx24xcHj/WluigH16180yMNxK9O1e9af4pKbWniguCE8sJcxLKuB2welaFt4O8J+PLu2trzRItKnlO1riwkMTj3CHKn8q7sFXhQTjJPXzv9y6HqYbFQhFQkmfNp5FIDgjFetfHn4O6d8INZsrKw8S2+vC8hFx5SRlJbdCMqJB0yf6V5L36V9BCcakeaOx7CdxR7daWjr0pB60AHHuaWk6DpRuoAXjPPWikzjpSjPegAAxQOfXNAPPAowRQAh6Ujdad360jCgCIgYph6VMQDUbCqTLTG4FL0FJjnNLQUMp22j+KkxzQAlLjIpKKssTbSgYoooFcbS7aCOKUdKBjaKKXaSelACUU/bgdOKSgVwGTRUiRFj0qU2x7g1LkiXJIrUqqSauRW+7gCpUtvapc0iXUSIIoCx6Vcit8Y7VYghAHaldNpNcznc5ZTciJ4lK8ZqEWvzZxkVZpf4h1qFJoyUmhiRKg6UyaAN0FTkHjjrU0MeeuB7UXadx3e5mrafNyKsRW4X+GrbRjPTNDD93xQ5Ng5NkaoOmOaa8Iz0qWIEn6VM4G3qai9haldYuBU8cYH1p8aZ5pZARz6VDdyL3G4BpPJD0gPPFWY+3cUtiepUFoPSkNuBxWmyDYTVYrhuRU8zHfqQBpYDuidoz/ALJxXT+G/ip4g8NuBDdyTw55hlJYEVii33tTfseHNTOFOrG1SKaE0pbo9f034seHfEJWPV7D7JO3DSLwPzFbB8JaTrjK2maysUL/AHTc8jPpuFeEz2QPHUetTaNqOo6LPutbhkHdCflP4V5s8BBK9GXL5bozlRi17p6d4r8H6n4R1OS0vI1ZlUMJIWDoykZBBHasW01Z7N8ZJ7Yq1pfxSDqsOpQEHGN6nIrUnsdK1xfPtXALDOV/wrjanT0qR+Zxyi4PYpi7jvQGJw1RyElgDyM9aqz6Xd6fNlFMi9crV6xlE7hZVw3bNY6WvF3BpNXQirlQO3tRBCYrhTjg+vetCSEIeOlRH7wOPyrJzsznlo7Empwboc96wZIwUPFdbNF51p9B0rnJItshGMA+lUp2ZSdmc9LhJSPWnJJjHeptRh2Occ/SqIfB5rvWqOi5Ydt3BNUpCA1WVbcOn41XmGQegq4givu/Omp8zAU2Rj0AqaBS2K32VyizCNvOPxqG5OAcd6sMTGuD+lULubnA4/Gs4q7KWisVWzn1oVeaUdjT+2T9a6iktBY0GRnvU4hBBxzioB2I61PHJ81JibMQIMAdh2FLJgcdTQB5Y9aSOMyOMDOTXpzaijaTJrS0M5JH3V5NPuZY412J97uaJJjboY0Ygd6pkZyTk+9YqLlqxJCEZOfWpAu3FIRgAVPBEZWAHWok+5LfcRF8wMp4zU9nprzvyuB79Kt28MFqC9ww46L3NQ3mru4KW48uP9TWfNKWkSLtl2eeDRsqoWW4x9QKxp7qW7ctIxY+nYUwguGJyfcmmxRljgVcYqKKJYRgZzjmrhtkmIYcN9KpoxVsY5HarsL5wMEnOayndaoxk7EEqiF2jHJ7kVLDyvGatSac91ODGp+b0FaKaPBpo3Xsoj/6ZjljUuat5ivdaFGxtHlwuCT7VsXWlWlgqS3M6qxH+rH3qoz+IhAjR2MQiT++eWrHd5Lk+ZIxZj3JrPklJ3bsTZHQ/wDCSLaW3k2EYiY/8tDyxrnry4urqctcSNIx5yxp6Q7W6cU67QLKBu4AHFVFKL0Dm6EEanOOtWxGrKAM/iKSKNT9w5Pv0qzbRGWQKSBk1MpENliOCOC1E8j47JGOprPmdpZN4GSTyaffMzXBXjanyikETABu3eklbUW2pNAm9xn8TUjyjzjsIZAcLxUkCZTaByQauWXhy9uiHSE+Xn7zDAH4msXJbsy+LZC2Q/eA4zj5j7VVtrZ7y5b1Ymums7bS9IWU3t8k0mwgRW/zc/WsiXxR9ibGn2aQ8Y81/mY1MNW7Iaj3Na28LyPZMfJZskfMeMH8ams7bTtJlie9vo9w+9FD85H1Nclda3f38hM9zI+e27iq5tmjcEtgt1GeaHTb0bsGh2Go6zpOmnz7Gya4kJJ3znKqfpWDe+MNU1PaGnKRjosY2j9KZBEJreRHYIu3gscVAlhIsJfbtiXq571UFFb6sXNdCtGbjfuYsSM5arGmoImHBc46DoKiT94BGg+UnJYdaniYtwoKxr6f1qHe1jPpYfqNrtlWYgbJP7vQe1RxRBDh38pccccmreq5ItYhwFj3ED1NSW9ol7Cnzkzg4wBxipTdlci+hb8P6O08nnSsRBEPMdz0Ciqd5fS6nqLzqNmW+QKO3atDXJJbKFNKhlzkBptvc9lqLT7Fo7eaRcBgv97oM80kk/eZVhlnYPZXDyZWQ56DnOa0rwSNLa2L8CMbyme55yfwqTTERJ7eWTiPeASP6VLpFoZLye7lY8sSgAyTk+lQrt6iW50vhy3N4nkWybITy8h4yc9T7e1bHibxE+haQLS2ZFv502oIQQI0PBf1ye1R6ZMLWPy7W0nkSP53kdDj6Dtyaz4tA1LVNQnvriNpp5W3MVHC+ij6VfMo6JnUrqNo7mdoOniRhHM+HXknGdvtXVeaNIddkYlublgYomA2qQOre3SrWmaHJpzyrcRvBPIwY7sDj1Oaq6haw3F0ZF1G0TYhyJJ1VgCfSmnFa3LjFwiXrHV2aSSWdhcXDthpiMNn27ACqfizVI51gtobhmd/nkYnjaO1RGO2Gxf7V05XUD79xVe4tI9Wvylvqem+aRsV3n2oAO+aynUjtfRkSk7WKsMNoEkEihjjJK9Me1Z154itra4aGK389lG0sh4/OtP7HpUTmC61y0IHEjRP94+x9K2NOl8KwSLBb3tg28Y3SE4X3zinFqa00RNnLRNRPPdQu9Q1UbUtzAjdoh8x+pNRaf4Ku7pmLRN5ePmLCvYIdT8OJMv+madgDbhZPvEdzxWlfa/oQgS3e/sLSJiMpC4JYdeT71Spp/bQ1Ri9XM8s0n4TanqzL5doVg6gsuM1r6/4Gh8BW0cuoIiyPwkKNksewr1fT/iFpEDx2lpqFiFzgNJKMVwPjPT38X+JTcJdR3EcPyxbZAQfU/U1bpU4rlUrs0dGmo+47yOT07wlJrFu2pSlUmJAihyAu3uKzdS3pcNaNH5XkybsqO+OK6i3/wCJZ5tneXqvbljtWM8qa5x/Dy/b5fJ1B5edy4U9+1aOMEkomUoJRSW5z+qW1xFMrzAmJVyNwIrAlne5meXaRzxjoPSvWrzwjPr+iyCa+jtjEMiWZeGAGSOK5Hw/4Zm1FzAkcd0jdCnBB7Ucq3asL2drHNWEURZp7iMGKM5YrwWNavgp7q98ZWMkG6UfaEbaOqrn+WKy7+Cd5p4grBIWZTGRyCPaqNhe3Gm+YYX8uSRShA7D0qXH7SHt0OZ+KmsXfiT4ga5qlzE0JubyRlTaVCpnCgA9AABXHFeORXtNrq321vIubeG6XGc3KhwB361seLNF+HNj8NLvU77TriLxHcv5WlpYy7Fcj70jqcgIvT1Jr16WMTcabjr5HrUMWqjUGrM+e8c45pee9Kc4HFAUgelegekGPWkU0oXn1pM/higAxmkyKXPrnFJj8asA/QUDP1pCMd807pj1oAKKAfXmg5FQAn8NMY4FPIH0prDJrRDRD/FS9sUpGKSmaBSd6WmUAPJxTKd/DTaAF60YJpwQtU0cPam3YHJIrEGgLVsw4HNKkHNTzInnRXSLJqzHb8CrEcWOtSY2jAArOUzKVS+xXktyB7VGsGW6VeZd3FIEAPAqFNmSqOxFDBtGe9TNGMU7lRRk+1Q22Ztt6jUQKeDT2HOcUIMHJFK+M1N9QFjbGe1Oc7hUSnJ9qcDk4pMBG6/4UsZww4pWXHahBnAxzSJJ9gbtiliJXinqAF5NQSuQe1IdydmBzxz7U1RuzxUBduOo+hq5B8y5PFS3ZE3IVPlmnNLnA70ky0iLntU7iZZiOKc6ZFMjODVhEyvuazEVVQ7sd6squ0ZPX0prDZTWlGOvSgCfzc8ZGKFTe3rVVc5zzWjZDLDPU0CuWYrYgjFRyRFGxzzW3bQ71HrVa6tsN/WizJ6XKUdt5i5PSkkgWBhxk/Sr8CADHX6VDeIp6ZpML6aFVo0mPCgVo6OZdPk3Rk4znaaylYxvxVyC8wQOn1qGlazJbvozrU1R7hMFyhz2q+msTHTntWiiuATuWTaN4rl7afeeOPpWjG+1gVOCO/rXm1cMlqkTY0bbUPOO1xirJTIBHPPFVkmhuIyJUCuqkiRetQabrcccoSRs4NcEqV1dHPOCtudYkX+gA4wcVzd0mJc8jB7V0TarbT24CNtOPTrWZcQq3IGDXG209TCataxzuqQ5Qt1rn24JGK7W8t99q2Ocdq4y7XZM3pmvToS5lYqMm0Rq/ODyKU556YqIfe6YqdQGBxkYrsehpEoyoQ2e1WrVMD2pzQFjwMCp1jMaj+VKUrqxa1ZDcybV9axLib5j61oX0p56/SseRyzdMV0UY6XNNyRZDnuKmEmfXNVRljgA5qxHExIrdpId9CTcTjmpEznvTorYnr+tXEtQqcism7CRzvLnFWFY23Ckbu5HahisC7VGZO59KhJIU5FdyXPqzS3cASxJPNN4OR/WnIC3A/Kr0enJApe5fy16hR1NVKajoTfoVY7WSQAgHbnGT0qd5orJdsZ8yXpkdBTLnUXkTyoh5cXoOpqqqknnjFZJN/EFhGkaVssck9zSgdamtYllkwenUmo5OWOBgdBRdbCAyFuOg60sRIcEUscRdsYz9K1bHSGLeY3yQ93fgColJRRDaKotTLKNobBrdsdIisk8++cQxjt/EfwqCbX7PTIdlnCJ7kH/AF7fdH0FYF1qFxfStJO7Mx9elZckprXRC5bo6a/8YbU8mxhWFB0bHzGsDzZdQuAZmLZ6kmqSAsRjk1cWRrZsIQzkYJ64rRU4wXu7jtYZvVHK8lR3qaJ2CHsv86igJJbdzx0ohkOCByKlq5m0Xbf53Gefbtiq8sgmmdgMZ6VZtwI4ZXOckbVHvUcNvJIwGOPTFZppNsz21BA2ACOK0rCPzp40wVB7irln4bnmj864ZLS3HWSY4/Id6tw+ItM8PSA2UH2+4XpLMPlH0FZylzaRVybOW5m22j3d7KVigd+fvY4/E1pSaTZ6dH/p+oRo/eGH52/wqjqnjPUNWhFu0vlQgkhIlCgn8KwlDvJ84yffvSUJS1k7FcqsdpH4t0/S4imnaYrTEcT3R3H6gdKwL3xHqGqsPtFyzKP4Bwo/AVRt4iXUAfNnFTyWyQTYU+Zgc46ZpqMI+pF9LEIDM7MBwefpVuFfMj8rGdx6+lNm+dxtACY6L61ZtceVJKw2oowMdz6VEndGTd9iNEEauBjB43HrUscIjj81un8IP8VQCTy1xgL255NPlkyyEsTkYwegrN3Yr33Jkje4lAZsg8AAVd1aXCQ2cfyrEPmPcsetO0xZAklwqg+Su7OMjPQVFaWM99PJsjkmc8napPJrPd3fQjV6laFCrj5jjocVas41cqr7tmegNbsHhCYeU95Nb6cjHk3MgB+uBzVgTeFdAZTNcXGsXCnlIF8uM/8AAjSlLtqyrMwbqJjqTu4ygOFX1AFdF4Y8M6leTPNHZSNFEu/cy4XPYfnUN78SFe487TtFsrFB03L5p/NuP0rJ1rxdrXiKMNcX0vlphfKD7EHphRxSSnLRqw1GHU25fDggvZGvr21tnJ3FpJQTk9eBk1YWPw9Z27vNqsly3Ty7aDr+J7VwsVu7BpZnVUHBYnPPoKntUDkF32r06USTS3JbtsjsofFejWDFoNHe6IB2NdzcAnvgU/8A4WVqFtbRppum2VsV+VnWHe5J6HJrmLbTJJsJCfNYjpnGKvLDb2lq8LXe6bdlltxk49N1Rpe5HtGtUzRuPHvie4gcz6nNEmceSmFBP0FQRaxqeqqLdr25ZzyuGPBqhACGDR2rNj+OX5s1saWk8lwoDzElslUwoA/oKzlKK1IlO/UyWa4SbbPelznDFpC2KhSN5ZzwXG7A5rU/s7dfSYZZcsQFjPXntWnZ28hjeNVSJmOANwXH1NYOsooTkjnG0yVrmUliuOg61qRWa2dm88vzORtRFHGa6K0sHvblYnEUpzyd4qvq01uXWC1tS0UXBcnIJrF1+f3bEN316HJwaYJpcnnrwOK0X0dIFHyl5f7o6D6mugijjltmjZIbVUXcWiX5m9iTTY3tooNkZkdj/fwB9OKh15S2JcnYwtO8Pz3k21ME9TubFX7jwsktwMXMbdtofnNdHLGmmWEKqyQzTqGzIucj/CqSRqW37IwSCfkkxmslXne7He25nyeF4bRcDLynocZVfU571paDoUtpM7hjLGsfOw461ZW28q6jhjE0LugcuJMgA+vapb+/jyIbeTz0B++flZvc1r7Z7dTRTSd7bD9O0+10yRlvYS2OjOCevbNWr0aba3McsYDRPiP7OgO8453/ANKyA7RW0hMsivLlUG/IHqaXTbkx3ifZWmlZSN21QcD19q7I4xpaLY6ViFokaPjG7bUI0tGZLTKcqp4Rf7v1PeucsrxtAvII7ZyDtDOyr0yeMVpvaSfaxI9zCDkkt98g/T1rTsrbRLKBnh+032ptwrzRhUT6L1J9K6PrnPqV7R1HfYpeJLOyjZnlQ/2tcw7pCoA8sdQX/wBo15tqOkw214UE5LnrhMgZ716TqSm1hmzE6tKckty7e7E1y15ZRbLl4oyJjgLzyE7mtOeK2Kla+py19YJY2wFtL54c7ZHAxjHb6VehVPEAt11K2t5Y4kECvMNuxR2BFaWm6Vsu/Nm2JalSWMh4bjgfnWemk3l5dSNGFliiTzH8o52KKhz10fzBPtuWvHPwY8H6H8N18Tt4lbRtRuN39n6VNE0v9oFThtmOUUHjc3GeK8EHTmvoDx7p9h8W7y0vJb+XQ7u0s4rC3t3j32sccYwAMcrk5Y9eWJrzrWPg34n0okw2Y1aHGRNpziYEf7o5H5V72FxNJQ5ZzvLz0Pbo1YSglzXZwJHUdqXbgVM8bRuyOrIynBVhgg+mKhIyck16B1CAcehz+dI1POCe9N280FXG4zzSKSeelPIyKZgVZVwAxSgcUv1o6fSoEIQaa3Wn+tNbpVISImHNNqRutREd6tGqFplO7U5YyRQMZjmnohbFSJCTVqK2wOelJzSIlNIbDb8gYqx5eztilwB0FLkVzOVzlcmxm0elOEeOgpwHH1pQOam5FxoUAcdfel3c5wKUjuaZ0NG4EtBXAFCdTTyMjuKQLUjxkU0Dmpc4B/rTAQe1AWsLuK8Y/GmMcg0rLkZxj6U1c9O/vTQDwOfanL1FNGfpTh196lkkuGPI6UAbTkjFSIQFznPtUMr8+1SgH+bnPT61CwJBpEYk5qxjco6k03oBBGTn6VoWoyp9uwqiVIPpirlq2O5qZAEw9QRSxLkYxz1p0uPxpkJO72rMgnC85q3GoVMnrSRR4Gahnm2571AEN1JjOKrIxZ+4pzP5uR2pUj+YGr2RFy/bwgrnrirdqm1wfyFMsv8AV461ZiH7wdfpUA+5vWC/Lk8Z7U2+QZOOfpTrQ7VzTZ5N5OetDYdCogxUdwMj39alI2ZOKpXU21sfypMS0KdwuD05qK3dmbmpHfdzgZ7U2JShB4Oalu5L1Nm0bYO+a0UmyM96yYQcDPWtCCNsD3qLNoz1sWopypwT8pGKzNSt3tXMiklGOQRWgkWWA5z6VoNpv2m12FcnHFc8qTT5kO3Mc9Z6pNG4y52g9M11Wn6iLhdpJJrlZtAnglbAOM8CrNiZ7eQHYTg1xVqcJLQylTR2oiMkDcds8Vxmr2RSZvlPWuysLlZ4RuHJ9Kqahp4uHPB9q48OnGdjNRscEVIPINOR2RvQYrppNG5PymqVxo2CSFzivUafUtRe5StxvA5zmppkAXIpIYTEeexp08mBgnisbXZtHYwr5CWPFUhaknp+BrSuX3sR0xUYAHWu2MmlYHYgitBgcYq3HbgUBwMcjPbFSrMD2A96TbZGg/Yo9BSyS7VxxURkJHQUki71qXoO6OdBOcmpYbeS6cKgz6mrtppTshlmIjiHOTUN5qygGK1Xy4+me5r0nNzdomzuyd/s+lDG4S3Ht0U1mXE8lyxdmy3v2qDcWPI5pxz0U59TTjDl16hawoODnPNTKTnFRqDwOpqzbW0kzgKDntxUSa3JbHpGUt3fuxxmn2VhJOwwmQfXpW3DoqQWBku5Vjwd2zHJrN1HWSR5Fqvkxe3VqzUnLSJnq9C0DZaPkzETzdo06A+5rM1TW7vVNqyMFhX7sajAFUkjaQk4J9zT0gZ22hTxVRiou71Y0uUgCmpEUsOmamFq7HhDWppemvI2Sn3eTxSlUUVcTkZ8ipaxBcZnYZJP8IqsMfQ1o3OmzPKWYlmJ64qWLQ7hoyoiY+4FT7SKW4cysUYYixO09Qe9SWUDPxg88cd66fRfBV9fOAItkfUyOMACrN5Pa+HA0NhD9ouBwbiVen+6P61lKsneMSG3bUZB4YMVgk9/MlhA2SGl+830HeqDeJ7PSG26bbh3AwbicZP1A7Vm3kt9qsxkuWeZvVj0qmbFkbay8+1TFL7buNKK1J7zVLnUXLTys5PqareU3GBketTizkU421aW0dYV+Uhj2q+aMdhN22IYdsSs7Y3Y+UGmlTwDgH3p72ruSz7mPfirdrp01wRtiJH0rNyS1IvYIU8myeYNyxCAnr71VRsMF3ZHtWnqkZnaJI4DBHGuMEk7z/e9qpx2UjrtCnA9qnmVrtmTHI+SoUHjtmpbuRxHFBt2hfnP1NXdM8O3uoSpFBbu7swAVVOa6zUfh7b+G1+1+J9RW080kpZWn725fHqOiD61nzw5rIUISevQ4OK2lnlCorSSMcALySa66DwPJbWUd1rF3DpEG4YW4OZWGOyDmqs3jabT5Gj8O2S6RCBgTNiS4PuXI4/DFc3Mbm9uWluZpJpXyS7sWJ+pNW4uW7sVypb6nby+KPD2jWgtNL0+TUWDbnubs7Fc44wo5x+NZN9441WX5YZE0+FusVqoT/65/OslbX7HDlhmY42oegHqar7VI+YFjWajFPYzal2CSSW4kPztI3Usxou1O+JMjKryQetSwWbzOFXlj91asTJDbQKkf+k3JyXbHyx+w9aF5EqD6DLSASgGZxBD3kfp+A70y4nWadjGu2FeFUen+NIsMkrK0pLHGFzVq3imhVl4QMOTgEkUm0htcq1EgZZkCngg556Zra0rTWvInd/LhijOWmlOFA/qaiitrDT7RLi4ldppDmO0VcFh/eLdh+tOvNRk1gos6LBbxD5IbcbVUf1PuaxlqY6bslubuySAW1mZd7H97dMMAj0VetV4bVlZWV48H5vnPb1IqOziCIX2FmCk4PQ+lXbJ0dGLqZHk/ix0Nc0mlsZNot2sUzFYwfMY8KEPH0q3eXklpE2mxsDIWBncHq393PoKiimFrBNcEM4jACkdmPAJq54d8L3msShbeJ55iCwVELE/lXPvqxJX2WrIdOtnknRRjeDnj25q7axQSS7jEYxnIYMeR6V2TeCYfDaJJr2q2mjRbMlJZQZjkdAi5Y1jf254QsY0WBdR1p05O0LbRt7AnLY/CsnCT6DdCXXT1K3H2adoA0TNhAWOQM9T+VR6bp89xlLcFyf1rQPxLgEZitvC+m2tuCSol3zSA9iSSA2PTGKxL3x/4ncqiahJBbOSQtmiwL/46BUKjJ6MPZQ6yOjh8GazcRiJ9PuY1cglmiKr69TU9l8OdVupJFgjQJHy7vKirj6k1wl1f384K31xdSK3zKksrEn3xmn2kAcEESKrDkA803TUepSjDt+J3WtaFNc6tNJPd2ZkC7UjS5QpGo6KOfT+tUV8NXAIEUlo+/O3F0mTjr34rnYfC16pSSOIzQOSVlbAB9etV5tP8mQeXH5jFsDaOPz70NKWtyZRi3zNHYT6RqVraNbI4dXbLGCRXJPpkHpVQ6BrG3c+nyPHjLS+TwoHfIrnbe1eLcp/ctnoAcj29q3tJub4SSQpLdYkUrhZCAB649qzdl1Go0763K8huS/kxxM6KMlpExgn2qSCAwTFZS6Mw5x0x9KgjvtYV3hj1G4aMccvw2K0Nmu3MAmkuQIlyAzop59uOaqVkviRaUb6MREs/tI+8p3bmccAD6dKuHWIyzeQ8kUpyqSHGT+HaqaancW0Do1hbX4/ikljZWH4gimC5iuI9w0nyXz8zJKxOPQA1FtnzFr1EknCmWK5LBMY/fEgj3AHNSaVbacZVSKF7i7f5InmbCKT0JUdfxq/FomgzSJKdYNnvAKpdxMZAPUkZGM1pyeFb65t/M0+a31G1j5f7FcJujBOOR1BNdCctEtjVQl0VzhLqzurmZ0eJnm3bWTG3B+nYCs26he0Z4I5CCOJmXgZ9PcCu/1m21KBhbXdlNZxwAKIWGW9i57n3rC1exe6kEksZis7dFRpSOg64HqSc1q29kNwtexgm2WS2juZ5mEobYqRjmQev4etd54Dml8LaLqniOytjqOqwBYtL0t5Av2mdujycj93HgswyM8DPNefSTi6uX8tDGP4IwfuCli1NllUo7RRxfdP9aUZOLu1fyewoSVOSbV7HnfjHw/498XeINT17W9Ivr3U72Uz3NxHbjDMeuAowB9K4e4tpLOdoZo3hmQ4aORSrKfQg19d6VqcXgjwtP4u1iC4nRjs0jS4nJkv7jrlyOUhQcswxnhRya8C+Lvxe8S/F7UrOfxJb6fbTWYZIEs9PS2Kq2PlZgNzgY43k459a+rwWKqV178Ul5P9D3qFR1Y3krHnNO20g+U9aCSetelc2ArweQDTNvToakIzTSM45xQikxn4UYxS4NFMBDwPWmHpTzzSN1popET81HUjLk06OHLCtL2NE7IZFGSavxQAdaI4Qq5qYcCueUr7HNOd9hohA7U8Lxjj6U4txSA8VldmW4xuDTSST0pzDJ4/I0AYFACjntRxnIpVHWlPSgAPSo+hqTqKiOd1NASrUinAzmoxxTWfrikC0CRsHrTVbJyaQ/MelOVcUAS/yqMjDcc05eB7Up60AKvcE0q9fWm1IgwM0EjnYqu3OfpVaRtxp8zHIxUBzuoSKSJU4x/WrcPKVUjGTz+lWRIAoHI4pSAVuMA889alg+XpUG7kDJFWIeOtZvYzYr9OpqS3TcR0olAPSn2nByelYiLrNsj9DWVcPljjk1bupjggVQ2lzmqiJj7cZPWrCjDCo4BjmpG4YccUnqw6GnYruftWgICrZ71n6dgOP6VqyTbV9Peo0JQouAhxuGRT1nDH3rGnugX4OKlhmOzGfmPrU3C5dubgY61mXDb8kdamkVmI5qPyupPQdwKTdxXIrZdz5PHpU+wbsdCe9RxHbJnn8a0Eh8wgYpW1Id2WLJCQvTFaoTCE8c1UsIdrAGr0xwDjmtLaFFdH2y8deldroMUc1t8461xsQw1dboZMcA7Crj5hDcZrNksbb16VQtBE7gMvzeoHWtm7fzvkPIPrWPcWjQvvHArzcTQUtYhJX1Rr21ou4FR+NTXFsQM45/OqGmX20BWPStiRxKgx2rxoSdKepKSsZ3kHGdpOKgnsPOUkjbWosohX5uaz7m/RWI6A17POpRuiGlYzLnRwiMxzx1Fcpq7fZyccV1V/qeY3GeOmK4TXbws3UketZ04ts0tFR03M6S6LZNILjPGce2apF9x64p/b+telyIyLfnEkc1KknvVRRnHbHep14P3sfWsmkBejcZHepy4KnP51SQ4Gc4IqRJd7Bawkga0K+qz3F1N5KowhB+VQKqRaJcy/diI+orq/7c07cNoBP+1WpFq9u1izRxK7qc8da6fbOC0RpzLuclD4TuWjycKcdzU0Hg6VvvsEz0qxfeMZFkKpCAB61TPi28kAAwp9aV6rVw5luaUfg1VYDzOn61uado1rYhSUBIPUmuMl1y9kX/XEewqMX91MwBnYfjWUoTluyedLodzdaVDd+ZI8i9eMtWcfDNgxyzqfbNcu+qTshjSQnsSTSCabqZGz7mn7OaW5Dl5Ha23h3T3cRoysxPAzWhJ4Z0vT4i9zNFFnsTzXA293Kjbt7Ajmtl5Drttsdm89OjHnNZSjJPV6Aqi2sa0l/oluNqurn1C06LxDpVvGQi/MR1C964u8s3t5CjIVZe5qvkk5P6CrVFNbi5mtjuv+Ev0xHyLQynHPAApR8QIVXatgMemcVxcIB6DA71ZjVRksOADgn1pSpQW5HtZLRHaD4iKkYX7EVHTaG61FJ400+cqZdN3EDg5H+Fcgq7mJy249TUhgyMZ+lZezgiPaTe7O1t/GekiLYdPKg9SAKsHX/DojUzWgVyMhdgJ+tcQESElFUO+MF25C/QULpwkfeWKgD7zdzU+zh3L5n3PSrbWvDDNtUIuPufuc5/GuitrTw3dRLMFWXIOPLA+U/wC0O31rxVI3RxnLEnoorT0y5uraYtbyGDH32J4A96ylBLVMqOK5X70bnaaj408PabqD2d5pl0/ltyI2QYP5frWdcfE+yDH+ztFeKFeouJlZufoorOv7XTNcb9zOYbvgGRxhJD/Suf1HSbnT5fKmj2Ejg9j9PWtIqnJWa1FKu5KyOqHxJhLEvoluc+//ANarMfxKgjiLNoMGAR34/lXARJxg53A8YqyZyyRoE3LngHjJodOHYx9rLY9IsvjW1s5ZNFhjbsYmwR71nXHjbS9YmM1/pTSNnJYyZNcKJcOcjpxgHrU1srM+FQNjk8ZH41m6UFqkVKtNuzZ2N9qPgxLgI2n3ayAAlo2GBx060yO78JMyMsV8gzzkCuZ1G1DTb4pY5yQCVTnn0HrUCStlRtKsO5o5Pd3f3g6raO2a18Jzxlxe3MJJ5Lx81CmieG7gjbrSpjjLxEZrmBFG0gOS+B1z8uasQWyM+HIXPPTtWHK19pkOp0aO9HgLR5dNV7fWrXE2d0jttJx2HoKhsPh1AryvBq1luKFAVnC5UjBB+tcvrKgWVisat5SKwBPQtmseO23YYkplsAHjPvmlGE2r8zDmT+z+Z3b/AAr1RmDQqt1GOAYpFIq1afDPUIRLc3enSvDAhYJ/z0bsPpnk+wriY5J7dQfOliGMqImI/rWha+K9atXTZqt3GD91fMLE/hUONX+b8BJwvrf7xt/4Yu2vGa4D+aeSWXj/APVVZdIcT7NwJHp0rqbL4l+ID+58xbkdzNEshI/Ku+8K+NLCWxnW/wBB06/vwNwhGIzMB246H6VlKpUhuRyQlK3Nb+vI8jGl3aRSny2IcEb8fpXQeDPAGseKvPTT7J5EhGZLpyI4YR3LucAVvn41WFhMyf8ACEWiQM+fLa4ZiB6citDxJ8b7HxpoK6Ne6K+maavKQ2EoAz6kYAY8dTVLna95fcVGhRt78zJe58JeCvNha7PivUJFKTQ2XyWiEHO0yEZfHqox71j6r8Sta1C1NrZuuiaYo2rZ6cvlK3+8w+ZvxNMhtvDUkW5L+SGRRws0Oc/981JFoOnagiLBrNvEADkvlSfzFVzRXQzcraU1+JzhtxJC08pWQsDgO2WY+3emWcTs4PlAledvOMV1Mnw7udzmxdNQwODbyBvx61Tm8PXWjp597FNBEvJYqdx9h7mjni9EzCTktGipAqJCbm5Qrb5278EZP91feo5Vm1iT/RoykcY3LAGztUck57ml+xXd/wDvnjlEK/cQnhM/1rVsPD00Fs93dlbS3QZ8ybgt/soP4j7D8ay2em5muZ6JFXTLSS4nWNLeSaV+FQKS31FX7e5svDt1MJ5pbu+jOBb2hAVT/tyHP5KD9RVSTVrq5keGzMllbEYyp/eyD/aI/kKr2+l+ZeRbUAwQCT656mosk9Sk1HXqOuZr3UbxPtBL7lHlxZ+WMdgB2rd0vQxP5LFGO3+4etbHhbwjFcmeeRldg5AjVuev6D3NbVx4u0PwzJ5TvHqQRQGh0/5yG9DKflH/AAEGspRctFoWoOTvJ2RhWvh25/fTvFiMsfmc7Vz04rpNI8EarPC9ytoIrMRtm5lCxJ06Bmxk/Suff4halebpNN0+z0mBPmVwvmuD2+Z+h+gFY+tHVfEkseoalqhuFJCM085YA47D+gFZSpR2bJbpRdldnXWfh6K3fdJcacbljtW3a6QkHsTg4/OrMfhHUbi5LQCK+lJ6Q3KMc+gANchpek2k+1IdjSuwTzn+Un/dXqfrW5H4XTTnQm8tba4U42q5ZlH+1sBxXO6cb2N6fLKK938TYl8MavYu5uLCe1QnDyPHlMe9Vbm6s7dnFtawxTR4Vkbkue5XOcfSi68PyxO00V3cC3kPyvFK3lH1xnk/jTtTsJrPyhfNDqNuVBJiYJIV6Y3gcY9xWipcuvQ3ceXYyLrS49QkEkjxJcvywYHafQH0NIPDk6TkGGWG3JHmFxtQj1J/lVooJogNOtpJABlhdEM/tx0P4VRk8YXVtK1tFaRSSJjMroS4I+p4FbUqjvYnnjF+8Je6wdFme00m4nkM3y/aHY7cZ5CA9fqfwqj4i8QapqxtNOik+0pGu8q6L80h4IHsPU+9Wxq32+XNzAIZ3XCzHnbnuBUNh4f8y6DrKLhueVGc/wCFbOtBXciFW5no9DnvtU86SxLZwOX4mkWLB47ZHai+0i1upHe3lWNgF2QlSE3dwDXRLpexWTaIkXkx7v5+tRJYQK08krCOGA/OSc5PoD3zXO66k7xIcm9I6kHh2w1JNQht5mljldQqReYF2g9OTwq12fiTW9I8Nac9hc+BJ/ifMy7Z3RFis489km2tI7D1UKB6muIm1Q3UxmnUtkYUDoFHSuj8HIda1PbNqcdlaou6W7mY7UQDJCqOXbjgDkniqp15Qmp8qdvVfkdlCfJK6V2fK3jLSJdJ1+8I0S80KzlmZ7azuiztDGT8qbyBvwOM45rDOCo4r6w8c/tY6Hplpe+FLf4Z2uu6MytE9x4qd/tU3BAkVEx5JB5GCT718n9OcHNfoOGq1KtJSqxUX5O9z3dbJvcZjA6dabweop/zbTSH2GK1AYR2xSY9qd36HNG3PamO43OO1Rn6VLt5qRYu23Iqr2C6RAqFj04q3BHtycUscIVualC4Pp9azlK5EpXA8LjFNBpT1xTc9KzM0h3WgccdaRSfWlAOKAuMYY9RQBgU8jjNIvWgBy4HrSMtKODnNKw9+lADOQKYwJI44qXAAzUTsM00A/OFqJjk9f0qQNkfWoivfn6U0NeY5eTUmM81Go+tSpzSYmOXr0pWUmmg49KkzuBP6VmJESjnpUucKeeKbt21G0m009xjnG4Dmo/KzTlcnJzUqANVXsTqhiJ+FKc59KlAB96e0AI44rPmFchQnNWYyRzVYAqxFToePalIksn5xT0ygpkR45zilkfA4rEbIJ5Cxx2oiHHTml25b1p230/OquT5ksS4pzoRg0lu3PNWxEJB0z9akT2JrBwqZPWpLu53HGaps3lKcflUEkrOcH8hUPUHoIwJYnoParMEnABzUMY3YLVIEwf8KZNrGvaqsijsB+hpl6AinFMtJDGhyeagvpiScHPpQHqRxgs3Wt2yXKjPUe1c1BKUcE5zW5Y3XzLzmlYTR0cMQVNwGT61DKpbgnNPtZxKtNbIbI45qkKw0KVIrpdHkHkDPBx3rnl/eHjk1u6em2HqBx0JrRaFR30JJZ/3varReKWL5yDx61h3svlMT6VSfVXxgGsnJEc1jSuXFu+QwzWhp+omQYzXLfaZJiSTnPerllK0Tg54HavFxNHm95EX1OpnPmR+v071hXFu/mHdleeK2LO53jGcg0+4hEhzwfSuShV5JcsinHmRzs9nmMgjk1yet2ewHiu7uIicjHTvXH+IY2wcDP1r14rVNGd2tDjnAViKkU8dKgkJEjcGnK/HvXoNaGltC2GGAcfWp4E3kcDHvVOM9O1aNsMHnmueeiFYsLGD2HpUkFr8/PI680yNg3TrV+BDxgVxyk0Rq9DkkwGyRuq5a6g9q2VJUe9V7i2a3Z0JBIOM1HEm9scn3Fem0pIrRo2WitdUwSwim7+jVmz2kttKVYY7VJAro/DBQOu44FaVrdx7jHOySxkcgDOKyu4baoz5mY0eUz6VMrr2zkjrVu70kfNNbNvhH3vUVmpL8+0YJHrWiakroLX2LkVsw54+tPWEkbjwuetQw73JJJfPWrXl+Wqq+QRzgVk7mT3GhiP9WpP+0wqwksqgZkYH2pvAAwuB6U8RNKGwQFHJPSsm11E2jQjvE1GFYLwZx0lxyKr3GiSWsJmJDwZwsi85qFbiOL5Y4jK3QljwK07LXJ40ML7Db/xRbeKl80dth81l7xhM2GGBx+VPBaYg9FXsa3pNDi1HM1gcHq0LdR9Kxpt0EpTYQw67v8KFJS23M/NEsAbd7HrjirULRr1/ec/dHA/OqsIeVizE89lGBVoQtbNl8Kp5G7uKxkZuWpP9kJG+MbfmwQT0qVoQznlnHYE1C1yiqkaOZAOW+XC/T3qWKWRiQoCL045/WsXzdRNuxPBE5dQigH0xxVO+c3U5jhwsSAlvmxux1NaEMbIksnmKgRTzn8qzo4Q/zFSzZwRj+tEGrtsUX3FgYlfkAIB61s2WqiSMQXkf2m37AnlfoaoLaM21eueir2p07pZN5SrvnweQfuH/ABqXaeiJ66F/WPDLwQie0XzY3GSv8aD3Fc2LTBLMx9q1tOuriCUOsreZnk8/rXTDStOv033rrY3J+6UH+s9yvahVJU/dlqaRavZ6HFRIJX8tEIz0/wDr0+UBo0t4X3MeZG6DPoPatrUPDl3Cm7yv9HJwJIjlW+tU7XS5DvfhY1yS7HC8fzPtVcyeqNHFlKKMQsytyc4J9PpWnLpu3TfNYqAXBjVmG5vXjrikfUYdOkVoYDcTDgzTDCg9sL6j3/KqFv8AvHaWQs7k53txk0NPdkONt2X4GAULEjPgYLMvC/QVZjtRbnNwwRn5GepH0ptvPBEMsXwATtXv7UkVwLlpJZdkZY5LHt7Vz3e9jG92bEk9td6bBZoGZoXaU5QKXBHQflXPfagZ8CNY48/L5nJFaVvOvmq8Id2U5yRUOo2Frbu2ZityWy9sBkp361VOTs0bQlJqxGkjMrLHGj4OfMcfMfYelTpZxKhZiIyeQnVqltQyKfs8KfN8vmOMt+Hoau22iSNMFAY7uSxyxNYzmovVmDkr7lKO3laJgX8pGONqnBb61paTYvZkXCsLdImDGdzwp/z2rY07wxNJuD+WgH3txAIA+tc7rNy9zcmKIFbOM4QAY34/iPvWEZ+0bSJbvqdJqun6b4rbzdMn8y/b/WRSr5aSH1X0+hrjtQ02XTpzGQ6uuQyKASPatCzV7UYVmE/B2jH8627e6TUU8vUI9xU8Tp98ex9aUZOnotinNPfRnHWqMFAdVyepfvVm5jVisJOwcM208H2rotZ8Ky2Vt9ojxJbP92ePn8CO1c6tt9lfZtOe7Pzk+taqXP7yZjJST1NC205pJEWBiOeGjzn8SKkutVvbPKQX8ki7uWzkqR6Z7U23EiwKzSZBOAC20flTbpftiqUIWfJ3bV+9xWd9dROXW5r23j3XbdPJlaG54Hyz2yNx9cVvr44XXHin1rSbeS3tIgu20zH8o7YzjmuPtbYpHuZBFKuMM/X8a0rCTaHi+1JHFONkisOD+nFTPll0HGtO/K3obCeIfC085/0W9swx+ZyFkIHtjFdR4e0fwxrUvmxaxCgjUuLFsxyzEfwDcMDP415Q1sLC9eNyspVuAOhqcQlvnBy5PBxjH0rOUV0ZcayT96KZ3+reH9U1cbWH2XTNxSKztFOz6M3Vz7muaufDl1p9x5SWYJ25Kt/CPUit/wAO6/rGleGtTXTb2SK4jVZlIPKKDhiufY1gQ+PNakkla7vEmLr8zSxKSwHqRTpq6dzSbpySld6kcMFwHAkt5JFQ8IV4BovLx7uW3tvJCQWxZXKg4Z26k/QVuWHj97SyeVdMtbyaZivmMSpjOOqjpmr1v4y0qG0+xTaBJb3HylpvODID3bGKqME3dkxpR35hdIu5dOs7l4VgaQkRRlEHXuy554Hp61pQWzgrK0EVsjL8yRllGfUn19qp2mu+F12vbvqU15uJWGRFiiX1ORkkcegrVjfxFfTrcaRZabGm3IcZuOeuWLnAP4VCir6qzO6nT92z/wAyvqWpXMM5jsJPKhQANH5pYADuR79qba+JrmGxnMm+4kYgcwq6L6Ek9O/AqO9v/F10zC6dCVPzGCGJAc9ei9MdqzzD4gkDqXdYuMyD5QmOmcDmk+WOkpWNG4J/E/uNK2gutSlKTgRKnzCR327OcEjHv2rMvoYJbmSO3jeZAMBtvzue7H2PX2qIwieRN/2u7y2+TzWK7m9RjnFXrayuL+ZYF82K1kcHKAkKMYJPriuapVpxXKtzCo6co8qWv3lL+zo41RWt3BYfK28ZFPeS00uyC212GvHILJGhJ2+gPQGtKyistOkEklwZQqsJI4F3Oc8bcngZoTMYhxY28RA37nJYgc4BzxXHKqowd0ciiqau9H5/8Aopb/Ju+wSSSId8zyyjZsONuAOSfxqHUori6dEmgijgQlo4lj9fXufxrqLB0VJZpd0sjZCNwFU+470RWDmETTyoiAkBpW2hq4IYySlZIUZa6fkcy1gXtljmsYpFY5AA2H8cVRGjWukanGZppJGLZeIDiMenua6O4uFhWSZVe7lHYgiP65PWqsSy3s/2iZYnZ/mYIvC/Wu72kuXV6HUnpqUvjbGfiD4FfStD8DWF1cWzJLa6wt039owgf6xSuAsisO3avkK4gmgd4pFaORCVZHGGBHUGvvfTden0C1abQhZR6mwyLm6i85Ij2Gzpivkz44W+q33xI1DUNQ0a30me/KyGOyyYJXxhnXP94847Zr7LJcY5xdGVklqu/wDXoezh6nPC0mro8z57d6D9K7OH4e3f9jveyIVAGa5CRTHIUz04r6eNSM78p03Iyf8AEUgUd6fj3ApQMnpRcLiKueg61Mqbc0qDjFKc/hUNkN3FHWihRzTv88VLEtRje46U0c0rfSkUUw3FAzxTl+XFAx2ozzxQDHEHGetMbr3p36U1ueKSAB0604kbe9NXmhj8uOBTAjd8imctxzSMw9eaFrTYu1kSxY/GnkZ4AxTE4qQ+1QyHuRjg8dakwajU9RipF57UMTCnKcDpSYJpwwvHesxCO/rUHJY5p7nNRBea0RSHoKlAzjHeo1GKlAx9aliY4feq2nA9aroC3/6qnTpispEMikUg9xT4gT2/GlkX5eOtOhJXPal0ElceTsGMVXaQseDSzyc1Ehz1oS6huWY2wAe9TdeSMj0qBanXpgGpYnsMUbSavW75Az1rOZsHipYJj+FSR6li7cDvgiq6cnNSbBMScnAoEO054qRjlJXoaswgOB1zUCoanjiKDI6UCZNLNsXAI4qsJBIetR3MpNQxHBzQK9y6YM4YDp61NbSFGGO1LbsHUZzkcUeWUbpx70D0N/TJvXrV64UAZxWPpb4bk4HtWzIy+Ufm98U/UXkRwSFavDUhEAAfxzWIbrbx/KozIXXIJqHPoib20L9zdeezEcVAsRZs9R6g1WQEHJO7n8q0IF3DOKVrGVrvUlgiUYzyParaoCDzk+1VUwDnnIq9bkbgTwPapkk0D8h9vcNC49M1t29yJFxnB9SayZ4025Xn3qG1uvLkwc4rxa9Gz5kUnY3JogwwOvrXO+IbNTAcgZNbkF2rrg8e9VdbtfPg3rzVUatvdkXbm2PItRg8qdh79KiVDmt7UtFkknZgCaomxeE/OpH1r2YVU4rUFsMtbYvt46VeeLbEcU61j2rzxkVMzg8AVhKbciHdFazDPKNx61ux4SPI4qnZQKcHqferF7IEQgYH0rnl78rIfmYOo+XIiSoDuxtYe9Ukk3AADZ6mtMQLtYM3yN94YxWfPGtvKygEgHqa74NW5TBdhBBukA6n3NSiH5gAMN396jhH8XAz7VeeZwEURg4Gcgc0SbE77D4DPCw2ZAq8NKF0jusSJcYz14P4VSMM0uGkc5/uj/Cp7eBlcFQeKwk7apmblymZ5MgYh9yHOCMYxU0a7AAQCT61suYrtMSbUnA4k65+tU7jTp7YDzoztPIccqaaqKWj0G5JlfYFfkk/TmrAtkMTl8qpGAfeogVQ5Cs7ds8CnQKzvkg5z26CodyH3HQWRxkKTirQt9y5C7G+mSatwxtEm6SRYR/db7x/CnrcSg5tiY+24/eNc0pybMr3Io7Se2ZXLGEertg/lV4yadqQEd3ITKOBNCvP4+tVf7NJbdK5JIz8xqaCxRhx1HJYdBUuS3vqJSSehT1m0msVRIUDWoyVuVHLD39KzYIjK29yTjuTXVDU7SwLRIDfqww4bKp+XeqzaXBqar9mxaSY5Rj8h/GtFVsrSVvMpO610ZlIsUeMjezcYXoK0bG2MrogUknr7VYudOGhpF9pgZ5W5VB90++az7i9luZCDtjj/wCecfC1k/f2E46Fq+CM4gjx5aH5mXncfr6VatPLERUIzueOOKo2xj2hfXqBW/BLBYoQV3TMvyAfw57msKjaViLJaFOWJ1VreOMB/wCKQHJHsKhi0k7STgMO5rRhyjMMEMRwT2qxHY/ZtrXTiJcZ2k5Zvwrm9o9ieYosItLjBxm4I3IhGQPc/wCFUVkm81pN6yysd7SsNxHGMH/CpJ1zcGSQ8uc9ckVYghWSQlEZjnPzjitlLlVxKSitEP0rU57RvkMhIONi8K31rodSex8R6eJNV2acYgUiuIh367do6/WsiC3klkyrAMTjGcVlazM0uoPFuwkXyKp/U0RblK60KhUldtbE03hd/IZ7V1vIgeiHD9OpU1Wj0iSFGmuG8pF4y4x+AHc0lg0wz+9MZHVs4wK2oddF1H9nuITeRA8NJ/D9DWjnJb6ic03fY56e8aVfJtw0EJHzk8s/19PpTLe2Z1yTtUHkucCuwtfCkGtzg6fIUkxnyZh0x6H/ABrFu9AvfMdpYmEcWeU+ZVHvimqkZ6JjtfVFe11CZMJbHylH8aD5m/HsKkdxdFVifzJRkvKw6n0zVF4ndcD93D1+YcmrlrCY498gESJzuPQf/XqZR6obTSuaWlwFFzIxSIcs7NwP8+lac2sMAYbNjDa55cHDv9fQVyl1qLX5jRMxwqe/8R9auwS+RFulkUqDwO59hXLOk73e5ytcrOn0+OQFJkcYRs7mOKz9dikjv5mhVfsxbcpHI57Zqta3ct9IvmHaijaqelbEOpWbxvbtCZwRhvmwAfaudOVNji2tLlPTbNWlDBxlhzlelX7+1aK3iSE7WkY5Kr2pFRIrdpLRG81R9zsBUljNPfvH5smNv3QB0rCUnfmT2Ia63JbGzuLaMMszKcZKNzn6irsNjb3kTeaI7FgvNwV+Ufh61qQ6TLKVxtYt1YGsXWkN/OtrAGEEZwx/vGsaVZyluRFyvdvQz/8AhF/Mc/Z5EuM/xqc55pt6P7IjMRgFzekc44WP/E1p22lPGWSISrIuMc1fQPcSCC4tg4C/NKRgrXUqyb11NFyyepwgZpZvMkwWduh521vWFnNJmUFfsi8mRwAP1ravtO0hYANMb7XP0zMNqg/XvXOX9tqmoyLDOrTbPlSOMYUD2xW+lTbQcqfdi313aT3rXEMJMchwWJwc9+KdHcbgA1ogUcKwJOKzPLjtZipHnyD+HPyqfc963fDwdpA4VETktu6KKir7sdFsYz8ixZefayrI0YZB/CucY9DRqvh9lha+t41hs3PDFd21v7uasvqP266dVcpADhdgwDVm0lu7DcyMVtj95X5Rvw9a4o1XGXvaDhJJ2ZzGnOtqufnLg8b+n5VoNKk8BSVsmQgleuQDxmtG5On3MG2KCa2mP3pAMg/T0q5H4WtYtOF7BN9pjBwY0GXJ9/SupzTV7nQlJ/A7lSy00zXP+jQlt3AMYOR7Vs2dkbUT6dqE4t7KUb3Qsd24dMY70zT9curaF7WErYxMOir8zfU1qRabazIJnlLStgD1Jrx6mMnTnd7DhXlTMQeFdRs1nktrhbi2zjzN52gHp9KdFe6janAvpAueI0clRXU21hcW0iS2EmJE+bD85PuOhFatnqekOWXXdLzNhts9kvVj03L0rnWM9s9ZamkZRrac1n57HMXGt6utwt1bGLa/y7VhHyn/AOvWjZ6vc/2cLS4tBPGWLndmM88lQV7d8VI2iwS3HmW2orOzZ/cyDYV/CtG2kl0u1nW48rewCr82SRXLWxU4u0dRc1SE3qWTPo2gxWcl/wCG7i4juYhIs1tcAbTz2x1qi2reHmlnRdMvfsrnKncplH17VAl8FAyoKg8Kpz+lbkmjyXekNqKQra2sSl5p3XAA9ayli5NqChv+Z1Kc6/uqC+4gS88PJapBDaXtvcZ+e5ljEiKvbaB3+tQQaVo9029tSDyb8KJl2k/nXO3Hxd+HmkqUuvEhnkHDR20LMM/XFS+DP2i/hRHqq2+oWGp3kbEgSiEEflmuyGX4yonJUn+KLjhqs3aUUkbOtaXpM0Ygj1OHK9QG4z7ms5NItpwYbbUIlhzhm7ue/wCFS22q6z4m8QX1zpOnWVt4a3k2rXFr+9ZP9qsTxF8Q9Vm1C28P6X4e0s3CSAyXgiwSPQivXw2EqKPLOK0132O5YGSWr9DodK0cxXWyMo6dznqO9SX2iaDqOnS2ep6eb4h8xXDDJi9xVywkFnbobyyhknIwxhyvWtG01KwgYskfkk/wyjK10RSjK6Vn3WpawlSGq3PLvHPgO6k8MTpo8f2hApIixhj9PWvkS/t5bK+mhnieCZWIZHGCDX6OQw2V9fJLDLEJumyOQfyrnfiN+z7ofxAsGmvIRa3xOUu4ABID7+or2cFj5YaXLV95PtuvkaKpNO1RH59FfbNORcV7J8R/2Y/FPgSN7q2j/tnTlG4y2wJdB/tLXkZQqxBBVgeQeor6uFanWjzU5XN73V1sRgc0Ec0p9MfnSZz1FIkeAB2/E0mM80DPGe9B6UixjZzSY/KgnHWlxwKshAe+DR9KB19qeAKB7jQOuaCMUEc0oH50EDduOe1MbpUj8dqgJzQtSkiMLzyKeoxTsZpMHNaXKbuTKOAadtpq1LsO3J/CsmZkJGTTh1pSMGnrjI4ouK4BTjP5VG/c1OW2jJqu7ZNJalXvoiLJNS43YpmDn61IoyKtgwOF6Gnx8EU0dOlOjOKliJx8uCOD9acrcnnIoQhx0/OgLWBLJ1G5cY5pJF2jjj605PlXJzn1qCeXJPuaN9hJlaTJY88UIvp/Kn8Mfenp7YrW+gD1z3HNPDBRSKvFIwIXgVkD8iNzlqkjJAzVdTlvxqzsKjPJFNkMek209an89WGO9UgM9f0p6Hae9Q0CbRpW5DEd61LiMJb++KyLIkuK0r1j5P4VA1oY7/NLj86mijAPSqoOZCeRzVyPlc07EFuwGJeRwavPApU+vrnrVGEiNt2RU7X4CYHShlrTcWKf7PUkup9iTn9azZJtxpvXnBqHdkPUurOzuMHj3rRgkAXuayoAM/3fqKsxybcDP+FCSISLwYbvarsJ+UHPUVlo/wDOrkUu1CvWiwKJYM+Gxk81LFOcjk1mvIS3tVuGUDBo5SeRs1oXLjvUn2HPzd6ow36p3A+lWDrKFCMgcVMqSaHyW3JUnMRCH5cdq07a6WRFViGBrk7nVUDnDVbsNS3sPmBOeorx6tBwehUVY60aPb3IDFF3fSuT8SafFaMxGK6CLUGSM7SfwFcX4ov5GZ8kkVNBS5rHbFaamM8pzgHHpU0KmQgnpVC3YykZ6Vt2NsZSqKOc13z9055xvIuWls7J8qk/QU2402eQ42kelei+F/DSi3VnXJIz0rUn0KBDkgDHTivM+tKEtEN0ny3PEVuU6BfMX+81RXlkLtdw+V16AfxCrKBYyB5RPPXNWPNG5T5QUjqa9Pm5XdHG3boYiQvB8soMR7hhg/lVr93tAVtw/wBkGr/iD7TrNwmoTyGeUIsTNjnCjC59eMDPtVONRDhc49vWtm1JXRVo2uizEIxtBDHPQ4qvNcTSloxlU7qDV2L5wSBnaM88Cmww+fLnIGTnArnTtqzBxS1I7TTxtyOR1NacMcrRG3aMPH6MeKvWulRtHlnJk7ADIqR7a3hhLMSHPARRkk1yyqNswbbZnT6PFFZ+bF+8YZ3Jnlf8RWOGbOAdg9AK6IKfMWWGEh16FjwadZw2/iGQh4Bb3XTcg+U/WtI1OVNy1Q9zGRC7A53HuT1rUhWKKEPIfmP3VXlv/rUXmg3NiXzjYvV42yMVUt/Lgbg+Znue1Q2pq6ZLhcvef58ilo2AHy9etV9W1ITsLW3h8iFDg85Zz6n/AArQtBLcOiAjg8DaKpXUVtFfSKHMxzncgwM96iFr7EKOpTi06VmQZBzyMdavw2ksLhZCwcDO1RzVqEyO4EMRiUD15+uavwQBCSGPHcjkmsZ1X1CS7hbamGtfJntvNhJ58xySPp6VVufCUlzbtdWDbo88xScN+HrTry5itVwgEtx/cA4X6nufaqkM1xIwZ3bcxxkmqi3H3loOF0MVf7NKBk/0luisvC+5FPtICEYyy7Nx+aSTgCtiwunuAsd3bLdKOBn7351N4k8KX+omK7iXFrjbHbjhl47Dv9apVIyfLLQvSeiMwaxGR5Nim5R966kHP4DsKpxKZrx2eUtk5MjHHNR3ETWqMJcxqjYCYwaqmb7TKuRtReir/M+9HItbaIxlHc2SY3kACAIv8XdvertrEkSLLK4WInGSeT+FZM13Dp8UZlUtOQCsWeMepqEXD31wH6seidqxdJta7GHL3OutLmwjl3bZJP7rbcAHtXJzQKbp13Fm3HOelb+nrtC+c6xkcbepqDUNOWLVZJFIETgMoJxUU3y3FF6MisdIMyDzG+UfMQOgqzDaQiQAyKgPGT0FMjnYsI3BjQdEHU/WtiG1MwQJblwR6c1hKTT1MnduzMnxRctpRisIZCZGUSSPGeCD0FZllczwqFErAHkjdWv4rslbVkCLtxEo3HuaoiwEC7WPzvyBit7x5VY1k7WNCDVXuIGhltIZEfGSyfNx6HtVnUNN02+gtxLc/YVUcRNlt/vU2lWTbRHIQVbqBWJf2bTanKxyRnaqjnbRF31TtYuMpLW5bsPBtze3LfZmglXqCHAIH0NZy6LdNqDrLCyFTgKw9K6HSdMmj/vAnpg1panrmoQSxWFvGrqgyzkbmJpe1vdItOM0zkp5JLeUxICHPDOOo9hVmwT7O22NfM9SR0ro/sPmQebNp4bjqOCPekXSobm2eGz3QSsfmkkHCisnUpy0TE4LozLbXxATaxKpkbhpMcAegrU08x7VQjbKpySO9Vx4at7O3bF7BPKegU/1q/pWjTWtt5sKG4dRkACsakKaW5j7GTdkalz4k/saKOKBA80g5Zx0B9qq21zH5vzPGkpPXriua1LTdZubpp7m2mDHphThRUNna3cVwzNbumTncwNZqjS5fdepu6PKrNHeQ27yeZIZGdj1dTxUt5Z3LaHdL9oDM+ADu5x6VyM+u3EPl2cCOB1kI71s2F4otfMnyhXggmsPZSp+8QrRtoZtlYNFuifdgn7tadsLjT2KCXIIxs68VoWeq2jxOjwqd3AfPIq/BYwljKmHjI5PpU1MRKOrQWtqmZOm6PpF42y4je2Ocs/UGk1fw5Fev5WlXCLarjPOGc+9bcqWEcKxLKrSucsBUg0OGRB5cu0t3FS8fGKTki3KLjqjmhosmjWyy3aZi6IF5LGoIrm91KRTKu2FOETHQV2F7pNzYbYkuEmUDI3jI/Cq1tpk8wKeQJS39zrXP9apSjzMh047IpWtjDLIqMSwPBI7VpzpFp1yFs90DIuM9d1aEXheezjRYrOTzG5J9Ksp8O9X1CfzFyC/Va8qpio81+ayGqU07RRlhbfy45L63jlBP30OGFKNKivXe6tZ/Kij+6j8ACu+0/4QySQlbqV45wAQrdK0rP4Q2csghmuGCnjAPBrF4mLspPc7oZfXqRXNHRnm63aMgiiuQGI5dR/WtCDQdVeFZII2liboSK9esfhDpOm+XlfMQckdzXQavomnxWVtDpsTRBDyD3NbUcNKrNRSsn13OmGUT+3oeI23gnVL+bzBp+yZv+Wh6Cu88OfBgSWEl3qCxyup67vmNeo6XY+VbohjA+XB461prp6Ha6rtHcV9dSyGFoz5723Vt/Lc9Knl8KLT3PObDwnp9nwLGKMjsV5rpYZoU0W8097CCW3niMbhl6gjGK63+x4psF4wR6mq0vhnZlowWB/hNVXwNGnJShBXWz6npU6Ki+ZI/ODxF+y9r2pfEG+tdNtfJ01pS6SkfKFJ6V7p8OP2X9D8GRxXF4gvr0AElxkZr6I1OBYJMLF5ZHfHNZwRSGYijE5lV5FBMUKMIvmevqcR4gtFsdPMFvGIsrtVU4xXHaZ4MTSQ99IgN1JzyOQK9Na0F/fNI+THGM+1VPsov7sjGUzgDtivnKmPlFpR+Y+S8ub7jgksZr2T5Vxn1pdR0KW2tvMfgH2r0M6JHYPgLgHnNYvjNBHpyKAATXsUKqmk47MbVrny78dpZ9Ks47i1uJLa4XkSROVYH8K4/wACftR+NPB5jhubldbsF4MN5ywHs/Wuw/aGQppaA8g9M184LjvX2GEo06lHlnFM82q2ptH3t8K/2r/BHie6EGqqdHu5RtMd2cxk+zdMfWpfjl+ynpPxf0m48ReAkt7fxBFEZnggx5N6OuBjgNXwKVBOOK9u/Z7/AGl9f+EWt2ttJdy3OgvIA8Ttny+eo9vapnhZ4b97h3e3R9fRhTavfY8UvLK4069ns7uF7e6gcxywyDDIwOCCKrEYavbv2s9d0LxX8XLvWdDWNUvYY5bgxY2tKRyfr0rxN1+b0r2KFX2kIzta62YpJX93Yj6H/Cl3UMoApmDkZqlqLUdzmjGfwoXAqQfQUmLoRgc04nFPxntwOadJbyRKjvE6JIMozKQGHse9ItEYOfoaXoOKU4554pr4ApBsQSvzTV64P50OCzYA6+lA+XgjBrboHQeq9R2pQoB7U9MHGR0o28dPyrO5Fxqip1yc8ZqLODUqNz7VLENK5PTntTl4NSMuaYV29eKm9ybjXOBzxmoSMinMSxx1FOCjGO9WtB7EY4OKB9eKVhk0n4VQx4Ax/WnfdNEa7hjOKc59RUAPjfHvVqNd/aqUZwcVbjcheBWckQErBRjB4FUnbORUty5yfeq1VFWQEyjPt+NTKvAqGE881YWkxscBg56j0pxXKcU0MKmjH15rJkehS2YcntTy/TmrUsQwePxqqE3N61V77jaBOanVQQPWkEWB0qRDtFS3cNCxagLIufXqK0b05t84yPUVlwyKJFzWwxE0GOwFS9ARz6jLn61oRqVjz29ajMGyXOKmY5Uc9alyJskiCWcL7+1RNKWPpUrW+9gaYsHIxmmmhbjlHFTg4Pc0scBwM9OmadsIYDGRVJoRJG4yM/lU2AOR8w61XC84qxv+XbjGKRSCObB9B6Vb84FfSstm+Y9eKmiY9OuOxoEiV7jDc9ucUpvivTOKilXcpJ+X3pqQFsChMb7D3vmLDt+NNlvmVetPazPYYFVZoid3B9Kd+47ozbrUH3dTn61Z0vXGhlG4jFUbu2bdnGazXDxNkGr9nGorMpK56xpusxyxqN/BFUdc2Sg8g5rg7PVpIQAGPFWzrbykbicVyfVXB6G8dN2bFjZtJKAnrXqXgvwQbgLNKD9CK8y0C9Tz1LHGfWvZfDfja1061A8wKcY61xYnmtZI3ioKXvHVyWyabBj2xxWBf6ggLYwPrWJ4g+IkMgYRv0964DU/GzSBtsn4A159PB1Ju9jCrLmdkR2Fxb6vAZdPJYqMvBIfmX/EVAZG8zEkSjt8tcPZ3M9jcLNbyNDKpyGWuutfFdtfkLqEfkTf89oh8rfUdq92rhnB3hqvxOGdP+UcLy5DMoYxj+6vA/GpvJS5w8nyuP4h/hVyPTo7lRNBNHcKRnKtk1LDpy+U8gYllIyCvPNcjkl5GOxm3MU4ICDdH/s1Zs5o4AN+A3XpzV6ewNvhiHD9cbcVUe3Wa5Lodrd93c1HOpqzJupaMvpfySA+WpjB+83epbZWC5z+dU47nyvl2YPfNallumxgr9K4qnuo55xshLuKe6IWMFuxwMYqF5UsU+zrg/32Q4JPpWmsjRy/KuCQVI6dqxHBZ/LZcEE8981EPe0ZF+hfs74J8oHB42+oqcaTaX2XjPkS9hn5SaqR27x/L8pJ535olhliBkZyVH4Cptr7rsZq62Yy4lu7OI2rRrAc/NKPvMPY+lV4FjWVd2GHcnpWtHqMUq+VJb+cp6b+1XINETU0YwhIUC5Ifr+FV7SytJWLv02IoJ4EV1iAcHgMTVpwlvCs+FLk/KjH9cVlMBbNsiQK395xzT4bZlmDs+5jycmsnbcyIU06aWdnwdvLZI9a1NP0o5yQm4jjcatSeVHZRo0hLscqi+nvV/TIIpgnmBlxwcDNYSqSYWvsSuv9haa11cWsLLj5HC8k+xFcQdcvLm+Nw8z+ZnK4JAX6V0XjWUCRLOOYyRKu89hk1znlRxQ+Yw3P2Wuuna12aLzNOa8S/tmN+BKO7nhh9DUCaQq2bPp+ZZSeFkXkD196jhsXuVWaXjnjnir66iunSolv+9uB3HKrV8zWkTJyadtzkbiznF3tlVhLnkOOc1ZQGCRY4iS/8bY6V2ltcvqEubuFZ2P8W3kfjS3XhLSIZle31AxXDEFoHGcfjWntVJWZouWSKNr5dlpxu5WUAcIrdWasiO7+0TvJMfmPYmtTXdC1KeRZFjWaCMfuliPQepFc9Es5uGUwsCvYr+tQqSs2mR7KyOlhYCzlnO0hABnHIq7Y3s8yDZMRu4yDzXI3d7PJKsC5SIdQPWt/wfZXuqalDCsLyAnjjiueWHajcFRl2NLxaPIWwjJ+dl3Mx6n8ajtdLT91I7gEjPPU1L40Mq635cMLyrCoj37CRnvWbb3b2ZKPu+0sOAR90VPs5uCFOnOO6OssNOWRmAX7wwWPGPeobDSoYpdiguwJ+Y96h07U1WIvkllBJY9zT9H1NruV5iAuMtjtXBJVFFowbtE6Kz0xiIywwSetN1G80rwfDJfX+J7mVsRwjqagsNUmnuEHLuOcCuM+M8V//oOoSqI4VJQgtzzUYSi6tZQm9GduChGbba2LFz8Xb0Xe6PT4VtzwIyc1ZX4uWYgP2rStjH7xjIwa85t5PtUA/ve9U76cRQPu4NfXQy2hONuW3oz11CEtLHo//C7vDdimP7FeSUDuBjNUJP2k7wfu7LS7a2j6DcMnFeLTP50xPv1qR1KfWtY5bh4vWN/VkpKOyPcrb9oHWVjU3FnbXMY5wBg1Zg/aFtmm/faEpJ4IDcV4fp96QAhIx3zUxjxLuFRPL8O3flt95pdXvY90074t6Bey4nsvs0rHC/KP1NdU+gvqtus1oFnRvnCrzmvmRtqjJ5Ir2HwH8VIvB/gV5G/e6hzHEuck+leZi8smlH2L1fR7GcqEaztsztB4XuS0ebNgFPIxW7Fo+qQQyJ5ENjAw5aRsEivCm+OvivzjJ9ojPO7biqnxA+OniHxxo1rp1wwtjEwJkgbBbHauWGVV5S5ajVu+5zwwai2m9D3qz8HmedQtxbyMemx8k13mhfCe9uEE7MpijGSmeteMfAXw9d6J4ek8RalPNJJJxAsrkge9eiXereM9W0u7uNL1KaO3jX544uuK4cRlapySnO69DopYKK136m5r0Fho0btJCJMcYFXvBnjLwqNMm8+0aG5x8jY714rp2vamwa1u5pLhSeTIeRXaeFvDNxqd1DBEd8Uh+8O1YYzCUKMVyR09TalGDlpE7fRbnUdfkcg4jDcMoxx2rsLOK60xFkQkkc5NaWjeHU0S0S3UjzMcgnmrjR8FSBj0r46vVTfLGKSPahQjFe8tR51q41MRvKFUoMAikC70D+nfpVJ7iOBD2xxVM6mvlMHkCxjkk+leVXquTVtTbmUdDd1PXnFoqRffGMtV3w/qtp4knSK3mSWaIZkRTyK8r1/XpZ4mt7TKxHq/citr4EQMvjm6RMgG3J+vvX1uTKopJ1H6I5nWcppdz2uO2IwrAnFaMduhjjAHuasW9qLnJPBBwa0LCxX5gVwR61+iQxC5bdTeUbsbDbhtqkZFW47ZScBeKliteQSOQegrQjtyF4GK82tNPRHTDuzkvEPhVNUhZlyko6MK811W1l0fdBPHhzwD617T4i17SvCmnC81W6S1iJwgblpD6KvU15TqXxP0nxDqMtpcaVJaQIN0VxOfnb3wOBXBUyvE4mm5Uot2/qxlWdNbuzOY1Nhp+nqg/wBZJSaFY72D4yQK6qy+Ft54sMeofa4xZPzHsOcrXd6N4AsdHjVQnmuO7c18WsFiZTcJrls9bjjSk3zWsjzaXw/c6io2xlVB5Yip38E2E8Hl3sXnEjg56GvWrqwjELLGgx7CsgWURLOyZ7DNfc5bSpYelZ6sicHc+E/jv8FtX1zWGsLUf6ODlGPpXmNx+yNqkGmPcG4XzFXdtr9CfG+hxAxXQQehJrgNQfcHtkXfuXGDXZPGzo6Qdkc8sNByvO/3n5e65o82hanPZ3A2yRMVIqklrLM37tGf6CvsmT9lSfxp40u9R1JzFZu+VRe9eveHP2Y/DWkxxrDpiSMo5d1zXfLOaMIqKV5dTlhhak9VovM/OVdC1OflbWVvcg1FfaTd2Cgz27pn1FfqZD8DNFQKHtYox6BBUepfs6eC9Z2fbdNSYryO3NTTzdSesC/qdRdUfl5d+FtWtNOivpdPuEs5fuTGM7T+NM03wprGqkC0066uM9NkRNfrHefD7RP7Fi0ltNt5bCEAJE0YIGOlQWvhfTtIhRLWygtwv3QkYGP0rqp5mpaOIPDW3l+B+Td9pt3pF01veW0lrOvWOVdp/Kq+ST2r6x/bn8KxQajo+tQ26xNKpikdFxkjpmvlDABHQn0r1adRVI8yOaUeSTiBXKn1r6K+Ivg99S/ZT8F6uqJ5+iyMJCi8mGZjjJ9mA/OvnkjeNo5zxivuG30E3/7M19pMsR3toZkCY/jQbx/Kt6esuXuKO58LA4PPP0od85yPxpQP3YJ4yO9RMrMwUcsTgD1qUF+h1nw58OjXNTllkXdbwIWbI4rB17yxq1yIhhAxAAr27wx4Xl8EfCe81a6Tybi8X5Q3Bwa8Jm/eSsx/iJNZUqvtJya2WhUvdST66kC9PepkXPHaogM4qeP61rI52I6AdBQmRipWTkY6U0D5/pWd9Bakm7CDGBVWV+cdalkO3qciq+7ce9OK6jSHR8dqd+HBpFYbcZJ+tLnOKoOo0jApB1qUrx05qMj0pookQ4xjvUvBwOlQp+dTrjGe9QwIghDe1WUwsdPWMMDx07etQTkLgDiob5tCCCVtzZJpoGeaQ5JqxEuR0rTZARpkGp+T060uzA96Khu4mxQcVPE2Tj3pqpkU6MFTkY/GoYWJbn7nHWqSt8/0q5NkrzVMrhjUxE9ywG3AAHmnBTjrUUKlm9avKgVcmh6FFZE5yasi7MSbN3FVXn2kjPNQOxLZ7UWuRtsXTchjnJJqMzNu6YqBOnfFOHrU8qRJdSUMtCOC3rUUXXn8qUEhsdqVh20uaMcilcbfwFQylQc84qNH9PyNSnnnmiwgR8kegqwCrDC9apIfmAqfnAx0zTAcYGDev0FSpE3HT0qSLJHrnvU6kBu1TcdyEx5XkVLBFuPP8qsiIOmcde9JEmw9eKPUhvoSCEMuAKBp+ckjFWICCBx3q15m7Ix+AqG0IxbnSVkB+Uc+lcxq2l/Z3PGK9MsrA3C525rlPFkAiVlIwR3NVGTUlYIydzhBGA2OtXra33NnHFQxwl5OB3rWjQQQ4PXvXVUn0R1pORGZvs4yDj3qM6/Mi4VzVO+uctgGqYb1PNEaatdlGhNq885++eahZ2fqaqg5FWFO7jvWtktithgcA46mp47YyVUAORzV62n2IQevaixnZCRTS20uYpHiYd0OK7Pwd8UdR8H3/wBoe1ttUXaV8m7XKk9ifpXGoMt7Glfg4FRKnCatJXJ82bx8faxLqFxdXE/2l53LOkg+XnsB2FbVh4t068GLqFrZz/EnK1wTr3p0TbWwawqYenNbW9CJQUt0etWWnW+pLvtrlJuOmeauWmnmHeQjPIBnateSLLJbsJIZGjYd0OK6zwh8UrzQdSt5NQhGoW0ZG5TwxH1ryq2BqNN03fy2OaWHb2Z2atI20/ZmUernBqhNpoSTcVbk5xVTxB8Zr3VPE095Y2UcGknAhspBnaMdz6k81NafETRdSYC9t5LGTodvzJXJLC16Svy3XlqZTozjtqjVs7VGILjbH3qWe2S8kCgssK/dH9av6b9g1RQbK9huEPIQsM/lW1beGNTlDPb2XmxjksowBXlyk4PXR+Zzcsr7HISWaQyKsZJ+opjzu7eShKRqcEjvXaP4a227vOVgOP8AWMwAWooPBkZUGO7ilBGcI4OaOaSXNJB7Cty83K7HKMgfIb94MY3HrVqw8Pm5jadZFEa/3jya1rnw/LFuAHlqO3c1mTK9hA7Rk7l+6c9DRTqKezOfrZlcWri6bkyKvQsMYrobCS30mxa/vDhE+5GerntXJwT3jSFzM7sx61oT/ab2GJbw+bGvTjpWklFtJ7FKyepm6hqc2u3sk7rHHu42qMYFJDp5mUBccnmrEmiSiUG3AkjPY9a0oLhbHEagPcg9ey1cp2VoGtuxH/ZLW0aO65Y/dRv506DQgq+YwG5zkgCtyymknBkkO5zxgilmlRrhVDbsDHy1wyqTvZHNW0SaZUjkSxtZZVjGyJd2cc1yCXFzdzvO4Ikc5OBXX6xO1rb/AGSLGZuXOMnHpVWy0tYVSaRt5PVBXaqihDXdgpe7Yr2BuF2SCUqPY9a6K48RJ4f0pbya3hurgtshikjH4k1BbWMk7J9njVYwcjf1H4VU8a6ZiOxuJ51klDFPKXt71VKSvds3o3jeVx1v4juLsecLC0id3JASEZye1dHop1ie3urpZI45reMuIlUA1zNhGAquRh0+6B61tWepXFrdiYHbuGJAf4hTjiY8653oXTxK57Tehi+FPiJq11I32mZDAWyymMZJzXpEfinTtXAmvNGtLkgY3FAGxXk82ivbahPPbx/6Ozlwq9s11WhhrhBvBH+z61hiMU6bvB6FPFyjJqL0LWrpo2qwyR2tkdPi3ZyD2rLslsLdJIIwzZHB9a65tAa8sflUJ/OmaloNp4Z0E6jexv5MfVlHSvN+uOraNrt9Ec9515Xa1fkc7o85s4Li6lt3VI+eB2rwvx942vfFeszNKXhtY2KxW5P3QO5969huvjXounk29tp81zu4wy8GuZ8YfYPHNtbP/ZcemTqd26IAEjHQ+tfR5ZB0pSnWhy32uexhYqFOSaszzbQtWMTiN2496t65IGjyuMN2FXpfhxKhDW1xuI7MMVHN4S1TZsZQ3oRXtKrTTumWtEcoECuM10kOgrcacZAMuBkmnQ/D/Vrl8eWFA711WmeFtSsrPYTHyuDk81Xtqbesgjq9UeW48i4K4OAa14YzLCCOwra1H4fam9y0kcAdDzwaafD9/ZW5Elq4x6Cj2kZbMtXtqZUdubjKDqKW4sntk5P/ANarlqTbykyKVPoeKh1K783Oxa3VrXDRIzGfYxP6CtnwH4Zbxd4ss7JRlWcFuOgrMttKvNWn8q0t3nkPZFzXt/7PXgq+0HXZLzUbVoDjam8YzWE58qbvqXHWSXQ9f8XwQ6H4fsLCABYYkCgCr3wj8TW2n6ubK4IMM67SD0rB+I98rzJErDAHrXnk2uSadexSI2CjdR2r5XGfvqljpVR0p3R6L458Lw6N4rvI4VH2dz5ibegBqXw7fXGkXkctsxVh29abZyf27p8d40pmLADLHOParuj22yUtsJC8V8/WnKT5WDiufmj1Lt14s1WDxB/aMlwzOSPlB+UCvTNF8TQa5brKGCyEYZa8j1BVlecgHI6YqPTtUm0qZJYXK459q8bEUYzLhUdOT1umeqaxcrCrgniuWn1BrxhGMiMHv3rM1HxS2r+UGIjx1x3qazdXAJ6150KChPmluaSmpuy2LZjxweg7V23wQOPHicYEkDKPeuSkjATjg7c5rqvhJILP4i6SJHWNJA6Ak45Ir2MJUftlYiKtOOvU+kLe1EbHAxuq7FGwYkD9KZrV9Y+GdKudU1KZbe0tl3FmP3j2UepPQCvG9U+OfiC9byNN0+20sXBIimkBkkVex9M19ngMHjMc3KnH3Vu3ovQ9arOFPSW57Zq2p6Z4es1u9TvYbCD1mcKT9B1J9hXnPiL45lmaDw1pnnjODf3/AMiD3WPqfxxXilys2o34u9TurjULsv8APLcNuIPt6fhW/ZWK39pIkUoHY7j0r7zCZBBWlVd3+H/BOF4pvbQp61cXOo6m+oa3dyX+osfkkkPygf3VXov0FVy5mu7ZFbCyAs27nGKfcWJ1G7jibLxxYwV9R1okgQayvlqwMakDJzX2tHL1CEYrRdOx5kq6c7M9K+APi97fV7zw7dH/AEadjJanOQr91H1Fe3TW2GPHavj+zEulay9zbNIhRxIjKeUcV9W+AfFMfjXQIrokC9jAWdB/e9fxr8w4kymdCbxVL4W7S8n0Z7WFxEZxVNvXoXXg8tcetZEtiyyEY4z+FdMyB3A9KZNbKWUYFfAU8W6d2ei6dzh/E/hqS/0edE++F3L9a8i8PeEb68vGkmQxqrEFmFfSUkKorcgKOpNcdPcwzak8Fsu5RyzDgCuT29StO3RCnSimm2c7Z+HrezA43t71ZmiCHbGAuOtXZDi7ZQMgEDir82mpJGGTgkciqw00qkufZbA1poc19meQlu3p60xbRmLknge9bktjJF2BxUUWnzysRtxmvYjVg9mYOLRi+R3IJqpcaY0qk7SR2rsItMQDa+GYU/7Or5jC4HqBWNXGxpq0dyPZ33Plj9rX4YX/AIv+Fkx0+2M91ZuJwijLbR1xX5yXNq9rM0cqlHXhlbgg1+38+lRzQvGyhlYYIPNfDv7X37Ky2cV14v8ADNrt25e8tYhwR/eArvyjOLT9jW0Tej8zjxeHlb2kOm6/U+KNHtPtmr2UCqWMkyKAPqK/Sbw3pUM9tb6bIo8qS1NuyH0Kbf618EfBzRG1v4maFalMg3Kkr6YNfoRZRm11B5FAwjBR+Ffaqs1UVt1qeVBt6n5l+IdJk8P69qmlzqVlsrqWBgR/dYiu2+APw2k+JHxBtLcxl7O3IlnOOABWr+1noQ0L9oDxNDEo23ZhvEC9/MjUn9c19V/sg/Cn/hC/h8mqXUITUNT/AHpLDlU7CuHNcZ9Ww8pLSUtF8zop0/aVLdP0PP8A9r1INA8KWVhbIsaEhQBxwBXxttGPevrr9uWUJc6dCDx1Ir5JUjHpWOUXeGUm7tsiu/3j/roR7AORxSgAD1zQRnpn8KlEEpI/dOc9PlNe7Zs5fViL93j8KcYioyR1pVjdGG5GRf8AaGM0skm0H0NYu97B6MpzcEkDioQOasSfN04FRqMHmtFsUnoCpj0pcc0EDHTNdL4N8F3viq9WOGNhF/E5HFPVgc2elM211Xjfw9D4d1H7NE+8qOfrXKE7aduhY8HPaplHI6YqJGIP+FWY03DPT3qGNjjLsXgVUlbe3pUs8hVsDoKrjJ5pJdTMkSP6fjU8ceMe9Ro23Hc1aTnt+AqZML3IyeaAAeRT3Q854qMHHY1K1E+5KrYFSx8mok6461LHweOagklmT5OOtVNp39q1THuhJrMmIV+lCKZYt1VMHP60+4k3KdvAqiZTQJWY4Jpcr3IuRFWLZqUIT2qxEqt25qcIuBjHNDkK3cponBp2CCOKuIininzRIoHFK9wKsHLdOKkkTIJFLHxnH61KmHIBpXHcrIxGAfwq6h+T1zStDg8KMYoJZR+mKVxaESoTIBjrV5UwoBHPv0qG3ZTzjmry8qOOKlshsSBfl5xT2QKeOtNR9jdsZqw/zJwQcUrsVxIrnBwe3rTZGyf8Kq5KyVcjAxzyaTTepN2TWxO3PpWzY2vmNkVlQqc8DNdJo+N+TxSURamhYW/ljngEYBNcr4s0CWYE44PQiuuWYLNgD8qvXtkstiXkAPHWiztdGis9Dw9dONm/zDkVVvrgImFGK2/FEqQTsFP5VyE0/mseuK6aUXP3pHXB+6QyEu24jv3ppA6nPFO4z6CgqMV1lDVA/wDrVKg9eKYsRbgcn1qYwOMEg1VwIiDnpUkfPOeajIqRAecVDJLkQ+So5iAafb52YNQzHJpvYBPMz1pACD/hSCPd7VIAE7jNQHqWUkDKR0qtIv7zj9KiZzu68U6OTJoA0rchITmqNw6mUgAmnysVTg57VXRd3WnZBvoSRzy20geGR0YdGU4xXbW/xg8XQeF7nQU1Bls58Bn/AOWgA7Bq46JEJIP51HcSbQVHeplThNpzinYa03Fv/Eer3kJiub65mjxgq0hwRWh4B1x9N8TWDz3stva+aPMYucAZ71huoJJIzVKSJsnArZ04Tg4W0Z0wqX0Z9Xar8UPAd3qclkmryFlwpnZP3bH2NQjTtN1mPfp2pw3Snssg5/CvlaS2ZVyelNt9TurGTdBPJCw7oxFeJLI6e9KbT89UclTAwqvmg7H1Xb+FblRugtmd1+8Bz+Valr4WvJSonjI77AeR+FeD+Bv2gfE3gmffHKl/Ht2+XdDP61z2o/FHxHf63c6mNRngnnkMhWJyEXJ6AelcX9iYiV05Jdnqc6y6XVn1BdeHXtiBHET9az20eOIPLLb/ADDn5eprx3w1+0V4rsZUjnlj1CPpiZefzr07TfjlbXQjOpaUYd3V4+RXmVcsxeHdrKXozGWEnAuohdCojlQnjPpSwLb2siLNuJHpWv4s+JPhvRfCS6hpE0V3qEpANs/Ueted23xu024O2+0sqSeXjrOnhsTOPMoO34/cc9TDVHHRHQ6pC95fvLBgQrwvrVmwi2HdgE+pp3hvxb4W1+4WEXn2fzDgiXjFU/iF8QNI8Fa5Bp2nRJqkXlb5JkbIBPas1QxFaXJGDuvkciw9abaSN+0ikdWkOEA54qKXThqaMBAzsDnce1czo/xg0W6I+0Wklsc9e1drrXxF0Cw8CXl5pt2j6oVAji7kn/Dms/qmKjUUOVpv7i4YStezVjJt9CuLcngtnpkdK29N8POyl5jk9ga8hi+MmtIAXWNjjtWjB8btWxhoo+OmO1dFTKMZLt943gKl+n3nsl9osOi+GbnV75Ps9rCuWYjjFcPH8WfCmnjMZedzzgCud8WfHHU/FnhCXw/cwIltLjcw6nBz/MV5fLbRqvyEceld2HyWLp/v2+bsnod0cFTS11Pd4f2g7KOdEtdMd1z/ABV02v8AxvHiXwxJo7aSkccq4LGvl21ufs10mTjkV6taqtzaQyKAQyitJ5dSwzU4RszrhGNP4UVb22tht/cru65xTopB8pKjA7CpprXIJ71WKFSMjHtjrUt36kyNm3MEy8IB9an8uLIytZEJeMAgkE9q0recMgzXNK66iv0LtvYM6lo25PGDUjwOhIdSPwq3axkW6n154q7EDtG/n147V508U4yszZaIxNrFcjjJ4qaNywYMAR7itWTSBcKWtm+brtNZ5jEQYSDaw4raFaM1dM0WhSvvD2maohWe2RSf414Nc9dfDCFHDW1wXVjjaeorqpXCghDx61r+EIDfakrSHKJXVTxdWlqnf1E1d6mz8OvA9p4P0/zHgElzKMlyvIFdHNKFufMUAAHgDitMETWxUDAXvXIa1fizLrK4Xngdz9K2jiHWb7nW7RikjB8X35ub5mPOB1NcLqM2/kAsSf4a7F9Jl1Lc8koiQ9MDLYqO18K2kTiTfLIw7kisoYSs6jlLT5mXsak3e1g+H+p6lazCzaB2ifoWHFeo6fiEqCNu7k+9cHYrJbOMTOpbIADYNatpaib700obqAWNTVymdWpzcyV/U6qdCSW5sXwEGoSKvKuMjNYl05OR6GrkNmJXZvMZgmMljU/9kRyFdykA9CDxWMsgrJ+7JMmVByV00ZcUwdgM9K6PR7sEohOD2NUx4UG7EU75x3ANWLrQZdCsxcGZ5nByscceSx7CuOrkGJbskn8zJUpo6nU9RttKtzNP1K/IueWPoKqaW013NFeX0ZtSwAiVT/qvr71Yg8Pzajb2tzqIVplwwAHyw8dvf3rTtohcRxiPDxAkFT97jvX6Hw9w5SwkVVrq8380l/mZVL32NXUpr3VG0+HVNSudQtIj+6SWQuq+4H9au20UTRyCSRmMLZjU8ECspM/bYY41yyruAY9KvSXYl1FoWzCSo3oR1r9Co0YRfJFWi+ysYSb1fUqx6lsmznYjsQUYfyrUszBbTTbpB5X3g/f8qxNetYWdbfqBzGRxg/WkuLqWXRFt/K/fpkGRRya9hUYw6bHKpzbs2b+jW4lzOJP3bsd23g4p2mW8cl1JIVYIzHBY84qp4bntpbUQM5ZlG0ZOPrmrj27aWHOCFUYKg5H1rZxl7qi9EQrL3pFizt41u7n+KNhgN1wa6DwD4jk8Oa4iwysqk7ZFHQ1zOjB5Fy5OAdx7DFWJ7iNIZJYk/fq3y5HUeteRj8JGtTlSaupJp/M6qNS0ua+x9P6bqa3gCtxI3KsOjVclPkoWcheOSa8j8D+L1urONHO2WPh1Pr7V1mvajeXtnujcugH3O5r+WswoVMHi54WrG0k/k10Z9jSrRlTU46jfE3iZZWWztZUTecNKxwFqhNqui6VZCCG9SWfq7Dqxrz+8DzzSL5+988gj9Kz1sp9sg2hQemW5r7nB8Lc8IVJzbbV7LZfPqec8anJnoOnaxp82S9yiyM2SGOK6W3uLa5iBhnSQY/havIEslvLYNgLODzmrYs5bPYRIU/20bv6VtU4chTTlCTXrZoqGLb0aPXBaiTlhgDtQYzCCR07CvPdE8YajZ5R5RcwIORJ97867bSfE1hrAX5/Kf+63FfP4nK6+HXMlzR8t/uOuNaE9tyWRCy524NRwhevArRljUjIYVl3ETQ5xz7V83Us9mbNOPQnLLvwTwax9Zs4byGe1njWWCZSpVhkEGrTyPgEZUDrmodQmQorFxnvg15ElW5vdWpDfU+TPDP7L9j4E+K174gifNtuaW3hxwme1dxZQtPcS4GF3E5969H8QXEdxcZV8grtYYrFsbWC1HlRwjDHPvX6dw/VrVPfxV+lr9j5+vBRdqemp4742/Zotfir8YZ/EerzNFZpp9qkMcYwWdBg5/KvfLHQGstPt7eGIQxRoEQEdAB6Ve0lmiudxhEihAgPdRXSx2Z8oXBbO7n8K6Mxy+vicS6lZ3g37qT0tZb+Z10bQjeO73Pm340fso/8AC5L2C5uPEB01IRyFh3E/TmuT0L/gnx4L08KdS1nUdQfqduI1P86+wPs7XLBtoVVGAT3qG6hjgt2Iwzn1r6LLsJ7GmqcVoc1WMHJya/Fngei/sq/DTw4BJB4ejuHjx89yxc5/Gti++GHhKNlEWgWIx0HkrxXf6qX+SOLvyazZ4fLOVBYkYr7OnhuWmr6I86U43skvuPKPF/wi8J63pV5a3Oj2yExNiSKMBlOOMYr829ftBp2s31mvKQTOi59Aa/WLVrdDp94wG5jGwHPfFfm747+DHiiy1jULs2MkkUkrSAoOxNfMYyUI1dWbyVoRdv60PL8DAH50uOParN9pV3p0hS4gkhYf3hUmjaVPrOpW9lboXlmcIABXNdNXuYXVja8A+BbvxprEdtCh8oHLvjgCvp628Maf4A8LziFFDRRks5GMnFbPw98AWvw/8NwxLGPtrqDK5HOa4b4++Jm0rQ/skbYaXritab93nZUfdeu588+KNSOsa1cTsxILHBrnpYsEnpU4kLMTnk81IVDdufSs73dxopIuTVzGyMdjUYhIYmkuJPlpN3K0sV5Ms1Ki4P8AjTc5NSKfyqnsQydUDLyB7VMihRUUY4HeplJJrBmY9lBXgVVf5Tir6DcvT8apzxkvnFTB6lp3CLrVtIuMnpUUMR7jGankkWNCAR9aJPoK1tSSW6VIyowP61kzS+ZIT3pJpS5PvUa5z0q4xtqLcnXGPejjPpQoz2pSpBoIJEbFSF8kHp+NRRjnpUhGCO9ZsEmTRy4b+tSyysV4OPaq8fLVPtyPWkC0ZXjlKHB6VNG/NRyxEEkU1X2jNOwFzzc//XqRX8wAdKoiQk8Vbg6YPNTYVidRtwec9qmilPQjFQx5c4PFWWtiE44pWFa4eYBnqQKt258wY/nWdF1I461fsmAkycfjTSHZjbmLa+e30qSJ8rjNS3qh84PHqKqW+dwFJtIl2RsWaDbk/wA6vQ3hjkwpxWaoYR8cUQMyyDdnFHNzaE83Q6zSFN1OhJ46k+ta3ijWbey00xgAHb0zWJpd0sKD+8e4qvq+lT62dihmU8fSlGSWjLpvlueVa5dvf3kjICUrHMbLnIxXtEHwsmjhDCPPGa5zWPAE3n4SNgB1OK3hXhsdvK4x5mjz2GB5mARTk8VdGjTcDadxr1Xwn8NzIoMkZGPUV1A+HaRvuKY/CpniYxY1GUlc8n0Dwi9xjcpJNbl94G8mAts5x6V6vovhhbSUfuxxXQajoEb2bbV5xyAK4niveNIQutT42Jyalt2wfWowuR70sX3hxXs2MTQRtgxVaT5n46VLgsvGfzqMps69fekAoG0Ek81BITnrT9/Y8U375/wqCRKW3GZBmmHjp0p8OdwNWUaEsAZPYVTdvLJWryS7o8d6oXOPOOeKVhMEYs3fFWHhDx9OaiiA2jH69qtIR36UxmaUKE0LGCc4H41PdDByKjU4X0oCxFNgrgVk3KFXyeK1ZPmb2qjex8dK2puzN6crSM+iiiuo7CxazmCRWB6Gu+0nXkvbIQnaDXnJGKs215JauGQ8is5w5tVuZThzbHfalaSBMqM59KpW1nv6jmsRPFVwVAck4q7p3iJWlAfuetczjJPVHNKlbU1f7NCjIOO+RVeSAoSckn1NaEt8ku3yzkN6VLHCDyw5paPVGemxmRuUGCM/Wp45AW9uwFWZbNX6ACqslq8ZPWmrk3aJ2kTYaqtOSRt4H1pkqtgjkUQEIORzSbuL4iygkcHk4pXt3Ydfy709Hwmc9O9It1uOO3SjlHyi2mmGW5jBbIJFeu2NsIbWGMdFUdK810NQ+pwhsbSwr1aNdoA7jsK8fHNJqJNkiCVCq7gOnWq0kAkGe4rT3ArjGfWqc8ZVvlGRXiNkvQo7GBOcg+9a+g6f/al15AcrkHk96oMB0Oa0vCcpttdt/Rjj3rGbdiOup0I0+fTMQzodo4DdqsxW/wAueg7V3M2mxatpm1yA46E1yqWz20jW8g+Zenoa+crzbbOlxta2xWhBifrzUt7pqalCWUiObHBHepim1uQBUinYysvA+tckaji7onTVM4i7ikgd0kQq6nBFdR4JeOKJ3A5Jx9Kg8W2iS2q3ScSKcN7iqPh66Nvau5zhulevSq88OYUbxkjvn15LWJlzkntmuQ1B01K6ebzQZlONpPb2qm1zPqNx5Fuhkkc44/xrqdN+FTpZyXusamtlFjJ2DJX/AOvXbhMR7KspOPN0t1d+xtGcubRaHPjcrKjZXPIqw29okZDtbPA9av3Omrb74oHkvLZANksybS2e+KaYHSaNJUAVQDj6191KjtJpq/R6NeTO+nNtFNY2mUScjYeB3FbOnbpVic/eB4aokt4JHkhQ/P1ORxzV3Tma1KI6nAYDJH8qOXmOq3LqacdiYhK6r8/XH96rdinmWzbjlh8wz2p1owlunZuY24VR1z61fSwc27Mkf3jgg9RXoUY3V7HNLsiOFUhs2mb5GjUsST1HvTvh5Bd6zYTanKx/fylkRj92McLiqTW//CRa9Z+HICQkqmW6ZP8AnkvUfieK9Wt9JTTooUhiC+WnlrGPlAX0xXo4alHn52YSkZafLJLasPvL8q+oxWVosUm8OCu9HKsmORz1rq7/AEsLFHeKuXQbCc9Oe1U4tFmguhfxFXSX72B2r24u1rHLUu2TvY2zx5UqZwoAbPGax7tStzHNdY3HKgrjHHvW5LpovblGj/cSKMqoBw3tVRktby7ls7hBFKpxsYdT6130kua/c46snsVdQsra60m2kluFjfzNqkjGaqx2rXcCRyK8NxbuRvU5GM96i8UxvCbC2C/IrEEtyCe1aWlmYKgYbXbpJ1HHrXaq0XJRvsznle3mOsykE7xOuVkIIYDBNdH/AGVb3mk3MrOUkC8MxyR6VnXFv5EkRVAeAJFY4znpitGWGOS1MJZ0O3BQfxfSvSw84yg7Lc55yfOk2ZumxLDGVYscj+E8Yqz9nZ7VpCAzqw2887fTFP06SSy3wmIyq/yhmGQB6Ut5byWgAdfLL/Mrf3sVcqKcPUmM3zeQ/StSXS9QiMZI8/5WOMKD7V6RY387RjLFUIzmvJ9SLGaErlth3Y9a9X0b7JeafA6XJwUAPy9DX88+JWXOEaeJgtW2m9vQ+kyyq5OUL7Gf4jmswY7sDyrlwVnCdDjo1ZljapPF5m4FG6Nu4/CtbW/CbIpu1n+127naxAwUPbIrB8OsmnambC6JeF2/dnpgV6/C2JksHClOfNK297r0+Rni48tTn7l5olcs0IO3oSeKs21vmxbBaQ7ux7VuRaZbzsxEZVVHy54Bpg002ykL+6D/ADDJxmvrarXVGMZXV0zkXtsXkgVyoPRWq9CCWVI+COc+ldFFY2LbpJwgbpyaSGPQIJlNxqCs7HCW8QyfxPavmMVGXP7uq8jspPsaOhXl7cWxjZC2zgSnoasyRTOpcsc9AE71tWsSPap5OwJtyoU8EVGiBZ9oOBjOBXgTy2hOp7SUFzP+tj0FOSja5zM9tcqJHdycD7vaq9vGxjdQSpXvXVXFukrMzfNGOCB1NUJbGOJt8C43jG3FeksFCEbRSRyykr3ZzNzAyhgoVieu4VkSQA8JGqt0JUV01/C6TmMON2N20Vm36rGNiNhsA/U1EqUuZJOzCM0k2Ylhfy6XqMJx5ih8EE16bNEHto5Yz+7ZdzRjmvNltS1wmTvkLfdA711Oj6g7WduHkIIQqVIr28NQlWi4zd4o5pVOV37m7GyeWXU7gRhcVk3aACTziQcZGKu2jokZ8twWJzsJx+VZGq3BlZsD5uhx617mEwsadT3ndHJiKsnFW3M+52Jbs7Ebu3vWHdSnjnlhxWy5it7YyykF8YAPWufmDvIDg5PQHtXfWxEbOEDCEW2mytfxmOzYf3j1rnLjT7ebKyxI4/2q6yfT5r3ZEvBHrVCfw+8LkOQxHavzDH1lUxPs29T2rOMfdWh5f4p+C3hzxNlpbOMMerAYrk9C/Z80Dwjqg1OKEM8XK57GvcLyxZEBXqKxdcUwQrEcliMkUUoyU1BM56qhbmcVc4qe2M85J4A6Z9K+V/2lbtX19LcMTsHSvr2KwaYtkHpwK+J/j3NI3jy8jY/dfGK9qa5Ukzgtywv3Z5W/Bz2qeNgfr601xuORimRgpJyaiLuVGSLbphCTis2Vstwc1duJMR9azzy2KIo0YqdalXqDUajBFP4FNmZOhx2/CrMe3p0FU4yc8VZhYjAwDk9axkjNrUv2sYII70lxbBeTxTYJvKIz+VNvrzKYHfrWSvcuLs9StNPtGAfxqo8hcnmo3kLsTzQvzCuhRsDHZPenJim7c0mSGp7hYspgHpmpQu7tVZTmrET57/jWbRIoGPrTWbNWXj3JnrVQA7sVKBomXABJ/KpY8kjFQjgCrNqm5x+tFhbkk0eFz7VSxlsVq3UR25HT+VUUhOTimIbGmetX7eIt+XWoRC3UZq7ZKQefyqboBgQq3tmtBJAYx7dz1qrcHafTFMSUnqT+FQ52JbSCVMPkA4J/KnpIVOaUsWHt71JHHuxgc1m5SMnJksTGY46VYjg+bpwKSGPbz39qtgZOaRDLNrGsi4PGannswnIGKS2UAjFTXbnyx2FUUFl82B6nrXp/gvRRcRr5gyDyeK800QeZcpx3xXu/ge08q3Teuc0ScYJykb0Ic00bcPh+3aER7c5FZV74KidsiLj6V29pGpOcDFXHjUryOnNeFOq1K8T3ElazOI07wvFZxk7MfhS3WmochFH5Vv6hOsZKj8qqKBL1JOaznVdrku2yMBNOMRyRT/sxYYx1rektQB93iqrw44HrxWcalyLHwEBikjUB6RWBqSFdz19zc4y7EuY8d6rzN83NWWkEcfXn0qjK+8+g9KXQTEbHWnRj5hzTQN1ODbe1QIc6f5FPVMKOD9TUO8561btY/MBoHcIyearT8yc9av7Qh7flVO6A3Zqw8hqMR9RUnnH61AOnoKch5JqBkrjzByeahKVIZSSAOlStCPKPrjrVgZ75BqG4XK+tWGznFRNwMVSdilozL8kg0SRbRkVcI+bNNlXjHauhSOpTZRIzTastFmoWjINap3NVK4ynqSDkdaT+I1LbIGkAbpTeiG3ZXOm0GZnT5ucc1ufa93SsvSbVcAKeKtMhjYntXnrVto8xtt3WxZW7JfpwKleZWHNVFnVV5HPtUilXByefQ1oh9LEdxIm3AGTVST5ueQKtFVDUyTCqcc/SpauTZsk0yxl1GQRxg10C+CLxQRg59K0/hrpZmuPOdfkBz0r0qeAE8AZxx3rsp0rq7Lik1dnldl4ZvLS7jkA5U16Lby7kUkfNjmllh29PvfSqpzDIwJ68ivJzXDqNOM4ilZaou4G2oZCM49KbFOCvJpDIpJ7V8nIxkRyLj/8AVU2lzi21G3kZfuuOabDDNdy+VChZj/d7VLeac9ioL9QcnB6VjLQys90et2bLqsEaKxAzng1ZGnlW2sASvcjNc/4DmM9sWLHnpXZsQYyDyccV4FaXLJxZ6VNrkUu5nraRDCyxBiTxkVLJplqxOYgEI7U77T5sZGBkDjPUVWe7ZYyGOMetcUrDaVhZdC0y5heCVDtYc/NWTe+BbEQEWszRemTkVdku4zGWOQw5zWVBrUjyuJOUPIx2qYVZQvysylKCWqMyytJNAv4w4XBYhmXof8K7W5vX1W1gDMPssRzj+8fX8K5a7U3zpAoLySOFX15NdumnxySG3iKrEhATPoK+74eo/WantpLWO3r3+Rph6ablLoZlmjAlY8NGwIBYdM9qnvdNS7i8sLh0H3u6nH8q0YLCKNWKuxlzgc8VWMHlznJ385cEciv0+tThXtffr/mdNNSpp2MPSLQ2l3IJ1Jf7vPBNbEeyWJ0aL5M4B+tWNVskk01WMe+aM7vOQcge9LYNElnsKlncde/4V4zpeyqcs9ls+5tGT6dSCOIWUzSn/VrjBrq7LY1nJLKdoA3AqeRWfZ2PnW6M4xEp2lJO/tWpLo7rpM5RsIVOF9DXo0qMVTdWD+XYiTvKzI/gppH9p674h1yTpkWkLH+Fep/pXqN1YzYhUx+YU5JA6j3riv2dYXk0vW4HwQt5ngeq/wD1q9fmtpElgKqAuCMgd/Sqw81yps55K60ON1q1ZNKZUGULZIxwR6VHpMYWGFQhTHO0nNdw+krfW9xGVCuwLAEccCub06xCHbNAC/cjrXoOuo2OZxvqUEtGl1IxiQIDyCRgjFSTaOhutzHzm5xLgZU1f1KwS1u43RWJcfLt6ircVqyQMhIJAJYY5+ldVKtppsYyjqeeXu241qWO6wY+OCM4I71u6PpzWfnl/mTbvXjkio5NNXVZmnaLyplO1Wx2rs7HRs6aI8CKXZtznOahVXy8zepCjdmIq2t5bZmi83d9045U9qH09dL0y4ldhJgfKkvGSfetKx02S1nWKUxqFHynHb2rL1l7i9vo4pWDRA7V56+hxXvYOrGs+Rad/Q4ql4e9IyoLieVQrRiMjGEGcEVq6neQCwNqYi77sr3KjHJFZ7QSLcR+bKikNwRkcepqEXE97qD7Z0iKjZh+QV9q+mUVZRb03OJN3ugTSDLCSJmzjghcmuo+G8VxqF0bFn8uJFLSTP0QA8cdyewqhZqqwmSXDImOmfzNdB4c01raN7ny3aO5bKkcHHavk88yzD5vRdCsrxun21T7+Z6mDc6dTnidN5h02ea3lV5rVhtL7cc9q4zxNYidhNbZWWM7gSuOa7W1ieZUQ7okU7XDnJP4UlzC1u7oqqQDnBXrXw8snw2V8rw8Wlu1dtf8A9uEHi4SjOVn0KOi+IP7T0JH8sJcofLfjoR3rMvLiR5v3kjNzW79hjiZlFvgEZwq7S5/CqF9p0JGUinjOMlgdw/I15OLw2LxFT2tOa5ekW2mv0YQoexhyvV9zAuyRu+c7DWG+6S6PlqS2ew4FdDd6ZMy4QfaVJ/5Z9ce4pkWLZFMhCIGAIArqwmAk481WVvJasUrvQv+EtTvdEv1knObRl2mItzn1Fbtz44fLrBYqAT95ySf/rVzylGbDH5cZR8dRT4oz5nyMArjnPNevHCUudLlvbv/AFYE7Rtcu/8ACWaq7ZBjA6fKuKe/ie9eRSxRvYjGaqPCFXIYux4x7+tRNAZY15VWHBBFep7GmtOVfcjG4+XWJ5iTKinjAI/hrPuLmQtkxofRu4p8qOnyuAGUetMuYfJQyock4DBv6V00cPSbvKCb9F/kZz1WhVfU5LafzI4kjk7N1pn9u6gwBi8sY46Yps1tJtBRQwz+dRiHzD3jCnJAHNekoxjpCKXyX+Rz+bLlh4nv9NvPMuI47mIclJEyv+NdRBqtn4hFxd2lsYNiDzIQcgnuRXFSsHibcr5HSQN0+o9Kt+DLtre6uk3YyoOOx5rStSp1abi42dvT8gjFrW+hPczLcS4RSxz37ChIWBJwTn1rY1O2MKPcQw5Lf6z296r2tlNd/LsOegr4XEQnQk0/6R0QV3Yyr2WSCWEx8sRjilliYR7pCS5HOa149CmfUC0nyxxrx9ay9cZ4JNijIPHNfl+JxVKOMnOe60R6rhJQMpomnnUHO3vxWJrei3NxemQoTF/CB1rsoYvJgUng4601ZkmcK33h2r2cvblN1H1OScVJcrZxdppuxX3IQcEYIr5D+Onwan1TxFd6hahi7knHavu97SK83ggI3Y9K8S+IVi+napJBInyt0JHDCvr8HhfbVPe1TOaqkoJPY/P/AFTwrqOkuVlgPHfFZS22GIbgjtivtLUfCen6pE3nRKGx1Irwj4p/D2LRA13ajMffHQV04zK5UIucHdHGt7p3R45eNtAGMVRyas3p+b3qso5rxIrQ2epIgqYR7lHYetRxruFW4ELdaiTsSyOKFlPAyKsqBGDkYzVyOBQmT19qoXR2scVjzczsS1bUSSbLdaglYsOelJDGWOc+/NWWg3L04rTSLM27Mz8Fj6Yp0Y4q0bcBfSmrGFHSq5ka3uIoyPamSD5hVhcegppxnpUJ6iuR7T6VNGD/AI0qDpkVOy9xjipbJuWQQyDPpVYwDf60xJcHnJp+8n1qdRXJVjXvVhP3Q+WqKMd3FXoRvAGcGok2Q5WHNch8Aj9e9AwDkdR3pptNrbh+lCpxjHNTvsLpoTKwA547YFSxPh/rxUaggDinqu4jg1DRm7ll4vMX2zUKWezoDirSKAvt61JGQTg/zpJWGUmQqBgHFWrc5ary2gZMmmLZ4bC4/KquBOo6cU5Tn8KjeJkHGadDu5PT2NUl1J8i/Ao2lj2qN5vMfBP4ZprXBERGKrQozyZOetFtQ6HYeErBJLpXbkCvatHlW1t15HA6ZrxPwzObaQMec13dnq7KBub8Ca8rGNnfhZKK8z0+x1MYHIx6VrNqMbRckA4rzSz1Fhgg8fWrc2vlEI3/AK15NrnoqdtzV1bVdsxGRipNH1FZX5Pf1rh9U1KSbBBPPcU7R9UaFxvJ/OraTVjP2nvaHq5AlQ46iqUqHPtWfpmrrKoye3rWjLMCN2evrWCi47Gm+p+d33W4zV20OFJxWfvyfcVetiPLOelfoUjiaY2aUtle1MVST0p23qaTdikIUnB/woHWmA4NKvBzUEk/lYUnFXLU7EGOhqk1zwFHQir1owKfMKBoWRuTxWfdMS1X7hgcY4NZtzkv61YhqninKc5HrUY4609frUDQKCrZq6r/ALnHPIqDYGTPHFNMuFIFWmWiJvvVFJ6U8sc5pjcnNBJGwBHXpUDHJ6CpmBx9aiYEdK1RrEaV7gUyQDHNShiTSMO471omaJ6lCRcGhGKnIqxIm4ZqueDitk7nQndG1pmsNbthjmukW5S7hyp5PpXAAkGr1lqL25xk4rGVPrEwnS6o6zaGGM80nlyJyDke1UrS8FwBhsH3rSWVlGG5FY7nLbuQtMUByPyqt9uHnqG4UnvU9wyNzkVz95cfvPl/OqWrGotux9GeDZLH+xIvIkQuVyw7ir1/qcdoNxYH6V85ab4ovNNwI5WVfrXQWvxHlIxMu/6mtPbVYK0Vccoy7HqM/ipSx2Rgn371Xi1V7mbe7ZY1xcPjOxu8Fx5betXrTWLeSVfKlySeAK8nFTr1Y2nsc8lLdnZCR3wqgsc9OtbOm+Hbm8KmQ+Uh6+ta+gWtqLGGSFQ7FQST1zWp9192ce1fL1JNOyKVPuX9F0+DTIAkKgnu56msXxRaYV3wPm9PWtOK5ZB1p2oW32+1YS/IAOveuTmtpIuSTVkR+C7gQafDn7uSCRXYPdFSGDYGK4qwjFvYosfy7ea2rDUTc221uGA5rycXC/vxLpySikzSmmKEshBJ6iqkl0Srbu9RGYY9faq8rY5J4zXkbg22PZ22EZyD2zVWUkEYwtOkuA44wPSoZiWHXn6UoK7MfiNLwjELzxRaknIgR5j+AwP1NegW+nZm81DtH6VxPw8USeJplzgtaOoHr8wr1GO22MqOhVVxnFfuXC2Hoywi73bO6jzRhdGd5UcaOJVGDnJ6ZpF058blCtkcFvStaaCGSN49yujU+C1b7KH2ksCF2gZr7uWCjdSvZ/maRrSWqWhlW1sSrws6BMYZDzkU3WfC4gslutPXcqr+8j3fdPqK2TpKyTjMZD5wAB3962bKCVnjhYAB+CuOBXHicDGvBx2uNyeko/ccPpTblCynBUglS2cGvQotIW70hxnAcYHtmuc1nw0NN1J/KT5WAaNx0f2Ndn4TdbgKki7dgxhh+ZrxqUKuHTozWq/FF3jL3kYXwgUeGPHd1pE7GOHUI/3ZPQyLz/LNe9f2eLhXhIyeqjpzXinivw7LdRi806Qx3tpJ5sbAc5B4r2T4feJF8Z+HYbxQIb2MeXcw90kHX8D1FZJOm3GRnfWwttbyKEWRT3U57VjajoclrfSRgqSfmU+ma9E+xEgGRdxAzkcVS1fT0uo0mCncnUNXPWxFl6Aqd0cJqNizWsHnHy2Uld61Zmtj/YDsSJJB3xjBrom02LVbWWJg0co6e9Z1/FJpuh+Wy7nJAwf51z0sa2/IidNrU5zQbRLiQCSMbcfMSK3dTsTaWcCRqSSc5HUZqzpmlstopwVZ+oPpWlcDywd4yMdDXbDExU0r6HOoy5LtHP6hD9h0xmniDk/dLVxV6qSeXIhWSbOcjtzXeXM3nzhFmU9tjcisbV7c20LRmNQ7HduA5J9q+ny/ERs5t6s87EQb0S0RxtxevcSNA6KhIycLjNLZ6M0DNLKwkkcZBBxgemKVJ5t8rXJMZXjcw7VrNB9rtrfcTKxGEZev419ZDFe6lJepxxjfVE2ieH7jUtStrBBiCQeZI45wo7GvTbzS2S2WOECJkGAeQMVB4B0mO1sjcDiSQ7RnsB/ic110sPmbg43KB2rysTX55e69Ee5Rp8kEnu9zkrTTXgMcsjGU5wxArVubAOA5QE8dD2q8bZFX5PlGOAf8as2lt9qh2sCqg8kdq8+tTVWNnubUpck00ZZtlkj3AZcDGTVW60qW5ti0eFYA8DvWzLYTW8m5mV1fOM8N+Iqxptur5QsVKDknoDXhwjy+7LdHZJ9Thv7FaGFXWMlv72e9RXvh2DWIysh8uUjIlVeSfcV2NxC4Bxg9QMVVa3OwBAEbHOa5ar5HzLcS10Z5xJps+kMIbxCDnCPj5GHqDToBDcXCFos4P3VPT3rvLmxXVLGSzvFBizgMvVD2YVxVtod1Z3bWkr5njJw4HDeh/EV04Wr7Z+aMKi5LLoTtprbwiYKtzkHJ+lOXTWmDlAvy9QeuKS1uHiupEcnzcY3Y6U+G6aSTysBeeT03e9euqamtWczk07Igh0mS8kcBCRgEnjp6VUbTngnEUhwF+7uGBW9b3KafKWmIDDgbCRmqGsStNcrvY+U2HQDqabVSMrLb8QvFq/Uy3sniyzbQufXIqjqQWO3ZQh3t1J4xXSW9smqNLDC2yRlyFf17VnXOjS2ciC4kJkfrkcCvew6h9t69jlle9kc6LQLb7PMGx+u7r+dOsI103U7eVBu3ko3YmtuSNTGY12yqD0K9Kz5LZDh13IVYFVI6V21EpQaQQeqR0qSNIygEA4xt9vetHTJUYEFCNuRuIrnoZ3uvugxhefrVi01w6MVuSXkKZJjx+lfHYmFOvBwlrbbyOqnJp3NOfVLYNInnIHJxjPNc5ex/a71FUhsnqK8T1PUr/U9ZurlZpIUaVnVUPAGeleteBbl7qximkOXAxnvmvxnOcneEqxrX5uZ66bHp0azrLVWXqa15a7QF3DI4waxZZTFMCAMjitnUlKOZCSVJ5xXPzPunZguF6AGvYwFNKCZw1nrZEsFy7T59PvAdqyviRoY8QaLvijDXMJ3LgckdxVpJGEwAHPf0q/FKPLALbgeor7KhNwkpwJTUk0z5ye2PmMknyEHBT0rjfi7pCy+E52CA7VzkV9IeNfh1/a+b/TUAuMZaPoH/APr14v460x59AvbOaJo5lUgow6V9S6kMRRdu2qORU5QlaXyPg6/GLlx6Goo03HpitXXtNe11m4jZcYY0lvbKK/P6r5JOJSIYIRjJFS+YsXTApLhxECBVB5Cx46VxpOQX7F/7YcYzUEs24Hjiq6nvTs7hTUEjNoekxHHarcdyNvTB7mqATkVOnyinJJkSSY+efcSB06VCSacU3djTccYNJWQ0rApOemfanNnvzTA3IqUNkdBQwYRjPeraIXT3FVlOBVuFjwe1ZSEQshQ5HH1oA56cValAcYHX2qAJsYdaE7kD0UYzirELbTmo0Unk8fhT1471LQ2jSjw+AabJbfNwMYqO3k+YAHtWjCdy4wCazSaM1dFJhgKMdKSIFX44zUtwfLJ4pqSAEZGD3q1qiy4iDZ/WmJww9KckoCY5PpmhF3t/hU2bIaLscvyjHFSRTfP/APWqk6mNe9LbuWYZNXyD5bG3AFmTB6+tVr7ZC+F6inh/KgyDg47Vj3N55k2CeaTXYlqyL0eZM960La1GRkE+1ZNo+COfzrfsnUkc/gazk7bEo19PhWNOQeTWnHebGADdKrRQE228kYPp3qKz5uQDj2ryKt5PU7oJKOh2+kOZ4uP/ANVakemtIxyN2e2Kj8OWRaNcCuzsNMGVyOp7V5zaR3pNx1OOu9G2xklSKxpovLkwBtxXpGs2gjhYY4HtXCXi4nIzWSlqTJWJdLvWjZQD+ddCNVygBY9K5VHVB2GKeLoycA05SsF+XU+NtvP1q5APlNVQPmq0nEZxwa/Qmc9xrMQcUyhhg88U0/WhkjgfwqwseU+nrVeMfNVrzQExU2GisD89aCOFQc9KoCMlquQxnH+NSGwsj5GelUpj8xq46HnpVJ87z61YwAxRnB5pAcUN81BI8Pn0qSJAwJNRxgVZ2FQCPzpIpFaZQDUHQHFXJoy2D2qttxkUytyHDA80EdaeenqKRlyDVXGRkHsOPpSumYyR1PakI2jvSu67CO9aFIqE4qtIMHrVpl681Xcda2idEWRY4paUDNBHFXc1uTQXDwMGUkVswawZE2vya58nFKpI5qJQUtTOdNSN25ujt4OQay3bJz71GJ2xgk0oYGpUeUzjDlA46U08DgU4jArQ0XTzqV7FCP4iBTbUVdlt2VxNN0241GVY4Y2Yn0r0jwr4HOnhZ7liz4yF9K3NF0O20iBUjUF8ctjrWn0OeueBXzmJxkql4w0R51StzbHQ+Fb/AMgmAt/u11aXZkdYEUNI3Fef6VZT312kduDvHJbsB616XpVimnAFjvmYcsfWvCnG+oU5OSsWbazS2G5uZD1pLr543Ge1PdgVPqOaqtKDnPWuOSsaaFRWxbKvf2qJbprOUEHj19qXPzMoY9c4xVWUnJB5+tY2TumY9TfFys0SyI2Q1QyzFlI3c9OBWLZ3v2JtrcITzz0rWDLNGHTgdeK8urQ5JeRfNfYrmVk+83409JlPJJ/CqN821txyCOwquLsg5AOPSsnh5PVE2e52Xw9uvs3jWxUDcJ0kgy/Tlc/nxXsUcMwcb+I2/Q14L4M1RYPG/h+SQhUF4iEt0G7j+tfUk2mL5pO4KRnjpX7FwnFyouMt0/zPQoTcYWOctraSGM7lU5OCSM8+tNgkmsr7aJPNST+HoFNbv9krMg8glTuyVPINNXR5GJQIwdTznqPpX6Y7x3HHl2Kwv9o++Pvc4FPa4liKTxyMwJPB4Aq1b6HMZgJk8xS3U4/Crg0S58wl4SqAck/0qoR5btmcm18OwzRdIlvVNxFKZLknJimGVI9MVtafLBPI1tdRC0lHHp+RqLSrKS2ctDMyOMMAec/Wtl9MbxBGsRmazu423CcAFWA/hNZVYQq25+nXqv8AgExbtpv+ZpDQ1hgWdD5hcYK+hqlpun3vg7Xm1XT0EtrKMXdqv8Q9R7itXSbhYLz7FdkLcj5kYD5XXtzXSrYo0vmxDaD1B7Gvl8RCMJOM3e+zNl72qR1Gm3a6laRTRFXhcBlIFSzQthlaMemKxtNjnsj59tkqPvw/3vce9dPFcxalbJKMjI6mvk8VJU52Z6FJcyOWt8W948bKepwaqa3GLqSONANsbbjkdR6VuXkAjugxGQeOKz7qMebK4IKjFeVF2loy5R92zGWwjiD8jIXharXVzGm8SHcGWpXsJFTkndJ8zkfyqpPFGIyo5I6Y65r1KcuT3nuc0l0Rys+nt9ve7BKpnp0qrrOpfaAAmS46Ba6a4tJJI8lDjONo4x71QbSPlkJRc7cDZ1Fe7hKqg+Z79Dy61OTVkcjFAJrdHmiVm3fMWGal01DfX8WnwgxtJKAMnoO5FX59LePfAJjhh8w3V0nw58NL5kuolThcpFu5PH3jX00K8l78tDmoUnOfKdjFbfZbRIbVW3RqAFA6irtteKy8jbjqr1LGWgbfkk99vpTwLe6ljbHPTf8A/WoVS61PVmrbkECNLIcDKbuD6VsxRi2O5owykDg9CfT61UeFYfMKKxx3XuPUVpW8TXMBTqMggtxSjPlZhLXYq3qNLJ5mOD+YHpUEFq0N03UknoT3rTkgDxl+jD5Sp5xVRbd1uBIwwNowPeuHEVknc0gm1Yh1OxFqyFXLE/eU9qzRAJmKIP3nd88Vt3iB4n38ccc1TWNs5TgDueK+exNZI7acbmPNatG5TAzj7w71Tu9JF+BNGxW5hGPUOo/qO1dEyh23HGW7Gokt2WfzVUKPQDg1y08V7GSlE0nSU9GcPe2JtS84O4HqT1rOjsXuZI5nBMb8Y6kV12tWDC9bj5M8DsRWRLpstoyrEGeI52Lnlfb3r6nDYpW5urPKqQabSMY2pjPlzKXTOUc84pLlI4CqSgeYfmHtW/a2zquCdy54RsZoltzuYSQo0X+139q9OGIi5XZhytR1MjSrhUkV22+Y3zK7DFXRqcV1clLxVdWXGQOlUryzfz2e1j2xA/3uVPtQlu0QBjTfKDkqev5160ZQmv60OeKcdSDUtPn08CVIx9lc43qeB+NUfsnnLlHB42lRziumivru3RopbZWjYdHOQfbFYl1ZjErqBGRzhf4fpXTCpL4ZO/mbRh1SKFnJ5TbVGHBxgjH51LrtrDY+Fr7U53DXFxm3tIx6/wAT/wBB+NMktTHtmOSkhID574qtqen3GuPapMClrbRhIl9TnOfxr46Tl9ZlFfCnr6HTP3IO27PPrHQFWJQwyx6nFdHoG/SLhIQzNG56HjFdNZ+GnZQFjLZ4yBxTLvw9DZP/AKTcxw8ZCggv+Vc+a1sDLDyhOSXa769C8MpR06EuptBHtBOQ3JxXK6xqUEEoEaMzE4CjvW9LOkdswigkZGXaJZ1PPuK5W7WC3uY5Gcl/7o5xXwOEq6pRd0PEJPVFbdN5pkYlAeiDtVmLUisRDHAH93qaiuj9sfgtFGPbk1ahsLeGLKD5/wDaOSa+soSly3bOZSW0S1pWo308oSOEgdmbpXN/GDTbS80+23RIt62VcoPvLjvXQHV2s4mJwNg4965HXDcau5uJwQMfKPQV6mDm6k1yvRbm0nyw1Pgb41eHP7B8STNt2I5z0ry+S6wcA4xX1p+094IFxov9oRKd0fUgdq+QiCCc8Y9a8vMKCp12+jOWSadiV33j1qFlOc571KnPHepAgPNeVflI1RWU4p4OamMfHWmeUBnFF0wEVsmpl5FQBTmrEQ49qTM2ShTtqFlyeDUrNgcH2qMNnrWaJYzys9uKmjAwAeaB81SrH8p54obGMIweeOalUgjnI+lQFTu5qWNeMY6UmJFqEgkZP1qw0KGPIOeKpAYxVpXLJjsOnNTZha2oxW6j9KcsWcHPHr6VDuIf2qxCxJHFMGWootuDnkDFSxS7JMUgXgYqEHMnJpWFbQuzxbo8/wA6zo32vtPatQkNB7+9Y0hZZjgcVWgdLmhHJx1/+tU0b4k4IxWbGHPtjtWhBHkUroLl92Vosjr35qrCuJPX60kjtH1FOgO/0xUtt7GUm9jWX95DzWVNbYkJNX4Jdox2p0ibxnvWWxO5Vt4/mz0xWta5LD9eKoW6ssmMCtyztPMAwPpUt2Vx76GyL5RbBOvHUVFpku66BPGTVSWF4Xw3QcZpYJxDMvJxXlTlzPQ7or3T2bwqyvGnOTiu+sFXbkHp614/4X1pYQoJBFd7F4ohSPqABXnTjY7oPTU0PE0wSA5YcV5je3imZjnFavifxN56vtbNeeXWsBp23HGPelCnzakVJ62Ruz6gA2ARVjS5vOkTjqetcVca3GgzuyRVrT/FkMDA7sYrSVJtaHLKeup88InNWcbY/SoYhk+lTzuNo4Nfc9SytK2WxSKpPNIo+fJ6VKHAFNjSuNVtvFBYtQME04pjkUhaj7cEHPpVsdPf0qrBkZx3qVkPUUBZDpMgGqTnkkVZkJ8vNU2bn2NADuaAeKQAmlCkmgkkiGDU4kyePSos7V96fGu1dxoNESOcjrVTkk1YaTd0qAnin0GRE4PFIM4FBAz1pGYL7fSkKwkvyrnOT61UZiTU8jbqrOOT6VvHQ1gAOaaR7UdDS/eHFaGhXYc8UEZFS7RTGrS5qmRsMCk96c3Wm/rQikLSbqWjGaYyZGJ7VraFcyWd7FMiMSrA8Cr3hq70tFCXkW5j/Ea6+zfSmUfZhHk/nXn4ityXi4s46lTdWOs029GoWaTYIYgZXpV60smvrmK3iTMkjYFc/byNbFWX7pHbvWpp+svBdxTxNtkiYMOK+YlDW62PNe9z1bQ9ATQovLXDyt958Vfl4bbjJPQ0zQNUt/EVgLiLHmD/AFkfcGr0tscblO0+9ZTt0Ouya02KLZzyPwqCY7lyRg9quSRsR0z9TVWRRnbzmvPnEfkZcjsjhiD71HMBz1AxVtyFUgj6cVVl6bSRisXHqYyW5TcjHPSprLzQQVyF9DViKxDYZmB9B6VPIPL+7wPSuSpWXwrUSVnqRSkSc4NULmMjJQ8f3atysUBxwDVC4kVMk5yaVPVamxRubpkTcmVmUhkbPRgcj9a+zPAniOPxd4T0rVhjNzEBKvdJAMMD+INfH+kaX9uuzPIP9Gj5bP8AEa9Z+B3i0eG/EE1jeXBTTdUbbHuPyRzdFPsG6flX3fDeZ0sNiFRqO0ZWV+z6FRlpofQlpaMJDg/dywFbFno4mt47xcAkkMAehpltaMzGOPKSvwc9q6rQvDjR4E8mWIHA+7j1r9vnyRjzXMm3fYyI/CzXkm7+70+lbVp4YO1Y2yB1J9a31WHTV8yWVI484Xmhr6e6cfZYPKT+9M2N30FeFiMXKWkdEdMIPczY/AtlsIIO9ucjjmoj4Lu7WMrbOsqZ4VxyP/r11NnFKygmT6gjvWrZ2kx+6dw+leJLG1E9WdHs4nGRaVJJEkNzB86DAcjkfjWrDbvbLGOZNvVz1/EV0r2hlcKXWIj1xzWTq2t+H9JmaO+1ywspk+8rzDcPwrz6tZz1tddi4xL2leVIEKHoc4NT3MP9kztcJ/x7ucyJ/d9xXFP8Y/Aem5WTxBDIyc5ijc5PtxWPqn7RHhe6glhtr7qCPOkXA/KvIq4SpiE1GL8r6fmbqrCmryZ3mo6paLcrD5waQ4YbeRg1UjjN5dFE5jU7yw6HHQV5zpfxC8N3gEI1q3UDn5+p/E10Gn67o+oN5VrrUGz+6swG76VGHyTEOSdWcYx9bv8AAyeLT6HVSxJFKHcnA/2qiVoVcusgZvT0qGx0SG+VWim88Z+8sm78K1rbRUt5Bu5PuK+gjksFrKbfpoYuvLpH8THuLSW8iJjTJJ4OetU20rUkt8paFlH90jJrs2FtZDzJnSNewzjNcl46+LOjfDvRTqN9HO0JO2ONVw0r+ig9a6o4TD0Fdya9WjGcpT1aOc1KJFmjgltWt5ZTtVTwcmu+0eGOxs4LZW2CNMDA6nvzXz38Mvi54h+NXxgHn2kWn+G9MtZLhbVVDOZD8sZdz9W4HHFfQS21ydv2fDgclCcVcp05Jckro1w90m+5pkR7AxJVehJHIqWKG1kHyOUcHr1zWbJJNEkfmRMQW+Zeo/CtG0uNoGMbDzgjn6VCq20Ru13NCS5a28k7VZCNhx3NXrVmkIBGMjI9xTYvJu4TGxABHGexpBbRxNh/ND9AVbkfhVzrdjDk11HyjYWDApkZ9zzUEYcEMy5PTBq20ZCowbftG3p1NMSNgAX5fmvnMZibTUTspU7q5BKhCEMobcRz6c0wWZLFiOByQT1q60WYxuJJ3DFQzQvuHzY9K8OtXu7s7acNCvcMkyAbfm6dOajaNAPlUqeKtpGWBLZyOMn0pjRheASeO9cbqvdmyiZeqWaXEqshO8IM54rFNmVnV8FyMlRng116geSxI6evesK+MbsVG6J+eR1Ne/hK0pJJOx51amldswrlIyrJIBkHPT+tV52CzpJgvabdrKezdjVzyXkO113jJBz6U6TS5YQsi7njXoueR6ZzX0+HrL4UedODepniw+0hpIZBBjgjbwfqKo3FndxiUyyxsY+Q6jb+daM1/wDZWPmRuRnJbHAFQTzx6nAscB35O7cpyh9jXs05XOa+tiFYGnCmbMjEcgDAHtVeeyjMHlQDbIDkh84+ma0ba0LK5adVOOY9uDn2p6WwXLq6yKeQ2f0Ir0oNdeg1qYmn2Bv7O7t5F2FcmPA5DCpYPEhMC7VViB/cHFbWnxiC6kfA2BQTjtXAfZp5de1O3xssLed0VieXbOcY9BkV+N8dYuvgaca2Hly6tPW260PbwVL2jaZo33iHUtRl8qz2qv8AFO44H0Her3hrR9J0q4e/vWa+v3+9LN8zfQdgPYVnWt3A9xNaw8yQbQ/HAJGQPyrShtmkAycD1r+ep55ipVOabu33/wAj2vZR6I1fEslrrdkIY5haqOdwXJFcafC2jwuT9und+52DNbs1lLEhO0sp43DmqQ0wy5ZsAE969vBZxil8M7fI56tCnPWSu/mZc2haMC0i/aJWx94sMflXLiyZLiUg5yeD7V1OsXIgiNtBjn7xzWCAEzjr+tfrOSVa8qTqV5N821zxqtOkp2pq1jGvJYUvUSbLIOWA6VNcC0vUYLIIzjgGsu5cG5mLn592OahaaP1r1oZnXw9Vxp2sRKnGSvI5X4pfD+48VeFruxtGimmZTsBOK+IdW/Zp+IdleSoPD8sybiQ8bBga/QKbUI4s/NjFUpNbXBxIQRXdPMKmJs6sdfI55U6eiufnlffBTxzpqs9x4cvQq9SEz/KsE+F9Xhcq+lXasOoMLV+jNxrkjOw37gT0NZF3eh84gjLeu0UuaL3TMvZx6M/P/wD4R/VD/wAw26/79Gs+WGSFykiMjjqrDBFfaXjT4uaP4JgkBijursKcRIgPPvXyR4n1i78W69c6ibUxtO5O2OPAFW4q14mNSEY9bsw/J5OetI37sV02keA9X1SGSYWzRwoMlnGK5++tzBK6HkqccVi4yXxGFror8sad5fH+FRK5B5NWh8696Ti0K1iNO1WYjuG2qmQrVYgbLdaGtAsOljG4EDmmrleB0pbhsHnpTQ469am1h7Em09cj6VctxlDn8qqowYe9WIXwvP6UbB6leVsNT0lK4xTHj3nNSpEMVN7E6WNKzuA6bDzipjBkbgvHaqNqu3nOM1tWg82M56+1TzPoiOboZpl8vK8ewpuwSNnPPepryyJkBGRmoUt5I3z1xR6gO8vbzj8c1dt1AAPSqTMwOcY96t20u4YNFhMtSwgqSM1BHGVzxwPWrLsVQe1JEQwJbrSd2iW7jQ+BzVq2lABzzUJRHbjNRSMQ2FHSs2ZvzNGPDEnoK6HSbiK2A3jOema5e0cg7mzUk98QCA2P6VjU0VjSCu9De1jUUO4K2CfesiG93yAZxzWW85PfrTIpikg54FcXKjtbZ3FlqbwruViuPerDeLGRjukPrjNck2qLEuQe3U1g6nrYEhw2SapUecbmrHeaj4q8xCAx5rltR1ssfvVzD6xK5IDc+tRiV5eWOfWuiOHUTmnUdrI15dTZ+ASR0pgupD0NVYhuxVhVCjNO0Ucsnc5CIH3psp7VYjAWPPH0qo4BJ+te2j1RoOKCRinIuOKO9MB6KT71JJ04pi9RxT3cdsEUC0GwNg89KsbtpwOlVlQlqtKuOCaB+hFO/wAvAwPaqdWrrAOBVYnNBI+P5TUyxhucVCozUvmbBxQNDZ1AIqWJwUAqNmMvb8KWFfmAoLQrArmomHHpVtiNuKpTOD0GKB+hCelRkkdh6U45znP4U3JznHBrRDQjk9xTCufrTwQOQCaYw5471aLRXkHB/pSRnPBp7jFRpwa0Wxuth7dOtMPWnt1pCMimhIj+9TCMGnsMGkYHFMtDKKdgUhGKq5VxVyKsQ3kkLAqxH41VpV60mk9xNJ7np3hPxB/aFqIZSDMg4J6kVsmby33Dr7V5Tpt++nXKSISMHPFei6dq0WqQKykB+4rwsVh+SXNHZnnVafK79DrfC3ix9D1eG5jcr2kTsw7ivoWFY9S06G8t2DRzKHB/pXyTdSmJsg16/wDBb4lx2xXRNTkAtJD+5lc/6tj2Psa8epBpcyIotJ8rPSp7Zh0wvviq4XajAgbvXFdHfacisOu0/wB3piqc9sEG1F+UDvXC2mdajqcpcKSQMfhVZ7YfxD8q3JrFHcvtOfasu8t2QkAkY9K5ZyS0M3HS5S8ooPlYqfrURnlQ5+Vj3yKvCB1XOD7mq8kRZT1yO2K8mdRSdraGErrYp3Esj53MB+FZj2FxqF0ltEdzueo7D1rYkhcIdyE1r6fYjTbfLoFupR83+yvpWkJ2WiHH3hFtxY2SwRY2oMA+vvVecB4PLyNuB0OMValXehyevFZczmMbAoOOCfWqtJe8tzXbU+pf2dfiTB40s/7E1hw2u2MfEh4N1EOA49WHQj8a9X8U+NLPwPpskxYzOASijqa/P601O70fULXUdPupLLULVxJDcRnDIw/z0717vN441z4keHYZNZ0/+yboAAzqMLccffCHlc+lfruTZtUxFBUql3KK36NefmU7NXPQtD+Kun6ixvNR1JBcyEkib5NnsBXUR/GzQrAlVl+27RyI2XaPqxOK+dJo7WxBCxmWfGA8pz+lUDFbsjPOoaUcZ28Zr6GWIlONpRTflcI1Gt0fQ2o/tHpEu21utN0wdsyG5kH9B+tc5ffGqXVs/bPEeoXKf3IgY1/JcV41FAfLcxogYdPlHShmLLtAfnufX1rhlBvVor2tj1Fvi4kcbQQTajIrdVLnDfWqB+JF2/3dKUjP35ZOf8a4iygMO2Y5dm4y/Qe9JqOoR2HMkgOegHJ/KuGfKpcz/Nl+2klueh/8LD0912X+jW9yuOTGgqGTxh4Kkys2gGNGGDlio/SvLm1u7vEC2kGyMfxFSTUMmk6jfYaXzWQ8YAwK82vjrO0dfxBSm+iPY7LW/hlqLIipNYOPlPl3GR/48K238L+F541fStQm5/hmjXH5qa8MtvCsyYdYlUDrkZzV6fTrmzKmBXB9I5SMV5VTGVam6T/D8i13se22lpqmkkNYXs0IXkeRMefwrsdN+MfiLwxaE39gdZjH8cispX6kdfyr5usvEXibT8JBcSHjgSMGx+JrWsPFnjbzsiUIh/ikIx+VFKtil8DlH53X4j5oP4kei+I/2tJtMBJtIRd4O2FVwfbk9BXhPivx/ffEDVZdV1u8+03DNsjUNiOIf3VHYfzr1lPDw+IlrFYeLjaSQs4dJYotjqfTeOcetdXpvwv8L+D5DBb6DYPKgys8imYsMcEFqnE4ueHp89VOTb3uv89CI05VZW5tCx+yHpkSeGdd1Jo8y3N4sQc9SiKOB7ZY17/M6wYntySgI3IeT9RXmvw0mL2d2kCrGwnYYVQoB7Diu4t9aEcgWaNY5F7N1Ne3hcXGpSjPo0dahyrlXQ6G1mW+gaLzFRX+63cGiF5bO8aG4VpQM/Mec/SsrfabknRgFZgCivgjNdFbXNtcRJGyYHQOT82Pau32unNcnyNKwiilw6xKrDs3b8amMcZuXLyA4/gJ4NQ2ej3Mk6uk5lX/AG+Ku3Vq0EyPNGSOjEDj2rycRjXF6I6YUbkkZE0DYH3eeKAm0Lxxk4rQgkWWIKMYI/hFQum1UGMEEg141epze+2dkI20K3llmVm/LvUMsOW75NXQu09OMVFK3lZxyT6V5cpaXZukVniGeCfzqORcLtHfpjmpJCfvt17AU0I1xJtBKn+IjoB6CsIy55FWsiEJ5gwrEKOAPU1RudK3OHYAADr6VrtbrA22PG7oDUbqzHnhgRkf0r2KNdRdpHHUhfYxrq0SNSuW5/jXt/8AWrOcXNxGRmPaf7wrrJrWO7tmZEfzAMYC1X+wsy7hAqIMbty19JQxcEkkefUoyZw32eWKTZI7ZHHknBB/wqtNDHHkFGt5GOWCJiut1HRXcl4GSRe8ZXafwNYksEjO+7fwMFSM19HQrLS5wyhYynsWEitFc7lbk5GRmpLZBE7I+wlmIzu/lU91bPabnVfLR+CG6A+tVmcvNgwo5wMMvXPtXt025ryCEEmTyJJbtJIAGVsJj14rnNXsXOoyXPnGJJgDsVR94DB/pXSrsa0ySWJ+b5jUI0/+0kdEcNtRpFDHuBnivi+IMDQx2FmqyUktV6o9OlKVN3jozIS2VFhRUwI1wzHqTnJq3DEqAYGajjDMqg8ZGT61o2sYAAHNfydicM515NRsr6eS6HvwVopN6lZ5vIBboO4rF1K5jvQ6QZhc9M9DXTXelyXIA2kKOuBVf/hHEXDbCxHXPavSwVKOGfNK7fboTO8tEeVahY3ts7O0Ug55Zhx+dCIXjV9uW9a9XktnjRlKhl6FWGRXmnjK7s9Jv7yS1Iiiij3SAfd3Y5xX6Tl2ZTrRty2seNUoKmzh7lIZriYtuDbj3qs8NqvUn8657SrvVPE9xIbJT5RY5lYYUCul/s2DSEzdSm8ufT+EV6NCpKpNysczSkrooG3tp3JSB3X+9nArF1I6bbkk8P8A3VOau6jqN3elljAjToAowKwbvR2dS8suG9q96jJvY5ZJdjJvtWTnyoSB7nrWU17csx+UqrdgK2o9OVGLMwAHY9TWB4p8U6f4fgLTSLH9T1r04Sm1a5g0inLomgMS95p8c8h5LOAao3svh6yi2xWFtCR3CAV5T4y+NKu7R2IAx0YV5XqvjnUtQZi0zYPYnit1Pl3dzLmWyPePFfjTQxYS2xlVTt27YzxXz3rJhlvJGgHyEnvWbPczXTEvITUkaFlOelTUq8+5DfNuVGXD9fwqxbyfKaa9kWbIBxTkt9pNZc6ExkykNkCpbUEsOKcwyMYFPgXacnrUORm2OuI93JOfen21l5i5xnFRyMR0q9p7sfrWbuK5WmiMR4piy5/GtG5g8zBxj1qtLZFOR+goJvcjUkdufWrEYDDGcZqBFKgg1PbnkduadhMmhh24Pb2rWspNvHSqYG1c9qntjz2pCLc678HAznqafCqO2Dge9K4yvU8VUVzG+T0qbXM9y5cacmOgqn9g2n5Rz7VeW53KB3pEmAPIFSk7j1RUlhkVRgcelNg3DhhgVtwmKVQCORUF9bLDyF4NHM1uF2ZUkojPU5qWGTzOpz6VXkHmsRx9Ks2sBXp0paPVmbZtafYfbCEXk+lVdZ0n7Cck8/nVuwvBYZcn5h2rG8ReIhOecZz61zzi5S0Oiiyi0irnJ6elUp9QEY/u81m3WqZLY5GazJbpnPWtYUL6s6W10NO51d2G0NkCqTStM2c1VGSasxgj611qEYLQxZPAoJzVuJeeKhiHAq7bxbjkiuabOaUixGPTipVGelOji4FWIoTkZUVxSkc/N1OIkbbD/WqqcH2qzdrs2gdKgXg9K99HsC464oC5x2pQwXng0qEEmmUDEDIAp0MZY/1o8vODing7TgUEj1Xaf8mpTjAz9aYkffFP2jHOaCipcnJ9ahGBzU92u1hiq49KCR+ePahBupUjz/jUsaYyMUD1YQ/Lk5pOVfPSkbKE0ucdRQaDZZMrVVufappXGcCo+tBLZERke9IvzcfpTmz2qPkGtEUthzrxxmoW57VICTmmOOatGiIW5Jpij5ulSPn8aYMZq0arYceOvemEYFPPSmnimCGH6UEUNwaRTVFCHgU0DNPYU3HOapFIbRS9KUD2qQFArQ0+/ks5FZCevSqI6VJCuZE9M0pJNWZMtVqegW1y+pQB3GMjgmlhLWdwrDIGfWtSzsT/AGZblePkBFRSwLnEifiBXzcpJSaWx5LtdnvPwm+KEd8lvomrygPgLbXLng/7Jr1i/wBOIchR78dDXx5ZFVVQH2leQe4r2fwF8cbjSIIrHXoje2a/Ktwp/eRj39RXjYiDSvBHZRrJRtI7y+s2iYnOPpXNateCzwyoJGHJBPBrvIbzTfElgt5pt1HdwHkhfvL7Edq4jxDpxMr4XGe2K8Sc11NKi0MX/hM4YW/eWLnHZWqjf+O2Zf8AR7RIc92OSKiu7EhgNvXjgVl3Vl5edy5B6YqYwpya904ry2Ou8C2F9riza7fktYQS+TAnaSbGTx6AVrakxUSSN15OWqz8NJY5fAjwqcvbXD/KO27ByadbaPP4r8RadotuDvu5ghI5wvVm/AZrudOMpRjBHZCPuker6DcafpWn3bAqt1GHIYdM9K5x7Ga9uY7a3RrieQ7VROpNfSnxd8Mxf2EsUCbvIQIgHU4GBXIeAPCVn4atVnuv3upTL+8lQZ8sH+EelenQy6VSprstyp09bGP4U+H9l4fSK5vozdaiPm3MMpEfRR3+tdRd7yru4bth88Vp3saq4HylWBwx/i+tZ+ms0c0trM6sitgKw7V99hqcKNNRgrIzaszFaIPdgOoyvdvWpLmzEihfKU4GTxyf8avvCst4xBzsO1RjtVuSyeBshxhhnGMgV6EpxjFMlO7dzlxpoHqrHjPt6UtvoUk0+wj5P7xOPzroLctLP5TxZU5IK9/rS2mn3l5fGK0wqKcSybcqvsD3Nc1TFKnBtscVzNWMbUIiJUs7CIXdxjCop+VfcntUmmfD5Vl+06m4uLrqEUfIvtXf6XoEOnR7II8yE5dzyzH3NXZLBY9zkA9PxNfIYjHTrPljojqjRW73OOt9KFvkJGqRDso4oeyCopaMvk8f411DWG+VsrhCOFFU7i3wqKobGduAMgGsKcZSdxtKJkSWcoKKFCA9xTv7NJmKheO5I61rPDFYRqZ2BHYN1qfStB1bxfcY0rT5p4UPzOvEY9ixrujSvqtiU+hzcmm+XL5SqCWbHXpVuzQ2cwecbx6V6Xp/wY8RSzEzfZLVGA5kfcy/QAVcl+AGrzK//E1s4ifugxMc/wCFP20I6N2K9jPdI84WaWV1ljx5f8IB6exrttPunntVMjZIQDGeQK5XVPCmq+BL0RaxbPBEW+WeMZhfHo39DXQWt3C/2YRYbzlKgjoCOea8XNJ3oyUXfY3pq0ldWOv+HsLC2vSkbMv2jJKn2Fd7bn98jKPNQg583giuR+HCxi2vocZ2y7m/Edf0rurC52p5VyUVDxiT+ld2X10qEPQ0cdWXLWCJgUaCPy369MGrUE39gbd//HsDw6nn6GodiRxkiXER5XPP5Vn39/C0DRNcGQH7yYrrxWLioXvqTCDueqeGyZdKtpydxmXzAfRT90flV94CzNuJOeMdjWH8O9Ri1Dw5aRK+WtR9ncdwB90/liurMWF28HBzXA0q1JTO+L5XYxEthYPhAdjnj2PpS3BCyJ/tnH41oXcBkiJ49eKy7mTMO7qVwwrglL2acWdK11GO21j2ArPurrYQFG6Rui1MtwtyzRxsC+eAT0rNnjn0omS6AklkOFMYJX2Ge1efN83U0WhbgQbuSWmJ+YnoorTjCxx4XtWdat5UWzBdzyxx1NTxQyz/ACnCKeuK0hO2iQmiR1adxgAqOpNTR2yxDKrg+p6mrEUGAF+6BUqR59sfpXXTi5PUzehEiE5JOcUvllsHLf0qcJ16596Ri309q9/D09kcc5FaS1DrggH0rCvdJiydxZGzwynqa6F2CIWPB9KwtfvYxAwdtvp619Th6crJHnSSkc9c2QELdTKOOTwTWJcWJWF0i5kP3Dn7prrdAuH1HRxLLln8x0V2HLAHA+tZmpQx2/n3b5EUYKptGSW74A6+gr6GjUjSi3PoYcjcrI5+40+GCMGQcKMEZ61XtLRRHvgkPlkY+9yfrVZtO1rWGLrbC0jc4UXDYKL6kDnNaNh4QbQ7aS9vNWZwq5McaAIfbnmvzHOcVj8xqOjhKbhTekpPRv0T2R69KUKS9+V/LcdbaYpk3Mck+prYtbeKMADGenArK0vU4jaGW4ZQ7HKxqnQdqWXxba27YSJmIr8zlk2I9o4KKduqasd6xFNK9zpYoyFPynB6ZqCWLyfvAYPasK3+IEd1d29qlqQ0jhM56ZPWpPGfi218K6NcX90xZI1wsajLyN2UfWsq2W1aDjGaV32dzRVoSTa6HO/EfxbH4d03y4SPtdxlIh3Hq1eP3Gm/2xYsl7I3kyHLgHl/amJc6l4hv7jVtdlUzzt+5tV+7bp2Uep9TQb24u71NP063kvbpvuxRLuIHqfQe5r1sNSdFcq1PPqNzd3sEl9b6ZbrbWkS28UYwFUY4rCuboXDM0mSntXZt4AihtJZtWv2fUiP3draYZEPozd/wrd0DwZE0aiSIEEc8V7dKE7pP/hjneux4zNM7Ofs8ZK9waw9S1VLZWNxIsYHUk4xX0n4g+FFrq2mSrYn7JdlfkcDv71+dn7SPhf4l/D3V7hdbgl/spnIivYAfLYds+hr3KdKSOGs+RXav+Rv+PvjbYaH5kNq/nzDgEHpXzh4w8dan4qvWlmlYITwueBWYzvcuXmYux65pWhQrwOnYiu5ScVZHmuXNuUI1Y8liT7054Mgk8inP+7bGKeHBQUrsnyGRwbgABj61ejQRAcA1DEOQasyICuc8mpaYbEke116cj3qndRGJsjmrFu+xhnpnpVyS189AwOT9KLWDcxAS4/pUkfyYJHFLPatE/AIA7UDv6+lGxDRM0e9AaID5T4xxSQtjg9KkKbsEdqoyLgz1z+QqymCuDzWfFLt+ViTVtH44OB61Ow/QtjTlkQ4H4iqM2ntC/y8ZrTtZtpGDx60XDKwx6dKdg6GcA23kU+3nZH5GOatxKjL0yac9oGHA/8ArVNrCHG7BwAeKXIkUnHSqxtSeBzntU8Vm4BznGO9PREaEaybXxzVrAA5xWbKHhlywPBq15+9RzTsO1zQtXy471LqU4dcAjpVOE+Wm6qct2XkI7D1rOeuxLJEhZz3x61p2sQjTc4wB696q2Ein73I9a05bZrmIrGOT0qG2tCLdGc5rusiIFQea4+5vmlJyc/WtPxNp8lncsS2R71ghsnpXVShG3MdcFZDi2e9AGTSAE1NGoJ6ZrV6FN2FSM+vHpVuGI5OaSNMAHNWFXiuWUjCUiaBMkE/lV+FdoqvbxEmtBI8IfeuKcjnkWbUByOhPrV0qoBxwaz4Ayn7pzVzkoMYyfWuKa1Odnnd1LvkI9KjUcUgXc2TUioM8mvpraHubjfL3f1p6RYPPWlLBAP5VIgzg8UgExhcnFJCB5mSOKkfCgnOaIY9w3DPNUh2JvMHYA+oqORuwp6Jz1xxTJBwaYyjM2+Q0irRjLH2NSkDrQFhSuFxxTNzbuKC27gGpFUBctQVcactxx+dMOQMdOKljGTntSuBg0FIpsOT/I0046VLJ0Pr61Cc4oJYmB/9amlc9P5U4A+tOKgDmquMiIwetRyNk1K5yMVBKQvHQ96tFRIXb86anXJpXOfxpUHHFbbI32QvHoaD27U2lJ/CgQwjt3poHNL1Oc0tUaiHmkxxTqTOBQSN79KKVutH3qCgGAKejbSD701ck4rSttIursjyoGb8KUmluS2luer+GnXUNAtnBG5RtNTXFmCDkdPas/4eafe2CSw3SFY2GQCOhrq5rInv9OK+Vr2hUaT0PLlHW6OVFnzlWKkVYkjlCAEceta39n7g2chjzxTHBjiKsvtmuSctmFrJXJ9C1i88NTCfT7uS3l77W4b6jvXp2n+PPEF7An2/wZrF7HwDdWVjKQffhaz/AIJeD7bWtauNSuoxLb2AHlqwyrSHofw617o+u3ac/bJww6bZW/xryMRVoc/LUi5Py0OijCTje+h5NeavokhRWF3Y3Dc+RfWskDf+PAVgahFCUJjcMewFe9r4z1OJWWW4a5TGNs2HGPxzVC48QW95xcWNi+e0lpGf6Vy01BO8L/PX/I2lST6nj/gW5ksbu9iBMaTIAVz1PrXrfwH0x9Z+LEChtkdrY3Fy7d+AAo/M1lXun6LcS+a2kW8MnXzLbMf6A4r0P4O6cvh/Ttb8RWUTPJLts4i56e30yR+Vevgo+0rwsVGFtGzpdVeTxFe+ZwYoCQEB+83rUX9nPd2vmIi2+zglOpqW1ieyjX5UJ+7tz82e9X7JPJErI6OycvbAjctfoscP7OysNSOcks1jdmktpMgZVjypPrUfko8Ks8aMSejrhs12LzI9lIGgkwy8HbVCw03zeJI0TI6k5J/+vWzfs43exk7yKA0FJRHdJhCF2sijrUS6JJNNvypUHlW9BXXabpjRhdhWRcnIcc1W1C0NkkpABVvbkV5NbEcjv0NY0+ZHB3OkzXuspYWrFAwzNIo/1adzXd2OiRafbRW9qoMaDIA6n3PvV3wl4f8AKsHvH5nuTu3EchRwBW9baQkmSQVIPSvnsTiue76I7KVFrXuc+NPwwcfIW6gCo7y0VJFJ6g56da3J7UpdE4yRxt7VWv4BJKVK4JFeP7bW5u4GHJGASzJlT05rPaNbYu2Ac8hfat2WMpFtHJ7D+tTeC/DH/CT+JI7ZlZrdW8yb02jt+J4r2sNN1GordnM6bbNL4d/CVfFAGsawHFgT+4tOhlx/Ex/u+1e0WGlW+m2yQQW6QRJwqRjCj8K1rayjtbdIUQRxoAAB2AHFSLH5iDcM7e/tXuTglHkfQ6aaUNikISWIwAatQ2qkA4yw7mpEtRIyKjbcdSeanjBjcI3ODXzlZ2l5HXGxQv8AT0uLcxzRRyxyDBSRdyke4rwH4k+An0DfdeH7dyryqxsoudrZGCg7D1FfRtyjSROzMFC85z1rmL4K9wZEXA6bq8+v78eW+jFKCktTjfC3hn/hHYJJZXZ7udR5oz8ox0H4Vfmi81ie/rWvJFu6HNQta7QDy1YNckFCHwoSI7O5EQ8mVS8J6rnBH0qjrOmXFu7XUSfbLIjiROsfs47fWtDyMKc9qlhupLRt0bEcYI7H61xym7csnp+RfKnqVfB3imXw5qyz4JtJPlmUenY17zpuoQanaJc28iyxP0Ze3tXzf4jtDGpubNfLi6ywqeF919vapvBfj+98K3P3pJ7OT7yAFgPfHeujBZjGhL2Nf4Xs+w5U3JXjufSrRgjjFcl4vMOj6bNcvKLeIDBkPRc+tX/D3jPT9eto3WZIpG6K5wD9DWpqunQatZzWd3Ck1vMhR0kGQwPtXv1aSqQ5o6p7PdEQqWdmcrYR2Wn2SRxRhywHzn5mf3Jqxve2XcWDxHhiT0+vtXmV74L8TfDHWZdR0lp9f8LlPLOkRjdNBz9+Mk8+m30q6uu6x45uotPtdGvLHSw6zXFxdjyncqchFXrjuc9elfKyjVhLlkteh3KKlqjvLKEz/NExEWeDjqPate3twBjsP1pLCyEUIALqB2btVkx7Tn5mPoTXsU4ciTkZPshpUDjuO1PEXy56Z7GmGY55Ucds0NdhVLP8uB1Jr0qE6dSagt2YzTjG45lKKM4Ge3eqc0ypkAlmHXmobzV7W3TLyEuRwo6mud1XxEuw7UaNfQ8GvtMHgJvWx49WvHa5d1fXkt8qjYI6nP8AKuPnuDq1xsUlIyf3spPIHoPUmqeq3csVqt9ORFHI22OIt87++Ow960PC9tDFb/b7li8rf6uFASFr16tWnh7U4ayf4GcVJ+8zfe/OmKtnDCVj2gpuP3BjpWbI7k7nbJ/gCnpUN3qcipI8tuyAnO5zWUmvRNIA0bKo9F61yvF0MPG9aaXq0DhUm9jftLIO4c5+p6CuY8XaklzdJbQkGOP7x9TVi+1+SdClqGijxjcev4VgNbnfluD1+tfL5hnFKtH2NB3vu+iXZeZ2U6LhrIi8xguAOPWqFwGmbG0itKaJf4sj8cVGYVIyCAOtfPQlGnGyLs2zNgmGmzrehNxtv3oUnGSOa5DXdXvvEEkt1dv5qhSyQ/wp9K7PU/s0NozXRY28h8ttnBwfSsW28G3FxdCGKZRpzrua9HRE7jH9/wBBXnzrUnUs2uZL8CnGVrdDh/Dug6r471Bo7Z/sdlDzc3jj5Il9Pdj2Fen2Gm2Ph+xax0mEwwtjzZ25mnPq7ent0FadvZW2n6fFYWMX2awh+4g6ue7Me7H1qGRCxCKOXOBXlSxCi/c+86Iw6so2mlG5u1+XIHrXUaeiwN5RGCB1qW38N3EChkYNxgsKtxaQ4bJDFj617GGrKnFKzbM5Re7JotgQZOM1meLvB+j+OdCudJ1m2hvbKdCjJIoPXvW3HpKqgDZJ9qsx6QhBLcLivpKWITVnE5nF7H5CftUfs43vwM8WvJaRvP4avGLWtwBkRn+4xrw+DD5HGfUmv22+IXw80L4leG77QtZt1urOdSvI5U9iD2NflT+0D+zN4l+B/iC5lFpNf+G2cmC/jUsFXsr46Gu+VFtc0EePWpcmq2/I8curMkZHWqQZojg9K2La5SZACfyqC+tAwyvOBXNsc5Wjk5BzUwmz39sVRAKE8UqTHIoAuFmQ5HI960LS8GwgnArP3hlGBzVcSlWOOlA2dBIiXUfAx9TWdc2DRN8o980WFyVcZ9a1PMWXAwBntWcjF+ZhR5UktxVlJfpV6bThIhYZ/Cs5rR0OBn6ClF6koJuMEU+3u+gboKX7K7pjnNVApik2mtNyjorWZGwc9O1S3C7l9T7Vixyleh4q5BOZRgik0SyzFKORnirEUhxweKz5AVbI/IVLbzHaMjmoJ6FoTlXHv6nFX7e4DAZA+lZchLe/NLDMVIFUlcOhp3FmtwmVPJ9ayfsrW74J781pR3HlIGzVO5l86TI/Sok2tEQ2TRHegHvUVxabeQM0QAjHpmtRLf7SoHasm7Gd2UdPiZmA6DNa02pLpcLMTyPWmSoNPjZxgn3rhPEeryzSFDlVpx/eOyLgm3qQeJdaXUrg7elYaKc5pQGYlm5p4HpXoxioKyO7YfGpJx61Oi8VEh6GrdvGW5x171nN2MJOxJDGTirsVuWI7CpILfaBn8qvxIq4zivPnU7HK5Dbe24GBV+GHAweDUaMB07VPExPQVwTk2YeZKkaqM9TT1BOTjP9KQAkdvpUygAYI4rFsybPMY0J6Uu0hSemKssm3HY4qvJIAp719ae+QrMC/PSpJrgbcLmoREzEnmrSWPlxq7uMN2pegNk0VmZrEzA8qeRUkafuwQeKlTbDCBGcg8HNR45wP/rU7W1DYXoM8VXmkGG54qwyll9DVK7+QYpMCsDycc1LFGW5P61JBFkdKmZcLgUwK6xjd+Palk7L3PenhGjXPSo8bzQUOXKg4FRykgY6ZqU/KMZqvO+5iKFoXsRSHjmowCaeRk0vAoIQgFI57UMcd+KFVpThVLd8AZoKRGTiqrnJqzLx3xVVzj8K3iaxG7aMClXmhicVoaDSMUlKevHNMJzQNCNyelLSEZpSMD3qihCOlAFIOOtKDQAEf/rpaO1GO55oAuaOqtqEAcZXcMivebXT4Le3jMUalSoOcV4BbyGKZGHGDX0F4ZuvtmgWsoOTtwcV5mPurM56quAUoQy/4VoW7LcRbgBuHBBFRS2wcErlWqupms5CRwOpyK8CS5jj+E0Ps4cHtj2qpPp3mI68ZIzWtpJOruscQ+diF+Y4GfevQF+DzG3SSfUo4W/jEQ34riqaJq50KLnHQs/BRILPwZLArhrk3DNKvcZ6fpXWXMZ+Zg3I7dKb4V8M2WgaN5FsfM+cmSZh8zn1rr9M8LKI/tF2CY2GUjPVvr7V4FSPPVlJdTvpQbionCg3LnCK0qjuB0psiSDl4yuP1rt7+1DgrGqxL2VeBXNXMWSVIGacZNItxtoY7ShV+Y7QPWvXfh2Gg+FsE20tby6w27H+6AP1rymVQQVYe2SK95+BGnQ+IPgtreljme2vpX9dpIV1x+Rr28rqcuJjLsEY3ujQutJlS2NxEqMcfM2OVH0qm+h3Vw4khjWRwB+8XgY9PeunsUu5rOB4oC+VBbJyTVmHSZZZi4+VsFvKB4Br9W9omnJI45ROWtZriDNtPA0QHU9c/StR7MND5wQuV79Mj2roRaLdxslxFkdieNv0qSDw9swVnJx2I4rwMbimlbcqlSbZkaZb20pVzIQT/CO1VPENmVZtuT6ZPGDWxcaabCUuUxG/UjtVfU4llgBXcxHAzzXyFfESu1c9aNNW1Lel/udDswBjKAg4qzFOzuGY4bH51X8M6islk1lKBvjyVHqtLIVgn5YDno3evL9pzbm6jYSQLNOxOQc1SvoclyDu4HNWraUSSyrjv9ar3MTs7Bfu9/c1w87VTlZbStcxbhWK7wM54Ar1n4X+GDoWnvcTrtubjDn2HYV53pE1nFr+n/bgTarMvnY7LXvdnFFKUaAh4P4WXnI7V95klGNVSqN6rS36nJN8jNO3TzdpbDZqd7MKOBndxioLUkuyjPHrWkHDgcjt0r2sZHlV2RCV2ZMa/Z5MEFSMjBp03TK/fXv7d6n1CM8sOWHv2qhLkx4BwW6+pr4jE1OVs74K5Rv7uS5OxMhBw3oarGyYxnI4PXir6WoOcEgmmrbuinORj1NeYpt6yNnHoZAtVUcnr6dqYy4AxV+RFPQYNVJVx0pOatoLlKsjccgH2qpMeowPpVuUgDkc/SqMnJPr6Vx1Klg5Sux2t6Vkalb+UQy4WNjgAdj6VsPgVBdRrNaSI3UjIx615lVKorMNjFsNQuNOmLwv8p+8jcq31Fd94Y+KD2TrFLM8Sjjy5Tuj/AnpXmjkgHP4U1CSfmzxW2DzLEYV8sXePZ7ETjGW59LaR4w0/UisZb7LKfu7j8rH2NbmxM88t618vadqlzZLst5iik8owyv612OlfFbUdLjEcsQuolH3Af5Zr6+hmWGxCXtYuL+9HO4zj8Lue0tHvYYkZe2KVhgdRmvPtN+MemXSKbiCa3Y9RjP8q0G+Keic/NPnsBEea71PDTV4TT+Yc01vFnVSKOv55rL1q7WKAgv5bDpz3rldQ+K8csqW+m2rNPJwHuBgL77R1x71z2q63LJd7fMMxjX5nc4HuTXtZXhaVSr7RNNR6o5MRXajydzT1TVFix+83v22jkn29veuRv8AXw1ysG83F4eEt0OVX6mqMs9/4lvDa6SNsWdst8R8qj0Wu28NeE9P8N24VYjc3LctNJyxPc19bUxD1jSenc4IUktXuR+GvDDGT7fqn72Ruiydh6AdhXQareJZ2+8ARoOAi8Zqrf6xFpkZLkPKei56Vy9xeT6nL5kh+XsvYV8PmudUcvi0nzVH0/Vnr0KEqur2HXt3cagQznbHnhPSqxiCnOC3HUVIZEjAzknsaaN8v3hwegr8xnisRjajnUbd/wCtOyPU5IQVkV3Er52IfSmMro4SQFXP97tWvb24TGSRV1tMjuwBKmeOG7ivVouUI2RzSgmc5tRG+dhJ9OlRyRhzkELWjqWjvp67x80X94Dp9az5GCD7wY9gKmti5Q0krEKFjF8Q6ddajc6ZbWw/dO7GVmHy4A6k9u9akFpBZW4trXcLdDkFjy59TT76X7JbbWOHYZf29BVaw3yycEhCMkGvnp4mKqtvVv8AqxuodS35ZIotlC31ux7OOPWtax04Tj95yue1WH0iKK8Qq3yowbB5rsgpStJDsascUkchXoD2qxu4AJrSF3b3EePKb6laiaG0JyzGNe+6voqcHvB3MW0RW1zH/q3wD61z/jnxXDoNqtujhrqXgKOw9a2r7TpI5A1sRKjcjnpXK6t8O4dT1J76aKaSd+MiT5R9BXt0pOFudHJUu0+Tcx9NuZpI1cy7hnPWrOsaZZeItNl0/ULVLy1mUpJFIoYMDVlvDbaVGzKCoUZIfmuW+InxQ0v4Y+FLzW9UnSGKBCVUnBduwFfYYetHlTR5yi1ufm9+2T8E9H+C3xAtxoUwSx1JDN9iJyYDnoPavC4plaP5hmui+M/xT1P4wePb/X7+RisrFYYs8Rx9gK4+EsUP8q83ESjKo3HY8yTTleOhZaFZGOCBmqc1i6nI6HsKkErI3X8auxP5ifNgisSTMUMnBpq5ycnmtVrcNnAHFU5bUxHOMDrQJj4eMGp/NKuDk1Wjb/Jp7Nn61JMjWjvB5BqstwBJySapxOVODUjjng80kkStjRjuEbA5FVLu281srzSQjd9TTy5jbnp70xXKbQvERn9akilI61pywiaLPXvkVQig/e7OhqiS8jebF1qFi0TYGMe9TW9u0TA9jU80KvjPNZyaW5LdiGCTcec4qyIxnPH4U1IAuGwaWXIU1m59iOYfMSy4HbvVRVdHGc1ahfcAp79qsCFHwAM1nzMyciFH4PXrWnZXRRKpy2hjXdjirFjAzgYH4UWTC19yV3E0o3glfc1zPie0jYMyDLDvXTXSeUcZINYlxbiQlm5rFPkndGkPd2OJNq4J+XpS+U/dSK60WUbnAAxS/wBko5B211/Wl1R0c9zmYLY8FgQK0YVVQPr1rXbSRs4FVP7OZH+XOPpWbrKZhJsdGSfTFWEBJFWLXSmK5YECrKwpByf1FccqivZHK2RQWshK5BxV+Cz46UxJhwAelXYG3YGK45yZjJ20uCWwXgHn0qaOEZwBz708cmpgoRVPBPfNcbkzFvseRyguO9Rw2e/OeaulMtwPyp0YERJr7pLufSIy7iJ4GK4OKSIPJjcTtBrUMfmkkjNNmtgq5A4607BvsMhUDp096mQgPnH51DCd2RnpUrHaCaEihl1NhgM9ewqhM2+XBFSsfNLMe1RRDLbj9anqQWolwmB1+tKeG5wKiebA4/HikBaUYx0plk10VMfy1Xj4HvUzRnb7V6JrHgjwzZaPo+o6ZfXOoxX9sZHjucI8Mqna64HYHp7EVFSrGmk5IcpKK5med2tub+8gtUliieZwgeZwiLnuxPQV1OpfCubSlH2i/jmZk3h7X50K+oPce4qv/wAI/pbFleOZTj7yvW5p0s9voMdmLhpreylJgWT7yq/3kB9MjOPc+tcVbEtpOErfLf5mEqycfddmcNfeGruxDOqefF/fj5x9RW/oGg6PrHheRZIprbV4J8NcqxKsrD5QV7cg81tvBJbzlCAmWwcmrELGKO6hWFFE4UyFR12nIJ/WsJYubjy9e6MlXlaxydv4Vm0i/jnT7PciJtwhnHyt7EV1Vyba18i5tYYred48ssSYCseq1Sn3SxjJLMp2/hT0PmwgFNwIKEf1rGdadSzb2JlUclqyhLpNi96lxJZo20hjF0VvrWNrHha0upHmsyYMn/VHoPpW8Qxbb/EvTPpTTExYNt4Yc1cK1SDupMcKkk9GcNB4amkmkiaRIyBlSx4Y+grOurSW1kKSKUYcGu2u7fZwRyp9OlUri1S6JWbncOGNenDFSbvLY7I13fU4qkAzWrf6O8DnZyPQ1Qms5bbb5ildwyPSvQjOMtUztjOMloyDpzSZ59qUnNJ1FWiwJpQMnmigHFMBx4puMgcUZ5FLnJGakBy8dK9m+EupLeaW9oW+eM5Arxg9K6v4da2dI16HL7I5DtbPpXNiqftKbsZzV0e6tAX6feFJbafJd3KwqMluDVxwrxqykFSMhgetdR4f0b7BZm7lB3yDKgjkCvlKs/ZxOZRu7FGy0hUvIbK1Xk9SP516HF52nwrHKS8ajG5utUPhrHY3cl68s0Qvd21FkbB2+1dN4os3i01jtxgEAivGq87Z009I3ND4cac2p6rdxn5reFRKF65bOMV39xazxjLqxHX615d8CPFJTxbcWF3G4huojGk3beOQP517RqCLCxd23sOi1lyxtZnZRa5eaJyOowhkBK8Y4PeuU1G0zuOcHPau+vbhXX98ofPbFcpqlvG6kxnaRzWNlF2ZrJXONucrkN1+le9/sl6hC2j+LbZsCSO6hlIJ7FCM/pXhOogBGzz9OtdJ+zz4tbw38SpdPlYm11e2MLk9BIvzIf5j8a7cOvZzUjODtJXPe7jXrPw/qN5YzEhoyWjycKUPTH8q7LwjPpXjDSCI8pMnDbDh19681+IOnR67a70IivIs+XIOv0PtXkPh/wCLGo/DjXftMyypHG22ZE5Vh6gV9RTzZJxhLTzJlHleux9UXvhu60w7HJuLbqk69V/3hVeMS2yjLCVD/EvpWh8MPit4e+LPh6DUtEvIrpJMqyq3Rh95cdQR3U8ijxRos+nf6VYLwD89v2/4D/hVY2La5mzoppLYqRrb3auu4sDwVNZ89h9hm2FN8bccfyrkLb4veF9U1GWxTWLBNVtn2TWv2lUmRh1DRkgj8q9IEY1O0Tyz+8dA6HP3hjNfNVVyySZ1xaexx+sWB09fttuSvl/Nt/pUD6hHqCRS4wWHI9DWjc28+ux3NkswgZPkkfGSPwrLTwq2nTTFb0yq3zKrLgdORXBUSUt7DcrEkEnlTFgOPSrEt3G48tDulJySBnbWNDePqTNBGrwKp/eyMMH6DP8AOtq0vLLTY/K4z6DqT/Ws6lK6Uk9hxZnXFjIwZR8inuetd/8ACfxMbaVtIuJTI6jdEWPJHpXJSW9zfqWZTbw9gR8x/wAKjtydGuormBSkkbBs9S1e/lmMdCrGS22foZTjzJo+h7aQLNlQcE85rTtgHJwPx9q53w7qMOs6VBdx8hwDx1BroraMrtI6Hv2r7bGy5oKcdYs4qekrPcr3SnzgoOM96oyRAyEKO9a2tReWqzqOnBx/OqMR86PcvzA9x2r84xrcZ8rPapaq5VaJ4gGxj3ppckENzn2rQSMHIJznqKpTR+TIV/KuHmcVdG1jJliAzVKQfJz+Vat0oDE+vNZsw42j0rK7T0Cxny45PaqbDOcdKvyQs7YAH1FRvbbRjd+NYyTl0JasZ7r6jiqzsFUnNXpFweBnHesfVJ2WExxjdcSZRFHb3PsK5Z+6Q7HO+Z58zBVPfpUyW+DlhkkVo2ekJZwqmdz9GNTGyYk5QgDpxV06La21MGzMIKgIOT0+lWIbdmwqgk+grWtNHV2U9z1NdBpuiRl8kYK8c17mGwEqu+xg52OJvYTpc0TsNiSDd06kdq09MBvMRhWfPIOOB+NdnrfhmDUtJMbgK0beZG+fut/9esTUdb03wN4cm1LVJY7WCFMtI3X6AdyT0A5JNe1hMlgqrlJ+5uZVa8oxSQs0emeEtNl1G9cJKq5LO2BGvvXIeG01b4j3815cwPpPh1W/cxMu2e4H99/7oPZfTk8nAr+DLbxB8TbuTXfEVs+j6VI2dP0eXBlCdRLP28w9Qg4Qepr0+e6tND04K+EiUcLnkmvr4yo0adqfuwW72v8A8A4kpN3erJbS2t9NhEVvGsFsgwFH86yNa8ZmFTBYASSdGm7D6ViXutz6uCiEx2xP3R1IqusKpgEe2K+SzDiF60cKv+3v8kehDDW96Zcs4p5Y99zK0mTv+buauFixAGce1RqjOQoGFUY61Oq7COCx/urzivifYyrVpVaru2epGVopIakQJJ6+mav20OARnlvalhtWlAP3fYda0IbNUVsjJI65r0KdKzIbC2hVSc8kjvV+FGyBt4A78UW0aoMDHpmrCJlwTzXoxjZXM2xrw71KsgIPBVulcZrWjf2VdtMB/ojcoc52n+7XdhTKeOT6Ur2qTwvHKiSRsMNGwyCK58Rh1iY8r0fRk3szyC4mN7d7fvAHJrc061CIrY5PXIq9f+CjpE0k1oGltWJOw8tH7e4pIV3QKoIwB0HUV8f9UrYeq+da/gzoTUtUX7Z4ocBnCknpSzzxCVWQ7nz26Cs82f2hNy5BXuKWKNmI6D0r1KTlorGUjaS9lKA7gcnhF4NF1d4Q+YSM8bFPU+lZzIIwCBiT0Na/h2zGo6irTL8kA8w88E9v1/lX0GHk+ZR6mMlc3rCzNlYQwEZkVfmx6nk0ssRHzFtq45FXLq4S0TONzZ4HrWadQecTb0VcKSCtevKpGDs3qRynnvxg8YweDfCt9rEiyTWlnEZZkhXcwUc5wK/Iz9oT9obVvjZ4gcl3t9EhYi3tQeMep96/XK5vYrlZ45ohcQzAq6OMgqeCCK/MP9tP9nWH4QeLode0KEp4Z1mRisaj5bWbqU+h6ivVwteUo8sup5eLg+Xmjt1PmkAgjtVmFcginRxhqsxQ7Ubj866jx7mdMpDVPC5C9eabLhnqeJAz89TQDaJLdirjI71pS2q3MeR6VQMBVQfxrS0xty4PJ96DMw5bUwyEU6KLPBrS1SEBsj17VXhi45GKkfkyB4Sp5HFSGAlNwzVyS38xAQORT44Moc0NkXSZStGxIARVqa38we4pn2PbIDnqavLtWPt75qXOKI5khLCPMRU8EdzVO6iEM2fStCKZUBA4zVC+UykleB0zU+0T0Jc1axYgmEidee1OG4nOap2uYvvZ/GrokB6dDS5Lu5DV9S1EAw/rTZo+Oeoot3Cqc8U2WbecAc9KHF9CbaEKg7verVuzEjioox06cVe2LHDnuazSa1M0TysJFC9q0tPtxBbbj19qxYGMj9ScVsQrJOjDogHPNZznyRHz2MrULlRIccmsaaXe2BVrVozHMVycZ6VWgtmJBPT3rkTVuZkynyodFET7Vejj/Gnw23y4xxVuG1JPSuedQydRrVEMcYJHHtV+10pZmBYcZ54qxb2OFBAwPellvFtzhTj6d65nUb+ESqsmn06KKPgYrnL+wcSErWwL9pm9vrViDy5eHGacZuOrH7RSZzEMBjYbhzWjFkDjA9TW7JpMdz93g01dDaIE7cAUp1VIzqQfQzFkz05NTRxtL7VLLDFATQt6sa4GOKybvsc9n1PMkQv2xmknjIO7Hepy4TGBTZ23jrX39j6iyIozknpj0pHkVxjFR4296EQs3TNDFfohqwEEY79KSaFzhTzmraqVwaI5fMl7ECs27ILFCQCKPbjDGoVgJAqaQ+fcnHQHFXoLYyFVC5ZiAAO9SkSk2zPa1wFGcZPX0r1Rvhdomn6PZ6jBrSa7DdLgGNTEFcAbkIPOR79azNZ+EXiDwwyJr0C6W0kYmRCwclCMg5XIpmmWsml2Nza/aUktywlA6EMOOPwrz8VXjONoSs126/MwrVEouMZWZUvtL0uI7RaYPcBjmpWe2trS0WJXCx7sqWzwTUUzearPnLdPrVWQ70VevGOa89OTSUmziU5PRu412wSQeD096tZO1dowwHaqqkFWDcEdMDrUjvwCAc4wcU2rl8zLsjPKVbJYsMseuak+4U2kAlelNgY/2ehB6Aj6UsfyQo3OScbj2HpWTiJpstRwgW8kxxtfKDnuOaiupVe1SWPEbrwy9vrUqy7tMSP0lLHHpxVSdvIldCpwRxn9DWa3I5rDIpFubqEMNrZFS3syRkRx8sMkE8fhWfNOY3VxkspyCDVvUX3zpJtwGAbjrmugrn0KbzR3gdZRtkGTkdDWZd2hihyMNg53DtWlEFe529WIOfeqom+yO0bDzI2PIrpg7bGsW2jJmHnDHGfWs27i8xdrcgevauie3QrMVIx94YFZ9xbCRenPtXZTmkzaLadzlLm0aJvaq3TtiuhuYQcqwzivQfA8HwhNlCfFFv4kF6q/vhayRmNm9V4yPxr0Y1VbU9KFW6948e6CmjAr6FbxT+z7YXLRweD/ABBeR9pbm8C/oDXbeHJvgr4jj3ab4Ljm2jmKW6cSD8M80VK6pq7Tsb3PkjYfXNBVjxX3JYj4TW+1Zvhzbpt5LKdx/U10NqnwKvtoufCcNow7yWWQP++TXIswpMXOk90fnv8AxVNESjBgcEGv038N/Df4E+KJo4rWx0Brn+GKaHyif++sZrtZf2ZPAMixg+ENJkQcqVtlx+Y61LzKn2NVBzV0fn38LPGyXzQ2F/J9xhg9yK9+1W4ku4FXT7aSeMr8uxCeK91tP2WfAejaqNSsdAstPuxyHjVto/4CTgVr6j8J5LiJUtb4REDAVFwK+fxlaE5c0EJUZJHx/qPhPXZiZYrV4GPOWcJj9a7j4c+DPFckJm1vUXXSiPkty4Zn/HsK9THwG1jUtftbe8vB9gZ8zMh+bA5x+NejeIPh00NmsdpF+7iUKoXjAryPbSkmlYUKDi3JpniNxAulNE9mBG0LB029civZtF1S08U6JDqEThnCgTRjqj9wfxrzfxF4bu7IN5kOcd8Vyeka7qHg/VVurNm2Z/fQk/LKvof8a5pPm33KUvZv3j2a/jfBPlgYOAQK567g8pSzYYY5Ud66DS/EGn+L7MXGnTZ4zJbtjfGfQj+tUdUiWBfuc/rRGSlozrspK6ON1LTxPE3lxbMDPPFcVqt9P4Q1e2mAZJi6MhA+Ycggiu/1a52jbGpZz0HWn+EtCgOptrGtIJ4rIAQI/O6Xqv4L1xW0fdi29UYuzdkega3rhnsIHUeXNKoJQ8MpI5Brxr4gr5xeXGQu4H3OK71NQXUJbpGffMG8xF9Qa848fXZWKdSSIo89fzJrjjWU56FzlofLfwx+PHiT4BfEy81HT3kuNOmuSb3TGcrHMufvD+647N/Sv00+Cn7WPgv44aWIrXUwl+E3PbXACXEX++ncf7S5Ffkr4/txJfvdIAVZzkj68VY+F3g/xxrWvWuoeC9P1A31rIGS/tf3ccTD1kOFHuCa/TIKlXoL2u1jGlVktUfqd8dv2cPB3xZgM+taWqaht/ca5p5Edyo7fOPvj2YH2xWr8Go73wd4P0rwnqeqf2pdaOht7bUHUrJPACTHvGT8yg7c55AFcP8ACH4jeONJ8Pi1+IMmkTXYwCdOcsrj1cYwr/7vFeiNYxeIoxeaXKkjD5gin94O/HrXyOOoVpQaw8+aMXst1/wPQ9GnUg9WrM6mTSLK31K+1dJmjbUNn2iDOEV1GN4+o7etZciCUvcWjBoos7VY5DeuKZYavb6nbTafqCYMiGOWMkqSDxkHsf61gXNj4jt5rjRrGyYWyx7INWZwVZSOu3ruHQ+9fONSna2/U1krmoGj167iCSeVjl/UVuWmkWWnHfFEC/8Az1blqxPBvhi58KwCC9VrpurXEfJY+pBrrP3c8Z2SgY7YwRXrUaVqai3qSu5WuAXj+XpjBYisi6TaxDYLdM55NbEisAQZMg9qzrp8dFBPrXRCmo7DeqOm+FPiQWupPpU7FVl+aJj0B7iva7MAQlV++Dmvlie9eyuYriHcksTblPpivovwJ4kh8V6Bb3sLBZcbZU7q3cV9Jh8Q5UPZSeq29DmcU3c6cRC5iKnpjkGucubSTSJmUEiBzlD2B7g109udoz/kU51SaAo4DKcggjOa8PGYeNdWej7ndSm4nMi4Dpyc+4qC4kBXBP0Nad9pEMQJRSFI/hPIrhtdurixuYoFmVxM4VM8HJr5yVCdLR6nbzxaLt/d7Y8KRv3Baqu+TtHJPeq994U1EzWssWoxsu794siY+hXHX6VDcw3mlXSwNGbsyDckijC49/SphHn23JckaCphQAP0qN0VQSQT6ZOBUEVrqV5w00duOywruP5mri+Hd6hriWSY9wzcflWnsanYTmjBmeS6fbbR+YQeSeFH40tpoHlyFpG3yt1b+grqIrKOHhV4HRUGaX7O2SwjAPqxqqeE6vcybuYL6aFICgYHWrP2IhNoUbiOtaf2Qq2SAAepHel+zjf6/WvYw9Dkeq3OSbuVrW0WFOQAe1a8DRQr8wH17VF5IBHA2kU945XRCoO3b2WvqMPDlRxPUi1W5QWp2uo+leVeOPg//wAJp8Q/B3ie91SWTStKgmZ9E3HyZLnI8qcr3KgsOfau28VSJplmZpyQjEKIx1Zjwqj3JqA3T22nlEniXUDESplyUR8cAgdhXTVr0qcHCXXczUZt3IPFXjGw8A+HJ9RvEby4V4jRSxz26dBnvXCWniebxQEu5WDLIoYKp4UHtXJ+CdD+K3h/Wr9fFd9Z+Lre6meWPUbbELRA9IvKPGwduT716TpHh2Eh9+mtYSMcloQNuf8Ad6flXwua1quKvSpvlgunR+rPSoclPV79/wDgBbY2DaMD3q5BCZJkzyM81INIuLX+ETIO6dfyq7Z2/wC8HynK8nNfP0sPODSlFo6pSU/hZNHbySM38Iz0A5q/bW3ljpgnrTrezjYZbcP+BEVdg06ENuGSfXca9hQS1LWgRRFNpQYPcmrSwhhll3N79KmjgwQMH86tR24AxlsfWtVboSyCODGGRVB78VcgGSMcGnR2qgYy31zVqKxUAEZPsTXRBMhjGjTCk4Vj+dIAoxk5znI9KupDtAAXA9qd5QIxjn6V1+6tWY2ZnSRR7cqDjvzXLazawW8m9RtuGbhF7j1NdfqbQ2ls8z/KidQB19h71w7tLc3Lzt/Gc4PQe1eZmOJpQp8nLeUvw8y6cJOV7kQs5nU4faD27VIiP91wqMB98/0qyJjGflXzCB+FQy3BYEuMH9BXgUbR2OloYuxNxZt2epPrW54ff7BA7qvmecQT7AdK5/7RHOwiyN0hAGema6HYYSkSYKAYyterTqOHvRMrJ6Gnd3UV1GoCMjKehrnfEmr/ANiaPdTAYfaVBPvxWqhZuD09ayPE+lLr1i1mX2rkFm9MdK29rOo7rcGkkeZ2WumFBv8Amf3rn/iv4H0/4y+AtS8Oaiiqlwm6GXqYpR91h9DW/qtq/hu4Ed3b+ZEfuzKOCKg/tm3yDECF+lfTYaLavfQ8xtL3ZH5E+LPB9/4E8UajoGpReXe2Mxjb0I7MPYjmqghPlfrX6R/Gb4AeFvjU5u7uF9M1lV2x6jb/AHiOwcfxCvi34w/s4+Mfg3A9/fQLqHh8PsXUrblRnoHHVTXqyUrXR4lWnKm7rVHjMlu3m+vNXIYGBHr70iSiZiSOatRkn3Nc/tWjk511LH2UyR/1ohiFoev40xZyrYpZWZhU+0YuZWFuJhKeOR0qMYXnHFRIhB5BqdowVFHvMV2SRzbuCBTZt6cgdaktEAPI49K0Tbh0Ixis7Nbmb1MLzcuMjBq3GpaNT/Kobi1MUhPvVq0fAA60NHNJNblYRlZOn1qykSvgnn2qw9uNudoPrUGSXwOR/Kjca2IbuERkY6VDCrFu+KuyxFlGeaijQKeR+Iq7tF+ZKilUIBx71CI2DHI4q5AhkIXj8KsXsC2sfUAkZrRSa3Gm2UkKoRnrU7zGUAKKyw7yPgHg10Gk6aZdrPwvesZTTMpS10LGj6Y0xGQcHqT0q9rBFjHhOvQirguYrKLYhwR3HrXPaleSXU3PIzj61xVKqeiI5lHRlEQtcS7iM1pR2aRpyMmo7CLByR+tXJ1IXC8Y7151Sbbscs53KxAzgDHHatLT7MyOOOPWqttCC4Jrfh2W9qWGKxnJ7IzTcnZmff3CwxlRjisnBnwTx7UX0pmnIz3qzZ2u9CSMY61SXIrib10I44AOT9af5hBAFPlGH2r0pyw98fnU3uO6sXdPuGQjI/Oult4zfWrBU5781ztlAzyLheB2rqbWUaXaMWOCR3rnqOzuVTm099DitY0qeCVgSetZnlspwRyK6u+v1u5DvGc5GaqrpiyKWxnFaRq2XvA+WT0Z5SbZs9PalNsVBzWlOoG3t71XnXCnB5Nfoh9KZ5hHWpETco7VOqgrj9DVaYtCMYGKTAZO+wY45pjJ9lt9xPzP/KiBGu5AzDCLSTk3c4C8qvHFYXbJb6leBNvPXHPFXoXZo9yq3HdQeKv6LcHRdRs7xY45mglWTy5V3K2D0I7ivXviF4qtte1UX9pY21itxCkxjto1VA23kAAY61yYnFSoWtG9zGrW9jFPdnMXfiy71vwto8V5NJKbZGg/eHqM5Fc5HG13cFBgDBJPoK0Lie4vE2vxGG3DIwM1AkSxQSzBslvlAHavH5k23tc8uU+ZuT3ZEzJEnkbN2T97/CmX8MHnGKHehXCgnnJqJS0lzGvqfypt2PMk+XIyapdCrvQkXRL5LmW3eEiZDgpkZzV+LwxcySxieRLJWIBD9ceuKr2NzLDq0ThiGDLj8Kk1y5eLVpRJIxcHk5rVXb8jVNFm/wBPSC4+zWswzEMZxwxHU1QubryY1gKkFRyx7mmG5bzIZwSXY85PetLSrYavc3kU/wC8jVCVx/ezgf1qvQta6EEDltKQt8qljgHvVWba1xGmcx5A3Hrir98iqkccIGyEYMef881Qgbz9QG75VwTjGeajlTJcOYqXKIoypOM8e1WERri2jYtyvy5PXFMuPk8xSPm6g0WEm6znAPIOamzsYW3uOmRIGLq2SehrKucq7/xfSrs7boz6ioLmNgwAI4AyK0hoVF2d0VLe68h3jZRskG3ntTZY2Tg8YPNVrk/Ofamy3zxOpJ3E4zXWot6o6YybK97FyT2zWbIu1iPyNadxP5g3L0xVKZNyA8ZrrptpanVCRkXMe3JFO07ULnS7pLi2maGZDkOpwanljDk5FUZEMbYNd8WpKzO+Erqx7/8ADjx+ni61NrelV1KIZz/z1HqPeuvKYr5d0fVLjSL+G7tnMcsTbgRX0b4P8TQeLtIW5QqlwnyzR9wfX6V4eMwipS54rRhKKe5osFVSxGcdxXa/D34t+M/h/N5ml6kz2Z+9ZXmZYWH0PT6iuR8kz3QUDKLyauFMDAGAPSvAm+XRDiuR3i7H0bon7ZEUsoTX/DGyEgAy2Mm7nucNXtvhDxv4e+IGmrdaFdxDd1ikHzofQjtXwC64z6ipdN1e+8P3i3mmXU1lcKc+ZC5Gfr61x1FOa91nTDFOPxq5+j+haOiPdyH5ssEBb0//AF1ZudLOG2nGeDkVw/7M3jafx78M47u7Zpb6KZoriRhgMw9PwxXqUsR2/KOe5ralQcYLQ9FtSs47HCav4Yt7uJkuURwe+K818SfCXTLx2MCOjf7PSvc7nS13Eu3U9c1l3WlsQ3lLn0LcAVbgre+iZQU1qj5s/wCFR6no1yLywvBbSJ0IOCauSaLrdwmb+6RiOhRACfrXuN3oA2lpHBJHfoK4vWbMRk+X+99+wrnUaTexi6XItDzi4sVslJ+/Iad4uv4/DOkWlg217nb50vs7cn8hgV0ln4e1PVr5F0zTxf3AYM29gkaj/bY8AVeH7Mt14huXu/EvihVMrZNvpkO7r23uQB+VbSw9WrT/AHasu+yOdqT0geeeHvif/ZshWe3guoCNrRTDI2+x7fWp/FngLS/jV4Z1GPwhePpWphCNl0pa3DHsXH9Pyr1S3+BfgDwkweSwuNYlQZB1O4Lpn/cXAP45qrr/AIqtIEFlpkcNvHGOEjQJEnsAOK1wWT1atRcru1+HqyleEbVHc+d/C/7IOgeE7SO58VSt4t1WMb3tLdWWwiPv/FJj1OB7V1xvPssEdnaxQ2dlENsdvbII40A7BRwK61fGV7pkdwwunVGHKqPlP1rzTVdUMuqSrIFj81ty7OnvivoswwFahR5ufmtvpZfIwjUjslY157/ETNkHjFeWePfj34q+CPizQrvRZIb3Tb1XSbS7ofKSrD5lYcqcH6e1dfcXu1WTdxjpXmXjzwJN8RfFWjtJMLXStNjkaeYYLMzHhFHrx+FfOZVOUcQpXtv+RpKS5bn1p8KP2h/CXx1SO0Zzo3icJjyLjAf8D0kH617J4bstTsN8OoOrx/8ALNhzn8a+BW+HXhS3s4za6f5dxEQVuBM6zbh/EHBBB+le2fDz9p/VfCOkxaN4m87W7KHAgv5PnnjX0c9WA9TzXtYvAwxdqkVyyXbRP1XcuhieV8sj6slUEZHUc4xmsvULcKCyYDEflWL4P+JeieNrRZNPvYizDIAbj6H0/Gte/kkhDBgMjpz1rzHQqUJck1ZnoSndXMGXXzFK0MqHK8HPWo21C3voibeUZ6EE1X1OYXeRLGOOCfSuE16yvbQNcWV4VUfwKcMP8a9OjRhUfLL3X+B5s604a7o6i/vTb5ZsMoPc9au+A/iXceBtdW4kQvpU7BZ0U5x/tAe1eQv4wmvEeK8JW4RsEsuN4/lWXf3U4ZpYrsrGRnAb5a7fqjpv9TKOJu7o/SPRtYttZ0+G8s5Vnt5VDI6ng1fKqWb5eoz+NfCPwG/aHuPhrq403X5DN4cnbHmBtxtmPceo9a+49I1S11nT4b2xuEurSZRJHLGcqwPQiuDE03fTc9ajUU48yIrqMHoD+Bryb4g+HruTxt4ZvI7v7Pbi7zKpXIYBScemTjrXtPkDOfvGuY8d+EY/Fnh68sC7W80qHyp0O14pOqup9QcV87WpS5Xc7001YxpXtvsaujOE3qoyx+Yk/wAqztfimGo6c1q/mxuHR4nbpjBB/pXJXXw88fzRWbt4liUWzfPGlsoVuMZYd/0rR8KWXiHTfGU1nr92t/HPb+ZaukaosZXG5QB1yDnn0rgoUKtKSnJaCbTO0tbWRIx5nyn0QdKk2RBvmGSP7xrWihCgA9DwCf5UPAAMEAg9MivRequUZZkUDIG0VFLyoOe+K07rT45F+UFSfSqQ08BcF2IPY+tOKlcmRXST93tJyOpFSJGlwXCttxwTikhsvmOJGz0welW4LRTIwMpR+nTgivYoPa5xyRAQtpIEfMgb7pPSie6+zxFt4C9eeKr6vqNvpECmR90oyAnr+FcPqOrz6oxLsUizwimoxmbUcIrXvLsKFJyKXiKQ6t4ijvppWkjtAVtLdT8isesjerdh6DPrUTsU+bq/Un3qOWQIeSAP5Vj6nr8Vlnc+49gK+IxebOtK8pHQqaWpuy3u0AZ+aon1gRYLy7VHfNcRcaxcXLbhKYx/dXis+4fz8ec0jnPXdXkzx0pO0dh6I7x/iClix2MJsfwmtfwx8RbTUy0d1Giy5wOcEj2NeTLY2crEETL7hqtweG8uslnfgSpyqTDbk/UcV1YXMasZWesexhLV3R9AwalZTKNkpUe9aNuiPgqUcd2FfHsnx28e+ALuRfGvwy1RNMVzjVdBYXcezPDMozjjrzXc+CP2nfAfi9EOn+JY7K5PBttSVraRT6fNxX3MaNGtFST5X63RmsTOL95aH0xFCAOCR7Zq3FAGHDEfWvO9M8dTeSkqSRXcJ6OrBgfxFb9p8RLA7VukktyTjIG4fpSeDqLWNpLyOiOIpy30OuWIhcFs++KmXIxVSx1C21CIPbXUUo9FbJ/KrIOGGcsB2ANZ8k4O0otGl1LZj+59PeqOs65Z+HrI3V/N5Sfwog3PIfQDvU95NIlu/l4ifHyt94g+uOlc63h6G4uTczyveXDDmS4OfwA7CuPFV50ko04+8++w4xucbqPj867fb2Y28CnEcDdvc+pq/Bf288YLRBj6oxFdHP4asZgfNsoSD6KKy5fBFtGxNoXtm9EYsp/A1806OK53Um1K5rdJWIRc2qjhmjP+2OPzpkke9N6OHXuV5qpeaZqNiGJiNzGP+eY5P4GsSx1Wwj8QqNSuFt4DERElw3lp524AAn+91wDXQpJWjKNpP5Ermb3Nmxg87Uoxn7p3tj0rpcDcDz9c4FZNpFHaNLJMu3d91s9Kux3dltzvjYnsWr0aGGq1l7qIdSMN2W/tG5D5DgernkD6etMjgiMQCsxYnLP0JpqXUT/dKt/u02SRtocp5at8oLHAJ9B7179DAzj9k55YiHcg1C2t7+J45USROmW5rhNb8DR5MmnnZjnyz0P09K7G81aztRia6t429C4zn6Vg6j4u0zaVTUbaPAwd0wBFfQ4fCT3tZHHKrTlpc8/1hbjRY2a5tpEhUZM2MqPxFfFn7Uv7Sw8X6bN4M0KVZtMLg3VypyJCOgB9M96+6b74haFD/o51eK5kPBigUzFj7gCvlf48/se2XxD1Sx1j4caavh69up3fV3v91vZbCMh0Q/xZ6hQBXqywVTk9169jhrPmi1Bnw2kewY6VetIw/TivqPTf2N/C+hFf+En8bS6hcj71to0ICj/gbf4VW8VeCPg78ObVw1jfahdlCI4prwly2OCQMAVzPATiuapJL5nlujJq70Pme5j2OB6d6fDGGJz+dWNSiHmOyrtTcSq+g7CoraXHb8BXmygc7Q77KGPAxSTwlFxWnaIZT04qS+tSwAC8+/as1Jx0ZKlbcyLJScjBrXS2IUE5wR1qpDbtCRla0UlHlEenatOZPYPdexh6mRziqNtId/PrxWjPF50jZ4FUDCySfjT91ohpM2IAJI/mFRy2/lHJApbXcBmrU6LJCWLc+lSnGL3EkZzTbyOtJtyc9KrviOY5NWo7pFX3rfTc1LlqViXcT1qhqd59obA61XuLpiQFJqSwtGnlUsM5PArKdTsZSlpZE+mWQc+Y44HQVsNdkAJGNvbNObS5YUUlODVywsQSpKn6eleVXrqOiOadRQVluNispJIt7Z57Vnz2wWXJFdZKohtTxxj1rnZ2VpCOvNeZCcm7nLqxtsnygZ4qWQ4XFIrAIMflSpFk5PTrR1uK1iexg8xuM57Vf1AfZrbbk1Dp7kSABfar2soTAGPpxWbld2GvxOVjj82YZHGa24oxDCRjk+tUrTAlBIFW3Z5n+XJq5O4kEVvk7wM1MlsZ24XFXrO1HljfgcVYYpGxVBWXNfYS2uTaZZLFhmxnHGareIb4KpRcEVbiZzG5yeBXNaiXubnavIqVDmle4/s6DbDdO4zxW2P3MQA5xU2h6KREZHx0qeayUNnOBUzTbMbPex5EiLMvPWopIlOd3HvTo5Qjeo7YpXYMo9K/RIrTU+qWhVKCMZzmqN1J5jqijJPvVi+m8tcA5+lR6ZA2TcyDAXoaUp9Av0Jb5Vs7VYkA3sOtdP8ACPQfC+ueIVs/FV3c2VpKpEctqQG39s57VyRD6jebVUyMTgAV1umeCNQiaK4nKWsakMNx5x9K5a9SEKesuW/3ilOMNZOx0es+FND0S8mgjt2uRE5VZJHPzY9ayb27S4khUoIY4xtVEHAFWvEEwe6bbLvXgg+prGZvlLHnNfPxcpq8pN+p4/NKerdxLja/A6A4xnioIpUFswLbW3cYouZ8Y28Aj1qvH+9YqMElvyFaRjoStB0b7GDckk5JpAxa4BUcrlvanShWkG3hc4z6UrhAuI+hPLHqas3Q2D/j7hf/AGs9etGqMhv5Cy7i2flU9KfbJu1G3RuQzDgGruoPa/aJlS3Q4ON3etYuysFuhjoR5A3ZYZwOeBW74dZrWxuJ1Q7i2FY9sDnB/Gs6e5iuXCvGAijCqoxitRrndodtaoirBDnnuxPJz601ItOxlmV5ZlPzfvZM8eua0L+eK3vJhDEEkwVLZzu5/Q1ANry2oRcBcuwFUZLgzF2Jwf60N9g5rEdycqcn5/frRpwPlzD7oxmnfZhcQSSBsOpxk9Gp0UJtbKR5VIdmwoPce1NWYtHqVkAeRQckbuaZqJ3OxA69B6VJZIZbr5T0BOaju13OcngNihKzM1vYy7qIlAw6kc1mXysJQp6jitrUGUOdq4XoKx7oZlJ9a7qTOmmykJM5GakP3QvQ1BLw3408uTyTyK7LHXbqiCXjPH402Gxm1GRYoI2llJ6AZrS0zR7jW7pLe3jZyxwSB0r1nw34Yt/DdsojjDXGMtI45/ClKqqa8zogYvgT4IDU1S41u7+xxnnyk+8a9m8P+AfCvhi0lWx3eawwZC2Sa4trqUkHec1d0aa5vNRjhLkr1JrzqtaU0+Y1UrPY6e3hWJGCktuJ5pWhOam8oZwTjHanl0UYOCc/jXz843d0aNIovbMNx68VEUiGcgk+gq9IhdCc4HYVGVQdazt3M+p6l+zB8TtS8D/ECz0KNXutI1mURvAFyUfHDr/WvvIjd93Cj9a/OD4U3On2XxL0CTUdRGkWomI+2n7sbEHbk9gTgZ7V9j63bfEDSJo3stTW/smOVdY1YFSOD9PeumGJjQg3OLaPVoNyp6HqbQxEZHze9U7vAQgAKB2FeH6j478e2UkgluVhRe6wL/hXJ3nxf8chZz/aoVVBwRAmfzxXj180pSbSi0b8yhue9X0JbJIITHcV5/4j8S6Ppkotpr+1Sd8qkLTIpY9+pwK+fPE/jfxRrkDm+8QX0iMMlFl2L+Qr5n+ONs//AAjscu52Zbnlix7g08FUWMqqlF8t3vucs8R2R93aN4svLdnCShY2csgjYFWGeOnX611kHj1ltgrMyTf7ZwD+NeP+C/Bcngb4e+GNJ1G8kuL6206FpZByQzrv2j2UMF/Cug02J9TCyMGFnGeWf/lofQV9TSjOpJUKev5epjdw3O3n1m91qBllOyJzjKgkn/61c9qekxW43SQ7Av3efvVfk1TzFEEMwiVumONtZd3qN5GjwXKrOnaVTn8q+8wuGjhqahH5vuzmnJt3Zy/iOKZ4ZmigKoUPysOMV5pqxS6stgYefH8yFRgqRXoV/qc8UksEzlwecyDAx9a4q/mKBkJj8tjkMVwT7CumrT9pDXU41J3sznbHXBqF0LVoZEmVfnI4BPtWqzRQRbBECT1B/qaxJztv0mjwkeMNjrmroWSdySxVCOHxXhrA0sPHSNr/AH/eaKb6lW5CgPuUKB0weKypi2AyMUY8BX5BrSvNjZji+fHJY9vxqtiVfnwuewxnitE7L3lcOZPQq6br194cukuYJJrOUH/WQMR/+sexr6A+Gn7Ql7dy2uneIRBeW0uFjv4jtZT2DL0/EV4NH8xYcurdj/Sqhs5rM+dafKCcmHPB/wADVN0prlqRuv667lwqTp6J6H29Oyaid9vKJ0bqVPK1zms2ix+aQWzjGM8CvG/ht4/mnaG3e5kiuU4jkz1x/C1etWvioXKlNTi5xw6jv/WsZZcprmoyv/dej+TNVWT+NGDcaNbXsWJ48hj8zchh6YrivEGj3WhSrLbMstqcqYXPb1r10+G77UrdWtfs0kOd2RKSR9RjipIfAMtwwNwQ/qqrx+ZrwauJq4WbjUi9OjR0qhCorp/M8Iiv7C8kmt5YzGQBny+jH05r134P/GDxL8J5EW0L3Whu3OnXZO3H/TNv4T+ldZZfCnSTIZI9Ijknk6uVy3511nh/4WW9rOrx6UryjpLKd2z2UHpXnVsTVrxvTg0zpw9L2Mvedz33wL8TtI8c6fDNbNJaXDAM1ndLskX6Z6j3Fde7K45Gc9f/AK1eF2/gXVrgxiC3KKCMyE7f1r0HRtM1HTYFS41eUhf4Ew36mow9DE11aUNe/wDw53ynTj1OpuLZTnHOR1/xrKutLja5huljHmRKydM4BxnFH9pEDne6+rt1qT+1ImUDPlnptrt/sfESi77PsR9aihYwj4DDODkZ9amkgV02446g+lVVuYSeW281ZW5TALEMB0K81588ur4f3Zxuu6NY16dTVaFd45Iuo4PHSorqBVcMiZUn16VI3iXSC7qdVsVZfvI1woK/UE5rmfFPxe8FeGrdnvfEVmzgf6mzbz5G+ipnmudOELpyKbNx4SsgeMDbjLDNZWv63HpUIAG65PKgdvrXzLbftieK/jJ8ZLXwD4E8N3XhPTYEa81TxBrsIa4NqhAJgjGUUscAFix56DFe03KmRy7szH+85yT+NcOY4t4SChDWUtfRChFT1KN3PLdymaaQu59ayrq5FuuCSas6nciLO084rj9R1N2YhiVxX55XqzqScpas6rWJdW1cRhiv3iPxPpVLRtDe+ulubwlsnKxnp+NTaTYtdyfaJhlc/Jmus0u0COGK9PWuSEHUmkZNX1ZwesxG31i7iYgFZDwKrFQfc1ueL9O+x+J7ktyJtsqE9wR/jms6OAZ4+Y1pUg4zaM3HsVEgIOf0q5C2B3FOZOT6egpm0Dpx71pFpEtWL1vq13aEeVK6j2PFeIfth6Jo7/BPWPFA022tPENrcQRRX8EYjdw77WVsfe4yea9kVST1/KvnP/goFrk2m/CTw9osO4/2pqbzS7R1WJOAfxfP4V9Pk9SdTFQpp6N/gclZLkbZ8f8AgP4w+MPB2qWkml+IdQsIDMnmxwzsFZdwyCOlfoZ4d+JGvz20chvxdxkAjzUBI/EV+efgX4aX2slL++ie1s0IZVcYMh69PSvrfwXftcaNbvFKwaNAp2nqRxX02eV3TUfq0+Vq97Hk0Ju9pH0pofxD1WDB5D/34mK16NpHx1ezhSPUkV8DHmyMAfxr5Siubl05u5gO43kVpWti1zESwLng/Oc96+Tp51jKKs5c3qkz0OZJaRPrO1+M2iatcJG+pWtvHn5i0gFbcnxS8H2Esa3XibTLYyDKiWcLu+lfKul6btKAIFI6ZrqdU+Gtx4p8Mzi0hWXULcedbpkAMR1XJ4GR61P9o18VVTlFSflp9xtGtNR0R9CJ8VfBLyFB4r0pm/6+Bg/jWnD428LTvFHF4j0qSWThI1ukZm+gzk18x6J8KYLGBG1y7Ek5HNjp2Dt9nlPGfZR+NdppdlZ6FEV0/T7XS4j1aJMyt7s5yxr2sNUmnepFRXa93/wDWNSU1qj1HW/i54D0Gea3vvFOnx3kRw9sjl5UPoVAzXlvjT47eBtRUwWWiTeI/M+WR5Yvs8ePqw3H8BXOeL/BfhfxVevqM5uLHW2QIb+1b/WY+75iHhsfgfevNtS8M3uiagls8kU+5d6SxcK65xkZ6e47VGMxUoX5Iq3e1/vM3Jo9FsPjXdWjLHb2Uv2GMYitJ5RIEXGANxG4/jV6T4438sZWPSraE9pMhm/lXl0cMlsR5iEA9+1W4VAB4968unja0fgk16afcKVTm3s/kjvZfiVqepwrtv7qylXqtp5alvx2Zqj9j1rW7qK5kDyTxHMdzqV27lPdR0B+gFcoh8twwLBs8Edq1YdeuEcCSQyJ6nrX22Ax7cFCpG77tt/hsck73unp5WR0lr8N4rmfz9R1be38SQjp+JroYfBnhPRbdrm6t4nhjGXnumyo/OvO9Z8dQ+H7FZpHeWR8+XEvc+57V5d4g8c6j4mYG8uZPKU5W3U4Ra+wwtSdbWySRzPkhsereJPjRZ6RcPD4T0m0jAODePCBn/dH9a8v8X/Eu/uLaTUPEWsvDbDPDybV+gFcT4q8Yjwtos9+tu9ysQ+6vOPrXyZ8Q/iJq3jnU/OvJ2EKnEcCnCKPYV31cQ6astzmnUtueuePf2hZbtnsvDQMMQOGu3+8fp6V5hBc3OpXTXN1M9xMxyXkbJrlrOUJtJ49a6bSZkJBLYNePOpOo7yZxyk5bhq77AdwAx3rPsphJ0wa0/EQDR5Xpiue00kOe+a5nG5mzs7Q+VFwOcc1LFJ5snI71TsJS0YBP1GKsMjKcrzWTp3MpQvubdpYLdJjbg45JrI12Aac5UGtLSdTFmCXbtwDWB4mvxqEzbD+VYyiobGXKoq5l+f5sgYflUz4cjAAx6VUii2qdxxUgm42g7RWDjfZkOLa3LCSdAT+VQ3Vw6qB0FRxk+YDnrTrnBA5zWkYKJCVtEUpATyOTSwoT1z9alAyOBk1Na2EkzDAJHoK35klqbII4dxG0ZJ6mt3SLfyZFbbmkstK2j5uo7VqWFoRIF5C159XFQirR3MpTUVoacm25RRwBilhCxsBjmiZlhXaCOlRREF13kV4spObucM25O7JdTdjbZHSuXDHzjmup1LC2nHNckD/AKQ5yc1rR1THrZF2FMtknipmYN8oyKqxuWPygmtO2twihm+96Ypy0Idy/pFmTIpPWrWvx7IduAar2Urq/GRzVzVl32m48kVyt++hKS2OftLNpTkHAFayWyxAMOCKzrR3347ZrVK7to5YntirlzNl3ViHfI8mMk89q0LaxdgD1z6U2C2Cv0IGeg61syulrbKScEjp3quViUXJlKaIrGy9GI7VQhsESbJUZNWDM9w5wDtHcCraxfLnnIp35TS6a9C5C4itcdBjqKw76/Kgrnip7i4MMZ3Hgdq5zUbwSbsGtFZilJNWPNYZDJjB5PFPuJ/ssZB/WoLUjcDnA/lVW9mfULkQx5Izivub2Vz6HoOt0fUrkDB2A5JrTuSoUQJnaO4p6BNMthGhzKRyRUFrbzXUmI1eVz2FRF21kO1j0b4O+JNJ0mS+06/0qG6nul2xXDjLRn2qxrc/76QKzfKfuselZPgXw1Hput299rB2WyfMY1PzGrmr3qT6xdXMClYGYlVbsO1fOYxQnW5ou+nyPIxcoTknF3McKbu6VGO0dz1xUN3ZM0DNCfNVeo71ZVAitMW5Y4AHaoAPJt5pN/HRQPWsVfoc6fSJm3EZjWNSpDMOBipVsLiGxluGXywSBz97H+Fa9pfxTQNK8aG5jwquR0FZFxqMjMwJLLk4HYit4yb0sWn0sUBKNwIPFSM+VJ6gHtTGtf8ASFaFf3THkE/dNJGVEzbySAMgDue1bWXQ1XQu2Mi20sUijbN/ePbPpVa6cmdwoO8nAqWzBe/hJG5i2SMUXtwRczEsN2CM4qlsa76ibfLHOCQMDH6mtOe4EGnWiNEC2CcdM+9YKCaeZVjVmzj8K0rwAyRxwZYhdpJPWh6CIEnZUkcdxs4HUVGYGihDbeZBkYGcCpp49jJCGUqo+8OAT3NSPJ83APPyqPWkiVoQ34NjYRwMCr43sMc89KRj5+k26u+XGSo7j2pNVYyTNkkkgAZqlMfLcKP4DWi1VxJ9i3YTfZbaWRo8OThc1Slk8+XAAJPOasX12HjSRh+7Ix+I7VnQujb25A7Y9apK+prYgvmLShcfMap3Uax5I5Ydc9qs8vcKFBJqte42nI6d85rrho0jVdDInfmvTPhR8D9W+ILC8uQ9lpCnmZhzJ7L/AI1ofs9/BS4+LXigTXCFdEsnDXEnZz2QGvuqLwxbaVaxWdpbx28EShEjXjAr2KeHnON0j1qdNct2eE2nwq07wnYpFp9uCAPmfALN9axtQ8KOWLBcL6Yr36fR7Ibo5EYOO4Pasm/8PQqVdiGQ8AGreAnu0KUlt0Pna80Flyo+U+4qbwNaiPW7i3mbEuz5PevY73w1DOz5hTgc4HasTTPAK3PiO38pVHl5Y4/rXkYnDOEWmiYq7TiYN5aPG3BLY6AiqjWkuQWC+uK9KufCe6aSL+LONwHFYd14dNqFMhAAODgV8+6bW5o4s5GJHkjbapGODnpUEkJJ+YkntjiulltFRWIIIHUCs6S2eYhQu3J4Zqjl7A9jIe1FxiPZlSOTX0X+z78b9V8GaUmmeIZJL/w0D5dtIwzNbD2P8Se3btXjel+G/t8u0kiKP5pHPQe1bOo36QReUhCIgwF9q8bF1nH3Ym9Fum+ZH25ef2R4w0yO8s5Ybu1kHyzQEMD/APX9q8p8Y+BIlWRbaLCnngda+Z/C/wASfEXgDVGvNFvTFCxzJay/NDKPde31HNe7eFf2kPDvjOOGz1LOjao3DJMcwsf9l+2fQ149Wm5rmauz0oYmnVXK9GeT+NNKfTg0QGD3rwH46w7fBUjDqJkP619j/EPSoZ9zhAdw4xzXyV+0LbC38JyxBfneZVVcdea78oajioJd0cFaPJI+hfBHxJufiz4G8Pa9c28dpqGpwiOSGEnZvjJjLD0B25x2zXoM9stpawxm48mNBhSvOPwrxr9kWw+0/C7RWnHzWXnoAOoJkJ/ka9e1DR7i4jka1PHUK54Jr9VwFKFLmnbdu3ojOTc1oYusG4CJJF5txtbkxnGRUlvrLtCRFI8QUZKSr90/WltdZvIWktvMt7eReiSNz9MVcvEGrgG5s47ecDCzxSDnjpX0UJqS0RyvfQgt7maaFI5ILe8V/wCM8EE1h6/4Ps54pNyJDJ2CDODWfqFrqNjMLc3UkSdQ3BGKv6dJIxCvdHf0zIuA1E6rijO13qeS39o1nqws5fmMZ2kr/wAtP8K2Ftp5ohHIyRoR93ufpWj8RtIeCeLVEXLqQXMYxnFFhaSXtulzuHIzyOR7VniJqdFTM4Jxm4mDNpaoH28nOApHX8aQWHy4Yk4HQV1MlkqDeyBuMjPNVZLSR1OIjGGNfOVa19Eb8hzpsfs42Rj5j2YZApv2aZF2MgBHJPbmumlsJIkKBee/vUD2IkOcHAGD61xzxFh2a3OWZJ9Lu4763bYyEeZgdQO9dxbfEWRcOAk4OD5TdB9KyJ9NV4iqcKwIwetcrYWM8dkDjLIxU/hXZg8Wm+W4npqj6E8I/GCxS4QXET2MuPvx8r9a938I/EHS72CFrlLe5if/AJbwEZ/EV8GwvPCSATjrW5ofii+0hmWOZ1QnJ2nHNevzwrO1ZKSCNWUNj9D08Z+DNOXzdU1W30aPOFkvXEcZHs54/DNdNp/jXwisaPZa1plwjDKyR3MbZ/EGvzyg8fX8kL212yalYyjbLZ3aCWJx6Mp4Ncld/Br4UeKbl5rjRLzw/JJyW0i9eNAfUI2QPoK66eGoT0ptLyf+ZtHGR+2n8rfqfp3f/ETQI0KvrtjFt5Ia5QD+dZtn8S/DuqzyW9jrthfzpjdFbXCyMPwBr8rdc/YTvvEjySeAPGa6xK4LRaZqrmGZ/wDZEgO0n6gV8x3lv4t+FPjK6sJ31Dw34k0uYxzxh2imhkH0P4+9Kup4ZWcVrs73X4HTCtConyyenkf0EQ3dxcxgR2k2w99uP504aVdsQyMif7zZI/Kvzh/ZR134ueJdB/4S/wAY/ELW5tFnVo7LS55y32gDgysT0UHgY617q/jDU4Gb7Pqt3HnqfNNfnOYcV/UsQ6HLzW3a2T7anoRoRkk+b8D6yi0AvzNMXJ7IMAVKNCRTmO6uIyPRq+Cvi38Wfi14P0hPEngPxFPdfZRi+0i5iEwdP+eseecjuB9a6n4G/tUfGnxhpEV14o8H2WmWRAZNSnkMHmj2iOW/HpXdSzjD4jD/AFiUml1V9V8ri9jbaS/E+svFPwy0DxlEo1myjvpFHyzyIBIP+BDBryLxZ+zELKNrnwxOBzk2VyeCP9lv8au3H7R89uVRrLz2HVlbaPwrN1H9pG5nhIt9PwxHUtwK8utjMrrRbc/wdwtUirFr4U+A77wjb6pPqVgbW+nkEagkN8gHYjsTXWXisqnedh9O9cbovxkl1FFkuIlyf4etdnpWpWXi+F0hdbe8A4LevuK+WnRoYyo44epd9pKz+R106zivejp5HDeNPEOk+ENJm1XXdTtdG06L71zeShF+gz1PsK8U8EftEeF/i/4+k8NeE7a/1OG2ia5utVkjEVuqAgDaD8zZJAHAr5x/bo+DHxV8OePJde8YapP4k8KSsfsF/bqRb2ik8RNGOI2Hr/F1zWr+wFZKPEvir7OyCP7BFuI+8SX4/CvQrZJRwmCnXqPmnbZaJf5mMsROVVQS0fU+8NMjEqrtHyrwK6S1hUIMiuf8OsWjX5Bx8px611UJyB8v5V8FhEr3O9u5leMtDOq6Sl7Eoa4sh8wAzmM9fyrhBGWQH5T/ALor1y0uxBKMrlG+Vge4rg9W0eGHULmOAbYg5KkenpXoYuheCqR9CU1sc+YARnaR+NNMAPAA9iTWulrLExTbuWnixSU4CAe2OteK42EzHS2ZDgDIr53/AGtNVtk8ReFtPu0Dpb2clwu9cjcz447ZwK+qUsPJQlsFAPyrwD9tXw1Fqn7Pms626mO80S7trq1nHDAPIInTPoQwP1Fe7lEb4mEX1dvv0OSvBum7HzLda016u2EYhHpxmui+FfiSaz1mbTLmMJbyfPE4bO491r5m074gajZRqrYkXvnrXWab8S4Lh4yzvazqwYPnvX3tfK5qDja6Z88p8rufbtpAskasBkda6jTIo9igcA9hXj3wr+KGm+JdKVZbqKK7hUCQO4XI/vD2r37wd4axYRazqXNtL81na/8APUf32/2fQd/pXwMsJVhVcJK1t2z1oNSjdHTeH9IhWFLnUEMdr/DGB+8l+noPety51tpIPIiVbKzXhYI+Fx7nqTWPPfzzN5kgLu/A29AO30rOkWe4xvUqM9Ae1dcGqStT+/qzRs2JNVDEeUfLUDr3NZ91fyMRliPb1qMq6oRGgYD+LuarNBJO2X3L6Ct1zPVs1vdaDJLkuTvfA7VKltpmuRwQ3jTo0DFkkgIDDIwQc9QfSmNYJgYVlPc9aWO1+zYYZGT6VzVZ2TX5jSb3L0Xg/TRuEOsOqH+G6twf1U/0plz8OnuEJsprW5kHI8h8E/VWwfypHkxzkhaj87YCctnsaVKpFP4UU6cbWMG+8O3OmzbL+Ca0cHADqcEex6UsWivsJ6HqD3rrbPxJeWqeWZzND/zxnAkU/ganY6DrJ3TW7aVcH/lrbfNH+KH+lfS4CrRcvfdjjnSaXu6nIHw/FcwNDNCssbjJV+RXkfxN8G3Pg50nhjaXS52wJF58pv7rf0NfQc/hy/t4/OsZYdUiXobU5YD3Q8j9azbqOx1Ozm03VY2a2ugY5onUqQD9ehHUGv0XBRg0mppxPOm2nZqzPliUJeWU9jIi+XMhVgxz1r5U8f8Aw91fwhfzT3FnIunNKRFcFflYV9R+MPC154Q8V6npEl8t1bWUxEV0p+/GRlSffBAPvXknxj+IC6xoSeH7eX7QivuZ+oGO2a7sRTpKndy1MKj5o2mrWPGLYb4wR0q9YXTRSqM8VUt4DDw2c+gqRU2uCPrXgcyRxvQ3tVm861Jz26VztlKUc569MVrGTzY8evFVVtdrnjNQ6iJckalne7epxWuuqReUAcA+tc80JVBgmq+9icEmolUutDOUmjXvNVY8R4WqsUjOSST7moEQvzVmFMdzj0rkk+5zSuySRCy4AIFV/JOTWmsYODwM0ySSC3G6RhkD6VmrrRE6vRFFIXJGFz71OloWYbztHvWZf+KYLf5Yxk+tc9e+KJpmyrEY9K7KdCpU6HRDDye5v+IdTTTlAjYZHUVa8I+J47iXZIQCfXvXnF7fPd5Lk1DZag9nOHUkc813vAqdJxe56f1VOFkfQ8LICGHIJ7VYMxDcd/auH8H+Lor6JY5GG4cc13BCyIpB4POa+Pr0ZUKlpo+eq05UpWY9IxM/zZxViGzyQTwB0FVLYFZASeKfeap5YKp3rFNPRGOj3Luo+WbYqDz0xXGTp5d0cjFdBZ3DXDjdk1U1zTPL/egY9x0rpppI0VmivY4QZrYtMzf41z9pK0jbOldLZJ9khBI5I61z1ro5nfYtwxrFycA+1XzH9sjMZ6daqQQtcjcMgVetVMbYwa4uZXM1L3lYwprb7PcBFHGfyrWsodxHylvei8ssTb+ue5rd0O2jRDI4yBXWp3RvG7lZGe9qYGDMKqvm5n2k7hW7qbRzSfKDx6VgTutoxdu9dMUup0ziloWZZEsQF4LYqOK8yjH8sdq5+W5e+u8BuM+tapYQQMDjcRj6UpxSOe+umxharftLOwBPBqraxG4bLjKj3qrfxym63DO0nrV+3kUW+xepqXGyM7ank8KzZMaqeeOnStS0sxpkRmfmU1vy2UUTyFADgntWFqRMzBPur3r7SC5j6VJpkURa4kMjcr7V7t4a8VeE7nwKNPt9Kjh1eMc3O0bj+PevEI8W8GF796v+G79rfVI9pOGOCBWOMoqVFq+xNWLdNpHY3s5BYkllPQ+lUxcB4NpGPwo1MtbzSIQVB5xWaLkouWzjpXzkKd46HhRhdEgJIZSdvO7GO1Okd5beRAcxrztPr61XjlMjjGArDFXkCm3VDkEnGacvdHblZTt/3aXCqcHb0xWcY965GSenStq0QbbkFwCV2gkcVn3MX2dQqvks2eKuLV7GqavqU1mNvKTnOPlIoktxApYvnccg+3amyLvd/UHp61oadYDU9PEILJciQlDjKhQOc117GsVfQraW26/Q/MzEEDBxzinXOmnzGMlwrgAZCDp9TUmgwj+3FjuUkURox+Tg5wcH6ZxTVDSyyfxOSc1MpcuxUpOKSLM9zjyY12ooUKqqMYFSzqlrM0MCAswxJITkn/CqUSlrtcDKryaWRpHlYRxOzHnJXtWbbexnz9kJ5DXThIY8yg9AO1SxaZc/ajJcgRpGpbry2OgFTWgNpD5rEiVvvDOCBTUvjPPK7sBGqkAN2pKb2Q07mdcCSa5DFSq55Yis67b52fbwTVufUNy4B+Udqymu/wDSdzDCIckV1wTZrFX2NMxwiwjgdhvbLY9KxZrj7I5hOcjqfWnLfmW7a4J4zwKfeQG9j82MZkXkDHJFdUY8r97qaqNtyvbMR5kpzkcLWZfTkk81qNG9vAqOOcZbPasO8kBc81vTV5XNaavI+wP2K/jp4e0fRJPAWtRwabdzzmW01FjtErH+Bz2Poa+urzTIiQwUtkcMeQR7V+Pu9ldXQlGU5BB5FfRvwN/bK174etbaT4lD69oK4Qbz+/hX/ZbuB6Gvfw+JUEoS2PVUrpJn2/qWlwNDkRqzZ78YrHmtI7Nj+6Ur7jNb3hDxToHxJ0SHV/D1/FqFpIMtg/PGf7rL1Bq3PabThogce1eteMlvcTj1OFudItrg5jBVj1C8cVlW1hDpWqSLteNLhRtb3Feg3OlPv3LtDEfMpGOKy5fD0upP5M8YaIckjqB7V4GMj7rswUbPYoQ21pLG2XZHx26muc1ixiuGwzB89c9q7W68PNax/wCjyfKBgK3Nc9cq1mrxzWwwxyXXnFfJVOaOk19x0yWhxFxoaW5YQqZMnsMk/hU0Hg1xJHPqh+zQgZEKkeYw/pWhd393Y3BawVBG3Hmj5mBrOL3c5Z7h3d2/vGvNr1oxh7u5klraw/VtQtltjBaxpbxKPuJ/U9zXE6jdKpYsRgfrWzrMTWkR+bBOcYrj2iaST5wTz1rwXBzd5Dmyhe3DXBwDsjHpVMwBwcjOe4FalxbDG1RkD0rmvE+uR6TZNHG/751IOP4R/jXTTpObUYmDVuhqaT+0/e+EdcGgX9mdc0SFQplDYmhP+yT1A9DXTp8PdQ+NkQ8Tapb3GieCI232sbLtub4+qg/dT/a/Ktn4BfsqxTQw+LvG1oogYiWz0KUfNN3Elx6L3Cd+/pXvfxEhlu/D1ybVwBHGAsSDCKAOAB2wOwr9Gy/IqUbYiULNLbv5tFuTcbNmN8HdH03w14UigsNNigt2ZnWHPbOM5PUnGc12Mq2Dv8rrbsOfLlJOPyrA+Gdu+o/DvSJTGu8B42kc4OVcitERXEN9Iq3ixOODlAcD2Nex7lNWRrFNJGN4r0QXFoZhCsjociSFSJFHfFczb/2QAcG+uJexMhDfTHSvRolnaNzPdmbb0TpkVkX3hxpHeWxlW1eTlofvBvxxWEqrhqhOFzn/ADbS5he1uLB4R0Epkyyn3rLutMudPnBlm3QDoyDOa2jDHY3Q+2WDxyr/ABSZIetS2RtTQ42wW56Blzn6Vx1MZfRISp33OZnhtNS0trdmUkqV5HJrG0HTl061e2kBbYxGT6V3dz4Ztl+e3m+furdDWPe6e0H+sTAPBauZ12oOPRg6bbT7GYbMm1ARcbhwTxWObGYyCOUjruI611E0LPGq5IAGBWetviV2zkjpmvLlUdzRxs9jKmtGEmS2QOgHFQfYzHHkk8nJzW55PnfwDjk8ZzRJaBz0yc9c1jz3FymGlnhGYjnr83pXAhpJI5JBnEsjEbewz3r03UEMVtIxJ6bVGOuaxbrQEMKqq4wMcV14aVOMnKW5y1It7HAzWjCX75bK5+90qvLO8kaqzkFTzt711WsaIIYA64B4HHGKxU0KdpDJIwijHTP8VfQ06sJRUm9Tk5ZJ2K9jevE67nPJ61rRXYd2P3n64J6iqMenRSzkFiM5I7AkVMqmF1Yr+7zzt6ivQpR9o7rQFZaM7nwhr9zoV1Hc2rsjoQwIPKmvDP2sbOX4oftQ6YscQW9162sIpXA++5AQufwA/KvU9JugbobuIsj8aXQPB6+J/wBsLQNTYbrXSfD/APaTAjIDJuRB/wB9MppZlVVLDTlfZHTh4vnSPdZbS38P2dppFkojstPhS1iRRgBUG3+lZomeeZIolaSWQ4VFGc1o6rCTOfvO7NjaOpNdfp+naZ4J0lJQVutbmXLOeRCD2HvX4BVoqtOU5uyWrf8AXU99NqyM6y0K38Pqs98RNenlYeyfWs7XPEAlDPJIMAcDsBVLU9VeZ3csxYkkknrXnvjTVXS32hiAx5C+lcfIqkuWOiNeeyuWNQ16XWL14reQpDGOWFQwX91YTYjlaVV+9nmsWW7FmqXNohljdQrYHHsahm1FLS0Y5cynk7h1JqHhmtInDOtaWh6r4R8QwahFksACcAH1rtk1O50xUvbKVlki+9t9PWvDvBE0nl7z3OTzXsGhXAnQRSZw67TXLyOjUvGTX6HbTqXR6fpHxS07xLpT6R4l0+3v7K4QxypOgeORTwQwNcR4T/ZN8J+AfFOt+KvhveSWlvqtuEm0KVt0MbBtwaJuo9MHPWvOvD3iyF/E+raFPBPZXenXf2UGcYS4+XcDGf4vl5PpXqPhzxFdaTMskExAHUA9a915ziIQeFxSvFrdaO36lxinrHT8jrdAR7a4YSoUz95Txhu9dTEoZcjiqNlqNt4hj87aI73GWH9//wCvWlEuUyRtxwc14ih7Od4O8Hs/0fmbQu3roV7ksEO0En2rKjsWnl54b161Ania1vb6RIbgI0bFeTjkVv2d7HcgK4j3dpAcH8airiFVfIpWt+J0Rikc/Np8kMzowwR+FPjsthDY3Z9Bnmu80yxSdHZxHIB6gH9a0o7JVH3FA7gKK6qGBdaKm5b+QpKzscCmiXN4n72M28BI4bG5/rXj/wC2hokUv7KnxBXBRYobWUc91uY8V9NXemjK7O/b0ryf9p/wMfF37OvxF0lZRC50iS6WQ85aAiYD8dmPxr38DQjQrw8mnf5mNRc0WfiABhRSdDmp0XcgNanhvw5d+K/EGlaHYLvv9Tu4rKBf9uRgo/nX6lzJbnydnzcp9IfsQfs/N8Tdem8XeI0Y+DdEkCrbPnbqF1jKxe6LwzfgO5r75uHe+uRIxAVflVVGFA7YHYVJ4W8B6X8N/BWmeEtHiCWWkWwgUoMeZJ/HI3qzNkk+9SRWmwiMcY71+dZniXiq3u/Cj6ClQVOFupWOm8/LIxI5yOlRSQM7+XEWzgDJreWxkncLEAsa/ec1OI1tFaNAHPfIyTXkqjpcfIYEOjyxZYzLn+7npVy100TAsxLhe3qauDTPmYu4UHkqOtaFnaRRsqr5ns3UU78u6CKtuVItIkB3psC9hWV4htRZ2W5gPMLAAe9dqti3lgKrux7Y61m3Pg+XVbzN0+EAwiRn7v1Pc1jWhJx91bnSkeend5f3cn2pm59oG3H4V2Op+Fm0YhSBsb7sjdD7Vz9zavETlcn/AGa4UnTfvaEyiZMgkLZ5+tQtIy5DPj0xzVyeCRv4DmqrWrHIb5SOxPWvSpzT2OaSsyIXkkD5jmZX7FSQamvPGDWel3txr8yzaPbwvJPJc4zGoHUP1B9PeqlzPa6dbz3d5cpaWdvG0s88pwqIoyWJ+lfCf7QP7RF/8V9Wn0zSpJLPwjbyYggX5Wusf8tJfr2XoK+qyxVXLmi7JHFiJxhG8jI8d/Fy68RXVzDZu62zu3zsfncZ4yfpXnu3e5LHJJ5JqOBQuM8Cp8ge9fQ1asqjvJnz05Sm+ZsiurfAyKhiXPUc1qBA8XNZ7DDHHSoSIvoSoB0/SnKhHOM1GmS2BV+2gZx6Gs2ibAibhg/kKhmsvmyOParjBYOep9KgmuGflQM+1Z6oh3QiRqI8g89MetSQsAwA5qsG8pd0jBRSJrVpA4wyk9qqMXJ2sFNSk7JG2rxxAGX5VFcT4v1lGkKwEECtfVNTa/tysXJ9q4HUbWcSsX5ruw2HXPzSPRpUVH4ioZnkyWYk0vVfSmLER14p7fdNex6HY7dCtIagbrU0v3agJya3ibxNDTb97KdWRiOe1eteFPF6XdskUr814xGpZgFGTXVaHpt0sqsuR0OK8zH4anXj725x4mjGotT21VZ48hgQewNQfYmll9ulY2i3lysahwcY6muusbhXUAr82O1fFVaM6L7o+eqYZwemw2GOCyCn7zAc47Gm6rONQi2Ivb8qdcaezyb+insKSWWOyj2quWPU1MZ22MVJrS1kcyqmzuiPeuhsrn7Qqg9Pas+ey+1SFyOevNaGlWbxNl+AKmq1KN0c89djorMZRVxtHvUzSLGwwMmnWZWVQqjgirP2RIl3MQTXkXsyYwk0RpH9pX5hx7VMbkRQ+Wo2/SmrMEII6CpREt0jMow49K6oy6HXGHbcri48tCWGcjvXMavM9zOVQcdxXQTjykJcDPpVOGwNw5bbitYztuXLWNmZen2HkR735PWp2gaboM5Nb8mnlIVAA6Z5p9tarCh3kfQ1opuWrOZwa0OX1WzW0sSSvze9YOigXE43nGDXT67N9pYjHydMVlJpZQrLbqfeupNONmNpPQ4q9vFQK6/xDJFZN06ypuFMkuRLpiFT868GsxJpCcc9elfYUZW0Poep13gbwTq3jy8+w6aqsV6s5xXXReG7TwZO8U8XmahGSDv/AITXI/D/AMW3/hLWkls5zF5nytj0rtfGE8l/qJmZizzqJCfc9a8nMJ1edRvaLOPGykkox0TOe1G7k1C8GTl2bG7Hal1rTDaoohbzMDLD3q3pulxLciSSTJQZ2npmqOpOzXBYnjPY158JJWijzFLaKMq3LC4SMkDJGc9q22A8wBDwny//AF6iGnx3VzAVZYWwCxJ61HLJ5F6yn5vm4960naSujR6krf6MyjeWBbJAqjdAGQcZJPFX5I2uhNcMQqIAB257CoRG0l4ZVwNke78elZLTUa01MNyxc9c854rT82Szt44wSrbMHHB560+S4lHTjB5xTLzDSrLu3ggE7vWurmbsaRfYuaZrjWUL27bdswMXm7RuUcdDWdeRvpl+8bgGTGd4HDA9CKr7Q0BJyWLEgY7VespV1KE21y5DIh8lupJ7L9KfKk20VKLfUr2MjCR5EJQKM8dRTftLuceaeeTlqQI1rp7l90cjtjaRyAKjijPktxlmG7rg4pWV2zFwa0Eu7xg3ALE9Mc1JFuW1aSReWONpqmC8AJfgnpk8gVckZ2gj+RmL857VdkrJFxbWhSd4g+8KFKjJ9M1jX9ylwVX7vrjvWnqQEEewsGLckiq2m6YLpmkbBQHnNdtKyXMzrgurM+3spLlsRj6dhWx4esrhtRRT0Xkn0Faq2qQMioAMgKAO9aF89v4f0/KkfbZMh8+laOSfusrmOP8AEgdbpmU/I5NcvcffPeuneR5oJI2GXcblNc5OuCSfWumg7KxtSZXQZJz2poG5smn/AHU9zUZz2rpR2I7H4Z/FjxH8JNfi1XQL97dgR5kDHMUy91Ze9fob8C/2k/DPxyt4bMzR6R4mC/vNOlbAlPcxt3+nWvy9bk4q1p+pXOk30F5ZXEltcwsHjlibaykdCCK66dWdPY2i7H7NS6b5W9WHy9TnrUdnpoSKSbH3/wCVfLv7Nv7adr4uhs/Cvjl/s+stiC21UDK3B6Ksg7N796+v3gS2jWMjLYwMVw4uq5Kx1RSeqOXmsjhsKFT1Nc3qdgZ5Cu0D+VdzcWslwSoUqP71Zl3puIyV5A4PvXz1WrZbGvIeReI/CFtsaQSPFKejQnHNee6pea1ojY8wXcS9A68/nXuXiLTHMBwO/XFcXqGgpKuZ3CAjp1NfP4mpG156BKn20PItR8ax3QC3Vs0RHBK9Kx5PEdpliNze2Oteh6t4F0u4LbmnBP8AdxXF6z8NUCFrK9IcdEmXr+IrhhUpSe5xuM93qctqPibeSIR5S9z3r1z9lv4NW/jPUX8ca9aCfTrSYppsM2Ck0q/ekZT94Kfu9s/SvINL8Calr3i3S/DSRmO61K5W3EuMhVP3n+gXJ/Cv0M8PeHtP8L6FZaPYW3k6dYQrBAuP4VHX6nkn61+k8O5bCtJ12rqO3m/+ATHV6j7jS4Z5maQbjtyrO2M/hWF4m8Kw3GkXKQmVMqQ3lniusmuYWjVPK8zI58rGR+NUo7WWQy+SzMp4CycEV+j2drSWg5WezOL+CX2fU/A02mJEGuNKu5bd1JweTuB/WuwuLCGchbi0iRk4+Yc49q5TQHh+H/xJltpsRWfiILtduUS5TopP+0Cfxr1mXSvtJdpbYNg9zya+cxEIwlJI2pttJHmeo6fYWF0D5EktswzlM7VPvS/b/LmZbWBQrAYPGBXpLW0EcPlrCI4gOcDJNVJtNtLpfltY1H97bzXi1X2NlG+x5/PC2oxlboCQntgAAVzN74RuLVy1jdkx5z5ROQPpXqNzoEI4W0V8f3mPNZcqJaAgW6xnoQq5ryarXU05LrU8vlivLMnz42YeoFPaaK8hMZQkkYwa7m8LSZxAxXpylcnq2nNGWaBGjauJzcdmHLY5902BlKksvGc1nM6jcMdeKtX900SEs2GXqDxmsD/hIrBAZXmCIh+bPQVxSqN7GbWpvwoNoVeWPent5cbAE7pOyLyc1lWt3Nq2Rbkw2/8Af/iYe3pXS6JpWyJpLeLzWPvlj+fWpp80nqFr7GadLa8YSTgBRysQ7VFc6eAchQB3ronieUfN+5A4OeTUT29uvAJb1J9a7YzihOCOK1PRhPiZ0yo/hrnNVChDGy4Cn/vkV6FeQM6vlgyjpnqa5jVNPinVjIpIbpXp0JPRx1OGpE4U7IGxuxG2SrjnaarQzZkKZ2t15PUVs3ulQQQuiswdj901ky2e0/KAVA5BPJr2adSp1XzOSUIvdk9u5jeN2GRnpXuPwT8KJe6rrPjPfnOnR6PGPUiQyMf/AEGvDUlSEkvjaVwCK+r/AIU6IukfBXTZIhtkvhJeMT3ycD9BXJnWISwco31eh3YSPNVuiODTVF1JeTEHZkIvv61i6rdDc24n1+tdFcy7tNt8njbk+5ri9XdjMcdOwr8QqVLu3Q9xqyuzKv7rJIB/KuV1Wza8d/kycYBNdJKhd8dzUctrgHIOfeppTcXdHNKVzhzaX1nafZomV1J3KSPu1H/Z9/qpVbnaIwckIMZrsY9Pfq5DOTwcYqxDY7VQ+ldLq6Xtqc/ImZ2i6atimFBHrXoPh24xsDcHtXPRWpXBxxWxpq7ZYz6HFefV1dzSm+V6HLftR38Pgj4dN4vWAy3EU8KQ7G2kSkkZz9Kq/AL4xyfEfwvaSanClhrgTfJAv3ZFzwy59sZFdV+0t4TXxh+zVr9uy7jYXlpe+uEEgD/oxr5T1XxRJ8OfDZ1uwkWG9tNotR2z2GO49q+ijgaOLwcaaX7yUtH20St6NhVqOjUTWzPvjQtZaGSNg2MHmu61vXW/4RO6mj/15AjUjrzxmvnf4MfE/Tfir4O0/WrCWP7UyKl5aq2WgmA+ZSPTPI9q920RFuNH+zTOAXIbDelfJtVMNOeGqqzV9H3R6lKfOrnI6fo8sygoPm6nPeu18PeG5JpI4pFbaeuTWR4j+JXgr4dafJea3qL7IwWMdjbPcyEDttQHH41z3wY/ax0j42XWpp4S8MX9vZafOlv9v1Qqnms2eAi5IwBk5PcVrQwMp03iJfDHd7rXQ6FKKdrn0XY2MdlaRwxkqqjoea1YlLLgpuArw/xB448RR6veWSXiWy27lP3KDkj3NeYfEb4ga9onhzU71dV1C4uTGY7a3hdi7yN8qBQO+T+letSxPLZRXl2JlJR1PsV7QbByB7McV5l8fvFmgeDfg/43vdb1Wxs4f7Gu41inuEVpneJlWNVzliSQABXxP4A/ZV8Z/EG6g1Txz4y1+0tH2t/Z1vqEhlcejkkhPwya9h0r4E/DDwXdLBp/hOz1m+jx5l/rLNeybvrISM/QV77x2Cw1m3zNdtr+rMVzVFpp8j8koXIUDKg+mea+4v2J/wBnHSpLPQfiZrcs82pRXTXGl2cbBYYwpKiSTjLHOSBkYwK+k/iH8FvBXxP8E63oFx4W0Wyvri0cWWo29lHDLazhT5b70AOA2MjuM1d+Cnw4T4U/DfQfC15qx1e60+Jle6ij2ISzlsKDzhc4BPXFb4niKjicK3SbjK9mutvJnnwwbhV5nqj0yO2iuA4bI3ckqatJoFqR8xdiR0DAZqNLQxW3n+aHgyBvUcgnsRVpLmLC/McdMniuXBOlWSbtqdc3KJBcaS8keLWQAr/A4x+RrDm1qw0kmO7nhtJs/MLhgrZ/GupaeNF67sc/Ws/VLXTdeiEF9p9vfQ9NtwgbH0Pavbq4CMo81J2l+D/yOdVX1ORk8babBKVS4juCegiO6tnSfEBu1GxSoz35/QVmyfDXR9JkaWxiKRE/6piW2fQ9xW3ptnFbxhI2UAdO1fGYmNelU5Zqx007y1N6xmWVMtIRj1FdHp1j5kQZR5gPPByKw9JxEpxtc5HOeK6iyiO07QF75GBW2FTk/e1Nxuo6FbatafZriIPG3vyD6g9q818S+Bbjw5MvzedaykiOU+v90+hr2OD5c/Nz68VNd6db6tYSWl3F5kMoww7j3Hoa9aeChiI22fRkt2PnKaxkBKsQB1xWXd2TDqQfpXoPinwjceGr7ZMTPaSEmGcD7w9G9xWMul28mZHYugP3B/WvJjQnTqcklZ+ZMlfVGDongjSvF2mavp+v2a3ej6jbvZvE/dW4LD3HY1+W3xa+GF/8Hvijrvg+/V2+wzk207jAuLZuYpB65XGfcGv12tTGJdsWFQcBegFfOn7ePwUf4jfDu38ZaTb+b4g8MKxmEYy9xZHlx7lPvD23V9vlt1D2XfVep5OLo88OZbo/Op1IQAGnQpnqTUanzUDA5UjrT4wUU4Nd7a2Pm3ZmgJFSPBIziqZMZbpmq0xfoDgVZs7NpTknApN21D0JkKoc4qdLpsYVcAetZ2o3sdgSOCawrvxKQCFNXGnOeyN40ZyOjubuOJd0j8+lY994pjgBEQH1Ncve6vNcMfm4rKkZnOS2a9Gng09ZnVDCpayNe+8STXDHDGs1r2Vn3FjVem5HpXoxpwgrJHZGnGOyO08N6orhUf8AWuju9EjvotyLkkdq81sblreUEHjNeleFtYWeNEY/hXBXhyO6OaceVnN3+gtCT8hxWHcQNDkYr2S90lLuLevPFcTreg+USQOKyp12tzON0zgJvelihaZgqjJq7f2TROQO9dF4N8PG7cOy5Oa9B1VGHMdfPaOhJ4Z8Jmcqzxk5r0rTfDCW8algBxWto2jR2duu4DdjGMVrC3zjHX2FfP1q8ps45NvqZcWnoigKmfWrEVsY2yufpWitrwOD70ptxk9RXDJ3JauiAzMyBW7d6bcpbsnOMjvVg2xPAHNB0tpfpiuaVGMjnnQjU3RRjhQncrYPYVctLaUyYcEA9DVC6spLN9w7c4qW31WRTls8dK454WSXus5Hgb7Ox0kUYtQAnenElmxn86ZpuoW9zCfObB7Yp2I34jf6E157pyhujKWGqQW2gPhBg9angnWAZAyTUDW7MuCQx+tSJZzuhIjZlXqRWVuxHLOLvYiu7c3L+YnUmrltGkMRZjz6CqDLdtIUghZsVLELib5DC4cenetbSsmzWKb1sWmmbj0NZupXTwLwNxPStC/srq2tv30TREjgmuflnjXHnXEaAerV1w2uKUG1sypOWlOWPbpToLtkQRKAFHOTUd7fabZgO12szHoqHNZU3iWGFWNtAWPYtWyjJrRGP1eonpoeVaXMrwyIxzxwKjOIHIPHue1UtPc+cvvXa/D3wDceOvE0dqsiRQqdztIcA+1fXykqV5SeiPX/AEIPDXhi/wBfuo5IEZYkI/eEV6FqMZhlt4t4laJNhbNdh4i0f/hFm/su1RE8lQHKdz/hXB3RzNggg96+aq4ueJnfotjxa9aVSVraIrqzi4GOCT+FVNSheByCv3uhrSeFY4zJu6dB61X1TdIsTctkVnGWqMY6NEdlY/2hfRQyTJbLsJ8xzwMCqao11H5zNkRkrnFSXzbGBwDtX8Kdo9wUtLiMgMjkZzXTf3dDp5lybEEkgMG3GPmzmp4EVrONsbXOQzZqtqCmyQADcvr6e1PspA1mV/i39c8YqGtLozktNB93axwMxEyylkBDL29jUbWbS2UbrjG05JNOlmRIrgAYBYe/SnwR40kfMVmkVuvTGensaqJtG1jFvZAkMQRNqhduf7x7mqsQaSZI4/mlYgLip7sMsfzZPOTmr2jW7WAW8dB5rH5EI6L611ppK5sn1NbWrVdWWM7x9ptYgGUf8tAP61ysl0WmOcZHqK05J3SSa6U4IcFcH36Umr6ab+wGq20eyJiVlQdm7ke1OKSdnsPl5lqY+wXNwmcknk5NaF/ekfu4/uKuOKyrEs8kj8sF4FTXLrGuGOWPP0q5RvJXM+Rt2KrAzyDcuQOoNawRI4EhVTuc5wtUIVEr5A2hhkAdq6jRLCIN9plbYVHy7h2rogrnVFaBpdgltcSXNw4Jhj3Rp6ntmudniOp3Z3v8oJLZ+tbEuo+fc3TEgoBgdhWCbgQI7jgt0qG2noQ99BuomCCWNo15XufQVzmoRCWbeq/K3PSrd/cPK+0cs/YU26JjgWE43LyCOtdlNONmbwTWpjTY3ZA4HFQsMn2FTSioCwAyOo7V3ROyOxFIccU1eBwO9OY5FMB9a2N1seg/ALR/7d+NPgyyAyJNThJHsGB/pX7CXmTckDoD39K/LD9izwxN4n/aD8OtGD5VgXvJWHZUXj9SK/VCUInL5LnnPrXPVWlzqpbO4reWw2qc8VQv44raIsx2tTLifyQSB5YHQ1g3NzJeShSzSey96+GzSqsNHmfxPZHdGXNoY/iC9kkjKxPjHU4rkrq1Mhy772PtzXfX8Wn2MRbUruO2UjPl5y5/CuNvvH+nacGGl6YJGHHnXPGffFfG+1nU96o9f66Ck4rdmJJ4a1C/P+jQOf8AacYFSJ8INRu4911OsP8A1zXJH41RvPiF4i1RXMd6LWIcBbeML+tYDy+IvEl/baXBqN5PdXcghjVpWwCepPsOSfpXZhY+2moU023ovU5m4dmeo/DH4W2ejeLP7VaR7iW1jaONnIwGbg4x7fzr16CxnNwFWQ7CckE5z7VB4H8H2fhDw/aaTAPtAhTa8kj8yP8AxOT6k5rZlS4hnUWyeai9Sp6Gv6MybBPBYSEL67v1ZhNRbvYqyaOEZSmBGw5P3RmqktlcQ3W21KSyMQcbu1b7W9xf28h2Mg7qRn8adYWUVtuQrvZgCzg8n616rTle5jfyOb8TeB5fFmhyw3EsNtdL88LINzI45Bz9a2PAniOXXbY2Gqw/Zdcs1CzxHgSjtKnqpx+BrUigjWUJk4JyRnqfam6v4Ts9bnguJXkhuoD+6uIHKSR8diO3tXzuLp3eu5tBvdG0EyuFhSNexPemSWkcmAyAZ7jrWXa6dr9vHtivotQQcb7qLa2Pcr1/KpwNWiJWa3t5CRy6SlQPwIr5yXMm0ztvdbEklnApxtB571SuoY0TOEGO/pUsgv2G1lggU98lz+XFULixhBzdGS7b0c4X8hXBNtlowtX1qzhJUzLI+eFjGfzPauO15Lm6jdkjtkTH8coyK9GkiEg8uK2ijj9QnFc/4i0O1+yS+ZbJISPvEVx+zTeo3seZab4Vstf0u5uNQVJ3ZmVFRiFGP61cg0DRdM0X7CtnAtsy4KFQS5PUn1NVLNLXTokt7eZrd2mIkizwcnnAq7eaQ1jvurWYSt/dnydv0rwaspqo4nNv0PL7ayubLX7jSpPMit1O6GL+JkzxXeWdn9jtYgpww5qh4akm1fUpr67gChx5aOB/CD611z2qLHwPlrtpa2bG07FBEXWPldcXig4wceYB2+tURZ2lzGDHJznHJqaZHilWSMlWQhgR2NP1PTre7KXsYMH2kkvtOAsg+9+fX8a6KlNyjzRW2/oTGWtmY9xoLzKQkw4PftXL6xpF3Aw3AsF/iXuK7CS0uoT/AKwTAHjPBrLvLyd2MTx7QO+KqjdPqjKdrbHm1/C6Pg7ty9z/AFrIu4mEwbap9cV6BqEJZGd4gGjPJHIIrmdREbSmR1XHXAHT3r3aMa03pJHny5Ujnr8QiPaABvGMHrmvuPQdJWx8FaBp+3C29hEpU/7oz/Ovi2DQBrni/R7G3zi6u4oge/LCvvbU7UKDGh2gARrj0Ax/SvMzlOFKMG79T0sCk25I8t1eGSxSU+UZYVyy4OMe1c5caa9x8xhK7gCBx3rvvGEIt9Pn28/uyB65qhpth/aej2dwg37owOD0I4NfmVajHm0PTkr6Hn82jmI7iBu9KpS2jsxJU8V6Jf6DI5xtx6mqb+HTjOOcdcViqS2RhKHY4eOyLHhSe1TxWDbANtdkvhwopyCSBSpoBUrhCBnBPrTdJ2M+Q5aGxYDbg1a+ymFEJGGLjHvXXJ4f2FMDk+grFvDHJrKW8bApD94j+96Vy1Ici1Go21OmutBPib4c+LNIjUu97pMyIo6s4XcB9civk3w/+zjF8QtPsW8TpdG3jAdLKB/LG7/aPX8BX2l8PZQmqwRHhWO3B9xXkHiv4gTaH4t1Xw/plsLGO1naNpyuWbBz8p6CvVVTEU8PB4d2d3r1RrKEJ6yL/wAO/hlonw/01be0trTQLKLnCYUt7k9SfrXUeIvijaRaS2naGGeVvkkvmXG1e4X3PrXlN3rUuoRoZZXlY8kyHNOtZmmAVV2n1NeHNSbcqmsnu3qyI1VD3Im1Fo9trMUkat9nvHH7uYkgbu272zXSfs+6PLovhyJrq0is9Q8xzdpEgVTMGIY8dc46+lczp0bpLyTu46V6l4VHm24ccOeGPqfWsKdZxapd2jelFOXM9yfxpatF4quxCN73KpcKP94VJpmhafpjJPqDr5o5AxuYfT0q9q5YaqZm5lEKRKx7Ko/+ua4vX9YaJ/KiV5pT2QZYe9b1veqOEFomdkVpeR12seO0itntNKhFuGXa07ffx7elcdAxJ3bs89fWuXh1K/ke6V7GYCN8MxU4rYsdRjZASeg6elZYiE5pX6dgTR0ZeSTRrxo3ImG3dzztzyKjsGdZo9jE57ZqtbXRZWRDxIu0g9wa6DTNOAZWA/OvOjBtWsUdFpDM8M9qzEiSMn/gS8im20kM0YDNx3FTaTCYp2kPSOJ3J+in/GsxblhGvGHI45r6DAVnh0kyKseYmupyDtidwuMcjnFVkkbZnfsA606eTzDndtOMVSfMcnmBmOODgZBr7PD4pyWh5so2NW21DJyxYhffirVjq9q10sVyEUP91sdPrXLTXUkrsXkEYwDgdak0e0bWtQS2j+SIHMs3XA/xPauurGnWp2qIcZSi7I9bttNtyUDRxsp5zxzWjBZwQgbYyeTxyQPpWVafZo40jUBAvyqG9K1ftOxVI+YA815FKEVex6VyyrRIwwufotSS6ikKPIUCKvV84xWF4l8Xaf4asluLqTc5yI4R96Q+g/xrzWXxzd+Jrs/bNsFrn93FCeE+v96t54iNH3Vq+xDt1O48YeM7bVNIlsIo2mdiCJTyqEHqD6/41xS2bOOWZQ3XbxmnxwXM02GVY7cfdZTneKvNGYkXdGZPmxwccVVKE8XNVqnTRIxlKMdEN/sWNoA6GRHHI3VbsoBJCRKFkhkUo8Z5BHQgjuKqmWZgQkh2D/lm3X86Sw1iOOQoSA3YZr6WjSdOUZrQ5pNNWPys/ad+Gdt8E/jXregwRmPR7kLqOmKTkLBJk7Af9lgy/gK8ok1e2jHDDP0r7f8A+CoXgj+1vA/hfxxaIPO0q7bTrp1HPlSjcmfYMpH/AAKvzi8+Rxjcfxr3amFhUlzxej1PHeGi5NnYza7ECcYqufFJjGE4+lcuCxAJNOHHXNSsNBFxoQj0Luo6jJfSFixrPZck5OanxnrTCvB4rojaKsjYrOM1Ay89CauFBUZQnNbKRZVI9qTHPSpXjx1puzFa3IBBz6VsaVqLWkq84Gay1UVIvXisppSVjKauew+GNfS4jVXbPb3rd1LRUvYSyLx7CvGNH1h7GYfMdua9b8J+J47uNY3cYryKtJx1Rz8t9GcVrvh9oCT5fGfStLwg4spF4wc16HqehR6lb74sHjnNcTe6RLp8zbVIANc/tHblYnzR0PRbG8huVAOM+vatWK13DcMY9a8mg12SyIBbGO1ddoPjeNwFkYehzXL7N7oIq+52At9vOOaI7YytjFNh12zuEUh1xWlaT20nKuM+mazasbKFyGKwAI+Xv3q/HaIqk4FLuUDr+VQ3t6Io8ZycVi3bQtRSOf13aWPyisLySTwM+gNat0ftUzeh7VZt9OzjI69/Ws3KyOaTu9DNtYWXtg9xV5VZFyD07VaNmFXp0pnlcgVyy1FtuV/PmZhhjx3rpdJ1CVYQjHg9qxmjSFM9/erFhcjcB0PpXJKPNshxjqegeHYIpHB8sEnjOK7C20S2XEnkrn1IrivD1wInVyeBXS6j4o+yWhKjoO3SslTctDthFJanC/GbU/sWnSbQAQOwr5RvdZury5dvNYDPrXsPxZ8ai782PdkGvFYtsk5OOtfTYKj7OneSMarUndGtoKS3E/7xmcdgTXbWkKCHay/Q1xmm3AtW9K2otX38ZNTXi5vQ5WedxzBXBAx9K7Tw14hu9FmjubS4aBjwSK8/MmMY612fgvQb/wAUMLWyt5JiD8zIM7RXsV4xUby2JSsz2TTNZl1zSTcyyebMvVic5rnNQlzdHuc9q6qHTbbwfoqWWP8ASGX5t3UfWuXhtP7R1HylOM18jFxdSUofCfPzt7RuOxUknw2KSb5ohycZ6Vb1XQZ4nkMMiyBDjFUFSWG2AkUqxP8AFXQknqjNJWvcgv3EgAXvjim2kKxQzuzZXd0qVtu5AecUlmuPOiccEZFVfSw76WK8cyiZkkQtHIOMjpU9rC9pYXxlA2qQUIHXPQ1Xn4ckAlQpUc1a03UfOtm05treZ8yEjHzema2RoncpoFmtGcZDD5vY1KskL6arFn+0eac/3QuP55qG5XyHeHOApwSOh9asyz28+kLAlssU0UxL3IY5dCBhdv1yd1KyNYbO5mx2j39yIUG4M4z9O9ady/n6tsiKxJIdihei+n8qraSyw6rAsZOGJU468ippNv2iNCuxt4BZevWm5NWRpfVGRcRiLzQMkcZ7c1fsb06bZ2qnneCzKemDVTWohDcSBWyoJX61X1V2klgiyAyRqvPpiumK5lqUtSXXIoYbWKeyGyJyfMQ/wt/hWC8juFXrnjFdBozr5FyJ1EluT5Zz/MVD/wAI49reNIWzbKvmJJ2Pp+NdEZKOkjVO4aaimeNSoZc8iumlv2s9PmHyF5OCWHRawdEj3sZDzg9D0o1y/wDM3xlgFXqwrVWURqSsUY7lEt5Hxks/SsXUr4SlVXAx2FTzTqsATnBGTWR5e58npTpxW7Lgu5NZRsHaZxkjpmqs0x88kmtSRRHZKOQzDP1rEmJDZNdUPebbNVqyvcjnA6VVkOO9XZl3fN274qlKNxrrgzsgQnk09RgU1U5PNSNxj1961NX2PtP/AIJm6NHceM/F+onHmW9jHEuf9t+f5V943SKiyMzgFPXtXwL/AME1tejsvHvifSmbD3mnrKnvsfkfka+4/FV75UO2M8v8ua46zUYuTOul8FzDvL1p5ZA0mUBwCDWBq13HYq6reSxyNyfLbBFWdUuorO3CKC8g5GP515d4k1Ft7BJGMjV+WY2rPE1pS+70N5SUI2W5JrWu21vI2yZp5O5fk1w+t6/IWdt2Fpb8lEPz5Y9c1H4U0BvF3i7SdGJwtzOoc9cIOW/QV51HDpz1Rxucm+U9b8EfDuWbwrZXNwreZcp5mD1APP8AKvRfh58P4/D00urTIWu5V8uEEfcj7ke7fyFdfdR29nHHY26q7KoVEQdFFdNoeniFFkAYuR8oPIT/AOtX6/wtlFJSeKqK6jpH16v5F1rRapx3MmOznLDfP5UJ42qMn861Yw2mBUgYPEBlwR82PWm6ooinA3F1YY/d8/jVZLxoQFXLhDy5AzX6+rOKaRyWktJM0rK8lnlkCviIDOe1LDpGbh5VcJ5g3FAe/c1l/amMoYDY+eMcA1rjUFgg813WLI5L8mvPrKa+HqbLkSuaI8iIIj/McYLHHze1XPtkSRFSY40HtiuSOq29zMFkXev3t7HgEVPFM9xcBkczArkIRxu+tePVwk5ayL9pbSJutqgi3BU3HOMVUmvGY8YOeoHUH6VNDaN5UkzgI74GAc4/GorZkjutiABsgEnk149TBxV3c1VR6XGCzurtQWXyvc9aSPR42bMjmT2FasUckkh3MVT0qy0SoMIMnt614VTlvaKudkVdXZiSabGiBI8hfbtVe40eO5jKbAcjkmugW1BYs/LenakeEKCcFax5B2Pnn4r/AAqkvWifTywuWbKunDLjvXBXVl4tuoG06SYRK+I2nWPEmM46+vvX1atmLky3Ui4z8iZ9B/jXOXWgQS30bhBzJkjHpzXFXwsJPmM3FbnGWnhWPStMhtxGMBRnjviq1xZG3+UjcBXoOoWg2BuR82BxWDfWCtIFYZ3DtWPINo4G/CFW4A7dKzobmO2R7aVPMhlkXJJxsPTd+tdLqdl9nkdWjGBXKavCsgZU7jlfbFdcablFnHJ8r1J7iynsgQTug/hfqR7Gqc1xE0TKyq3tVm21UXun286uHguYlmRj0YEVkatZMs+6HG0r0LcVdCjJ6/gZ1J2vYxtQhQb23FI2U8t0YVx+pW25vMBXZzxnB+ldHczzrDc28g3vyVb0HpXMyAtiVDujYYkQnke9fQ0cNCSuuhwSd9zb+B2nfaPjD4cikYMkcrTbGHTapI/KvtKa3Zt7gFmI4xXyh+zbaQXvxSVpGCT29pI0O7q5PGBX2Va2Zht2LcsRx7V8nntO1SMb6WPZwOx5v4x01oNFuSwy5XNcT8K9dit7650S8YJ57+ZbFvXuv+Fen+N4g+nSpzk8V8769G9vemWJjHLGQyODyDng1+e14qM1Y7ZuzTPow6KCOV4z6VE+hKdp2d+uKX4R+NbXx94fRZHUaxaAR3UJOC3o4Hoa7htO3DG0DNdMKcZRTRra+xwk2hLGmNm4sccU59FCRgFRk120+nIuxdo45rlfG/ijS/AmiTajqkyxxA7Y1z80rdlUVc6cYq5PKcZ4+1JPC+jMUOLy4/dwgevdvwrz7wvZM7ktln5Yk9Saq3+r3vjLVm1G8woP+qhH3Y17AV03huz2PkDORzXy2KrKpUSjsjP4nodZ4PJTXLdjkbWGc14/8Vri2XxXfTGNvNmv+GCfKQOv8q9pt0/s6yuLwDHko0mR7DNeIXepT+KboXMlq1uqOXAb+InvXup3w8Ied39xLi+YztOtoHztzIwOMegrZtLBi2VULjpj1q5FYpMEfylEw9ua2rDTw6cMY+eUxmvGqpNtox9nedijY2z8OQNw4IxXofgZC4kiI5yCAax7HTFZQNoA9RXY+ENLIvblxwIrcyYHfGK89wbqR5T0KUeXVieIG3XkpRfmRNgGOpxXlmgyXn/CdXUDw7ZJEDMsrcKAev0P9K90vtLiaX7UF3eYNwJ+lcB4h8MTW2qf2lZqryhdjq3Rl64z9a7qMV7zbu3saVLpaFmGxme7nRoo8HByT14rzuOxurTxFqNpNGAUkypDcFTyMV1Nnq2vtfS+bp6RRgBTIJC20duMVG9uk2rzzvvVSFXc/U8da3lRdOnKU9vUySbsX9E05QFZoeeuc5rqLK2YsCOAOlZ+m2piQfMWzx0ro9KtcRF3ICr8xY9hXjq058pvyXWpW8TXyeGPCGp30hHmMi28Sd3Zjzj6AE1yOheKrKWFfMw0hHcf0rX8Zwy+Jru3jgZns4FygC/xHqT71m23w8MpBmBQfTk121YS5oxpr4evczd0/d2NSfWrUxhvlJYdBWXNqJuNuzjAySGqx4m8EQ2Ph5by1kkjmgmRX5yGVuPwwcVzaeGv7XUo+r3FmMcmFVP869zDV6tNR5lc5aid9UXTO1/JKLcpLNGgym7gD3Nb3h2+FvDHH/qWz8yj1+tcPB4cn+GdjqIfU/7WOpTRmG5KlWCgHKsPUE9qSDxPZabEDeXARh0AOWP4VviMRWnNJ6eSClZLXc9oN6k4B5DeorO174k2fh2IqpN1eAYW3Q9/9o9hXmeneO59buBbw77W0P8Ay0/5aN7+1adx4TwjzKWmjznceTn3rSCquN4nRz3Whz2reJ73Xb572/IMx4VV+6g9AKrR6q4kARmLHouMnPpXRQ+HLWY4dnj9AeK6Lwzpmm6SzN9mDz95X+8B7UqeEqVZ3k7GTuN8DxalLE8uoyFLYjCW4+8T6t6fSujMccw+WZwVPIqlFZSs7yRyBRnIRh1FToLgZLQA87cqeDX1+BpRppQWxjO4t3Y3LgNbyI5HXPBI9KoLJscrLbGPH8bDH61cdbqORZIY2x0wTwasytcK3NuzI3frivraVCMkcbl3PMPjR8P4fi58NPEfg+7uBBBqsAEN0RxBOjB4nI9AwAPsTX48eLfCWreAvE+o+H9dtHsNW0+Uwzwv2PYg9wRgg9CCDX7f6paQyIGuVMCk7d+QvPuK/K39uP4k+GPiJ8axdeGSZk06wj027vQNq3M0bNlh3IAIXJ67fSuz2Lpxs/kYRneVkfPadKlB9qro3HWp1NcrRqSA5Hak2kDJoBzTsZHSsQ3IyufrTTHU5U4zjikKHjiquFisYtw/wqFk2/WrhG3j9RVeQfN9a2izOTsMHHQU4DgdqOMdKAc4oMBucf41raJq09ncqFY4JrMIxXUeDfDkmq3AYKSPpUTaUdRN6HsPgbUWvYUWUnkdTXTar4ajvYSwXLEdcVjaDoEmlQI20jHrXW2d/wDIEbsO9fPVZJsqNnpI8l8SeFpIC2F/SuBvILuxnym7r2r6R1ezhu7Y5XPHpXlfiLTEilfaMiijWcXZg1yLyOOtdfvYgAzsMV2XhnxNPI6hnYnvXIXFm285HFa/h0RrKoBGc4NdM5KSJbPWbbWGaAfNmo7i8ebPXB7elZtoMQrtB/GrtvCZCDj/AOvXlSjqJtlzTLfzJAT83PQ1upbCPGP5VW0q0xyRWuyfLx6daxkhpK2pnzJweh+tQx25bkgfhV0wmR8YyK1LLSw4HGfwrBxuybXZyl1bSFiBzmpNO02Qupx1NdidByc7CKvWGhhWBI710wpXKUddRdI0l3iXA/SrusaIxsJA7YABOK6LTLURp0FJriA2coxjK9KpUoRdzqja92fFvxWtXt9SkG7IDdBXJaUpbBPJ969H+LunvJqEgRCTmuX0Pw1dyINsBJr1HUUaWpxSklNoyr0tEOODTbGSQyDDHGfWtzUvDl2h/exMi+4o03RwXVVUsfSs1VhykQkm9Tz04zxXp3wY+IR8G6i0YiD+Ychs968tZtmPWvZvg18OXvQdZv0ZYEG5Ay8fWu/HSpxoS59jKq4wg5S2O78UaiNTP2thtMw3cjGDWFokXlSSzs3CirviW8FzOsUA2ovAFEtmYNKRVO2V+SMdq+LpK0bdz51u6djLa7cTOAxwx5yaTym1NltlIWU8BjVSVTHLlyDRKDC/mh8dwQa646NGcdCO6tPs10YmbJjODioLZjLenB2oBjJNXLh0kszMpzIeCPSs9FMaxyAbizflWu5b10HQiI3Eiy/Oqq2Fz7Vm5xc26R/KQ4O7vWrNYPBciWTCxZ/E1HY6ZHdaxHG0wReWEnbpwK1izSDuGo2a3d0zqNr5/eDP/j1VYhtW5Tr8w5B4q011Lp9+J4+JA20AjOR0IPtU40otZT3cRWO3dgpTPKt3Bpp6amkVdGPYDbq1oq4YmUKM9zWw9q32mS6kIjWA7lXuxzwKyNMQjW7QABmEoxkZ5rTluspOCo/eDAJ5K4OTVT6WNd7GJqUby3Iyc7iWJBz7mqt6zGXzw+9nHAq1IxkeUg/dGB+NVPJdoVAG4Lxz0reGiVyl5lm9iez0+2jJCMwMjjvk+tXNNvDdWBsGmB8z50Hv6fjWbq775o0Zg4AAO0+1Q6LDLLqiGNCwjO5sdgK3ceZGiXUvG8XSYDEThySSB2rCublryUKuSM5JrofEMa6kst1FGqSxnbIkY4PvWBb25t7d5HyCeFq4NNX6jSW5Sum3y4HyjOOPSnC2EaqW4zyM1NBFlWmcA84UmkZ/tNwinjnHFa36I1vbQh1SU7wvTC4xWRIS3bNaeoSfO4Azg4zWY4IQk8E1009jSHciViUZapSD5ulWg3lt1BNRTLzweK6Y6M6o6Mr01j0HpUh5OP1pp6VsjdH0L+wrqT2X7QuiRq20XEE8JHrlCf6V+h/iG4ebVbeNidseWYY6+lfmp+x3P9n/AGg/CLg4/fsOP9xq/Ru8vku9RvZC3KtsC15+OTdGUVuzopdV5mDr8hnMjCTAyQFXrXEX2lOS07rhscK5rv7yBS3mFVD9Qlc3q0ck+PN4Tpx3r4CeEdM1m0zzHVYGklYBdqDv6V13wAs4D8RJ7l2+a0s3ZSf7xOKwvEkixuEQYHTHc1R8IS6jpV9c39nI1vIF2Bv7w9CK5nD2cedo5lLlnfc+oLXxL/Ymqm8dWniceXJH3wTnIr0/TdZi1zTllsbhLmJuAU4IPoR2xXx+vxP1S3G26tkuMd1+Umn6d8a5dFvEurOKazuEOWUHcj+zDuK+xyHPngY+xqq8L303V9/kbtwlLnW59gT2UrxoHmUSj5dwGcVmiN4SFldHIOSq8ge1ch8NfjXpfxPtjbp/xL9Wj+/aS8CX/ajPf+ddrHbSTMREyqA2Nxr9swlajiqSq05c0X2IaT3RFqHk3wjiEDxnj50bJSs6LQHiul83ULiYA8rKBjBNajgpOwWTtklRgfSrPkhwJiAzjGN3p716XuxVomHM29tCulnZL8ojNyzDkdPpxWhYSNbWzmRAvZVA4FFrYqrJcS3AiVc/uV75qC71aIyGMdV6ITjdXmSpupKyRo5uMbsu+aSVUtsYjDZbgGpdPjaMvGEB+bdvz3rF0r7XC8kkkIktlbIWTlgf8BWnPqT+biJTtbHIGABXnYnC8zcFt3Ipz0uza84Qpuz5jH8h71NBeKxUqMOeDmufs4zcBmaQ7s55P8q1raWKJDljuPIGMk189VwSjpA6o1W9zRSFiWbd1PSnTReXbtIRuf7qqPU8ClsEM6ZI+U9jVyaD5osH5EbJHqa8ydJU9DqjJsyrm0EMOwYIUY+tYMUIllmx2OB9e9dTeRqI3PODyRmsGzjHlFwMMxLV5VZmxl6hb7oWOMelYGrQssaSLwVbH1rs7u3EkJA+9j9awtRsxPYyY5Yc59KlQ1MZHI6rZpcxLzhjxu9K4LVrBrOSWZlyUjZgB0OFOK9KubdvsbDBLDkEdK5eaNL++FpKFUSkp83fjpXq0sO5U5Sjulc4Kkk2lI4PSbNoPDOm2soBlit03FeACRkge3NU7yylW2cjqOVPXIofWH064S0nR9zyeVEV+63OMH3H9Kfqk0thPJA2HKyFSV6cVnhk20luZztd3OVuJC21t27P3scc10fhr4PnxTYiaw8T6ck0vP2WVSCCeo681z+oqZrkvaxOSx2sg5yaoRxXWlTbhKImDblUHlTmuzG4n6vSTU1GS6PdmdKN5Wkro6+6/Zz+I3hTVoNS0KW2nmgfdEYpCjj8+o9q9y8E/FTxdHbQ2HjPwPqltcqRGdRsEWaFh/eYA5H4ZrI+CHxwGsumh684F8oxDcHgSD0PvXu8tnK43RjIYV4c74+ld2fn1R6NO1F+6eaeONctksGMZ3BxjOMEfhXEWHhvRfifps0NrKthr9uuGCdJB2bb39693uPC8GqwtFd28dwp6q61wmqfs8WP9tWms+HtTvvDWqW0gk322JI5B3Rkb+E+1fE4jLKsal7pr7jvVSM9z5t1rQfFPw98XW6wvLYXWS0N7b52Njsfr6GvrH4TfEiDx/pKwXgW11y3QC4h6CT/AG19j6Vc1/wdB4isjDexIZwOWUcZ9R6V43rXgjU/CWqJPAZIkVsxXUJ5X6147dXCTva8epcYcu2x9Ca1c2ul2s11dSrBBChZ3J4AFfF3xa1m9+JviR7tpni0+DKWlqoztX+8R/ePWvUteu/Evia0S0v7p54Bg7UXG73OOtZKeF47ReIW3n0HJrlxWMVaypppeYpRlJWOb8HQubCGKZSsyrglu47GvSvD2mlYhkcmuXl04RoweEgduav6Hc3+nKEhkfyAfmV/mwPYmvBmrS5maU48uh2uuQ/8SGe2XhpU8vP1ryuw8PzW+o3CyyTSRjaI0kcsseByFH8Ir2VbcXukxOoyh6t3rDvNHU3DPj5nA/SvUp15Tpv5fcNxW5wi2BDKwTLJ1HqKv20eW3D7w6HNbNxpPlZRQd3rTI9M8glQCR1BI/SueeplL3HoP09ws2GBX1HvWvqusX/hnwB4w1fS7YXeqQaXILS3PAklJAUH2zUGnWhaU/LkjGM10N9pq3mlGxbcq3Tr5mwclRzj8Tiowr5ayla9r6fIqzkjL8C/ENZfD2k23iOA2V7PboZfKBkWGQj5lJA5Ge9dx/Ytvdp5kEsc8Z6GNwazrD4a4hjORGoI+UDOB9a7rRPA2nWWxzH5sg7t0r0KOAr1pfCkvU6VNJanIDws0mfLUgn+LHWsq98AzqS32Y5zktwQa9mktIIUiCqFAPUCniFAmdoK+4r2Vk11yzk/0+4l1Y9jxax8Pi2OJWAx1GM4qa65H2eJSIv42xyx/wAK9ekt45OfLUDPBxUL6fbtndFGx/21BrJZK6cvcl+AOomtDzWzsv3YwAoA64q9HYSzHGQV9ea7KWC1i3HYqgdh0FYuo6qqKUswhc8byOF98d678PktetNRSuZyqxpq8jzL4q6jb6Rb6bps/mR209wJLiVASBgfIhPYk5PPoK5eGCJ8vZXkc4PSF/kcfXsa9gS1kcFpCrvnJYxg5P0NcZ8Qvi74V+HFu/8AamqW/wBu25WzUqJGPpgdK+2hwtHk/eTS+W3zPIniuaV0jzDxfHqOrmCBI7h/LDfLFGx5PHasJvAF1PGxNnPHOnI8xDkfXNZd3+0Zfa/dvMoe2RjiOKzdgMe571Un+JV5K53xkMf4ppjx9amPD+Hho5t+iRH1zT4TuND8Lz2ijzYTEw+8XIH9a9A0CdLdDFLcQ7T0DyDP86+f28YahqM6QWsoluGOFitU8xj7YFdXpfw18X67ta7L6dGeT9qcqceyrz+FVLLMHR1lN/gjSGIqz0jFHskGsaOsYNzeWmzPG5hnH0p+n3miavPJb2V1bXcyDcBFyRXF+H/2fNLuBnV9UvL9hyIYW8mNvYnlj+deh6F4X0zw5ai20zTIdPjU5zCv3j/tE8k/WuSpTw0ItU02+jbR1R9rL4rEKxNCQEyeceWamSUFSjKy+ikcg/WtFrMSB5FTDZzzUMkZgRzKyJGgyzs2Av1NFCPLYclqV3i3xFRuRvpmuf8AFfjOx8IaYXvrgG4IxFDHy8h+n9a5Hxz8eNK0kvp+gyf2jqPKmcD9zGfr/Ea8zhtrrUrg6jfTNqEsh3MzHke1fTYVyfwnn1ppOy3OrTWNT8W6tDeXrlYQwaO2XgIB0Pua/L39prQB4Y+PnjqwRBFGNTkmjUDA2yYkH6NX6m+GbiKzZGZAFHUN2r4f/wCClvgq10T4saB4nswFTxFpgaZB/wA9YSIy34qU/KvXqQvTvcxpnyIj46iplkJqorVMre9eY0bl1CDzTwePaq6vg1IrAAmudoCwrA07djvjPUVCHxxT9/GcgfhUtARuQD2qGXDU+Rxz0JqHJ/CtIoym2M+lKv8AKjHPanDpmrMSe0tzcTpGByTivpP4TeCQlpFIU5YcZH614j8PtIOp6zHkZAI7V9j+BdHW0sIztwoGBXFXl0HCPNK76EV14aHlhFTPFYV5oX2YkgY/pXpUiKBkiuR8RTLHvOMGvErWSudDSauzir1m2FAeK5680M3pJKkmugaUSy4zxnqa0Ut4kjye1ea6slqc+sttjyPxJ4fNpGxxjvXB6fqptNREeSea9m8Xx/bIzHGMn+VcVpfw2murwTbD1716mFrLlftCXo7I6zQJzdWqk5zxxXU6dYFyD2qPR/CTWMIBXGOvFdHYWYiIBHJrByUpOwJdyS1tDGoGAPappQAMdD/Or32chV4qJoCzgCs2rlPQl0fSTcPux+ddXBpQhVTgfWotCtVjRdw5PSt5mjIxXTTw99TRJRRl/ZgRjFWreywQNvWrKrHjJ5qewkjaYAc4Na1I8kdCS/ZaSzICVIFUNehWCJ1zgjjmulnvEtbQcjNcJ4k1hn3Y5NfMzrSU73NpcsF5nmuseDIdXvSzgEZ7iui0rwLZW1qNsabscVmz6q4lJ6EnqK0tE11zKqu3Gayq15SWrOaLjzXaOI8beE5ssqRBh7Cq/gf4eh7lZHiy2e9e3tpNvqsQLAHIq/peiW2lRg8Z9qyjjJKDii3SbldH5tonlTI5XeqsCR619NeBfi/Z614TXQkgKuBjLADH0r5kEoPBOa9P+D+iy3V492w2wr0J/nX2+ZU4TouU+mx5NdXpvm6HoVtYx3WoOW42mq2sXDGfA4QdB6VagcSahcPE2EBPTpVS7Tz4255Hf1r5JaSTZ85za2ObvG/fdeM0Toyxgk8Y4zS3kTkEKMkHrTbgMU2sR0xXfpoavZCKNlojDJGeQKivwCYjEuI8Z+hq6sbHTo1AGeeapJJnKNkAnGcUJ6scVZl3VLdo7GCQuHZ1yQO1VNCKPqDb2IOwsuB1PpWlrsYS3toy+AqD5uxrCs7pY7yEpwQwUk1slobLZosSQtLcbjx8+AT0zTtEvPL1mS1lYvbTKxdQf4scH86t3ek3T3S7lMcLEkE8ZwawbU41x2BACq3Dd61ik00zSF0i21k+n6/Crq3EgKleMiobi48kgjIYk4wcda2bbVWi1cf2mGbG1lDJ5e0lPl47DoffrXPX5aOZ1Y5MfAyKLXaT6GjXQjjmjS3kQxgEyAlwOcY6VWRcQ7EbOTnjuPekuShsl2tmQkkk9MdqLYtHbQbhhpPbqM11paGnQNYilmvVQYdowFBwBwK1dOU6To7SpgS3ZKhh2UdRWY7bLqQlicgjPrV+aQy+G4Mfeilbke+PyoTdrCu7FGzuntb195BQqd4PSma5scQiBSICo24/Wq7t8krvy7DA56U/TLgS20kL/NIh3R5q7W94qLvoinfOIljiUEbeuf1qrFcqZCFUKACKjvrhpHYN1pEUQ2Jc8M/SumMdNTRXsU7p/mJqpI2fX8afI+7J65qN/lWuqKsdEVYqycnNI3+rFDA4pU+b5O5rpOogVCRnpTanZQDg5qE8vnH4GqTNE7npf7OuuReHPjR4TvZnCxreKrE+jcf1r9HY50lvGZEOzezFz3Nfl98OFtH8e6AL+cWtn9tiMszHAVdw5r9RLIRTAfZR58BAKSIcqwx1yKHSjUTb6FwlJOy6jb1zIcgsS3vWLqltdXQCBlRB39q6OPTishkb5i3Ydqx9SikaRlCnaOK+XxVFLY6VF21OE1HSUR5JGO9wO9Q+GLczW126qWAkwPQ8Vs6vEbeF1c5Zh90dqjXx7beGtIjtrDSA86rlpJcEbvWvn8THmg4QVyI2T1dio3hHVNYkItrYrH1Mj8AVha8vh7wbGUu7j+1tSH/LtAflU+5rM8SfEPxBrrGOa+aCBv8AljB8q/SuKcAGQnJcnlj1Nc1Gg18RLnFbb+YureIdS1LUoL2Gd9Oa2bdbfZnKGI9iCO9e+/CD9rJ7SaLSPHbARnCx60iYA9plH/oQ/GvnoxjbyR+PavPviL49tNJs5LGzcTXjjazDkKK+1ynHYjCzUab0e66GXO1ufrvpWo2Wq2FvqNjLFd2U65S5t2EqMPXK5qVbmMTyhQjZ9e30r8OPD3xM8V+CRI3h/wAT6toysdzJY3jxqT6lQcV+uP7L2seIfFHwN8F6t4kuftWuXlkbmad1w8qF28pmA7lAPrX6vg8dHF3XK00vkdEWpHsMMMQJkCncBjeR+lMlvYoUcmNPNfncUBNRz3Ezho0jYq3HoAfpUiWy2iBpWErJyf8AZr1oxVrsynJvToR20c8sRkDloz1Vx/SpX5h2EEA9OMYpouDNAPJdIyzYHzctTbjUTbW4UgeeTty3NZzpSqvUwukyL5LdQkOXGNzSHqPpVnT4je3iyOxAj4RvXPrVC3tmeQ5kD4G4qp7+hrpdOjMcSyvtQH+DFcNenCEWOMpTkbliuyHHHTk9qssMovAIrImvXnMcEQ47itSSYJHs6MoHvXyFWPNJ2PSi7Io6ioFvMx4AB6/SsSyCizhI/iQfyrdZhOuM7gR3Fclol/GwurBmH2iykKMh6lCcq30xx+FeNXoOLR0Rnfc0s5kCnjHFZstuG8yMnqSDV25cqGYDPcc1XlXbICW6KCwPetaNKy1MZyuctdAx5TBK4P4mvO9Ynl0/XbK4cfuomLbh6e9ena3aNslaBwrFS3PY98V4347ke3hd2k4242KfXpX1WXUoSTUmeRipOOqMPWZtF8P3z3iXzajcyztLb2gj4Qk5yT3xmsa2+HfiK/uXvmvxplhO5mkF4C0jknJ2J1/PFHhqaHw34js9W1KP7Qqghi2CIAehA7kV61eW8esRrd2dwl7BMNwkjYH9a+YzirHCpRwsW1/M3+RthacsR79R28kecX1oLFDDZgqMYaVseZJj1I/lXK3aOgBK7mPUkV6nqGkTW8JHkbUPRjyWrj7+xO5jI2D/AHcYr4CXtKtRyqtuT6s9JwS0RxchkhmSSJjFIh3KynBBrq7P42+ONKgEMOuSbAMAOAcCsfULaML0Cf1rEuYgQ2xGerg50tYSa9Cddjp7n49eO1fcNelQj+6BUL/tEfECLBTxHMAP9gGuHu4ZsjjaPc1lSpICQW5PTjFS5zlvJkqrKOn6I918PftxeIPDEap4k0mHXbVes1ufLmA+nQ17p8KP2ifBXx6eey04yWeoou42N4u1yPb1r8/Ht2muWjdi2ASFNQ6ZqNz4XvbXVtOumstQtpN8UsPDA56e4rGdnpPU2ji+V2kj9NtT8NDSt8kK7oFBZk7qBycVyHw/8beCfivazXPhHXbTWWgYxzW6tsnhYHBDRthh064pf2bfjxb/ABs8LvBfBLfxHZLturcn/WL2dfY14P8AtP8A7Jeq6BrUnxQ+EV5L4e8VQTCe7t7V9iSgn5nA6Z7kdDz3qKeXUG+aTsn9y9Tv9pfRn0tf+DUumVRFt55qhc+BrmybeqZX0xXn3wl+PmtjQ9Ps/FUsWsagsSie/ijEZd+52jivfdD8caPrFwLVLmP7X5YkNuzDcVPfHpXlvB4fEt06U7vtsw9qrX6HKeGLS8ghms3tXeGQ/KcfdINX9R0CSOE4QGQcj/Cu7iij8sqqjGelI1orHaQD6URyz6vHlkmzZSjJaHktxYqvzSAI54w3H601tNDDLMOORjmvTJ/DkcjMGQGM9Bjis648LLZoBbMmwH/Vv2+hrz54KpzWir/mKaTerOLtLaVGPkQNIwHDMuFrrdG0GSAQzTuZJCcuD2qW0MdvJ5V3shA5Dh8g/wCFa665pdqf3l9CvuWFezl+T1H7/JJv0Zm5xWlzYhjBg+XpwK0MLGiYwORXMf8ACdaDbxbG1CIoByQc1mah8XvDenwlnvQQO5IFfWUsvqRV+RmTqRfU72eQSR7TzVZbtVUAn8K8G139qvw7YzmJLuMDsRlj+lYa/tY+GrhCJbiVDnHyRHmvVjg5Ozk0vVowdSzsfQV94ltbPcrzAN2XPNY934knnP7lMA/xk/0rwZ/2k/Asz4lmn653GM1De/tUeD7BCbdbq6cdAiYzXoUcBQj71SV/mrGbqy6aHvRllvcCV2yB69aparrGl+FrKW71K7jtbeMFmeU4r538Qftk25sVj0bRJjdkffnOFHvXg3jjx94i+JN15usXsn2cn5YE+VAPpXpN06cf3JDqU4q83dnpfxg/bD1bVbqfS/A1sbW0UlG1OQZZh/sDt9a+dIYZ9U1KW+1J3u76VtzTTHcxP41sHSvJJVCwT2rm/F/je38GaeZlQ3lyTtSIHjP+0fSuOrVnNe/sefKcqjstPI9J8C/D/wAU+P7+S10GxZ44sebeTOY4Ih7t6+w5r6D8KfssaZYRLP4i1afXLnhmgiXyrceo/vN+Y+lfnt4A/an+I/ww8XT63pmqCa1uWBudHuButJVHAGzsQP4hg19z/C79vfwN4y0FLrxBYXnhu9B2yRxIbmEt7MBkD6ivExNSs9Kb08tzsoU6UF+83Pe9A8J6V4bh+yaXp1tp8ZAx9niCEn3PUmtlo5BGJDg7Dk49KxvCPxD8J+ObKK/0DX7K/jPG0ShZFPoUbkGunkktkQlp4kHVsuMGvKVGrUbcnqekuW3u7EMdsYyZIhlT8xA7fSpNpc5DHB7kd65zxT8UvB3w/wBMn1LXPENpp9hAuZJCS+0ewXJzXzP41/4KefC7SkuLbw4NS1a4BIS7ltDHD/vBSQx/HFdUMPNr4X9wnNR3Z9SeKvF2keDdNe+1e4+zoc7UHLyH0Ve9fM/jv4l6v8T7loYQ+n6MjfJaofmkHq57/TpXzJ4o/bj0LXdWbU72DVtYu+i+YEjRR6KM8CuC8S/tt69LuTw5o1lo+TxPP++k/I4A/KvSo4Sf2kcFSrKei0R9h2HhNjGzyKsaJ1kbCjH16VQ1D4teAfARddS8ZaWjqPmgSYSuPbC5r86/Gfxs8b/EBj/bfiO+uoj/AMsFk8uIf8AXArgmJY5Jya9enFwRjyI++PHX7d/hTw/G6eErG51296Ca4XyIB+fzH8q+T/jD8cPE/wAbdcg1LxHcRsLSMw2lrAm2K3QnJCj3PUnrXm1FbSk5bjUUh4bpSg5qOnA8+tRYdiyjEcVIkn4/Wqyt3IqRGzn1rNoktLJnpTt/6VXU1JnGcVk0N6Axpvfijr1/Wngf5FVsYSYzoaTBz6U5uKdawme4jQcljigEez/A3QmuJxMUzz3r6x0u18ixjG3HFeP/AAN8N/ZrCF9vYE8V7gQqoF6ECvPmrs2gmomfeNsjJrgfE0xZXx8vWuy1m7EUPXHevPdcvkdiGIPtXj4hDk9Dkbm8e3l4yPXFSrrTrERyQfeqGqSoWIBAxzWRLfKGCZwCeRmuJQutjj2Ot0ayOqXQyuQ1enaN4YjgjU7AB6kc1znww0xbsKxG7oa9ji0sQqMjAHFa+z5Ub0o6XOPvNLEaHCg1hpaFbjGOM8e1ehX1gCCKxn0U7y4XOe+K5+uhco3I7XTlkgzt5xVS4sRE44FbMJ+yqVI9qzdTuE2nDcjsa9GjyW1JlsEd8IQABx9agk1/ax5AxWBd3e3cPM6+hrNllYtgNXWqkUYtux2B8RqEPNWPD2tm61AIG5JHFefTXLAEbiB71s+BJ2k1tBuOM1x16nMmgcmrHtv9nyXtup656iuc1/w26RsSTXqug6ar2MbbeSB1FU/E+lL5BIUHjOK+bqUrLmO7kTVz52utIZJmG0EZpIbBoudvfqK9Ek0iOS4ZSozmpf8AhFVK5AANeS5N6HJ7OXQ56w1b+z7Lc2RxxXO6x8QCrlEfrx1rW8b250fTznA4rwa41s3Gptjs2K7MNh3KLYpuUYpHkPw+8BXvjnV1hgQ+Qp+d8fpXuV/pq+C9L/s6CIiQDax7isb4GfFnRfBFl9mlRBIcnBTlj9a6DxRrcWvFr6EDy52JIz0r6jMatSdRRlH3UeJjpPRdDC0q5Z43HIGDmpRcLnBYHPaml47e0AUDcw5xVCJypJfp6GvLcFLVHhuN3ce6bHcHgelZd4xQFx8x6GtK3K3c7Ang9qr3lukUwjDEq3Y9q2grbmkSRZC2mRkZBwapPCz2zOFJA6fWtW/tPsVvCnG0jj3qjPcmO38pD8oGfxp9dCk1fQiUf2ppSxAM08bHaCeo9KxbfJZmYYKH7x9RWhHK9rBDKg2neTiretW0JSO8sX3RyJumXrtfvXVHTRnRfqSX8019Gkry7iFAz0AHasrSrLzrqZyRyCo9+anhm8yEwgbjIgPpjFJaReTcxIhwWQ5Ye9FnFtAtCtdyyXV5ciYfvDgAkk4xwB+Aqvcu1/a+cB+9T5JCB+RNEik3CgHnJBpLWSNLxEkJjhlPlyN2HvWq11OhO7Kt5ZFLGBiykMvQHkc96ktw0cNvcSNuVQUjH09an1n/AI+pIgcRrwADwcdDUduPN0mIHlld8j05ra943C+hTvXkYopO84wu30rTtEiTw6Yzn7R5hZ8Hjb2rPtpAl2r4/wBWpK98ntSQ3DK7oRw64IPrTWwX01K0yBrZ2Y/Mc4A7VnJJ5CKyMNwOa0J4JDb4yBz361lXSnlUX2rqp2ehpTLF/bm5ljljGFl5J7A96z7xgWKA5VeK0dOu/wB2bY/dcEAnsay50aOR1PBU45reF07PoaLcqvy3HHpTJOBjrUnO8dKjk4Y1sjoRWI+brxUKnbIDU8g4Jxiqbn5u+K6Y6nVDUtSr3HIPNQkbu/J5p/mFowO4703IAPShaDWgg4PU/Wvvf9l1rrxN8INPuLbUrm2urSR7aQB8qQDkcfQ18EHnmvt/9h7UA3w31mDqYb3P0yo/wq1Hmdi1a6ue1XFrrNuCp1qQsvoormb/AMUa1o1yxfZqcOPm7OPpXVapeeXHtT/WOeCOSa5nV0Szh5x5p6sxrKthKdRe9ETqST0kzmtU+KVq7ss2nXEJ79DiuevvHuk3R2t5sZ/2lqvrsiSCZm+Zs4FcNeKiyE+nY18/VwNJN8tyZVZ6HQ32v2M4IiZm9MCs2bVcQ5jTGPUVzV5drYQyzSSCNFGetVNM15r3RjKDvVnIU1z/AFVJ6aoz9o92VvF3iCdbKYtKUAHAWvDru4aeZ3LFixJJzXoHj7UClmsQYkucmvNXavoMJSUI6IuHvajJnyjc9q/b74T3NvafCPwBJA/LaBp4RYx90eQvevw9f5s/Sv10/ZJ8Yt4r/Zx8AX2Q0tnbyaXMfeFyq5/4Dtr7jJYc9WUPI7Phie+pqjPvWNTu6hj0zRE021iwBXHzvnNVEgN6ARIWV1JIXjFH26aK2l2gB8YBPGD7etfaRpW0RzyXMy/BeQoGCRhwE42EfKfU1jXElxdygSHLDKrs6GoVvzBJJIjoECjOD1PcGpbG7ZIfOmQKZDiNUbJ/KtXHkvZGdk/dZ0ekQQ2UYUnLYBfac4+tX5tUdy5JARB8qDv71ziPJpqFEjfbOpaSTrg0st210qEABgcDHX618/Xg5fEzZLl0idTo95vnzKCGUZJHTHanSanIt6WD5V85Oe9YsU8VhZBdx3OeCeh9qha4WQBGG12YspB4xXnwwaV3bQc5ux1FrcmVyVkJU9fSvKfjPcXnhfWrPxLpCj7TbLiWI/dmTuje3v2rvtLX7M4UzArkED0HvXL/ABL8jVraRMHaox7VxSwar1HFdhOo4079Rvw8+J+lfEizlNixgv4gDcWEp/eR+49V9xXR3VwWU4+dsgYI5r4U8WxXvhzxFLd6XdXNhdxscTWjlCAeoyKhs/it4xnmkK+KtRdgu0b5cZ9unX3rxZ05UW4yjdoI1+ZH2D408UWmkwSC5uIoWAJClvmPHTHWvBNc1+bU9ZjmkAFsAfLiPb/aPvXCaVdT3Lfary4kmu2OS8zmRvxJroNHMuuaxZ6fCd8s7iJVHJyxxmsqmKqwpuMPdi9zOUVUkmz0zwF8N4PGdvLqepK50xWKRwKxBnI65P8AdH616DDo2k6BZrbafaxWlvGMrBGu1Qfp/WuxsNAh0vSbTTLOMiC0iESlB6dSfqcmse/0YSyfviBGDyR95q+Wr1ZYh8rk+VbLoexSpKlHRanCazfh2/d8MvY8iuT1HT7u7BL24Rf73cfSvUtQggSLZFCkaHqe9czqtuqhsPgjpk5rzZ0FF3uW9Tzm6sbWKE7Rvf8AvNWDexLKD8pUjoBXZX+nm4kbyE3MOrDoPrWLc6WB8rncc9BXNOLIaOHvICGJHzH0HWse7sJGyWGz6da7y7tUtwTsAXuR3rE1G3N0h+QpGeMdCaysYuN9DzvUrUs58jO6M5Mg/l9ao3UtnYoZPJd93O3HzKa7ufRliRYlXA69OtY2r6WptnyMkHNTK0lqc7jfRmb4C8d6v4A8cab4h0gNA9u3zxk8TIeqn8K/SzwV490n4neGLXU7CRHW4jxNA3VWxypFfnBBpy+UhIB+grq/CPi3XPA92LzRr2S1YH5os/I31FONeNNOLjeJ0U58qUWe8/FP4Zf8K88Qf2xYoRo14+GVRxBIT/I1wvx08H3ni/4eWHiPw9rq+HPEPhqYXA1dpGjRLY/60OVBJA4OMdq9k+Hnxj0j4xaBN4b8UCOzv5k25c4WQ9mU+ua57S/CDxXWveCtYUSQX1vLZZPKvG6kK345FeVTorD4uFek9G/uZ1p6XRxXh39tzT/Dvhawtte8T23iPUYkCyX2kWLosgHclu9Cf8FLfCcEoittP1O7APMnlqv8zXw1450ibwLZalplzGqz2Ur2uR0LKxX+leef6RaziK4ie2ulUMUfg4IyD+VfcUW6l5y19bHmOtOLaS2P00vf+Ch3gi7h3z6lqtp6ILPOPrg1h2P7avhrxQLibTptdu4IJBG8rRCMMT/dya/P+2nGqIIiA07YUAdz2r2/wb4W/wCEd0W300qC5Yyyvj+M1vPGKhC0IxTfkhKpKff7z6Uvfj3b61t+wQ6hO7cBZG28+/NcX4n+N+qx3myxhgAiGJGclwW7jrVHSNJlsNDmnhjAvJgY4GI4Bxya49PBly8zWzw+UQ37yQNwaPr2JnBa2v2VjRR6pXOotPiH4j8QGTdem3jYcLCNoqG+tNS1LaZb64lZem5yVP4VoaPo8OnAW4TAbgSn19DWwdOaN846VrGVaS9+TfzNIqy2OL+y3NuS01qdq9WjGc1LBtLZjIcHqO4rtobQGQdjj04NPufC1let5hXyJiPvx8HNdMKaeyIaOOXTVkJZEyTyRjpSHTlOAy4b/Zrrl8E3wceRPHKp5+bKnFW08Daw/wAyQQuo6DfzXbClFbnPKMn0OKt7QPII2jzjv6VfsvDt1qUhjtF8wDlncfKo9zXW6f8ADszS77yXB7xxgj8zXRTQw6XaiGBBGQMFV/rXXSpKUrRRPs9LyPJ/FfhOax0l2W4LORzsGAK8G8XaTLdaLdK6sXi/eAn2r6v8QW5vYGG7cBjjFePeMPDDxWd9hQxeNicfSlicLIuKS1R8vSW24Z2jkd62/A2qjRdZEM/NpcfI49D2NU0QlCCMkGo5IOAwHIPWvmVLlZ1SXNE920mzfS9Ws7iAlQJkZXQ44zX1pNAZBCWd2VgG++cHivi/4ZeLRqduNNvSDPCAY2PVgK+wvDWsRar4etZt3zqgB+o4r6zKYxm5RXWxgvdepzPxt0iPVPhN4jgMYYLbM3TuBX5YtbkOVPY4r9Z/F8v9qeENdsgobzbZwB74r8vLvRzFqFyhQ5SRgR+NduZQ9hKMmtzWUrqNjmxb455qKSLaOldG+l/LyMZHFZ95Y+WuQPavBjWUmRqjH6GgHFPkQq2KZXQWFFFFABSjFAGaULx70APA45qVBj2pirgVKo981m2Z3Hr+H1pTmhRxSnAPPSsyXIYuPwqVQTSbdxqQrgcUmzFtEMg6VreGgh1SIvjG6sl6W2na2lVl4IotdFLY+3/hXqFnHp8S71BCgYzzXe3N6uMowOR1zXxZ4U+J82kBFMhwOME16dpXxkSWIbpOcetck4s2U47M9P8AEWrHDANnHFeeanes7Nz+FQ3Pj62vDnzB+NYlz4hjutwjGc9T6V5lSDb2Mpu5DqtyQOpzWC8kjPn0PetZl888Akn1qxDorykZXr6isNI7mD1PXvgxeF44lZiDwDXvaQB41I7ivm34dSHSrhIycc19F6LqkU9om9wFAqlaSOyg3yWYy7shtLH5VWsptSsozsZx6VP4u8S2djYuEkBbHUGvAtZ8Xym/Yq5AB9ax9lFvUupL2Z7LqLQzIxRxXnHiY3W9hE54rnF8fywpgynHeqsnjT7a5wSfrWyhTj1OZzjLyGMmps3L5FXreO+I+Zs4psWsROvPFOOtxjowqZSh0I91faLaWF1KBwa6DwTaS2uuxO44yOa5ZfEWxcbh702Pxe9tcCRHwVNcripdR+71Z9ueF5YptMTGDwM81PrGnpcwt64zXzL4U+OslqiRvJjt1r0vR/icusJ8s2GPpXn1oNqyO6FaEx2s2q6ZI8zEDHY151rvxdi0eZlJ5B6Gu58TedqVu+1icivGNd8AS31wzTIT9RXJRw0U71NiJScdIHIfE34vjWIGCtjIx9K8x8PX5ur1XLElmr0zW/hILhW2xk5Fcvb/AA+udDuh8vyqemK9qLowpOMDiqud7yR4hpVu99qUESE5LDmvoW001bXQLWFuWf8ATFeefCDwTc6zdNfeQWhU8HHb1r0rV7nbdlUGFiGwCrzOup1VSj0PDx1XVQXQyryMb8L91eBWfcIzrtxgj0q7NJ8pJOCeTWeJ2NyEB5PQmuCmuh5K12LWkSx2yltoLCqmsXJuLhpUUKcg8CrMtq1juBYMWGRj3qnJ8yDLZ571drMvmaLUVx/aKIkuS6jINVGjL3UiYO0A8Ujv9mlXLbWGBxT5FLXRCkhGXJx3q90UZs9wWtzH94oeKsabdNaXBifmCZdjfU1XtIzFNMW7jaqmhFIu08w5UMCRmtH2NfI1r6wbSLSCR0EiTq6qy9etZ1t5gubZRkOzAZPUA1qWmL+7WwklJ+YmLngN6Vm31s9lqcySAwywtgq55GD0oTvo9zVFHVI9jOM8KTg46VFrNr5dpC4GUZFfI9xzV7W7ZxdMPLLpnkgcfnVW4Et7YoxYFIFVNufujOAK3p30NI7IaI/t1q+Di5gCkKf40P8AhS2EEh0l3X5iHZTgdOlVftD2F9FMfvRnaw7EH/61dNqmnxaT4cs57ScM11PLIFU8qmF2g/rWknbTuXa6ucwCtvwcMSB8w6Y71WJAv4dgwxbnPOasudhkYEH5RmqqnFxHJyWdgB7DvVRQddAu5POMpLfOvP61kXUTF2ZcELya1ZYzHO8e0ZzyRzVK9UAkcYY8gVvTdnZDp6MySWSQEZznjFXdRQTwpOgw3R/rVTGCzg8L0qbT5fMlaKRwFk4Oeldj6SXQ6TPC5bFRyHnPcVee2Nu0wYcJxnsaoORkitou+xcdWQTtheRVJhVqfrjpUBAPHGfrW8djshohsTYOOopDlWoAw1PmAKhhnPpWvU06ibt4/wBoV9jfsZ7rHwDrFzuwst5tI+i18aFj04rvPAnxq8SfDzSLnTdJuEjtbiTzXV0DYbpkGtqbjCScldDlFtaH3rda4LaRp5P3pAxg9q4bX/EjXbFppkSP0ZgMCvkLWvjR4s14/v8AVJUXskXyj9K5a88Q6jfHM99NLnrucmnOo5XSRnyNqx9O+IvHug6eZFk1OKQg/djO7P5V5trPxjs0mcWdoZf9qQ142JmbqS3Pc0FjyP51xfV037zH7M6LxB43vtfkIkfy4Sf9WvSu+8KTxyeGbfYeVznnoa8b3V2PhbXvsNhdQseMZX60qtFKCUUTUjpoVfGmoC51Fo1PypxXKs/ParV7OZZ5HY8k1TzuP1renHlibU42Qqjmv0f/AOCe2oPefs/63aIQ76frr4Vuih4kP8wa/OJV9a+3f+CaHi63i13xt4QuLgRy6hbw39rE3SRoyVkH12uD+FfR5PVVLExv10NlZ6M+6dD1Oa3QSKwWRfk/eHofarF9IuZWM+LjuFb5R9PrWffRlUaJDtfG0AHAI+tZUvnIyxbGLsApBPAH1r9SdNS98xfLfQ1rSeOO1LyRqqKSHCjP41rWTQSpFeJDiMjCjd044OK5eDThpIM39oeeucMjDJHrj1xWol6umkkzI8Lj5dxrkxEbr3TOCSd2zSl1Fo18sscnrg9R7e/tRB5ucpJuRwSmPvA1TvJYNehjlhk2SxH7qJwfrUmlYguSofcG5ZweeK85UOZXasVdx1Na3uJJXWCUiRVUjfVWWR8eScgpyhz970qnc3pspjdeZlCSCFPTPQ06G+S8iaV1MTYypU9DTdO2vQyd5M3NGuDb25e6TErnIP0rA1a9VbhjJJxJkhCuQKsS3flW7ZcvGvQZz+XvXNXl1/aIdixWLOxSn6g0YfDXm5lSStY8p8b6NHf6rLJFEUQ7nbHIJ9a8k1Lw3PbXYmijyrnkAdfpX0dc2P7qb596lsZI5x6VxusaTb+WdiFiOOnI+lePmODj7TmS3CnG6szy+FDbMBJmPdySehFesfsz6QNa+JQvXAKWFrJMARxkkKp/U14R8ZPihpHw4FjbXcct1e3Ry0EJG9I/7xz09K90/Ye8bWHj7XPE17pEFzDbW1hAkouIwuGZztAIPPCmvgswXJ+7jubUYL2ibPq+aQx79jBTnO0DrWPqEDSnMshCdVVa0pyqRll5I7k8VSuN0kQDx7Q3qa8JUnG2lz1pSucdfC2EpV4W3c/Nyc/WsiXQhex+fzHBnp/e+ntXW3emhpY97qVZsdKy9TmuN5iaNRGnC7e4rnq0rrmaM4ytozj9SsNoZIQFXv2zXL31n5OQfvk9Bzmuzv0M44UhycBcc5rIutK+yqXb55TwzHsPavGmtb3NG1bY4uWwZ2DTqD6KOgrOls90hkxhRwoPrXUXdq5bYPvNwOOlZ81ptwv3lXj8a422RdPQ5Wey/eO7YwoFYt7YiVXH8JyK7G5twQ2eFc+lZtxZfMePcCsp7WMpJPY4yG2P2bk4Knn86tpb5HStWTTyrzBRgnpxU0OnBwOOvpWctYmHKrmZHA8c6SIWR1OVZTgqa9m8HePLnVv7Ma+kMl/ZMFE7dXjz0P0rzY6U4xhc1taDazWdzGzKVxWEIT50kbQbj6Hjn7SvhWw/4W94gtL23Mls16l9HHnAbegbn2yTXinx40FYtP0jxFbqIyT9klUDrgfKfy4r6J/aoAX4r2zbv3k2mWrtj12kfyFeSfFnRbvW/hbpFhZxma7v9TSGFAMlicgV9DQlKniIxb0v+D3OaerOF+CXhh/E+rDWJUZLHT2BJI4kk7L74619IaFokuta1DbxDc0rgdPzrD0Xw5b+DtH07w1akPHp0YWeRR/rJzy5/PgfSvavhfoYstKutblXDsDBbBvX+Jq9FUHia99or8iVorLqWJ9LjjkS2iX91bDy1Pqe5qKXQEucllCtj7yjk/Wujh08hlOM5FWHs8AMF7dBXWoXeh6MVypRON/sNi6xsm6M8ZA4xQtk9lIsMo3RE4SUjofQ+1dcsatLtC4J6g96sS6bBdDyypViOUauqMXsI402wjJXgtnt2qvcyiBsPwMd+1dRc6MDD5cgAdR8rjjI/wAay47DAZGIDdAW5zXsYeh9panLU10ZUtdWNrHHngNyCx7VqWXi0eYYUBJbjkVVOheYjMVUMOgHT64qje6ZdW+Tb4lmx/ugCvap0ISd2jmvNbHSz3rzJuD7JV+7z+hqhJM7v+/Kpxnd61DY2s2Y3mIkbbgheimp7mcynbuUYGArCvQhhktYlc11ZlO6VLosIgDjlmPPFc9qeiC9huspuDIQPyNdVLHFGBGgEKyck9cnvUMcBlPzZCAHGeuKKtHmjqgguWWh8B3VsbfULyHGDHM64PbBqPac4xmtjWoVPiXV2B+U3cvTn+I1TMW0nAyK/K8TNRqyiu53paXILQy2FzHdRMyyocgjvX1p8Ffilp2vaJDp00y298nDI3G4+1fKDMBjnFRpdyWUyzwytHMpyGTgiuvLcwqYOrzpXT6GU4J6n6AXCKiToWVvMjPy55PFfnX4zsltfFurRhdoFw/A+tdhpvxS8RWOtw30up3E5jG3DuSNvpXMeIb3+2tZu78rtedy5A9TX0eY5tDGUYx5bST/AAMUtVY52S3LYIHHvWRewFq6SRARziqFza5Gcc9xXzUJ2ZpucXd22DVEoU611N1YqSQRgnpWJd2wjJGK9elVvoL4TOJzTlFSGLBxTo4+a6GwbBYsc807Z7VYSLIHSlaLHNY8xjzXIVXn0qQJkU5U5NSBM5HQ1DkBGRt470AZNTeUQpJGe9MK/NntSuQ2CjIx+dOJ46ZFC8jnFNaTnOOtLcz3IX6e1Rk4qR+gqJs5rVG8RC5H1+tSQ6jND91iB9arNye1LFCZmCrzV2VtTSy3Zu2Gq3dxKFDNj2rvdDV/KUtn61zvhjRCArMv413VvbiCMKByBXl15x2RzSaNnRohK6qSDk16BYaQrR5I5xXmem3P2e4BJAGRXqHh3UUmjQZ7dPevKlFNiptbE32T7FIrp29Ku/8ACaXFjGU3EKOMVdltlkQMq8Vz+o6Zkt8p57Cs2nHY2d47GTr3i67vty5bB965Ca4k3ljnPXmujudOIJyOM1jXkCJnkfSsk3fUz31ZmeY88hH61tadZYTJHPpUOlWm9+2DXRRwCJRxTfYixWEWOlMMeTircicY5pFjx159azsDKfkZyeKiNqG+8PwrS8rnOMZpvk4HTiquIx2tmhJKnaa3/D/jCfSXAIJA71TlgBB4/wDrVWeEhjgcU1ruJvqj3Lwv8T4LoJHM3zH1ruUubDVodyEAn05r5XtmkgfdG5UjvXX+H/Gl3YOFZyR9aylGJvCvJaT1PabnRY8/Lg/1rD1DwnHezomwZJ54qtp3jZZo1BcDjrmuu8J30eqagnQjNckqd9ja6krI+QPg94qfTNN2CEg7SAe2Kv3d358sjnjLE8VkQT2+mJ5Fsq5I2kr0FSi4BOPw611VYKdR1ErXPjMRL2srpFqEecSWPHaqt1Ev2jI4A9KdbOWkx0HfFQ3rt5pAPas1Fox5Wh8kjXMRA5YHjmnzWggsVZ2zIew7VFYN5d0okwO/Jp+pHzJiinjtSa1sNrWxmXpLoCCSTWxpC/aYXXBaVU+UCqOwGIKQGbrTbK7Nrfq6NgZAIHpWq10Kgr6EV9mC4KSZBHbFQso8yEg5LsODWlrUSjUJmK7lYAg9azrGEOZHIO2HkZNU9DVPS5JPHN9qkltg2+Ml8KOQB1P0q14gRbiGHUokIhlOHbOfnxzWfcXTqhZDhWOD7+1S2E4YXOnyAmO4GUz/AAt2I/lRbZ9jWPQu+IrnzZI2jY+WYYzsAwOg7Vm6W0l1b6pEHjSOKETyK5A3BXGFHc8kcVp+KY3inCvIrNFBHDgDB4UDH4Vz1lAh1GQtgJJuTGeVraDSuzWMrNsqajO94GzgLGMJ6gZ/+vW5ol6LxDp7oCyJvj5PXHOKwpCu8qWwNxHIpltdPY3UdwhIeJuK2a5o2BNvQvzwL5d65O2RSoVfY5zWddShRD8oJwMn8a6PWI1ZftqACO6USLjoPUfnXMTKJHTJ4AGfepptMCYybZXZTjPy9elZksbXTSuMbYxlq1b61SMSlHCshGI/4mB6n8Kz0lDW8sYUjcOSfrXRDTUa01ZmzEcccdOKrHKHPp3q6wIGMZqCRdobjIPSuuLN0y5JcC50wkgeYpwcdxWC4+atLTpAZHjbO1hiqckRjdsjpWsFyto2joUZyMkCoce3FWJFywx3qBlw30rqidcdhjrjmjduUj8qV1J6Ui/WrNuhAe45JNR1Yliwc+tRhMHpWqaZaaHLnFMJyafGuT0qQwMTwPxpXSJukyONdzYprDk1dgtz/dwaV7Ms/Ss+dXI51cogVYileNSo4BqytmFxxg05bUdMCk5xYnNPQo+UX7d+tKtm5PStEQhccgCpAUU88cVLqvoT7R9CjHYkD7ua7H4XeNb74U+P9C8WaeC0+mXKytFnAli6SRn2ZSRWGtxGMcA02WZDG+AOlaUa9SnNTjo0wUndO5+xiazaazp1nqVmBcWN1ClxA7HJEbqGXP4Gp7eczFpmlxvOMyDgfSuJ+AMT6h8Cfh7JcZ2vott8wH3gMgfoAK77UbZYgHjRdw9B1Wv23C1vaUoykt0dk4KStEpXTMkys8SuEBUR9N3vUdroFjeSXEkyPHwG8vecKavRzRXCRy5YFARtPOfbHamRG4FtKv2Y7+DwcE811OLto7GUYvaxagu0sbZ1hXGQRtA5GPei2jeG18yBWcn58H09AaznZpkcMjK5/h96u6dfzPbqLhDD5fDKR+orknHldxOLkrlqApZooaMOHO44GfwqSeSCEMkaDMnLMBgAf41kM0lpIzNIXgZsl1OCtEl6puM8vC/3cnkeoNZzh1JSdhlzMtgXcSbLdySqnk5PYZrGa9lS3MYYFXYuB0P41r3jqLSRXG8k5AK/dryj4sfGHwv8HIVvPEGo4vpk/wBH0y3Xdcze4X+Ef7RwKx9tGjFyqOy8w5X0O0nvZJY2EcZ3DJJ7Y9a+f/ih+1f4K8J3klhBPNrt/CDvj01R5Kyf3TKeOvXGa+cPi5+1V4p+Jiz6fYu3hzw84KmxtJP3ky/9NZOCf90YFeJIQntXxuY5tGcuWitO7/QcW4nQeMfGF/488UX2uao267un3bF+7Go4VB7AV+k3/BMjS4ofhL4t1UFQ9zqsdsT7Rwggfm5r8ut3HSv1R/4JfiJ/2Z9WePmb/hJLjzcnv5UWP0r5F3qSc5PU6aCvK59WXDbS3yFGHQD+dZF5K4TeGD46qRzWrcGJyFbe59V4x+NUZIIYN7bGMh6Z6AVk6LmrI6pOxiMHusPcb4DnChev1NULrTHLFI5DNKeQCMbR6mt2W2LBWkJJPAHcmmNiCN9vMhGGxXJXoaWRnGXc5pbJbaFlZSZT99iO9YV/aq6sSpJzgLjrXbXFsjFQyEhuMgd6cmhrbL5smWkPAB6L/wDXr52pRaZvueaz6K8a7jw2OAf4azLjSDsLMNuR0HOfevT7rRw2WwA3bnrWLd6VkFVBUn72e9efJaXBxPM5tJPlMM5AGT9KyJbFoDtI5B5Jr1GfRwQQnIH3uKwtQ0Ax+aSu3HOPasJWa03MnFx1RwS2G6fOPlAxmnxWJRQFHI4ro4NP3OMDAJzTm04pIy7epzWnsnyiWpiLDtC5HzZ9K2bG3VsOcEDnnrU39kn7OzEfOOwp9tF5IYMOi8EetejhsM51Iozc+U8F/aWm/tL4t2aKo/0bSIA7epyf6VPZaT/ZlvouqXC5tdDsmu1UjiS7nysS/wDARlqXx9bNr/xGvpWO9tkVuCe2BV/4nXsdpZ2OkWw25xcy49cbUH4Cul0fa4uSW0f8rHNf3bvqYnhbT5ta1GCEAvLcy8nuSTya+iILVLeO20yE/ubOHoPU964H4NeHRb2k2qTABkQRxH/aPU16Lo9u0j3U7ZzkJivrqOG9hQc3vL8hU3zVE+xZjtsR8EnAzxU6xRnHr79quRxH5QvTFRPtBZZFDqOw61x0qTk7HpSdkUZ9P88GVMKw43DvVRjMo5Ui5j5XcfvCrpk+xxsFJeE8hfT2qhcXXmxANltp+UjrXtUcG5dDknUsbH2SDV7FZ4xt/mjDtXLarZbHHmZQ7uWXt71q+HdRFtqslvM4WGbkKeze9SeI4zdtLtACx8jI+8O4r1qOEdNsjm9ojAggkGSrHBP3nPXHtWoscUUILYldh2HSucubs6a3lySlWz8pHRqqTeJltwf3hLP8oReee2K9ylRjpbU5nzJljW7KW3lje0lIB+/ED3qK1tbhh5nlsGP3vMp0UDywGaZdj/3c8getRy6jJYvtO5eO3O70rocKcdVsdCg2rvcne2K3Csx+VRjGOhq3BAnlyyFS2EY/Mfas211GW6nwR8mM4xzW1dyAaLfyr8m23c4x6KaityqGiYQSbPzn1Iu2s6pIsmFa5kYAH/aNLp1xNuKySDbTbe2NzJKTk7pGP6mr1voRueEytfltanCU23Hqcbbb0Z1OkWFhdwL5zLn0qe/8L6XCS7MFQ8DLYrAsvD12OIpTkHsa1xo0uU/tB2eL2rn9nT6IpVZJWMW80/Slk2R72H98HioZPDFvcKWt7wA+jjFej6fpWixRDKKwx3FXbi30SSP5o0jUD+HFX9WVty4ynu2jw+/0S8tXJMYkA/iTmsaeYA7SCre9e7vpugSqXt5tjjsT1rL1DwjpWurs8pPMx95axdFxNFVcdzwy4IOexrGu0BJ4z9K9Z1n4O3EcbzWlxwP4WrgNZ8H6vpYLz2rtH/fQZFbU9GW6qsco6cniljQZ9KstD8xG0gj1ojjA612c2hk56D1QBegpjqPTHHepgB070yRcnoee9Zp6lLYjQcCplXA6U1ACemMVL2waTZbRG68dODUTIOM1bIAGD/Kq8nXjvQmZsj2jGcfnUTd+KnYAjHeq7cmtVqCQ1vu1Cx5qUnPFRsOtaI0RE+c1veG9LFxKrNj1rCPBB61sabq32VQKdS/LZFSvax6jp0MNtEOgIq1JeQqOua81fxW+3Afiqo8TyM33q814eUtWYcl9T0p9RhXBzjBrb8O+KBDcKpbjpXjw1mSX+KtGw1l0lB3Ee9YyotbmO2h9XaDrtvcRJvYMMZzUuq6paRBipB+teC6J4xlgRVWQ4rTufEtxdIcOefWudwOj2umqOo1vxEgbbH0/lXLz6gbmbaM5J61kySvISWNT2P8ArxuxxU+zSMZSb3Oz0K0JQEgmuiWBiOnB4qv4clh8hFJXHfHauiRbdujD8TWLhd3ZtGDsYb2pHY01bY9hk+tbTpEWI3j86rTCNM4NZyVgcLalAw9iOaj2AAsQfSp5biNM87u1UpbvceoxWaTZm3qNcDrjNQtFySBT0k3H/GnA789fYZroULIh2IFi2g9TU0SDO6pCAQM09UAzg/jWTgCLlvctEowDmvSfhJqzyauFJOMivL4uDljla7r4VXKw+IFHOCQcVKhqaJvRo+d7aEeWW24oS4I5IJPau7TToLCAxSBeBjBFYktpbRsdoB9fasHVV7NHxznFaGJayuJThScmn3DM0xG0gnuK2YfIiY5XIp5lgGD5f5Vk6nNqDmpHOQrLFcCR847cVo69G9pbwTlD+8GBnpxXRGO2ntBKsQLpzVW/u49XgWGVAEXoKPaXabRoqiZzenyhiw3ZJFV/L3SlXwgz96tbTtBjjvSsb8noPWs3WNJ1KC6dHs5FZTkADtWsZJyNFFt3Ro3DJNpG5TvaNtrN6isa2vD9pIGNr/Lg1uaFpd3H4b1Ge5t3VBjaCOa5a3mRb+JipZQ4JTHXmrVpNmnI02aF1GoXaWGOuR61TuZWMsE8fySLggk9xWnqNzFG91GiRqsj5AH8A9BWDM3yDJyAeOaqNnsWtLHV+JY5J54Lxhu+0KswIOck9f1Brl2BN4doy3mcYrqtOn+0eEPtMqkx2s5QN67hkAVyts2bqIgby8g4H1op3V12Ks0xuoARyiLb/GMt39aqKPN8wYJxk5rR1uVZ9XkaMEIHOKoxNtaQYID5HFdEHeKubx0Rt6W51Lw9JalsyWj70/3T1/Wsq9tzByAMYwfpW38OYmuPEK24Uss0Lptx3xxUevWzLdPBtwwJBT3rLmUKjXzIkrWZk6iDLcCTG7Ma5/KqVvDuknVhjC/hW5qOmzRwW0joULRDHuKoW1q0lw5wT8nNbKouVkX3MXYokwR61XaMbie/6VpyWJDn5cjNQtp7zsFRTz7VtGa7myZjyIY5N/v2q5qUANpFIg4brVq60W4yq+WSOxrSXTFbSzE+VbtntW7qr3WmbJtnDsPm5qvMPnz1NdBJoMgkIyMetZ8unFHwTk+uOK7IVIvqdlNOWyMvHqOabsJIwK2W09UGSRULxJCBk578VqqqexfPZlRrctGDUJtGP0q492o4HamC8xzTTkNNoIbPB5qxHAufeovtIdcg1W+1sG/lU2lIGr7GptXB5xUbsqH29RWZ9obOefeniYyn3NL2bW5HK0XZLpBjkY6VC1yD0OfxqjISDSbz71apor2ZZa5JfjOaia4J4/rQVyNx/Coz8w6YwK0SRaSH+eQf8Kk8/wCUj1FVmGO3NAOFxjFaWQ+VM/Yb9mE23iL9lv4c3mnyi6SDTBbTKv8AyzmjkZWU/j/OvQZdDurgFntnhRPu9SPrmvxo8D/Fzxp8N0lTwt4p1TQ4pDuaK0uCsbH1K9M++KveJPjp8RvGKMmt+Odfv426xPfyBD/wEECvsqGdqjRUHG7R0xlGLuz9h7eymR0iMSYzkv5ikD9aWS2bzSqMhXP8Eo+X9a/EoavqAzjUb0BuuLh+f1oXWNQi+7qN6v0uHH9a0jxDZW5PxLdaDlex+zXiDUrPR7Rpby/0+yXtJcXcceT+Jri9S+N/gTS7dRqnjrw/bHOeb1HJ/BSa/JGaWS7bdPLLOf8AprIWP6mmrDGoztHX0rKfEE7csYL5siVWL6H6WeJf20fhRpMMkUfiO51eRc5j06ydgx7YZgB+NeWax/wUQ0i0t3i0TwdfXz/wS6ldrEoPrhAT+tfEJGBSjbXBUzvETVlZeiMlK2qR9DeK/wBun4n+I/Njsbqw8OQOMYsLYNIB/vybjn3GK8M1fW7/AMQajNqOq31xqN9McyXN1IZJG+pNZwwKPl/GvFq4mtW+OTZMpOW44N83BwB60E89ajJyfSkJAHFcViLEqtg+mTX6Gf8ABKbx4Ps3xA8ESuA+YdZtVJ5Yf6qX/wBp1+eOeMV9Mf8ABOjXJtI/al0aCJiE1DT761lA/iXyTIP1jB/Ct6cbySOijK0j9Z3acyPHnbjkmqdxY3LSqfMiYY4B4Iq66M0oKMpY9ieaU2xiYmSTJPZe59K9JUuVXZtKSbsZ9xbFUVY8ySd2/wAKiXTGupVMbEEH5nPaty1tyhDscsR27e1PSMbs9/auSpDR3QJFWHT47aJmUl3x1fmq88Ekqnb1/u1rxR+Yzeo5Io8gxBuAW9a+Xxa5bo64q5zptGc4xwOcetZ19Z4k3bfunkYrqmt2ABIziqbWilHd+Bgk57V43KmrGjRxtzYlXaIIfn+bI7e1YWvxrcW1xHGBvC7Wcjgewrsb0vONsKMidd/c/SsPUrGMWckKBuOWYj061ph8DUm3OStExlJI4k2iwhAeWAHSkILNkLnK44q9d2bNMWQEDGCTxVW922QiUnGATxXufVEoxXc4PaWbCCMONpI3txjvUN7bwxHynmSKZuiE8n8KZcagNK0O41eZP3VupcZ69OP1r54l8QX+tazeatdXEnntyh3fcB6AVy4qt9VmoQXvIuPLKF5G5pVumoeMNQmm4jileWRx2Va4m91GbxN4tDKCWu5/kPovQCt281QaX4fvSk4+03kvkO+fu4wWH61q/DDwlvVfEV4hEXMVihX757tj07CveyjBSrL2k1rJ3focM3eVlstD1rSLD7Bo8dnF8iwoMsDwWrcgnFjYQCUN50rZbHvTNM04Na24kUl5OWA6DHPNP1Rg93bJ1yRX0WJSnLkj8KOmmuWNy80jIgcbj8vTNVLy7lS283y95A5UVeuICZNgGG2ggetZYef7TIio5wOW6LWWFw65rmk2V7e+ad+YpFVxjnOKj+3S26vBLAGXOCR398015Z4omt1bPzAggc49KmR0n2AM28cNxnFfTRwto3Rz81nYzpZZLa6+9vg4KM33l9q0L3UI9Q2GDO/aQ3fFQ3jtIkqbfMHQFVwF96z4mh0wQumGYcuM4Fbxo217DjJKViTV9BN9pX7tsSqM5I/zzXJWum/2E4nkgaaQHKlug/8Ar12Vl4iS7DeWvXhjnisTxLD9qhIaRk/3O9dVKnZXj9w2+bfcgubh7kBkfY5w2wHj6Gn3du5KMg818AH0/CuO/tmCyZvvyOvA3d/oK3tH1kTJFId6ZOQHBFaOFk7oqm9To9OtJI4gTEIG5yc5Yis34ja9Fonw+1y5VtpW2aNc/wB4jH9a1VuP7Q8vc2CecLxXl37R160Hh2z0aOUlrx/MlX/ZHT9a4sZNUsPKb7FP3E32PmPTNNjWEfxMRzjtWzaQJGvyKCW71JBZfZocL+dIjw2oJeVSR2zX5bKprqeZc2dFsoUJMp2HrWvqE1gll5czJ7e9cqdet1j8oEvI3AC0tlojSXImvJsg8qhPArGVVP3UDqWVoq/9dRk3haa6bzbe5aONjgCp7f4eTzczXErgjpniuqsbmztgI2dcEdTVmWaMH5LgAdsGtoQVtWaRiranN2HwwheRgzMhHAy1bFv4DMMgjglK+9XrfVVgJ8yfKj0rWtPEME5AjJAUckjrWqjBF8kVsjndT8M6lYLtDb4z1FYs9hdzH7NLbN5R4yRxXcTa41/eiBBlR1IrXFzDbqqPGHY+1RKEZX7CtvZ2PF9b+A0GtxGWArDIRngY5rx/xV8NNZ8KTP59s7wL/wAtFHFfaBsjKFlRTGo5xWlocGlaxO1pqlvHNCy7SHA5rLlcHZPQUY62vb8j87+/Skf5gQf0r6C+N/wTs9O1i6vfD+1bcnPkA9K+fr6CS0lMcyFGHUVVOpCo2ovVHRHT3XuRK2G+bipVYNnH61VLAt3qVHAHStmjVtk5aoHbkkZp5Ix3+tMP61KRi2QyMCajLc4pzHn2qNutbJGkQLCmsaCeMH86jZsCrSNVqNJHrzUbE9KUnJzSVqkWkICSafFy3vUY61LbjLetD2B7GjAMDrVpXIPX8qrwrxVjGRwMVwy3POnuamm6h5TAH866uw1BZEAJxXAxgoQe3pWlaaiUIHPtXNOHVAmd4GUgEHrSiVYeehFc7Bq5A+8c1XutZOD1rncbj03Z1v8Awlz2IIViAKT/AIWfKhx5p+tedXN80jHBJ+tVixJ5NaqkuonN7I9QX4nSdPNrQsfHhu2A8zOO2a8d+mRVuxu2tpQck0pUIsXPLqz3iDU/tcakHJPJqyrMxHv3NcD4a15cKCx+hr0CwdLuMMhyfSsI00mVo1dFiCPknqatpDuzxUlvaMwGRjFaMdnjnBrZU7lRj3M/ycjPNJgKevNajWjKhwKoXMRRs4xWcqVhWSRBvw2BxXUeArgW/iKBgMZOOTXMAdMjmrml6iNM1O2kbglgOvWs3HsC21MrXLnT5J2Zrzg9do61zF3rOkxuEDnnjO/mvEp/Emp3J+e5cewNVWuZ2fcZnLdck1P9mOWspHi/2am7ykfQthBaXygwSbzj7rHmieywDngDtXj3hDxTeW+pQQFmbcwUY619CzaPcz6NBcywGIuMbsda8TFUJYSaUnozkr4V0PQw9H2MrRucVTuIVt5mx07HtV2OwkST5eSD+lV5H8uR43XI/WsuZPY49OhkyyyQXKSx8FTkEd69BsdVOsadFIApnjwGJ6kVws8LeW3y8YrV8ESF55UkYhAO1KouaF+x0QlodmHhiZIzteOT7yetc9qtho2jaxJHdWg2SjfA2Oh9KfeXH2adpkLNt6E9jWhqpt/FfhiCWSIC8t2Khl61nBOLTezOlWtoctdabol+T/ozB35XYeprOj8NaNNqtvaSGSASME3E8An1rUjtfsTxib92EbKHHeqOptFq+pwzGQRyb1G4jHINdEb7XZUG002esw/Daw0vw5JZuFdVy5QH7x9a4jQ7fw8viaGzTFlPKjLFPIoZQ+OAcjjPSoD4vu4dYuo5JWZt3lBCfvDsawb2J9Q8SxNERE4K7WJ4BU5PNZ0oVU3zyOj2jcro1L7T7PTriSA2UQZH/elxkqO9V54ND+xPdwWiyMkvlzRdNoxlWHseR+FXvHt95upiaKPAljIZC3XjG7+tcVpRWS4u4XzgwuwYH7xGCBj0HNdFKPPG7Znzyd9Ts9J1XSdHuorzTrZY5AmWAcbl9RT7jUNA1mZbmcJHI5ORLwQffFecLKbdwdx5yPwqrI0r3caYI5yWz2962WHvrzFxqStbdeh6xrnh+11lLeeMh7aGMRr5D/KR/jVOHw9ptnBIytGpYbSGbJqp8Lr0iTVbZ5gYdoY7jxn1rN8W3LafqTjaBETwynIFcU41HP2SexVSolZ8q1L2oaVYWcCudrRHOHTB59KwWnsw4RVALfdY9KoafqHnXMlrNIfs1x0x/C3Y1iXavEzwuxBQke9d1Kg1pJkKTb0NG71byXZWj56A+lY91rUgX1B6VYiP2yEoTukTqPas25iCD7v1r0KcIp2aKjKWzZWk1ZzySVNMgvBJHICu5jzk1HKgB6Ag96htFKzMFruUY20O6nOUNUVbiZ+eT+NVWkZhg/rV64+djuGDWfNAy89u1dMLGkGnuROpzUZIHvUgO4YJxUTLXSjoQ+N/rSSLyD2pgbBAqX7yA09hbO5EVx34p8Zwwz60rgAZWmKcnFHQe6JJBuPoKaoGOmD2xT3HyHIpo46cn1qVsJbD0OGwRg570rKAeM80wnPc8VLG25eeaT7kvTUhdeAMY96iI9D+FWmO5cdRVZgapMuLHR8k1YCZGSTTYwc8dT7V3ngv4NeKfHZLadZpFCBuMt04RcfzqKlWFNXnJJeZLfW9jhtuT3zUQG1sjJrc8VeE7/wfrE+makipcxdSjZVh6g1iEg9efoKuMlJXi7piQKMkdB3p23GeefSpra1lvZdkMbSMT0UZrrNJ+G93fYa5kECf3F+Zq56lenSV6krGc6kaavN2OKZR2poH4mvb9A+GegLNGl0qzMTy0znH6V2nxL+FngXSvh7Le2NrDFerFvFxHIdxbsMZ6V56zOg6ipa3fkZU8VSqPlV/uPlz+dKD8lGMHFI3AP8AnNeudYhOaTPNLt38LyfQVoWnh7Ub9gIbSV89DtwKbajuyrGaOBXqP7MnxDtPhX8e/BvibUGKadaXuy6cfwwyI0Tt+CuT+Fc3ffC3xVp+lvqU2j3H2FBlp0XcoFchkHvxWlOorqUHexS01P360rXdD1eyhv8ATtd0++sZl3RTw3SMpHbBzTpvGHhjSG/0/wAR6Pak9PPv4lx+bV+BkdxNCm1J5UX+6shA/IGmECX5nLOfViTXfUxbmloXBwhvdn7y3vxd+HmngNN488NxKT/FqkP/AMVXLeJ/2sPg54QtpJ7/AOImjSkc+VYSm6kb2CxgmvxFWOMj7o/GpUjVBwo/CuCdeTVi3Vitkz9yPh7+0b8NPiToY1rRvGWmLbZKyRahcLazREf343II+vQ16GupW9xAJIX+0wyKHSWEb1dSMggjgj3r+fYxq/VQTX6I/wDBPv8AbBtotFtPhV40vlhmtzs0DUrp8KyE/wDHq7HoQfuE+u30rzquH+sSV5WN6ddPRI+8ftLzqxSBkA4LTHaPyHNZ91G9xOgZyyL/AArwtW724d3JK7ABgY71ml3Qse5P512UMrpxXM9X5lyqt7EN2NkQUjEZzkk84rndZvN0rpEvDKcEdPxrW1S6JUqxKtnaCD2rD/dxu/GWPAxX0GHwvuuMlocM5mBqNu00JUNkNyzDsKorafbvLTdu7AeorR1uVrSQKGyjDJA6ZrM8GXUc+rXZkyYbVHnZcZxtGa1r4PloTqRWkdfuOaLvNR7nlXxy8eIkI8I6c5yjBrqRemf7leS3l0mkadcX0jER20fmvnpx0H4nA/GvELL9oO7tfG2sz61bm/sLu/mmEg/1sIZyePUDPSu7uviJoPxA8YeFfDGh3L3WmGf+09WuGQqHEQLpDz2yBn3xX548HWr4hc/2nv5HTV0fKtkd3oHhmXxNrOjeHpX8oxL5t9ITyHY75fxycV9A3NtCJLe1toxFZ2sapEvZVHA/GvmLw94lks/H1ndhubi4Jds8AGvqLQ4m1c+aykWxJ+c/xY9K/TMKo0KL5Vtp8kc8YttHQ2a7Yy7uQzJtWMelVrRW/cMwHmbgpyKlU7Z3C42qnAPXNPsHACyM3QklDjrW1Kjene250yRoariIxnzPn65PtWVH9puJjJC5aMHMiY4q07x6iCHysi9Cec1UjuRayKiLxypHQ/WuvD4Zxi09yJvqXWtLafy3dA0pOFYcGpptLezkRdhVG6DFVUjkjmEinegPKfxKa3rq4F5ZQM8ykjOEA5FdqU6TUVqiJPm1Zz2sRpawOWIVVXJbpxXnFzrEM8zmLGFz1OS34dq7P4oX8Ol6TBYyFEe7IA3HqO9eZ3KrHGghkSSTdtVgMY/xrvopSRltK5sw3I06Qy5LROuQPr6VJc3O8HzHUs4ztP8ACPeuelZYrPc8puJQcKBztP0rJk1OYRurRSREnhmU8n3P9KcYSg7I6HZ+8hvip4tPKXCqW4+fZ/WlttdhuIYR54hDKfunJH+FNCxaoslsWVYj99yec+grDurG30O6MMsLXML/AHJc4A+prWV4b7EOL+I63Qrm/wDtHyXLXGDlWbgYryz4j69Lrvii5muLhRHCPJTPPTr+tdfrOrvounm5tWyfL2qqHoa8ejtNSuZXnuIDIGbdnHPNfC57Xkoxow0v+RNafJFRXUhZreZmDPLKP9kYpEgs3kHl2TP/AL5resmtlkw9uU45JFbenWVhNll2k+1fCfVubVzOHkctbo5qyjRH/cWEQYdSy9KtXVpLcrl4F3eq11NpowlmZ4l4Hc9604NPSMkSAAitI4WMdUX7NuO55xJoYK75fMj9MGoBok+3KzTY9+legX0AnnVI08xR14rSXTikCFoAVIx0rRUtXZiVM8vbRLsR5juAOcEN3qGV9UtTtjdce3eu/wBT0QrJ5mAq+gqbTdKtpkJeLcenI71SpTbtcvll0ZwNtq19p58yRNzHritfTfFLS3SSSsVA7NXZS+FLZ03leMZwtYF/4Xjkid9gVV6VThOO4Wmi9d+ORsUxNvPQKtYWs6vqumWct+jqhYZAz0qh/Zb2cJuIDvK5+U1wnjHxfqF2DbyRtGg4IUVk/f1uJyb1kzoPD+r3euWN3JdSb35+VjXk3j7RfP3TwofMQ/MB6V3fgTUi+6DBJbsRTdSg/sLxEj3cYe2c5IbkGvDhehiXJGEZOErnz8QVYggjHUGpFJr6F+InwbsPEOlDW9ACxyFdzQr3rwKexmsZ3hnjMcqHBU19LGpGoro9TmGAc9zSOuVGPxqUJxzUMxwT2zQndkatlaQnFQlqkkcDmq7tz610xRvFCmTtTS35Um7b9aStEjVIQ9RSUUUygqe261DgmrNunOTUy2JlsaMHA4qUdajgGF9al+vH0riluedLcd1NSIMd6jUcjNSdPwrJiRIHKjHNRysT16U1nIPFMOSaEhiE5/GgEjuaTGTQD+NMVhwHel6j60HI6d6Tt3zQIt2OoyWUgIPFejeFPFwBQFu/Iryt+OKntLyS0kDKxGPShx6jV1qfU+hajDfwqwYZ6da6e2sd4BU5HWvm3w347ks3QM5AHqeteseHviZBtTMgGahM3UovR6Ho508eUcqRmuc1W1EbEhTj3q9Y+N7S6AO4HPpUeq6la3Y3IwU45q3G6K5W9jniwBOeFAzzXB+JvFfkajBh8BZBXTeINRjs7V8Sc+1eHeKtQae6JVs4Nc3L71jKV+W3cwTGknIwDUJhYA96s36GJ8jO1uQRVSK4bd7Cu1XauiI3aui9oN6NJ1SC6dciNt2K+l9E+NWmaloUOnyhZEHJLdQa+YPNRjhhUqYQ7o5CjdiOK4sXg4Yu3Po0ZVIKqrSPpxTBd5nsZBIDn5M81n3kImYttw46ivHvCfja80m4jWSQumcbga9m0nWLbxFbqyELcY7dGr5bEYaphZWeq7nz9fCypu+6Me6DxwsCoK1J4cim+0yGMHketaWo2oETjG0g9MVX8Os9vLIwAYCs6c+eLMabuR3CyzRzReYR+NXvCTsljdxlt4JGBmqV3+/eSRPlY5yBVO0P2OGYRud5OcVpbmi4nQpJq4niS8mTUbRY25DfMD0FYV7qYbxNb+SqmOSRcqBxkGr1/efbZYxLwo6tjvVec6efFtg1nbukEVuPOzzucZy38q64RSj6I6Yaq7Ymv3TWut3DR/vNz5XH1qSCaW01MrPEfKmGUOfuk88VCIymsBdu5JASp6n2qa/nAltgxOQwDEHk/Sp6JEpss6yrfblky3lSJ8gPOR/TGDWfd3kratYGNRLEqeVGu0KdpHIP5nrWp4stha6hm3jMdvON6HPfFYciiC5ti7n5WQsRztGadPpYcXbREMsTW1zKMkoyFgT0/Csz7QJGDLlW2881q3kbQTSoylhyGHp7iqU0Z3RlIBsBJPY+4NdUHdajidf8NrRmt7/dGx3JjMY+Y1X1hW0+X9/F9oti2CkgOR7exrZ8HPLpnhfVLqGVopUZTGD95V7EH60+212y8XLJZ6vstL5/uXg4WR/9odAT61wq/tZSKkr211OF1ewtUmM+nM01oRko334T3U+oHrWTft9ow+S0o6n+8PWuu1HQJdLvJIiWguEOBnow9/Y1kXloGuT5cZgux0UD5W/Cu2NRMSkmc7HL5U6Srww+8OmasahbK75X7jjcpFNubc+ayyRGNs8g0k955e1FU7QMFTzz7V0b2aNU7mVdWwWIsrdDyKqWr7Ltema12C3EgAIQPgEHtVR7I2mpiNiDtbBZeRXXGWjTOiLurlfUDFLIQV2P6jvWVIpjJBAIrp9ctIdw2jBxnIrCliaPhiGQ9CK6KU00aRZlvHjkVEyjPNW3Qg56iomj3dOK6UzpjIqMOTmnpzx1pzp1yeaSNdjDmtb6G17oUN1BB/Oo+528ipHQhj6dajBOMHpQgRLFtIx60jR8EAUiEAg4xU5cY9uv0qXoyXoyJh5R5zj3pVf5gMcd66jwn4Jn8STp83kwE43kct9K9a8c/BXw14Z+Hcl9FJK2pLEHExlzlv7u30rlqY2jCpGlKXvPQxdempcjep4C37zDZqS1s5byVYoYy8jcACi1tZb6VYYU3sewr0vwv4Zg0G1E82HnYZLf0FGJxUcPHu+iM6+IVGPn0RN4P8FWmjIt5fBZZuoLcqv0Fes+F/iW2hK8dtax7XUgkjrXnJMl7IC3CD7qjpTzK0VxGAeOOPWvj8S3im3Ud3+R4VStObbk7v8AA4r4r6lda54znupxukkAwAO3pVfQfAU+pMstz+6hP8Hc16Be6Hbrcx386K8gXGepHpVS4unI2xfIn90d69SOOkqMaVLSytc6pY2XJGMd7bj7axstDi8u2hUuBzj/ABqKTUriXCIQg9FqbT9Pkmcbzgd624rGztpFbAJPpXmTqpS973mcMpXd5O7MqE+RESxJYjuazPGtzc3OiC2jLSEgDaD610Gs2jOVkjXCd/SorpLX7Au0BpAQeehpUpqM41LX1LotxmpHltj4Dv7wAyFYQfxNdBYfDqzjObpmkP8AtHA/KtuW6uQDwFT/AGaFj8yLcWJPua9eeLrTW9vQ75YirJb29C5aaDo+kwgpHEGA/gXJP41cstSt4JA6QhgpGM9KwlSaWQIDUt4WtlVOhPpXnuUpP3pXZLlL7Tuel+MvjLa2PgCSxW2Cz+SUCj7pJ45FfJmSzMx/iOeK9E+Ikx/s2NPUiuAS2lkxtidvopr6PL4KnRcr7s9XD/w79yIDNSIM/SrKaTevyLaU/wDAasReHtTkXK2kxHrtr0XOPdG7ZTAIqQfStT/hGdVVN32CfHfC5qlLby2z7ZYnib0dSKz5k9mLVkH8VOGQVKkqykEMpwQfWk7+tL90VILRn6Cfsmft9R3NlY+C/ibdCO4iCwWPiGU/K69AlwexHZ+/f1r7oVo7qBLiBxLFIAyOjBlcHuD6V+CRw3Wvavg7+1/8R/graw6dpeprqmiRHK6bqYMsaD0Rs7lHsDivUw+KUFyzOmM1Ld6n6167aLMSxJYDsKxJI2Ul2IXsFIzkV82/D3/go74I8V2kNp4t0+68LajnDzRr59uT9R8w/KvZtN+MHgvxjFu0nxRpt3FtyClwobH0JBr67Bzp1UoqSMqytqTa3M9xqK7I98QU8dBmquhXcPhiaXyQJ7i5U+cTz142/lWhc6ppd1aAwX0ECD788kq7ce1eT+KP2gPht8OLiafWNajvngBKWNkfMeVh0XI4ANe5KVCNCcKmkevmcF5OScdz5V/bi8P+CvBviDQNF8KadHY37wveaiUbI3OfkXHbv+dcl+yh4YbxB4l8QXKrzbWAjVh/CzuOfyBrzL4j+N7n4jePNb8SXgKSahcPKseciJM/Kg+gwK+kf2CLeKVvHGSDKI7fah6kHfX5+nTq4n3FaPT5Heot6N6nr3g34T2ltfi+ulMuzOAfb/69e6u5srSxj2+XEkY4AxjIrJsLJWKQpgpGAZf9o46Vp3A+3qkSH5RgNxz0r6aFFTaUTWMeRXZa0K7ikguJZEyW+RcCs0uG1ExqrIoYBjng1bt4/JjiigUlYg3PTNQ6dZkzxTTudnmltrdfb9K9aNKMZOxMr6Gq6C2lO1M8dR/D71JG0KsyhR5hG5WIyfeprqJGV2D5XGTjjj0qGIS3JQoo+7tOOMDtW1KkrOozGo3flQ6JEluGld2iB/ujrVqSGEsrgAevHamraeWFjZcuMHDcZrnviP4nPhnwtPJEpF3IfLjQcHPrSSvL3SempwPxERPFmoXMCzFmtDtik3Z2n2rze11OPQbqW3v2eS6XgNnj8BV6z1WSZ1kHLuSSpbmmyraXlyZL62Er5IUr/D+NetSpe77pNtdS9pmor50U8MbSucgAngVeF+twvzAlgeQV6ms2GMwL5aR7Yg2fk6KK1dM09ruc4YJbAbjK/AWocPZ3lJnXGMlayHyeEX1G1C27eRICWBC8fjVW+8J3OobYrra8SD55OgUetT618XvDfg6PyNk+rXe3GyEYQH3Y1458Qfib4z8fStaWsCabpO3/AI97VsFh/tN1P0r53HZ3hcNF8sueXZa/iS6kKd76vstTsL23sLa6EEGbi3i4Dg5BqBJIFLBQEU+3avGLe68S6GCzSOkY6Bm4HtWzYfFC6gUpdwrMT7V+WY3NauKrOdSFu1uiPMeIit7o9Pn07T7iIKrLkjkjFRf8InbWUXnQye5561wcXxP08FVlsWAPJKnFdDpnj/RbnEbSywBuzHOK5PrkGveiCq05Pdf16mixlAKwOQfc1Lb6TeshllmOMdAajmnsUXzYL1DGemeMVANWuRkw3UEi+m7BqliaUt5GnOv+GNaxsZzuETbfTdV8T3cKBCVOOpIrno9eu04e2Yj1XpVka+pVmZWR8dCMGt1Ug/hZV0uo++uLiYuGIA9QKXRdYhhzE+EI7msCW+vb6dlhBVOm8inrpjTjbtd3HVs4rVVPeutRqXY6q71y2jYFLhTn+Fa5zW9fkuojDbrw3U4qvHoLq+PKJJ7mp5rSawTmHcPUCtJTlLoO7ZRXfZWfzjKnrXFatBbXdwSyjB6kiuu1HXFeIxMpX61yNzcReaDuFSlHoGlrLUdp2iJpo+1QjI7+1Zvj8G7sElXhk7iujt7mL+z2VTuJHTNVoI7S6tZIbhMsQdoJ714uNhGnVU4rc4ayUWmupB8HfFi29ylpeNmEnGDXSfGv4KWHiixGraHFsvgu5416PXjF552k6q5iOwo5xX0B8NfiVa3mkJFct+/jABB7104eajpI1w80vcl8j4+1HT59LuZLe5iaGZDgqwxWVOea+qvjV8PrPxVayalYJtu1GflGN1fLOoW0lpcPDKpV0OCDXoQ3sdy3sZ0xNV+amlGaYErtWiOuOiGN0pQDipBHnil2ADpTuPmIiCakjjz1FATmpkXGKlyJlIFj74qeJPamAYqRTg1k2zCTbLKDj+VSDnrUcfJqwvauZnMxcYxkYpGbimlscc03p61NguLu+tLk9qQNnvRjBxzQCExwcdqB8tL/ACoIzQIUdM5pM+9B+Xp0o7elBQxl564qQLkf1phGKmiH4U2xrUNpHIJ/CpItUuLY8OcDtmnmPK88D0qvPHjJxxUppjaNmy8ZXtttO88eh61txfEW5ZdrSn6E1wTLQGxWnL2C1tjsr/xhJdxlS5P1NcxczG4kJNVg2CKeDxUctncnXqWp0EoMZ/D2NU4IczpG2QC2CR6VdYF1yATikeEwgSsuCwwuf50oysrGcJWViLV7WGCd/srM8HQF+tZYkwc9K1XPG1hwRg1nPCI5MH8DW8HpZm1N3VmWIpyg5/OvQvhPqlzd63HZxhpCTkAV5r29q6v4ceKE8L+IYrqRTtPylh2FcuLpKpRkkrsmVNSTTPpDxDotxayxmeIx+YmTu71nWGnR24kGTk9DVq8+KVj4kihjdfkjXaGJ5NMjSOVRNFIJIz+lfCQlOn7s1Y+blH2crGBPayRStjPU9Kq3ts0ASdehOD9a6a/iWSEFRlgMnFc/fS+X+7cfK3rW8J3ZgtHYxNQtzJbll4Uc5HWn+HEea2u7rIjfAQbh1pl0XiVgv+r71tabJEPDhXgDcSwx1rtk+WNjpjKysypcLEXiuY0R5gMOvaqNtbJf6zJDPGBghxk/d9xRpUwMt9GwCLMp8tv6VDZ74rwtd7iTHsQr+lJJxurlr3di5Pcy394InV2KsRET149BWTqaLHKSMlXG0n05rSu2eAx3AbLo+DjqCP8AGpdStDd2m6JD5+4vIp6BSMqf50RTTQRvuV9ciZIFlaX7RG8QG8j7nsPaoLJLaeBLffm6PKsG4I9DUdrerFLIssbm1dNskY5K56sP51d8K+GZJ9dSUDzLFP3jOxx8grZvki7s13djfjkTRNDWxuozIs2WJU4ZB2qlfaDPq1urwpFePJ/qzBgNx6iptevk1a+mVxJFgYRl/ufTvWbplwNCuEldhJbk4cc8D1HvXPSTSv3FdOVr6BJq11C40vWUlW5g/dRPMMPH6Kx7r6GkvraaZDG6eXNbnGW+8o/qK6HxlCniQ2eowlLi3S2S2MsK/wBwYBb/AGsdfpXOQpcZW1ncTRjiOXPKD0J9KuTi5Wi9SZ8vO0mUdSs/tcRY5E6j5yBkMOzCuflsXFtJMdjBG2EZw31x6V0kV89pP90Sx4IYHnKmqF1pj/bpooSC2wlQP4h6V0Um9ioSOYFujhtpxjtUEUX+kxnGTnBz3q9dW3luyMDG38Jx0qK1DPMFdcbSPmrvUnY6Iu+xo6rpSSyBlcdB8pODXPalp3kuyjkdiRXS65azPleOMEOtYzSS42TqZUHQjqKqlJpXuaX10MCW1eLPBwf1qoy56cH0remj3KRGxcdcHtVGaIMdrJtbsRXbCpfc3jIyCgOc8fhUezaavyQEfeBx2NVHQxtzXVGVzojK4hiLgN1pr2+AcjFTqMpkHmpGkzwwyPWlzMrma2KSpgYrrfCfhKTWXWa4VktgeAerf/Wp3hPwp/acwuJsiBeg/vf/AFq7uaWOC3+z2/yxgbSR/SvMxeM5f3dLfq+x52JxfL7kN+/Ylhmi05RBaALt4LDt9Ki1+e61vTHtVlZwVIAY8CobKJVVzjpUun6ilr5ilRyfSvB+GXOldo8yMuV8yKHh/wAPWuiWiSPh5nHU9TU8900zZI+ijtUNxdGSVuOD0HpVq20y4ujkIVUnqetaTk5N1Kj1ZlJupJymyTT2Yq3HFV5pnM+7vnj2rqLDRIbe1LTSZY9ulUl8NpcTErMyrnvzXJGrDmZKSfUzZ7ma7CRnLdeBVuy0kg75sZ9PSr08EGkgK5DsB9aoT6wp+4Nw9BS5pSVoLQLN/Ch1zI0L7IzgVC16QV6nHXJqK5k+1RHIKk1WjtnUAkk+xHWtoUVb3jWNLrI2bm8ZtP4PbtWF5rc/MQPTtW1KFGmso54rmCxL+natYxWyOhJJaGlJKRCTx0/Oq6SMcEfzqPzicK3en20ZWXBBIHPNUl3CxrROLWEu/J7ioIZEvrgeYfwqC/laRVXOMdsVCilMEEfhU20YSszW1vw7ZywJL97nkNzj6VRit7WBQFT8gKtmZjagE547mqZfPbHeojKduVsanJaNki3FuODGT6c04amkZ2iEkfWqjx/xEYFTQQkKZCPpVplqdzsfBepWEOoRtdw7UB3Fuorn/wBoPxVpetLbxWhSacNuVlXGxfSqH23y7ad/ujpmvMtWnk1DUJXwzckDiu/BQcqvM3ojtwt7tvoZu8k4/GlzxU6abduRi3l/75pJLO4gzvt5FHXO017913PQvch7c5pADinswBwcgntTAfrzSCwHnrzQjyQsGR2jI/usRS9e1Jng8GtlUcdgV1sy0dd1Ly/L/tG68v8Au+c2KouS7FnZnY9yeaX60xiMVs685bsd2+onOea+of2A70R/EDxNZkj97pgkAJ67ZAP/AGavlwk16/8Ask+Jf+Ea+PXhwvIIre/Z7GUt0IdTj/x4LVUJclRSNKfxI/SZG8i2J4UkDAx3qzqEps7WJYm2ykgHA9uac9iZbuMSkFN2VX1Aps6LPqPI7n5vevu8rcqzlN7I9CvBRSVyy8P2GKDGS4UEr3ORk0srAzxgttyCFwehqF5nNym9TjbkMa0rWGFESZhuYjr25HSvejB8+pw3TGNE5iYOylSOcd61bNoJIUdU27RgEVksZJN20Yx1z6VqaRuntkhXbz2A59sV2YmPJSsYRjLmG3syW6ST3cnkwou5pH6AV4P8SPFw8U63E0C7tMtV2Rx5wHbu5+tV/j18d/CWl6jNo1z4kijjtCUntbdvOcyDsQvp6eteB6j+0x4MsS/2Oz1HVmI6FBEv6mvGp4rDUvfqTSt0v+hpLQ9MbTZri/EkKrHEwywzwKju1lsIJpXKpHH8weVtqE/X0rw3Vv2ptWvGddH0S002M9GmJlYfyFef6x4x1zxdMZtU1Ga4DHPl7tqL9FHArixXEmGoRao3k/uRk6tOGu59D33x+0Pw5bqrwPrF9nMi252xD23HrXDa78d9a8VavBcLjT9Lhb5bCE/Kfdj3NeYy2rS2KMMccZzTdNby22twDwa/P8wz7E4yDg5csX0X+ZxVsZUkrLReR9GNBbeMNFi1GyRdyj94o6g1z0ukPaiaRbiSKQDOQcAVyfw98aS+FdQ2s26zkOGU9MV7Nq/hhPEWji70whoZV3Eg9PavjadaVOfLPZ7EJ+1jzRWq3X6nlMp1K+jDXDfaIFb5RxzWnB4ftbqDzZbYwuo6joa6Xw94PSxUyXbny052nmn6lq6XrC1061LY7kV60Ypq73JjG+s/x1OVs/Cv2wsYoUZR0HeiTwJcq27ygM9B0rqoZNW0uHcbOONSPvYpkNtf6ltmmuD5JPCk9K0dKFrWKdKDVrHL2mhzQM0N0+yM9Pm6VLdeFWU4t7sljyMGum1LSLaKNZGkYsvJzWnpupab5GGt9hHRu+ayVGmtGhKlDZo4H+xte09hi7LIOclsVfsfFlxp0hN9Gs6r3YZzXbebp2ona5CY6ccVzOueD4Lm5AikzETkkGieGjvTM3TlF+4395YtPHOnau21VFs3YdjW/aXsauAGUg87l5rjZvAlkqA2lyfNH3lI6VUt5r3w7cBt3mRg4Kse1bxdSjvqjpjKcPjR6fPqMEewo4PrUWpX6XVsqIFaQjFcld+JLSSJHMLfMMkL2qgfEFuqMySlMcYauj6yre8be0Te5HrVhtlJbGK5G80lDcH5uD+Fa9/qzSqXDhx6ViXGqqrB5EPBxihThLYhuL2NnQtNV3WMk5zirGraZJaXJTjOMg1kaJre67DfdGeOa6PxLOL+0hnjB8wcEe1c2NpKdLmW61IqwjOk32PO/FmltKPta4z0bFZOh6hLpc6zKfmQ52137WsV3H9nlTAcfeznFcRq+ky2eoNEoHtgda8ynJS0uecnzK59KeBvEOkeNdERdsa3YXDKeK+e/wBoX4YS6RqDahZwho25fyxnFV/C/iafwlrGQSqZ+ZQa+lvBer6B8Q9IezumjkaRNpD4JGa9ajU5tHuerQq+091/F+Z+ejrycjFAQV7X8d/gbe+Atae5soWm06ZsoUGdteaan4E13SLGO8utMnjtpBuWTYcYr0edbNnoc9tHozncjOM800sKVwQc4/A1ERk1VikiYcgZqQZFRoARUqrUsiQ760IeelByD+FLGCT71JBbhGfWrGMcUyBOBUzjPTrXI3qcrepCTjjikyTTm60mMfX2oAToOo+lKPypuc8+lG0k/wCFMBc/hS4OKckeSPWp0i4zjApNpFctyHyifpTjARk/pVxIckY5HrQ0QANZc5pGNjNkUrTonz15pZwAx4qur7TzWy1QtmaMZBXrz3FEiZBHFVI5MVOJ88Vm4tMtWIJI6gIxVt+RVaQc1rFkNWGg+tSDGKh3U9elUyGabylcKvAHYVCW3t8xyPenNyeKYOvSudKxzIS4wGGB+FV7mMvHuxyP5VcmQ/LkY44pGTAwc8itIu1i4ytYyMA9T3rR0e1M9yncD1rPf5WI9K6vwzYusRuHQhCDtJ71defJBs2rT5IXNBrpopB5Tbdv5V13gjxn9mk8iWQnJ2lWPBrjZRsbA796TRrGW91+zgiIUtIOc4AFeJOjCrBqR58Ixq6SPfrgfZ7dLhf9W/TNc3q5Rnzj3xXpniDwv9j8G2X75Z3JySv0rzS/QbDHjLjp2xXzkOVSsmeTOPJLQw724xadcZ4zSNI8OkoiE7TUupabNb2GJAMkgip7m38vSoFPUjvXfpYblZGMWmWCIhhuQ5AHatGzBuA8pwUeNtrejCq+njEMwcBip/KnaXewQB7YqTvUgFuin1oT3RSk3dDp7v7XtEoVSVVfqQetWbzWrm18mOJEjWD78ePv5G0kk+3aqN9FJbW32f5SzkSdPmz2qOS4e6t1kkx54AD+4q+pblJPQ1riTTpLGGexhm+1qD9oVsFfYD/69dXo813pXgo289riC7lM0QC/MmRjluoB9Kw/hv4fuL7V2uCo/s6NlWeSVsISRlVPua6i/eb7Y0okaB43/wBU/wA0ZjzyNvce1ZVE3LkWxrHmtzLQ5zYmNzxefD1UhsSD1x/gaamnwaisr2tyqnoYpuHYe69DXTWsWl+IjfG1VLBoFMhgQswA/wBjPzEZ/Ksa9htJbcM8jo6OAGKgZH06/jWTVtEc/LKJiQyN4cupYZoX+yzD5lTIHswBrRu/DoutKn1S0njns4dhcI+2QbjgfKeTg9cdK0DFDGi/2y7X9rGoaKCKQBpMnpv/AIeOeh6YrnbO6udJYyWw8y33ZaMjlR9fX3ospavcu0d3/wAEx2hSNZQSyuBvDdNv+IPtVaVpIYvMblScrID2rt5NBh1Ww+0WzLOu3e8A/wBZCP8AaHp71yN7pz6fPKkcny44R1ypHcV0wqJuz0ZSbWktGUo4Y7q4CPyknVj1HriqWt6RHpWvzWUM7TW6uPKlcYLKRkE1dhhW5YrCDFN94oTxx3FGr+ddLYi4t/JuEBQSkY80Z4/Ku9OyOiGkdUXtS0u28oKl6i3qgZhfIzx1BrnbuCSPKTR4PZuhrc17TpkmQyyIRtG0nuccisMXM8DeXkSIeNknT/61TB9mU3rZGc9oc742B457Gke1jvocl1WdBwDxurUeKO4JMTCOQdYmP8vWkTTTfyfOAqj+NRitlV5dWUp20Zzg0ua6kMCo2/07V0Gk+AFuZVF5KQPRDjH1NaXnx6bCIkUO3r1P51ELuaRS7OcegNTLE1ZL3NEHtJbROm8b/Dzwr4e8EtcWoH2/aCswlJLN6Yry/wAP6D/atyrS5WBTz/te1dXqltLqljGrsTECCST0poZbeMW9ugB6Hb2op15xpOLleT69i3Vbhvr+RptcQW0QgtRhFGCVH6CqMl3ztH0zVN98XHIJpu7jrXLGC33OT2cTWsrtNrDaagSOSafGCAD1xVjRbM7xLKpCD1rda5huYmEYAKjGcVi7RloTyxjsigv2S0jX5Qz+p5Jpp1whika7fTFZFxMRIQfvA1GRght2PXFL2MXvqL2ceqNyfUpTb/M3XvmmWGoyRkEuRz61TlQtbDaCfXFVwsiMOCMUKEbWsVyq2hv66pntklGTgVzYnCHv+VdBYzmSHy3BIrEu41jmcdOe9VGydgXYsLL5kJIY9KdFd5jAJJHtVWJMqAOlMG5XIyMVXKh2udDat51qw5JrnpvkkZTnINa+kXOGZcjBHfvWfqlq63Z2gkNyMUaJgr3sio2V2jkj1q/YvhWyOlOttAvLlVKQMM+vFb9p4Nuxbkt8pPbFNtWKszl3cySsPQ8GpVPYcg0t1pNzZ3LpJGw5644qS10q5nb7mwHuazk4pasxmncsRnfERVRTjIwcg10+naNFbYMzb+Oc1baLT/MJwAfaudT1skZJ2OVjiklxtVgO/FFxMUXYD7EV18LWMbHtn8qytZ0OKdzNGShPcdCKFL3veLTTZlx2ltLZFnJBwTjtmstILSBT0yD2FababtiKpKc+jVm3FhNESdu4eq10wfS5vGT2THJdQBvlQmr0c9rIm0sMnsw4rKhiKZJG360M7KT2xWj16m5py+HtMvz88ULn1HBrOvfhlYzkm2eS3bHc5FHmlz8pP0FaOn3dxblW8wtj+FjkVUa1WltIcalSG0jmZPg54imjeTTrf+0EQZby+CB9DXF3trPYXElvdRNDPGcNGwwQa+m9O+JlnoeiyxXKGOV1+9HxXz14z11PEfiG5vEBRGOB74r08FiamIbU46LqehSqOpFtowiA3uahYHH1NSBc5NIV+teojW5Ht46HJqxpWp3GhatZalatsubOZLiNh2ZSCP5VHt+XHFMKZPJrZSKjKzufr/8AD3xNaeOPDGgeILdw9ve2KXA74YqNw+oORWzeRMwRuAz/AD49MnivmT/gn14z/tj4b634duZd8+i3O+BTyRDLyMe24NX0qZzJLyDjgZA6nNfoGTXlTVup6lVqcFMnlgw0ozuH8Of6VNczq3lQ7WJ3AA+hFSxsqJCuzzG6s361HFGJ7gsu6NR8xU9WNfUU1apzvZHHGDlEnhSX7Q7JtAxhge9eP/tN/HEfCnwa+kaRcqvjDUoiLcxYLWkR4Mx9D1C+/Paum+OXxg0r4IeAbjxBdqLm+lPkadYk4aec9v8AdHVj/jX57at4jvvF+p3PiLVLlr+81b980zngMP4B6BegHpXy3EGbqhBUqfxS/Awr1PYRv1ZxjaETKZpGaaV23SSScsxPJJPrUtz4bFuASnykcE9q3LhzMQyZ9CDWrdTW15psKuWhIUBmIypNflDrzlL3meGq029WcbFpG0gjBrSt7JCDtOCOxrQSzVmMUckcpPQK3Ue1IbYxAY4x1+tcc6rvZmDqSbsxsEDS2UybuVOQQKo26bH28sa6Xw26Q3FxJIiuFiJKP3qje20VzmW1IUKMlT1Fcsaju0Z87WxFFnzVxkY9a9r+C3jf+z5m0+/kzaMMc9FrxW0Ql+cEgV02hMRceWBtLrgNWGIipw80XTqSpzUo7n054l8FvfacbjSpkk3DcATgMPQVwtna3GkNulspFlHBwvBrP+FXxPmsJxoOqzE27NiKUn7hrpvFdzqOn6mywz5RvmU4yCKWFqVYS5d2elzwqe/G67rezL1hOdWi2zQMEPRWHSq2rwxabGRHHlh/CKybDxxqGmsYNSiTY/KyKMGoLz4kW8ExE+neYp48zrXufWZuLU46mnPFrV/eiCPQLzXLgSyOIowfuZrYm8ORrB5cSbjjnFVbTx1oM6hA7W0h67h0rX02ZbqUva3aTIR90HmnDEUn7t9SI2ezv6C6VpFobUQyqA47mo7nTDZyZjUFBzmtJt0aMzQFW7HFc1retXOxooVJJ/hFdqlHQtWTNmW3017dZZHSKbqcGuY8RT6JdwOinMvTcOKzjpOr6qofymjTH3j1qay+Hst0rPO7dO3rVtznokW5XVlEqaRZ2vkGORlYH7u40zU/BnnQNJAAVI7GrK+HXsrxrdyfL7E1Wvn1HQHOx2lh7DqKhQsrSRMUlG0loeb6rZXOj3JWXcqHgEVlyXMqH7u9Se/Oa9J1S5ttagIuU8qTHQ159e7Ledo0begPFZOnFbGbpqOz0H2c6mQbhsHdhXe6JdaebA+dulK9GzXC2gSRGyA3FdF4UsnuNLvGCnEZ4xXJjIzjR91kzc4wujYkhgacOuRHnj1FS65o9idO+3Id8qdR61LAkAt40k3I5HJNTXOmym0MS4miYHBU150IXgccI3Wxw6+HI9fdJmAUMe3erB8Mat4XuVvNKmZUU5HJq7oaSWV5LaP/AAn5RXbSutrpsaSLuU/NnvXrU4RcOZHVCEXHzNOx8bjxj4OltdWtS17CoCF1yCRXMXHjF47GOx1GOGazJ2GNx2rp/DUUUcLTPgxMOBin+KPhpb+IdDeSIiO5I3Iy9M1fLUerd7HRebS11PFPG/7PaeILS41nwoyPgb2st3IHtXgF5p1xp149tdwvDNGdrI4wQa+itK1rXPhzrJgnEiqGxznawrr/ABH4K8L/ABo04TiNdM1sLxOowHPvXZSrX0Z00a6fuvR/1sfI8KF2CqCxPYc1LLBJAcSRtGfRhivafhV8KE0b4kiLxIh+w2b54Hyy+nPpXu3xL8GeBfHciWdvZJYy7MJNEuDnsaqVVKWmxbmm2fDajinxKC/vXY/Ej4X6p8O9SMdzE0lm5JiuFHysK5O0XcwPbPSqb0uNl+FOMjinOAOOtKCEU9cD2qrLLn6VypNs5nqx7OPpUe8H61WebNMWatlA05S8ibiOlTrb57VXtXz071qw4OMD86wm3EuMVuRR2+AO2e9SCMITxUzoQM44oC1g5XLaGjn60jLkelTqPWmMvHqai4IyLrjPH41QZ/mNad5kZAArKlPzGvQp6oh7j93vmpRJhic1XD4UjuaUcY9R1rZoViz5ueegprH5c1HTuaytYQgGalCjAxUY9TT92BxzQ9RXLjnJ7/Sp4UAXzHGf7opIYC5JJG0frSzSZPAwPQVzvXRHFca0pducEmonU7s56UvTkDj1NPC5Q5PPajYNii9t5tyOoU8s1d3ZqBpSk/KoAVR6CuWgjM9zFEQAue1dlLH5dvHGOijmufFT5uWJjiKl1FGNcICRVR9Ql0y9iuYMb15FXrhCJODx61l6tGFCnuR2qadm7MihJpnYW/xp1aTyorqVhCg+VR0FdTYeKbbX41cMq3HY4wGrwuU7Sau6Zq82myho2IHcZrOvl1Oa5qaszathY1feWjPcrm5+0NGsnAQ8g1Pq8kc8MaxYwO3pWD4WvW8Rac7ou+SMZPuK0rMCSNgTj2rxrSi+WW6PIknDSRnQbITMjjmTIzVKa3CyGQkBcc49asXhBYAAkhutTTwRvZZLZkHOPapTs7ijo7joYTq2nNdBgJoAA4LYJHY1WsYH1G6jgQHfKdmxeuexNVQ32O6UYILYyM8GvRtF8P23hadZ55AZbhAY5kGVTPY+hqpvlWi1N4xvd9ClJGNPsF0xWKRRsGnx1kb1H0ro/DWp6dcn+ytYCzWw4gvsfvEPoT6VgW8Fxd/bvtUIKwy8TpzyegPpVC9tVhj+0q2QTh1Q9DUxvG3cuM3B3ep0fibw8NI1oy22RKEV4Ht/lwOmcdz6ilsZI/EMLQyqkepDG1sFQ+OwHQGn6V4nPiDTILK/hM89qzNDISQWUjkE/hWZd6Xb30mUkktrh2yokY9R6Gs6rU9hTad3HZl640yJUZbwfZ5B1KLuLfUetYtxZwMwMDrEy9Gc43j0we9alpdz3UyWWpNllG1ZmGWGPU0y8tGslkjuoC57NjoOxrljo7M59DnL2S50rUkubR5LSdOhPGfY+oNaV7HYeJGDxlbDUY0Ba2LYSU99hPc+lPt8XEckF0Xfy1/cy4ywHofasXXdKNvEbiViWHKyp0J9iO9diVzRbeRg3YFlqUrTQbSuQARjB9f/AK1Mkvpbu9sba5mL20TARFRnywTzj1FXpLr7daAXn7yLaAlxnJj5x83qKyrexltNVtkJDxNKCr9iM+td0W1GzOiM2lZs63xZ4dlNzuEMk1u/Kyqnylh/Ws278A6na6MNRe1DW+ckFssAe5HWr2q+MprK7LQzGN8kMsZ+Vx2JHStXTvFsviqxOnTuISw4YcZ9qw55xSaWhWjbktjzJtIlaU5BRQfvZ6VPc3zIiQocleCe9amv3JtJGtQFJU4L45PvWHHbsoaQ11RfOryIV3uI0Q4JYknsa0Y44/sDZHT3rL8wueuMVoWJ3oyEZyKiV7Fp6FhNThWxaIgZxjPessTiMnHX1pl1C0bsCMVHyozVRhFK66jt2L6ulyvzA5qzYaWzOJJMCIdz3qjYQtcTKoOADzW9cz7Lfyk7D5qzlo+VE6op6pfFI9iHCg8gVBpd66SjJzmoGcksrfNTbUiN8Y5Bp8qSsBp61ZqjpIP4hzWSNxYcYx3rfuybqwVgN2BWIkbhySuBnk1MX0J1NSN/LsyTzUKThhgj8qSO6RkMW0/jVOSVomK7eB3oSuyG0bdgyJJ8xG30qprlv8+9FOzoTVAXTAqcde9aZk+12RQjmm017xad9UZCSeWAQc4olZpGDLnPtUWHeXy1UlgcYro9J05LZfMn+8e3pTeg7W3ItD0a4mZJGyqA9PWu0aazjtfnjG5fbpWV/aSx2+xMKAegqFpTcwyDIORUuHNrITkbem+JrVMLhfl7NWj/AMJlF5uF6YwRXlbytFdOvOc9KtW0rRyZJ69s1WkdgtZaHpi3ttes7vGo3DBGOK5rUNRS1lZIsBQeDVm1cNpjseCF4rjbyeSV2APfvXFOjGpPmMpR9oarah5khy+c+9UZJyJWyxAPTFZySSAAtk471E8zMwx09TWqpW6iVO3U1Y7xx/y0yM1pT6kRZld2ciuaSRpGxngVduWItxn06UOkuo+VXCLUXBI3E59a0YLwOvzDA9q51G25xnNXoZiiHI3A1bii7I0Lt47pCNoP061nDTZ3I2ISnrVy1jJ5VsVqNMLOAHGXx0rOU+X4R86WxlQaS8SEsQW9MdKg3EyBdu0DrVxtUeTqo/CrdgY5gxKqSePnrJzlHWRm6nc4nxVJdXQ8uCKRgePlHauPbT7qMEtBKMdflr1y8ihguCTExX1UZpIbmzmba+VHqRXpUcc6UEowujeGK5EoxjdHj20g4IKkdjTCp7V7TN4a07Uwd8cTjHDADNY158M7R+beeSBj0B5Ga9CGY0npLQ644uDdnozy/HHPejYK7+6+D+vC3kubWBby3QZJU7T+Rrg5VaCRkkXa6HDKeoNd9OrCqrwdzrWquj3H9jL4hJ4C+NllbXEmzT9diOnS5OAJDzEf++hj/gVfpRBarAqO4L7HOV9Sf8K/GZLiSCWOaCQxzxsHR1OCrA5BH41+svwY+IR+Lfwd0LxEhUTzQrFd7Osc0fyyfqM/jX32QV0703v+h2RqNU+U7AzvP54jXCJjDA9a4H4wfHHwx8DtGS+1+6afVLlCbLRrYgzznsx/uJnqx/DNSfGP4taL8BvA7axqhF1ezgpYWCthrqfHA9lHBZvT3NfmP428aax8RfFF94h1+5a71K8fczfwxr/DGg7KBwBXr5vmkMLH2VL43+C7m/tVSgn1ZrfFr4v+IvjT4obWNfuP3ceUtLGI4gtIz/Cg9fU9TWj8K/FljaWN/wCH9W05b+C8+eznL7WtJh1ZfXcOCK85BC88c1NZ3TWN5DOn3kcOP8K/MMVKWIjLnd2+vmeZUk6t7np15HaIw8lmUNkMj9QaltNP+1abcFY9xj6uOgFRajGsiw3cfzQXCiRSvT3FLoF49lq8Wwbo5G2uD0OfWvm4Pl1ueCpa66GXaW7ZZozlo+SemK3FjS4svOfMco4b0PvVvXLOHT7u4mhjxjKnbxye+KwoL1i2C2Yn4Kk0px53zLYhr3rmx4bigur6aIzBXMZCnHBrH1KB9O1BlIBIOSB0pdGn+xapbyklQJBmtjxU6C8LyQeWGG5ZF/i+tKEFzSQ7JppmQ2JP3q4H94L2rX0S68mVGBzg1iW8rxtlkG0jk+1XY0MTpKjFom9O31rGULqzJS02NDUy9rqRdCxJO4Yr1/wV4q/4SvQ10i4cLqMI/cysfve1eZagEl0y2m2BlHyk96raddS2E6T28hjmjOUINYRV0rbo3p1HSlfoejXv2hr82eoLtnTjHYUwbLFjFcRo8RPBPNbdncW/xA0ZbiNdmtW6/vgp5cetZUXhu6unxIrGNetepSqOtHzR3PpJa32f+Zm3nhWXVZGktEQRdSVrMmsL7QG32s0oYeprurDRb/SWf7IH8luqsc4qvd38LLJDdKVYd9vetJ0ItarUHS5tdmYWifFPWNHkCXn+kRHqHGeK6RfF+janKsyv9md8biema5LVLC2mhY+XJkD5SF4rBs7D946EFgemeKIU50neLM4zqQSi3c9stdW85AtrLHOmMfKalTUpIpFVtyDvXhgu7rSpf3cjwsPfrW/pXxLu7XEN4PtCdPmrpji5wdpo3jiVtLQ9W1G0gvEDqQzeorGvbECyk3v+7UHr2rG0zxxp086hne3PYE5FWtXuH1GL5HDwn7zL0NdkcRTnszpjNS1Rw8tt9rvHYn92gIBPeuC1tlS7kVQDz2r07xDdWltppiRcSY+8OtePa5d+RIWGWPXpRNJbGclynoXw5tbfU7S9huIFcou7ceorotHsVstCvIIi3nSy4Vcdq5X4DySX+qaqtwu2I2pOT69q9A8HXIl1d4DgLFllLc5r5/ESmqrgno7HLVk7pJ7kd1pS3VgiR8yoOVbg1lRJf2Eu1ScE/dNdRrFukl/uhchyeAtJCy38LCRf3ycE4pxi9jPl1scnqqbZobtY/wB4p+fA6iukbZf2Mcg+4yYI9Kg1TS5/I3BMp2bFVtCna3cWcwOH6Cu7DS5HyM1pOzszVSdrXT7eMKRlwMV21vqoMdrbR5zgFsVyGq2vlW8Ow7mjbOB1rZ0uYPdxzNlAgHQcmvTTV7XOpOxc8a+E7bXtMaOdFEjDKtjkGvGLLQtU0LVWspX8kIflOeSK+gPMbU7lXwVgiGRkda81+Ium3F1fC9t1YmNugHUVDSvzIKi5ldF5dMgv7aKOdts6jiT+KsbXrH+zby3LTZYdCvepNPubi7WLGd64zjtW1eaJJq2nea4VJFPy571lNRWxm7SWhpWM2heOdCbQdet0kjkG1ZX6qexBr5n+MHwN1L4Xai80Ktd6NKcw3KDOAegNe43ehXFnp6zsrJ83JU13Gl6/BrWgHSNTtVvYduT5nNUpaam9Oo9Iy+TPPvgP8GNKuvhy954isUeTUOYjIPmVccGvNfjD+ztc+Go5tV0TN5pynLIpyVr32XWJrOKK2j3JaxfKkQ/hFReHfF9tBqktpdESWshwyS8iojJKpoWpLS/3nwXLEyMVYEEdQeopAjEEgEgdTivrP48fs/6drUa634WMaXMh/fW6kbT7itj4X/BrwbY+D20/VXjudTuV/eO/VT6Cuz2ll5ml7OzPjm3kPT8q17SbOMdcV6F8bfgZd/DS9F3aE3WkTHKSqM7PY1yfw/8AB2o+OtYFhpyZfbuZyOFHvWNSzVyoys9SNRuQ80jJxgfWtjX/AAtqng7UXtdQt2jIOA5HDVlsdwP5+9cJq3daEQGTzwKJAcdjXX/D74cX/j24nWAmKGJSTIRwT6Vk+J/C194Uvntb2MqQcBscGq0vYx5lc5G+GCax5l+atq+PLHPNZMq8120noLqQAGnc5p2zinKuSOa3uFwX3FSDoetIi+n508JUNkDDwKDmpTHwKaUqbiNWebcu1RhRUGzd2qxNhCQFAH51CWyea5ltocaEVNo9TRu7nijcecUw5YgDknoKopam3oEIknD4JbpzXTzW8krkgdPSsXw9ZmIIzduTjtXRQXACNkDnuetebVlzTdjzqz97Q568BWbB4x1rN1UAiPHqa1b9SZS2c81Q1CPzLcOP4eTirpuzQUXaSOaucITx+VVmkycjirl6nJI5qltxXsw1R7kLWPWPgdeyieaJEZ8EnIHTitqF3S9nGOAzYH41z/wj+IFv4OSaN48tJk9PvZrfN+s8st1GQUlJbHpmvnMZF+1ldaM8XGRtO9txkzNco4UbST1pLlkhMYXkFcMfSoRLvDAHaOvNRSybInONyjvXCo3OJJPYl0q2/tDWYIcHbuBYgdFHU16nLHa2c9zb3m64tbgKyyAkBVA4I+lcf4H082dpNqchHzrhAepFdHpN0vimyvbZiY5LYGRABywPDD+tS7ynp0N4tp8qKGkandWd7LEn7+KQFAezqOmferNpPp+qS7IYhBeltv2cfdkTuQT0NXJ9HmtbK3+zgTTowDxY+bHqKLjQHMqX+nbYpQ2NjfwmtGmmXZxeuqMjW9Dl8OarFLbpKVHzgycjPvXR6hbR+J41udMglVGx5gk+ZlP4dKp3fiGeW7SDX49zKfmuVH8x3rS09bXSYboC7mS2mIK3EX3Rnsazqcqat1DlWqWxh3um3VnBJbzxsoHzJIy4J+hp2k+JHhKWOozs9o4MYmcAtEP6itm7S4s4gUvGuEX5wsnzqQe/pWa8NtcztHNZospBYeWTsfjgAdjWLhrsTZ9Bmo6HcaA1xICstvIgKSRtuVwehz2rJ07xJb2SywX+mRapYTxmOSF5WUxuek0bDow/Lrmo4dZ1Tw7cyPZyCWI/LJbTjKuvuDWT4y1DTDaxXWnA28kq/vLX/nm3oPUe9bRjJW7lRdn7pveI/CmkP4Ze6075r0YY/N/rPX5fWuFkumsLB7aVMPu3IrcNGe4xV3w1rj2Ajm80rJGwZG64rE1eY3uoSylzI0jFsnkkk5JrakpJuMnctrUooGurrLZLk81uaMk1pdN93aeRzVS2tvskPmgjf2pyX75zkZrSfvKwN30DVLaV7p5WX5M9c5qo9yQuxQAK247g3cDI33sfnWDMgSYg8H0pQfRjTT3BrYsdwwD3FEEjW8vNNVyDgtx7VKpV+G5qxpli/txPF5sfJHXFZYjkeTYiF2PYCuo0TTsjdMcQ46HvWgk+m2Fz8igc84FZc7holcylUS0RgW8Q023+fHmH1rOedmkOGzmun8S2SXMIuYm46EY6iuUVdsmRz2rSm+ZXe5mpXZL5ZSTceR7USMEkDdBR5xVsHB96maRFQbkyT3pmzkkX7G8drWRFXgjrWaLk5IOO45rW0yWNyYyoXI6Y61kalbG0umwvDcioVnKzML8zaGbvKYkHqamd0uVwQN3rmqolD53UI+1wf51VhWuNcsGGe3Q1u6C7XF0qAfJ/EazoIlvZghAA7n0rdgeDTcpG2Djt1FOT6GqkoLU3hp2nW0pZFQyFeR71yOq6j5F66bjgHge1V4dWki1HJfcuehqXxJbJN5dxHwSBmiMEhOo2yKLVW2885rRsdUZQ+emO9c5HBIQDnpWtYbUHPJ9qqUrKxk2xlzKJLtnUH8+aswSbnC7enYDpWbM+J2ABznpV+xYKwLHJrGTsgg22dXatjTnBXgiuTkBWQlfm5rp1uA2nvjH0rk7iYiTGeDWEbts1QCdW47ntTJbUPhgTzTY/3gJx16ZqSOQmTrjHetrW2NNiqkciOeM/StR4Wmtc9wOlMQqTgipri58qMKOQeKctQumZotXTDEAAd6fIdyemKslw8J+Xb/So4VBU9+fSmS3oTabMElUHoT1rU1WQCEEdPas23jTzAygcdRmn3F0c+Xn5cVlUp3kmjKUb2ZDHgjkYNWrMeWNy5z71BHCCMlipxxip2QwRDOOmD2rKeuhztdyzFeRy8Ht61Hd2ySKdm0Enjiq8ESohZjzn0qW3f589axtyu8TG7T0KYgnR9oVlP97OK2bG8mtGQ+b5mOu/mormeMLncc+hqks7bweSBzwKp3qLVF87ex3GpfEqz07RGhnUpIqkkp0PHSvnDWNQ/tPVLm7ACiVy2K6fxpd3Fy2Eicox6gGuNaF15ZWH1FfS5dSjRp83Vn0mFv7NNqzY2vo79kn9qG3+BM2saP4ihur3wtqX+kBLRQ0tvcAY3KCQMMMA89ga+cI+e9PVTmveo154eanTdmjrvynpvx4+NGpfHTxy+uXcZtNOt0+zadYFsi3hBzz6sx5J/wAK82JweOKAoz1puOayrVp4io6lR3bIb5ncXPPvR1oAFKDjjtXOSeieB9R/tXRp9Kd8TQZkgHdl7j8KmZDGp2sVkU9/WuH0PVpdE1OG8izujbO3+8O4P4V6XfRwX8cWpWq5tLld67T9w9wfcV42Jh7Kblb3ZfmePiqfs58/R/mWr1pNX0lLr52ukXazIefx9a5+3UeWcn95njjg/wCFb/hOaJb17W4YrFMPlI5APvVTX4ore+lijctg5wU2/TGKyT5qenQw5nKNyk8LAhyOCMg/4V22reHJdW8KaVd20yXRZSzxwnLQ4OMOK5CCFmjSXBMedpI7N710vhySWfRruGCQxTRNvBUncRWMJ+8tL9BQkvvOPntJrSUq4wT2rQsLp4AwOSrDay44NT3GvjUS0OqwDzUJAuoRhvxHQ1ALxFRoVT58ZV+9XJa2NGlsjqfDwh1TTLm2wRIq70571iAmG4xkjHY1c8OGSxeC9c/uS+xhu5PrgVf8VaYLW78+LMlvIAwOO1cLSp1Gr7ilGyTLXg3X7jw34gtb6MgIDhxngivd9SeC90f+3dFAntn/AOPiJPvI3fj0r5m88TuCvygDlRXZfD34gXPgrUhuYzWMnyzQPypFNTnRkpxZtRxCp+7LZ/h5noT+LDDbkKrMz9sdKj065guD5Xl/aJpTn7vSt7VPCtrqFlFrmln7Tp9wNxjTrGe4NVIL3TPD9p9rcKsw6A8mvco1vbR5rndeV9f68yRNIhtopUuok8vaTlhwtef6xK09yU0qCN3jOSQOtWtX1jUPF10VhLpbk42Rjj8a2/D3hd9FnE0YWVlX5t1dTi6miVkEvf0W3f8AyOcglbVITBcWkUd4OhkFc/qnh25YuSgBHYDj869VuE0p5TNOFWbrjpWBfajbzOIrYDrg56VnKnZe87ilC6948z1TQbi3sUuVJKng7eMVU0rXb+1zbea2D90E12ev3dxbWkkAgVkPOAP1rza51Jra8iMibdrdcVhKEU9jOUFCSaE1fxHdRXDLOWcD1rd+FctvrfiGa0e2S6MkLEpIueBWNrCxT3ttLJCskDOpI7MM1654X8MaN4c8W2mp2Nv9lJj2yRBiVww681x4yrGjFRd/e7Dk+Rq7MnRjYeFdR1EwW+xbmMxAE9KueDrO4TWZb1SCgXA3d/pWdrnlNq1xCfmXzCVcV3ehada2miQw3ivCzfMk4HrXm0U6tm5P5nHFyqNJvYItQtf7UDyp9ml6BiODRc2TR3ImiIKufmZDkYqPxBpZkiUeYJFAyso71h/abnS0WRGZk6OvUV3xlJe69To5mnaSOtkElvB5LETRHse1cjq3/EuvDLuOV5QCunfxFYmziaSLZuXB2+tYOqwxajHuhmVj2U+lbSs0mmVJ6XTNHSLkariZ+hHNdtpMNtK4CrnC9PWvM/CcjWOofY5jy3K16ZbzrYlfLAMpGBXq0ZKUE0dNN3V2aFvLiwuIo/llBwCfSsDUp47NSJArPt5yOK1J7SdovPhYgty3PWuS1+GS68sGUF2bsauTajZGrbtZGfp8clxesgj2ITkEDg12UduJZbaJuIx1HrWbpenTiKIpt3jpkVddro3RYhC8XYCko2tcxtbc1td0NbiwZE4X+72rkrS3j0mYNcb9nVcd66T7ZfalGY5W8lAOqjrXNa1rCRtFaqN+G5PvWFX3WnEJcq1QuoahaTzKyIy7uvHWuR12xis9V3qGCvyM9c16LpGlRX0kb7kXYMkEfpVPX9Nhu7liqDaqkZ9T7Vk4zT5mLWSuzj9L1Caw2O0pdc8Rnpirmv3Fncae91ap5d0D94cYqjpqD+0GtLgfLn5Ca1NQ8NJLA0dpKGDe/ANb2VropLQk07xNB4k8K3Gh67GksEiFVduSOOteS6PqKfD29m0/Q2CqHJabHzN9TXoVt4Ku2Vk81PM9OoFZyfCGJXmee+Y3cg4ULwM0TUmvdJk5uKihNN8S2HxLtZNJ1+NDJyI7joQfXNec/wDCmbyHxTLaTShdLRsicHlx6CumuPh3qnhOZrq4QtGD8siHt612enaq93p6oMMdvDNVxg3a61NKc525Z7lrRdRHhnRv7P0u1FvBEuC6jlj6k1WuJtD+I+mPpupx+RegHZKRg7qwfEfiS503Td5cRSg4wBwa4S18V3EF4tzkM4OckU6krSsTKp7No5a++GV/b+L30udSkCPlpscFK9M1r4P+GfFWjRjRZPsmpQpgjs5ArN1zx5ea0VICRsQFJUcmjS77VdAaK88qRE6kkdaz59UyZV/e01R4r4g8O3fhrUJLS9iMbocAkcEVW0fR7vXL5LSyhaad+iqK+g/E1/ovxE0tra9iS3vgPknA5BrG8D6HZeD9SSSFw88fJkYZLfStZV7K0dWbOtGKve541e6ZcaVdvbXUbQzIcMrDvVdVxX0L4v8AC+m/EuC5urVRBrCc4XgPj+teGtotxBqwsLhDFIJNjbh0560RqXjdjUk/eT0M4JntThATn1ruPFfgSDS3jOmXBu08sM3qDisXw5oM3iXX9P0eCaC1uL2dbdJrp9kcbMcZZuw96lVVJXRpGSZmTtvbIGAe1QN8hI65qxMCscRx1WoIImnfGOO59KiOxxIkgh+0HqFAGSalaRIFKx/MT/EetamkeHbnWi0Vmo46lj1rLaykhvmtpV2SI5Vh6Gp5k21fYV13Os0O3I07ecnNWUQu57Y5qW0UwWcUK8k84pFhkZm/d9P1ry07ts8tttuRiXjfOwHrRaolzCysPY029ykz5GPbFQ2twUlwRwa0s3HQqOmpgajbGJnQjlSRWYRzXVeIbMjbMOd45+tctJ8rGvXoT54JnsUpcyuhF3Icg4xXd+BNTlv7gWZO4t61whPyDPHFd78GraC48VA3M3kwqBz6n0qcXGMqUnLoXWgpwdzrksmhublJPvR5BzVGC3e/mW3jPLHnHYV0HigoNZ1JLVxLGWO1h3qh4Rtj5k9yx2CJTyfWvmYvTmPBS5G2bupXv2axhs4zjylAIHcVH4S1X+zdctZwWWMPiUDoVPBrKluj9p8w4bdxg96dkwmaPIBGGBFZpWMoyanzHvF94ajvJxPaSsoJ/dsDgjPvWALG+0a9eGcM9rMcSNnnr29K0PC/iC41XQbGaCAOEiCSMT/EOM1pTyy6wGilZUkPzArxk+grrahNJrc9HT4kYXifwoHtoJxC7WZyS5yTn2PfHpVbwfBHeaDqVoi+e8bnbkdv8a63R9ZGnSf2VqyE2U4JSVuTEaqaX4ZGjeJdTtzIfIlhEiOhxkE9at007SW/UJRTfMjldKFxo0zwzRSS2ByDjny/9oVJq9uIkVliGSQYpg2AR6j61Z8Qm68MO5djJFPmNCR37fnVdpm03Sbex1MK6Skusg6xbvf0FYyo8ouWyM2a1j1DT5btv3OowLulRxkSxjq3+NeO61c/bLliOFB6DpXrHjPU5dL0u3e2YxuA0SyddyEYP4EV5E+BlgM5OaqyTQnZbbjrH96vln6ZzVkacbUGRyCvaqkLfvgFI5q7qsrCJFLUnuG5W+1FnO7haidCPnHTvUK9OcAU9pMoVLGr22IbUSzZ3zRTjBIBqXV7IyqLhOQOpFZY+Q8847itSw1EFPLk+Ye9S4tPmRg3K90Zyp8ozWhYWG4ecx4FWX0lZG82Nv3eeRSzXUcZEYI2Y7mk5X0Rcp/ylW815kXy48qo7+tZk1yXwxbn2pdTttmZFO4e1UYiWPPStoRja6IW10dno+pLPbGKTnIxzWHqlube5YAEKeRUVjMLd1YHdit25eO/sN7L8y8isX7kronbUwra3aVgWyo/nU92nklccrjrnpVd52B+UZA9KmW5E0RVwOlN33HcWFjEyyZOO1XtRZb61DqMsKymRlGd2UzxmtPTNQjgQoygg8Zoa6oTvuYZYFiOQRT/ALzBVGWPAFaGqaYWJngXcrc4FSaRp5Q/aJVI28gEVrzK1yl3AxHSrZWYYlb9KqCYzPkk8nrWprDm/iBAAK+lc95jQPtPUVMYvruJlm6tyjB0+anz3MkkAV84HTJpiXZxg/madLJ5sGKoL3RFBcHBXNWLa78tgCMe9ZquEb0NTxvuOPWlKJNrl69VSRIOp64p8blgpHJAqWC1S4gABHp9KYdKuFxtTeue1Y6WszSLsze0xvPtHDNgAHvis1tK89+D+tOlka0tlQAhj1Gaht7xgQAcioitbh7V30QX1l/Z6YByfrWfG2OueTW9fMJrI55IHWufl9sfhVoXO2XbQl5F/mTUmpOpbb3FVbZ97oRkf1pLrJuRg/WmXGd3qTQ5KsMZpB8pOOVz0ojYbMUxDtfknFFrlJF60GFbjbVKV8zNV4ygW4IH41jSzHec07alWZpx3GFzu49qLm97Hn61SilDrz19fWkuDhhnH1qXFPcnlvuW0vgylfbqas2cqsuWJGRwDWT8pXuT61YUmKHrj0qJU01oZujHcv3TI54bnvUlhewR7ufmHGPasF52xjJpI2Od3X14p+xvGzYKiurNK+ngec4zimrb2s52nyzkdGUVREgLfMBzTHcDp1reMXFWTOte6rRL/wDwh+n6j9+3QE9Hi4rI1T4bSwxtJYTeYB/yzk6/ga1NMM3mhkdkA5Fdv4b23F9HDdLvVm+8OMVlPF1sO7qV12MXiKlOWj+TPA7q0uNPnaK4iaGUfwsKr43f1r6m+Kvgjww/hsgx4u/L3x3SN9046fSvllhtdlzkqcZ9a9/BYmOLp86VmetSqKrHmQgHFKBk0qIXPNSqm0jiuhuxTdhFUlSDyK7j4aa0kd0dGupQlrdtiN26Ry9j+PSuIw2OtOVSCGBIIPUetRUpxqwcJdTKpBVIuMtmeoXdrNpN66To0LwseAOjf4Vvazob6vp9pqdplhKnOFONw6jPrVey1T/hNPCsd8wDajbAW91gffX+Fz9R/KrHhG81B2l0q2u3t5ADJEN2AT3FeBTk4ydOS1TszxYJxm6cjm7fzVeeI5Rh8zK3U1veDbpm1+OAPsNwPLPofrWbf6xfHUJY9SVftCkq0qoFf25A5FVIrmWC4SZRteJh90YPWteRRk2ioR5ZXLHijRZ9K1ieMfPEXLfL0xVVI/NVXiQuYRmQjsPWu78bST3uh2eq2zJLbSAB9qAlT3rhVkKN5sP3HBVkBx9RV1EpJSXU3nFJ6GnaOzkFjuD4wBXoNtoi634XVZLuOK5gO0LnqO2TXFaIlvAJJZEeSMIfLAONr9s/T0rd8HXxudUmthhjcoVwexHevIqwm2nHoYq9+5gT6dcafdtFcRldp4JHUUs20wF/4eg+tbGr302lXr2OpJ9ogP8Aq5CfmT3z6Vh3zJlY0VkTGQ3Zq6Y0tffI5V1O/wDhR8TbrwrdCxnJl024O2SMn7vuK9c1/wCG63M0GpQMLqwmw/lr/CDXy/bTyR3KgnCcV734I+MLeHYLCxvir2M42+YeSp9apTdConFXR6WHqRty1Nunl/wDtLfR7DSo2SG3VPl7Vy/iDWZrKxdbaP8AeSHapxVzxVc6pDN9usr2OW2kG5Cq/KRXEan4xuIow9xBFPg4YLwa9hYio435TolJK/QjtPDGqXrmaX5ixz8xrUm8PxwxKpjMcvdj0NVNO8c2FwqhJXs5R1R+RV6/8RQ3VsqRXCSn2PNb06tOS8/McFFrTU4/xLY3McrLv28cA814/wCI55DcbSwzuxmvYPE2ot9hDOPmXPNeL6nC9/cSyNlU3ZBqakbu6MqsddDs9T8C6vp2kadPMyTwTFWR4mzwcdR2r1rWrtLXXbmJQpC2cYG05H3RXNPFNH8OvDEpBMVxBIoc/wB5TWd4XS+1O7vCWJ2wldzfpXz9WdSpLlqW919DhqVZc3I49ineXTyswjYEKw+pr3/QJodX8JWLTAK3lgbiBivC201rKJlaIszA/MOcmvRfAXiDf4NkgmEhkgYqAq5I9K68MoqWuw6Huys+qLVvFO1xqCW0avbx8MDz+VZdhp7atetYx/uy/QP0rqvDI057MpDc77qQkyjODmsTxHaSaLdpdDETKwOVrWcLPmjsdDjtJbEl/oSW0HkXEewoMbgPvVzV1oDRBHhO5fY9K9RvFl1DTIbgRrJ5iA9M5rk9Q2WKAp8svTyyM8U5RSSHOCOOlMlpOlwx2zR8qT3Fel+B7+DVbcSyKGfFef8AiGRJNmPvemK2Phjdmx1VrSQfJL80Z7Vph5ckuRhTfLOx6XdXUVtaOpJXsB61wmqSpDdqj4DHnPYV0fiC92StjkJ3PTNcjDY3mqXzSTBmVj2Gciu1ybnp0O2cjptLv1lXcuQqjGRSWaSzzSOflUtyBWdZaZNcSEKGWJflVRU0NzNo13iXGztuPSrVW7vJWRjzX3OouJfsWmTF03Er2rze/VhqFvJsBJ+Yhea6XUtce4s5EV1Dvx+FZGgWLT6oSSXj/wBoUpLmehNTXRHd+HNOjurdZtoyPvKKg8e2BtIo3gAG7kR9zV2K5Tw/ZSCJTJLKcKmaWLSX1SQ3N/Jlgvyp/dqp2fuxWv5Gyty2tqcDdaZHPZBroeXIDkleoqDSriKSUJCcbG24zW74u09Usg0DEKCciuR8MyGLUHVlCjruJrCC5almZSTTsdlDppimDsx+c5PNRWv2aPxCwkkyf4VPer1vJ9oXcGyB04pt7pUN4YXHyzrzuXrXopWa5S0kS6nDHqsdzHNtCMNoDdAK8x1HQjpF4YrK63Qsc/d6V6Vd2/2O2JYl5HHU1zM0SeYpZc45rScfaNOJUncy5PCMN9pMn25FudwyAa8t8QeCb37aE023DQ9AM9K9sjvQUZfvE+h6Cql5YQ29vJdxv+9H8FTOimrSJlFS3PLdG8GvoSfadSkT7R/yziXkA1sWmtsEVbiMTAttCEdau6nbtqEW4Eu4PSobKC0tL1FlK+YRnDetQ6Ci7R2M0uX4TkviPo66dNDf2ybElAJA7VX0bxMGZEFskkjAKG716BqehR+IrGa2uX8uMfMJMYC155b+CJYNUJ02+ivYoiMkcVxVKLpVLx2ZlKMk+aI2LW7jQvETyMvlljkp0pfiJ9j1e7tdVsoP3jJiXA6n1qv40Vjq/wAww+0A5FZc928dq0Zb5cAYrKKv6AtLx6EUmoTabcWt0ykxEAEf0qp4s0eCdP7W0+NltXOHUfwNVnUp9/h90YZKHIIpfB2uQZl06+5srhCHHoccGm4W8jWn7rXY46KAXNsHZ8YYgDuaYZgoEcakDOOO9SW0ZOngrgYY1Lo9mbvUo1ODg5wKHJRTb6EXSvc7/wAHbtG0xpAgDyDGTWNdaI13qrXijLk/MPX3rr4oQkKQjnavpVGKGZJs+USB3xxXgxqy5pSXU8tVJcza6lPZ9mG8jkHimx6gGyFHJ/Cpr+73NsK4x1qks0W7JWto2aKXoYWpAfaWJHX1qiWCtx1z2rR1HY90cHg1SaMb8Y/GuqL0LVkaVsIdStXtpR1GR6g1xOt6fJp1y0bjkcg+orpY5WtbhXX8R61t3mnWes2sNxNjfGemeorWnV9hO7+Fm9Kr7KWuxwL+HNSXS/7Ra1cWfH7z/wCtUdhdS2UgljkZGHcHFeyPqMOp+G5NKjiVEK4OB19K8W1W3ksr2SBgVeMkEV14bE/WuaElZr8j0Kdf27cbWseveEy2o+HZb47mMfJOe3Stb7RFHpR8lcSMfmI71U+Elmo8BalNcTqoZDtizyaLWNp4XVBnAyAK8KtaNSUV0Z4+IjyTkkNjIkt1BGCp5NStGjwiQth1yGz3FQae4Z5IsfMw7+tPALJKB8zY6elc+zOPRPU9U+El4o0OaPLcSYOD2rvpLBbm4tL2MLtHy7l/rXkHwv1LyRdWWf8AWYdfU4r0p9Sk0y2aZ/lgXaWj7EV6FFJxPUp2aRk+NdTEhWw2bpn5jK9z6VoeF7p761a1vXaHUI4xHFu9PQ1G+l/2r42066gANmo84NJ904HSsTxNqbR+JtSMTLGyReaQD3U5rWVK7577Glrass6/eS/2jDa3TO8CfOAwztPr+FYOrg6hewWl5IVswB+/JA3j0+lbN3q8fiHQE1ZVIaCJlmfoAT2rxrxB4mutSMFr5nywgopHXGeM1FX4fde4m0dj8RdWtJ7W30+zAaC0TYkinPHpXnptRJADkbutXvtAt9NKN85bnJ7VV02F7y5wCdnfFcMXK3vPYwb5nqS6Ro8k1wjSDZGD941q6z4d89TJbMGVRzzUGq3ptIxHFgKOMg1nW+vywEZbKntUvmk+ZEuTSujJljeKYq42leoNIfUDiuruYrbVrQtGoE3XNcvdRvbOUdNrCt4T5tDFS5hEkG3Bp6xoWG08mqyfMe9aOk2hubtRjI7+1U/dVx+ZfuZvslkkZbr171z1xIS+QTg1pa0ZEuCjKVA6VkLneN3OfWimtLhsWrZhI4WQ5XHeobmNYpmAGBmkQFXPTFTXETSR7wMmr2Yr32GR4Cg/pW9pMgmtpYhzkcVgJBJKvA/Or2mTSW9wv8Izg80ppNB5FK4JhlZSMYPSlSQiLp1rU1y0iWVZkHDjn61lq6/dxxRF80UxbiqxK8ninoMNkn5ajddoypyKbGzTuqKCWPGKZR0GkSF3zndGnY9KTVNTErMsfA9u9Sy27aZp6IBgvySK5+RiJM55rGPvSuJ7lu3lccgk+1O1DTTNEZ1HI54qFX8qPd3NXtPufPjeJ+hHStvNBcw0kX7tXLRBKGVetO1DSJrQmVELI3Jx2plm/lKz8cCh2tdDt1Kz6dKXPrmpVt2tWAPU96mjuWZ87sVLdnDRtjg+9Jt2sx3JLGcrJ6Ctu0vxuxnIz0rEjDzfcGP60+1kkiuFDA4z0rBxuZWvqT+IZT54PbFZkUuCNpPNXNbuFmk24yQKzrfCSjd+taU17pSNguVtME8kd+lZayZchuc1tSyQT2QGMHHGKxSgHIIPNO2otCSKN85UEj1FRSMyyEHPIrRsZE2EMB0/Gsy8lH2hsdKdjWOmpLE+4ZHaiSTa4/lmq8bvuARSSeOK2bHTPMw8/f8Ahpbbl8yRYtLWW+sz5UbOfasiTS7pmP7hh+Fel6J9mtYVj2dT1FbE+k20cAkdApbnnvVxhOWqRcXFrQ8gi0u83hRE2a0h4XuZVBdlT1rv7i2tok8wRDp1z0rlbrW3+07EAAHHFQ4yvYb8h2l+EIifnOT7mruoaHBDCybE4HQVJZTSpmR2OSOlLc3LTAjIx0rT2atqRc5d/DnmlthII5qO48MzW8RZW3HFaMl+baXIbjvmrK60s6hDgr+tRy2HzHEzQywPh0K+9W4LMlQ7j6V1a21vcKSQrH0bvWHqDrbu0aHANF7uzHuiETiBzgflVh9bOnWxfftkI9elUrQCZzuIODyanvdMjuBjaJN3cntWc1DmSkYuKclzHM69471LU4GtBcubYdj3rlQAOepr0N/B9lKOYip9VaqN18OW2lrecg9kkHWvVo4nD01yx909GFelblucap46U4uOvNaGpeGr/Sj+9gbb/eUZFY5znGTn0rvi4zV4u6OhWlqmPL89/pilVwccU0ISOeD9aeige1DKdjrfh54oTw3r0QuC39n3QEF0q/3CfvD3HWu41e2fw9rxkibeIj50bE48xOw49RXjpxtya9Z8N6vF408Ei35bxHogJIJz9psvUerIev8Asn2rgxGH5pqrH0f6M4q9DnaqR6bmh4vUXVvb6ilupjuBvWZWO4HHII74PGa5hGdgZH6MPveorsvDGvB/K0C68s20zYt5psYjZu2fQ/zrD1PQ5dD8QnTb5HiRJQJMLyq9yB9KxnC6vcxlFNXR2Pw0uI9S0688P3U0KtcqZbRJOC7AfdB7ZAqjceBpLqKSS13KEHzxOOQfwrk9SmXTtVha1c5t8MG6MDmuy1u/lewt77T5ik0qklg2FJ7ilBJLleo+aLXK+hiyRPa6eA5EO/G7n7vvVWznexu4rhZSRG4PmKetXZdRi8T6OzBDDqVupaWFB8sg/vj+orJs5BKpAXaR1BrKpHlVzlnozt/HljbXUSzMGMkiK8bDow9K5K0ZrqIW7NsmiX5AR972rutG08+IPh79qaRQ1tK0CqjfvFxzkr6e9cVfWM8RWRGLspxwcEVMtkE1s+5UdZJiTjYqn73et+0jXV9Da2Te8sBzk+lYKOxJkPOepPUGr/hPVvsWtiInMcuUYetYyWl1ugTR3Xw58dKpHh/W3LWch2o7HmM11Wv/AA+sLGVnFxtZ+Uycq3pXkHiHSxDfvJBujbOQG45rtPA/juLU4F0LW2yCNsM7HlT2Ga66NVQ32Z3UakZLkn8v8jE8U+GLiwliuUUOnfb0xXJasJbWQPbTPE/UrmvV/F+kT6bAiSSNzyCOQRXlXiLB3FRtI689a7ZQg9UtDonCKbRkv4vvbcCO4fz4uhDVr6toWr2ukWOpzaPdQ6XfL5lvcFMpIvqCK4bUZd4I4+tfSHw1166139nm5ga4L2+l3gheJxnarcgqe3Nc1SUqMeeKuZKVot9jM1W5A+EHgx4yQqtODnjB3dKvwFbexjES7RKiySy9GDY6fSuYvtXkn0mz0SRiYopi4LdFye1bOqXL2GopGXzFsClV6EYrzL87dRnC5qbc/QZLNLZ3IIHnRsenWu2+FQtY5b5WIk3sGMTdRXG6U01zJOyIDGvXI4X05p2h3114d8RpdFx5WcOM9jWtCo4yT6FUpOLT6HqvijwRDJC19pxa1uFO75O9cZqWqz2iG11dDOjDCzj+GvV4dZSSxicSqVlAK98g+1ZfirSdN1UxokiGR8BlIwa9idKMvfi7HozpJ+9B2KHgXUI7jw55NvOJpIiQB3A7VVvtOW7LlyS68BsYxXNX2lXHhjUje6bcAlD80anr+FaH/CbLLGzT2bIH++3oawVWK9yZMJpLllo0QXOhrqtqxVdpj+UsfWs/w7ZiLWbe2mfynDfJJW/o3ibSRbvE023zGz8wrE8RW+8rfWDhxC2QUPNTUjCS5oPUTtbmjqa2u3H26/8AstsxCI2Hb1Nb1i8lnFbxRcYGCcdK4iw1MR6nGXXi5GV+veu7tlj+z5eXbtGS1d1C0o8yOiErttF20/0MyS4XaTnB6saqX+hyXxE8yLmQ/KPQUsLPfzRMsbSQxc8fxfWt25ceQWmIVguFUcBa0ceZja5zza5tf7P1KRQu4fdGa0NNvxZgMse589qr+Jp/tTwLGyllbkKeah027gs5FM8oTHPzdayglGbjexhF8jaOz0W2lu7v7XdvhDyFPar2o6nNIJVsEULjBlbp+FVTf293bQpbuAj/AHmHp6U+/aOOJShISNc4HQ11KOlonQkcxr2jX7Wwla6LI5yQOmK55LKCXWIFjYkAcn1Ndne3zz6PIpHy4JGetcXo8xlukkfC7TiuOUeWrHsZTSUtOp3VjCbWHBHyk9T3qYPHG5K8epNctrWrXDWQisH3SBuD1xU8OqStbxITmUAbz3Jrq9pd8sQcknYu6pc+a5OT7CsZ4vNLlztHvV4yiUheNx/Ss3Vb+G2IjDZYeld1LZId+5HLPBZqSOnc4qkuqR6h+4hDO7j5fl61lX16WBX75btW74QjEFwJHwX4+oFdLSa1KvdqxgvHJHIyujo2eeKbDo8WoyqJF5U5Vs12es6eTeSER5DjIIrE8r7PHPsI87aQPY0PVag6evkee+OPE4uG/smwkIijO2VwfvN6Vc0fTY9B0/zXUr8u8kHrXM6T4dvj4oCXMLBPMMjueh5ruPFNi8NvAX/493YKFHevMjGT5pTWpivebk1sZ+veHz4r0lb5EEdyg+TPGRXmNwsltO8E67XQ8g17DFrMWl6Yxk5d/ljTPWuc8QeA5tcs2v4UEdwPmP8AtVjUgo/D8wa5kmtzkDHHNo1wgAV2XjPeuMj0e8kDFEIxn5q3r28kjnWA42x8Nj1rVkuEjS0jAG1/mJ6VEf3mvQmLvocApePT49icHOfet74f20cuol5CAc8A1iXNwXtYSTtG3GB0pdDvJLS/TaxUFu1clWMp0pJaMzcXKLj3Paba1w+8DOeCav8AmwqpRkG6maddqukwzMvOOSaxNQ1UFzhsV8vTk727HlaxdrFrUfDUepbngG1q5S/0uawdt0TFR/FjrW3H4kNqn3v1po8TxXTBZFBUnkmu+EpDTkvM4HVNwkDEEc+lVYiXbOciuv8AFEmn3UeI1GfauVldIIwqc/1ruhLmWxsmmloSfumxxnFX7aSIx7COD2NZEeSMnPNSiQ/lUyhfS5L0NyKUWTo8YymcEVnePfD4urVdRtxmRB86+q1a01mljZCcema0rCVLuJ7a4x5frWKnKhUU49N/NGkJunNTXT8jA+FaXes3bWJmeOz43AHrXobWTaFqU0O4vDjCyDowrnbOKHw6+bLCZPVa7a9uI9Q8JQSDmRWBPr71hia/tKvOlaLJxFRVZNx0Rym5YLgvtwoalWRra6d1GFf9QafqaK6rjgY9KZcEHToyD7E+9Zqxw2vubngm5jt/GljGx2xSHbn616drCm/1U6chLRdwTgHFeHw3u2exeNtssTgEjqa9+8Sy28nhaC9gwLoRq+9fvZ75r08OuZNI9SivdM3wz4q+zeIZtIuSFh8rMYHGCvpXJeKnd764u1ZQksMjgZ5/GsbXNVRNe0a4jbYXcF5M9icGrvxZ8QWlnJbafZIDDGpGe7BuSSa6Wvda6Gzs4O5zFr4kuLDR7vTBOWimPmMB6+lcmVZ2LHkmr6ACBnA5bp9KYBGwCjrXmOWrsefzss6bOpURyjIPHNX76WPTrf8AcLtDd+lZsNm3nLtfA61vTXFtcW628qglR3rKTSYRcYu5yj3jT5ViQCaiEG5sAkHtmtWfQSgaWI5Uc7aoO2xwcYI7VopL7I73NHTzLZlWZvl6dOK2LnT4dYtMoB5w6Y71zPms6ZJHPvVuz1drVgVOD7Vk4tu/UTi90Zdzay2dwY5AQc8Vt2GNLtvMY/vCK0Y7y31HmSIM4GSSK53U7wTTkAYxwKu7n7rQX6G28sWtQbCAso6EiuYvrV7SYo6nirNjqD2kwYjcBW9IIdfiAA2yevpVK9L0Evd32OSUMRkAcdqv2cvkQszqCT61ek00aNJmVg7Dpiqtztvcspw3oKpzU/QvRFUTFSSOh7UBznP8Oe1MXOdpHPTFPERikw/T0NGwmup0NvDDqunlGOHUVzksSQzMuOlbGj3MdrMQCdp6+1J4jsF3faYRlW5bFJe7LyYkjHgcA/MOPetrTLOK3VrplGf4ayrC3+2XCxjp3PpWhql0InFuhAjXuKqWr5UX5G1b3EWpQSRyAFq5S5tDa3bRspxn5cjrWnpriB1bcc5rb8QC3m0+OUKDKvOQKT9zYxbszmnsDJCAW2se1Pt7E2mHZz9KaL4ZAwB+NWZmM4Uh8+tCbtqXd2NWy1SJkVZhlMYqp4hhi+zboU2g+lZsRIkAz8oOCav6wNunLg4H1qmuwXTehzyx8gHmrs9o626leRiqUJDFea2EkEcWMg8cUMRX0+UIQGGD3BroLMJK+NmTjOStc1JKY5N23itzS9R2qSc8CixZg6s+3UpAfpxVeVfmXB4PpT9Sfz76STrzSOu6IMOoq4qyRLeppaeVaBkLZPpWfKTHKy5zzTLaYxSAhuprWXw5daiPOiUBTzljSlZaspJsr2BV5AgGWPYdatyeFLu5uAVXCNzk1s6PocGmAu5zKoznNadtr8ZlaLaARwM1C5pP3dhqy2OaNjFoylHAZ/aq/wDaDSzLkYGRxVjWv9Ivyc/LUiaUGjVlGTirjFJ3Zm2rmg2rrBLCA5wCOldfq+spcaRGF7KMGvK9S8y3nTNdDo2sLLbCOTnthqvncdCk3FF661QpaMCT0rkrS9Ml9liSM1v+IYlitC6HAxwK46Jysgb3qL3Fdo9GS6VbZVyffiqzyKEYjBIHFZ9hqKvABkA+hqy8YmibC444OaXOaRdzDu5N8vrzTwBHHweetQ3MEkNydwyM9aJGJAA4xz0qG2X1Ltncfd3fMPSpr/TopFLEc9Qc1Rs4mD5Y9s068vHkBQEgUm2x37BbW8MatwPfFRy27XUn7p8Y42ntVJw4GcnH1q9YyFD03e5rOaduZEzejI2F5aZwWxnjByKtWmuyRDbNGHX171ZQLK2W4x+VRXFoJQF+UiuZyjLSSONS7ospeWl1gebsJH3X6VHeeDLHVlANsGdujxjBz+FQQ6bHG+SN59D0rrfDdwLCdJGcCFCCwzxWc6sqPvUmzRVOR+67Hk3in4eaj4ciNz5Uktnnl9v3PrXJAg85r608beO9Lm8OSxW7Q+S0e2RGA59a+Tr2SMXc3kjEW87fpX0OX4qpiab9pGzR7dGUpwvJakbvzWl4d8Q3vhTXbLVtOk8q8tJRIhIyreqkd1IyCO4NYzN83TFPAyK9W2hvax7d4i0ez1jR7bxRoSKNE1ORt0CddPuur27eg7oe6/StXTfEf/CU6QINUj+06jp8RXzx/rZou2T3K+vpxXB/BnxzbeGNZuNE1p8+FNfVbTUFPIt2z+6uV9GjY5913DvXUa9o+o/DDxwYbqMCe2kw+OUmjPRge6spBB9686pF0526M8+tD2b02Zz1/EBcSS7/ADopMlJF6Z9DnoR6V1nhB11Tw5e6e0Illtz5i7jgkHtWT4lt49P1O4EMYFrORKAegzyCKZ4T1kaH4gtbqQCSAny5YycBlIxXO2oyORNKWpS819NuftFuskFzE+QeMCrQvXvnZzBHDcYLFo/lDn6dj9K6DxRoFjbXLQJcNHPK2RHIv3yemD0/lVLxVcadeXsC6PaNBbWdrFbyIQSxkVfnkb6tmirG63uOcHq7mj8PNa+wawI3YiC6XyWZuinsa2PEWiAy3Cm4to5j0VztJHselcFFKY13ISuOc9cV3es2n/CUeE7bU4V3PGNkqA5wwrlpvVpkwldcrRx1zbSabdPHKpBXhlPQioHkEMiXEIAaMggip0Z2AjlYshG1WfkqfSkgdRHsZAzDOMcVnzWZzc1nc6PVrv8AtOwi1F1LK4AkUdQa465uVLlo1aNhypJ5rrfCL217HeafdmXLrvj8vnBrE1/SbeKUrbXIZhwUcbTVQ1Vuxvq1zI7TwJ8RLfW7ddF1x9rgbYbh+3sa4/4g6adO1KWFSCvZh3rjr9XtZe6Mpzmu20rxLZ+LLQadqjKlyF2w3B4PsCa9CnN25eh6MKrqR5ZbnGr4R1W6006pBYTS6aHKGdF3AMOoIHT8a9c+AF4s3w8+I+mOPupbXCKexDkE1L8Lp73QtO8TaWSxjgVLkooyGjJCscfiKTR7yTR7/UrK2WKGHU023M4XBZAdw/KuGvXmpSoyhp0d9yJ1FTdmjI1HTxK0OEIn4AZjwTXea7pcFt5QIDskK729GxzXnOrXJa5MkTEKvQZr0XW72J9D0rU4gXFxGqzIRkFhwawox5oNM46LUk2x1jawWWk3DH5o7rAPqpFVG8PtPa3F1lZYugII6+lT2i/afkjKhZAMxk8LSNblI0hWTY4kwQO9ZQcou26NU7WTR1Xwi8Tq8M2k3C5uITmMsMkj0r0S7ayvIwSgWdiQCF5BrwrzLzwzrBurRgWHXjkjvXqvhfxGmr2ayo4LAfOT1U17WDrKS5Jno0KiceSXT8hbrQLbVbUyxrtu4WwSBjNZd7pauqyiFSx+WaMCujF1HHqbmBJbjIzMY/uis2XUYo9RuXeOVIXXDKwrtnCktWaShE5K58MWUsEjQx/KDwccg+lcrf6ddafKEtzIvc+mK7/7ZZtPKVle3RuvmDAJ9apaxYILJp4W87dyZAeorkdCM17pzypKWqOY029XWENtKqi4gw8bdDXQ6LGdTu1jaRgucYzXH3cDwCLUol8va2GA7itzRLma0uhIGBik+ZMHrntToWpT5JbCg2tJdD0uKWLSoGXkk8KB1NVZFknIeR2Y4yFzwtQWNtcXF1Hc3JLQYzgDpV65lC73jgPlr3bjNelzdWdV1Y4nXp4dLZ3jQb8YP1NUtG0r+05A8sZcvx+NS+J4UuJraKJ91xK26ReyjtXU6FpMttp5KSbGwB9a44w5m5NHFZyk0ZsujtZ3KQwO3loMswPepWu7lt6JKZdvVa6LUE/szS2yql3H51maFp2y2klY4aQE5biqd07LQ1ScXYxLjX5jGYGhwz8Z6VUuNPEUVvBFGEdxlm71q38KCLaUVpACcjqPxrKiuHkSFvMAkGVyecVjJyc0p6ildvU29J0f7OsYTBYdQRWBqLXVnrkqui/ZSPlcDvXUWt1/Z9ibmefag/iY4FZmo20eoR+d5gbPIYHpXWrLYq1krGXHdbmdjx6Vl3ED310Qgx6mtSK1E1nPn5DEceYR1qpbzpBLuBMmetdtOV3dEopNokkfQM59TWhotubaZS7YU+lNvtSkVjtG0elVoNW2P9zA9q7FJvU2ujsdauFlijMR+6PzrlJlYTEgEZ71ePiRDFCrRYB4zWXc3BnnVEOFpx2NJST1Zl+J7uVBbwQ7QX5kZeu0dqzdZufO0/7XPNmOEZCZ4zUl2Xub2Q7ckNtA9BWX48nRNIhsIMLJK3zAdcV59aV1J/cZSm9exFolouuxnUbklRGcqOyj0rsU1CRtIZkURxqhyG7jFczpMJ0/TbaF42EeMk+talzfR3djMqN5asuArGpVlTsKktn1PGPLW5v5ywJXeSfzq7HbR3sTo0pQwg+XnvUNo/l3EwXG7cc8ZzUvAZ3AOQOgHSsaeisETlv7PMthbl5FTPbqcU7T7NFnAgUyOOr06KF7iC3hGSzAcjtXq3h7wrp2l6OjSlWuHHRu1eXicSqMNd2c7koRcpbFGHWorDR47eU5cL0z0rk9W1VZSfLOD7V0Ws+E2uCzxy/8Brkr3RJreXbIpGO4rysPGk3z31Z58XFu9zMm1CYkgtx70sV9MSAOc1Jd6YVQbeoqoontpNwj3AdBXrxUZLQ3SUti7cCU2xYxsg9TWam58EnNbp1Ka8sQkkZRAMcispHjG760oXV1Yn4VaxLAvGTVxVQpkdaoLcBT2xU4y5GG61EkzKSdy/YE+eACMGtKSxXzCRKAeuMVmW8fkHLN8x709nk6bifeuWSbd0zOS13NO6sm+y5R9/POK3vCmo7rZ7aQbuMAEZrlbXUGtm+YlhW9Y4gj+1wgj1UCuStFqNpfILacpbl0uXzysw2ITjPtW1qPhmzTw2EtGP2gNuJLcsO9czcarc3z5+4ueta2nyy3FhLErlvlPPpXNepHlu7GaXKQaTosWnWstxcyK033kSrdn40lureSwT78p2gk/pXPPfShGQjLIe9ZMLul5GyHBMg/CvRhe9+ppCTUrXNjxM91e6haW8duUEICZA6Hua3vFHgmbVvsdzaXPmTFB5ySHOAB1H+FakOqLbTG3uY1Cyx4LHrnsa5T+1LuK8c28pOGOBmqq1Kl1ys1crblTUrGOwkjgQlwo+YkYOapvbo0i7eDVrUpriSX7ROu1m7jmqKTgkEHmsE3Yw13RoW8DQZZnyBzis64umklJByK1YPmiJfDLjp6VSmit9wIXAH5GlF66hHcfY3zIEDZKHrV2+0qDUE3xNtfqfesuQbMMgwPardjeFXyBhfehr7SHZ3ujKms3hba4OBTB8pHBOK6xDaX8e2QgH175qlf+GWj+e3m3A84NVGpfRlKd9yG0Pl2E0pPJGK5ueQ7zwMk11jRjTtMWKYB2fkkVkXOmx3C5hwr+nrW1OSu2x6alTTiDKCwBGO4rXjv0SZAi7Oe3rWL5E9idrqUaprWN3bk7f8AaNElfroFjc8RozWiyg7iRiuaRthBzz6V1MkAl0plJ3kcg1yr4WX6UqfVCT0saDIstt5n8a+1QRHdjcRUolWNVCnI71VuEMcu5eFNUtQLMTJE3PGDW5p+qQTReRMuVPGTXNKPMPUg+tXdPgaS6RNvGeTTaTWpemxsXVnbaBAZIny0x6GsiSIXkZKn5uv1o8Sztc3AVCSicBaTRwh2hj+vSqhG0eZ7g31HW9uzxrjgg4rqYLJL3S5IQD5gXPNc/cSfZrzZHkqcYNdHpNy0WCeOOgqXqjN26HDPbtHO6MOV60+2nKvgH2rqLmS1W9Luqnd6VX1CztYWWdECqx64rNSb3RLetmZsen3IYsoDBu3er15YSSaawKMGXqDV2yvETB3ZrUvZo5tOZsAcdQKtbFx9DzJsxMMgj3q3BIS33vwpbhFdm4GM8cVDGBG4BHFa77ja6G1F5VyAD8vY1aTTxFE8iP25GOKygcJuU/lWnp8hlheMMWYjp60+jKsjnXP71z2zRGzTN5aAsx44qw+lzPdsuCi56kV0uk6LDax5I3P1qOa22rE7J6lTRvDC8TXJ467a7KxuY2s5IYgpYDArBMs53KOTnAFP0m6GntP5g5H8PrVqnfWR0QjpzFa2un+1SxMCGBIwaoFA1y7BiCKt6VcpealOWO0EnHrUt1ZiCZ3HQ1tdJGU7Juxkb2N2N/I9TXS2EgWHgDFVLOzguEY/xY71ds4sZQ8r61yN9TFmB4lx5o6Y+lZMEjb1VSeO4rq9c0uO5iOCN/YA9axLTT/seWkwSKV+oXSReuMzWojc5yOlc5cWjQSYwcVrzzmRuOg6GoLqQSEEkcdsVKuhJ23ILLJPJrftbgRoBn65rJt13EkBeKY1zslIySRQ2b8ySNi5aOTkHJHcVlu5RuOV9aabkkZIwD2psLCeVQDj8ai7YRaNK1KG3Jzgt2rLYFZzzkZq/NOI12r+dVGUFgcnBHehbj9CRVV2HGKZICjqVPGecVIpCJknGe471F5ock9T71VriNGNV2KetLEuXz0B7VWgn3IcD8DUyuUQEnB9PSuCUWm0cE4uLFm3Fvl65qK/mu0tysbAADoTUZuQk2SfqadeanHIqowyB3HWtIxd1pcunG7TscHrA1KWV/NWTYegXkVgujYyQy/hXq9kbSWZRvxzyD3rc8UaHa6lp8kcSQKgi+VlAHOPWvdp4uMLQcbHu0660UlY8KVSDzzTge3Srt5plzYMRNEyjPDdR+dVK9VSUtUdbGMufpX0/wCDIB8d/gO1usgk8ceCAIgkjfNe6Yx+Ue7RtkewIr5kABwTXT+APG+qfDfxZp3iDSJmiubSVZCoYhZVBBKN7HGKiaUotWuD5ZLlkeh6zpE8+lafsuhK6xMFjIIJ2HBAJ6kelc6IVXCNy+M/X/69dGvxZtPil4y8Qwa7Db+H7PX7832nyQjEWl3R4UE8fumHDHtw3ajWrCW+1Waz1GFNJ8R2hMVxCwEcczAcFT0DHr6HOR1rzXSlBJS3PLrUXB7mjvi8XeGLfzC32+yPlM5P3lx8p/pXMSTyWzRsuUvIQRITxkf1rW8IXw0fxEI9RhaK0n/cXfmJ/qweN/4Hmp/GXhlvD3iBUUmSMjzYmi+ZJEPR1PoaneOvQwaco3Yttp7RaM+pwQebGjiOb5DsjZuik9Bx0rf+HWtrDLd6VO0ccN2pKyS/dRh/jXD/AGx7e8YW8rNby/wcgH2I6VbFwLSaORQY3jYMVHSvOneDTRg5cjTR0fiPwpcWkDXtsPOg3Fg0R3AYrmbglGU/LtYBxt7e1dX4mNxYyQ3+nu8MVxGH2qflJxzxWLDq1nqv+jz2wjlIxGU4yfelL3uhEkm7IoaY8tjrlvNGxihzu3seq1r+O9IEdytwjb1kUMrgcMK529aZCFfIVfu+ldTo2qxa/wCH5NMuBm4twWjPt7VdPR6m9PlacDz69XzIG3Abh09xWCXeMF1OxlPFbuqobK4KtkqDjnpVPSdLGvalb2L3CWSXEgQXEgyFz0yK7YabnTT10PXf2c/Ea6/4ruNHupNtxe6dcW4kfnICFhn/AL5qbScXJvY2Ci4WJvLPbHeqvw3+Huo/CL4r6DrGp3lnNpsTkzSwNuBjZSrY9+elaotobebUruBw/kuY4SOA4YnH6VxYmcJTTg7k4iUW42d2r3OTkXzVZiAjIP8Avquv0S8e+8DToSF+wz5yOwbpWfNBFq1sBEBBeKfmjxw//wBetX4e2E0g1zTWhz5kakIR3B4FOl/d1OelFqXkzM02WW7VWMvkZPLk/ers9OvrIa7bSzKdsSfUFsd65y4SO11I2+oWrWE/QADj249K0IrJreMEsJID/wAtBzUcq5uzOhNo6HV4FknJUbpSflXHY1S065vPC2otd2oDKDiSJhkN68VqW0xtbC3llhbdjG4fex2qpqly+9nELMjjIYdzW6Ud1oae7fmvZnqGjavpk+kxTQtsSUbyMjIPcGpYY49QnY+SEgZcF3H3vpXkHhbxHZ6LqUkk8Ej20g2mFh91vWvStJ8d2WoNHDJGUB+VHU8Y969ShWhUXJJ6ndTqxmrMk1PQrCS2aEKrHp05rgNStLrRpRHDISjHCxdQ1eo3bQWaPM2BHj5jn730rmXs4p7pprlTEJcCPd2H9K6J04r1LnBdNGcJqct9aRNDPZhoiM7cVn6e4nsQIn/e2z7xH7elehalYzKhtyY7iPsW+8K8+1SE6Vei4iTYqth0HcVx1acotST2OWcXF3buj1Hwxqv9p6cMkEKBwBTPE2sRwRYUFEVcv2zXMeCL1rfUTEoaSGUeZHtHTPaneL7qTULv+z7cbmJ/et0A9q3lU5oJR3Zq5+5bqZeiwXOsXrXCHahbj1xXodpZ3ciGMygAYxgcVm+HNFNrAiMwjjUZO3gmujlXyQFiJRiOSOa0hRcY2CnSaV2YGsW1ywU3E5MQIA54qWz0mKSHzfMdgvTIqHUzJJKjPIWWM9DUt1rs1oiw29vvJH3j0FJRim+YqyTbZBfaULlC5OxsHgccVydkokkWJgAschz711dzfTtHkny2xg8VlXmm22ladb6jLMqQsWaQ/wATfSuao4qUZdOpMkpNNHFeNNZlvLyWzSTfZw4+QHHNLpXjM29ilr5QaccAdlHvWb4g8S6bq7yppVkEkH3p2GWNaPhDw8v2RJXt2eU8lmOM1y80p1Wqb0ORyfPaLv8AiXxfXlwh8yYKvVlA4xVMXMUUuAW56Ejg10IsZEDxpaoS/Hqay9T06a7mjgjUW4TqAK9OjUlT9210brzGRP57Hzc4+lSCwUMGyMEcA9qj1GzOmWgcyLkDrIepqkmrQR2T3T+YQnG1FJJ+lemq8dk7GidtzTvYP9BjKhcA4zVeK2yfvY989DVGLxho9/prKLgwyK2SsgxTodVtrgAQXcUhP91uaulWjNaMtWeqGXmmEaiGWQbT94jtXIX8K3etNNG/mRRnbluua6rW9TWyVoolaW7ZcBAeee9c3p0DI0iNGyvIcsCOhrCrySkkiZLozprTUUeW3WRR5KpsBPc1Jr89m9mDCFLRqzMcYzgVjafN5E+1ju2nK5pfEmpWd5oV80kRhkRdqNG2CzE9MVM9IFp23POtKjikeSdsAlieO1TQ2s08s1vEnmFs4IHAHqa0NA8PqsYllBKHGUB61rzJ9m0+T7PiNoycEelZU4Nx0Moq6ucd4L0QXF+ksozEijqa0td1KT7U5ViEBwo9q3PA9hH/AGVLIwwzDrWdrljEsh4ya+Mq4iNStyvpoebiaiuodjDHiaaJhkM30q3FdXGtLjy9v+0azpTDE3zAYHtVabXmtcCI/L9K6Y04y+FGUYxa0RqNp32GdTOvmR9cDvVLWJrR0HkR+XzSWfiQSShrhwwz3raa/wBFvIdrIm89xW8ZShozRX2ZxxuvMUx8VlSW7B2xjrXoU/hrSEsJLhJw038KqeK4G9DQXDr/AA5zzXTTknJ2Lj5DFhYDrmrNtCUbc5wB2plrG7nJGF960YrJ5OVBIHWnOVtGKWg9HjlIByv07Va8qLyyTJ+lTafp6SAFsda6C30O1eIglTmuayk7JmKSZzXlQhcrlyK0tJ1UxSiFx8jcc1U1PR5bG5Yxcp7GorZTNNGcYboc96yq01a0htdzW1FmSQqi4U9OK2/BNwiXjK6lgVIwfWsy+s532EKT8o5qXw/LNpt6k+wkjpmvPlZ09NzFLuV/FFm1lqbQBT5jnIUelR2vhbUnaC58jEKMCTnnjvWrrmuLPqHnvGDMMAcc1a0vxRJdhoHwm7r9K2hVnGCfKVGyexV16+jvbuNQuJUGAc9sVz8TNFM7ZJyelTz5XVZlxkgkZ9Kill2FtpPXpW0pXfyFJ3ZoxSR3cBjmHJ9e1Zd/oMtud8R3j2pn2gqc8hqmi1F4z8xJx2NZpSi9AXMtEPjhlg09ndSM8DNZU0rhhnoeK7fToI9YszBM4QN0PSqWqfD+9tFMts32mPPQdaITim1IpNLQ521fe22mOXRieWGavxWIsY5BcRskx4VTxVXzgGxjr2zV3XQbVhiXJhYHLK3XkVbTUrh2CBsjsKc0UF2VST5eO3apY/D3lukiy5XPANGjQXWzIPElwyiFG64rMsrl0kXDdOa2vELxGURtztA5rmiuHyjYFb07OBSV1Y6aNo9UQpIfnA4NZslvJE+1lwBVCz1E28/3u/Suli1W2ulCuAfXIzWbTgzOziyDTrsbTGW2gjvWXqNm8NywHQnK+lbtu2n+bt8sBh3NUfE+H8uaMfIOKafvIZiRxOp+cYHtWjb+VeIYmwPSswTuTyeKlibyWz3J4NbWvuWPurOXT5PmU7OzD0rQ0y4VEeYrgRqefeoV1gOuyYbgPxqzqsPkaKrwrgycsB2FOeyXc00SuYElyXuGJ5DHvVzT28udTycnisZZCWwa29FZXY7gDgd6JrlRk9DS1JJWmRlQlfStmy85LRmMbcDqRVKz1BNzLgY7CuqhmWXS5lKjO3jArnuT8jgJrrMrNjJz0rWDfb9NZScFR0rAulnjnclcDJxVizmdYiwNWloHUuWNwkTBJF244+YV1lube406RIzhtuK5b7PFeQBy2JAOua29C0/an+v7fdNWkVexw10TDdOjKQQx60txEUjV1HBrQ8TxrDqsgHQ9zUVo8clu0bkHP51UdUPcZaTJ5IVhW74Y0iR7xZHz5Y5AHes7TdAZEaeXPlLyAe9dP4X1KOe4KjhRx9azlNy9yI2+XYy9d1NV1BolUDbxn0q3pM25wGzg1meJbXytaLADa57VfhQW8SkdeuacEoKyIbWhcu5RA5IAPFZ8NwJkmkk5IGB6irN1HJcWzsoy3Wsu3uAsUsb/ACOePmHWtVI1hOSVkY0F75V07RkrknFdTBcG508seuOtcdLAYrsjsT0xXVQxeTpYZcEY7VLZlN3dx9g4jQk5BzxVh74Rg9j3rJhvYyirk56VJcskiYDjOO1YSIfmTDUmkYAn6VR1C637kzj8aWJVYFgfuism5kL3BwcCny3LtoWrcZPXmo7gFZgQM+5FOQsig9RVm3eKRAW6+lUSktwgAMXPB9TVeQDeTxj3qzeOAqqvTvjvVdcuvSs2EhCnmKcfzpbKMoSSAvbBqWJckZGc+tS30X2eJW/hNUl7oJdSpLKWnOD0pFuMyYbkGqrzBge1NTfJIAgLZ7AU0hLmvoaMkuEGOnv2qCOQGtK30O6uoflTBA71LZ+DrydjgdOwpKzOtRKlicyqD0Jq1djYuBWra+FXtpVEud2elXr/AMLK8K4U7h1ANYzg5NNIyqUnLVHDXLeXnuT+lUfMO7ua7C68IHy9w3bgOtYQ8O3YYssZdVPpXRFcq1NIQ5VZFGGIv35rSttQKjy5suvselVJA0OUI2t3zTI2IIyDmm4825d2jcaxg1GBgNsqY5U1ymseCvvyWjbGB/1bdD9K2bdmR8xkq4rbsWkuJFjuFCk9G7H61UKlSi7p6FKpKGsTx6e3ktJjFMhR16g1GWr2nxV8M7vVdLe6htWMyDckiL19q8XeNopGSQFJEJVlPY17VGqq0bo7qc1UjzIQ85HXNe0eCdYi+LenWvhzUZli8Z2kYh0e9mcKmoRgcWkrHo46RuT/ALJ7V4pjd14qUFomV1Yq6kFWU4IPYg1tKCmrM1cVJcrPVpxfmG4tbtZIp7RzHcW84KuhBxhgecg8c10vgzXrG7gGga6wjs5Dtt9QIybYnse5jz+XWp/Cviw/G21WK+ljHxHs4NiSy4X+37dVxsY9PtKKPlY/fHB5FchcWyW8jx5IjOeJQVdD0KMD0INeZNexlseXOLoS7o3PGXgbUPBGpm2vTvhb5o3Q5Vx2YHuCO4rNBe8tkkwGKsI256Hsa67wt4n/AOEi8Oy+ENVBuplQyaPdE/PCw5aI+qsM4HY1iRQ2+k3M8aODO6bNrJhf/wBYNctZRm7xMa0E9Y7M6fTpLPxF4dXS0aQXtpyAQCHTuc9iPSuO1TTBAzGJ97oecDDAj2p9hfah4S16Ccjy7yEh9jrkOrDI+oINdX4msotRtYtVsFKxSLuDD+Fu4/A1zWXLbqjnkrx13RycttJqdjHOgLY+VgM/erNS7m0i/huANpjb516cd6uRG5gmU73TeeoPGarX1qWWV3IMnO4elZ8yIUkR+OIs3iSAfJKgdEx0B6Vxst09rKs6ja0bAqAehFdVc6jNqmklJn82SyURhm6+X2H4VgabYWmra/p9nqF6dMsbmdIpr0R+Z5KMwBbbkZx6Zr0qVtj0KT94+h/Fluj6f4du9x+xa3YxXW0dEcjBI/EHNVIbIeH7WbRtUt5UkkfzGk2/Ohx8pHqKteObJ/CWhaP4SNyusDQlkit9ViUp9oic7kymTtwD61divpfHPhS3u5UDXunhbaZs4YjHyk/y/CvMdNTb5HotiJQi6klHdf00cfeadJbtkAs45SeM8EV1nwtvYdW1ibTrp2jvJkxFMpwSR2NZUM6C0ltBkeW5f5h8w7cf4VXhgubSSHULVhHcQPuVuPm9CKmlUcJe8tiKUvZy/Qs/ERLhNfW0d3dbc5DMQWA9jVXS9QudOuPMVWlgJGUYcMK39Wu38V3P9pJaB5AnlzJjAVv/AK9Z1mkyE2sieTIFIV1Gc98GvQqKFVXNaijKV4s7J401C1S/snc2owJYRyYz6fSoYr62QtCcujZ8tlHINc9p+r3Xh5kMUh83q0YGUZe+RVjzf7RuTe2UJheP5pbcdB7j2rOM+VJSK5tNtTSvkhuNrOgKk4ZlHT61mi0utInDwOrw/e255NSxa9HLcDNpMIx98Rnkj2rSuLnTLi2WSKVhIvHlsvzAVrzRe7LSUndM6Lw54htNZSIXM20xH/UN1B9feu2iNld221kSYHoR2PrXjGInjeSxglTVEcFcdGTHP41d0Xx29jMqXgkt3Y43AfL+IrspYn2b5Z6o6oVXG3P956HqdvC0yQqR5y9GrkPEemxTzBZMZwdzKOtdDbmO+DXSTJMjqNpB6etVXgWMupi81TyVzyT9a65SU1ePU3laS0Rx/hbW10eDVbLau8DMcn8QHtVrRbd7uUSh2CtyxH3jWb4m0ZtCvYtSVAIZG2unpmpvB2uiz1eayYfe+ZZPY9K5KCcJ8sjGEb6S6HoFvbw2luWmILsMIh6k1WuTcaYm9XL5/hkP8q1Es0XypggeTs0nasHX7o3LBVlUyZwqKea9Co3BeZu/dWhm6faX2qX0kkzFIs9B3rore1XTbqMuGfeucdSPeoNMSewtgs0gIY4LdCK0dQuVtLUPGu8gbc45xUqC5eZbmSV1cxNb1KF8gKYyP7w7VyfiN/7T8PW8EUhEocrz90DPWuv15Uk0vz2jCYGcHr+Nchq0xS3sYBjG3eQB1rgrK80mjKo9Slofg+KylSWRo/Kx85xjJ9a7K3lVlxaQjylGAW4rDtIZXgUyfNvOAvtWpqLyRrBbwFsKuZCvH61vGKivdViYxjHZCi6u7i7aG2dEI+8yjPNUtXnktZUiQ7rpxzJirunRmIOYvlBOCcc1WuF+1amoDZ8n5Sen40OPM1F7mlvd3M+20ATbri+kLKg5Zz8v0xVr7bphtmjtlSUhdwi24yK2vL8xkidR9nQZOf4jWfc28HmSGGJUU9SRgmu2EORWiaQVtkeM6/4be+1hmtoNgnODGg+6a5+x0K80/UWBcxNC3PrXuF5JHBcwyRoFYMM4GcCuG1iL7P4munlOxGO4A8cGsvZpTuROCT5iK0nla/F1IymQrtA9PeuhtVt5bRImiImlb73fHrXOpIr3CtHGzqvYV0Gm7blg+8Bl6HGMe2K6ormfcqLZBq3gWaVHksrza4HyhhXJeJdFubDTrOKVmkkDZlyOT6V310ZbSZX+0EqOWU9RjrXLR3v9s6hNdzMWBbCAms6luZRQp2WiMq3vxHGYwrbtmMbTxVYapEbQQDcd3DkjpXoVhHFboWeFWkbhQFzWR470iztLWGdYFVgcybRgHPrTlGaVxWdj/9k="/>
  <p:tag name="MMPROD_11173LOGO" val="/9j/4AAQSkZJRgABAQAAAQABAAD/2wBDAAMCAgMCAgMDAwMEAwMEBQgFBQQEBQoHBwYIDAoMDAsKCwsNDhIQDQ4RDgsLEBYQERMUFRUVDA8XGBYUGBIUFRT/2wBDAQMEBAUEBQkFBQkUDQsNFBQUFBQUFBQUFBQUFBQUFBQUFBQUFBQUFBQUFBQUFBQUFBQUFBQUFBQUFBQUFBQUFBT/wAARCAMA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xwsdzcAYJUHkrj3FSJyWBAAPIP+FHGACc7hlAOSTRtJKlX+YHawPIA+lfK7bHroTcZY1JyrsMBQcYoEYIBDYlHGcdDUqBmcN8gUdcjp+FJkKqBvmyTg44HNITGS7Qrc7hjnnGDzTgBvATAKnpu6e9SEA4yMN0zjK02ONt2dy46bduT9KLi30E2K23aCg6AnkfhT9udyFcsTng4De2adwxDEAYHBxTsEhS2dw7Y6UD5SMQt8wDHnop/SlWMScjdyOuM7fapCGkC4bdk9vShPmXGAG6njFHkUV3k2EFgCq9Mk5/Gq4jUwZJABz8uOR/WprjawAPy/7q1k3EqRHk5QEgNnk0nqdNJWJrl40YumCeAdxxisrkS7sEE5JbOcelMuJsOM8Ddx83zdOtS2TPBJ8p3HqSeQB/9etIqx0MvRM5iRmY7hywHAI96p3c4nn6Ec9M9Djirgy0I24XPJQnof61BjCsMs7noW4wPwrVbmbMpoI0BDdzkquPlNROgDBcbTnIbvmrFxiGPa0jMQSSc9aqZUqMMrP/ALXTIrRIz8i4wMqjIYcYJPb61WlcsdwZHKjG08iq805eRgOQT8xGcClZigb523HGQv8APFFu4XTLltKRAyYJJXaMjBNVLq7VIgqsGIU5Xrz/ACHfpU0lzIU2Z5X72RgCs65QON+0dyQeDVo55FaS6eSVyiAd1OO1bekkyyDGAxxjsc+1YcFl5hRtm0d8mul0FGVQAgJz8rAdquT0uZXOu00iMeUOcjCgjn6N69600UcfJ8oODxk1m6ckkgXdyc/Lk4z9TWyvGAA2M4yTiuCTGQ7NpXA3Acew96cI0TanlEEDnLcH3qQRqqYOQPbpxxz6+tOiXaiqF3DPU1FwIhGCFGw7z1Xnjg0ibldwx4OCSOOPTNSopAj4w2OT3HNDIAytkElc8UCQ0x7lBKhfp6dqTynkG1zuODuJ5HtUoQMjneSwAO8ninSKw3AAegz39TRuMEgMZeNI9hAJ20BcqGJCKOSBwCfStLS5EKlJrb7VGF5w21191NbP/CEf2rafbdFna5+Tc9vIMSqO+PWqUbgco7mVQp4w3LL94H6+lJtbcqqBuzgkA8gdgPWtS20edJSnl4zwflwAfr61u6X4Lv7uZGWHcufu7uR9aFFsWhyW6RXYnzd6jIGOlS+fKob5SxOB83INdlP4C1TSvENoJLKTyJ8Mr4JUjvk1Ws/DUmq65f2tqEjuIXI+zucbiOy0crBPscoZWMrKoYg/eAPA4qWNi7RLu2heeeR7VZudNksrq4t54ZI3R8tE4IJpWsTFeRLtZtw3JxxikloMZHceU/zr8x+XBTgg0m6UsAF3hvmIUnhvrWhFaF22Txhpc5U8jHanW9s1ldxq0ZVJAFYjtS8gMlxMi7gNpH9w9fxoDSI5b5ZN3JCt1rZv9OuNFuwjxiW1kO4Bx2J/nTh4bj1G3aTSv37q2ZLOQfOo9h3puLAq6fdBJcY3A8n1JA9fxq9Y6HLfLIQxEce5j9BWUbR9PuodyMDnc4k4x9fSvffgv8PtQ8XW+t6jaoPsNjbCUiTgF8ZZPy5q4Qc3ykt21PFoWWHUIhcRloh8rnd1T3/xpdd0aXRdQES5azlUTQTbsh4z059q7Hx/4EPhq6guTh7G+3PA2OSAcEe2DVnStCj8S+DLzTXGb/TcXNux6tGfvp7gVbg9UO5528DIA+dmfQZrbiCjQG7Ng8gY4703WdAksND0+82nZISG9vQ1r6LpDXfhW4dgQnOC3GfpWcVq0HmcWj7YI2BO5ep6Zx1pojZkDMo2g7hnjA9asz2+QFkXbuHOB0xTPJVGUld5XkYJPHp+RrNKwyKSQhzhi0fAKjPr1p24hsqoORzhyT+dPaKVI1bkqe/pnpxUaqxjaNCGYcZ2YOf88UgGuN6YBL8bcZzx60jhtvAznnHUgn27cU9gxQLxvz9wf40SO28liAq8nHJ+lADJJFVWBB4IPHY/Q06VMkhmL8AjBwcUoi3YZiWXqTn8qTaS+NpGGDZQ/pVACoScOAxI+b+JvbmkkOxCzHIHXcOcfhTkVm+YhhzgEd+aHB3/AHlJ5APr7/pQAzI+UENHx8z5GfbJprl2IG1iGA3jOf8AOamISPerfOf7w+np60wJnywQQCPxx7+9AA5EhyqFFH8DZ4Ptj1pF3s5UlE8zk4OSpqQjyVLqcn7o9Ke/ysuAyvgA4GOO5o6gRIC2zB6jIGePxrWsIQRxvZO49u9VbaEuobAy3GD2966LTbGSdcnG5eR3yaT12NILUvafYI0iAoSh4OcYz2rr9J08hEDKAucAnAxzVXRtO2oAYwTyTngiuu0vTnkwMAowxgnpUM9KnHqW9KsQi4aPqOT65zW9b2UTw7WXJxxhcYFS2dkiICo2qOASM/WtaOEEDOTzg4FJI7EtCkIEhO1NxJ7sOKcbdw3TZjgHpj1NaJRScKAP93nJqFlAwJAGCnnjI5p8vMDtYpi2jERwHYEEBvX601lWOHgAJgYwxyatlRudVbLE5LDoo9MVn3FwsgAdiFAwATg1xTpOOqOaSIryYsrSOAD0yK5nVZ1SElC2MYGOpwOc1r6g+Vba3AJ+Ud65bULjcrg7GToDmrpYlwdpHPLTY53Ub1lYnGM9AO/4Vy2r34aVQQSCeQDj5h/j/St3WoWnjlKPnA4PTj2rh9TnaCVgzAbQAFxkY9a9KM1JaHJKVyvc3S7kyQSPU9DV3S0BQ5Vi2eqnOfYGuauL+MTtyW747fgK6HRHMtuGWQ4JyQR0rCttY5ps6FcmMHdjBxlP4fQVj6lII4SWUEYAyxyc10NnE0tsCqlEDdCR81c/4lV4Ysj778ZI+7+NclNe9Y57HLTgTnLtkr6DJz9a0LPIjBwAx6A56fWsxkD7ixB7kk559qu2Fz8g3HK5ySeua6aluU6FudNaoFXaV39ydo/T1qnqKDecBnJJPI5FX7C6Bg+XDKw+8OtRXgDbVQDj88V4cHarY6ZP3UcpeoXlfZlSTwTxVAKUd1/iHB5zk+tauonzpAo+YjIJXv7fUVQ4eMnBQj+90496+gjayOK19Rvl8BTg7QCdx25Hf8aYw2YJYrj7pVsHnpxTmxHICAdpXnPIzUgHzDD4kI6ZwMHpV6EDFEg3L5mS3IVuV49aarFpCCPmA3Eg7h9cetSFGaMYR1ds5BPX05/z1ppLMmRtXHDEdjT8gGIfK3OSSfmzs6A561HGiuitypI+VGbOfbipWbLFxgLxlR97P/16HQgruf7x3FfQUBqMclWCv2Az7Z7ADrUezzH+V8sOrH1qYsIgrh89sKM555NOk8sxrjGWYg+/pTYFcHcueCxbYwQdqI42nUZBYITzuBFTnPJK7EB2Jx0Pc1Bj90GViDuxwMYyaQCAtEvzoCp/hHAP496ZsI5kJ56EHAHpipgoiO0fvCD8pHXpzmmjJVm/5aEYDdvWnpsBFJhVRwpBz8+49PemvkEkBMnn/ez3qQMFBztORuwR96oxiNVUAtsJLDHc9R9KQDHVkBBYgr1ZehpjF0k+U4P90fxVKiqzP0jyeAR6iolRSHXzMAcZFPUBgUxnYrFQHDHrwaTy0YId4UZycDB+lTja0Tox+VsZPrgdjUJwijjO7jOM09hPsJ5hfD8DrgAdMf1pN483LdxkkinOrYBU5ycEg53e1O+6wG75CRj1x3pXExVBTaQM4IPI61EkSIzAMVPZh6HqKfsZZQGPXPzN1PvSkY2Lnk/xA5FUIRxgOqphs8DqcfWtTTbZpcvu3IHH3jyDWbICwBBJ+XGTx+NdToNp5kGdvLY4A4JrKo7RuBf0/Q0dcld5PRex59a34NGWVd2QgU/eb0/rSWVuoxk+XInCMOh9a0HYrArEhcfeAHWvErVLM3hTfQrpbiCXO0YbjH9anhjxtLuAu7gkYzTYxGhR9qvGTkkUya6BRwuVI5CE8Z9vwry6s3N2PVpQ5Vdmkl4rK0eNyAHJyOarT38TyF22omAOpyP8axZ74RgkS84xuIxis573MTqzkljnCmtqOGu7sKtZLRMvapqEMjMzENzgqy81yl9dRcAFstxvB4Wm312zjCjYS2N3WsYymWYs2cY+6Ole9RoJHlTqOTJbqSJ5DkKu0ZGed3p/WqGE2sQASAeTUm0Oc8Y68ntQ7FgDkYY8DuK9CK5Tn6Mg8ncFGDgDO0EcGoghLjCBg/zHcOP0qYBxkNjfnPPT603jzSFHOeccZ96oySuytcBgWwgGBw2eCKickty+4ddvTFWMhRIM4IGeTx1pkgbylAwR6kZoHs9CqymR+W4IwCx4/Go8naPl+9kccdeKsyEOAeFxioSHIUEvlTxyCAaTK21Qisu7em5Seuegp2ACrOcnO0gfpToyWjIIOT13HOTTohISd208/dHT8D61gemRnBVsPg5K9c5o8rfwUYqBncvFTbC8mzAQAfl/9egKzLIh6E+uM0PYCMDJyDjJ+6Ogpc5VXVtrd/f/ADmpAuVBIKOPu805RlSoTPvn39KVtAGuCg+UEj07H8aQEBDgADqc5yam2gRgsuc87c4pqhmAYjcSecinYBowpxljwfakMflxrs3MoGTkY4qQIGX5w2DwSD0pPJLA4xtzx7+1AFSUtl/mZARiud1ApJgNjvjcep+lbepgO5C4UjOTk9q5S8BklxnIB4/wqoq5109ENeTG7eAD2ZRnFW7NDHhid4/vH0qG107JIcck5J3dK17PThk4BByBzyOO4q9jTcmtz5gI2Fe/IyKknjyXWMFvQqODViMiLLIxO84DHn9O1QGcWxfegUqeVzjB/wAKSbuLpqYV7GylmMS7Ryu4fmTWDNOiOUQbEDYGFzmug1OUyByy5DHBI6Vz7QNu3KApB4HqK6onNK9xVUnI3sOO3U1IoZAWc9OuOtLBYTNJ/Ef9o9h6U9rVh0LNz9wUvUBp27sKu0Hj5jgn3pzurRq+3O3gj1HrTLllSINjJHPTgVWa4V1yynPIVQc4981pF6GUi19pEqBQuzHovWtzTpB9m3L8pPBJHTntXO2hZMhSFwOAf610mmxnEasrF+mM9qJbEHVaSVdQJCfmxjIxn6VslfnO1TgfwA4zx1rP0mAAoAuwY4MgzitMoUZTuVjjoDxXBLcCMJI8QVgvHB9qcD8xUuRnHBA4xUiAhtuMFs8HuKIY8sqEfNnO5j296kaRF9mZwM9G6gmnIEV4/nwVYgbhkgY7VL5BVzvVgCCueQBQUICDcVC8fPjJFGwiNoQj4ZTjHI2g06GIuVIjKruyrEfMPXiti005dS0yVlyjwDdnpvHWo9IsjMslyoLRowBwMde1OzAjtbIzHKt5T7sbmOOPauz8Nxa1YvHeaa2WhbbLDjLpn+Ieo4rofDfwk/tu2guoIJLu2kP/ACxGXB78V9H+CP2f4E0Xf9laSbbmL7QeVbHQ9yK6KdKUnoRKSjuch4EstG8a2RHiHTltJ5iA1xBFgO3Tk+teg2n7NOyWVhdwSDbmGSSH7w7BsHrjvXongv4fx6XYBbvT7e1nGNwhbcrkdx6V26TqCULAOvVWYZx616cKKdnI5ZVHf3TzTR/hRImhNYajDaefEMQTQZK49MHmvMPEv7LRl1Ka/sYUtJpBvaa3bgOPVT/MV9IXkFpeGLzXAZG+UiTac/1rPis9Rg1NWW48+0YkuGBBB9MfSrlSi99SVNrU+Yrb4C6lLBND4js49UsgxCXtqf3luD3z1K/WuS8Ufs33litp9nuobi3Mn+jzk43D0J9a+5UEDqwUKQ+QR61m2Wn2MUMlnbLBJboxLW4AIUmspYaOiRSqs+EtU+FM2mKi3sMsVyjYyUIB46g96xtF8A/2/czWsLStOp+Qv0J9K/QubRbC7gSN7aNo1PCsgOPbmqUXgPw9BcCePSbaOYc70Taf0qXhW3oP2vkfCHiPwfeeG7iEanpsk+myqqyEKco3Yg9qvR/AuS9uYNR0eV5LdyStxCxV4zjODX3Rq3g/SNbtzDd2aSxkY24qn4e8A6T4bgaC1ibyyc7WPA+lS8I+byH7bQ+O9V+EmtX2nyWetaYt40aebFqMACzfiOje+a+l/wBn3wRbeEvh5bBYv315mSV3zlx0GR247V3U/h+IQosAVWQ/Lkfw9xWpBBHbRLFEgjjUYCqMAV0UqHJLmMpz5lY+ffjr8MZvEfgiO4tYolk0u7kBS3XkxF+a8e8GfDfWx4mtHtrRntkk8m4mcna0bcfj1r7Zi0+CEXIVMrcMWkU8gkjn86rQ+HbW0uVlgjREChRGRlQR0NTLD3afp+BUarSseB+I/ghpdh4KuLGVW1K+hdpo0X5V7nbn0r51ubPWR5ObXZGGIjt0QhQOn41+gsi2suqSCZVD+Xs2tznPeuG8YeCrK2uMWUCQPMnMhA4Pt6GsJUL6xfkaQqdGfGvizwRHbWVt5YJ1FyHMI4OMdPY89KxNR8INp1tZJMHhnn4Cnggj+dfS/hj4HXl14uN3cyfarRWzkdCf9oevvWh8R/hTBBENZkRF8hsJGxA289QK5/ZOzbRrzpOx8i+JtHl0a2CSriQncBj7w9qw7a2MsvMe3IzkHOK9p+JFlFqsIa3QXM0a5/d9V7duo4rz2Cyjh0Zrh0WPJxgdq5nFcxqkcrLD5RcBiSR0HU+1RyojsSu1kzyO449asXKCe5LAKBjA9QfWo8MyKQyqvOTj71YgMij8pjGVLLjIYDpTNj7ATFkAnGzOcVOp8zaFGR1DGlKFmcDjpweAPenuBARtix5eD6Fs459KbGMsFIV+OTjA/Cpd4G9sHb03Ec59uOaN29tgwMjIOcdKYESokcW7JwOqr+X9T+VOCdAAUbrgnqDUqxAZPyqHwNu2m+TtmO0qzhsBu2Pal6AQ7VBKjarnk4JI/Cpo4wSH2gbudx5wKV4ysigklen09qt2MBJ5bDY2j/Z+opgXbG1G5mCk+gx0rsdE09jGXKsMr0U9qzNJs2KbmAYlgPfFdzoOmZwoVQQMHPp7Gk3Y7KUDQ0jTkfaAC24dM5yK7LS9M8vKLGduQVYDpUWkacdqxoBkdAehA/Cus06wMh5jAOfXp7VndXPShGxFbWIBDMR9c8VoG2ZX6lx0PAw1aUdl5fy7MKTnAHI/GpmtC24oflOcL/j71S0Zq9DClsymdwdTuyNvHGOlU7i3IiUYLA/LjOPz9a3JbfYChIOORz39KybvATgKxHJYtz+FWZXMufdEAm0qFHR+AawtRnMalW6lsNk/ka2NSmJLZU5HAIb36Vy+qTsoddxKHJxjp+NXo9zKTK0l3uzyuV+8UPA/PrWPqBSRHZQgRj/qz16dRUF1dLExHykYwChz17H0qoNSEQXy3JB6ISD3rgxFBbo5m7blC/hLqwk6hfl3fwj+tchrdkZiwK5cgYJPQ+orubi5juUkUAc88kkVgahaiUE/KAGDDB5ODXFTrulLlZhOF/eieS6jG8TlXLA7ugHA/Guh8KS+Z1BHPJHIIq3rmi+eD+7xv5G4Vj6NA1jcnJO0sBtzjFenze0jocTXc9QsImZDtwqkbgMdqpeJtNNxp7FRnbn7v61d0wiVVkU4jIAHPXirzxpLEyNgkrt+9gVyKVpGTVjx6UKrsgDIAcADnOOtT2RU4IVQvPXPX0rR8TaV9iupARwc4xx17fSqFpEsrEFWI6DnnFdsnzRui3tc2oJg0e0NjHXacgVJPlo5C5YyuOd3OR7VAgUoWUeUScYJwBRNIQq7ThgcHB+77140Y/vBKbasYU4aKXBXKqPmbOOPSoZPmQEIHBORnIxVi5Uu/G1ueS3GPf3qMDZIxXJPQhjwPcV7sS90MVS4BdhuHI4449qQsSNwUY2gsT256CpEi+QlvnBU5PfANLGmeSpG4/dP3WHrVJ9xW6ELw5LfKGJbcTjJT9aUBvNRQN3GSpIwaky7gKPmBP8AD29qXG5wMDPTB4pmbVim8fkgkFh05XpwOnNSs4YyMWIJI5yOO2KlCsyeWyhsnnOD+NCx4AACqBxQtxXIGcxl4iRhOy85pXBVN2Bt25GPvZ96c7ShtrJ1OCwP86QoWUA5YEH7rdKAGK5lbJXOV4IGTnHaklOYnDAbfvHHXoOtPHo4I6fM2c8dOOlNQjzFAGUYtuanfQCIrseJgxQMPXPJ6fSmoiR/KQN2RkZ6/wD6qsEhM5BOCo2nHHFRurmIs2QDjOCMkflSAYqb2yMk4xsApvzSSE4PI2rk4OfT3qVs8hcqFUDLcsoHeomQtIXPHGSAcZPvTuBCd6qA68jGQKRBl1RVAK5Bz3zUgDlQCu8FfurwPzpDDgBSGU7sg/hx+VHoBGQGjD4w5BJHYD/IqFikUinIIY5JKnn8KlcgLtkYrgkYA7UpPmYAIPGAncn1o3KIf9ShwoEnXp/SkdCgO5MgkdeSaXGxwrBi27DHHAPf+lOU7VVlCvkjlv5UJIiwSqBIgUMMLjluMf0oViMhHRFJyTjt/jSEq+cq4YcHA4qRRuIyqr/EoI44p2TYrDohgD5cYyM9SfSus0HMNuiPwCflA4x7Gud0+BQSCp3HI9enYV0Onr5QUknaWyDt5B/OuerLS1gW50NtdgK4IYbuhXgCrV/eLFYlDzIcKCo61j7ZDKr/AHlLc8cYqPV3ke0AycE8HPSvCqwc3oelSlFFltR2qBkgcfhUM16gDZUsPvE59ayEn8hcAbugLNzSNclo3YAAfeJJxmrpYd3NalRNaMlmuAznkHBxhSf61n390FJVyUVRg+mT7im3N5vj3JujODuTbxn1qjIWmRiyAqNpUlsD8q9elSSR5c5X2ImlE8YA24Hv3qIBicsec46cD61KIyeNwYBs8D8+aRTu2YXYADx1JI9a7FoZkPVsqgUEhivGDTXUbOCWJOQcVOoLYK8/ezk9u1NjjI5B3KxwMVQrW0IJQdyfN1HOBzUbAs7BQAOnI5arEkOGbP3ucL3qJoQwVhuLnjAPFAWSdyswXOMBdo288g1C0RwuCNqcYGPzq1JEp4CH/Z3HNMVVRmZhtLYUjHBNBOt7lZ4ht3YIHQkgA1E68HfycDDenHtVso245bjuFH65qu8Sj7oJxzknrQUlbUQxEr8zbmBzyfXgdKZ5YOG5KqfvZJx+FORQxBA9ctjORSoSHzkAkYGe9c10z0RQoQLujCgnOeuT604xKCHUgsSenPSgqVKh/uDpmpQJSu9lQuOg4yBmmBGdrYxy3cChDjBwc9SSKc2DNuxvA52r1+lOKr5jdAi9VNPcCOMAk4Hz7e3WpGUkKDg7eST3pVGWVgvy8bSvel8s5CoSJD6/yPFTuAws0YBBwQ2PUAfSnbURTlSM9MetO2BZTuyfcD/69I6qkYXChBwcNTT1GjIvlztRv4Rnnp+fr7Vl/ZVZASQo3cNjqPWta72MjEAs3p0H4iqDzsYiG7fKx7MKSO2nsQwL1XIO7OAP51taUF2DDk8gMG6Vzkk6iYFQSf7xNa2jzqAe4fov9at7GiNmaDyUOzadvXPJAP8AOufvI/LfdjnPRhk//XrovtKlDwGYYUqD19zWdLHGzurbZCeAoODRHQmVmc/Pbxkhsl+cqAeBVQ2m1yzhd2NxKjkD6VvSxwwDaVYv32nJqlcyOrAB8xEjA2jn2zXQmYNFCOF9xLMQQ3PHBqF2xIU44GCT3qS5vVtm+/uZxwfUisyW7BJ2/ISdzEt1p3fUhqxLcIiI/VgSQFA/Ws8lQ65Q4POF6Vbe5G4Zdv3nqe/vUfLNu4JHABHfvW0VYzk0EMW7DbQrNx1/Kul01CksaKSVQ4yxHNZEFsNgGAAF3YPf/wCvXU6dYs4WTOR/OoqeRkdHpEfyYK8nkA5xWkyAqELqmOc5OKqaR80K71CgccdTXSaVobXV4wZP3QAxk/eP0riauyraGSIcqudpbqM5/Q1dsbS1knKzTmFs55HTjFdVd/D/AFG5QTW0Mrso+YIuQBWn4U+HWo3s8cjWBMf3ZM8Z5xmrUbvREqRSj+HzeIdHkuNL/wBJkiGXVP4qXQPhNrGvWkrLbSReUONw5z6c16loPwf8X+FfEMN1pTMLS6UARmMsvUZzX1B4Y+H1xcRQSalZxwSJhhICBkj1UV0wo871WplKoonxX4M+E3iOyuW+06W89rIPLcoeMdM16Dpn7MGpWMTxQxO5uGDxqy4K/wCP0r7Mu/DOnXlotvJbIFXoYxtIPrxTraOPQLLY0s06A/Lu+Zh7V1LDKNlIw9q3seQ/BnwJqPw51FLTVIgbWb/j3IQ5D9817iUUNux82MVzul+NNK1++ksbK9QXkZw0Lr8wx1GM1j+KfHN7pV3dW1tpcggt1DS6jMQIk78L1biuyChTjo9DNqU35nW6hrNlpoP2idYyBnGea5HWfHXhFbc6hc61bQeQDu3ShSQOzDrXL3viG2+K+jPa6T4ntNOvUbEchQCRuxG1u30r568b/su+ObP7Vusn1vTS7FY9LnVHkyckuGJbn2zSlNvZaFxjFaSZ9B6Z8QPBPizfJp2oxwXCEElidsig43Ak4xXR6d4ikjRlstSt71FJ2mW6VlXj25x7c1+delx3kPiQWNrcSaDd2pEIs/s8uSCedzEc179o+rT+GNFg8N6nqs1ne3RzaXr2uY5mByqlgPl9OaIzT1NGlsfUC+ImsYzNd6pYQzknJ3ZXHoKn0nX7acNff2rpcUYBLIqbMj1LEg/pXy7oHxqvvDMt3pOueAdQgvGcq1xBbmSBuOJEYjAzwasaH4y8V2Oja48draa+sbebHZ6kVLRxHqpIHBI/lTU10Fypo+lNS+JWizRQG01dYlnyqXaKJIc+5rAbxbqemadK2pajaXM8KHypoAcyL6kevSvDNI1nTJbpBbWcWiw3kJEduJ91uz9WXb9e4rA8HatLc6vqukxX91DE0bxiJrgOIn9UfsPY1nzN7lqCifXXhD4gaZ4i02zD3SR3ssfzRs2Du71tX95KpiEZR4SR5jqeg6Hmvz68IfE/xD4T8dvp+tSkxBtiPIyu4wcgZH+FfTU3xoN/4O1QyS21jHLHIIWb5VzjJG7oCeTz71cZ3Wpk6euh7rY3EDRMkTlhH13HOPxq4SCM549a+X/BvxfnbwhFJpksl3YTuojkaRfMUDiRhjrg9q9d0P4v6TqLyxtMn7qMEEEfMfStFNEOm90d7cXEdpA80rBIkBZmPQAVm6r4hs9Mjt3llbbIykFPQ9z7V5f8RviRfXvhidPDKNc6jb3SpcRcE7epz7Vf8f2l54n8AW1zY28yTxqhZFQhwTjd+A5pOT1sTyWaudtf6Wt94gs7qOYlGjywDcEdiKj8aGHSfDE0rR+Z5Z4cjJXJ61w3h3xxHrGiWsNnIY9U0z5Sso4YgdD9a9E1CJPEHhtWnPlxSRiSVR0xjJFK107dRtcrVyl4KfTrTRo3huA5mO9mkb5iTXN/ECC21C6FveufIJ3Kucfiea4ufUrLSpZJ9NnaaEHAVjkD6flWr4s0lvEOh2N7cSFdzLtIONp96wkvctbY2SSlc8s0v4ZanL4s1CaEYs5hhFxwo9jXh3ja0ufD+q32myOFVJSrRjIwM88V9mXF1HoOkItq7EkAkjmvGvjz8MX1/UbfxNp4/dTosVyV6q/QNiuKpStD3TdS1PmrypGkLY3DPJU45p32YNA7kFlOACOcYHpXda34Jk0LT8RRtM8ZzyOlZFtoEsPha9nkX50dT8o4AzgVxcrTsXY5R0I2oCEXGOnP/wBakeMNngHaCByenvUzgqRhssT1Pao9+3cdwY55x0NZXsBGQysCxOQoAOeBT2Q52g7z3P8AdqWRQRlcYJHyg4pTDtZkBVmPJzntTtbQCuCHIC9QMLjuc0jLtf7mW6ZB6VYUBUPQBVI2Y/XNNjZgRwCDkA4INICOOHkgt3ySa29H0/zXTCsF4xkfN+dVLOJpNuU+STHI6j612mh6edyKWZ16dOc9qOppCLkza0PS18tWePa5HIB5IrutI0/ZjDMAOAGFZ2haajShjhnI/Su20mxdTHx68YqN2erCNkXtPscxAZzsI+ozXUW1ghTy2j49Scc+tQaXpzfL5cewIeSRniuit4NzZY4HPUY7VNtDpWhWEL4x8pAGA3IqF1C5HUjqSQPwArSMe2FAXwzcd6pSgKhIbJBwVA7+tXHcTZlXigFsBih4Dccn046fWsa8j28FTu5Hy9uK17gYJdc+u3t9awr+dY2GXK5BPPJJrZJGTMHVXkAc7cfN3OMiuS1W6UZ2sMAkfIfX1rotYlcg/NtVskY7fWuJ1ecFW3csTmtUjnk+xg6tKEDAdM7vc1gNqHlyIMsW5GD69etXtTuSx27txzgYrm7yQB22jfuJPIIK0PVWOKbNgantTaGwB2JwAatLeb0A+UvjO7H3a49JwSAfXnI/WrttdlzhH27effFeFiqXUISvozTuo2znKuCCVA4JrEuNPGWMbZIOCp/vEVsi48/ZvOW2njoAe1Klv5jqCAuc4YD73FYYes46MKkL6jfD986qkZB2n5RuOPmFdZbvmEjkqQMsPX1rjfs/2QblyGyBkjj8K6bSrwTqdrIzZG8tkbTXVO26OKSK/irRRqNnkgL6EKSf5VwAglgmkTo6sFz93OPpXsin7UmEUMTwQT/SuQ8TeHvss7XCqevI/h/GlGqlHVmb00Zy6xkO4ZiR6Yps5wqbR94ZbaO1WARuLsVGR8pPeqt2vlDhssOgHIHNc9H3phHcyJl3Oy7cLnGPWo1jZZMljnoQCMCrDIxl3YzgEEhcGm7VWMtgqep/+tXu7GpGmIkAJ3ZPc9T6Uq52k4wVGDz0oj3SfNgnd0BGenX6UOoDsTzj7o64pXdgHCIswCjeoOeD3ximKMBWkBB3YyPT15p4VixClQRyM8d+lI23aysBuJ4yd3FANDPLYg5IBO7IxjP+RSOhlVEYkDPB/wAKmAxGPvv0x83NNaFFLMCyk9R6e4oIcexFkbmQdR0YdT7mlO37py3Yg8A0rIASBtXJ4cE8fhQ6Fj85Uk4UbRwferFZka8s+4gcHGeSB7egpjIhQjOVyCoBxk1YXDooyvzcAc4/Sm7ULBkRWzn589KbBJsiC+Yi4UAEn2OaYVG0ldxGMc+uakYsSFLKW5w6+npUW0YJO9gV3ZPfHT8KlsQyP96d/RcY+bliKRnzuCAEYDY68H0p+xXcZyjdXOeKRIWAGSFbpgEfUCnqwICiqVY5VgDlCc59KY7Phc/Kp+nPrU4+Quj4BHfsDTGUIVBYDYM44INPoAwKw2kxgoc4GM4GKj+dU569WIPzYp+4jYCSTnBVR3p0m5ssSdy8HAxVFERYIGxuYEAhuuevWmBDGhONoXr349h608rmPdkxqeAev8qNvlmLLZweCTwTSswHyQYDbd24cttA5+vrSW6BxHv5OcDkE4+n/wBelK7XJbbtPBGelPt407KwGcgBuKUnbUk1rONQsa8lX/izzWxZ2u0LlcHPBJqro6CUp5gPXAPqK7TTNPjKgldw/vFM/lXkV6hLMyOCWJTmXvnP9Koaom5ASQ2OoB613b6bF5bHaN6/c35/lXL6xZFImMRVCTznvWdJqbuWm0clc/KwKqSpI47D3NUpiMHPzMe69CPpV+6Yo0gXrk5Gf8+lZcx8vqpUnb1b19K9eEFZA5Mhd2lmwQXIP97JB96jIZ168EZyegA//VUkpILnlVPc96ecPGQrEuOCduPyx9a3T6GYyQqzMnzbV7IMZpGDsDtHz5PzYwfp9cUIdrvIMYY8nPK4qbzpHmLMTsxxkdCDS0F1KuwlUUqN4x1PrSBD5ZIZieg2HhTUqspVN5yf4iD78A0gYeZnooGCQevtin6BqVhypLMF9MdqbtZUU4G085z1qaTkb3UhQP7udv1FRsoLKuATjjjG4f0pjInTdHuORuGVINRsGiYHaeffOfxqZyzchQpAxtIBxTGUgZbgnIAzwMelT1FYqmMEn5c55GDj8aZInl55znjI4/xqVgqDBwTnGCcA02ZcuCpCEL/D3o8xkAG7AK7ccZ/hFG0hWA+cA9G52n604HGFIJbqOeMY5zSovK4yMnGc9BWLV0egN5PyL87BvwxUuWV9wCsSOcHkUmCVZNuzdwU9Me9OXYhJB24GACaWo1qGQu7nBHQjr7UDJ8wA9R2Gc45OadJH5aj5M8BiR3pWJVsD5WHAwMZ+tFxB5eAdoAdD1HpikKmJfmyVPO4+v4U8RiJc55PzNgk49vxpzlkkUkbQeOT19Bii/UdhiYZDjazfewDjj05qKZQIm5BK5IYDqKm+cY+UZBzxhjkdqq3+ChVN3uCOvtTKitTLvZA8oBfapGR/gaovFhtjhgwPGOmfpVz/AF7ADaATnpuYEdj6VYubQrhi53E5BC8jFF7HbBaHPi2UBy5O5iGwBkf/AFqv2EP7thu35PUc4H1p1zAPL3O64Zhj2+op/lmFZAikEnoOhrRAXRMkXys2AMZ3Dr9Kq3l4vmD5yfmyoXqKoSMXQnaN3+23U1WgmVxslUlsnqOT71SiZ31HXF2d5YFjvJXKjIB96ybq+kOFD71PX1x0ArUS3aViNrbAc/WnNpQXom12PCkcj8K0ViNznGlIdd4G0HIGOhqExPKcZDYbPzd66OLTI8kvnuApqWXTIVXJCjBGCKfUTRyV4hz90gggAg8VJBKWlAUMzDgcZzWjdacybmBLAEnGc1Fp2mS3twsa5WTGcbfvGt4s5pbkthLIblUjUEu2MuMYNep+HRFcNALiyeNWGGaMdz/WvObHSTJf+Q6O2zjZGMsx9a+mvgr4a07Xbq306fSNSheRgBJKepPtWUvediL6i+F/CHh6RnSS0k8xV3uJJOce3vXoPhvwLf8AmxPZ+GZpYC2PO6kLX0T4M/Zk8O6WIri9gaQn52hLHLHtmvY/JstMs/JWOOGELjy1AGR9K2p4WTV5aGDrdIo82+Hfw3sNE0rZqghjluVBWE4DqD2JrqLf4aeHdKmNyLQKgO4ox+TPrium2W4HmoseQPvqBnH1rz/xf8YNL0HSXnVd97Ixit7aYbTIf7x7ha7eSEVZpGS55vQ7G08RaR54sre7g8xAf3aHpjtVTU7XUNcTdbXUumKpxg/xj1r508TfEDxLo2n7o3s3v7stPJcxwhAq9lQt6etM+F1n4h8TRzeINV8UyxWMMoASRyLdPQlmxk+wFL2l9Gi/ZpPRnr8nhnW9S+12Muu6lHg5EksB8tT6LIOePX3q9Lf6x4d05NNmhkv3OEiaKEy+Yvq5PSuNfQVu7K8kS71afTrhd0upXGqyRrgEZ2L2HoBXKXnxAtfCcVvb6Z8Rr2xCMVB1SJbpJGJ+VfXHbNCklv8An/mPlb8y9488PaxeamsunM0WqwDzXh2iONUPHVSWYfTmr1z468eR6haWC+D49Q0gWm65uCjLFIB0X5jljwfzqpdftQQaVqkdhFaW1zcQH9/eXoFmLkAcvHnORWpZfHn/AISaG8iS/tdLkERfe0bT25THJDrgg47UrrdMr3tmkN1DwXofiHU7O71nTU8NrdQZgkMyx+Ue4VQcA57k10ml32k+H9Tsob7X7uS5RCVumGIJY1427ycZx1r5/X4t/CqW6FhHqeoeJTJLmZZN7W4fP8CE598GvSTaabrvhWO8uPEunx6UDmyiniVnBPQAE8dM/jRGV9UJx6HRePbqC8jl1TwxY20moYy1/Kw85gfQNwB7mvFPEfjr4u6NpTSaNqGnW1xFJkW11HHcGUem7B/St7XdM0r4l2Y0EnUEuIRiHUYJEilcD+Ak9Ae1cTp3wh0nwlcsumahrGqa7AplSC5vEQq4P3HPce9U7vWzGvdVrfkacP7RHizxFamz8VW+nNbyJsvbKCbMw/2kCjNcNc+HR4YuEHhrxXNC17I00dnqETHzE/55k1k6hYxeML6+n8R6HqHgjxRZEtFqOn3KMJCOh2jqPwq9okfiW8sbVLrWdL1AB9yXd7B5c6npxjvSu3oJ+gzSZrjQLN9N8ZXlrpljqCyeQ7AI0bdiuea8ts7WH4b+KLuCfUrnUdBuvmkuYZQWQdmDCvefFPwu0bxR4agl1O4XxldW0nmHe3kRR+iluuBXjdz4x/4V1rC6RrPww05oWUqgiuXk8xD3BOQRj3qWrDvYh8S+CdEsb238QQT6rrdjO6uJre8Tf2IBwCelegaF4/0mzi1rTo/DcyaRqFuGLXl2ZpIpQPv7OgWqev2PhXXPBqWY8M3NhYECaMWdy0EyHPIDV5Hcv8OvBl7Jd22p6zp4zsnTUWkuVYHgjI6VNrCv2O+8Fy3WjrbWcOrWOkz2N79qAZ3jUoeuM9F217F4Za313V77WtB8R6O8hlXzLOC5DJt7kD39K8U8PaTpnivRJrnw1r8mvrDGUDyxgxsh5MbZ5BA6GvOdM8KXekTT6x4F1OK4kS+zPaRErLCynkYPUVXqgPrv4heLJ9P+0x2U4TULhllllt2z8gHQ45FdxF8Xta0rwHo+oRpPJ8o81n3HK+v/AOuvA4fEDeJLBxqRXT9antzE8uOjEYXI7c1tv8RtZ0X4XWnhOW8ePV7WBkmuwoPmDnaV49DWietyW02eieGPGs2u6Dql4mox2+om6EohlHyumfuk9R+Ne/8Ahzxtb6f4IZ7s+aqZTzEG5Ru6ZHXHNfmx8NfFUek6pql3fTTT+cjR4duVI6k+vtXS237T87L/AGPNczQRO6rCwG3eD1De9JStHzE4qTPpaedodag08zoLy5zcRwjhdmc5xXrF5qunX3hRLcTruI2FFOfmB7V8KfEn4kavc/GHwzc6LueOC18u4YHkjjivdPAM03iDS5dVlkkt7aCfaYZSVBf2+tKOt4obPoKK70hYbexK8+WN0h5YGtrUfD2n6NoRkucSwPjep6EHv+FeO+DryfXvH9sXj8m3EQDpIcd+1em/EiZda+z6RBMikpnbnt65H0pvZia1RwN78NJdZ0W/uvJBU3GIjxgxjvXg3xAurPSbHVNIhdZJS6khT79BX1AL+58N6HLDrVwY4pt0dvZxgbiuMAk9etfMPiX4bahrviuZ4kEURLNGPx715taPLblR0wbZ539jDaKbpQCY2AJXis0xlicY69hjivTp/CcOh6fd2Vycu6EKp6g/X0ri4PDNxKTsYCPjexNcco7GttDEKq0o6kE8gHODSf6wjJYHkYHBrTvoLe2byIjvYcZBxn8aoquUD7sheCScH3qGTYhMbOdrKWIB59qcImYxbdxDdNxxn1OKl2A5C4Oehz0FWrS38wq2Vwp4Oeuam1kUkami2QOHUmRjkt6V3+g6eoMZJK4GQg+8a5rR7MrhQMntjpXoOgWpTaFXAUdAM8+tDZ2Uo2Og0WzVDF5ZUAcDI6Y613OjWCmNtyBsDOMYOKwdGtWQH92vA7122kwhMKzMSucH6f0qVY70rGhb2aZOM7WxjaSMZ7VqJFsVSB+JPWobeNlIycfxnH3fpU0jOMhVBPXJ6U7dWO7G3BUsoHG3kg9/pWRckKyAMfmPZumavXczcNtGcZAPesq6ucHHccbuxq1YnoZN5IsYdOXOOoz0rnb2cLGw6DIGeufrW1eyAgiHO9TlmPQCuX1K5yCdyg/w46fjWyRnJmFqkwCsFIb1J6DiuL1Odd7ty6KOuMH8q3tWu2dSBIqqnzBmPNcdqcxG9c7jkliT196tLU5ZydjC1KVfMdyuEPTniueuXEgyx3AH16Vr6jKclVClcZAJ6n0rDuZd77sAEAE5HXj7tQ9DklqVGmZJFVWwR1Uen9anWYBskAEfniqpUyOm4YB5xnH4VKu1SFCgbicgHNc84qS1M07GhHO/mlPvbiNrHjOOfwrqtIjW5AOEVieM89vXtXGxPtbawLf73eu08ONvXjBxhsYxg/1rxK9Bxu0Xz9zTOiieNXZFBC9ycmstYm064I2krwDuOM+ma7yz09njU+XhGG0bjye+RWPr2mHewZTntxz05qaM3L3WYtk1nJkCXcWY8FgO1S61bRXGlzRFNzsOMDIHvXOWWptaIEI2AfnVpdVwD90KeAA3Sprp7GM0cHcqsF40ZfaATgBcgGs68m8w/M4GOhzx+Na2tBftruCpOS2FPJrCnlLja4ChuAR0xXZhINrmZcERY3JywyTgEdyaa0YyrIDwMA9x7VLsGMhRuPATORj19qUEFSnQZ716xsMMTDA6O3UnjGKjZRJIUHzHrntnrT5IcKRtY88bTk1IibMkMFVf4WHPNArDGUEDJbbjnbjgfzpNiht7kYYce9OCKm7aAMnG7tjvikcHaQgUIvXPVafqLcFK7lJA9j6mmMmTjG0g9XH6CpVAEpy3QdeODTPujBDyEnJ5zn/P9afQViMrgMUJZgc89vzo2BZAWYAL823tn61IYyCqMVYHooGKeVJzleOoQ+g9KmUuVESehAq/OAxUIP4eMfnUTRsI8BNq9f3RFWn2soY9xn7vA+tK0WEGxVViB+7zyKxVW7EtNSoGUFFLbST8pHNMfe7Mow5J557dckf0qYqUkJCBFPOSeAaSVXUOzLhh3X+IdhW62THZMpKwyAU3SZwcD5fencZOHVC/8P8AFj19qlbhch0w2eM9z1qJV3MCSCR6nkmkO3kNn3cO6qrk9Qe/pTXycFQBnqpXgn607y1TaApbnptz9aUjoSD1PBH5GqTFYh35LEAnBz16j1FRBW3OfMIG4nHqPerSRtg7euc4ByCPpQ1qeFKsFzu6cEU1LQXKyngn5lO0Mf8Alnzx9KUIRvycoy4zjG4fTtVjeYXIZB5YP8IwelMlTziCuUB4O5uaVw5WOgg84gRr5SAZzkEY9/c+lTKhiYksRhguPepoIEgj+bacA7dvGOaekRyykBjjCY5JrCc76EdTZ0TAkQFwSH5I4xXeaIqtFlTnb02Hr7CuB0mMb0AGyPndkZr0TS2SJImGA2OewAryKt5PQaN827PBHJtwOCd3WuO8QREjLKcHg4HGe9dfPqYYhP8AVqB93ru47Vz2vBTAQG3Ec/N6+v8AWtqMeUNGee6hAJ9wzsI5AJ6VjS25VfMGC+cnBzgdK3bgYll2gHLZYZzn3qqvCbgozjmvXj2EY4Xyn2KnmKRjd2NLEvLE4GB95eKtTIeAV/EcEfhVMJhym3L4+b5uo7VohWEZMptZgsatnB5IPrQPkDKdu3dyWyM5oTLFMEBf7rDge/1pwUIy7vlGT97n6UxWGLw5j3BCw9OTSSZLJGSDgAZUd/6VIFfaw9MEKO/40wCVn4O8nkbR09f8KBEYGWBUMpZiGYnoaiSNgTwSMcgDvzzmp3Ak+6fmJ6qcioiBIWQ/Nt444wPfNO4EThssjKcnAXB4qMHh8PtUMVJYY59qkAO4bV2Ju49/pTXIG9XYgluB7+9MCGSMocL8xznJPIqCWIZ47qc5OeanZhlkyVbHB7MKQLtCBTySWLentQBT3KVQkHJAJOM5pVCx/K7YRuVyKXymAIwdxP3gfu0qqSqgkkc8+h9a5z0AdwsjM+QOOSeKdIMsSpAUEYOecUhKhHwTg8cnr70dHyxAicAEqCG/AUAINifNyFHYjk+9ToAEch2GTjB/+vTGXYckk4Hr29PelZgrOuFKkYx0pbAHlpkhucjp/WnAHAH3wBhacW3naCyqOCu3+tLCgZWYgYHAzyfwpgNVC43/AHR/dPr+NZdwB5r43Feu1uOO3Naz4Krt3lumGAAPqfyrJvZBFNh2b72MZ2n6VPoaQ3KsC7LkqH2p1Yen41JeoNo3MdxIHOcD8arrOhbZEAr9AOtJcJKyqzMVJJHIOBVddTsWiKrnyjtBy/Yg0STC4XCgqRzxxk/5FVpYg0ig7s4AAb9antotjkEbjkFfpnitEhX0K7K0xJOcdiRnnof50RQojDarDb8uOx/rWsLZYwoOM43kgfLn3pFtBjcSYwScqTn8fyrRNJGD3KwnjIx5YTJ7gdqqT6ptB5yR94E5x6YPf6VbntwhAjIZsZHY+1Zd1DNu2bGRjk44Ip7jRBNqZkO0ZcqN30PvT01P7UuwsAmOpbqB36etZV6zbGU/7vBwBVa1tTLIqGVkVuMlTnNapK5EpWOl0qC2mnAkvIkbqS3Ofqa9x8B/Dnw942EFst5Zx3+4bGU55/CvL/CPw/m1KSHyY4btVKlgeDn0Hsen4190/AP4FCbTbe9m8NQ6ZFGct3km6dD6VtGNzinO2hx6/sI6jfatZ6xp2q26RsAGES4P1yelfUXw6+Cmm+FYrK5u4UudTt12tc93I6E13+j6YNPs0hVRBGowIo+gH1q87xxfLuRDgkAnH412QoxXvNHJKbehHJcCFCBlnxkKoyfyFcX4k8Barrkvnwa0bWUncA6bwvHTFdBc6w0Mm4S2axgkP5kuGYD0qhca21sFubnU7U7gHhtEcIG9CT1P8uK0lyz3CKlH4Sr4T8Gaj4f0l7e71yS7kOSZ2T168HtXlfxe8N+H9CaxudV1XXL+N2zFpehxxh5W7yOcFiPpXXan4w1yWGWC3uLfUL6V1Ajji8tIEJ5Kkk7jj1rynxD8ZvFA8WLZWK6TZW0JCW9vd4mu7ojqxVeQvtWMnFqy/wAzeMZLVs6u11v4a2umWN34hglsLq4Qx2tjqhM020fxEIDjPvUUXh/Tdcln+2alcxaISLtIoWHzxjp8uBt5wB9asSwatbeFXLaFCNe1BGubu7aAZt1zwAo/iI6CsHw7Db+CvCN7rWuW+r3Ul43mH7RE3nSBeVjRR0Gfaobb7GsUuhz/AMTfGsmgahp2pa2bnR9EghxZ2yFmEgz8qnjHQElj61U8B6vp3xJ1qWZLLRfDc8IaZZrYCcXUfqxPRvpxXN+MfifrHji52f8ACFXeq2L/ACpZzxFYYAOBk46+uKs2FrFouj2wg0qXw7qmo/uzbWx8w7R2GOgqE235FPlZ2t2NK06C90+/0V9fdCxt7iOzMzvkc7WHCj0Fef6rL4g8XaTZ2iaTP4Vs7eUPHG9sUuZNpyN4HCriu58A+Mn8H2bHVr7y5nnOx51Cm2j6A+5rQ1X4uaVBrMo0m2i8X3jtlJ7sYC56nAq/ViTb2Wh53a/CCCNpvE2m2BimvVK3ixMnmRAfeYDjhuucZ5rhn068157rw1qktvplucy2jTz4GfcdRx3r3PVPHtlaSRyW2mW1vr8q/O6Rr5ca55BFY3ibUfCvi7N/daBp+payqAPJZS+XMcdgRxkelFlcnWx5NZfDS28O2brpnjyYSluXQl/L9lfOTWraaz4e0A21548065ZDm3tr+ZzHcyr0LgL94egNadl4R8PadZTyaTZXdpcXJzPb3ZH7oHkt7n6VyHi/xX4bfWI7TU7c6/ZWoWKGGRtkqH+8P51WkQtdHoWq+CvAHxCW2vdKtbi9vFTEd1JeMrgdt2O1UNZ+F+s2+jWk2k32myQGVnmtlJklbH9xj34rjNLuvDXgzUzqk/ia6to5FDW+jom19vo/bFaWkfG6x12ybbbSWUtoSyI0Ww7c8nHfileNuxDXUbd+K9R8B30MlnZ/2laXSHzYJcny/UbD1q1FHeeMrGe3vNDGmWtwN0V4qr+5fPbuK62y1WDx1Z276ets0pUsPtKeSzD2eq+p+For61ext9ZewfG1yjb1U+2fxqhdDzxPh9q2iRta6hfLLbk7kkZ9zN/dBzxXn3xI+DyarazXukXSWWpL/roo/mhm45Vk9fevRtXstR8I2ayTaidU03fhZZVwUxVHUbu11rTmvdPlQ3qAMqKev1p6O5NmtTwH9nbWvEHw6+L7aJdyJ/ZmpRurW7gBQ4Hp/Wuimv7DVtUvdW8NyfZNXsL0nULOPg8N94DuDXU+KPC+n+ItZ0bWba3aw1aKRSW+6Cw6j8RXksWny6P8StWayuGsZ7lmEsUg3FeSTkdwal7Jf10DU9f1i7vNb1Bry2nEq6jGCltIQrIwxTW1u6u9Qh0y7LrdtZsgBGSSBg815/rGu3KX1lFfQNFMHCRyx/KD9PevafDulWzaJfyX+ni6vFtme3uXJU44PJHPNUnfYD5cu/HbeFfEF5YzW/mGRjGGb+D1qrP4zGveI7DW/smLWyIEttHwJiONw/CtqTw5o8Gq6tqPjKJtJKSO2n6THJmS8PPI7hc+tec6P4UvPE3jGyurbXrSxSaQBYJmISLB5B/+vUpPYG7K57X4l/aJbwb460xtCtYZoDDH5rSqGZCew/Cvtbwd8RtI+Inwkl027u0stbMK6gfKx8uT8vFfnR4x8NW2p+IjZ2VzY3upRSBfO05vMWT8uK9o/Zo0e6n1vxHrd5qExtre0FlNbLExZWzjnPTrTUrX87jtsj7s8RW94NC8G6lpULeZJGEvJogMlQOtdD4HewtvHl3bXs8l+8MCzIWPTPPP418/eHfjHceDdb8YHzWkg0uyjazt2fcpGzALDpXTfAfxqE1yz1vUZVn1XUiJHjIwqKfUduK00v8A16EJNRPp/U/B8Wu3NtqNxGTdu2Af4Y0HQVb1LwJp01q4toI4rojHnMOvrW3qGqR2SQHIYzMFTJwDWNqusm1QPfT+SPMARIuT+IpSjBX0Ji5OzPC/id8IbtrqKGMOYgC5brvPoK+cvE+maloskkExkt23kLGRg496/RprUTzCeULLGi5jUjJ+teEfEL4Kv8RvEE+poBbQKT8qE7vyrzq1C2sTpp1b6SPjRrWTGG3E9uP1odxncQCMdWySPwruPiR4RfwjqMkLxsoU7FJX71cZ5ZRguBjHA7DPGK87Z2OgjARjIPNK5Xg7eBWxp1qGdeCy544wRiqFrC7OC6Iqnrxg+1dTpttkrsDMR15xz6UjSCub2jWTM+GO9TgDbwfzrvdEtC6IAW4PU+lc5otmFdCMBguOvK+9dxolvJ5ZBQooGCVQEZpPc9GnGx0Wj2+5UJXaCfuk9frXW6cnl+WuNg2ff69ulYWnQiTOxdpQ/dBxu966OCQxQ7QgZVA46ZGOcelM6C8rK2ORjps6j/61K5AhIHYD8Kr5BTDbcdmPUmo5boOuGwV9+lOxJWu5XUHaMA8ZP8qyLgbcoGO8fMQeg/CtC8ZGTqy4yAo6GsKeYM5ILgHnHUVaRnJmZqF2cNkKFxzkHkfSuU1m4GX5CkjPz8/rWvf3IRVKjc2CGyevNcdrN8xYoTgnlSw71sjGT8zE1O6Vl3NJvPPI4FcnfT7nZdjbMd+w9619SnIk9QFLe3Fc1qE8g3AnaeuSMYNNp9Tjk7vQzLwgnbvI7g56D8azJipJYYb5twxnP4dqt3M3nDI27+mAvWqh+cbfvhiCADwOO4rJmTK6wnCMykjknAyfx9akCKCuVUjn5u//ANapUjVQwYAsOmDx+HtQyHC7txcHkjoazsSkRrvVyuwH5hiQtxXRaPflSjZHmLyTnPFc+VyMBdoQ5y3ORVqyuPszM45RiAwJ7ewrKpFSi0K2p67oupLdWybQylCeSQMk+lS65ALu0MsORIOQiYz3rhdOvhFMjBiyPgFCeqn6dOneu1sL7zo3kPys/QMe2K8WUXTldbCaOR1Ky8+MSRZLqpyORWV5zqSSCckqy5OMgcV3EtkEAmHEbdXFc5q+mJCTKmGjJJcB+T6c+lVKUZvU45PWxzGqRiUO+cIoyqqcc+/ofasUxln+7kqDtweme9dBeRu8A+Y5wBkHg/8A1qwptzN8pJwcELwFr06CtHQ6KaGIgUMoUsMdG9fXNNA/dgIBg90OTxTiNjsWGCME8A5oE2QSrBf9oHse1dRrYcU+bafvDJBBxmmFs5K5zwMlRUsoRsLgFcgHjkUn3JgrINo5GO/t/Wi7AYIlfJKvtznrxj2pZWJXCryOBg/1pXAJLLycY3DufSnRHAG4dDncAKPICINnJx8p7A0SIEZdgAVuwGSaeF3KcJ857+1N24PQ5/iKjAH1qrgIkSybty4YE8uORT1Yl8DO3oDjnp0zSEKEO352JwV25OKTPmhmz8o+UOTjI9q460mkZy3HOm4gkbSOmeMU7y2jbd6/hxTISUJ2/KccemKkLmQqgBKnOCF6VxwcmyWmytIm5nA2lWIwGHI96rPtk3LuYDrg/wAPqT9a01tnmkRUUsRz0xn61fg0NZCDJk8HoK9RSUVqPZHOpbs4+QMSOc9n/wAKfLpsrxyfuyC3YDoff6110OlBUQRp5kjcKhwT9KvyaaLO38ydSrNwsS+o61m6ouY4Q6NPhVYOhYgjbgcelRz6U5ZgqMwJ9OldnLZSpIXdSEGBvA4ziqSq0pkwN5Rc4A96n2zJvrc5m3sWLIFBII4U/pVkacdrFgYgei5yfyrdtpY0uQkqqkf0x+FdZoGj2+rx3sqMrS20fmEFOWHfH0pxnd2Qmzy/U7EhEYIVJPO5eMeuKr29mEbLL8h4DNnrXo9toiX0zGGMyl8gA9+/X8aztU8Nrp0UW1fMLMQ5U/KD/wDWFVKpoK5zEFq7Rxx/MuDnI6N/9arkWmGRy7YOfl2D+E/hWpLEkE4j67Y1OQMZB9as28UsssSRqxLnYoPcDnNcEql3ZAV4bUQBGJZRgEDjmt6zlXZKSXUcnjsfSs6+tjHNYBFLNJEGwFGOpGR37VtXlqbO4uApIt7ZxCgxku4AzU8rAXzArffOQO/rjpWRrGorBZscnBJBA4yc8Vc1OVtKs4UdW82VN20n5k5zkiuWv7wnATdKSfmwMZ/AfpXVTh3AoSyKjtzvA4+Xlj7j2pphIj83YhRj2PP19qpXCyRXAV1aJv8Abz97AwPc09Tc27rIVaJRwBLxnPoD9O9dyVi+UHXJwCGkYlgSRhOOPqfaqkqyBN25VK9VxnIre1DTVudOj1WG28uOY7JAmMeYOpB7DHP41i+XyNpALYwcda0t0EQjMinIUKPn68HHvSSAuM8bAQV5zUzKYHaJ1LsPlIPByaa8TxuCQFYdc9fxPc0E2sMG2YlsHG7ARB90jvTVcEbgShAKg4x+OelLuXa2JGwTk+nTpSHGEUgMvGC3U0AQKw/ekrtYY5JwD7illUZAUEuPmx2b1qdxtjBYgMMYLfj0qCbcCDtD99ucZH+NArEOzdlEAjVl/XqBUTKr5wPkA+96Y9qnO3yz+9wxPQc89RTXLOGKjduPy/KKoLFYpvADsEk64Hf6nt9KOcHI4z8zY71JIwMjHIU4A+h+tRTBRt4Y7SRkVOwWKh5Kgs2Tldp9adtTcNoBHQex7mmBQCQDh+nXg+2f61IQJM7F2qxLYH9axO4crKgYbNyn+92NMcmLIYsccHI6Cn7myhbG0rgexppCs4TYVx1zzj/GkwEQ7HCgck4AJzinkeURkZYgAAjn60/ccB+GKsNrEY20OueCwXjhWOT75osApfayvncBxuPfPSmom7cu5QM/ePakG0w7TwuMAY5qfkx5LBkHBXHJPrTv3AgkUQxEKNy+pPBP0rmtUkDy7cuduCMHqAP510lwh8nkgL0+U96xNRjKKwwVbqeOlJM2gjNt9nBAKgHg57+9aJuWkG0As2fm9BWdEYi2XO4YzuPY1ZW53wgLt6kqD1U/4U99jqvZFgaeJG4Hy9ieSD9Pzq5LAkKHqCB2HGKpWx8tVZyzOOepx9asTSh48SEhG4Ug8596d2Lcp3F2uXX50QYxjsfSkV3dR84APOc88dqZPA8srNGWcrgbgMg1XkMpUrvZc/f/AP1VurMyluWQ0ZALZQE8j0/Ht9K39J8P6frUJQ3BXg4IrkRL5BbGWwckMOPyr0H4catJNfQxrpguY0wJCCMH3+o9KpIiTtqjZ0f4FW/iWB42keJ9oPmen1FdZ4L/AGNtT1a5WIKZI2OFkXO1vcntX1L8DNP0zxXcosWkiOKMfvZXXb0Hb1/GvpOx0u00yPZa26Qr6IMV206KmrrY4KtXl0Pmv4Tfsa2HhW4ivtbvjdyJgpbxDAX0ye9fTFpaxWVvHBCgSKMbVUdhUa3Sl2XBypIJA4H1Nee/Ej4y6f4DWKFYzeXkxwkathVOe+Oa7IqFNXRycs6jO51DUmtEkZk8qBEJa4c8D6Dqa8N+Ifxq03wxCtnZm5nuZifMmukJYgjt7GtG5+KM17os+p3t/JpFnCA7tNGo3/7KKf515hN+0PL441qW20TQIL+CKE5n8ndIeOrNjjmspy5nudVOnyblHxH8VLHSNOS1jtbn7bqAGZDGWZSfr0FYmraj4suPGc1q93afYUiigtoHlAcnaMgY6etbXhz4b+IPFt3Dd67YtoMdzOFB84NI6dflU9M816fonw00jQ/EEiaRHGNUmdpQJsTTRdjNIxPyjjAFQovd/wCRo6itocRFBpPww0ea+1W8l1HxFdbYYLW1JkjiduobcQC2DT9O8YweD7k3U/hyDXPFE65ggtrYGSMes03Rfp0qn8Rde8FeCNYuGS0TxJr1mplutR1Gc+RESeWVV6t6ADj1rwnVf2j5dVjfT/BNlEsRfD3k7MiO3qFxk/nSuo6C5erPWNc/an8RwpLDbeCtIivDL+8d3eZIgDjcScAt+lYfhn43eJfFPia4RfFGo6usMTTTwWSIIoQAcrg8DHt6V503hH4leNlWGZYJ7SdsiOJo4/N9juIOPwr1nwx4F8P/AAd0GCHxJrFloutmF7ufTbJxNMwCkqG28Ko96a5t3cm93aJp/wDDVmk+FYIbV9F8QatrjriCDzV3nvu2AYx7kUg+P19exS3UKaBp2qH5/I1y93XCj+6EiGB+NfLviT9rzRLzWr2x0bw8jac4EF3qBufKvJ16HEgGQPYYri9T8a/C6G9tjpU2taWGJaY7hIB6gN94/U0uaTLcUuh9aaV4j8WfE/VmtNSj8IwW4k3F5SdpUeh/xqvrizeCLr7TJZpq1zcExxW1o/l2kQ7u2Bk18z6b+0Ro+kwyWegaHdSFzg6nu2zMfYHI/Sujn+I2q+Kkt5rTSdWutq/vBPeCPHtjpT8yNVq/0NPxz8YYbK9Nit7Zok37ubezE47gY59smorHXZPDqrdaffW+mWuARHcNnzyewYdKz76C7sdOOq2ejJdhGzJBJGk0it6Zx0+lZOjx+JvHV9JAdOmEbsG82SzVFhGOuf8ACk1YXNfU6uHxjc61L9q1PV5NN2vvRbaYyBvbJHSu4svGsEOltLcWmmyT7d63d4qI5Hb5uua5N/DFv4Tt5UWJtZvQu0y3PAD+iqBXK6toU+qLG+vWdxI8jDZHaJkKPTmqs0F7nR61f219+/lvbJJnBYiBfOJHb5j/AEq9pfxL0jwxHDcyaWL7bgEXEeCD6j1rKi0KytLRFNtd6eqqPLeICRgM9CKo6/PbaasKpBcmR+RcT2+7+XSkrpjujqNS+LkXiuaO5skurODbzaRxAbj0yp/hqrbePda0jWrd9T0sXNmTiMxtuYD1fFefS+Iwk6x3WowW4cYCgbD9KdJcatEscunyyRkHK4fh/Y/40K+4+lj3228SCB9l5o8d/ouogBokyHiz/FzWJ4q+C+nW/l6l4Vvm+zSHcwkl27W/u1zOl+JPEscz2Oq6c32C7jVTLbguY8jtjNdZoHhDXNI0TyLSzu75mk3JHNGwXb6hT/Oq3IatuZ58CeItVj2T6LdXEyYMAijLKWHQsR0rgPiR8K9VuZ/7cv7KbT9Xt+MyoUHA6H1r2K18U61ZXcivcy+GrqIDi5uSsTY/2c9frUlh8ZG8U6rLpOq6f9qATP2m4IZJB6jk05WWiZcYX1PPPh5oFt8VfDCaZqkcdtqcPMF1OdoWYA859OldB4S1HVdAg1Lw89muo6hZW5iS4zuUyE8ZArD8UJrHiDWkuNCijaztGMrLbR4IAPPA4NP1Nb61+KPhPVrWVrWW6uUg1QRcK+PutjpSUr6Eyhy6niPxc+H2teJ/iRp+uywzpeOfs9wkyFVjI9D/AHazdd/Zv8WeEFn1myvLO9+1MywjTz9oWIsOQ2Ohr3X4uPrt/eeJLXQ4m1DXJo5JTeTH91bQE4Cr6MepNeU+JLBvDvhLw/pr+Of7Ckt4pJrv7DIWmlmbpwD69zTvoZ9TD/Y3+Dmr3PxY1OHVrW4tbvT7SS+t2nQqrSLz39a988Y+I9R1pblZhZaHHfqrTWmkSea93g9SE4H4mqv7OfxyvdE1bw38Prd08W63rvmRTXuoPlrdCDwCBk8e/an+Ovih4L+GFh4yttN0Kxn12MeQtzb58qNVOGC4JAOc0ntdlLflNOBdN+IM+my2kdxpkNiBBcKqY+0svARl7ipfC/xNsvCh1ueCza1vobsx+bctuC4GAAPTGK8c+DvxV1bRrFfFGpPPayrIHsNMtly0u5sZYHqBX0T8TksdT8H+HNQ1CHTbjV/EUztCkUfk8ooJLjvyR0pXe4eh7/8AC39oWTxzpPh+x1K0UXcqti5PTcMgEV67oerWVtdXhvZo7l1cMJCMgeuK+C/h/e3V/wCKtO0tEkhNs+JniGxYgOu2voHxPqI8LWds0NzNfxzHKKBl/wAa1u7X/rYmy6n0HqXjWSFvKs7J55CpZec5HrVu015J9NWV4vss7KWeJhg/nXgtr8SZLmAT6Zcyw3CoqlByenvXYaZeavrlpBDMzM0ybncjkZ7Vk5vU19kkcj8RdJ/4Sm9af7KrwIeTjO0g9vWvF/HGkR6eyL9gwFxhiuA3r/OvrGw8Ii1cATKpUncrd84rk/i38OZNS0UPb+U1wOcgc4rz505crl1OlNPQ+SLS1d92Rgdc9157V1Wj2xDBpe/RsY7dfrWi/gS6tsyONy5w2Ku6ZakMqgEleDnoADXDax2wRt6PbElDtJYjkt/jXZaTAYEOSpXIXIPJPqDVLRreGe3AIyxOQfT/AArodPtV8xgR2wTu7e3FJLqdiRuacodsqo3KBnd1/DFa6qXfDH5lHGCTWfYwAlhtBxwNvY+v0q8W3ADZ85OWI9qdrFgXVWUEFlJ6envVVnPk/dwfTOTxU7vsXlSSegz1qjKQxJ25z82T0x6e9WkQypeXLSIzcAtjHPT1rE1GUKTiQHuARwvtW1fW7R23myKq7jjav8IrkNXmKAncz+gIwOK1ijFswdVuBK27Yygk7lWuK1W+OJV2qv8ADuznmuh1e9LMSAm45GAfvGuJ1W7AaRdpAJw2R3x1rRadTlkzHvrkCNtzSFR0IHBOP5VjX16zqRgOnc55Wpru5K5BLbiDjk1hTS5+ZgpAQfxEVDb2MBzySCQqSBgk5HX2oU7uPuqCfzqLOIweWkxk5559qtJAssfK4UYOe4NYMgibayLkZcHqeTTniyRn7zH74PUVK+1kATC5IGcc1FCux5dzM3XAUdKVx2G4BUryoB/MUGNmcFVyuck46D/CnBfNDKPuFedowBQCqFgBu+XjHHH0qU+oi7p2oeV+7Y4EhwCBkD/Cum0vWfs8gi83MTDoentg1xgU5dtuMHIYdTVlb3Y4jbIjU5LgVlUpqSDc9Ih1XL7VUbTnao5BNVdQkjkidHCBM/eLDk+lctp+pNbeXFGWK85OORWr9pRkaNmHGCG6/wBK8edNwnY46i965iXyIkhRs7DyMdPb8q58xjLYOeSSMZBFdPqW2RmLKxQH7w4H+eRXOsWWTA5XJGCa9ajaxvT2KzgOzHIXB9O1NWQZQKuRjGFXqac0TLJIwzyR3GAKYhKttxjGcEDGT71vc1JFVmIbdtUn+LipFIDgKTuPQVChK4yBg9S3U/8A16mXLgKu0gjPt/8ArqwDy8hQWO0DBB9acAHCYz8pzjGM05AeGIcZGOev+eKbGFlUHkHGSzHtQTa4xo8BQpBUnkj1pQqq7bgCAc8/dX/GlaNeDwcD7pXrTvLWRkIIGFyQDkA+9LYEiKYkZJG7jg5xVaQbSSuQR9/d3HrjtVibhSxj3FjjHp+FQxxNcTYUMzDjafT15rjrGbEjInZBhhjpjo31ra0vT3lyAu7kHHTGaSw0wpsYqCVb7wziun0yzYbUEYfuw75/rXHCVnoSQR2CQSrhAWA6npmrHlBIAARhuDtGR9Sat+U7ShAhLs3AFaj+Gt1pp8schMtxKYHt1GZI2AzuK9x7iun3pvQDZ8FeA0Tw7f8AijVVaHT7QFYfMHzXMn+z9PXpWfF4XvvFVwdY1O0/szTApNvFtIaRVHIX3Pc1714a0ebT9JsZ1lXUrKEJZyxSRlvKLkFiFPYVLdeGpF1PzZ7lNQSCfyppHO2O3gOSQo/vHpmvQWFdkjNtc254R448MD+0dK0tVZL+S1jn8kLgIp7t+ArB0fwddw+IreSW0Y2byeQSBx83y5P519S3vgYfEN7XVEgSKVCYSi9DF/A+Rz0A4NR+IfhxJqp0OzlRrZYZTJdXeNisqn5R7844rX6pJu5KktmfIx8FXkev31jJC++IuA7jAAGefpXsnws+EWpXsOlhYUFs+5p7mQ7d2VOFHrnNfQkPwv0XXL2K+1CzkLRNiNCwAlUADc2OSD6GukfQbae606aALGNPLIkacIoK44UcZ6denNdFPAct2zOU7nzhZ/DV/Bfw913XbmIS3cjeRbIE+5zjIHvXJ614Buj4FisBbl9Uu51mG0cMrHhc9j3NfX994fttUsls7gF7dB93P3mznJ/n+NU7nwbZTauNQMKM6IEji3FVU4wSce38queCvou1jNSPiLx34Olt7hLWxQeXiOFWA5nmIwf+AjoKfqHw8vdLvL63tY0Nza2sMRjkYLmSQbnKk+ig19hzfDS1vLSZ2kgl1QvuiuPJAjgOeAqA/wAI6ZPUA1ftfhroUb+bPZpdXJKM80vJZlXbnH5/nWCy5tts29pY+WPBXwe1XX7qwuW09oEs7SBJPOG1gu8kn6lf516TqXwYfU9fN5AJItPS4DxwGAbpGyNzg91z6+le36msyrNbWLw20hiBRlUNJuyADt7gAd/arF1qaWeniRv9cwwkZ+Ys54A4967IYKEVZkOTeqPlzwz+z5Z+Ib2/8R3d1Lc6ZDvJtpUO8Opy4G374GMY98VwMHgDV/ind2raPZSaN4ce5Hn3d4gjZY8nCgAcHAOFX8a+0NBksNO0qzt7ZrVITG8koiBUMR99lX03E59KbHrely2eRbIkKS7IYnRQsjgnlMZ75weK0jhYJIalJPQ+C/Fmif2L4guLPTLA2dwZCiy3sZN3KfSNP4F6c4ya4s+F7/UfFEOn3CXDXUr7GjY5kyBknHsB1PpX6J6/pNtqHk6ja2S2+qTyRxnUYraNposYwpznPGRkfSuH1f8AZ/TS5tQuvDbKmrX6Or3t4AWj3yZdl98cAelZSwzb0NVUSWp8k/ESG30vwtomk2yLFbq08sipyz8gc/XFcp4M0CfxR4jtLO3t3kIPnMByoRfmJPoOgzX0D8QPgV/YVxbw3uo2skrSBUSa52FYDnfIzdVGc445qro3hHQ/CuiXtl4WfV9WbUpFhvbu00+TeYMg+SkhAG0kZJHJ4rF0pOWpV76o8S1DSlm1G+hsSLuWIyXN5cj7iHvGv04GfWuVcFTkoR82AAMfzr7V8Ofs1nTdL1iK+hiEGqwSMlrBlJEUKCkYJ/jJGWz0xxXhPxD+DA+HFhp2pXE41OO7gMyQRHiNgcFXbuAewpTpSjqSmmeReTtQBsYPGR1BNRBCU24+9xu79ABUt1J5kpLndLK/RRz7AYrQaBNHst0h8zUZ0B8k9LdPVj/fPp2rn3Ka7GZMmyTbuUtjDYHAFV2XcrEuSxQ5z0GO/wDKrDBoyxZgARwWI59T9aTyw5ypIj3D5B3NMrlK24mLfkKy4yFHUf19ajZjHkbgvAYHPX6VOSUON5DD5sZ71E8JYbjwSc5BG2kmybNEe2TEn3WHfnAqEFnxgAJ+eDU8w37gzZHysFAwCaiCO5YkAKnVTzn8KYW8iltI6nLn5QAQRinSBmYLnO7BPOD9KE2wyNjngtnsfYU8x7l3MwGQOF5we1YnWIceUQSSFPUjP+cUEYJD5UAckDHFAwEJwSnBJx0b6UbcuN+C2OSBj8KBsTygqgZIwM/LyD/nNAOeWHzdAOuKeUKKGLbd3AA54FAwz5IGD6dvrU+Y+gYZEyWQNuPJ/hGKkGTG2MbHOVLY4/8A10Z+VsEFgCO+CKh3CVVIjwOAM9frj096bdiQeULGfQD5toxj2rC1INOmJC2/OTg8Yrcu1aROQQQcAr6ViT23mssYXocnnn8RS2N6V2zMhtDOwHK91rQjsY12Eg7z1AXJNTWlgsh8wsFcfKeoAFWrkfZh5W8blBA288dadzr5Shdny8BW2FFIOeT9MVB5jNJsHBYj5tuD09KkllkmzuLLxgnaOKsWNqLmRXEZlOfu5OW7YFaxVzKWg2ORvJWNQowCTyfX2qW2hS5iYyMEDHBHYDsa2rTwxPPLtjsWALZ4bn8a9G8BfBebWr0tdaOXgGMlZCB+NbRUpPQxk7I4nSPhXbalEkq3q5bGVC5NfU37Pvwj8PeGLdbu/Q3E0zfu4ymSfwFew/B/9n7w/o1qt1eaMivwVSVtwP4V7Xa6NY2KKkFpBCqDC7IwMV3U6D+I8+pWSdkVvD+iWGkWwNjbC3DgZG3afyrRmhaRg25goH3VOM1E9/C4lSOZA8Y+YnkL9a878W/FSS3JstAhOo3eSjyhcJGfWuxuMY2ZyxjKbujo9ft9XvLc29o0NhE7ENJuywX1J7V4b8QPEvg74earGyW8Gu68FKrPeykxI/pjvUXim+1i606ebWfEEtjaAHz5Q+POb+4vtXzrJ8UdJsdXuJIbYaxqETkpJMNyxj+p4FckpXdzthDlWrPW7v8A4SH4g7bm70O2tbaU7vNlG9VXtweO3StXULTQ/hwItV1y88wrjydPhmEELYGclUGSPavAYPiP4k8Ra0sk99cBY8yi2iYqmwc4C9Oelc4PF8Op6xLfeKNS+2anK/7rTbZv3VtGDx5z9uOwqU0ym0fRnhX4vXHxG8YzajPdxaL4O0uRZLm8jtSI9gP3Q7c5PA+UGvOPjR+3do1xqGqaJ4b0K/S1ecobmKTyXuiDgZwCdvWvMfid8e9T1WxsPDXhm8tJ7KAq7xRIEUyZ4AUelcNc6pqWgNJPqzQpcyEvI/lBtgPYcct+VVzPZMnVO73Hf8Llu578zQfDuC4cZJWWWa4Zj6sP4q3bIfFTx9ZK48PweBtJi+eTUHgFsAvoiYLs3sK4e5/aW1Dw/uttE2aQ65H2+WFXuW9xkYX8K5XU/wBorxbqjGI6lqWrSscFm+Z/y6A/ShWQn3PVdX8cnwlC2leF4r+716RStz4k1KU+cF7+WpyIh+tcn4hvYovCElhJrLXOsamdlzI0hZzHnLZOc4J6VxLeOdU1FFt72N7bDBpA5Adx7+tO0bwRrWr6s+p2yrp/msALq6cdDwMe1PUq1jDstJ0xnnt9OZIooW2MxQuScdc/hXa+GPhVEqHUNT1GaytSNwmeHYpHfAPX6V0V78XrH4cFNIso7PV7yMfO4tVbMnfJx0qAeLfG/jELqmq6iLO1jG6K1jhUIOOOMc015EO5ZXV/BGjzraPqFxd4BUJFYsST36D9altPGPgqedI7aLVEiX78skZj49gxyfyrgNU8QNDLuv8AXp5ZiMO8ZClh6DFZsV3Bq2WsoJbaIDLajdn8zzRuhWSPbh8TNN06+ElpcXUFvtCrCZAHYdsjHeuptfirqXiW3C2EGoafbJ8pwV598mvlq98UaH4ci2297Lrmon/lpIcIp9jVbSfjH4qivPJslUxufuISwP4VV2SfWlz4g0HRVhN9FqOqTr8xkeQ43etUNR07StbuP7Q0+XUYGI3MjXByp/3e1eTaT4h1DxfGsd9eS6PekDBjHyD654re0bwp4ytLhGsdTgvYicm5bBJB9u9Dv2B2tod4sep6YV2xzXysuU35bArXg8YQ2n7q+sHd/utHDkA/Wudi1HXLGVfsmoGTUFwHiVMxvjrz2rX03Udd1K7SKewazwd0z4G1vfNUrkXOv0TwR4B8Xwi4voUtFbpDccjd65rB8T/AhrKc3Wm6tcX2MvHDA4WPb/dAqa9vA7LG7hol4jiQDGfcjrV/RfEc1jKsU6GAjjn7uKu0XoxK5meHLbXEmL2D3lmyxlJkMnCkDqB0zXT2fivx5pFiI9Q1uTUQnNvLaR7JMddsh6YqxbXlnfyOIdUQeYD+7BwaZBYNdDyotZiMf3Wj3BW6fXmjl7FqVjkvEHx+l1Jl0jxHpNkskkm0TFQxH1aqWjaNDYC+1aCJprKZAsEUQY7WPp3qtffCX7RrR+2Xkd1Cp81JIhvZD+HWun8PQSTade+Gm8YXFlaod6QCwYEEejdaxd76mqlpoWNPttZ8P6TdSTILa3uECwWSSgSOx7nHIrutI+HEGm6JbeI7+7Y2ltCDOrpv8tzzuyPSsjSfgfrVze20WmeI7O4nuVxPPfFovLjHoD04NdpqPhfVbDQ7XwhoGqaanheD95fai94Glmf+LgngexPSqSa6Dk+bY+c/j5rGreIfBmuReEbj+0nuZQZreyUQytAOgAPzEdCcV8OXkN/aNeJfW01lNjDRzowb8M199eMdH1e+8UpcRarodxcQErZTaXcR+bHGOiuMjOa8z8XeB/EN7qeo3F/pEv2a5hEIN1GskLN/E6EcilrfUykrHH/DXV7v4YfDzw94mt9PUa5cTPaf2qULTwQNjJT0bnGa9L+I3gDSdE+DkM+k2tzcX+syx2ii5Qg7C26SUjk9+tfQP7KfwYtNQ+C+uahr2n22oXNm7PpVu4wAVBwzbv4c4rybwTd+L/GPiyDX/idaJ4c+HtvqX2eHehhW6KdlJ/5ZjGc9Kb/MlK+x6x8Gvhv4RtPC41XXb610GZNPNrY3OqQb1EiqAZFXHzYPbNQ/EzwbpXhPwx4TbUvEsPijVdAs5LmS/ZPLhhMzbh8vPJGMCvBfH3xu8QfE/wCJ4ks9Qj8PfDSwuvJ0y3mQHz1U4OwEZYt1+mK9k+Lnxe8E/Dr4b2ulf2baanqWoWgnAvCWaaU8AtnjHoKN9GDSvoZATUbz4weF/EelF59E1+3VG8rpEy/e+UdyK7zVfiDc+EPGuqx6iw/smCAx20UqjcHI6g+tcf8ACGSbUPCHhm5juFtLq1ka4eJVIQgnIA9ue1dx8cdH0LXbWyuxdLHqwhWe6iPCsT0x+VU9Fp6/hqEG2yvpXjKSW806UyRQWyfvn3D5nIHSvSfDfxvvNS1ox2sYhtSoj3noT7V81eElljuJp7q2uJ52JMSMh2hen0rsJb3WvsAeO2FnbxHeFj7nPWua7WqOpSufS2teKJI7qKQTs5lIJI6Yr0vSITqthE8ziSIpg4HNfMyeII9U8L2t4jss0KksueQa6nwV8ZVsjbQXl2GVsDDcYWpdk9TS3NseheN/AK6uv+gqWAB/drwK8uj8EX9u5LwvGycMoHX619IeGde0vV4ENs6k4DVvNZW8mS0KMW5JKjms5YRVdYshYp0XZo+ZrSyks8eYj8gDjoMV09rZySJ5iRMoA6Y4JNeo674XtruRRHbqpYY3AcVf03w5aWlmsOzfjuaxjhZuTiuh1vHQUVKx5hEHJCAMHOQAeCB3x61ekR1BcoSzd/eu8uvCNrcBcEqynIIFRp4SUDa0gKnqNtS8LVT2KWOpNXuefTNuwzNsZVySq9M1VS8itgyylQduBg9/bP1ruNc8EGaE/Z+uOinGa5mTwXd34eAR7W6gAdD9abpzi7NGscRTkrpnNajNJdk7m3hV+9nAH+PSuT8QoY7TzBJuwN3HQgivXx8L7mRYhJImAPm55NZ2s/CW5e28tCs6YxheDV+zmteUweIpvRM+cdVlieFiAFAwrKc5J7fSuQ15Daysk4IDJkA55HYivd/FHwF1v7PJLGuUPJEfLfzriNe+FGuTx2zXFrLuX5FY5z+NHK47mbkpbM8RvWKjDMSWyfQ1kli2M8c9ufpkV6xrPwM8RRosn2aZo2PULk4rz+TwrqFpeSQNA6tH8xBXH61zNtbme5Bb2Ukqo/LK3Qr29avyMsUKQxkOAMlq6XQvDd7/AGaTFbGTj0wd1ZA8Nagl4fOtXhXfkuUIGPX6VLfYpIz47FZxxlmJ2hRx61VO6JtjFlbGGPatpZW0++IYAtEc57EZqHVIRcTm5tyqoVGQR371m+5XLqZ32cxxqdm4A5O09KjICurDHA7ip0Zo8NuLL1HfNWFkjuTlgY5BjpzwaNHsRZmYVULuyARz944NDbimR8wx82D0/Cr0mnSKN+1Tnrt+tV3TncUBA6H0PuaVg5WFsC06E5HOc5xiukg3HJY7VJ438tXNoRGjLuEi9WGc1t2M48kPkhlHCr2/OuHELZnLVRbuoxJas4G07euCce1cmy+WzscFySvTrXWRMXjdXcAkcMx6/hWBfQgXTBWCgnIPQgVph3eJdLVWMqUEtxH8pHODUCozYIXG08DPH1q/LEZMlmITgcDGaasBZDnJI/lXTJm9mVEiK7TIeCcg571Pbsu3GC57nBwaljtmkfagZzxgY4xWjY6Y5RkZREUJxyaIu+gWZmGPbnb3ztzRIgAK5AVuDx19PzqaWIwsUYBTkgyY60jKvmbSx2gc+3/1/ar6EkK/KxyPlHGQc/h9acPL8wgfdx3HXHfIpykLjadrEkAHqfeprW1kndgRtz1IHWldgVAhkkXCk7uuTj862NM8K6jLJ+7tbogfN8kZIx9fSrVvpJDbtrBCPmDYOCK6bR49W1BJrK2v7qFdudofCgeh9q8+raWhLRl6NAk00sVxvWNT5bMh+VSeAfrniuq1jQ5/Bd1aaS0OdZuFQu+zeEDfc29s/wCNdF4L8FaXfalaQSrONOtJTJe3MTD5mUZ6HrzXqc/hIa3qdvqOyeRLZTPGZYQG2EfIOOoxk/hV0cM5LRambklozz3SbK40TxAHv7G21DyGjRGC/PJNx8oA644NdnqdrD4a1jVfEM6AfZIo47XdCAEkcElvc5zx/smn/DjwzqN943W/ilKWOmI6x2zQglXbuxPc123j0LP4jttFuLEyWhQ6nc3skYFvCg+U7mJ/hCufxHrX0FDDKGpjKd2kaHw1ig07w1FcQg3epal5l3tf5A4LEBvRRgD86drmn3Gq6jY2EsSWMTN5gXOBM7E5yvtycV51q/xA1rUrNtS8OwSSCeLy7GFgsUMduDgTfMRxgfrTvg34hutS0ldcub2wnuvOb7ZcSvn7PGCRI4JOS7fKgUACvQSSXKQ1rzHu2mwQ6NpyxsRFHApVpHULkD+L6U+KOOK1V4E89m/eR7zy7EZ6npXhvi/xzaeJ/iP4etDLc6lp9v8A6Xb6TZnAmfJAnuHHy+WpGFTuRk1cf9p/wpq/jVND0fWIrhrWJmupVGYfM/ub+nHfH0rTnitDP2cpWaPap7kW6LvdFY+vQY5Y/QCuXvPElhpdpb3dq0NxZXMrb7mWchjJztKj+LJwBivK/ixdeLte8O2WlWEGrXsdwkhuZ9HsSySb+eSxAwCexI/KuD8XeONR0fW9B8Hafo1w2qWwjmVr5wiQeTF96QnjaOSdvHA65ochqC67nrnj7xB4hsrCxs0UR+IL+RjDZi4wiR7smQycYwPXjoK19Q1/TdC0US67r0V9FaOZTDYNtkkkA5DMGy2MngY7delfK/x/8eT65qXg2fTdSuYo7uGQTataxsWvZQFDRsOsSEnKcc9a6T4P+DLy/ZbbXLu5tdI0qE3EotrTzpY7iRQqbrkjyt6gABF3nJGcVHNraxpyq2p9KWHxA0i0sLXZbNYfbijWNgxBvLjeOG8rkrznknopNPvfiHb+E9Lvb7XLy2PlNuigt8BvLzgb2J27+uRkdK8mv9T1K/tLqfRodA8LafqEi2X9p6vqCPqjSugRULbiEbYTtRSTx2yag0LwHo3g7TfEieKvEkF/p0bR6dFYRrIyW0iRM4LsQNz8s5I44HsK0u7EWXYzfiZ8d9V0SOKDQr/T59X8Sys+j2Gi2Uk1zLACAZXkbgYOc9Oeg71y2seIvFmgXN3pCeL4dW1q+IguYLW8R5tPCx7hHGgP+sZvvEYKjgetafhnwtr03g7Tm8MaHqfmNa/Zjd600SRJbs/zCMsTjO4fKMMe2a8M1PxINL8c2Phaz0iWHxAtxdQzXkeifY4rthHhWUHJJHTdwSB90Vi7s0TS0R7L4R+L6eB/hjqz6/qf2GPyngWW5kWRo3C/Mn3vly7AEDJwBx3rnbm98eeI9R0vU9L1eNvDywxSW0UF/uRxtyzOi/MMZOB0NeB6h4S1fTvH8OppqcGqeF/DitfXenagpbyRCm7LAcYcnP0YV31r8QLrxT4a0ybw9cz+Erf7YLK91CyvG+y6fbgiRmKHBKspBXn25qTTmvqj788JK/h/wxaSta2scDxxGO1tIjF+8fGWYvgjLE9avQ+KrXUUnsS8theMrRZnRlVX5GA4xz34I9q+b9N1l/HPhaGL+1I7/VdPuJ4tH8zUt/2oBBvilJOBIwIZQe6kcda4nxB4t8ZaXqUPh9IFmWxUPPHd+Yvlu3O9mZumDg+w9MVtz2MeRNu+59J6td2FhdXSzajpUVxKDA8yxp9pRVHzEtJuL8gEE14P4s8deIY7IXVjr6Xc9vfMbG+LvFM7FcOojwVZen3RgGma7rjaDo9j4g8S6lceI94lKRwQ+QlojPtWMyL8y9hsGcjnNc1o87eN9UudQtpd2oW0pEVxaQfu7G2JCrHEn97rlj3OTWMlzMtKx6HdeKPEGsjRdJtPE1/N/Zdn9p1qQxZG4oGAZ+DvO4KBivQZfDek/Er4QTaZpEjyTQsZDbKBHM6q2Wj5yQCT1HfivAdd8SyeGNb8OWNhY3MtzbWJW/tsM0TSkkRtIRne2dhOTxg16t8FtNRp70NpupW9zIoa51y3vl8nfuBYKrEbBkEbQec9KEt1uJ6x1PE77wzZ6Yl7plkYLC4uCR5s0YN3bv1ELKQSRjA3Jn1rzrV/B11oEzR6sqQTAM620TiR2HZiQflB9+favvK7+H+hXniK7l1UWV3cGMQwXULn7fjAH3sBRjkkjJrxf4gfC3wnpFleXdl4VvZJzLjzjcs6SE8lickE8c81xTpManc+WZWEkZZYhGoJJ4x/+uoioeI5YAEdQe9dXqfhu5SZjeQGCc/OtkowYY+xbsOO2c1g6bYHVr2XyvlEULyMODgKM8fy/wD1VyNG5lzRMiIo5wed3pRIgIZsKoGOw5qfy32lmBOMnJ7n0NMaHMbs67IgeSR97Pb6VKFZlZh5iqPvKPlLjk5qIhTI3mFQRjJI5qwyeUyFm5xwFPQfWmpGCd5wU6fMPSl5BuZDHDFQuMDAye568dqUvubc2FPUFeMDp+NCoAVxyByDuxzT1H3s/Odw29sexqLM2I2BKnqWHIzyCalO1iGYbs8c8fXihEVUODleThc0fPFIcHdnlSB938KVgHs6DttHGSM1Gy+Xt4UE9QW5xTi5DAHgn5SvYj/69PLReVhR5Y/M/hT0AYQBuI3MOig08MF2Kq7upznGPpS7z5YyxYhd37rqOec5pUA3DexCn7pGc4pW1AquyqCrK2B1Bbk574rKlWV5wEH3eTIev0rUkxwzEk/7XHSs64l/0tWwUJ6AngjiszsprQtR4dFV+Wx1BqnfTLC4VU4zwSOc0jLh1YgbgMjnr7VSvW8x1IUlR2z0q4m8noWLdluEAVRuJ5JJ+U1p2MnlMX/1hzkYHQetY1ruuFaCBQWznAPJ5rrdN8ORRsEuLsKWGWRTlgPQV0Wb2MW11Op8IWunancxJPczQufmxuIPvivoT4c+D1tLjzpfEVxHAcBULcHPP41434F+GLazfxS288v2dGGS4wB619X+B/hcJ2tEDB7dV+YjsK6YK/Q5Ztbno3hV7q5CJpV21wEGJJZJCQPqK7xbCZ7dY55/Mb+LHGai0Dw7ZeHLMQWcKxg8sR1Y1eeU7W2AMwOMZ/nXpwgor3jypTcnoZerGDTLPAhVt/BVRy1eXan410DwrcXSNGrXmSViAAGfeui8aFreB5NX1xNOtyACsR+Yj0FfPfj34i6BYyLpXhq1W81aUnN7cHcFHrzXPOWt0dlKF46kXifw3e/EG7bVPEusLaaVCT5UER2oR14Arwfxd428IeFNZuLXw7owmPSS5mG7efUVT+JF5r2qRSWVj4oWbGTK4UkM3dVC9vasPwN8GvEOsytdanqMdrZYBaa8j8pSo9M81itXojVta9zC8R+N7m20KRpJVtLrVWICRcMkIP6ZOa4CxbVPEDtp+g2E2ps/MjQR5Xd2Xd6DrXset6H8JfCmp3N94p1m416cJtigtl2wqP7oxya5vUv2itL03Tbiy8H+FjBbuNqTzN5QI+gq0l1ZGpzGmfDW2+HyiXUNasI/E0pz5O8zNa577Vzz7Uy68P2b3+6WHVtRdm3SXeoTC1hYnrgHnHpWNba7471eWa40+10/RlkbdJdBAp+u48k1DJ4f01JDd+JfFMmt3mNxgjJYNjtmq5ehmbV/beELS3eL7LZ3cqjGy1Utz3y5rmNbv5JrJINLnsvD1oDtGwAyyfQ4qprPjjQPDO9NN043moSP+7hk6AngA1teGdKNuDquqaHFqXiGdfMt7LcRFbKf4n7DHpTsGxnW2haD4Ijivb7UDe3ki7zvG5yT2A7Vd0nVbzX2mmW2u7scrDC7eXFAMfeJqj4h8YafoAkAsrJ9YkO6S6nO5Yj6KK8t134oXs5kV76aYsfuxHag/LtVJXCx6zNqmh+CxIsdvDf6qeXY4KIT23d65/V/iLqerxGAXcdsmMCOI56dq8QbV9R1a6yzuIycBV6V0fhvQ9Zv5izgW1pE25pHHBx71fKK6OqaW10xhNDYT6pdbs+bL9xfwrP1KXxF4lRVlt3ljY/u7W3O0D2xWlY6nqqztGk8MVlDwEIzu9/xrVtPiLHpM6ytbRPKucOgwBUoGjE0b4Z6p5LyatYDS7Ufxyn5iPpW5ZzWmnzLa6Ppcjljj7X5ZyfcVBqXj5NUuVu7uKSdVwVVpCQv4V0Xhj4oyXMscFuIrdMbWygHHqTRfULM3NO0bUdZjMEzrbQR7Sztw/4iu78PanZ+FRCst7NMyD5Vi5Fc1baVa6pqJv7bVjG5UeZFkFT9B3rvrHQdJ+wi5mhW4kUAGW3Bxn6U9tjNs3rP4raRqNpIsdsbK7TgGRdo6d6tJey+IbLypnliSVdu+Pr+BrJsNF0jV5HtormNQwAYTINxNdRofww1vQ7gyo7ataOAESI/6v0q1zS0Zm2kYOmeCZ9Ctrm904y3cifMVun3ED2rjtZ1rXbGV7q6eRQ3ytmPIA9BXpt98MdbtdU/tG/vru2t2GRDGDtUDuRXQaV4L0TXDDBqniWARsMBWh5P1o5W9FoJSsjyrwX4l8Panq9vFexzmfB/frIVHTuBXbXOneENZhjgvZb7TwDtF5aTZ2n1+leia98AfCmi6L9v0qL7Q0LAyXSTcLn2/pXi3hzwyItd1S3s5jcWe8hhNyB3OM0+VxsmNNM9k8EfC3WLfTYo/CWtRa9DncDK4ikYe7egr1DwzpHh7RfEMlld6lHqXidQpNm06+RuPUBh1xXyxp3gbxH401mXTvCd5dWJg+WXy5DHEueSc9PwrSfwR4m+GpSfU9a043IIZ3R8zqg6nAp81uhSV1Y+o/jcYdOsdWsfDtvYXF3NCsdyYHLTIcDeqN2znFfBuo69P4Pn1WLUJL2x0a6PlurqxkR2789RXY3nxF1q+1WIeHruZIGDtPcvJyxHXA79vyqLxD8WbfVbKDTfFdms8TKXDPEN5P8ADkYrKSTZtG+x8/638N7+48QwDS7sanBqCk211a5BJx8qkDlWr6s+AumX/wAHPDcegG7fV/FtzAbi4s7pfPgsYyPmdwc4Yj+Guc+BnxU0xdYutEnTbZbsQXi2SfuyfuqxAzgHFfSn7PPgTTPAV74g1PxXdw2jT36AC6bcbkn7qjPPzEg4pRXLqhzk5Fz4jalr/gz4CyPBf2umT60qeW7xDdHEzAFcdiRz7V8t/Fn4jTfZ7rSPiddX/iDR7ExDQNHsY1V7gBR/rccqmR16mvff2rPiFpU3irww9/Ot2ZdQFpb6ZH/qhEOruvUnPt6V8+WXwx0L4kftEy3eu+IXup9Pj89rFDtB2klFLdAOOntQlrYybaX6HnfhJdSbV7jxt4s0q3NpDbSS6ZaSLtSIAYCovTA4HTtXlPj7xPqPxH1+1u9WmjiFtzJEMBVjHIUV9DftN/tF29rrKWC6LYX9jb25gdY0KxxKOwYdT6mvjGTxlomp6vNPcRy29g5P7iJ8t9MntVpX26CvZWZ9kfCf9oGK68IatY2tjFHHbwLBZqozkDGefwr2eDxfb+IzZX+q27XM9vbobgIu2NQBwCTXxt+zr8QbTVPEGoaJZ2CraTRFbWMqODjgsa+hLu2Or+HH0+6vTaoH/eW8DYyR2J9qHf1GpLY3b/4iXvxAmmjONJ0q3b90kWFLKDwSR9K6eD4q2os4NHW0F4FQBmznPvXiPg/UCdWl0AQnaWKbs8V7xa/CD/hC9IttbLRyo/MkTDB5rLXlv95abcrHb+DLez1ILaIMRSDJUj26Vqah8DbKzmN/JeMsiDeiBiACQD0q94K8E2mp2ialbTGKaNQyx7+efevUvCVvb6wrw6g435wN5zkDgVm10sdXQx/h7eXemaXIY4JQkSYDtyDXU+C/FGs6nqU0arIcEqQR8oGetP1SHUfDdnm1sPPgBwRGvBX1ru/CMdrNo0UkNusDyKC5C4JPrVRjeSVzGc+WF2rmlLLMbTBBjkxjcRnmszS4tRsbz/SpvNgbhfateSW3lb7O0ilxjK7uamMahQDyAMc10ODbunscSnZWtuTA01j6VnCwe3uJLj7XL5Z/5ZnlVHtVyRmSPKYY+5rTmbT5lYhrsxYxJuJdlI7ACpGKxgscAdzSIQRkHP40H5ywK/L6nvTWiAXODgU78Koi7UXBjZgrDoP71Y+pePNK03U4rCSYtNIcHyxuCH3qVNLWTsNQk9EjoywHJqI+VMSMI5X1GcVztx4qjuL57S0ljmKplsc81S8OanfC/uobhDPI2WBQYC+xrJ1U5WtdGyoyUbs7GWGN0IdFZe+RmuO1P4ceG9SmmlntIwxOSQAMD/Cpdb1bXonR7G2h8kff85ufwFXb7SF1K1ha4z5rgKxjPTI5NZTlGp9nYIxcN2ZmifDXQ7WIPFACpzgYrn/iD8IodVtjJYqibR8yscDFd3pf2TRbQxC5zHHwTKeRWh9rS4tDJFmQFSQo6mp5KcoWejH7SpGV+h8DeN/hhqej3UjmF2iYbt+DwfSuHt4nspmhkLFc4Ynv+Ffo3qOi2Oo24W5tYmdv+WcnY153q37Nfh7WHluJEEE7ndlBjFec8PNP3Vc7VWju3Y+Ip1WOVtgBw2AEFGDIAr5Tn04Ir6x8Qfs2WdnxZQidSeD3Pua566/ZduZ3XylEZxk7TyTmsXSmnaxopp63Pn2LD2zJM2QBz3P4VmSwEEKFKA8fjX1Jb/sq3pU+bNGCM7SD0/xpLv8AZSuBbEwTB5xz8wABq/Y1H0H7WHc+WpVERMXLZ5OAMip7KYNgMd28nDH0Fe3a1+zprFlpz3DWj+ZGeSO4z3NcOnwr1aytp2ns5N7sXQbPuiuavTbWxhUXMtzJtYYbjT5pFOySMDCsPl+tYN9E7Sx7+BnG4Lxiuu0/wZqawov2aQM4wdxP4Cn6z4SvdHjMtzasMgFgVPFc9GNtyaSszhkgklQAblA/vdKlWAqCSmUIwMDPPrViWYlXKJk59McVLYu1wwUow6YC/wCFdEu6O2w61jW2G9hnJ+9j5quSSzSxHACE/wAZ5yKmEKF1ilAV8Ha4ODV1Jwlt5TxqHK8Ec5rO9upLV1Y5G4tjMWYgls8n19DUDqCp3cNnGT1x+VdFc25dWxGUbgkBen+f6Vk3No6uQqkFjkkmtIslx7FO3gNxJ5YXCjJ3E5zxXTWOnGNQCxyozkDOKTSdM2x/M6u/BCAV09pp3yHenzZww4xn/CsZztsZmfaWsdxIiscPnaoPQk+vYCvRfB/g63h8PTX15i3k5hMR4Mj7gBhvSufWwkuisY0dtQjQD54mKMp9Mjg17loenwx6Ss/iKyay0nT4fOjuZHDyuSQXBQdVGBz2q8NS9pJ3MpycUcRpngu40XWB5yy/YLi7eZbdcskijG5c9umfzrW8VfEbVtLN7qsdtFA+kyrDDC7EPdQBgC+OhXaRXRale6b8PPCzy+JdeA0DXJ1jtr75oWtWYFgPunbuHHPpXiGv3lz4rlsNPtPEmnHShbPZXWu3r4/cNlWIA6sFUEDua9+nRVKNkYJ3d2fQHgjxXHqHhDU9Ss7efTZ9VctayXSfPO7AltoHYAEisv4oaxp3ix9W0a71CO0h06xRZlMmGupJY3byfcgIePfJrynwz8afDMB0LwxoHiaInSZkWCee2cAxxowaVpCNuC2fTrxxXgHx8+NOjnwrpjQ62VM3iSaSe5II+3zEbJGix2BZunArrUtLIiUdbnNPqviL4t6QkmvabqGn2sVwqWmn28ht4Xt1+VI5JjgKnylsjJPOBXovw7+Id5rb6ppvhvw5ba1puleW7C1kcAsHCjEandInJyT3Ga8v8K/Eg6X4TPgzUtclutC1GFWtL9ohdS6ZO0rAZHdSq5ZO4BxyK9++HPw+u4/iDHqekXK6B4q0yxeLTNSspGbQ9WU2+Vkj25COTktERyMnANRY0curOguINU+MWhR6TNnRNXuZPsljdWd06GSPB37ECgMYx1X7yjr2rxL4UfDPxBH48uotB0hG0hYL62minIRPIXdHFMVPzHDjceASVr6Y8J/ErVPiH4L1zQfidpUejaloEsUj6xoF4Ldbp1IaNoGfbiSTaoEf8WTyOMZPxK8PeIofHsvjKey03Rfhjo2i/wBqPbXFtsvru8XLG2eQnLK743Njp8o65pyRCet9jW+G1/qfwq+CU+ueMbu10mxto5ovLmmkSaWLouArFtzOeg5Az36RfDvwnpulS6t4/wDH96Z9S1SJp/KS0MVv9khhV0iYP8wHK4ViCzA5FeV/Cb4yeOfj1rmiXV3b2nhDw9BcSu2nXlhbyi4TCyf6IrrwyYJYnIGe5rqPFnxr1jTIE13xBr1nJoWtXk2qx6VcQwoltp8e6LG+RcuW5b5FLYAxmmmDv95rfBXWPDA8FXvjDXNM8R6Bb3cT3guLq7zLL820PDFGuFB3BVGc4HQAZrotR0PXfF/iPTh4Yd7DwnMiSWEdtfNJA0ZB819inlssd5k9QK47wR8SfBfxp1/wbpVvpHii0tLq3meWxa6Q2iWzR7YHbcN2cfOqqM7pOc9varTxPo/gf4cXdhb20ehOqSRNZwlJ5jJIcLGiggNJ6qPl5zng1S0WoSvukcf8TfCOg+ItM8M3dnqvh06dpyN9ivdfsk/s2S78wpLKmGUvP8gC8bcDOT23da8O2SaBpto9zo+v6xppTVdRk1GVrUTysVQSMpzGUIAXDHGB0rzz4i6J4J8AX3ha616w1DxT4qisIv7I8PX0xuSlw3V5ok/dqinau1Bzhq53RPDI+OGj65B448UaxFb3E+y60y8df7NtyMt5EPlhdzjGcDPbnii+pFrob44fV9b1q7utZ+LXhPw34Y0WFXttAsN2p3GjXDHAkxCo8yT5jsHOM4AOK9IX4x+EtDv/AAv4Ss9J1X4l+IbuwE0WpR6eYpjExOHmmcr5eefoF5wa5bwv8C/hv4M0y28I2d9rHiO21ZfPsILG2xfNt+9icn93Go45xjnmvS9A+AVrn+zrXWp/DdkFZE0uyAa6eAqMrdXG5mkYk7gMgDceCeaer2FdLdHN/FDw/wDDe3tprPUdHurWwltYgk1mjG4upOf9Ht3XO9vkAYONuOa5XxV8MvD3irTLe83z+FfDt/bxxan4YbS/MYRJ8sbo8JLRSJuyX+ZSfvY6V7XqPw90zw/4HTw6niCez03Sgpi1SaYTXMMm7HGR8xYEgnIIOMYrjfhFc6Nr914k8Pp4ZvdCfQ7k+Ze3F9JNP9o25ZJPTcDuKrleR160mlcce55Db/Dj4Y/A/WrOdfEd/ry28ySlbW7EYMm390pQfxkbR7ck46V0/gDxx4r+IPiPXtL1fQtI8S6fBPHdx2kF0XuFiL4IMpIKhVYYwW+6RiuW+KnwnspfiX/xKrvSrXTp7n7QhvIPNk2gDekeAccHhjjv2zWz8N/g5o+h6hBc+FPF2nXN7NqCXET2ZaEfK/EciscuAc52nHfGKhO7NVtqjovjj8Gbvxh4Zsb/AMOR6xpWnKztFa6XLHcmJidgcI2MLx1ycVzfwm8CXmivqOm6ibzVdau7I280MVjLZ2pPPlsGz8z5wC4IHeun+JfiLxLpmrQTalrlnpkk1xPbW91pYE+pseQAcEQpFgcl8kZ6ZrqPDXxP8LeKPhzaWEt7/aer2c66ZdXa7rqWHJJV3LhdwYjHoCeOgqtG7kLmUbLU+ebvwNq/hhtR8TaH4huPC0WpXqS6jp92yTQxSKq+dtbP73DZDcAnNey6X8YF0jxo3h3SruDxKtrtm1e/uEEaCTYCkccXRRgk5wecHNch8aPD3hnxgV06CPVTDJbqbjUo8Q28dvu3CKOMYwWbBYAZY8E4FdNpHwj+H3jdLXV7e+uIL26jS2hubSURqZEjVXkkI4/hOB3IIqNd0aR2s0eteOfGOnWdxbm1tZrkNFHbyeUmfJLrmJTkYCnPLDuADWx4M8NWVh4YW1OmXMUsciyTQysFeWRjnd+HpxnHeuX0/V2+H2vRJdSteaVb2rxQXlzdK/2mIKrKC4ATJIJG4jqayvHHxF8N+ILnRZbTXLbTIGaM27LJ5gnnYbxC5QnaR13ZwKtpfEzJJtWWxd8Y/Dnw1DrN5Hd3+TfP9pFtcWRKxleC5dcHbz3BzXN3fwNtTb64mk2mmSpHZOlt9kTa0ikYO76ZBH1Na0eua1cNFf8Ajy9WytNRP2fTm0mFZBGhPJmc8kEH8Oa9Z0zw/beFbVJLK4nn0z77xcSZUjruwSw9h2+lR7OMtkDbitT4N8WfCnVfB3h3S5r+wkjaRCEibAy+eWPt2/CvL5w4upBK3BOMKM7fw9K+8P2hPh7pevkX8k8kF3MgSIWoaUsMcfL0QH1718k6h4Pn0XUHb+zr29jZSsi3kCxrjpkMDwRXmVqfJKyOinLmV2efEKoXad7kE7vQCoZUxuBfawy3P09K1dUsFhlIiQEkkCMHPA9+9Z7Rm3G2ONgwySJD1GK52amTkAM5j3Ocn5TnimtsRhuA3EDBU8H2+tKx+Uckv0IPSnszKSxJIxyynI/WsyxqF9hJJUew460nRS3zZz0GePanpCm4kEA7gex/pQq85B3ZOeQcZ/wo6AKqFjGAvzEHBYHp+NNC71WMDYRg7lqR1ZtwZQGBxlTxikVsncqbD0+UYxweRU6AAbIU4+U4ycd6eu4hyCoUHkluv40EBnUtlgAMKpxjHvUc+1Eb5gqA9QMg8c5Pt7UeYEUzCNWMhBOcYPOB6ms+Tyy7EBchsE4+99KnnYncVLEZIXPrWflfMTAy6Z/eYJB/Kp8juhsWVHnwlSoJU5AqvNGRwAA/Q/J1qW2uvlx1yeSDwBUsUBlm+UlieGyM4FaR3NGzU8M+H/thJCrgcMen5V6hoOh6ForefebWnAGAfmyeeK83h1qaIx2djBIxUgHaPmY16T4K8L28d5He67MJp0IeOwjy2T710xt0Rzux7r8LbpfE7w2sOnDTrNApa4f5V+tfSfhvTrHw/ZJMLoPbrwZFI+c+v0r5ZtfFcWmLFHeRtIzEC20606kdi1ey6XDrniZLUzxtYadCo2W4+UMffvgV2U5K/dnJVjd2b0O/1n4i2yLLBpxFxeKMkDog9feuVtfijeX13JY2ke+YA+bMVIOccYpiaJaS3JsLO6zNIf38kajIHccdqk17xB4d8CaeILQJPctkNIoGQT6tWrlJ6tmShFaJHjfjjR/EviHxBJcX9zCltnCRu25yfpXL3vhjS/BemXF/dwPc31wvlxxr98/3j/sipPF/xLsklu7uwaSa9BIB5ZV+h9a8q+Jfju+upra32y5EW6R5ByxI9O2P1rC6Ojrqc58RPjXcaNGNL0KwsNM2qN0sEQeQe+TnmvD9d8ea7r0Tm41a8un5AEkh2rz2FbXiGeJ7gp5EjzMCXkfjb+Fco9lFJBLIJyiZ4UA5b1/KmtdyLs4qSa8t9SeS5b7S/YdTir9/4g3J5G0R7P4iORWlNcW9nePGluJiePM7tx/KqU7NKcS2m+Nsfdx/PtVK5IaDFNritc3txOLCEcRFzhvSrbW1pYwSzrGpZkzCmOM1q+HdBuPE91FYWdrJK/Rgv+qj+prpvFOlaZ4fA0+yRLy7hQNdXzHMUHqqjua0Rm9dEcd8OfBsNgL3xTrQRkt/mhjHJaQ9MCsbxn8RNUsdNvWgH2CKf+N2/eSZ9aoeI/G97dxx29uzWumQsSVUcufU1w18LnXrqS91KRpIl4iixjI9PrWi1CKS9TAmuIL2XzbmS4uJyclskg1saXo8XlrILN3Gcgt3qzLmzswyWYMjHCgDJx7iuk0bSrqRIZ9aL2Fiq5EQX5n9sdqfkQ9Cz4Z8FxXO/UL6aHT9Ntx5j5/i9h703xH4xTXmFpprJZ6dGNqr3PuTWF4t8UHW7xLSCP7Pp0XyxW8R4OOhb3rn4xNvO+HaOmG65o3FsbNxqflK0KRm4bdjPbiq0dhdalN84EQU5+Y8ComvbgKqhCqdDtABqe3sbl1YBpASMkP1FLYrVl+w0topwtxOohB3EIMkiuqs4/D6xKtvBcyTgffkOwZ7cd6xdJae3dEmII4BUjrxXT2V6VbcUSTb029SfaluG25qaXDqto6PapFHGTjaFya9G8DeKbrTtVaO6GN45WThCRXmseruHxAShzlwuQa07LxDa7VFyWdsZ+90pLuiNz6L0688O3kxlvSLa4Y4zEATx79q6uw1WbRH36XPctkEpIWBR/avnnR7zT7xX8qZy4XDKhJPuPf616J8OZxZzG3hnvJIpjxDcISqH/ZNbRlqYySPojwZ48j8UCKy1G3QXBIVvMPB9fpXY634B+H3ii2WG3Y295E/7xIHCEn1BNeI3Gp6XoEHzW8c2oYxuZyAmep+tUYPFGi6BZW011d3MMm7f+7yW3E9M/0ra+lmZ2PefDvwn0q0tIvsPiCSHLkPBOcgnHAPrVrxr8NPBnhiCC91q/FiC297eyjDzTEdTgdBXjEHxDjurVp/D13ILjz1aSK5Jw30zXYWmuWWoaPJdePpDYxSP+7a3ky7j6ehqeZLoWonnnxYshrFumq+B9TvFsoWB/s+FfKDY67iMZP1rz7xl4Pbwx4Rj8Sa40lhdakdsUBY+Y57k55xX1p4Gm8LeKby107w79phtVfDeZa4Ei9SWJ7e9eQ/tX+AdV+K3i2SDRUzFYx+TawgBYTjqQaza67msfM+X9J1CSIXWoaTIJJ7RcrEhB2KAecd881xt74n1HxR4g+0Cxa6eQ8h84wOo9q6jw18JvF2geL5H12eHwilscM111nHoigndx6V2msfDSz0Wzv7mzv1js7j95iMbZIR1fr69h71Froq+tix8NLHUrrXYPDfgW28y+1ZfLllUBVt3Pq57DrkV6h8QfiGfgbazxeJtZtLjUYMXMtwp86aR1XapVT0+YdeK8t0T7X4A8A6p4ytfEcnh60tIlfyhtD3AJwFz1yfavn7S9ak+J1xrN1JcpclleWWe5ZmeMHqx3dgD0qUr7FJ2Vz0j4Q+LNR+JWuan4v1mU3N2b5I7BLt98zs74ZsHoACK6fw3bz6J4012S4SXR9XvLqeJo5fme6jGRlD2/GuA/Z+uLOz8URPZWxm06zk84S5wNkeWZ/fp0rrtM8YXPjW88W+Pbm0aO5Pnpp0Ur7WkUnAYDscVpy2Mea7uzldf0Cz1DwB4omUC4urKF7a2kc/MTnLM3vyfavlrwv4QuPEWuWulwBpbm4faojGfyr2m48Z3Olanc6YzPHa3MDRTREZO9hk/jXov7NngDS/DLnxHPJHJqNpG7xQy4B6ZzWkdNDN+RB4P8BWnwZ0G5vJ5EtL1eN8n3ya53w9rerlNT1q5uZfJmkOzee1c78SvinrHjLxBcWl8UWNpmwoHOM8YrrfCWsf2Lp/9nalp5vLN18zaowCvpzWb11Za00R2vgXTNQ1nUbXVbO8jBixvGeXFfQ+r6zrGs6BHbQzSq3l7WDDI46184eBvG1kmq29vp2nvBbO/wDH0HtX0NoPj5NQ1B9MjUSOBkFKzk00bwWtyp8OfH2u2GqparDcpBA2yRtpKH6V9seCfCsWp+HLfUIpWjviu7Bb5X9jXlfhG3iutIL29ogMmFY+Vk7q6Kz0/wAc6Is1xYWsn2O2G7J+UH1AFQ9PM61qrOR75bwPbW0RmVZotn7wHqOPQ1V0nxpp2q3ptbIM6x5DyBdqrjtXkl78Y5bvRjaTw3EF95TFpiPkHrXm/wAPbzxX8RtQZPCOoCwt7CQteXEnzedz92p9o01y/wBbGPsU03Nn0uL3TPFYvZYp/KNlKVaVeDkevtWnpmtW96kEMVyLhuMMOpHTmvD9S8Z6vo9lqNjHZJLMR5Us0ZBLP+FP+G8/jG2114hLYzReQPNfIDRE+ozxQpNP8xukrNX22PV/EnjxtI8UWWjR2jO1wAfMPQ+wqtruvalpkcktvD58ksir9nduEHqK4Txz48jtNX0yyaCW41Dzgr3kUZwD7N2rN17x/qWlTXxvLCaFI1Ekd1IAVweAaJTcrtsqFFJI9ev/ABQLWyiWLyvtbKN0Zb7vrXMXXxfXSbORntWcQjDSH7ufauY8L63ceJ79prdhqtmlurSxBQCG7gVmazYaePGiafASyXYHm2MzbVjPXI/Kk5tapjVKK91ov6V8S7/xPriXUif2bpsYYtIx5f1xn8Kuwa5d3ej3l5o9jbyWZfab2f7z84OKl8RfDK0FxHPNfqLFyFECnHIHBA707wdrmnX2mTaBczW8IYslta52s5HVifXvios1oytN4og+G91drrGq3FzHFFaSLtBVTnPr7Vw0XxL13wT4murOWKadLmc+VJ1BB6V7H4M0iz8HeHzDc3D3IupiPNk+YjdwAa8o+OOsWGg/EDQtMFwIC8KySBUDkZbCnHaqcbR5l/VyIy5p2Y/xh8Yb9LqyskhmOo3ERaNY/uqM969TtfGv9k6NoEl+uwXKqrEdjXiVp4K1vw74ybW7iwuNXsJC4ViTtEZ5wF6gjrXp95DZar4Diu9QiuGksI/Nij+7g9h06fWpSauzWSjJIs/ETxLo66jZ2V1fPCl+CkaxL94gZJzT/AviXZY3UcOq/bBayGKQy4BUdiKztTvNOM/h5liW91Fo/MEbDcBkcjPY0aPPoetaPrLTLb6dawnyprpTh4pf9sH8Kza964aKHLa5u3d1qOvPcyabKszR4KzrJ8q+3vUvinxBep4da2jlabUAg+e2B6474r5r+MfxMT4WadZx6Jrkj20z+XcIODv+voRXS6R8SPFXhzQrC8h8p7a8hEzxMm6RM1b6i5U7eWx9A+D9bmstCWbWswYjBMknoKr3fxLt79R/YW27kR9rlxgY9q4FvFg8SeF7d9Rma58t95hhGOeuG/wrofD2i2GseH47iziXzbggPFbnb5fP6UKUrcv/AA5EqUeZykv8jurPWrq6uY4XgKxOoDSJ0Vu4reiK7QgYMVGDzzXlWrX+qWXiKCw0a7jMNvGGnjYgkd+TUUHxNg0SK+ujtd45QtwkpO4HvtAH41tCq4S94550Ob4D1SW4t0kWOVlDP0U96guxYuBDNAjI/H3BisfT/Eei+J7KG/tr5ECjPzOFI9iDUmi67a65dyrGrN5GVyR8p9x61o5cztprsc6hZX10NCTw1pU2M2UPXOQuKh1bwdo+tWTWt3ZRSRMMdOfzradgi5PAqPKF+SNw7E1o6cNuVGact7nk19+zJ4TuA7RQmNyc8jiuX1j9lyKTe1jLEjseCPlwO1fQpdQQCwyegz1p56Vk8JSlsrGqr1I9T468Q/s6a34dgafaLtWY4EZ3EViaj8KNXtLBJDYSBmwPu19uMyZCsRk9Ae9Ne3ilG10Vh1wRXHLL037sjZYp21R+fl9oWpaWH862dQSMK69Rj07Uum+DLzUrRrgxthn+XIPzH0+lfceu+ANI18qZ7ZFIOcqo5p9n4E0WwhSKGzQIvY85rBYCpezehbxKsfGGmaBNENzxM2Dgoy85+lbdrofn30NkvmW7XZKB8fdP949+tfVkvw70eW4kl+zgFxhh/hUkXgDRY7mC4FkvmwjCsD69azWXTbuxOvE8I8H/AAqFwjaXdzyWLuxQzfwucZP0zjitXUr3ToLfXNPh36lp0On3H+iCMie4AAUiEHnfngqRg5HSvUvGeoP4PsBqNpbp9lQkT7I8shK4V1/HAP1r5W8ReKb7SH1TxJJaiYrugmuYHDzRMeQyqeSHHHGMHmu2lQjQ23JTc9XsYXx00TVNV8L/AGbQ0v71dQjhNzBqTNFNbxBd3CtwSo+XC57189/FC+1vV9J+H1toesrHpdpdPAZIVIhgkY7QXIGDycEk8AmvbvFXxGbWvDdja2vjaWWzvtOntbU3915clncbT5bd8YYopJPABNfMOveLvEPhWAaM2jXL+IY41u5VSdpLC5Cxjc7knZtyWOQRzj6V1WV9B6x6np+m/Eay8M2ajXPDjlw402PT7BFBaZpAPN3BSAoKkgkYOce9eZ/Hu+8GeLbLR5PC89t4ptNOuJYPttzqDJIZ5XZnKQxxgMSeMrgcV13gD9oXT7LwT4o8VeINMt9aNzHb6NaQD5GuWnBEsQcEeYqJlhIQGDbcd6ni0CHSPBGi6p4M8GajEGlki0nW2WQ242kki6EYPlzYYqGGUYAHNaLQzep5d4U+CmteJ9Vs9E+xjRNNlka9mvhHIFmwgIZSfm/c8kN0yTXsSP4/+Dvxil8JLq+nWWlzaXa32oT72j+2iYFY3Zs/JISODHjG7LVb8N3mueE/ifpcPieBbvV306F9Y0Z5igt7eRh9mslAI2s+BI7Ej0Fei/tH6Xo/xR1vxn438G6ZFrN7oVnHpl/p6yhpY9owkixo2dgXOCvOQeKXS49tUYzeIV+M2oXHgbw5fX/hLULedo/t91bG8uZ5FXJkW4ydjcEK5UblxgjNRal+0s6/Dq70dby01vTNJ1iDTXivCbqWaARtl2YkYd5AThecgiuA8N+OLv4OeDTHHqLQQNAIdFuzAYm1RiPmsJwBn9yM/OxyMjAxW5D8A7TxB4h04aZ4Sl0zSfENnD4l1qa7Mht7JvmJ8tlOUAG/hvUUegrmRBP498aa3e2dnqtqjGGBLK50RVtoICx3Kv8AeXOAGU88nOTXq3gH9lfx58UfEur+O/jJaxx3McL29nBJbR4itlXakaYJyWB4OOMnrXr37O3wH8EwaZH4ztdKvbRmklvVFxMUNxMPlWcBvmC7RwSBzzzXY/Efx3a2/wBn0eBGG1w1xNDeOHt0Ch/MDc7nHIy2AM4A5q1FJXZLvJ8qPN/D9x4J0HUToOjWl3e6ta3vlXGoxwhEjbYcBSDnaM7Bxk4Y12Ot2Phj7JaXWtm307VdLbz7drZC0UaNhSqk5BlOB82CACQORXLq+h+ETcHw1BY6LZ6gvmXmuaq5N3MxPHlqMgdQNx5OTXMeI/i1pOjab9muhaX02nQC7FwZAU25Kj92p5J4xuyPYUm0tS+W6O51q11bxZ4y03xhpOj6fbW0cclnc6nq0yx3kSKB/qiT8rfxAsOK7G21TwrqF1Hf3PiLTPEdrY4j3TqjeQABuZWChSxH3nH4Yr5K0j9pDXtVuP7Pg0GDUdGu2DXiKQySxsQdyMBjcuM5YcYI713X/C6fCGv6aLXSrKK4itT9iu7u6gXau4ghSi87CeCy9+1JT6g4dD35/FumzeK4IfBejjWhdhmaeCYxwRBTgoJCuMZ+bbkDjNYnii+tvBOuSHxX4/upGuY1u08O6UwS5Mq5yWmDYIxgbT+HFfKfjlvE2n+J9SXTfFs9npOl+S0dneMEsoZHB4RF53ccED5ge9dzZWdx4ZspU8Qa5YxWWphbizeUPJc2VxtHmGIYO5OSTGelNS8gUErO56n4x+Kkfi3xDonh628P3MehvYia4hu5nBjVwVZpiCfuYLby2MYz1rmbn4qReG7aHT/C81vrQjuI7MytdYTVJCGDOJCcgBD1JySMA9K8uk8faZ9v1/T7DxNDrHh3WvOjvntrVjNOpjKqszlsgk4IThBxjmvB/CI8Eadqd3qGnaTr+qNpIPl213fLbxXE2cYkVcle5/DFQ2VFJdD6Gh8XaVpviXXvDltrUz6UzYFvdOGWJMgMpfgqCTtBycHk13A+EFgfDvhDUbLT55bHSbqXy42nBliYjIPUrIgJGGB7+9fINx42hvtPNlrFnHc6RNPgNbM2/T5GP3GPLHAOfm4PQV7Bpl9rPwlvPBOmweIzpc9rCbiOUFWtrzzW3tFKhGc+WUGCeCalalWsdt8MtLs9du5dEv3hvnsrr7Zp80t2CyzAnzI3Vumf7o4ziuv+ENtPD8WtT8MeJdKGl6RclH0W4uYhH5YGWUu+cSMXJABJ5AxU2teGtL/tyHxakVlYSW0kf26GWcGKaKVsMwIxsYNjhsrgjkVr6xql38OdO0W+l1X7HHZSPFi8tjK077t9tGQf4eQNw7L1q0upLfc41v2j/DPhTxXqXg3VbaCHxfoEhgbWLGEtkNKocKuNrKysMtngEjrVT4oWeoaX4u1bxRo8f2vwxpN2mladbQyJb21sVO5ty54Ys2d3Ga9X+JHwm0n4t+D7LxfbaVHbeJ4rWI3celBDJcRtIrblGckZDHaeeoHvxt18G9X1V7nW9F+y+JtG1PU43XTlm8p1kZQs3nI+cEEMMe4z0pyXYjm/m0aNi++K1wLHRbvT7DT7K+/sxJJ9OmJdWVTtkX5TjyzuyM5xkium8O6R4N164tG0Wwt4tOvrcyDR/sRjt4pQeCDkZIIOCApK15R8SvAHxF+H1xZW/hTRb5tQsbmaGyvEgWUSW7KrjaOVBVflJPUqa9C+EeseJr621i81Tw5fQXU8HlzTTxFGeNRkuNwxkk7cY45pp62kP3X8J7faWnhSG9tGNqt9d3cbW6YDMm5Tl0RWbavI6D0qjrnju7sNOuZ/Ccum6rb2JVbnTcNHJbIOoj2g7m7ema6LQLNGtLOy2wxNa20MkFs0vnSRkg5+ZuQOcZ68fhXCa74b16XUNUkvnMNrIuILPRisbxRejSALvYYJAPpjFaO9tDHrYzPHdpqvxLsLHUNMd9HuIU8m4t5Y96LGclJFwRjgkH0x7V83+L/g/qCXz/b9et5bCLMj3hYuij3P972r6P8AD3hzV9G1+40PUdZvrrSJkBF4bdIxIkq5CSZbrnA4x0NZN34CsvAl/ZW2kw6b4j+0zF7i3uJfORewIUngg+9clSnzas3i7OyPlXxze6PZSW+laMszx2q7ZJpI9ryOQDkZ6DFclLbPbxpLLHJEJl+XcckjHJIr7C8a/BLUtR+1XRt4NLQsJJpLGFZYpsD+A/eT0rx3UfgN4yd73VbvTXSBIGcTOw2xjIAXZ1rz50ppmsZJrc+fUxj7+WJzTyCOQNoHOwHJ+tMV8hlwQfp6/wD16cm9hvVBvA+U1ybGw4MjLkjKtyPUU4siqwYDgjapyM45pF4wwUFn525xSlsLvYuMjPOM5PUHNMB6rsYEMu4kYGeD/wDqpTuUf7ZOdwPWml2ZAoUjJ4yM5pSSNxB+b0PUfSlsAqsZFYKB8/U98d6ZONwKb3+YDg8ZFPijZNrgFgRkkUqjKNzksckd6ZS10KRtnYYROmfrntUK2SKGOMDJwMcVurFl1B3ISQM5zUM8Cxg4ReOTxyawvqejGNomNFbguXGMnkhhx7YrZ0XQtR1m5EenW8h3Yyc4QepzS6Wyx5dbZGwCMMc5Fb2m6xrmtyLpmjRGzDY8x1GOPrXTBIylodhp+l+Gvh4kMGoXf2/V5Pmkjt+Si9h/SvdPh14cXVtPe5tNEXS4Jj/x93K4baR2zXDfDL4W6H4Rlj1LWCdX1Vv3mZjlQfTHrXq0y6941CQrdLpunpwAq4G31rsin2+S/wAzB2O38P8AhLwj4adboBLy/GPmyHOfarOq6Rrvie62WrmxjlOB8x6etc/ZfDuy0VYZJtWeVY/ndQAN1XNf+JdzpelzQaZasMLtM+4bh9BW+lrSVkY2e8Sj4u1LT/h5pcWlWk7SXzH/AEm5yd7+qj2rkZ72HX7AXUtqLfTbLJdpjjz37fhT9Hil1D7RqGqIZnRclpecf/Xryr4u/FG0vII7C1LxWEXL443sOo4/SndJXBeRS1LxTbxanOvkQglgQkQ4NeR+OdQ1fxFqxkDQwq7YVd3IFbdtq9veWbvbJMXG47wp5zWdfaa8Vl/aBjLMOiucYrO91oS5HB+J9EU3AiEqm52je2cADHXmsqbwDs0f7WFHk87XOTn1NdvbeFri/ujJJIGdz85J+4vpXZXvgK88RWdrBGHsNKG1WmcfMf8AdHvVK+9jNvzPAbb4fXepyAadH5j7cyNzn/8AVXqHgP8AZe1PX7E6lqVwLDS403Oz8Aj619H/APCI+F/hp4Uiu7sGAmMNFbOM3FwfXA6CvKPip8adW1bSUskCabpqKW8pTjI7Ajua1slfmI1Zzd5quhaLFcaD4YhEFvbri61Jx0x1wfWvGfEFzHrzXHkgQ2AYmNiQDM399v1rWudeg1VfsUQMMHA+9jc3qT3rM1G1ghXff3IWFRgCIfdHpUp3HotjzXxDBCkKxxnzVXg9h+dZmmRRXt9EpQRQRrlnYZGfpWz4nvI5r3yrNCYAAA/Iz+FN0PQ7zWbuMpC6wrycd/rWtxSGWt5a6bfbtNtBd3RPyTTjhfotUdbh1PV9R331xLNMT/qgcKo7YFegReAriGSI28J3tneSeFFLqfh5LOJzKQHP32Xnj2NUTfojykeHLoKojhVpCOTjkH3NWYdLFpFL9oGZPbnmu1uXhtrdRC6wKF5OMlveuMvrqWSVzHhyCM5/nQ2CVyreO1vZpKkO8q3H/wCqsp7++853CbTjhR0rTtr4TXQgmbdGwPI7VTvbmGKRkChcH8aaNFoFutzLEZ4pi5XqnerVj4paykVXRlZW5xwelZtjeC3n3xZXPA5zk+9dXZ6lZXrIbrSRMQeSg+Yj39TU7CbsR6f41w5aRGWPPIx8xNd3oGv6XrRSOHSnnuCR+7KYPuR7VoeHfD/h7VIogLX7JIW+6Fzn8TXUQ2Oqabc/Y9KsrKzgl+XznUF2Hr7U/Uwbsbnhu88IaYS09qv21QP3MTD5D716PY3Lao8bWMkEkRUBPKP3CfWvKtK+A95e37Xsl2LSQjMpA4Y12Ph34Z33hW4f7PNNKp+cSM+B+ArWKfYyduh1T+E9Zs5B9sMVyH+cE8//AKqrMputWS1lt4wMD96ecH2rotNXWLlEgvgbmByF3N8uP8abd6FYG+mX7UoukBVEhydjds+9aWW6ITZxfiPUL3QZnmtdKEpiO5JSmFf2+tcvB8SvEviLUYY7TQ2nvGbaJJBuWL/ACvQILK9tZl+0X0ssMfLRyqMflXB/En4uHSFFrbyQadA2Q6W8YV5e2M9RWUl1NIu52d18b77wzos+n6LK2peKpVYXc0BOIz0AB9vavIfD/iLXL/ULyLV7vU7i4nVs/M+Y2/2RXGy+KoJEa90qGS1nySZc/N9TW38N7nWL3xBDrNxepM4bzFimO1VUDmVvYCla+5behYl+JXifT5buOyt5tRvy/lwXGoEuYsf3A3Qik1a/13xL4al0KR2bVZCJJp4n+Q5OWUt2NZvj74weHtW8b3Eul6eradbuW3jKCeXHzMfRSegr0D4Na7/bnhPxTq+qeQ223drbCAbSBwAO5pJdBtnk/wAdXuG8CaD4bllM1xHvlNtB8wAHQmuR8P8AhlNB8Dz2AM39vattjlWP7tvESM7z647V3PhTVrq9hPiEWiajqTFrGyilTI8x2xuI7gA16Rr9r4C0LwcvhG01lW8ZX6MdavJYt5ikYdsdCDxx2ppWIbOZ8B654f8AB/hU2WlD7WttFLJc3ki8SkDhB7Zr518TfGDXvG2siI6kdMjiYrFAg2RcNwOK6bX/ABvF4PuG8JWtuzW1qpikk2/NcE9Wz6ZxiqHgP4Ojxbry3txPHaWWQwiIyzk+grZabmba6HReFPBk2qmLxN4o1CII0nyrnBdVHJ/SrknxCSHxXt0UOlmUMaRjuDxk1q+PbOxl1W20jy2itLGEgqH2jJHcV53cactvr4FhuWNFUAgZA9qzA0tW8Ay3+pNqEbyIUHmdMk16F4Q8UabqGli2v41N3CuxWHpT77TtX0zw5p+qWafaIoVJuoQQWx9K8kbU7i51ma4tsW8PmFgg44zRsXF9j6l+Fen6XLq1ppCAtK7eYjEcYJ6V9L+DPBPhjwp4ymeaPZf3SgKsnTPtXyn+z/4206DUSJ7cvdpHujkKksSOB+FfXuoajpWs+FbLULy22X1udwumbOzPPJHv61yzatp0O2lFPc99ttejttAh086U+kTygiK6EYKHHv71z998XdVWNNPE8ETg+T5bL8z/AI1g/DT4g6Rf2tpbeLNSMqg/ukBOGx0OBUetzaNr3xg0a0stNlj00S72uXjwj5GBjvUOT3TNkls0d1qOkPqfwm1KPVzbm+2Hy5YBh+e2fbNcv4G0Of4KeGrSw0O3UJfoZ5bu4kBZyRnHNV/2gYNbtpoNB0FfILKJQM7SyjsK47SvHNtczy6Nrb3Wt31pBuit7UM0KMOikjvUt6+YLl9TrofEWm28ljBKJob/AFOZpPM42Z6mvQF+GaX1m2p6fO2j3ko3SO/HnDHf2r5zuNRl0/xjpuoR6VqMV3aglrDU1KM3shPGBXf/ABI+OGp3Gk6VHNFFptrevHB+7fhN3HzelNWa11G091944ePtVtrG8mu9BkiEE32fzAd0UR3fe3dzXJ/FPVNZ8Z+OdF8IW2rJcXN75cs1nG4XyYx820/Wp/AfjGbTtG1jwf4iuI0uJLsmykRiUuBnO4sevFV/CFzd+HfHms+Ir3RXY3jiKK8t4xMGAGFY45Ax3HFS9VZlN9j3R/D83w9+HF7cWdibid41P2WzyJiM4Kg+uM1l+El0m78EarctIDqFuWSP7cALmHd0VifvdTzXIfEz4xLb+E9VstK8RwQ6iEWV4bkkzRR5GSteAeIvjNeTX2j3FlepdXBu1E2CDHLH/Dkevb8ael/InVLVn0P8NtYuorW9vvELyambWf7JaELkeY3AK+3StbxL8NDpFzY6/qeuJY2sUrXEkphCyAhThcehziuA8IeMo4rHxDeanqB0hBNvSwhwxjkI+Ugn7pB5rs08X3C/DOz1DxcftiXBEaxySAlVYkRlvTkA1cdrMcr3umY3gr4p6jeX11chP7a0WLFxaXG7CfIcbQPWqvibVbDRfEM3xB1YQ3+o3NkQ8LN5hgCvlECjpnAqL4a6Fe/Crwroa6oPtDXjXeozWsrhVALnG0HscjH1rl/iI9l8Q9DuvDvhWSWwuJLuG+vLq7jChDKM+Wp9l7e1U0regr31senaZ8cr7xDpzwreRRXF7pkd/E7fKUUnDLt9sVx3in4zat4S8K6kdS8y6TUJY4VidQcepA9PSqjafpPhW48IWN3pdzfazp8Jju9SZQFe2bPOBxj3rivEPhrVPEXi2/g3NeabAH1FSEJCIRgL7DOB+NYtt7s00S2Pa/C/ifRtYvNAltLsQXLRxoMsCoCHLZ9TWL4s1bUbDRL60uIVeXXrqW5hWBNvmqj8DPrtFfN3w28MahNo82sPfT21rocck5iA/eCViSAB2XJAJNfSfgp9I0vQrS1vbl7vVY7cSXV084fY7DeUT37YFNq4Rd9UeOftIeBdQ0rWtAvbNTqMVzHFLLp7NmQOOjEenv7V654hk1nwV4T8Nm4hLzXlopnuYFDJFuIwhz/SuE1q4l8SfFeLxNcTTNbQzRwNZhdzKmOEx7969tudd8OeM5bNLjU0OmQzgi3chVAHbPenprbcSvdsyLHwdHoWj2kUs2pXq3rNeTXEY+VOMnB9K1fhPrGr6/rupR6fbfYNImYra3MuQWAGC31p3iTVNSjvrp9K16CHw2uy3WwYjcUxzhu3er8vjf8AslbKw0/S5bjybfcVtpVzt9fYZoSSkD5mtGdr8OPCcWkaj4g87/Snnl+e4l5ZvYVnDRWv/FF8Bbw2uk2Y+WWcDEx+p9K8qb4g+P8AxVapY+GbaOwu5nLTxYLeUrHGWfsa9M8G/DvUfDfhm6t9W1ltTYozys65KORnaefetOiSRltJtvcxdSfw5NqUlpe3KrbLIGDwAgZ9ABXTeGfHGmaZfI02opDpyqVVWGzZ6ZrKsdYgs9GuZZ77RLHUYPkhiYDc2em4dc1wfij4dXUutT3+t3DTWl7b4+yWhypfHX2rHma95GjimnFnq3iz4g313fQ2OiHz47jkTpyE9CT6Vk3Gt6yddsdP1Cb7RHEMy3kXCj61hfDmy0r4U2Y0zUNct4JrmT/R0uHLSBXGQoH6V6Df6tpdrpF7A0bzeXiUysh6nIyP8K3XvaswVoWSR0lnq63t7BZ2sa3USxZa6zwG9K37cMkW0gbgOgPU151ofjCxt/D32fR43S+ZN4DJnvjcf8K3NI1u407TzJfv9pnlfHTbk+mK1Uknc5JU5O6sdYYllKO6DevK55xTmnjSQIXUOei55Nc/Lr89lZG9vhHBBwFTByxNea/EGUL440i5Fxch5nTyolkK9R0xVSq8qvFEwouTs2e0T3EdtC0srLHGoyWY8CuWuvFUl3PNZ2jxQXI5jab+Nf7y06/0dde0C4sUuJInfCSHfk59KxpvA+i3Vxpy388v2rTU8sEkqHB5/GolOcrW2LhCEb82pqan4tuPD1jE94Bczt0WL+L6Vw3iD4oSWuoyz3Fw9rpzAI0e7DZ/p1rWvNdtta1C6tUj2rYuFtpW+6eOteNapqceufG1dMnkjjsSokuLWQZSTjp9eKiTfc6IxjfY948L+MrfxbYtHcRKmnzRFVM33nPQivh34v8AjDUfh74k1TwnDayravMb2JFG5XhQ+Y4A65GM59q9i+JXxft/DHigaZoytHFA/lpbPHhmyMNz0HXIJrwvx94uuLSWDW9RsH1vxLcie10y3KbmSJ0Aff3C7gAPUkjIqU7iklF3j1Oc07w/4S8Ox21n4yQyPJ4g+06NMpMUU7XEQZRM2OI9+VYjvWR+0LofiPw54j1fw74w/sjwb4M1xZYPD+lR5y07IGjkWMBmQhgVJY9SKp/FyLWNG8F2Vn4jh/4SXXINWaaKPy3W00lPKVtzsB++JAJaJTtVhkk9K0v2zfGa/tAfBz4e6/Y+Xc7tcSCa92Kj+Uh8oEHquWPf17dK3SW5hJnknjnw9qHhjQvC1oselNpunWkm8zsoVSiM0pnjbrKxlj6c4wB0r6R/Y51661vwjqWr38dn4T0S2KxNZWiyndbRJuLRQEnbIVIAPc5OK+Y/2q9EPgjWZvEfnzR2mosNR0u1kUgR3sbR211C6nqcKHI7qQa7P4XeM/7C+AyeKfC1xEXGqFP9Ni3XNrePCdseQf3kbMDtJ6AkN0oSdroE0mevfG/RYPF0XiPUILm7g1DU7WWbRprn5ftLoqgPIRzuCu2OgBGAM1H+zn8G/G3hq4J1yxurU3F15d3fWZ2pLGFLQFh1yrZB7FJCa6/S/Gsd8ujeHb/Tf7Rv4NAmunh0+UQq9xLC0ikAAjdv3fgK9c8OeL9Gsn8B6Fc22pWF3BbqDK0yyfZ1QktFPu5I3ZKt1G49s0lbuU01sfI+j6f4jf4peJj4uj1DVPDEd3FDpcZg3x3d04OxoivyjoQ5XjauDzX1b+z9ouo6d4717VfEEJ063stK2nUlOzEO7CxknjOdzc8YxgVi+FvEVs9o+h6vqUlrBoUjS2q74kmbJJkbH3Qp3Ah++OPSo/EX7Xfhj4cPLoun6jFP5ibh9vuBLb7e5JGS59SeefandIlJ2sbfjH9p+5ttQ1CKCws7ixnuPscEthFKs944fYIyMAnjndnH4V85eM/jrfahq1/Y+H5I5LfT7uSF1hB8yWXPzsGbqQ2fnJxgDiuJ+IX7aN94p8QJfwtpFlMkZhb+zcKXAPB+b7uQegHOK4lPHkPiS8hnfSFsJ51dohFKyjZnJOVHBOT2qXK/U2iuXoWPiL4g1jxPqknma/coMKGlUmMcg8HPGMqRmqWqXS6bJpNvBpslzJPYQRvPLIPIzyRyOpGQefau68PWOmeP1js9W0WO2t4EJYTTFVZQMjaAeScHqc11l/aaPoZupE8LWEGnSxxmFJLcF0AUbQdxK5xx17+1Qojc7aWPHNG+IWu+Grq+spoyvlHyyLG2MbTemwp1B/8A117V8NL69lW51jxH4ej0DQrW38+7uNUvPKlfJAiAHUlmxzisuL4iW2sqFVP+EehiYRs8dqihD0CDjDnHp+dW5E0nTfBWpXlvr2ntFqGqR20s1zCXd4I42coGbI6kHI7iqSIbdtjV8bfE2HS4ZP7L1v8At7WXT7QLprIQWxxxuYH/AFjKMhRwuOTzXkt5+0W+kw2n9t3cGp207bbjT2tvJd1H8SMCdpwdu7npV3UvhQniO1W7tY21o2yF7I2mpO4uIc5KqvBVgOQDwecGvOr3Sk1DW5JdB+HFxetGQN92u6QA8ZAcnoc8Ck7sItI3NL0nQ/E2oz6l4Qt9XlW8+SW1hdTtBz8kqgeuDux2zx0qG+0TVtNjI8W6Bc+DbuY7Itc+2rK7gZAaRAo8xffG78q53UfGes6JerHd6D4jsJYGCLHBevbrIfUhEAAFd34W8c30No1y9laW2nS3A8yTUriS4lhc9GBboD29DS6la2ujc+GV3pa6bquoeIR5+m6LJDMbprcQzz4BMSlRkujsAAGycZrY8VS6rYaNrWueI5YL60lVtQg2BfLJONmwdVA37ADjnJxxT/H+kxWHg63sNJ1W914tKmpai0Gw3CsQdmJMjOxTgZHftXE2nxP0v4cWjaJdXEmn6bcsJLz+2rRry5k4wpOP3YRd2QPzwaHfYmyfqdT8JviJYXeuW1g97ctp9yPJd7sMyidz8qsrD5x26cgV9n/FHXLbxj4BsptX0Sz1TwlemG0vZ2ujbS6TeQ5V2ULztIG5QD+HNfH6aLbwWWpa7aaj9uudCtPP+xWkexZrSaIiKaMj+ENzyTjpmu++HvxT06x+Dem6TcQQ3+l6pOtrrLXLAsr7f3VypPR1IGWHfrWsWrahNXWh22ga3p3gCLSJPC1w/iRpJUgW5s7iS1a2tpMnfNG27cC4BWTGOegrJ+I/xPk1W6ttT1C1uNKtje/Z0vbeUQuG24kJCYBAIyxwevSvJofHul6B4ymuPBMseoeKbSFo/wC1NXleOExpnlYh8sh6glsZHIHFb3xuv9cuJvC73Ok22q6PLYLc3MFq+Psl9MS37r1RsYx9fUUX6kdUfR2s65rGv/C7witqp8VSW0srXNnLfNHdbA21ZUmB/h5wCfQYrzjU59Yt/GtvexXV1r8k1wLGDTvtDKbyCRRhnBPylB146rXjV58WNHs/H0uoeFtWOj3WkW0el3Wi3G9IZyMGbGWwckkEHHTrXq+neO7SCeyvLW3i1WzSd/7Nvd/+labdFMrDKM/MoJyrHqOKGw21PTNa8Q6Do3xQL6fJNc3cksGn38ySt5dkir8iqw/iDBcnnbn3r2fxXq9zfad4bstTj+1WuozvaXqRlkkjKncJN4wAdoBOeDXwn8JPEXiC58XQ+I/EEz6NbXGRf27gIs43BfPVDyJCwG0d+fSvum01i1+Img6poenzSxT21tGfPmUkEOMBw3dtyjPoDWkXcl7R8iL4r3lpb+G9Fv4ba/1Cys5Fh22q5mjZW2x5U/xdeSMYyfSuJ8FeA/D8NpBrOnTz32qTeYqS6vkzCUnc0ezOC2M8jr1rp/D3iHxD4mvPEtjqWmSWdhe2CNBe2pKXD3CHY2CwwCMZH51j2+i63orf2vok7XyyZW8gB2/v0ALSZxxLjuvDYpSV3cUXbQ9R0G8tLTQhdy3UmjWkCuLi0ufl2kkYbByQM55rmru0Sy8Pa1cXuvf2oqxvPZkzh42GMgBh1AIzVfxD43s/D1ndXi6dZ3KvaNcam94C8koCAIBjs2cHjrmvNtOsrvXvEWkal4f0C90qwwHgiS72WqP/ABJsbrn/ABrGo+iKjFts+J1bC8nAZecZzyeaav7syJncVAAK8Z96bGhIIVxvJzuJ596lQlVxguzjIbHHXpXhLU7LoUF1RV3ZIIw57AdqQJzt3AE/Nvz0p0fyuoGSmehpcEr04542+9ANh0Py9M/e7/WpF53IxyO7KeSKFbaDtztGcfj2pVXCruIUkgjHbNAriQpuTaWAY8ZBqVG2z+YN2FG7+mRTEAO5xjcTkNxxUcudy4xkkKWHAH1pNaGkNWaMd2JgAWVW6jsasR6Jc6gry20ZlQZIwar6PYvfXxEuAiqe9droupWmn3AC4baectz+VZqN9z1E7JWMHw94TvpNRSSSzleMD5gsRK17T4f8OW8Fj/o2nyJOed3lkMfQHtWv4F8TXGrAQW1goReTK64GPQ11mq6/qnmRwWYtreFQMhANx9R+Nd1NcquvyOaTuzK0TQL4qIxaS+bIQWkc4AH49K9Fs/C8lhaxm4vRBK5wsSPuz9Tmsvw7pd3qAWW+un8pOqs23NaGrahpljKR5ZuJ48BYgx61slbVmV23ZCX/AIM1rVbkxPfNFar3AycfXtTLXwrbNdMIbiSVYj95j8m6qNxr/ifV7wQwW/2eE/diiGWYeprovD+hX0K/6fOkTn5vJUfz960jZvRGcm46NnH+OXlgs00mAnzbgjzZE7j0HtXM/wDClNKuGt31FRMq5bYvVj1r03WTpGg3z6jfSjMR2gHqT2rjtV8VyanfS3UCPBGqMVXbnNU7dSNX6GPqfg7To7b7Hb2cNoo6ADkCuVvvBMGq6lHp9rEZVUhmVVyc11OnW08zyX+tXaWdrIeWuHAYfQVmeIvjnoPhNJtN8H2/9oX83Et2wyc+g9qrTqRe60GWvw7sPCMTXOopDJIQTHbSHCpjqXP9KxdW8WzSXAOi263Hlrlr2UbYIAP7g79ua43Vdc1LWh5/iLUXDtl5LdWwM9h9Kxr/AFHUdZsvsWn3CraOBkJkLj0quZIn0I/EfiC4ks9R1vULx9S1C5YRRF+Agzj5R6V5Vrq/2huk1WTYZm4jU5Cj0Ar07XNHmg0GKWdFMytthj7KPXFce/hG41NQixlpeu88k/4VErkebODW2sXUJbB1YcZ+lcfqek6hc3qC1iaVc4Yk8H6/57V9IaV8OINNhfKrJOw+aTHyxj1FYl/pmnWkxS2dPLTl3xyx7mqUZKzYnI8z0fwfFdWBnvrdWmh54BANbvhjRbklriVPsdnGuMHjcPw613mk2kepWBbYYLcHgEct71z2tXDKkyFw1mOQScCtkupjdnB+KfGLoZhZyqiKdgznJFckNSmYNPcyFwTlIxW1qdrZWc+JsSSMNxyeMdq5+91y0gYXBRY1TOBxStqaWMi7tL/UZ2mkLW8K5wR6E1h3zwxptEhC85ZjyapeIPH0+qXDQxARx7vl28Ae9ZjXJ1QomWPJHAxVWGnY0rayguSfKdh/ETmp7rQ47u1cIN0q456Zp9naJp9t8h3sBzznJq1b3t15h/cbYlblyOgqbGhjWekNbyBsgFex9a2YLua1CyiSNNpyV7sasXElpKCd4L+3Gadb+FptTCtHEypnOWPaquQ2upp+H/iLe29zwokKjI4xivaPBnxBTxHZxR3Glyeeh4lQjtXlOlaXDoJSSawF238SkcEV3nhjxBZWchk+yrZNnG7qABzQnqYyR9F+FfDSeI7Ux3OoLpu4Ax5b+XvXo1l4DgtdMt459VF2kXP2h+Sfcj2rwrwnqNtrmmhDeNlTjzEHTNeheG5JPCenCfUNQlvICMLDJ168ZrpTXY5WrnS+IdS0Tw1YKshuLy8b5Vfadi+4H9a8/stdntbtX0bTVmeQ8zTEEfUir1/4i8Sa7e+ZZQwSWhOAWXovp0rKaz1G0u0jttLma4J3yPEDtzQ3d3HaxU+IfifTrCxK30ZuNTb5kjT5V3D+leNa14v8IyOsWqaCt5rM3+qW2ztVjx830r2S/wDDOu2l82oHwxPdxMCzs8O/j0BPTvWF4l8Q2V1oxaPQ7TQdVbd5Md9CFZj/AHs1m9L3LR5Prnwo0rw/Y/2nd6zLdX0uGTR4W2rDnoGYfyrpfEGq2Hgz4N38D2Ftca9ehBPFbEM0FuwxtyOhNYWlAQaitzq3iK1aRyXkiNsSCewyRUmq+A/C/hi5Gr3ni6O1sbhjM6bstI2M7cc5FSi2eDaPax395dSyMi6XbKZJSykfL2U4rtrf4g3un+C1t9PmtYbOSURRxRfeaPv781B4s+NWhpqE2neFtIivLCXd9uleJVEwxgn1AHNeeXFvpninXNPPhTVPsTbgo069blGPXa3Qj2q0uxNz6A8T+KrP4TfDTTYYbSOXVVTdbz85Vn+YcdyM9a8G0DW7631TVb3bJJqN3aGSWWVe7ck5r0bxdHrnjnwN4a09DJ/bWm6ibOVCufM/unit748eHG+Hfg63W4mt7vVvICXTwEfulI4U+poSsmRfZHiOheIY/E+sf2deQm8kIAj1Fcb4T9f7teuwXVl4Lu7OLT9+pG3jzJIp5Eh6fjXz94cuJriJ5LRPJWIhpSo+ZhmvTdY1FtJn86IqGhtvOfn7xxhavzJG+JPFa6tpl5dTrsu3l3MAQWY98mo/CHiHT3hdLj/XMV28Yx9a4bT2ScgXSs0kpLAgckmpbkMJ4oIIyJEb5nHVs1IH1FpWpXOp2LWenxbp/KwzrhlYe4rnfBHhbQhrN++pQM13GTGYETIBz6dqr/CLxUfCItTFvndZMyxkZJGOgr12/v4tF1e21zStFNy+pyh5UX5iCT1PpUS2u2bR8j1T9lrwl4c1nVrsroiSNEMEv8rD6Cvfofh9aeBdXMaWkd/pN6w822uJBthU9xmvGtQ1m08CeFLTW7OKSG7mA8z7OvzLkdDjvXEaP8T5fidNLo1nrDrqZy0FvqBZd/PQHsa5ZPp1O6CUdZH0pfajp1l4ki0jVNM0y0srSZGtNQgAYbG4PI9K6MzaJD4jvWivYbuTR1FzEqHCbM/Mc+owK+ZfAti2j+Nbvw9repsbK8t/LAkfzFt5c8d+BmvSfGHg3V/hfpCaxq9xHcWOoKLb/Quck8ZPc5GKhJtG3Mr6Hqei+LL34o6tD4gSKzWzs2MSM/8ArApONx/vD6V6PoGlWlrpV4+j2VpZ6h5m/wC3RIrpO2cnv1x2NeL6D4j0LwL4Fs4ruxutItthIdojIpGepYdBznPbNeY+JfjDNb669roOr/Z9PtZQxt0cH7QOCJFPt6U72YmlKPY9svvh9P8AFbX9SOq64TeWVv8A8eQg8uUBhlWU9vTivGfguulWHjHU9P1fT5NVsUmmE5uwXVXUZDHPRh+Fe26DrOo+IEvvHGn2qyulukTSuzrvQJ0Kr2z/ADryLQNUv/FmveKWubO3s9Enkd5Tb8KrFcFiepIx096pprUiNr6s7fXrbRvE3iCaSe1S7gtEjWOYjYiHBJVFxyAPSqnw61y41wJ/Y1hbwXMl1JpbTM7eU0W0ujhemcDFd98RLHwz4T+DkaXytdXGlWSfZprb788gXIw3ckfzryT4DfEbTrK2e1sIphcXQW8dZSJI0VAMoDjgksQaVkpW7lKT3sea/EKyn+I1lrF1dW8Ghzw3Udu7bB5t2pk2HDdm4zt6Yq58Lvg1pvwm8U6fBrtgPEe7VB8pO8JFkEyFR0xx9OtXPizFd63rui3MkUGj2InaTWhcnaRbhtsboB9/KnjocivoHw9oHhSPxNrdxBFe30A08TKInAQKiISc56lSPwJqUtSXfdnn/wAR9W0vx3qmuaHoml2Gl2MyyDzUIikuZFGQ3p2PI9RXhfgKDV08QrYJY32seH47v/TJzKWafyxkonYFemO+K9DsPFdn4z1ee9tfD1xcWEzNHCtnF54h2gbSycEYP6D3rxiL48a/a/EiSw0K7to7W1uVtoLK4TZEt0MiVmQjqeOTRvqaaKyufWvxZ8H3PxitvDV1cXCaTpGn25+0gSbLhicNHGq5+9gYNfPXgB7vxb4d8ceIdHaWKLTJ5vJhabEsLRr5YBU9SBuP48Vk+IPjp4k8G+Fr/XZ9PjbWLi9bbDJIXWNt20Og56GofDXxH0fTNFGo+H4rjVr3W7WWTxBZRRYVZ1BzICB8pzye1D3uyVbod5478deINU8O69BpsLQW9tYWGlWt5zIVkQgyRyHuDk++TXrnwn1Cx8KHTdW8UTJazXFvIZEZjtlIwQGB/hTFfEvw28Z+IPEPizQvDyym5j1PVJdQMUzt5ckqnkvjoB2+lewfG64EXxHGjtqAubezsoo7txJhN8mfkAH3VOCD7HPFJJrUOZO9zvNV+Inh+H4TfEnxFptj5cmsyXJm2r+7KSOABHjkgEEcf3q+cND1q/8ACniRf3EsstyBcwBgX8nAztOOGYHGfwrQ/aS+JkfhyLwfB4YU/YzbLDFbxKRbzOoBYADkqCRz3xXtvwL8W6V4zutftzaW1hr+nWEXmyvCGSOZlw/B5yTjn6Vfa5FruyH/ALNOganr41e+vI20n7a32u6trkFpDMeFAz0JPIHvWd4u8U6rcahd6ZdeGzo+m6TdqZrmBcXDOWwM545zwor6Nt7q08IfDjRnVo9Nt85n1SfAlEg5Mz57Bscds1xk/ik+ItD/ALJufDw1S8tr4/bdTibzUubgkmM7h1AG0k9gOlTbpc1TdtDktE8Uza3LHpej6bL9mvpHge/1DkwMmNzY7cZ5r0HwRrngGysrouHhksN0V5enLPcgAkKhH973ryHwbH4u+IGuSabbalBo628jX15ftIIwbJDiQCPHRiAA3evQdV+FsWpRaLf6PcWtlpsEki3Mf+r+1GT7rDdjJGOD2waFumG6sUtG+J2of2lfw+GbT/hHdM1TLwrNmS4faerZ+6MY/OtrX/Hl5q9lpPhOe5nTVpbhXkvIJSrKw4LSeo7H6VW0XxN4Z03xrPoSww3ltb6fHCbyGQSN9oJO5WbpnO0fhXDHQdP1P4nz6ZZSS2HiCVXntLySfEVxEpy8a577gaWq0Dbc9Q8E/ATS7PXNQ8T+I9Tupp7YulsbuUDz5ccyFfQcACurXxz4VudIhuNCuftlmkohnuHZmDSg9APXOa8e8W6B4j8Ux2d5rV3KlvoVnLckm425cnA3gffGD+FaPhXT7jwLp9jY6HeQx210CLS3dvMEu853njcCGyM8jmna3QS33Knij4Kan4h8QSa/Z6jLdanJdfabeW+cqkIX7sZHUAV7V4Z+JeqRSR2PiTw9HOiRANd2ibo1KjkknOc15vbfHTWtC1y68O3MlpbXUTEPO8fnRhyOFIHI5xzXqXgCz8R6zpYtte1MSiYl4ri1jEcZU9Uxj/69ON7+6TJK1mUvBut2Gr2mrX1kMO1x5VsiHMmC3Rh7c1eXxdYabdaol7qTSrYxBYoZVwyuepBPU1zp8E2/hnxHPpWnX3+lXbZjMIO22UN1YnqetYPx78YeH9KkjstK1Szub+Jgt0Jk3IHA4yw43e1UtEx3V0u56Rr3j7SZtLi061Ml9BHbrNLLncysc7R9cj6V5jrOpa1oF94Z8RaxDcy2l7O9vGGT54AQdrEVa8FavrKzw3z2Folhc2yqLi344AyrnOMjOazNZ+Ml5rOv6bozxw6nqEpePzAmEjPY49Md6V76sFHl0Q34dfFTWbf4oX+l3lwItNhk/cGU4M8jDsD1rqbPxnd3Xxk1We6mNzotpbB3TfgQyf3fpXnOq+Bmuvj9pesvqBubCzjt3+zW8e9fM53En2rO8eaa2oHxXZJN9hur5prpmiZld1U4Hy+9OzSBJXuzq/Ef7QaRalq7aRpcU8+SqJPIEU4Ga5HTdf1PXEvNet9BQavtV1IUsN+cBQfxp/wy07wZ4jhtbebRILyO0sh513MzB5Zu4HvXXeIvDFh4P8G+IZNPuLi0S8gSC0MdwEWF2GZGP04qLNu9yn7vQwvFnh1PEs9nqWoQW9140miRE06K9WJHlAJQyn7qENtwCfm715r8YZtQ8PeEZ7TxX4li8NeL9Q03yvsq3EYWGZn+UAY3YOMNgnB6Vynh74nzW/jy90j+wWn8PXkAtm1aCET7ZVO3z1LcHHIPeqfxl8R2OseM7u8ae21LWfCtrbkrcxArqARVLMndWTLNnpgVqmtzlnc53VPirZ+Cfif448PaLqEWu6RPpdva6rpnm+dbSTywpCxjYk+XIJGYNj1BzwRXkHhq91LxF8I/iX4dtJJ59F8JaJc3f2eUBLqzkNzHuSde+CD868HHQV5j8UfE8Wjabp+oeHke2h1qZr+S6RtrTTpPuJZe4zgjn3rpvid8UBZ/Erxdf6SwtoviPocbSmz/AHJt7mZUaWJgM/L5yNkejcV0KLZzOVizdfGiH4jfCmbw141ubidrqNb7T9StsM9rdoWVA4I5XGVOCCVIHYGpfhzc6vpP7NUUdiJ3F/rsFpPFGhYiFmYs+BzjO3n6V4HZOdP0TU9LvfPS9t72MmFFyUVN4lz+Yr7CuvEGs/CP4D/DoGzgitjdRW2o2kC/M8dwk00Syd9wGxuuelOXu6II+9qei/Dj4rR2njTVC6Q2uq2unWYgVcFldZPKcnPRgeg9Grl/il8d30PxjHbaeLm6drX/AImNw3IEkgY7AT1K9f0r56+HOr3SfES/M8XlXdxLMHEjEkYO4qSfUqK9mT4E+NfE0tnqrWEF9aTzfarnyLlQ8RbgYJ4+UYOM1z2ex0c2tzN1fxXq/wAQvBem+FbW5t1e1CtDezoU85hz5cb9Qo5OxsgknGKx9P8ACKaLbW0Gt2zXAupX2rNHl2K45B7Ak8Yr6T8PfsyeMdNexGqw6Oba4IFnbxzFhcSjkEMPk2HklSc54BrH8ceFnsDrVprVxFpOy/S5kjvYDK1sGTJ2jHGVx06YFFuoc3Q840f4H+CvEys1xZXkN0AZEWblSR6MMnBPvU+n+GLL4eyDZZ3WpzuzRLJvDeVuI+6g6gdc17b8MpPh94zszJDqVxZaVLbNawtcwsjPMRtzGc8vgkgCsu0tvDXhbVZdO0Wzh8T6lAxS0XUw3mq4GCMse/8Ad4zniqtpclto88k0LUorO2g8O+Fh4iMxdzcRx5Xd0Ls+doJBxg8cCuX8deJ/Ei6StprWiR6VqUL7VTyJdwjAwuYxkMc8AgbT613+p/FLxzday32/woNI01QY4RbTGEo3fzFUbWxz1/nXQ+GPEWt+ObQW+xNTt1OYpoR5d5bc/wCsjB++oOcp0PPQ07XFe2p84Xk3jbxVYWsjajcG1jbAmaEKYVHGzygBtzzyBXcajpdz4V8L+Ef7SRtTsnvLmVhbyhxFEQkYkfHcfNhBXf618HvH+i6/bTwXxW0mbzPttvKtumeR80D5YA55AOc5zWn8QIovDuqadpmpaRBZnTLCNv7SigEMKyyHcSzZIcndn5RS5R89z521Tw98RL/S9W1L7bNa6r4XuDvW1/ci4tM7klTGAdgIJ9m9q4zXvHVx4V8Q3N8sc4e5RJZRDc4V3ZPmIwTgbiTgV9p29zo3ijRI9e1Q3Nz4g0S2lglnCnyr21aMgeZCeCFBGT1x24r5P8X/AAzsruOa80WBdSD8tCZCv2bP9wkDI74xxRJalQld2ZwF58e/E0kyW9pdHTYCAPLjG9WPq+8kn862dC+K9poPiCPUNR0iPXr24QRSSzu3kRg8EhehI6jPpXMt8NLu7mFomk6rJekZREt2dGPrkVrTfBTU9Csln1hk00KuXgmlzIV74Ucn6Yo0NNDpdP8Aixqela5cwXbRm2kkLM6/MJUbrk8cMMdD7ivcvC3juG0sF/tjQbHxf4V1CIrYzeQXkhT7rJLxkgHj1xg18j6zaJBHIqEizjhP2O4LHLdiG9Dnt2rY+FGsa3Lp9/pMF9dWNsP39pdNKyrBdL024/vLlSBnqM1K2BrQ/Q/4PWfhHWrC80XR7BdO1Sy0uaDT7W8JZLm0Zg0kA/vJ12jqCTivCda8FSaTrF94W0q81UWURkvbb7bb7wAeRCmTkk4HB6Fa8i+FPxsv7TxdoMttc3cOppIAWiIVHJOXLqeB0/hNfYPxsij+Inw3g+KnhHUrq10W4tbh2sXiBNvcRDEhyOR8w3D6mqexEo8ruj5Z8IanFo/ihNOlvLi8WVDNI99pAdIogPmMreYDgDPPWvQtR/al8GWurQS2sd9q+kHy7WO2ih2hBHgAsshYAHqDwRx3rjNa0h/GPgyO10jUYLe7S7+03N39oVUkjPIQ5IYDdk7emfrXnc/w1ms/Egt9Jkt4GkxLOHIIGcdAMjBzx9aS03Ho/iR7X8YpNJufGut6r4T8JSSq0iSaiLmckWxlVWEmxQN6tnrnrjIr034afErSrbU7PSLYaNeeItQsokOn3kiJFDcgZifbwhfO0YBLc815L4l1OXQfiV4Ov2S608WUQ029S4yVnSMLzIvRiVfHXjaMdK5jxdo3hPQPE899oZmE7zR31qzyb4HRyGVo8dRkEZ7Hin1M9LH0drVp4q1PQ/E+tajotrNcXHl3MbC8jDTXkJGYying43DK8fnR+z18bNbtPixceGpbW6Y3mI3F1KxFsWwRvQHHGeTzxiqWiMuv+JptP0uazebXLOOSwt7seT5SSAPMYGPBO9WBBOcYxmuR8IW+rn9oCc6RprX95aW7wRSOu37UVUqx9B14z120/MUWluffOm+KfEGkT39tqsMmtRrE62ln5eyNgCBJ8+PkIUnB74OM10kviDxBeaFbanDpsOnta3LwX1rNIm0xYGGkyOvQgrz7V87/AAW+KHjK98C+CtMv7aW01e71eVxP5ihWihYCWF89A6liMkfMB9K8/wDjb8d/GGlfGLX9KCm20WC6MemWZPkoIkAzuTu7DnJyefSrcrLUjlV7H1HrPjHw74vEcVmLa7u0Cxy3AtyTgMBsOOQobnJGOtaEFroVho9/p8upQXOsq5vbe0SfJZAfvKDjkDk4r518K6hceJPCy3/huxbQprkEakrgMk4YfLsbqjK2DgYBzV3w5eaR4NitrufTrm/1q3XzSwuxJKC38LBjkA/kR3rGUn2N1Fbf13PmTGyQOATj5sZwMGpBKCp2LjOQcHj8fSowm2Lruycf4UoBnLGRuCA2cckZ6V4qNRwLAjacFenPapN5RCecDB69c/yqP+6wGADnZgZpMHedp3Y7gdvTFSBLEyglQxIOenODTkG/+Ih8YGeaF2HaoGUVc8jaQO9AVd7EnG48DdnH0oAkLsysWAIHy8jFRBS0LIMHgbVHJzRLIhQ8tv755GP8aihuPs8hZgSF5AJz2qWzekrs07UTqpjjAVm9Tziup8F+Hs36Pc4cryQT9we1Z2g6Zc6hIZZSIrfAYkrgkd+au6v4iXT4jZ6fkKoHz54WlGy1Z6ElZaHoN949lsl/svTHW3RV+aTv+da/gy6lliNzNIfIT5mlPzEmvKvCXhrUfFtzGEjlWB2G+VuM8817LqTaX4atF04SpIVUEp6//XrqWvvMx3djov8AhKopAwjmIjHVpM4Y9gK6XwbYyaujXjNGHY/fkJ+U89K8ssbMXELXl9JHb2+cxxRAglevGfpV/XvE10YI7OwxbWZAbeGIPvmri9bsTjbY92XxFYeHVRTMt1eNxvj5A57ioodffUJnkU7pGTBY9BXgHh62nurovDesd5xgEnP413V3rV1pMP2ZpRAn8b55x6VupNnO0jY1nRZPEOqxfNst4yWZsFi31zWLrrXdhE9vZLHahjtDSck8fpSXXxRWxsfsGlwPPKTzcOMgfSuPn1vVLu8868kYhckAfKT+HandbJkMtap4MiksxPrOoOxI4Lt8grhotOsbKaQaaRK2TiRlAGfrV3WLq68Q6l5dy0kcAAGAeRUqwW+mzMyFSkaZYkZxVpEtGJdeHTeXBe5YGAfMxxyx7/lUbz2Wk2TIkOFYZZz2Uf41HrXiN5reaOAtJt6BRyc9vrVTUtGv720tbNUK+YubmU/wjsPrVWtqjFuz1MHVNQuPEl1bmEMwIIgiC/dX1x61sw3S+H08u4+WbyyxJ5bgck1JPcW/hqW3s9OYNfumHlP8A9axbzTLj7Df6lqUzkzjyLaItyw/ix9atd+pkc74l8Y3V9bC004OI3OW2nvVfQ/C15eQG7vWENqn3mJx+Aq/Z+DmWeN75hbRfeSJOWYe9WvEFtqGo+TY20ey37mIcIPU1SV9yWytqOsx615cEUqWWmwDYjLwXOO9cf4yvzdW0Wm2VqXjU5LkdR6muk1ZdF8OWCy6hJlIc7VyQWb6V434v+K19q8s0eiWJhhI27yBkiqbS33Ek7XMXxVqMcU7QA+fMePlOcY9K871tpDdKJpV5HTsK173xdaaOpiTFxqT/ek6hSa5wm51C4Mkw3SP83TpVeZaehatNJt9SAWSPb6MvpWtH4bgsUPlMSufud8etRabpsj5dpUjQdhwfzrXTULK12x7BIehLH+tLUasLp2nRWQVhC7yA5zVlLma6dovJKjcQWxjHuKtW2uwOEWOBWycZHQCt2wjkvUIWALg/e3DFHoF2Y9n4cs7UiWZxjOSCeprXm8T21lbqqRIo6fNzn8a0f8AhCru6CzhNnAyQeDTZvBIuQFZfKyONy8D8OxpK6E3czLfxRcXxdYIo/X5hjitqC0urhVYPbu2OE3YqF/Ckuk24hiQt8uOOSau6B8L9U1x1Y+esf8AeXgU1fYhtGh4a8c6loN2bIQxwCQ7Sw9fWvVdB+ISC1b+1RJJMv8AEF+VhniudsfhBqMFpGkNuZbjG7zJfmxXXaP4b1WDThY6laxi6AxEIEG4e9aRUupjJo0ofiHaFVg06ykKEFnG7rVa78bJoEa3l3q11arIdqW8WS4PoK39F8PaR4VgkuLtlm1GTA8uTjcfQVneNdG0+98PyS3eqWWkCVSFGN8iev0Nba21Zn1OR8RftTarYW0UWh3l5qGGwLVect2BHXNaEnjG7+JHhx01zRrW41Zkwscy4eI/73bFeXLr/hTwU4ttEtZtRuGyokiYCSRj1bOOKwZ/iDrGnnVDFYR6XaxxHzJ/M8yTcRnkmsdfka67mZ491641DXDo+nLDbS2x2MpHLnOMA+lYv7TulTafovhLSFOZVh82WYH5dzdsj0rhfDni/WfE/jeGF3S4ZZd8s7fKI1HUsaj+Ivie48W6xqJgL/2dpwaK2k3ZJcdTn0pqLQnLscnrmqQ+HdFOi6YGaW4UG+vZB8z+iL6LUXw5i/s7W7bV5BG8dpIH2Sc7q1vCXw+m8VwJGLma7upTuSFEJ4HXJrH8Q/aNCaWxjtPIEDYZuvPvWt+hG57poHxPGjW+q3+lBRqd1LuKt80cDE8Mo7GuD+OWqlLHTYprlrnULoGe4fd1J7kVzXws1NbO4vkmkV2mjwiP3b1rB8dam2qeIZt0olSACFWHTihRsw5iTwFrf9lauodhHbzfJIT0APFa/iW6aa3nt1n82RpwqyA/eTsK4WFGkYAHHtXc+Gm066DWmpxvH5g/dzAdDVSJ6ljTdOudKSC6kUyS54QnIYeort4LO1t9La4a13zTOCIV6ofWo9C8KN9nLr5l8IhiMr2r0jwR4S0z+yp5NdEsN9NnyZGyAcVm9dB7Honw5+H9zJpVhdvYRpJNHmJgvD8dz616L4S+H+r+GfEDapp0qxo+BPY3P7yOUnuFrmPAPjjW7PRZNFvVjGkwqDa3C43DPTFep/DS+1DQFS7vpGuLCSTzFE8eZG7/AC1lNx6G9NO+pyfxF1tjrbXixNYzWRQTaeqERv7nPGetdj4i8ByeHbfSte8PeHLm6n1GDZcNDEG2q4yHQ9sGoPH/AMevBUeuXFj56T3ExMLLc24OwkcY9ccV9B/BDxIL74N6c99pl9PAkreSLRSyTAHv3Uelc6s7q52WtufG/jWy8Z6F460SVoZLS5SEzNcbhsuAozhvcdK+hbPxPffEPwNrWsxSNKE08RMgO8Wl390MB7givR7/AOGugfGLRrzWNHV7F9PfMcUi85wfMiYehGefXFbfw00bSvCHg+98J6XBDDfalLJGZ5P9Ujkbl38ZGQeOKIxsEpPofLHwN8XePtH0rV44vEHhrXLBXa3n0/V75VcdiI1bue4zXL+FUvY/iJZW0VpZxWclwbg2dwAypzllQ+hHau+v/wBiRdYTVrPXrnUI9Ze9muns7KMpEEf/AFcqyg4bafmIHPavEfjP8PfFHwd0fToEiuwYgsR1uRT5V6eqvHk546HvxUNPqUmmfoV4P8X6jZaKr6PZ6ZLpax7fJWXEhYt9wp2wCefpXnmu6gvhJrSwsdGtxeXl1LeSJvHzcH5HHTdgZAPXFeX3vjldT+HeiW1ldTzTjTRnU7QqPstwV67gOdxyDmuv8XxWfhfxZ4W0U6hBcRwaPbJrD358uaeTHyyjv0O3NU9VuPRO9jv9Hex8XWbXkkUUnhxphDcWJHmS/NtZABn5A3POM4FeUWvw0/tnx9Y+HDe/2BFpn22/mu7eQJK8LuQqv/CQABjPIBqbwvrifDjXPFWjW10o1i6v5dKj87lLJGTMMhY8MAN3zd+KTSvj6f8AhMtJ8O2mgwapPqMk2ky65coMzDeBv2DnBGSB60rJaPcd76jPhv4z8FeLda0nSLjWtPkv9Ljube8sdYtDHJdqZCUKNzwuAOvevRhIvhL7XG1ibNPFcb6RBIJDuZ/K/hX+78pUkeg9a8t1/wCDsbSeKrp47VtX0iF59OjsGBWSNlO1WkP3vmU5U8ivWte8A64lz8NtUubGxuJtLka8RJCxWLzIwSqL/fU5zzimk7XJbWzPmzxB4R8QfA3wvb6F4T1S4vdS1G2bX7y7sY9tx5THaIWdjnJIxgdq8jn+H+tWmp63q3iIabF5wttUuJbWfc1tcO2FTjq3PIr6U+J+katHb6l4t127nl1mUx6fHawLj7PI8m4kj0CkAD610PifwL4O8N/AKdNfnd7qd1nS5njCO8Xmpl9vfncoHqaVhW7Hyx4y8LarqHi+C1hI1E2QhuLmQNuihUn5tzdMjJOK1FksfCniPxfo+inULXQbq4itrS+8gtHeiRQzqrAYwCckk4xxXtPgjTtG8beHPGnw18OWU2kiSzhtX1W4GJJS0vmK+7rli30210XhX4Z2Nhb654c0/U5bmy8PRfYTa6op8ljEu4zJJ1+Z+/TAwKq19hNW3L/wI+Ctl8LbDwvrvirxBZSXVzbTC10lYlhinYIWZgAMkKMcd6+AZ9R1v4peOtf8Txfari3udent5YYISqBUBEZB7fKMHPrX2V8Wtf1jxV4mtdcSC5guNLRjo8NumVSzjXEtwc8ASNgc9q574fa3ongP4dWPgiw0tZCm7UNU1JI/3l5dPJ8sSN/cUHLN3xTurOwknexwmr+IIdAl0f4l3ul22qf2PGmj6Do7xqkamM/NNKnUqzHgnltuK47WPGPiax8XTNomn3Eeu6letd3c8ER8su2GIbHGADjaOmK90/Z48OeBfGXxym8KwaXe6tp6s17canqjFkS5VS6Kinjr0B9OleleO/CuvzfFXTvDmsNog0Vy9tbw2qKsqEqWMhPGCAQc1NtE+hS3aR454nm1bWoJVvtR1GS1trSGFJLdhKs9ztBYFCcBQBy31r2G58TeAvg14Ct7B/Empvbagvm3LQ8soABmdfXcSFB9AaxNVfwxpGj3954b8NSXfhvTFFubgZTzUQnzDk8uC2cnv9Kl8O6R4e+Jui+IFv8ASng87Rn/ALK8sM0TRLh3BcjgjA4HYUuuhrsjpPDX9m6rrOv65JJb6b9rtYLSwYtua/tmbcpYHHGNvA6YOa84+MieI/i/8VPDOnWvie20+Ge5NvbadaIcRRRja8hAPG7OAfyrxK28V+MPCvw11jxHY6XBOdVuvsOl3EVrIWjRDh2jjcklj06AcGvXPhP4GPhw2vjm/Mi+JYbbamnXIz5ssuMziIcrt7knAzU+oXu7I6HxH8LrH4PeAH0jS7S7kvhcLe6hcrIAzKD8u32PX61xPiDx7Za/exQaZpupz6rploIft7ttW1Dt8pTHQZPPr3r37X7TQ9X0We+1q5na4aBfMmtnBhj2rgIoHQ85Ofc15T8QoH8A+DNZv/CyQXunXtpbLcXZYBl8slmzn5iCNvbmi3QT01R13ii2Hwv+D+neBJPELa/4y8QXKJNqRwPsHmEDC+2OOfesb4zeJ4/hLpehQ3dlDrmqaPCi/bEjKGdchXZgOcBvmA9Oa8r0/wAUWWqaxp11exzwNLpaNNqMULyPHMJf9aB0AAIAr2H4w/CrRPH974evdL8WTXXiMWS2c1pL8pIx+9kfsBjmm1fUV2tjz3wfaaneX+saxeobqwvdVElmmloZC7kArvbG7b6H2r6bvPik3g7VtIg8Qaqbe1js9i2NvEVuGfBBLJjjtjua8jvPGGoyaRpHg/4N6WbrUbSD7EmuxxgJJtGJJWZv7vIA613Pwu+GWoLNBfeIhPq/iKxiaWXUNRl+VXYkjI6Z64H0ppdgu1oWZdT8TfFsacbWJfC2iRu6wRG4AurvGeWzzz6VR0nw74T0ezbQrywS0hs33PeatMGJkfJLsuc9fWuVm+Kd9q/iy+XwVbxxXOhhxdXMsYlDnOHkT6EjI7YryHTvEWq+N/iz/Yt3rZkvdRR/t7/ZxJAW6Zz15HIx0qtNBc3Tc9C+K/xvuNY16x8DQyKNHtZYormSzA4hPy7lYY46HjNa/wAJfgDey+ILe+0jWy+nJdzNPPcSguIh3x6Vytr8M7fQfFWrWVzdR61PZxfZrcRyrGVYjgE/kcU/wn4uhtLW6lvLmXQr+zikW7sbUEtMiHbgDuWyPyqbdWC1Pbx4ms/AVtcp4agOvx3lx9maaJSxVQCXwfzrz/xD8U9I8aNJr/hvTU0a5+xzaeramT5gZOzDsM960/A3x3sPDcVh4eHh6EwwxPK940gJgRhnfIvYgnp3ryzT9Rs/Fmmaxol61lJqXnOdPmBKCUFy28Y6AAjrRfog2Z0vgOyutC8Paxf6nqtteXL2yiEWxynm5yQtcz8UfEPirXbbTdMngcx3nzyvAc4Q4GDjoaTwD41XQr3/AIVt9otr5WLs9yoDmSfPMYP8OBXZfDOO1vtf1nStbiSNtN3vBJG2Q7fwq3pjkY96mybQ9WrJnO/CT4b6nBYR2MG1dKj825824+R7eUEMAD6bscHg5NeJ/FK40rSdM8b+IbLT9Q1XWoUisoI4AY0MsjZMqnkkAKQeMYr1Txx8btX1bxWPD2hWjW+lQShLuQ/KVJwGfI64zwK8r/bI1WHWxqfhLQftRj029ih22D+XPqDTKMnP/LTY2Bg9iw7VvBJnPU2RxHwvj8K/ELTrey8YeD7WHxQFlg8NSQXga3kvigYNJbjKsB5YBzxkjIr5z+Jlrp+s6xGdK1aXVNQgULcfa4xBKzhiGCpkgnIzwenavWvCGneGfgNZ2l9N4hj8QeLpZJbLT4IlIt9HuHTbNIHzhpFDKOPlVsck9PGfGc8t7qmpalNZWdjrkExj1LTWhKtHIvDSp7E9R1B56GulKzOSWp2HwZ8I6r4g8XeGNZ0icahqL3i293apKhuAynhvLY/OpUcjvj3r6a+N+n66NB1Z9UuG8ZWmsX4u9KOhWwKgIphUOoGYSADlcbs9OK+T/gd4ijj8cwu3lpqc0bRWjHKKJCDg5XlSRwD6nNe86FBZ/ELwbY3Wl6hreharpWpNBeTXDHMELKGYySDDOBtYKSM84I71Ek7mqtbRkvhX4UjW7h/EGsadJ4etGyDuu4kaeYrjZGpO7OOTuHA5r6F+FXxC8DfD22RF1bxLJeQR/ZDDa6ossT85wyBcHqefQV4/438WWHizQLS3u9Hh1a1uWNppJdfst1FApxJcsyDl5ZB1I6Csex0KfWNTfw9LbnSngjEiTSDfPGTgLhsDdnkZ96jbYpbH3T4N+PHw78YXNxohTF7MCksMMYG2PJ+ZwDs7noQ3FUvjf8PtJ8c69baK7zavYtDAovLOZfOjgKAoZUPzPG/TcM7a8e+EXwqTw/psXiTWoXtPs0+4WbxbLi7YDG8qei9mY9e3Wu68R+Ore28RQXVnHb3ctsVtFhVMSQZAZPmzkptbG3oMVrdNambteyONtfh9pFlorWEsl7pQ0TUmEelXcSqsSOm3ggnOeqnr36VNqPwql1XQob7SLd7nXrYhLe53kqYgxGZWXuCOvXmvT/EWo6L4stBaeItUjn1gD93HBCoeJiPlPm5A6diDjtiuZ8NeNNS+HlzGNL0sC3VzFJbtKc3Cswy2T97AziotqPUzLi50rTLOafV40njnjSKdyxHmS9Nz+vI+9juM1g65qEtvcpc3Oj/2dDaOFl+wkRyRHA2qyHgjn7wOO4r0Xxl4V0/xRcWutaTYyNeQEtc2CDBhLHPmmP8AiU55x+VdDoHhy31mWN72KNtUZPLkePDNGAcjcOmCBx9DV2aJuea+GtB8Q+JtQjmg1O5uPDEkgCxupRxjlo5kf5lbrh14PWqGt6rJdNNJJZzWNvJcPNDc6ntcDkIEjRskjAHPFex6vrC+CZZ1m0sX00MDOskOVWTPuOdvPQ+leJeLNam8T3H9qalEmm2gUASXY+bHQeUOpBPc46VL7BuzFOsT6P4gtNTOoWcs4BzCYtyyxZO4Fzjbkdse1cD8U/FviO2vSNA0vSrfQ7uMz2kMVpiXg4bdMM8jp70zVdT8PwXN1588V1lto+0yF/y7Cq2p6NrnijQL+1tNThWGJxd2yRQAFR0ZMem3B/Cov2NF5nlut+NPGtxpxS61uXSx3j0+5djKB0APY9sV5p/wi2sX17/ad5HdWSsQRd3kjeYw9s8165reh/EaFLeDQbK7RZF8v7VcOqqV7kKOB9ap+IfhvqtjpEa+Iddtlv5cBxLMZyg6YUdvqai3Vmil0Mrwjf8AgjUp4/C2t211qst448nUG2xJb3IzsPHLKc7Wyec5rnNY8B+JrzUGntbu1mOlynbZQ5ja0YHlWiAznj73P1qjP4SOmSSPYnz7eEEGcruBPrgc++a6Dxp4m1C8Xwz4vsV/f3EX2W+a3JVhdQEBn9fmQo3uSarRju7nHpc2/hLxle3V5vkE0gdTEuyONmw+N3fHtX6Ffsr6rpmpeFfFPg+G9jHg/wAYadcfZvJU50/UJIWBAU8/Nltp79K+PNS8QaF43ne08T2n9l3bIgt9Xt492eOssWPnz0LDmvS/gvpvif4afFTw1qdvb6drmhfabVGNhch4rmDf8wQHkOOu3qDRfRj3VmeSeF/gvqy2WrWlzrtqZ0uogp2yu7OpYlSuPvcdK3Na0O78Q6FaJY3tkILMulxHFbyGWUDlNoODkZPGQOfaj9o3x3No/wAfPikIrO60sJrEmLXcU2r5uUO0feBB/X0rJ8H66fHH2u2tRHcm/ZZdl0Qrwyr1CyE5wVyRnjPFISu1c94+KQfxP4b8HX2m6FPqGq+HbOK/lsruQB7uOVQJsHvImFbHJAyccV5b/wAJz4gW106xtNO0DTnZHiiuZYopja/MzFOcgcEZ98muu1vX/EHw88EQ6xNo90lxa3myKeNS8Ug2jaQ2cBseh5xjpSeH9I8HeOLyJbrR7HUfttu19L4bhLW9zDLt3edAw6BsZ2c/kaXW5LS1PRvCfxYudM8O+CLzxTe6ZDqlpPc6ONRnRUt1j4ki3ovOHUuAVFRfFXxTP4K1y9Oi+IzqlzqsSy2q2cYSEWu0l0WQDqCMZPOK434YeJvhV4l+H3iDS9a1PVNV0bSrmPVGXWtMX7RZlW2iNJkcbiS21QePUV3F/beGWsPDfivwZpWp+IPDepJLDeXN9ciKXTXXKyBlRdigIwORx0rVmT11NHTNKsV8F/Di4L6rYXXmTTvDbyibcs8hAPJyQCoOR/d6V3XijQ9O+K3jzW50SPXYdLuVEl4sXl3UM0aqHilhPzNGxBIZR2PajQte8O+NWW50+O8k0myC29jMkiMypCmAy4HQlmOOMjvXR/DDwrHcXniHTNcuI4L27t0utI1x4irFkJaMSHP3s8c5GOKVr6DbPPfhh410z4U+H9Qv5bWS+sY9Wjg1BIZWV4WKEvkMcHIwAOADwcV6R4Uk+H3xiSO/0LV9Q0vUdKnVra+8QWpW3tkDgvE0oO1lbLBVbrnFbPhz4dab478MyXesz2Wra8JnaW70+1a0NxLt2usyldrkgA5HoCOlSeD/AIcT+GbXVtM1Xy47fUot1gbRxLC0atnZJzgvn1GTzUvRaIpPV336Hx5vZeQy8jhu9PZg+MKBjAPoaQqrMMKnTGSc89RxSqxADAbcnBX39xXgHTcJMOFGSiBc5/vGpVDMmRkBeAc5NRRgRguG6grg/wAJ9KmUsAMAZ9xjn6UJX1FcBsAy27B4HHY+v5U9WyUJCbj0GDmo2XA2ZAJGSzL0qxhjIG37R2J6Hiq6hchlbEW1cspPbqfarumWEdkDc3ZAAHCY/nSTMlng4y5GAp+6KpTC4umUORwfujgYrOTsd2HjzM6C/wDE0158kTLDbqQPl6Y961vB/hxNYmV7zmFCS2R296h8KeCpNYkZ2LLCOSBwK9Buns9Ds10+yTc7YUuvOfr70Rj9qR2y10Rt6f4litrP7LplukNvCuwSyjbz6j1rnItNm1m+aeYh1LZDAZOakSw1TVEjtYgtraL8zsR8ze1ddoiWmkMNsqvKqhS2e/0rr+K1zn1RmXOjy3QRryQ21vFwIGOMf/rrf0j4cXnja5t/K3w2ZOwyOuDt/wA960fCXhiDxHq32q5ZniVjtTdkfU16dd+IbXTIl0+wXzHwPMZP4fWtIxW7Mpyd7Ik0bwNpXhTRPsdhGktygO+VhkA/41w+r+HbXVJ2E7PLITliEJ59q9Y03UILLSVhuGHnyD5iFwcf/qqvca9omm/IkIkkb0UZrZrTXRHMrrRHkg0WG0ulAiMUeMYC9fc1l6pdWVnclyqMqHnAya9H8Xa1aLYs6WwDMCMZAYf4149L/pFwzypI2XUbpBhTzyB9KV1smXZ7sx9W1m2adntLYqh6seK43WPFq2ui3KxK0k0hP3RnP0r0DW7CPU0ENoI41RcGUn5ff61yNxJ4f8PkLJKt1cR/djXpmqS1M5Psc94D0bUNVhOoaur2thF++8pfvzY6CuuvLrWNZtDLaaYLSJxiCJmwxz0J/KsyPxfcX2nS3rw+Rb9IINnLe9XfDUGtapD9qvJWgg/gjTsP89q0TWyOd6aso+GPhtdf2pL9uvEutVcFpdv3YU781f1bwnC+pPcGc3UyALErHCRqO6+9dwunf2Rosg2iJ7k/vZC+HdB29q8l8YeNtMt9RFjbagsTE48qH5n/ABNa2UVqSVdbubbSr1lecXl6pyADjkdjWVq/iK7sdFmlNr5KMPmkOVbJ9Ksx65pvhqza/ntCVBLr9q5eWvCviD8VNX8XXUqiQWloGO2CJevpSvppuCTY/wAUa4l9ILjU5xIiH5bdOcD3rgPEHjGF4HgtbX7JCBxgfMTVTUrh8k72LL13dSaoeR9rCs8byNjJ29KErCcmcTMqtPKUjz82Qx5Jq3vuH5QMFAycdhXVf8IzE6eYIipb14xSnRkMKhPlyuASSMjNbXErnO20p/5aMWXir1xcpuOwAD861v8AhGAABGd7hsFQeKVfB1wwJkAHPJB7etRqWmjP068jj/dgE9eW4rs/D+pGJo5nckL/AAgYHpWNH4V8hN7Ou4dD6D1q7YzCyIWQ7h0GAKNhvuju4/EmpSQYhAyAPLBPX2xWlY2Wua5C0kjhBnkqevNYWjLYXBVpZGRl4Hb9a7nT9Wt7ePatwEj+7xyfWhamTuthtn4Xa0IeQySOOfMY8A11Wm6zPodmSPNmxjKg4/T+tYs/i60CpFu3YfgFvvfWqV54xiFuU29V3FgoytUpWM3qdUvxan80W1rBKsxA45/U1R8TeJfHV3sk0aWOS9fjAbJjrnfDGn6p4jukGjllDffeRc7RXqWg+Grzw9ZyXNxPGsics/8AEfpWkW5rqZuyOBudY8TWFpAL+0e81lzjcvRfek13w1BceHUufFOqLpsDrl5JW5Psqjkmuh1LxdYJPOn2hmlXOGPJ9zXg3jC/k8Q6u2qazNI9pHmO3gPG0DvjsTSfYEbd5d/DrSdOEtlPqs0gO3zY9qHB64zXIX2taXqtwmkeGxc2NhuLT3Woup8x+v4mmtHFq+iyDTLDdMG2qW5GPU1ynigv4RsShiFxqkqEJtX5Yv8AaPv6VVu4XM3x3qejaNLFpNjeRsrHN3NaLh2b3PT8K6b4MfD+PXrtTqFtOmiueJX+84+leD7ZpLwyygswbc4YdTnvX1R4S8faJo3gm2uriWUX4tiixLyq49qfL1E3d2Oq+IuraB8HPDc9r4Vt1m1u9AR5Rg/ZkPBA9DXzJeWUt9Y3zyyb3mbcWY5JOc4rR0Ge68U+IL28nusGV2YtK/UZrmPE2rS2c89vbXELxhiDs5Ip2d7i20MJJzpt0zxdVGBnsazvnmcnGWJyaDO7KFzmrFnHufABL9gKsB9jAZG6dOa9E8L6bDeac8t1GyOgxGCOtdD8FvBDateK9zYGeNumetezap8MDoMom+zi3tpduUdM9+1JkEvwS8JQR2Aub2Qu7DlB2Fe5aT4X8NaxbGxiuInjd+l0oUo31PNcP4TthodnJIu1FHypFjcHb0FfQ3hv4WWUfhq68S6hHElyU80ecMRoAM/L6mpvboaJXPnL4p+EbD4dxSahb6k6xxk/u9pYL6YA6DNei/skfG3TvH2tWegazCbmYnFtcXAxBG3oSfWrHg7wfqnxY8QSarBZJFCrmLawy08Y7hG4r0+0+DSaf4zt7Kznhtrp0Vo7aaBIFDAdmXgn61xuWumx3QgbfxO+BeialrR1e0g0CxslcpOrxA5c8Fc9evf6V1PgL4mWfwo0FvDcdoyhrjZbMzF1Z+NwHOQPTIxWZeCX4f8AimTVLhrTUdIvUAvNMumBELkbWKt2II/TrXMeNZLPxBqmmy2az3OradeO8WrWMg3QocDZKh4deeMDtWV0m2jqtfc9E0Hxhq3hWbUtSl1K0i0XWZnkjJQ+dEQCcDHHUYrznWfGM3iK88VX2g61drFejz/tEUAK2zKoVYieu1iuM+9bs3wz8a+IdOs9N07UtPfT78BbiXV7Xd5NxkgtHsIdAcjtirMv7Lmr6P4G15ZoBc69BZ/6A+jTSQrcTqSVV8kZVuntgHqapRb07EOaieY/C79oL4jXOqW9pqtrcXOr2efPN4p2RxDkSbsZKA8YPZq9G8Z6LqPxt+yal4itV0OzeMjR/LYFJXUbmTYfXDckZPStPwt8Ir/wzJbanq09zZeItVS32+TH5j7owS0Lr0AboxbjgVyuiXf/AAu7xVfnTrmTRLWWI6eX1F8Secsmfl2nHykZAHUH2o1S1BPqUPCNjpPw/wBRHhfXtNRr3xTOkOn3FuQkUbK26JnBO3592OPpV745SHwj4y0DUNU8Oyand3mpQW5AiLSHSVJ8zdjoQc/lVm/tbGPx34et7m8fxHaeHHGnXV1fQOotboSrsGCAPXa3IbAINet+KfiPpB8Ualp1zpKalq1pCbKdz9yNZCwjbzu2QygqBkFsj1qloiGm3ZI8k/aC8OeHPD3xFt9feI6cdXsBdzQbg4k8qXjcgzwY+Bjua0vBOteA/i5pnhzxlBpEuj6db6jcTrYW6sk09zHGScNgAqAFIAPJz3ruL3wZpOsvoPiKzsori6Mws2/tNypKbQQYv4SUYAZ71laf4n0rwp4wtvhj4k0xXhh+z3GneUu1pVkQbjHtAOFkyD685pWe4JpaHmXiHX5PFEGqaRpthbaHLeXdyrRX8ohR2jIZAzHkFsnOOpr2LU7XxN4g8XeDLaDVI7PSotLE8mp253ujIATuiPABJReRzknNedeAfhXrcvjHVtH17VNM1jS3ub2aSBbfN9DbySDbIsuM7gT90849BXrngaHRrvXLu38OQ3EVzbNeafI130mXhkBPp8pI78DPBq46ik+q6HBN4Rt4LnxXP4gR/EHizUC0yxQSZi8y3m4CgcKwRgdvfGK8z+PHwx1KDwVpfheLxq8upW8dxcSmRQAluzqyxljxkH/61e0eIfHtj8P/AA4mteGvD9zq8Msl79p1JlOVkCgvuU5JHXgYHyHkV4rrus6h4q8MK2u6PLp2o6W15KLyyy5lgkjBQlWzzlk2jn0GMVTS6ji7lfxj4wvoPHVp4E+GSrawQ2dhL4g12+j3LkrnaTjgqBkjpwa9G8WfHPw/b+IdM0vWm1W0XcljIq2mxrtlG+N5HHEcZGCFOWwRnGa674LeHYvDOn+IvEWsSxo2ryQXMiauoVobG2gVXEagd2DZ9zzmty48XaZqpi8Ty6TaF75ZPsi3duJGjhAB3BR/E45LHpwO9Ta2pKk27Hnvwt8G2nimXU9e8R6mo065ZxLphbzPPkGMRqOvlKCoI6Ej61lfFXXvCkcU2maLHpuqI8P2Nvsz7Ut3Tjc5UHbtycnOO1a9t4pn8U6QbHWdGvrKG4nZrHSdAtfKEwD5/fP1XIzxkYGTTf2iL0+DPhDrGn+EotJ0zVbm4iGsixthOsIcg+UABwQoBPc9e9JarsW/d31OP1PwAngKfw5r+n3Qk8d+IGXZplsCYdmP3ryjPQLg4HU4ArmvD/hOW88a+LdZ1dpofE0SiOGyupVkgihL7GdWJyN2CAp7nFV/gTomm6x4lubzxT4knfU9FjeC0nMLyvJNK+0Ff7nVcDHA5z3qxqPwc0vwvq2sv4g19oC+pSWCWsFwTNNErA/KOWJaRsk9FGeahJ2TL62MDRPi1f6z8QI9KOhzxa5qtwtvbW8StMkWDtdkizsYsoyQcgdRX0doOsaXc/Cq2tGmurG602S+t0a2t9rLA0jDLrxgkEAduDRoOnfCn9mprrWpblbzXYolaWZbczSkyAkJFJjGDjHBz1z6V5l8X/G3hbUtP0rx5o9/qWmXiztbf2LGJ5Vlgdv3ryJjJJZsAnA/CqS5UzK7k9jPvtC0n4KfDFfFfjLVluore4I0a3uRlzcs2I8hec8k7emBk9a6T4DeIPGXifU45fE8MWk6Tfxl9s0QEjQ+pI7McY7EDFWtc/ZW1n4v2nhr+1tUjg0S2hS58xwv7zcwYBv9vB7DC4xnmqOu+Kba28eeM7O11K91mTzf7NgSOMbh5EaoIYgDyMF8nGATnOaLWSZSd20i94+8caPoXw61S38KwDU7SUyB57CL70xkK4ct0GRkEdga84+D/gizuPhp4m1nxraST3NsipYS20rFpozl5EKe2FGRng8VxNn4U1bxp8V38B6PKtnomgSfbruRLoM8kkifJAxyBtjL8tz1r1OHWovh5rdrZ3er6b4itvDMDyT2UdyfLtrksBsYKMOwGB145rO9ty3Z7Hl/xD8YPotw0mnyQxyS6bDZpZRttB80jLk9c8hAMfw80NBqPwytrrxPrvie21B7IRWjJHEY5xCyA4yf9YMnGRXR+OdGsta8PTXqadC/iuW5LP5WT9ksEkMjSnHBABGG79K5K8XTvDHiTxnN4hvX1yw8nZp1vbYkhuZJI027AfujDKSKq1yb21Zl6p8Wl8L+D9E1vQNHkt4WuZ7WCxtpWjNsH+YSSjOTuBJB+ldVD8cfEVtoC6zot3PqF5c2/lXsGp3KR7XAACtHnLAg8NVjxroXhaW10G40zTtYu7l7KKe91xGBg059nMW0fewCBznrXKatbaX4Z8K6x4bTTrPxPf6dpIuLnUXBDDLBggfqZACNwzxilYnmZzXhgeOIfiN4ivtIlRNRtrP7O8UE+xHZsFSynrkHaT7V7Tq+l2Hw20TTPFEMfmeKgipGyHARjyzsvYE5XFcp8JPGHhDwjeW2u6vdnUjE/mXjTQ5ZppcbbdDjkL6Hpijxp4vt/GOqa0NEjLajf3qySJJIPMMKngW69wnei7S0KSPRLTwxb+JbvWfFkMU2n6hciO8uI4xn5kQHBPGC3PPqK8P8LeH9X1TxTrevWd5fTTRNFdRzTxcyRFzkkdiAcH6V0HxP+OPiaO10b4YwTmOcXK21/e29t/pM8bLkAEDpzyK63wr450jwb4P1rT76K6065itvJe5nQoQd3BGfvfT2paCe55bafGTU9c+KWu+BnsrUaY7Tbry2hYFiAQpc+meaoeFptKv/AIgaXaNqs+jRaJHIt0IzxcHPKoT7CtLxvpT2+t+CvFujXf2O41i2InuLCMKs7Ln7yHqTjmud03wZ4e+J3iPXtVF5Ja3dpYNujBaNZJWb74B4Q/jTs2JPqesfB2X4feHvFi662l3U2ttqLXvn3UhH7rP3to74FJ4z0zVZdeGt6TPLaW3iLUXiiXef36scgAgdCSM1yXhaS4tfEQvLb5NMsIYbeSU4Z3iI2yEMAR19a2/H3jx9M0Hw9Dol9BZaek0sZ1C9uApAzg+T1OccZAxz1pW6MblZHT+OfD+gfC4eHPAdoiy+Ir+ZdS1JuHaMHgQB88DuSfSvlb9qfTIvhx4r1K406aaaPVo3lW4hk+ePc+JduehwDj/e46169q3xT0q9vNQ8UanpNol6VSBr5bhmkkhRCFfP95toGMd68l+IAi+J+j6TbXCyR6lbQyowtSJC6TKXTzM8fLtFbQ3Oed9zynRPhdovj6DRrnw8dTu9Pt4zHqJZ4kay6s0rAngDIPGQcGnfFbTfDWo+JdM8Qv4mgkkvoVi1NYYXYPNHhDKpA48xQH5H3t3UV5FrpOma3cRWhmthA3ljLYbj6VraJ8QbzTrRrK7sdP1iwdSrw3tuCxBPaRcMG9Dniuy3VHGXLeHUfBOuJdaReRXkMW24t9RtfmXbnhuRlWB4Ixwc19jeDfFHib4ufCuXSbDxbJpni/U54r196iNJAqupiMigFXIIfPIwcdjXx98ONVgtdYurSRFktr+I26xMC23ew49sDv7V9CfszeO59M8eLpWgafHrV7b6q8QtrhPMkms9jo2xeMsvX6Z+lZSNo7WZY0rR/EOof8JHpOqyEarpVvbpDeNMJEt1SQKzBs+h/XpX1BYaPY/EWYaZo1rDbeKLWwitxrd5N5cl0QoLOEbhe+OCfxrz3xH8JEg8X69qiQRf2VJbPPr2m2rlJnbho2iBxyfkJIyB82e1Y+kS+IviDr1hffa9P8PaXJ5bW+pM+1IYVkAEeM5LbsDA6k81KHdPc9vsLi80+JtIWGdtOsECXOp3zFnuJWdUO5uePvEA+1S6bbW2haTqbTXthd36iRwJPllmVXwFQ4yFA+UsOpxiubHxZ0vQL/xvm1eXwd4cgWK7llkbfcXZcKQOcMSfun2z2rg9I1q08cahLrUV3cLKREoMqriOMMSAuOoAOMcHim9CVrue4WOl6JrtvLBdWcNlbsyJEBNtDgjcFCnr7/WuosLGxL2FrDbHZZL+6uupUkY8tgPTrntXlWlafqenRWlw9vFc3U8ZdJskrC2/cHPYgAf0rrfD3i2z0yC5126t7kWeWQwwKwM8rcllJHQ56dsU0N26HpcN5Pp+sRy2rrZPLGLeR5v+WoHcZ6DpyOTTPGPi+Gw0+dItQhur9wv2iezj25fsAQP0rz/UfiRosF/JG8J0xGt0mkOoSl2VWGQFIPb2rG1z4v8Ag3SNOtZW1N9PtpJCGaxsyWmJ/j8w9DQ2ibG23jHVrsRw/Z5hYNhvtUvLRDox3Hjg9QfXiuC+IN1pmqwOZ755G3M5a4i5lPuB0UDjisDVPizbeIr2extv7TfRc4UQxIhPvu3Es1ctrHiDStE1Dzl0HWNUCfMJ2ugcZ/hZNpx9DWbd9C0rlKbUreN1CwWscectNJECij1Xrn8a0NJ+KGjaVKssF0k8T5RpGjALkjGFUdKxD4NvfiE/2jwnPeW0YYmTSLqAK6D0WT7pUe5FZV58JNFWB7SDWjJq0UmbxrMF0R+gjB7Y5z/Os7NF6dTX8VfGKLQtMMqawzzfeit4YwXbB6HjgCvnfxZ8XfEviGcC3v7iMOS2XKqepzxjOK9T1X4AX87y3T31o8CEBElk2bR9aoal8NrLSTGHuLO+uyAAlspkAFOz6lpxWx49pOraxqNwVN9PcNEOoJIXt26V6zocc/iH4b6zZ6sLW8ksru3uYndfLcBw0bYcAZOdnJ9KbfSp4MtxHdXOm2ttJnMccB85z6HbyP8A69ZtrrinwR4tk3mffaw+VGWwqk3CYyDzyM/lTvY0eq0MPXLfVtInIltn8holAFyQ/A44YcD6g1r+AvE//CMX0H2ILNYeYrz6e0pkRyGBLqc7lYeq81wM2u6hLGltGGW27R7yVX6Z7VFBdFNQjBgktWYZ3J90j6CktC7NH1r+0l4O/wCE48n4haDanxHYapDEmqWcoDT2rlMGQ4+Yg4xu7bea+VofDdhDeSwWqSWlwWKqjuwVjn+90B+teyeGPiNr+g2/iGI3NuscKxfZWxlTEmPkJ79fr711NvqHgvx3G76j4dmgnaNbi5fSLrZK4P8Ay0UEHeueqjDD3FMy1iedfDf4ma18O4dT0LxC8tx4d1XZ59gMStFt+7KoPynHcDkjPNbv7RfiBvh/8QfA/iXw9bwNZa5Y2up/bLVdv2h4m8qRCv8ACPkGUH97Bo8TLH4SgXU7PwrpHiDQRKVg1R3lnK5/gfe2Y2H+0APTNd98XNT0DXfgD8O31nw1bm8s/tEixaZcPbSQwyMCoAJYBjw+09Qc1SSJlN6M5v47eD9H+FfgTUtR0i2km0TxtqFvqMCD5VRDHvMRPYLIzjHtVv8AZ/8AFSeMPgJ8RfBd9qLaKunXNvqOmX8TlFt5N2zY3qHBAweK7ZINA+J37N3gvR/t2qwNb6rcWdmL6IXTqz4I3bcYUcgZHU5riB4Ot/DMHibw5oU1trvh+GwdXuLeTEk90p8xmceilCijOOOvJpv3UZvRtf13Op+F91J4X0Se3v4L3Tb25ufs8zWo/dW7lTtkTPy4PfBxkmvftPj1nwiul+KJr+B9PFkIZYHcbYg0qgsdzfMoAcjAJ5r4j8Ha1p9/oNjDZ+INQkiNxO99CV3RorY+8rEHCheo/CvtD4fNF4w+Eem6ZdN9ttvtPl21/ZEMy/IMKQ3ueM9xjqacRts0vCfiODSPE2t2NzZalqXhPUYhqMU8ObaDyWbcHhIO4svXGBz9a7O7gtdS1KPGlSG1lSG4h1WO7KpJATtMpGM7wp3cd8jiqWsfCyXwho13JBrImmnhSLS9spJET7cqFPI5VsA+td3qWhRXfw9t7uWO80sXMVrY2yEBZLLc67uRn5XGFIPKnPNFn1CMlofBkReOQHaBkjnA54NOUsqnhj8mcLxgUCP97tY5Xrs7/nTdxVQMsiEE4Y+9fP7GzdiVQG3nC5UA5PUj60oBDbXPyMc49KEZccn5h8oAfg49ac28bBj5vvZPr25osCelyTP2hSm4KDhRgdfSnIvzjgQnlTkHnio1kJOdyLu4wRknPv8AXNPVw6sxcb1xwRkH2pjvpcY3zbFYZUYyS2TWtYBS6ICGyOWUcAVkKu9Afm2ry2Rz9Kv2s4t0JjOARjnjFc8m7nsYaNo3OtuvGMkECWFllFAwXjGCSOg//VV/R5LyQRP5JUMQf3h6/WuV0fyRGGfBwcqT1zXd+FTLeXJkZM20ePnPG4Y5xVK/c3ua+t63fW0C21rCwDY3SDkj0rP8OaPqepXAXZK2TluD6966u1nbVLhIbSyZDkYL9PrXQXOotoGmvHEqpPyGlbpXRFXd7mM3fQ2YdVtvCHh9reJwblhzIedp9qydN8axWV/l3RyOSc9T9a8x1vxM8UztJJ9ok6L9R/8ArqhpF7qV8kshgjjDHGXBC1qpNtWMpJRVj2q08cXPiK4aVpMW8bHAX/GnSeKI2lLbMlSACp6c1wMGsDRtLAknRXzwsfBJ9s10PhyWLU4/PuEWCAnGG5wO1bWd/Mw5ktzXm8WoxkZLOS5lbrnt2qg7NcwO90xtoz/BwGYd633/ALLhTFqsdxL0JX+tcZ4k0vUNXuNgzDb53AqeT7Volbczbb2ON8V65PFC8OlqsaM2AFPIrj9B8IarqGptNdAMineTjH/669bh8GaZo6R3OpXBViM7S2P0p9x4stNLtSLC1RYc8OR8zH2rRK+sjCTb2M2DwZd6mkUt9dJY6en3IkGGYev41spevpUAt9NiWKCIczSjJNcnJ4laSRr/AFm7eK3iziBByT2rzrxP8RNT16+eCwV0if5UjB+U+hNXdR1Rldvc6TxjeX/iC5eK51CQlmwI4mxkVQl8LeGvhhp51O/dbzV7hQQHf7grJ0exfSke7vbrdLEN8s5OAPVVrzTxj4ibxDrM0q73jJxHGfmBFTeK1tqK1za8U6/H4uuDII2aNOI1j4Arj9X0W1gg2qEDn+HAGank1eWyh3SbYyF6IMbawbnVJryZWii3HOCD3NNAYOpabHZXI2QiTOcknkHPWsS7luBINkZiTdnOMDFdRdI9uWlvmTOOIwa4nXLy+vptkKMsRPADcmtFsQx2o6nLIgSEsCOMMef0qBBcTXA8yQIowSO1U0e5sdpZfmXrkZxSveTLkIGznk1RUVfQ6NdRFpGT5kbBT/CPXtmo/wC3ZXlCgBSPeqAikkgJc5UYzx1zU+naRLdOBFFxnhmFLyNLWLEt8ZlBZspg7h2x/jU1rIkQjYxZGT/Dk10Ok+CbmVSVgMytjnPX2xXa6Z8O76VFH2cgE4VguAaVmyXKK0PPFivJYi8Vo4DEkEE1s6NpWrMjf6JLtPzA46jrivcNA8CR6ZGGvYVUKecnr+Nd9Y6VpywqqGMqAAQoq1AxdTyPmq38G3+oSLI0EqhmHyqCSK7vwn8L7rcrSRvJG3JUr+Q6V7PY2dqHzFFFtBGWIqW/1N7I/uIhvbICAdT61Sgt2ZObZk6JoK+FtOa4dEt1AJIAxu49q4rW77UPEN22ySSCzB4jxgMPx5rttUu3+wD7afPmJ+VAOntXI3zvYoZrplgi65PUfhWj7dCDivGF5p2k6eIIol+0uOGx19zXietO2qv/AKTMyEdADwRXc+OPFlr4g1Rbe22xwLw0zDHT0rzHxRr0dzqH2SwjBjHy7x1JqLl7GnoOt/ZxNGjkRQrjIOMGuU1i+ttQS9vWk3vCCETqWPvV7WpIdA0VLNnH2m5GSI/vfjXmF5Nei4cQBvKxjI6fjVECW81o1wHuH2RnLHPerPiHxcL+OCzs08q1WMBtvV/8K53U4jaou9lMjfwr2qhFNscen1rRLuDNaS5eyBdGMTDgAHmscsHyW+8e/Wrl3L56KS2doxiqsUYbljgD9aewCJH3PHtXq3wa+F7eLtSWaeVIIIzlvNHauF8OWUd/q1uvAQMM7jX1Tol/D4d0Wx+wachZiEmkZAAaTaROrPS/B8GgwwpZ2F3DaNCAruExyO9dxpt0LZZm1h7fUIo8iJZDkt9PSsfwf4A07V9FN/FeR2csnzYIwCfSue0rStFsPEd3bXesve3Z+WJkb5VY57UJtWuNWsdt4T8Z+Gb3W2S6nsdMtwxR43OWUfSu08S/EuO08EanbaZqsWq6KGXypI13bD6+/wBK8KvvhZol9eR24fGq3M4V93HmqOcCvp74afs86XqmlHR59IvLHT7YLPNKBhnHcD2rB3asbwsncyPglqV54203T10OS1uNYtHk2JKTGjk8rkdgaw/ijpvi+T7TLr9u+kav+8LwxBpAdo4eNlzx19+Oa9m0LwdY21rqtr4a0uz03RrOP90zo4ln55DMOQ1bkGo22p+KP+EX1K4uLGwjtUuFWcbnn4+YbhyfbHPrXJJc27PSirI+aPhBpt18QEfTPE2qzpHe2k0UN2zHyXZcNhgejYHI6c10lxrOk6ZdatpWitdX0+nEtb3kUgJjiDc71A55JAPpXsM/hfwj4Y1AvDrbS6BeTrLDA8W2S2c5Xq33h1WuZ0L4Z3ml6vqtzpl1bXOnXUlzb2N5dRkGPeMqsrDhk3Ejd26UJE6nqGq+OEHwo/tXy7G8hitoYJp3nMEwWQYV1lT7vOCQeM8dq7HxhPcWPgi306HVbtwtmiy3aTB3Mh28M2CSTuByPx6153onwWmHha/8J6lA6SPZRTNbQTjYqpKMhM/eTIJFeiy6fdeHtd0Wx0zSxd+FZLZ5IJRlnE7J8u98nghSD7EVvZ6nO5q6LWqR6rJ4WSwcTy67FYpPMGUE3Doi58s/xE45HOTn0r5u8V3l/wCCvGV54j8LaMJbXW4v7bgVvnh0uVYikoZRgqwyWIIxyB1xXsU3xU1S0i1H+1/DGpXBWY3X9nsd5tF3KkTRyr91dwL57CovGmgaH8VNO1+2t7SK18cJaLCkqSYinmXBLKRjeEb73HIxkEdFJXCL5XqeA+E9Y1zx/NCZ7mPWZtT8vSpNUiQugfIkhkeNcZkT50GcArj0rpfF2gWPiX40+Edf8Ca7/aWpQWaXmqKNyQ3qQSrHKMseGIibOecDg1o/Cr4UeJ/AutzxQazpmm+G41Qx3FtGqm9nlRW8uJScnY28gkduOK9B+AHwlsPCejXmrQ3FrrM2qfarWCZ0UeQG3OAvoGOdw45I96UYp6FSk46nTfHDUL2P4YTzaFYPJcsIrOC2ChdryzIoMQwMspHBx0965f4Q6sus/FKS61e3NxfaJJceG7TUZDulk2hZTv8Apkrn1JrrfF2iX17DofiTTbq1vLXR9QGpJa+aVE1mQokAA4DodxGeMjms/wAM6FpfgjxFr+tXAvfsl/rEl1DPabjGWuwo+YDncGOD2GA1aW1uzNNcvKafjrX9C+DfgbxHexaVcT/2baS3ruhQ3Fykkw88q57KzgnOB0rD8E6bpQ+EWnavZ6zcy20UKaxcShMXO+XLHODwxRlXjj5c1nWXhTTLu91m01DVf+Eh0e38N3NvJNMC8hDS55B+8SFQj/aVh3qL4UXerfE74Xapplrbx2WiGT+z7dkXymlto40XzyTypdlZQo+7tOelT1J2WjO2hjE3i250y2tY/wDhHNYtLlnCMdwYInzjPRn9MdFyax9Iv/BmmPDqVnI95bX9zN+9nQrt811Coo9I3GP9nccVpaDND4E0bVdf1CwVFglnMLRMzP5flqVXafvHA6/WsrXoJ/FfjzwJdW2jq9lPDNqENpLtjjAEKsC23rhyuc92X0qr30Ksk79DQ1DT47b4qW91eme3srXwvLDJaLiSOVjLvYk5O7gDqO9eeazp+t2t7faJojrq17qOlQfbba5BH2SSZh5cQK/6vgAkfTtXqN3e2HjK8t5JYvsemPbr/al07rGkrZ4tVckNnemWxjIGP4qn8E+MZptY1GLUbaKzNpbf2hqmpxoiW/I/dwBurBI8Esf7vvRo2LWMdDGstGv/AAlp+jeHoLU6zdyWqNBc3VxsijmOTLJsAyqLyxLZLEgCrXi7WdH8O+CPEv2KLTRFYweTb3M8JkR7uTIkzjJkfIUkjnpmvMdf1XxT8T/iPZp4f07ytIe1YHU/PETxwbg27Z0UNuzzk/MMDiu58QeHW8ZeDrnw9o+mWpt7KfymummMYYj5nMbr1Zu+O1Tfexo47XPN/hG2l6D4G8T65p7XButdlt7O0urm1yJJtv70xKB8q7gWy3TaPSun0P4PaJ4x0LQrTTzFb31h5qPql4C1xOjSf6QUTPTIADN3PAFc9pnwT8VeI/ElkNVcaXonhm0WGz0nTDiMTyqC2/ZnJVTkk924rp9I1/8A4RVGsNGsr6PVkjGiQXd0igcSM7syjo+OgJJwuT1pJaK42735Tk7f4MeGvEtvNex+KbuLwzoF60tpekrdKixOPNjkLcFjIflGCQOlfN/xIltdK1Ea/rN/qGoQPfSSJaW6Mkl9LkKkUagnKZOBjuGPAFe0eI9IvvhL4A0vwrp13p8dnrOoSvqk90CwgcEs0o+bGI8l2z6LXA+BvGGmfEj4uRp4VFy2kaRdTwWoeF1ZIDgJNGcEjeFzuI6ucVMl0Ra73O08I/G7xL8QviVoeg6fby6VoMcMSPaNvjjtpQv+rEeMyEk9+TjNM+NKavZN4jVLabQbK1uf7IijsrRYpLmNgWLo+PvyN1284711+m694i+HPiDUdL+zPqWpxyJZWksSq0cDStl2Em1dxVQFLHncSPWub+J/wt1zxXfeH9Y8Tz6wNF0fE7T2tyY5mZmwYjknZvz175wMVL10Htrc4b9n7UvD/wAMfEcsY0+S41rWtOGonSD+9m2EkIrSjPOV3MMgj5RzWz4T/Zql0P8AtfxD4p8SpYRX87X15YzRpE8qFjtjji64CkEluc4Hfj0bRfhXovw80uafToJtT1bVNV2xpIRZyyQoC+9WJyFAOF4Az7mvKNc/aV8da14iu9M8H/D288IwvGyzatqEK315ckSYVQ7ggknkKvIPJ6Uku4OS2Rzvge4vrTxT4s1fT9L1t9OmjW3tLOe3C3FyittlUxscRq55wecc0+48M+Kda1qfU7fw9bWWihIRLZiMOlvsBO9f4sqvy/7RJPSvXNRvH8Nanoer+JLXS57q2Ea2MmsOJJ5pH5JfbzLJnj5uFCgdTWd8QPG/jjU7nWb3SdMuNM0qwEkt68zpDLqMwCjaiDJC7sKMnAHGOaXoXa2rOO8PeO5/E/iR9Lh8JQT6VpVnsi1CFvJhQbd27aCPMfPTjH5VpaH4b/tDwdqKpZnTtZktLoWlhdKjPO852tK5XOSAchaf4F07V/iUNQ8SvbT+EdRtLVRNdWdqm2aMDARVY8MOecY4rj/iTrkWiwab4J8DXU3iHxwqGe61mNvKaAM3CZHDueRu7AH1oV2xNq1meV+K9HVvBOn+CtIhW80jRJXnma2Bhv2utwFxLMrc5Ib5cZGMV6lpfw70aXRdK1PV1g0CxtbOO20xpF/fy3OfmkL/AN3/AOvXnfgLV4fAl94mbx3BPZzyhvMuZZhLdtnC7Aq9DwMcjivQNG8Tan478Dpq2h6feXOheHZA8LancJEkxb+Bg3O0dep6UImyscdceCfFmkfEm61TX9TOnxW9x9s069hyy3K4BG3GTyABkjirXi7xl4N1O4vtP8V+E9UtJdSBuGuIrxnhjYDKt35PJ49a4/w/8YPFHxN+J9vNM1te332praCNyE+xqBwyAcBTz2Ndx4tguGtfEF/cJa3dxpcMtxKLP54XjRdoLjpkHJ49aeiFchtvE0Vl8J7a/wBBs7O90zSXLsXnL3FqgzwVYZDGtL4Z+G5/F2hz+NJbqGSwkhUXFqhAypOQmMdcd65L4f8Ai+fUr+KP+yo4bPUIoWkhMAMZcx7CCp/vNg5rgdd+KEngeTxN4Om1CXR7qSeOFZIRiGE4yh2joKFcm6b0LzWWsf8ACZal4P0CSWbTbWUy+XFKFym7eVYn09K7D4W67pz+MIp9c8KXH9l6as0gnvIhKLiUcgKxyFGPQdK8q8L/ABFs/A3jdNb1+5jWeWzMNpM7B4FlaP8A1zqOWJPr0r0bw54ys/h/4Z8V+IJLgW0MmmM2nmGbzIpyw2nI6Nhzkexq72sIxPiqLnxp4bs9c0nQ7K4tbi4jkufKyu4u7eWgVeDgDnHP515p8SLmX4dQS2cMX9l6rcyPDBKpZ0xgEYPYgHGfwrrPB3xIi8NSaPpBmt5dL8PWMus3rxpkSTS4MigHrsXCqOxJriPjBeXXijUU1uf/AEzRTPJcWrQKAyQybflBHRkzjFaxWphJ6WPmi+llubqWWeQyTuxLsxySa6nw7c+FNN/d+INKvdTJi377K7EDKxHyrypGORk81m614ebSdamsmuIpMP8Au3TJDqeQc+4NUJY542uiyhA/B3kAkZzx+VdW5zHqfwe+JWkeE/EIljsLO2iEEiebqUKTKpZCoLELuPJHQV0HhX42al4Y8Xpc+ArOLwuSyF51iVpnlySzGQ8kdSFGAAeQTzXgHQKUOG6dK6rw1dXE0sNlLcQ2L2yyTI11lAWKYXJ/HiocClKx9mfD39qBvFHxA0v/AISiSXV3x5SX125SR95+aPOcFSc+mOK+ivBvwUs5vihq11cFv+EZ0+Jbix0C9T54Sqbs8DEvIDblPtivzi1zQNc8Vx6T/YF3Y3t3ptotrLbafcKZJXR8GULxkncucelfdPw9/aIS1+FUvgSw8X21/wDFnSrR4bW/mRXiJZSwt1kb/WMpXy/qR6VKUUNybOP8Q2lv8UrLWPDNjf8A2K4tneRZb5PITVy7KwcZAwykbVBGApA715J4Y+Ilx4J1+88JXOiS+fZT+V5Nw7QFZN+M5A6Y5yOCBWr4W8X+I/i3PDqs+lz3firTjJJJbRXJVZkBxJGUPCOp5X15HavSdcs4NJsYIfEC+HNXur+4MdraXFywu0TGXlE24lQvTGcZz9Km3UpOx6P4O+KVj4m0iO0sE/sySVzbMVYFMrkgFj0PJ6gckU/WL7xRb69pN7CtrrnhG7kEct55oKWygjMbBcjIYbunf2rzSx1bSvCzxto1jfaYYzi0uHnR7N267jkZboPvHP4V13gLUtV8Q6xeT6pHqNlcufNk+xw7Y3/h2qBwQck/SlfoHmcD8TbvSbqP+3v7K1XAnkspQhWZQwJKt2KhhgD6Vh2Wv/YriO1vUW0tp4R5VtPF5rb+qg9gD0r33xJ4cnngnkgv0GoSyhLu503bIgABG2SA4Ibp06dq8g1qLw3qCxLq+pQyTWalJGuLZoXyDkg4+fJOBk+9S42CL0sc9Jfz+JInttJt4fB7I+2aPVX2wSHoSkn3if8AZHFXtKnh8LTvb/Z77XbzI3XN5KbWy+oIO5x9SBTbuwsdUK3jmLUgDthlmlEscQ/ugryAP9oVUutS1gYtrmKDULWL/VwCZWRPYJ0qdi09Dd17V7rxNatDqviCC1tl5Ww0hCkX49Mn3JNV7bRrZohD/axjRRnzZG+ZgfX17daxlvbzbFCbGOHOTgJn8eKutq9slwkEunXFzMUwzoCI1HqaV7j9CS78N2rvtXWI5Hz8qzTEhh6getcxr+mQ6bcNDb312HIPMJUH8MmtXUfCmo+JbcSafqcFiuC2ZoihUDnOa4S/+G2maJcyXesa9aX03VYlnOXPrnt1p28io6vc5K70a9sbya4GntJcbj5c1/cIzH/aC5wKrXGn31r4MuUkeKW+1W9R2ImXIihBP5FiP++TVvU9e0/R7x591uS42rEIjJ+OT+HSkvviHcTzIttYWTiGMIv2m3UDpwf1NLTY212OJlt5bcBZ4GjJ/vU6wsjPIhWRwVbPJxgV1CfEe5vJEjm0rTQrcMPKGDVDUkkvrtcW1vbRsPkaNNo98GjY0V+o/Uf7S07WLieEyCKaIEvjcrggZ/Diul8Eapa+JpINNQvpeseZvsbyKQoomHReOAGOB6c1ztlNcxAwQuwe2kMisx3FV4459a6rTNLGuX9otosNtrDzRsIIyUEmCDkf7Q9KXkhuNtz0L4P63qWveP7fQ5RDo2utceTqWl3UQaK/ReWXYeN+M5HRu1J8TfDl38TvCFxe6LA+h+KYNdlWbQp5P3NxuUKv2djgD5VwI26YwDXV2fwz+xfEG31qa4d7rUUmutIuJHxMNqN5iMep5xg+4pPhp43t/Fen3X9twG312xXZ5c52HUSOFwDkeYhGcn0qk+6OeS7G18N9RTwN4C8Uy3QhsfEp0p7LS9NlYRs8gb99fFD93bkqrfxH2rzX4a6FqWk38Umn39rLfp881izCOS6t88uoPUjnoeQaZdfEGLxb45ku714NP8YWy/ZotRvUEkWpRjhYJSRhcg4B/BqwtQm1fTtYjnW1YW4LSW5cbXt2X78JXoNvTHcYI4NVvoQ46+p1Ft4R03wV4w1jT/t1rqE7nMNhKPnWOTnYXHfBIxzivrv4GS+GfCHw906EWksMcl3NLOJrrzCPLK5Y8AbQ5XbjuK8D1Dw9oOv2N745TFqlxYIkiqcG0l2bSV29v7p7ZNep2fh7/hEv2Zk1GKNdbtdOtTG0ynzDiaRSvzdR0PFEbkt2Vz0n4nw+MRdi/wBDtVlmkkijkLoSsjEkbtp4ABwQenzZr1PXtXul8BahpNrDDq3iY2FvNqSG7HkkEg+UhHRTg/MOh9qyvhF4ttf+GYovGWsLC2raDb3Bu7hHJ8x0jcRqSfvZ3oPr9K8F8HePf7M+Ifhy91ayjWyudHtI5byCTbHJlSPJdOjHOMHsK0ejuyUteXseGoMqwRgW+/zzk+1K3zYOSxAx6D8qEkARVwWbgAkd/SneZiNQQB6lBk186aD0Y7Iycc/ISemR3/pTQuAADkZ5Oc0shBz87YAAAAxuPvTgCuW4UH7vGM8UbgSxkyZdgCTgbemfr/jSIQFO1sMF544zSRL55UbSAV5/CjYAgJzkenyk+3vQVFXaFCKicvnnjIz1pFkWNFQ4ZScd+T/SmvM0jhDEFcn5SM1tWGnQ6ennzASMegJztrmteR9DT0ganhnwy11cwPcNshPVAcHGe+f6V6hPr+maDYrbwFQVGQHx+nvXllhrF0R5qHbbop2bjz+FJFbXN9PJLdsBGeeuCRW0Xy7Ihno9j8Slk/d2cJlkdSCw6Z/pRdalqOoQszkxoQSoXkisnQo7TS4422q6EcIVxmpdd8YC5wkBCtkg9vwrXmfVgkZy6OZbgs7l2bnA5we5P1rpdD8EXl+6B78RxKc49fr6ViaPa3Go5aVmiTqWzjdWtrvi+LSbB7e2ZpHUD5N33quNoq7MWrm9qehaFpc6ebI1zdIeSWyAawru/wBQ1KcQ208VvaKflU/KfrmsDRw93E99ehyzsdqM3BHpXWaVori3+1TuIImGVz1A9K3hqtv68zmnboT6QtzZSMIZHdmU73L/ACmta6utRhQjDMPUAnGK5+DXEtdQZ1YTEfKBt61pTeNWtbWaaWIRyL0UnH6ZrdWtuZlG80xfMN1qdyMKuAjkg+ua4XWfiHZx3DQaZH9ukXhQFyAf8az/ABBqtvq11NLfXpZJQNsSP0NR6LbWFgrvBErN2I4A+tLmd7LQho5nW9c1nUJAWtpF3dA4wFPpU/h3QtRaRgdkCEb5Jv7o7gVsate3V9fxQwqAmRnjmna7OdC0jynnPnS8yDOSvtTSvdswluc/4hkvteY2kTGHTUwAp4DgdTmuYk0+z0ZizMrMOeW7elQy+Iry8uHjtxKsZYgdcYpLPw7qGouWlVyg7NkZoTvqT5MoajrEV3E2yMnnrtwD6cVhXE19LiO2h8tm/ur39vavRLXwYy7Dny1HXP8AOtF9BsrKHLjfKAcgtjirTbGeLX2jXbfvJ0cuOenT8O9ZzQm1tH3Krvnpj+VeieKtWtlQxw4aYHbtrzzUUfazOzR98CtEmSZH2cSMxmZUzyueQKS101ZpseYpKnpjg1h61qbRkYfC9gByfqKyI9eu4ZMoxOP4mwB+VaJEp6nod7BHDiPdhT93A70221qTT5CkKM3bJXp7iuTtNTu7hUdyGBPQ5FdVoelXOpEO8JCLk4J4NLdnTFI7zwv4wn061+0yw/Kv3fU/hW1D8Z70ylLeEDnqRn8BXHrBNJGIioIxzzg12PhTw/DA/m7EaUkMPbFNOV7JkSSW6PQvDXi99WiUXpKlhkd677R1iuXYwxuoXGCqk5/z61xHhuayt3MtzFHuydqgY613MHjOy09I3jRVlboo459qtLucsux0H9iT3TkpH5ak8jHFWz4Te3jW7upVAQcZIrn7D4iyOm5k2J/EFPzGqOs/EZ5x5chIHZT0xVc0dzOzF8QX1jo8sju6yyM28KT0rxv4k+OlhhZjH5kuMpGOmDWv4k1WfUWWYNxkgbeceleVazpt1Jqh89gV6hc5rJy6GkUctdtBqO+V0ZCT9we9Ylvoeb9bmZPKgTkdifSvUrzSYtK0IzNDmUnIXHJNcUPBfiLxbOiQwyRxH2IAH86adhN3OI8YW0Et015LO24jC+mPQGuKKvOCIgQhO3cSa9u+J/hKz8GeFYYWhFxqp+9ux8teCxia0inklcr1KjsDVrczMfWoGF2QzZwOxzWVyDnrU0sheQuWyx75qM5Y9K2AQHng04n5sDpTAtek/DT4aT+NN0cQR/MU4JOCpoE3Yi+EvhafVtcinNu8sSEcDgHn1r7eFp4b0Lwzp97rUXnTxfNHZwLwSOgavDfAHhHVvhxcOmoRBbSPoxH3q7y78eWsMEVslr9ta5ICEpkLk4zUtqzBK7PV9X+J2i+IPCUcC6UbJLdAPslsCHY/UVU8LeG/A93pQ1iTT7mXVVVmSGFz8px3Ne7/AAv+HHhdPANt/aNs0moTcgwxjOSOM57Vzmh/DWXwLrGpNeRIul7mJyeJweiqe1TJ21lqaQi5bHl/jTXLBB4fuW02bT9QVldZBGdox3Pv3r6S+DbeODrEhudVmn0q4sVvIHSIkOMc5PbA7Vs6j4Ft/Evh8LPo9mNKubdWtm2lpFY9CWHb1rrvhjLqPw10CDRXlgmbywVujKu1UPQEnPA7VzN+8d0Y2WhS8TePtN0PTnnW1xq17CF8+a3MgudvOAF+5+VedaZqL3rx+J59Kjt5LW+BMAnbesRyAy56jrkeoFeg+KfHd1rXjCxHh9bSSyA8vULmFFkYzAfPGpHAcjGOOa1NR+IfhuS5tPAl1o5ggw0Bu7po1iYkHJVm4BY7uuMNgVFuptzdLGz4Gm8N+IvBepXNo1rdafBMz6hpl/GJRFwGPH3lyMkdQe1dFqHiPTv+EOsk8O6QbzSWXCwomxNueYyf4cjPJrlPDdvo2itZINTSY3EDWMttOytC8AB2Qlx9xx/CSSD681yM154c8TeJ7TwXo+p3Oh/aoSLSTIGLiMkiKdSwJJHI6E9qpPQx5Ve8uh7Domq6d4nv5bzSrtop7uwEcUwcf6IAB8qoRjbnk85yOg6ij4fsfFGm/EvULFJmHhSex+1QMzmVVmJCuqNjI5O7Hb8ap+AdIj8M65d2rarZ6Zrl1GwFguHFyE/5aqCQcgsQR145re+G/i/X9eF5Za/YRaff6dcSLNND/wAe9zES3lSREnJBABJ/xrWPRs5pK1+XY831Px3N4W1mHw/rdkbnRdLhW2vdYnhZonVQGVJAAQc/Kc+tc1barq3nav4o069Qy6QVtDGgEsc0MnAlUAZ3IGC7gCMEGvZ/GXifwlPc2llrbSLFLcyWpBVlieUDOyXHZsAqTwcda8A+LPiCT4f6pa6l4Xeaw0q2t5k1C1vohLDtcgxlgpygbJTPcYx0qZb6M3jqrtWLOpabeaheaPrtnqB1mFLaS5traziMQDRxMEibeePmYndTfgN4v1ib4Wa/D4k0S/GqxXU2p21mkexYo41+QBeMDcCuRnnGa1/hf400PxFpMo0y1m1PzLNNQtfPyqSRGXybiNMHIUsNw+oPSvXfFkVzqnhe9n8PzWv/AAk8EfkWjiYRO0rLho3BwM8kgHgkKamKFKTbs9jM+GWqaB4k0hLe3uIIX1O2kaKzzhotw2zIVzgnKhiCOuTXCar4W134V6Jf28msWk9kQLuW5uNxddjgJlScc4zkdPoa8ZXwJ4y8C/tBaTrWrJ/Z9tqzylLaJifKn8gzbW2OQOUbGOCc19L3vgTS/id4TsYpbm4jZtLEqqvyFTJtmQZIzxuII9Kpe8rE6Rlo9DS0rwHoHiTQNRvY9RS8W9shbLeRPsjjRcNkAejjOT2NW5b9ZPAGmx+GZ7HRru8jSW1XUYyiPFvUyMIxychiQMdSPXNW/C3hoeHfDWmeHdHi+y2mn21tJIZ/nlmRixeMkjq2zBPvVTxJcQ6F4ji8Qma0WKDzLGR5I8tHEsbSeWmOmW2578YqtlYzSvI4DTNa/tjXPFFxrFxfXVrqaT2kdyIWWCBY0SIeWvZ5HbHGSdo7V3fhPW7fU/FNorB7CK005LW2tmPyhyAXUEj5tvl4J6cCr3h5oNWhWDU4/sDSwRX1vZMwD2v3iWzjhhkEk9+nArn/AAz4stde8S3aTWISDw1dSpPeHjfK+fKAXgE7HLE/7S+tC0s7jet1Y8j+K81j4L8X+EfBlveNPeXGsw3AguIDNLcPuLNMFzycsADggAGvdPF9o0nhLX7W4kuNca9nMf2a1Koy42BYs4+73Zu2SK8Zsda1TVfFg8U6lBu8V6xeLb6Bp1nb7ns7NZP3js7DG5kABY8AMa6OX4a6/wCD9B8XvbeJZbUXl5Le3Oo3G54rdZDloohy7Fc8H5QW2k9MVFnqaN3SuVvDnwP0Hw54e1PR73xDLcalqoiXVxaeZIzL5rEoADkZUBMAD5VJxzWppupy+ArNdBCS6LZmOXUr65cIi2NuCoVAATiV1wgGep4Ga8x1Hx7cfCXVrTwb8O01PXtd12+hto9Wvo/PWMAfv5OfTp83CivSbL4RXPjAXcF/e6lpsnm28mo3j8nWLmEcmNCciFGPDcFjk8DBMJN9Abtu9Am+JukWPhK8t7G/i8J3FxdNcXBJ2Toj/d3M2WLsSAMDOBngVn3Ojw/Da40LQJ7uS4s7i6Wcb5SbjULliHk3ZOVQKQQM5LKM+hwr/wCHdrpPiXSrK9tdMvNThubi/udS1yXd55G0R/MmRGMleBuYk44Ga1vjh4L1XxPd2uq3trZJHpV7axRXMEhh88qpe4lbPCxITgHOcg57UJNlaK1up89fFLU/H9taeLNYOi3F4txpz2fh+wngAaRry8JdzETlsbcZ6FRnpXon7PPwt8QeAb/SrHVgNL1WBRea7NBh5Zt+SBKRkKqgEBVxkkY+6a9m8HeCHktH1eXVINZ17VkDzXt4DKltApbBVc8fKFVfTJPc1s3K3jJPc3mhpHpGqqLVkgdY7mdWGwNLLnd93J4wQvQ5yKq3UL9LnkTfFTw78OdH1HXrA6V4iH9oC00rQ9OkDmLCny8KcsWB8yR265PXOK2bbw/q3xBmH9u/aPD+mTXkeub57febiT/lnGNrDEYJzhwOOvOTVZfEPw6+E2p3uiaV4cj0TV2Roi+iRma6sEcEguzK371sj5eoBHSqvgyC88P/APCQ69YeK7u7ZIvtP9jbI5J7o8gRu7Aj5OPkXLbmOcUm+hXS9jz3TNb8Xa74qvI4PFMWoWk14tpe39yQ0srIcu9ogGY0CnaR04z2rl/jpruozax4D8MWms3L287Tu19BfnECklnclFwDuO3rkha2vhJ4C1b4veItU8c3v2rwxFbyI9tpOm26r9qfay9Q2R0y3Y7jWr4/+Ddx4f1T+3JJ5rq/0+BbkWDW0DW8OxXfeyMQWPJyoHpyazv5Gh4j8OdE0q51LVL+fW5tQuNPtN0NznYhdZGBWKSTjccAZGPXNelab+0Z4W+HVvd6Fr/hnVb22uYYlhufM8yeB5ZN2JFIIbaw3bs/hXSfD+4tPFun6VeeH5ktNavI2tRdaloyW0Ln76pEuP8AV5JJ9cDNWvi38LTH4SuYtCuJ/Evim2lihmSyskzdyjdnYcAffbPPAANNLqJ6aGjqGsafqHwsm07w9ocLXOomVYp9FlYSXUx7HPDHpluig8V474N+GWoeFY5NbOgtrd5axGzFrGjAJMFBbc4/hQsRu74Neh/DTwl4u+GOl2//AAlVj/wiekpZi1OnW06vdXDMSzM0vRGkYbeoA49K6P4ifGDxF8LrHwnbpaWFppV7byXF/ZQxGQFWbCx84ZiqYCnOCQT0FHqJ90cZ4W8SaR4z8NX0OtaVoUMNu728Gm2lmJ2eQnAMnIJbOMZbHvXmPib4JeMbCC8uJNNvriJTmGytD5qqW/1e6NHK/gOFxXo/wd+Mvgi51nVIrLwGmjeHixu3nurkGS8cHjyxjueMZwuM1z/gj9pW6sviHcR+HPD17czXd4JIg02EjZyR+8cjhAOcAUtLK4NXeh5dpPw88SeHfFerao+g3eYrUC7RYNmCV+WJQBkNjndXLeGzquqatqVlbsPC2kXEZhuLW9uCryqSdzDPXP8Adr6S+JXxN1M65qNy2pypNp0LC/ez/wCWzyZ2BgOSqnHYV8j3HjdNS8Q2+o+IbC3165lz5ktkzW62qsSMtnhvzzS66C23O6i8V+INN8T2NhNFa2/h+xVI5VjcNI2xuDgcnGB0rw344+D9UPxK1nV7y2kstLv71LzzrmQYdCOCpbDY/wBnGRXpHgzTNT0O5l1iazMGi3MknlSB8y2jlTtJB5IyBXnfxR8SQ654XtdT8YySX/im8l/0eRmwyWy4BZl9SV4xVxupET1RxHifTNOOuWT65JcLYTwqHaIhthzhdpPoMfnXRXurabrWlDSja6gbLTJUaOKPHKfwgD+Lf6VkW+lRfEq8aHTJZ208RiZoJ48sjAchSOSOOa7Lwt4D8T6RpN5MdThtrMQrLGS4d02gkAYyV4yRnoa2exinqeb69/aljFqNzb30Ml5dA2l3a7DHNEjNkB1PGcADj0q/8LbzUo76y06+mWeyvkmtfs8jZEcq/Ohx2JIABqf4WaTH40+Lljp2pXYlTWJTG90x+Zn/AIGye5Ixn3rq9B8PrpXxM0/fY/2SlpqkUVyZj8kku4kFR7qKtES2Rw3xN8KR+FfGNw88oV5rcOFByIZHj+VPw6Z9RXlFzpl7FtkkgmYOeJCpIb3Br034jarP4+17xA/k7buC4e6h2HCeXkhlHrxgj6GmeHbk6f4cji+02155UZuXt2hEkhJPCoTjBwOcZrRO25icNZWcCg22oI1ncPh4Zmzj/dYeh7Ht34rrtU12fSdKtdG8QaVHqFnC5VLp1Au4QeQFk/uFSDtOQfUV0t7rHw58aKReaLd6Rdqqqj2qks7HrnBx6djVW48Mx+EdLtNQtNdtdbMs3kJY3EayqRjhW5KkEfKVOMdjmm2ByWhSXfhw6p/ZZM9nfWjxDUIwcxq33Qf7h3AA9/Sue0q9utH1GC+Eco8scPyO3GD27GvcPBWg+BPEl/Lbw3l54Iu7pTbarpd6rT2QU/xo330wdrDduwR1xXMy/CDxT4K8XS6bcLDepBdC0aazkW5t3SVSQ+AchSvPI6fSnfXUSOo8JeMdat7/AMOaj9oW3k11z9snLeWtwI2+Znxy7n3784zXsll4vsPibrGoWcl1pjW2lxLbwyxxAy21uxAlVCBnlmJyc9TXm/g34ayeLfh7rPg9LpbTXdLuXutMnfKi1nx+/tmYj7jphgexH1rgfAum+L/AsksmkWdvqaLLuu7iwnWSYRgbWXGcheTnK1lY0ufT8Gn21pqMugTx3WmTX0fmQvdoZ7K7x92SMYIYY6gEEdxxXR2ngrV/BXk3Nvf6p5Sgyf8AEuvlNlFxg5EgLcf3f8KX4SfFfRdd0qz8B+NJ7e8iuLfzbDVbmPy50Y8fuyCCCB1x27V0fiq2vPBegXUOi31tqqwt59tJKBNBPxtMLuTwTwecEU0uobHgfjn4m634Y8T3OpWGp2+pOykTwyOHVmxywx0P9elcBqnx2l1Elru3S2ncBHjlTzUb1OWO4fnWz8WZNI8TKk97pKeDr7mKVbPmPeOXWVFwwPQhhkEYr598X6Bc6LqLRtdx3kDAPFcQuWWRSMgjv09aztfc0R7Tonxft7a5LPZW8UY6NZny8/h0ro4fi1pKqZooo0Zj825FOR65zXytHFJLwScdua0bSDym+ckKB8wHcUnBLW5ok5dD6hX4rRCVpI7uGOEgDcYjnp2qpL8cINPjVIQtzJgjfJux+deAyahcSJGEfao5BFWEuAyZLNu28ZFTY05F1PTtX+Meq6ypG7dGM4WLhB/jXA6r4om1GWRmw0xHVu3tiqME7RPgMcEcoOBn61LeW3nxtLGCoB5AHNDNFFW0Ft3kdw0qmZzjBft+FTXMV7dzR7JdgP8ACBwRTLdntlUlco3fOSKdJFPc3MTW6ELn/WGluyjRttDCQ5u5Cp6BgRyat280sO2HzElTd90rnb9ff3qndaY7FDLcFgp6K2ADirFo/ljNtKvmgBpN43A/Si3QDfk0a4Wx8+2mVUUfvSeSvY89xXY+BJD5qXEDG7ubdGcXDpgY2nBGP4gcc1g2WrwLZGDc00NzGsisU+RG5BUn9Kq6Vfvb+I7eK3nmHmnykjhHUHgLj1zStqLdWR9FfEqdtD+HHw7u7zMF7Fo10kcsrMsheacrn3wFPPavK9S0zT9RbTddjnubLVZg6ylBujefkBnxyoIxk+uD616d8Ytd1SfwR4alsWttVHhyMaReyyuJFWQfNu2n/aYr+FeTxeOkvDb7lWbd+6kjkgEYLZz8hGDVPe7IV9Wu5Z8beHn8Y6Q+t2sKRXlkqf2gLViRIu0ATDjnB4IH1rt/hnZW/j/wnBpuriRkdcafqUyFZYZF6Bz/ABKRxz7Cl8Na5a+CtUs7658nde5S50iSQl3U/eL9lXByB1pfDPxBt9b8Z3WhagsAuS8lpa/ZgUijYZ2bl7gjA/WhWRjJt6WO28N6hJ8P/GKeEvE0Nyul6ssaXE0aiVYWPCumRyoyNynOa9r0rSbnw1onie3tITqUeq3SzR2gOLa4ggH8K9myw4IHIxXlHgZ5fGPhWWS9eS/ubOB1KxpukinCkI3OOTj8xzXsvhy8l1v4dm7KOl1bx4naIYlS7VgySjg7ciMhh0zgn1rRaGT2uzvvgRZad8Ufht8QPDdzb2os7rym+zr8pkcZcsRyB8yqMAdq+ePEuh3XirWdOisr6fS7UXDeZ9qtdpt1QbQFKjZgAKATjr616DoRufB+vaxbeFZvsd54gt4tXtoWOEn8va5RG6K2d4IzgkD3rnYNe0zWdeuW1W+vY71Lhnn025bbE2MCRlk7Mc5wcjPcVUrWsF25XR4W3zkMcuAeMcduhp3JPDAMew44qPlG2BSueflHXHWnK275gWYlc8+lfOmo+MBVKqwyG+73NTbgiBivzdRk1CuFGGTJ7ev5U8nA+4x4Gf8APajYCQO5Ocb2HJA6DNNJZ5CX2k44/wBmlLZUDduONgxU6jA/eABRwMc/nUydkbUo80kIieUFYgll4zjNLEl3qtwAgaQL0UDGfrV+1097p13kpFnO3PWtSHU7XSozHBhjnOMf1rmS5tWfQtWikixplt/ZsLC4G52B2xqensaZ5ySXLsxZVTjbngis+71d5pS0iDac5RD0H+NZF5qV0VYjKc4JAzit4tGMrpG7qXidUURQnEaj5j3PsPSrGgobphcSgpDHzt7msTTdNW4kWW6PGM5XvWnfX5vGFnagiMkbmPSrSS1Zk5OWhe1zxpKsgtbFdrHoFByPxqDQNG1PWr5Iliclz8zspwPx/OtXS9Es9KszdTMsjg5GRzXb+GNaTT44pVDou77zLgVtFcz94mV0tDq9P8F6doumR3OozIqpyAR7V5p4w+JWmC6aOF2eNSVUbuCB7UfE34jR3NqbEXQeQnaDGcD8q8gstGOsSvgkLjAQnJPPetXLXlic7SSOtufiRhXS1hTzcfKM5B/wrl7zWNX1q5dbi5aMkgCNRkAV1/h/4dWVkTe3M28HjBOMH0Fb2m+GLae4e4SM7OitjrV2bVmZ3OL07wzFZ26zTOS+BjeScGm6jri2Ef2a23PIeygHn1rtb3wjeXNwB5WyEHcWc4wKrxeEIbPeVAaU/wAK9frmqUW9kZy2Oc0+aWO0ZuTMcEZ/h9xVGPw9fa1PJJM4dN38fJr0XTPC6qnnXPybvup/d96nezhjZnVhHEvBZe9dHKc5zNp4W07R7RnmiUO33gw5HuKbLJBZWrpb/IP771Jd332252lwwU87Bk49K47xlqoRJneVYYVwAueD7e1Gu6J6lufXAEkIOYccs3fnqK868V+P47YT29mrSPyGBycVia/rV3JBN5bNtPQ9OPWuZeZYLbzJUaS4f7vHv601oPchu7+5USTyyDceckc1wusa/c3TusTuQDtOR3rsr7Tr3V4trkxxMcnJx06VY0nwCI4VdUO588Y3GtEJnnNnod/qUyvJnHHBro9M8IgJucqDnAJ616BB4dW1Ty2z5mMnI7fWqN1axQXAJlwo/hxwKpO+pOpDo3guNphIz4RT3FdVc38NjAIIEOQpXcBxn2rlpfGVrYuYlkyo/iPc1RuNfMxAiG5uuFPWkzWOvU7TT7LzJQr3AiMgBJzk4rbvvE1noFutpayeZOQNzKePrXnuhaVq2rTtMHZY1+6o7119p4LPmh5ATNJxhj900a9AbV9TorLxVFb2Q6SzPgk9SD1qxBrcr3DzXDKd7fLEOvPb61WtfBUtkplbmQggBRj8qmsPC97BdmSVW6ZAbkL60JMzbR09nr8iRpGYlYMuARmp2miuhypBxtDE/wCeaw2S+TKrHg9PTtU2m291HAXlRpGHGKq5k9CK9kS2Ux5DNnIP41RsbWS9ufLMIyMsXPQDtTNWtrySc+VAzkcLx0NbHhbTtQNqxuofKPIxn86zWrFKWg37EjXqLJtliU4O4/dGOSKk1L4naF4SsXtbZTPdDO1o1zxWL4oRbdGWBnjdhhsn35rktR0z+y7Hz3QB+pb27VspNPQi3c8/+KfiKTV7h5rlXUvll75rxXU47mW2aVlaOEdATyfwr17xnNDrsQY7Y2Q4JNef6zcw26iFm80fdChcZ/GqWgPc4aCKNyS7bAPaoHILkDpVvU8eccR+X/siqBJzWoi3Z24uriOMgkE4ytfW/wCzn4JbTzFd+VJcWwx2+775r5d8H6fLqOpxogO3PzMB0r7y+GepjwJ4Strad0dZV7D5jRe2pL10O28Z61osukG1W2jnmUHhh8w9qtfs7fDzS/FvineLdPkIZo3A2Lz6nvXEaraSeLPKksdOlmDSYmngyQB2zX2R8FvAX/CufBf9p6nbrPaSIDkRAyJx0PrWfNzSv0NEr6If428QWmial/ZeiQLdXTjynZMBE4xnOcetP8AeB7czRzeK7yS4sIWM6WkLh4344ycn34968g+JvxA06HV7y/03wzqepyRgvH5MZWGPGA24Dr9K0v2fPFGtfEHxp4g0zX5I7KG8s/8ARIY7fd9k2qCuD796xcuZnYopH0dcfEvR9UmsPD+l6Jd3MMXyfZFHlyrGQdrL6gVtvpVnpsFhblorq5u8PPDqsWZBD0I2j+dZvhazl0PSdO1C2sf7R1SGGRCxturLwdsgPC4PcVlJb+Mdb8ZjVp7W0URLmbTZvvPGuOVHUnqAM44zzUb+pasvQyvG/wAPNAsda0/UPBlxNoV7HcK15a6VcIIrgdjJGc7sEdcZ5qOPUPBfxB0XxlB4k8L3pk0ZomuPNZWlnz8wZQcYIJBb65zXXW/gi61+/wBTfS75rZbWcCJby3BWIlM7oZQMsM+ufSu88P6S8WnQ6m0tub8gG5m0y12/aSDhuG5OcfpxTjF3uTOaSsjyCw+DFrPcajor6HrOmWvmfatM1iO5Vwke1cqcHcHAyNrZB7V6D4b8L6T4cunutOm0+0t4wiXMl1ErTyTKM5cfKUbGePx5FQazZXyeOtL8V6e+rXVhsezvtOmd9lvnHziE/XkgHGAelWtXt7WXTNdvdIt7JHuwwnhnXK3ciDgqw68DGOvAPHerJPTcybcrXMz4iXmmeINNm1fS7L7XrekmO+tXwVZwrDEsZH3gOhB6g4Pasj4P/Gxviv4fuRq+m2unXlrIYrqBgUieMkhfLdjw+CpAPXnp1HUeFfDth4W0qbSobu4vrG6jNwLJiZprcvy4RhyI8kY/unHY1DovhNL6+FzHcNOksXl3dtexKuNpJhnCqu0zKQoY9x+GRXF7til4k8EWFncwW8k8rWeoALYzkK8kM64KRbWBDgr5jAnldhHeoo4/DHhhdQ1LUkN9HeyJpmsi5thIZWGdhdRwQGyBgYAY+1Q+PrDVz8Pp4rNzqeo2k73MF3brgRTBvMWVD/DjLLjoQa5H4LeP/DnxmtNSsroN/wAJU0Dyyq+Ywx3bAdo6EMQenGfaobd/dNbe77zOU8d+F7rS7yXX9AMfhjQnubexYQS7o7ZVfAUL/AGzkkcAgZ617DqGi3vhjx0NVsdOt73RL+My65cecrvbSxqNkiIQcuG7Y5z7V5Zb+Htdufh5rOh6z/p0b6sNMvJrkFABGwCmQdSkmBgjjJ65xVl9G8X+E9XlSO/jNzey29pb2kknmC5gLEsqv037eM9TgjrTT5dxtJ7M3vjH4+0fT/DuoanpVyuoa9p1qCL+H70mZAMZxwybycfw5Iz2rK/Zp8V6p8VfhdFqfiKWS11TSLyV4S7YDRBNoXPble/pXP8AiPwrY6dpVnpMbyW1vYXy3t3paElru08xvNXe3Uow6dunQitW51DRNIuLVYNT8jwjq2qx6rsjTEsquoiERHZVJ3H3zSW92FtLI9m8H+OrnxXqUDR2kSxzxSefLDKD9jRdnlB+uXdmfC+gzXPa9pmqeF7q90+DUP7au7kLdw294udssjFMtgD5Thh9SPWpvAR8P+DviD4i8M2sTvvjgvPOk+7JLEi5Vf7zAYbjp07VNqmv2l/4n8Oa81nNHPLfPpa28smAq/MY5So5PLg47bgewrWS0V9zCLaldLQ6/UdMs9HfVvELNPLe3NotvJEj7gMZ2qi9BySfxJrAsG0L4b+FYLWKOaW9lt31Rt4Ms15OcMzO3VmLHOM8BOMBRVnwpcX/AIbupbDXJ/7U1C43ahdXwAWKAM3lpDGMdBj9Se9S6X4gvJdZ1O0mtV+zaRIkEDOgV5mkUBCB2UKW570NiSZinxnJc3Cw2YaMafBDd6nqBCokQOdtuCRyRgMVHPI9a4ux8b+IPGGpWVtY26WMLrc7oQzG1WQycPcN1LFAWAPHOcU/41/FDwx4X0zxL4Xe0l1HUNSspQYbScZeTHy8DncW4J/2RXCaR4d+IPhvxLouhw3gsNO12GJ7hEiMgVpQweV8jAKqDhSR90dzUPXRG0Ulq0em3WlnXvEEviKDXLe3tHsjplk0FqFkubvcT56gfeUHJA5yE9K7LwfLD4R0IjWfEiXSQQrLI0soB+ZQGdh1JZsnA4BOBmuF8U/C/UdR1m0mtNRFxpFrb/ZRYwl4gJwpLhtozt4JJzkEkU3UfBU1trFnrupix0bwvb262qKlwxC4UBZCuMu5diFHPQZ61MeZMp8rVjU1Pw7p8Uj3V59llmuA8mmSLCTBaR7QBOU+87bmJAxySMetZnjYrq1hp3gSwkFx4etdOW91S7SPzp5ISQIYvmON8jqzt/ugd60fH+kXWrar5Gjg21pFpCafd6k0nlLFbt8xjjPUOw28r0APNWm17TdE0DUbXwzBotrq0Onq1s1y/wC6ZY1+RmA+ZVBJIJ65J5qmyVeyfY4nw98TYLXwB4g07VtPltbCHEEspRrVgjEhldl+623aoAzksRg4NM1OfR/GVv4S1nUWvNJ061hSZ7GWZo4khjkHljYeSMAgtjLHpwK8z0zxPF490u28GSzahpl9bpJdSalBAFtpLp5CZLhkcbpPRSRjjivXPEHw00vxx4btbXWZJbq7Zl8/WDmK6jWTjMjlehwPlAxyORWd1sjZpr3mtzg/GXxJ0nxrc29hpUt5ZaZrF3LLc22gxol/fhm2pEXPzoZAGyRzgZyK9k8KWfhPwV4Psre50TS9Bsre22W9pbI11NDuBypmIJ3EEj1b5jXiDfBGSL4l2uj+GtQsvDVtaM1zb3ySgzSIAEkJckt/FhTgYyR3r1m+0i20DxNpGlrJPq+oSPJJc6hHfLBa23kop2zAg7WIIAAHAJNON90RJxaszkvDni7QIotQuoNUi0uO0kNyIIBvmYhdieZuxsVSd20AAmvN76fXPj54w1VdCvdQtnW6illuNWAhS6skjKlTEBmKNuevLdelerNqvwr1PxjYWFzpLL4j1N973GnxtJHHKGJUs3cE9zkHFZ3xY0G9+H/hXxTqtpqNstpc2r2smowld0rlskO4ywYIoTPcnsKdrJjvrY2/C7XcPhJtCgudNmn0WTCiJGnit4VX5lSQYZcjgBfpXj3hgz6z4iltotdt/CHhiR8zLdRSwTTM33TGHHIA7rx+NZ37OXj9dGm1jxFr/iKWPQEhfUWgQoLeSOT7iE9QcgKOM5BPSvS5dH8LfFTUdO0tn1SC4guVmkWBXlLqwLCJWx8qDIBGfXHrU2bWhpe2p0XxA+yat4AtrOyg1vVbOxKpHIDsttRlIO0u3JcdSTnkjn0ry/xL8OtdmjsWv7a0u9duLZneEytK1hGy5TzG6A4yduOgPGK9OsdUvfBPxMg8JXumj+x4YxaaRKCFZ3bBknxznAO3JwBx61yut/GnTNV1G60KzhtYbLVL2S0vHyxlhVNwDBuTJLIBz2xgUtiHrsz53+LHxUtk8PpLqN/Y2Gn2kiyWca2oRmQrxAQowuThmOSQPrXz5punQLex+IdG8Qx3Om2zrNc3c8rJH5pG7aM87RyBx9K+yf7A0/VYbfQ7jT9I1HT7y3klntfFtmJFjgUnDw+XgmZyCFIPUjFeefGDQfA/hbwRqvgDwp4W0jw5qX2pJ777ZdyTXVwyJuQRIM+X8vB3Unbqwd1qjEt/Gc1v4K0oQa1pEiaxC0N3HpdshuJWdjhSzj5SV53E8YFeUazHqwu4dNudEu9L8P2EhN3BcrgyIgyiK2OUycls8kmuqPw816H9nDxFr7eH9R0DWnljWye4tmdPsw+ZzHgfKxGPmPUdK0/Afia/8WfD9vCmsaXO9haWwaa8usvkYyCoPJOT06cUr2JacjxLQPjRc61plxpsyJdWWnXZNpMyfOyk4Ebeo6c+1YX7Q1lDqWp6Lq0EMdvBaWJnMaISjsZPmIP93PbtXf8AjLwt4E+G+k2OlR6Nqdtq+rNmLWNWlWOJeT8yRoDuHbk1wH9p6z4htf8AhFhpz3MUcD2iTWtvwkW7LMfTmtE9bozkrrU8o0/xxrPhrVW1dLgQyTAiNYsLgH0ArpdE+JZ1D4iQ67rEoghby45khLBZowCp4XjcQcVzPjrwFqGkX6h54b1WLLF5B6KBxkdu9RX9tZtoGnolu0Nzaggun/LWQnp+ldNk9Tmu1oz3fw/4O8FeHvihc6p4d1+Ypbhbi30+4t1LoSuVAYkZ5Ix71ofHC9fRbmy1a+EggSNHYTR7JVnHAaMD+ILxkntXjaKl6+mTXd4ba8QBCY1zJ5a84A74I711XhuOPWNUfUr3U9RvdMnmEYsbmLf57YOSqk8Dqc1FmNtdDh7WW51LUr293u8VxcIsQIx5hcY5xjrzxXTeLfhLqGhPHp0s0FjeSWjSrvYqMqBhcgcZHP41smBLObTLOaFUa/nMyqq/Moj+5lewx0Fcx8VvHWo3Xiia5mle5sb50ZUbqUUAKuOw/wAa0XkQ0cxrljKYfDNrDJjVRHJHOQDuI3ZUn1G1iPwpnhW0u7nWr6Gzt5prS3jdJIY/nKqOSQp69Cfzr1DwX4LfRvivoM+pWk2oi+tX1GK1wSIUeNtsJJ6vxjHYYrgdU8Qax4J1R3ttReC+jPn3UltGAI5ZD/qs98KCPzqncQ2x1UXVs51OFrn7ICkN/bv++RT0DKfvp7dvavXdUudHt/hHoOveJtHu9dvUma3E2mXPlPGqRnYZGGc4Ujj68ivnvV9afV9Ul1K3jFpd7fOfyeFDfxFR2HfH1r6B8Aaf/aXh/RX0m6bUEyZNVtrSMyxEMo3B1PAyMg+hoa7AbfhPXrG+1GLxHZazLa2N3aG6udPu7M+ZCits81WRm3gYOQR0zXK+MPBsOl+PLe8stds9M1GUR3lnqdrOVguQwP8Aq5PugjoUbFYPjGyvvDXi1G8MOdM/sKd7OBoLveXQkuhBbg8MQUPFamp6Ja/FLSLCVmi0HxJaKYru3dDFY3MOSRJz/q2BYjuOetTZIDc8R+HrrUtGLXunTx63bD7UViUFNoHzSwsOeerL7ZBrO8KfEC4ufN0mz8X23k3cLRNaXMrx7mI4+ZgOQR3Oa2PAmm+I/A91EEeO/jjwsUH2tbuPZ/fhkUkL/u8A96f8TNP0uDUv7a0uHRZGvwJJrG+st0UUp4ypHKhj+RqdjRNdTzPV9Uj8WFdF1ed7XV4kNpBdyyb43dWzHlxz/eXJzwRXE+PNLvdHbRRdxmCZrLy3Xdn5kd0P6AV6F4l0vQIrKD+39Gi8M3shbbdaWskkZPHHlscZ78HNZfjHV9P1zwTpVlfPFc6hp7sbXU4TgXFu/Gxx1DIy5GR3IouVc8qS5dfuk9auW8hJHmMQuPzplxpk9jIpZN0b/dkH3WrSs9Os78IS0tq+cZIypNU7Fxb3HvMkaKuOvJPpWtZxCdECjJxjdmmv4cEMaEzocnqeD9cVNGYrXerNvYDI2jisDoTJFhSCUbiWwemOtasMe6XcuY1x90/xVi214eRs+U/xVftWld8DK8Z3Dnigrm6G7Yaalw5eBQs548tz/Kq2oOtmrqEYSZ5X09aq21rKHSaO7fcPmCkVu22q6ZPC0WsREsCVWaMYIPvSsUmYuj6bLqIkuHZBG3QK2M/nVtBZxP5Mf7yQdRHzj61Jc+Gr22tzcae/2qwY8LGckA+o61kaZoOp2F7NLIv2VJBkPI+BU2KurnQ6fNd6Umqnydtoltuw3Ku7HC8dvX8K2vBfiVYpZNY2pBe6bE00URx88p4Tae3zYbHtWdaaBfnw7cfaZUmhubhQJ45MghRnH5ml2aNp9p5Uk4urleTaQDH5seT3oemgNX2NL4Z+INQ1iTU9EvVlaz1NG86RmwqPnIkYn0aodX8Sw+G4pdLsrpHuYtyS6sFy7t0Kx5+6v+11NMbW5dfsBa20y2KrylpGAolI9T3Psa4zXLhP7TkguYZoZRwUcYbPv6VN+wct9y3Z6s00kcVtJJc3NuxkVLljmXPVQeuT6V7FpWoJe+K7fVLixhsbghX80ZAA2jDn3B/lXz5p93a2urQEQSq3mhSd3v1r3sWEUsAt7zzYH8hXLv0fPQ/kDVvRHPPc+sfgJHLqvij+0bS6toLeSFIL+B3XywQT+8Ug/MGz065zXceI9c1X4b+K7bxF4eshPo9gxk1DTWXLSRMQrysehJGAT0GB718i+CNSuvCmuadc6fqNtFZ28qubF2wZT3JPrjP0r688LeIo9RtdX0HU7pDdWtyb7TthAlltZMMEcH76YY8544q4y5kYSi1qjX+JHw+i/sPSPEXhm+lk8PTwtf2VrHJgpFIQzxI/UCNufocV4z4j0S6j+I8eoIySzSqxuoUw0cpbglfQ8DnmvZNA8T3PhLwlPo8Eclza6Tdm/gECbt1uzgXFu46phWBGPQ1p/Fb4eeHNU8SWWo6bfz6PPPdmCCQKJLWYTDKhx1UhsgY7YNVLXVEpW0R8eqZFVN3A65B70iAmNVXop7012GRv+UEbie3tUqR5xlTyMgHofpXz/kajyAQrDODyf7wNO3MOS+OQBj/PNNAZVO3rnJI9KFJ3gKQvB46flQBPmQs5zj5sEoM4q1vPUgBW4DHk1QUCOAP91lPY5zV22iXZ5zctnJIrKppE7sJG8y3dz3DRLHGh5XnB5FUITFECZFDP3y3FTTzr5ZcjaPqarRbZI2OR5h9Bzx3rnjdvU92orGg5MrLuiVSwyu3ofY1E1sMbW+TuAB+tS2kiyLlxuUYYqRj0x/OpJVQEuFZGX1roirHK3cp/vDwisqe3AP0rorORLaFWVdz4wxx0496zEWIRksQM8cnnHrVA6i8JO1t6Dp1OcVo11I2OyuNWgFuqzMd/BIzzWVqXj2MzeTESm0f3vlrgtS8QOzyOAVYDuP0rI0+W51i6njibOMZbHA71rFPoYymVtY1mW+1ifySZnMhxjpmuz8HRSx2bGZtpPdR82e9c9ZaPb6W0r3Hy/MTlwDuFdH4d1WbVJBZafHnHAAAAGa0SSMpO+p6R4L0G68R3qid3FrgAZPUZ/SvU5tLh0uzURwrsQcknHtXP6Ssfg3QY7i5YCUjBUdWOKZaa3deIWWQxlIFwAHz+FdUfd06nOzTubZ7jc42xADA3cnb2OKwYtPiinLSzeZITuUA96vX2l6l4ilMcausSdVjP9adY+A20qF5Ly4AAHRmO78601k9EZtpHO65c3zFVTAOQxJ6elYOu3NxHaBVHb5toyB9K0td8QzT6itnZx7rePhnXpXJeKPEaRK9vGN0rLtVfSi6u3cyZzmr+J10eD7PbhpJyDk9QTXFXEVxqE0k93JIABgR9vWutsPA17q6vIyKo5JY9Sa2tP8Hx2rPFtM0mQCRyoqb9XsB5q3h2ea2dwgVX4Afmn6d4RgRFa4Uu6ngk4H5V3urWEsZWMrk44APvx0p/9lRWcJe4KK7MCQf4RVrVi2OQtfDEdyWllRRHHnBPf8O9VtSvYLeZYbcBAO4GMVo+Itfis4vJjIbA4ZeM1wep6+SXSMFT1D9TVqyJsV9b8RNFmJBvdiQTnpXDazqLoCrTNuJLfKa3fsNxe75FdlZiSTjr9ayr7wFqF3JuHAcZOOcVok7EN2OKYTXd2rxqZfbrXqnw98DX/iG8jMsawxAfezgYpNC+GWoWcak24Ur94txkH0r2/wCH3gvUobcMI9qZzk1aV9COZrY1tF8DmzsFt7ZQqnktgV0emeCorZmeXDAnOT0P4V0Gl6XPbphovnx165Fa8Ggz3LbpVZOeg7VWm5LbZz0mj2sMajaCx4wB0NZV1pL/ADrANpYk7sfnXa39iIIMtgt1yw5FYN1qDxx/KCR2Kjj6UmJXMG28P+UN9yo+UZz1qS6uHtrZooIdz9sLw1WJJbm9bZ5hjjPJVhgfnT5bqG0iTAywGNwPAHbPtS9B37lS3gWC3827CqcE7QOTmsrUNSWZTFDkKB0XqPxq79p+1yF2Yuq9fSrNjp9nI5cYEjHgHsaW+iFsefa/eQ6fLEjR+ZOw4xzk1wPj3xQbeKSGeMiUrjy/8K9O13SxHq5mSPeeoXtj2Nec+NNKXULuZ2iBIGMnk0XZUVc8M1g3V3aPIHy7NhVAx+lctdWjaTC9xdvukzxG3WvZtT/snQNK/eKr3JOFX+LNeKeM5f7QuiwBB3dKqO4mjlri4e4kZyOp/KmxwmRsYzVw2TwhTJHgMMjPcVveHtKsriTMrjg5JY8VsiGz034CeDn1q5e2EYbP8YHSvsbwb8D77UrjTrZ83K/89AeFz2P4V4L+zB4YvNU8bxLY3AgsFB3lRkmvuW50zXfAmnG50u9ihtZk3B5BiQZGOhqHtdjiruxJplqngWRdC03wy195zCKW4KHBPs3au8+Nl/q3gb4eWPl2F0dy4eyjcuDx1JFcT8NLbxjqk813qUz6nZ2yi4imhbC5z/EfatjU9H8UfE3X7fVLKy1O40C2by7mCS7+SQ/39nGMVhKWljthHl1PL/D3izRvE+gT2mu3+oaHNGokSdsggH1A6+n419YfDvwhBonhTSJtEtUmhjXzHvndfMlypIye6+3vXnd94Z0q78O31ve2EUstoCrJBCJJwrEBSo9u4ycc17P8JNA0zSfCcGnWeow31kj5AUlXz1KnnIw3b6VnHV2uaz93WxqaH4PitZoJ9LP9ll38yaNS2HHXGw8EZPWtfU9AtLjVTfpYGTUo4CI7hCFJweFznr9e1Xbq2is55b6aeRoFQs0TcpHjncFAzms5/FGm6RJZx3N3KF1AmSGadcKASMKWwMfeGM88iuhRSVmcblKTuguNd0Tw8ZbebUNP0+8kI3wLIoIcjg7OvTHbmo9Mm1JNSuJb6bdaSKFtltlVYmyMhssdwckEY6cj1rjPFVz4Xi1i5bWtFW3v4CyxaxqVrFKAeCqqxOZFxjA6jp1qkPih4Z1FJ4JdYlu1DrG5tpGjManHKqBj5TtwQSalz6FRp3R3GteZYWcdx9pvktkgGY0h8y4ycAEOejZbkHI71zEniO30W4TTL7UP7WtwmJYGCG5STOQwK/eKjGWz6U3UfineaHPKbpWv7Dzjb2yJB5U0jBMlZd/GeRgqADXL/EKLQtD8ET3Nlok+nXuoqWN7ZRhn09iuWdkBO1cDkdDn3pSkt0zWEXa0kevaTqF/c2qie1SKRpmQyQMPkXGUYrz/ALINeaahr3ijw18QbfR7u2TXmvA1xZX6P5UsCNuDIFwFcpgNg9Q1c3p/xbHh/wAK2ZstbttV1WyPlMJomhW7yvERjzkORyr9+hHNdt8PPjPY+OtVv7e+sYbe60tov9JjcOg83AGcjKEEgEZ70uZSViLcrbtobGnaTrtnYwnUtTiju4jLK3lQFLWaM/wsp5QhjnqRg9+3ifgTwHYfC3XdW8TJbRi4vPtF28b3KNEYBKruI2BHBYb1Jz0NezfFK4u9K0yHVxeCCy0xlmlmnfKFScMGUDJ4OMe/NcRovh+31Hw1pD2WjW82nSzzJaR/ejERdgSRkfLgkbc8A1DTi7I0i7xTZq+CfHVn4v1XxksN5Bqvn4+y2jswifKFo0YEfKSOMjg9RzS6/pHh3Uo4bjWTJpl9BPbXMVusvy2U+7d5yj+Fc+vcmsM+E00+1uIzNb6ZqenJEmmhMB1j8zBVz1ZcEhT7da19auNH+Kuj6m0xt/t+nxiO/iWT+GKTcWB7qc55HtVfmS421Wx5v8X9VNv8WpNF00T6jdeIHgWCCOEmKMiJhLL5nQbgcYHXg1DrvwXXSvBPhu7XULi/g0CAXLQHAf7RG5MyMO68AYrjfh7Y+K/DvxTt9UvoJZIDdpHDBHI0iONxJZP7u1duRx1/Cvdvipb6jqGuXWjRWNzdQeRNdTyQ4BwwOMEdwKS2uU73US1oeqWureFrLVtYlSw1SKVZZ54YwWill2K0Kn+6y549K1PF2px2fi7wpFqMItor+6neCVm+YsqIVUKBwTtz1z8tc34MM00v9k2+iNJYGKCaHz5ArFI2DTFgR13HHrXd+I9G07X7yHVL9HgGnTvMPtEpCRylTGrY7ALhjj0HvRutQ+CViPwVrOo2uh+TrElvJKbiS4lJ6rGzl8EHuoOTmql14nsvFXh3V73QZQtqmmeVDdPESglLFYmHclev4is/xL4ztdE8IWn9rol1qmpadcxwyR/ekQIxRhx951AJ/KsH4deL/Dl9oOneG4PMXT7exgG+dCiiXzA7K7e54wM4Ck1V0tybN3aRyXwz+B3hj4efFi81bVZm13xLFpvnRwlzICxZn8zDfdYjjnjk1Npup/Ezxd401LxBdWpi06OQrpulQkBEjUhC7SfUFi/pgAZrobvRIfEfjO41qzs7hE1PUYbGyuA4QX8cUbyOVH8EXB+bksBXqetaFY6V4cj02Oc6fbOiW+UJ5UbnIJxnaecnPTPSq5bp3K5rNW3Zzvh3w34rlv49YbU4YYZ0kEulRY2x4H7sFu5JA3H3Nc54n+I8Xh37FpFxPc67f2O5ZZrSHKzXPKuseAcOrtgk/cHua6m28R23h/wLAljfG6vZYlaFrVAxAZ8KgJyF6kDd059K0rrxZo/gjRoLy7iTTrRYi6iKPzG5OAoI5LM3JPOfXvUNLYm8r3tc8u0Gw1vWvh/e6JdaldQF7szatfXVsyrb24w3kwgjLYACe5z71teE/AmlXy61fWelzJcyupnu7xQZ7gBB5aIn+rjUDkJzjALdapL4wv8AxZrU9j4hB0yxlhNz/YrTFJViblRKeu4gfcTkZwetaniG+jt7BkuxdPZ28kbt4fsXEG2FgD/pDZOc9SgP3SBjqKi5o7njuoeGl1DzPE+p2l/BM88WmWMQZ70bxy0svlYGAudozjv0rpLT4r6XfeGNZ0e71W8EOnytm6ji8iJvm2oDI5JP0B9+1bereLfF+jeB9V1jTNFsbrUbnUXm0+AyeQiW7bQZmTgsBjGWznAAHNcfomg+Jfibrlnda1pxl0bT5UubWys3SC1aROpMZHQfMcvzyBjmptZ6G109zuL/AOHFpqvgHQ729vV0SWcWrvLbytNd3TB94jR5BuJbjaowM89q5S9svD3iK71nT0NytrBcozWYc+YQjfM0jA43B8jkj7ueRxWL+0brnxKk1HT9d0azS2t7GMmz0+C3mupTu+XzWIAVBjOMelaGhajo0PgHSXe2Gi68+77Z9vcS3DnaM74GPy7hzgg4A5pvXRaGaWl3qWfBXiHwTd+J18A37yadaaBBHq99cyTvCJJ2+ZYOfm8tVOWJYDIAxg1S8QeHbb4mfEHxEvh7WtWuLGOz26kbNRFavlcRwRICPl2nOWOckZOK86+KnhG01i+8W+Km1KO/e5hFtZ6RYRbHcNIA0kp/ijUYXHQmuoj1Lxnq3hu60BLDTNS0F2iN2+lh7UW0qqHzNMhG5B8oxxkjA4FPfQVurM6P9nzw3oWqaNp7Xy3fhnTo1N7Eqee9xdGQbLZwmS+35Se21ce1eqz6N4h8IaPpWkeDPCEk97qs85OqaVcrEkEWQzSySuMLvwBjqCoUACs7wtpNvb22j+NPFUv9jz2MDR21usbJHeo4bEj7uFJyGO49AuTWzc+K9Hv9JbSdItNS8S3WpQTSzyaLeOkNpaKw3pv+6oJHljufmPQVSt1E79Dg/G/wR+KHiu1k8QeItXgF46IYNM0O5dpYkQALH5oADEnGTg/M2RXjviW90/QvGusNqGpWt7fWOofv3sI1nt1lEG2RY1UhlCk7eed2T3r6FudUuPD7WVvqF2NI0vUbhJLh5mdjbWcaECKNlxhSRtXGGYBm96+T/ifDpuufGLQLLwLpzx+GLWxvJpNWupDFFeSSFlMeQepYBectnGeRmo0ew9U9To/DP7UlnfLeeRo81vr9hGLfTitqjQmMZQSA5zgYOMj6eteV6ZBqFxr3h7XtS0uDTZr6Vbq4nVjJdXd0znnaxJkwMcdOa9W8NfFbwj4FfRp9U8M4vN4eWO3t4wLnJ8sRuW+YsCMc7RzkCnHw6/jrxDqF9Dp58OWXh61854dQcNDApkJg2vnKOFPIHJ6VNim9UbP7QXxE1Pw9pWnMfFbaBp9xIkA0S8QM96cfO6Q/dRABznAyeK+eJfEFzrtm8Conhe71CYNbTXBfbKpH+uBJJXauAR0rp/in8Q/DPxCt76DVtbtdR8QWEahbV0MuSuX8tJTgqcA57ZIFReGLzwd458EWd94rW60C/EwSW8MDeQlu6narY54Iydoyc803cmxwvjLRdV8JeAdVGtW1vr7NIIo75pPNigLg7GU9QG2kg8Y44rlovCOs2Hw3i8TeGmubvUC6Q3DRSFpWikyGAXP3RjnNdhrdnH4o8VXHhHwnNbaroV7BG180M5AkZDuR/mPy+mO3vXX3/hTwxoWrWnhbQ5oW8VyWc8tyk1xvt4gwyMYOGZetTtsGrPn+38MG3+Htre3Ot2tukmpm3nS6X99bqR129SByMepFcT8SPDOjaJdSXGjG5vbPy8W7v8oaQcFwvUeuK9u+E3gTTPid491fw7e3Ftb6hbx7ocDbFcSchmBPqMc+1eX/ABr8C6t4Tv47u7aN4LdWTbbvmJVBIHPcnFbQlrY55x0ujynR/Eb6ddpPfwySuqHyz0yD/OuxsvG8h8m2WJW1O+IaeccfZo+0cfpkdT70txBo2uaHaTFM3ccZ/dxDJ2D1965TQ9WbQbh0uYo2Mv7yKWTpj09q6d7nPsd5J4mWe2trmEumoQaiqwzO3RQu0qD78VzHjPVQku+ElrmxunRDtGEU/dJH1BwK1bO20jxF4UgSKXyNTF81ysK8iRQMt9MDmk13wZFds1zDL5Q1Hf5SzNgSqDuDj0xQtBFj4V+IJ7W7PiDXr6Z7PTN8sMskrGRncbSqgnkZwfqKrfEDx5a6l4ZtbOHS7DztQnkvLmaPJk4+SMe3G5vq1YPiRlsYtQsZ7mJfJghtYIoPmVjlWYk+o/rXDAFGG7PB6mqsB3nhbRrPXvD96kAH9q28Mvy7sFlK8YHfn+daHhL4neLPh1b6dp9jcT2OnNIzzRwqcXIfG5X/ALxAHHpXG2l7c6HqUN5aSgyooY7ehHcH1Fd7o/xDsZbKTS7+zaSK4IK3Cn94FPAH+8ucAjHHHIpkHourWGieLtHudQ08S28N+DFdpPz5dwhzHKSOgI4z68VH8NLKz18/8I9qzKIyM2+rpKW8iTpg+x6YrmdP0/UvBelvNbyXOpaXIxkVVXyy46KHB5HU8jINZ48WebHc3f2dIIYwS1vZts8tweOO/wBayv0LOyvILv4WeIGsL/TLmx0mcOscu7ENzg/MFcdA3pXoFz4Vh1Dw5a634bmTXdNngDtBNhbi17EBh1APr6Cue8F+PpfF/hVLLUIZ9VtFMsU1hKN55AKSA9jkdqreA47+707UpfD0q2IGIJbME7onV8g7ejq3IPpQBBqaz6rBaadLaSX7RbyZIlJaAsf40I+dDgZH5GuUufAqNKyzwWejPt2EtJ+5JJ4IwCVz15r2nW316/jihaVbUNje9rhlkGOQzDlR7e9TeHvhsiRhpbu3NtMvmGF2BJGegHcVC1LTPDtB0K2gkuLHVrWDULWNsObZ/nQ5+8prqZfg74d3G7h1OeONl/d7xuGe27sK9sT4XaD9nme0jSKZgC2HO3djtmuem8N3FkstgbH7A4TMU5IMbL3B9aGmty4yPFdY8C2c4jVbqQ3+3bu42ygemOlcVc6DJp8xRgVc9fMIJFem+MfhZdXBOpaRqEYuEH72GNm2t7rXFyaXrV7MN8clw8JCkMBwPr3pM6INPqZ2nW6GDb5e6UZDZ6VY0a6L3Jikt3TaMKRz+dalroF+gdxEHbuoPvV3TlWyaR57SQEnnvSbNdFsVo7uOxuhbrExkK5ztqxE1jqOElZTknfgdxyKuefBeXRkjtpVfGMqueKgt7a1+3y+dGRFjGMYwfc0LTQLoht9RudPui2nWwZ1UkEHjP0qW3vLvXfkvlhkuGOVMqgbT6e1dXpsumNJFHd2sa8fLufbkex70zWfAwnvI7nSY5JbcoxZByyt26dRUvvcakr7GJqMllFZxJ5DhYgy7Y343nhj+YrAluLBZ9xRRwW3d8+ma09T0GezsQZYW3HJJUkjOe/61VtfDN7crF5dsghYgb36A9SM1mWmUoWsYpN5R0iz0hJOPeuutf7O1+GCx1VkuA4C22oBMzRL6SD+IfrWZ/ZEWnvJbzsss5XPyn92p7YNZ91ZXuyKCUIksnypInKn0HHSqSIk9DprT4S3EWuwST6X5mnE5j1KyfzIJf8AgXb6HBFeq23hR9Wgi0yeMXVszBEdm+eIj0PcfWsr4Xalr/goRRW926Szptkt7pN9vP6Kynr9favRtJ0jQvEqXDzzzeEtUkJ5QmSzlb0A+8h46c9aqyZyNs4fVfAdxYJFPcwrLHE5ikkgAyy/wsPfPH4V6hp1lL4s0G21iwXzLzR7U2dwJch2hx8hYeg+7+VTDwFq8TwqmdY0+ePy5J7FxIUbsSOoxxVDQrtbWVZBcXFrcWrFZSoIWaPPzBxwTkVlaz1LT5l5nWfCj4t674J16Cz1C2XU9KVJFeK7w7LGQdwL/exjIB9a+iPHXhO68WeDvEU/hC/kvbe9hh1O0tZPkuouVYMqnhwPmGR6Eda+XrzRJNH1dri6uoNQ0u4hY2V6G2SpG4JKsfbpzXrHww12ex0bS2uLxr/StOja3uJYWzi2kXGB3DqwHHTmtIt25WS0nqj5vjV5ASQI8L6ehpYldEOT8u77xx07804khX+YuQPukYyAaYEym8cAAZU8g5rxGrbDHLkjJIwQcL0zU5JztwMjuDx6VFG5VCgPA6AnP4e1SRpvQAnHGB7f4igA3YjbARR6g5p4uGjI2sCW5ZV6CmAeYBnkY+UHuKimld1B4PHG0Zx0rmqPoe3godRHvwAwDYcngn0qHTpXuJ8szIM4Ocg/nVaCDdcSMzLyCRjpWhACuCSVZhkZ6ewqoRVjoqSbZt20Afq7bc7Scd6aGXc64YPnPsKgtZkgDDC5OOAck/jUkJEk7BSwcHpIM5BrW1iU00PkUBcyNtwcgocn8qqNZyXiuI/mD9GJ2mugtNOwRJK6sm0kADpj+tY2ueIIrM+XaxgOxwOc9v50K99RPRXMZvCN5qUgtg8aE8ccke9a93Z6Z4FsfLVllutuWJOcHFZVx4ql0q1b96ouXHIUcmufjt7jXpzJcyOxY5JLHkH/APVitrqC8zBR5ndlK4uptevSIo28vruPTj0r2T4J+DJppXuWAWNP4znHHWuL03QmjlgighKqSNxx0NfQPhe3h8P+GgpDKzAA5O3tyaulq7voZ1F0Iz4bk8UX7TTzD7BFw27ocV1hm0+101YIlUhBt3Y4/CuN1fxa1tp8dlYDDOMM0Yzn/CotUS/mtLSCHMY++Q/Ue59fpXWrLbU52k2dovje00W1KQ7ScbicYLetcY17qHiy+eYytHZDJyz1j3mmTW4iN1LvGSeBzj0+lanhvSdQ1qCSO2ykIHMpA/SndvR7GMrIzL+zWYvb2GHxwz54qO3+H1lptq1/fne452nBOa7+20Gy8Nac25fNucZODkjj+dc7b6Xf+ML8WmGjtyfmAIGfSna2+rMulzh7Zb/VbySCxiMNsrYZl9K6Oe0XRLUJKdsrc7VHWvTbjw1p3hKxKKhEjAA4GcH1zXE63BZSu9xNLu/iVScY/wA+lNK3qVayPONWAVmnbDOPug9RXAa5d6hqcjNGmEPQhuMCul8Z+IbczNDGSzEkAJxXA63r/wBkt3CnZx1LHn8PWr30IsZ1xpqyS+dPchdvDBu9ctqDWts6sGClsqAT19qSfVZtTYRGTaoIDNyTWfDpDaje+RBGxYcO55NXshMp3eqXN5MlvYoeu0kHH616J4K0u/t4BJcjOFyeMge3vWv4S+GpREuJY16ZG9eAPp613+k6D/pIaRVfdw3GO1aRMZMp6Hb3N5LG8kOIx0Pt616t4eUKfJRFORliKzrOO2tIxDFBtcdX7VNqnildGgAtoyZDxnbz9a2Voq7Zkdl9strVDuADKMEetYd141SK4cJH5gHoOc1ythqWqak5aRcM5yMcDH1rprLwm80ZdkJckN1zzS5m9gK8mvreI0bjqMkA4wPSsm4vVZxF5fPICtz17118fgoGEuPlBJyuMk1T/wCER/ekuw56D6UtRpmDHYNcQKIuCo+bI/lVe80MKGMpD4H55ru4tFg03T2LMobAPJrmtSvEuA0aKCOxY9fpUvQLHHpprz7ym4xhhjPYe1TmAWincwOR+IFattEpJUAZAxhTjJ9R7Ul2sUYLNGSMYORxn2qUgZwviLUF24UPuByGHAxXnd7eb7id2kzyCVJINd/4jlguiyoBGOeTgHGeteVeKroW0r7CNzDaCPT1qGy47nIapoyanqLzkAx5Oa5PV/CcFxdlo2HydiMV08ursGKxg7SeVI/n71l30j3EwWEEn+IKM1aG7HGa34Sk8xWbMakdjge1VbHw/NPqFvZ2wxI7hcgeprrVtLuXdKykgD5dx7/SvR/g78LNY8c61azWCxIUkUt5pC7e+7B7Vqn2MmfR37L3w8TwkiSy2MxuvLQFznHPevqE+DrDx3pF3PqrSMlk3lRiJtjmQ9B7jpXPaJb6r8P9HsbTUlF5c3MYi3wISqdgTjtUHjbUdb02LTbK4sZYbFpOXtjh5pMgpjHT8aickk4nTSp9T13T/Dk3hLwfpNhqV0mjadCplmk3AyuOwKnrXnXiv4s6B4b0PUbXw94p1PV5Jmx/Z1qwDqO7Z7YHbNZHjbxTf61pMtnZ6TLe7IvLlaUtI6HjLAnjiuV8CfBe3Onvq+pT3OiapFc/vriVFCFMfK6L/ESOMVxyk27Hco22Vzvvhd4dsL+7sZYtR1mbULhRcy2V23mQOhHAUjnPOSR2B9K+ndI03RrDSrSJLWK4aQHDRW7Plu/OCQOMAmuO8E/DKKDWtI8Rm+xaWsCpZ28JATYUA3Nx39B0zXpGua0mi6RcahcQzvDBF5rpaqZZOOSAq9frW9OFr3OStNyaSM57HUryBprST+zboFtkF0BKo6AMAp44HQ5+lQavp8t9Fbx6tFLcqIR5ptctCWzjIGMhskH0wDWF4T8Zad4neHU7S6aPR1Vo8Xqs8rMcnJfcdg2t3+lRWcKaVr0v9kXVwmljIu4Z7gz25jcfLKjljsIwRj35rW6sZ8rUizpMWuSXVzHPeRanZwKT5V1prRxuo/hWQnDnjhgCMdc8V514s8R33hWeex0jwo0WlPaPNKlpKkgK8FXRSBhlxwoGeAK6a2uNR+H0FzpFxqQ1Dw5qTldP1N5hHLZmTgxE9MA8qeOtYvhnT/DckOtWmq6be3N5Yp9pheeV3nvYFPytuwPmDq3C+me9ZytZK5tHS7NTwfYwzvpdzd3Ftd6bfiIva38bw3MUqKVZlDcqpYqdvAwaZ8ZLjUbKWyvbACC3tJ2jWe3uQvlsOvmKBkhuFI6Yxn1rd8NeKYfEHh9dRfQ7i2t1TZIdRYEtEAWAXPViDXBzeIdMmm0vX/Dk8HirQr25+zXdlfrl4pQDsYk/dODggjoBUN3Vhpe9cxLn4SaP420yXxdowu4PEkNk8f8AZ8mzy3kifcuzZwrAlgO5DfjXK6lCvgCa11nT7iSRL+9SK/t5GUmycYcl2GQVzjj8K67x6lz4be6TTYLzwZeavI1zBdQyGWJnVeIyvRcke3QYol+IjaRbw2i+G7DVH1CCOW5hS3yk+f8AWNznIOM+oNSaWNnTvGd543sLBJM6jpRuBDJEjYSbzFJTI64JyMHvisrXtOtNB0jUNP8ADd3O1j9pZ5tKlYxyQ3A++scZA4OcY6cjmrXifx9Z+ErHTb610U2sOVjlCKPLW2zuVSB02nGG9xWPZSQ/GDxhN4ptL+WX+x0P+i9TD6/UEE9faqTvohPTVmhrF/pXiX4brceHpJb698iGCSa8fbPbgnzCpPH3CCB71u+E/CI0XwVqGu3tl9h1e8hXfE6je0YGGIAPzBgQxNPgfwlp2o6/pccby2GrRRhrhWwDL1OCOhzyKteA/HTfEXWw0OYNJ06NQbtRu35BQoy9B0q7aaEXkkVo7KS00ixvNGlijjtJDqe2RNrv5jbGyD0wRx9Rmtb4Z/EDVtc8RagdS0wi4luFVGjZQsVuE5dj7EjiuQPw/vLjxk3nvO2m3TvCiGTAkEZLKpHoXIP/ANaqPgzTbr4bWGqWl/PHd662oi3na3+Z/JY7yS2cKDuC0tnoDs1Y9ZlaPTdG8Qa3e3a2n2YFHuYlOEUMN232IAGPeqF7b6V4gsbSJL6W8g1ydPs1u7f8fGCWnbaOihcg+gFVIPiLoPxJjXw/Pfw2Mlo6S6jBGd6ylRnYD3GQCeOwrJXw/eajDo99od7JYFkms9NsgoWcxNKfMud3UZXn8avTSxmrp66Hca34Xg07WtAlt9Ggu0sYWt4GlJIt128t7AnC81ht4R0u70e60Ox09bPUdVtXZZ5kKRxPk8Ko56Fz7cZ611GtaHLZWG1b8DTtpF9MeZDGqBYwnv6+tVLtNNS/stY1K/eCCC0ENtbh8MI3xulbHOWwB9M0WVyU9DmtU8Gavf6j4VtvDMsmn6VoC5aZyUE5ZdpVPX5eAe2TirfxWtLrxB4Vu4dHv2tbe6sZNMsoYl/eyzSOE3rnnaFB5+privF/xL1PxB4rsvCGi3n9nvKivFPET5iQs2GYj125Cj39qxvEviuPwv4xmk02a+1TVYYorfSbYx74rTgo7nuTjPsaXMrWNVCV07npPw48LXfhv4fzW2uTQWvnQMjREBjCoXZGDnkseW/GvLfBXjO5+IfxJE2l6bNBpeiJHaLBdfNCNu0CbdgAZPPrXptp4jubLw615rCRF5rWaW28P2w3zOeEQknnk55Pqa4Hw94f/wCFZaHbvNfPd6zeym+bSYGBM1wTuUyf3I48g9R0NQ7FJtNnSW/w61TVPiDcarHc6JHd2sqrNJbuzzqGyznkkoWJ44zjApmt/FfTbiK+0260g6Lpkb3CtcvGzT3c8RAQxgLyS2TkknABrK8OeN9Xhvo4EtMaoyPeXL2UIzOQMLvk6nOMjAxzyeK2NCbUvE9jp+rapHcKFZvtAlZVBiMmTGm/ttA3MMEjpyaXwoa956nncM/gzxRef2fqniO7stdvpVZpp5Ft4Y0A3bC7c8Lg7e/XuKnufAWvaN4c1FfCVza31rK4is4Gm+S/LN/r3kDZIPOEBA4ycAV0XjW3+F+t38cUF5YKL+6/dpa2ZnklmKfN+9J2r8oAx2x71hXfwHsNIttLmF7rE41FzHb2M9wFlC4P8I+VBt6sRwD60kXf5GvoOry2WmxWWteKND0/xRBcpGx0TdOY3CZ8uTa+AB05yT2FeZ6p8dtT8H+OLnQ31mPWYntZrjV9XeyjiEcYPChsE8jOAMk59q7vR/gP4Us/Fdx4k0+C0hsLHYF07T5HkjduAW3nOSSOXxxV7xh8ArTxVqD+LPFGiWmpWFnA8sNlLE6MgXmNMRk71GeMgH6CklfYluz1OR+GfiKy0ifVfEotNO1O1u7Ly4JYL+OVIEQ7gv7zB3YJJXHHJIbNdB8P/Eem+ItQvdct4Le38IPumuC8wklM5PzSsiY+QdAg5+nWvNfCn7P/AIB1y3hvNc0+bTbG2vGuY9Nl85vtc4GURMMcR8/NjjqDXq3hf4eaJrkiT2i2Wg6KuQmkQwtPbF1x8zrkGRstna3rz0xSsW9Nx3im0k+M2kap4e+1wWNtDIRtmumNxNAdudkYBVFJC4yTxk9qrJ490r4daldaZa3tjaaZZ2ywXcthIz77sAKsJCgliAGJJGMA+1SDR2tda1B57nTmvL2aEQuqo00MattR1HCRMRn5VDHp71q/EPwH4b0XQLuS8066vdPz5r3ukzxPPNMoLN5gfsCFAGCcsOcCrSvcmT5UfMem2fxL1bUvEWtW2p2Gp6Vqryz3FqjPw5UmEFWAWEgBQAAMDPNc9a/C/U/h54fttNiu4LzULuSLVNVmObiHTWA4jtgDiR23c7RgZ5r6U8FSeIES51q6VE0S5C6cPDoyGjU8BQGUck8lwTySe1dB4/0jQ28C2cPiCzvL6OZzFapo8YElooyMySpyfYKoOPzqbXQN2d2eX+P/ABdp/g/4P22uaxpHhyC5kiV1uYII57x3DfKJQMjJPAUdCRnvXinjn43SfEPTdTtrLSo2uLxYJ5LAzZG8KzSy3DYOcZXtjgDjFa8HwtvPElt4h0Oyg07w5o7sLpr7xTKYykKAjMcI+ZNxP3jgnsakvrz4UfBmxtdR1eeDxZ4mgtQ9lpVhb/YbBIiNo83ktLuPOzqwHOKnmT0Q+VpXZ8pHwBp1itz4n028NvJbzK9yk6N5Ls5JwsjD5snnB967PwTpPiP4rLBqEerQW8MKlS8x2i7IYkx7ewx7Y4re+IPic+MZdO+0WNq8lxdJdz2cUPl5hP3YSOirt6H0xivWfDfwp02+8J6ne+FtWg0mPVQZLTT7mUI8BUgsqYUs4OCASeccU2zOKZ5+37PDa1dXlnZRy6Tp1wmZtdtSFWOQDJLMxGVzxha8pT4d+KPDWo61d2KTa9caUqvBqdnAWBUZDEk8spHBr6q0nxJrt54e07Tru3e+sbRhA1/CoUIwHAT+983UnpVDS7S88PagLabUFurS+kZPJS9wZmAwQ2FwVDHGc4zUqWhXLfY8M8K2y6P8StL8RatcjRLqe0TyY7RSNmEyQRjjA7V1vjM2/jyW8sLuTS7+zuB+7miARQ7KSGIHbIAPpmsb40ajb6lNeW1vL5dvpE5WWDeDPeykBWII+6ij5R271w8GiLqWk6Lofh+a5TVNRDrKXcDykByC5HQY5z7U9ZEXsrM8StzBY6pr1jaKlpdSsbXKneFxw2w471y/iXwTe6FeW8Eky3CuAy8cKD1BPrXWeILC70/xheRWUZmZCVjnnXbv2/ebHp1xn61wF34uu5piJZDKQxJLHIJz1ruhtocMi/p2r2WlvAqFop4JN24e/B/Suk0zVrSPUIS92t/Y/Z5YoJhndAWzgEduteaTPvkM0illJzWvpaRXqx2kCvC0p+9nILVbVyNhbrRjYRXc11ILhInZFVTyWPRiPSqRlin0gbk3XMcmdw6bMdPzq7qV5LBrFzHcWokbZ5MiEnkgcN+gNQ3qRj7HZ2kDeeV/eFW3By2OlMRjlySuGJAGBW94ltjE2nSiJY45bVMOBwSOG/Wti5+Gt7FG3l+XL9mj82cxMGb3GB6elU9O1OHWAmnagx+zwgrA23BUE5NK99iz1bwDqIttPto9R1FWgeAW4gkfzAynnaGHQc0viHw7piRRuLuOz/fyQCExMEYgZDFu/BrnrXwnbJb6VKkvl20h8oXe790xBztI7Gu9NpLc+GNQh1TdNJp9wGhc/dcFSFGT14FZPcDO8CWNzoXiKF7K8Tezq6i0k3ISBkrknuMiu91eO0j1lb3SbyOzuSguPsh+WKYn+HI6ODnjvXnHgexha4huoInikQ7XiVuox96vVh4chvdNhu0ty9tclVuEx9zHQg+lSWcvpHikProli86wllc/aI2PCtnng9vb3r0E+FZNWja50+8Qsw3RrbthmXqdo7EelZl94esLhYGktGtLhQMXKjeJMdD9avaPpyxpBs1OUFWJXEW0qc9fpU6dQ6Gza6zPoccaXyF1KhWklUqzD3ziu20bxFpGrJDABGwb5UjkIOD7ZrjtQM2o27Qz6zLHcE4V/J3jH09PaodO0F0Ecd3LDKrHIuoozGwP1H9apN9A3Oz1PwXo94rz20MkU0ZPmLajk56ZT/CuSvPA9ml0ZYVKT5A/dDGc/wB4dvxrpmtrySzjMl81reQqCJ0kADJ257mquo6/JFbPc3rq8yL8uoQcZA/hcDqfeqaW4Js4HXvBzuMQ2sLckPIrBWB+leV6lpmveHnmjuIg8auNisu4EH3r2i3+Ilrq7sGS1Z+R5pbhvqPWqWoavYPaSW7xRz3CLvS3HbvwTWdr9TojKS3PI7BZCBcbvs8LHEhb5cEVp6PNDrRlEOybOQUVc5qhqiT63dyxOn2Vm+bYf5Ae39aWPTJ/DsLy2imUfxEdV45pLQ6NGtTordr2CLyHtYGjiyAroAUB9/rXQ6fZJLLa3VpcPp83AlQgheDgkH3FeYx+JdQTUiDcZhIGUYHBHoa3bbxJqNnL58L+dArbiu4FCBzgg0XSE4voejXnhq4TS7mWE2l0xG8AMBuXvkeuK4S/WB9CayudPu7aMTGVZbaTk8fMuD6fWvRPD1wninTor2Ax2OqqxRrZZOGJ746cj1rS0y10+bxAltd2y206MQ3lHjd0Kup7N61drrQwUmnZnimm+HrDUIN1pqMcxPAhuflb6jPBqTRfCes6Z4jgMUIu7RWDvC7c49geldn4u+FVs+14bnyEkYqQU27Tn7p/CtXS9FvNI0sQxXUNwI08qPcSGyegBPK8evFLlsKVS60I9Lt5LmeWCRw7s/mJFKcMn+zXY6fF5yDacm0IM8Lrk49fqM1S8OaVNqAZLhTb3sRwN6Yz+IrXsH1Dw/q5e7t2iiEbkS7dwdQOd2eoOazaa1ZKZuWxm0y8hv7TNtIrrn7K5UO49x178GtvUfFC6jLdL4i8PQajZrJlL2FjBdxZPTeOGH+8DUegXdjrNnGFAVJlzIigsqMPT0NZ3i3UGjtlkuI2W1I8lpk+6w6A49cVEm4otJM6q00Lwxq2g6a+i67dQzWcjH7FqturbonPKblODtOMZwa1fBOkf8I/Cpsm2Nc3Jju7bgI0Tk4YhuAM9q8402KFroadPIfs14u0SqcIzAfKT/tYNd/8LPE761fXvgO7iWeeYCCK6usgtGh6ZHIGAacZKTsNxaPDCoZvn3D5Tj86WNdyk5Zc9M0gCFmbPI7tk5z+FO+XbtDKARkAGvHuIFwqsSvA5+lSPGFzt5GBn0FG5vLVj0+7yD+FIs7fK5BC5A+Xp16UXGlcmR1jTggE9COlU7qbyicZweBjqaW4mw7DcTzkL6fSsy6uyZSxAO44Xjk1xNXkfT4ZclPUsjBlB2ZAHXBwPbNPDcjCFT1J3dPrVSGc7zv+R+hI6fpWjAGeABlUOAcqp5H+fQ11RVjlk+a4Lu55KY7qfvVr2bq6hk3K653HHWqEKnc3mAHIySeDjHUVJDdCAqcjapOMDqfT6VpczSszTvdQlSAiLkjqoHWuH1a55Z3G1g/B9TW9qV+z25QNtbaWzjn6Vzd9aNKUQbmQj5hg/wCfypbas0tzWRhC4mvLyR3IOODzXovg+BLnahZcd+5/CuXi0B02+WgGT2JJ+v8A9avTfA/gWe5lgk2O3QfKDz+FDd3oD909G8GeGbe7ZQlsZjjBY9a7zXPBtxeWAtreMqeARt5Irqfh94ZSwtIEdPLkYDGRz0r17SPDdu8ADBMDlnIBOcV1QhzLscspI+dtO+Gp0uzLvGZZAOPl/lWR4i0S9gIkHZchW6j2r6pHhyxjdBnzTkncwORWBr/gexuwWlRWwMq2Ov510ezdjBNXPkuLw9rXiTU0SZDHbKRgqOvtXo0eNJ05bO3RYnAAyi9PWu+1Hw4YIRHbxk85PY4+orD1HQ3e2dQ+QRkFVwc+nvSScTOaucFe3UENs4aUzzs2GOK0dFv7fRYRIAIy68kmsvVPCVxb3YLFtpwcrz361Bf2+4iOUssYHA7D8aUb7kdkJ4m8QC/EoMhQAkAjoa8h17UppZXgY7+23bkj6V2OtpsUxxybiTtCL0rCi8NSPOZHBAPzn1yapailroeQ6/ZSWVy80j5mOSAR0/CuPurSS/LvOMknOPu/p3r1Dx5aCLU/LVfOlHyhB3+tZek+GWvrlVmXaqnJVu3HPShaEvscVp/hG61ULaW0R3StktjHPp+Vet+FvhrZ+FrNJblRNcMM4ftXW6RodvpSgRhc7R8w9adfyC7m2vmONOSo53H3710RXV7mUjOtJnuCWMIit1JwMdam/tuC2kC4BA79xUOr6pEsLQxBYyVGO1eW+MvFjWNq6WTbpiCMkit+ZRMUrs7rXPiZY6arKT8+fl+aneGvFK63IJ2QFlONxPy59q+bY5tQ1K8XZG87ucA8naD2r3n4f+DryGxjmmLDGMLuwMVKk5MUlY9h06/jWKMrsOTxx3710em3U858zbsSM/KgPAOK46yV7MRYI2p1DDd+FdfZXTR24RU8rvtxg49a05u5JffVpoogWZVfGcbvbmsg6zJclmwOuST0A6VV1JZbxlCMpCgDbnJ/GkitzbW4UyCN24AI6H+nHFLUB2sXX+jBc5c5yAe3euYuXaOEjcwIwc55HtVmW0uZ5xsDtEeR6D2rLvba4ecLtJ5+dh3/AAqNykWLKF9rTOxCY49T9azdV1EvaszOAi8nAyCO1XdXYppnkRhi2MYPU1yWqyNbaaVUDfznqaTsiTkNb1qSdJEEWxQvzO2D1PAxXnOsWrzfMHKsTglm7egHavQZLZbiMsctvHeqS+FHYl24YjcTtz9OKzt1NLnleoWJtwMI3oGzkn1qjZ2V0bvlCiZ9MEivWm8PQRnLEb85YsM5H+fSqw0aNicQqMng+gpoRk+H7O2WVTPEuVPygsCfx9q+kP2YvhxJ4h+ImnzyTRwWbtmWKP7pXPevKtF+Hj6wIYIwqyE4yTgdfpX2d8AvhbefCrRL3UrqI3kywb440PyKT6kc1qnbViUXKVkanxJ+L+g/DLXLnTbJHuvNbyym7cUHTPP3RXPS3A8bC11Ky1K5ewkjJuop8boQvdT/AFqh4r+GV74sv7i5urG2h1SZS0aR8CRTzhs9zWj4Z+GNlqFj/ZGsySaBYrDifE4PGcEjB6HFcbk27M9aC00Wh0nh7X0vrq28I+GJ7iaXHnXRtYg2+P0aU/Kp9cV2x/s7U9QbRzp0z3doWnW5mUmGMgD7w6MQaveBJvDHwp8N6npnh7VYtVvZzmGKWBsPKRgKSo6etegeD/DW21ttT1pfI1uZtxG4KEb0QdwR2OapQcupLqqF7r0LOhzXR8L2fmMst7PHhFwQHIBPygjC8evFQaRrWpX2kJPNYXGhtEyGeyuivygNkmN0yGDDtkY9q6jLbZ/MnTyI0O9k4dTj26cc+vSvnz4kbPBup32taPcz6jDdW+6YXF47dOMrzjb3POeOe1bS91XOSCVRtM9L0Pxl4TTTpLvRFY2ryuJPssa4jZW+cbT0y2RgD1xXkvxZ1z4lQ+ILjXvA2i/adFGxr0zZlS6hHBxHkAFQO3OM5zWv8JtRtfD15B4fTw1cmS8/0ia7nLrBJM43M0QOR5eMAEHk9q9D1bxdc6IDaWmgSJBHHhzcyBIiCThBzkE5PzEY7VF1JK5ok4N8q+/seT6p8VNT8HeF7691K20R9Nm3C5hsFado5AvysIvQ9z2OK5n4S/EnxHfeGPttjbWyy35Yx3l1vR1G4ldrE4UdivrUnjiw0Sz8QnWr/ZpukXG7yLywLFEfjzFlwp3kehGMdK9ck8SeG7HS2sra8sbnw9FaA3EbOBLbFhlWUHp0yB7ijS2vQ2btolucWmseKNb0q/0eaOaHxBo95DdW63IUWlzAfm+UjqcErn2Fee+OvCWp2+r6TDEIPDj3N2uphwCqTgKd8TerDBGO+a9K0nxedD8RWVg2ojXPB1xEIRLPseSOZztCfLyo6EqfeuI8a2l9H470qbxPax3Hhe8vQFu7mfbbRsgKFRk5XOMhaSV9SW7M7HwP4vm8QafFqWrzWut6ZBL9mla1KyEKMkIy9nXA6/SuY0Hxb4Z8H+I9RtNamutIXUbkDQvNjKtbbsnA3dI34x2zkd6wta8LT/Czxr4k1/RtTs9V0+WxW5s9OKmNJ3AIkiZehJTBz1zyKg8baXD8a/hz4T1YaZIxVk3or4urM/wOGHBjXPQ8Aj3Naq1iDV8f6BqnirUdf8NyC9S5NkiwmJRlVAO1wF4IBwGFYEdzN4H8GwTaPDPaXskMmm37W8bI7u4ADEDvx3rs49J174e+NPC+uz280treQC0vLyI7ptw+RX4PQkKcfWuosV1eO08U662j/a0gunGGwAxIAL7ewXFJRRLk73KHh/QrjwX8I7PRdd1TTrPxJfTJcymZgZIoiOAPcgfgSam+BHihNB8C65c39k8elm8a2WMKqsXHOc/3eTzXMyabffFLV7yTULWGfVJog3yjIWFFBXv0OeK6i70G8Gm6paysljZhBixuGCs5OAWA6gqBS8x2T3Ow1OG18aWi3lpqnlWMc6kNEMOrAfdj9yQAR7Vx/hf4YXHxLsdL1HVtRa01S21SSe7jUYMyg/KH/vFVA+matfCaz07T9DvZbjVbd9It7ofY2JOEfhmP+0WPfpWH4r8aR+G/E76loUlxeMLKaSAZ+VZs/MwXuSTjJ7Ci6Q7PVLQTT/g/c/C7xdqXiKUwSR3dyWTT0BJFuAQC7dic/qa7z4NWcpl1/wAR6pKIDLEIIlEhcWcK9FUduufrXhvjPxz4l8UaNYWF7dyR32pkyNbxS58uMEAuwHpzivQ/B/iJfBqaVoOmzxtbEu92k2R55fADu57DGfypKVmNxbha5uS/F7yPEGuLestppFuqyW8F10kt1ATce4LE55qbV/ipokXhSTX7zSxEGstkWSCdgzzj+6CMn61zHx98A33jK2tLbw60aG+RI3vwN4KKQ38xWLpPw/tIvE2nWGsalb3lrbWBbEpzGcpg5GeccnHejqQ2rHB/BltR1DUpPHlwXbUNTkktLGbqLWFOHJz9eK9A8JX+naxoeqblu4fEMrC3fU4xlSisQAg/vYYgD3zUOi+Fzp/wrfyNO+0Wl1rkojWNtoFsmWUDHQNjJHvWponxPh8MeHr25uNFfTIYHMcd0F3lQepVcH7oOM0Nbl81loc7JrcvhKybTrHW002+tIi+pXEku+ZYQ2QCT6Afd71xrxa0nis/2KL+90rW4VlbMp80lmGXkPbPpmuB0/UdI8X+IfFPiHQxdG1glSGNLzdJIU3ZeQqe7sep7V9RaV4k0/xfosCTSm3mM0DIqqIWVVX7zqOgx0X0qb2Vitb3Zr+F/E8fhi31a2vLW1nFlBbpKBImVZs4AYcv788cVgfEHSLnxTb+SuoHQFnl+z23mXIKn5eXPYooJOKz/hpqmkRXXiC5jhi1kedJMt6uPLZ9pVSBn7i88euap6JqmjePL2HTvFtrLbyRurxxwvtCRAswDMehbbyO2QO9Qtdyn5I6jwN+z/pvgXRdF0szpPb6RaPfeY0YeVmJ5dWPCsxHy+2fSuLT4nw+JRLG97cG2S/Md4xtGkknQNhbeJuF8sbjn1xzxXd+MtWufEnwq1K7sLO6hu7hDFBBFIykQoeASOTx6dzXAaH4GuLnwjp82qadceRDCkAaUiKKzJ+dvNb+JicZI9ulVLUULp6ndxjX9f15LjQvtPhLRbGEKDaaaHjnOMlU52k8dFB69a43xx8TPiRoPjGz0m0kku4FKI92XIK+YeVkiXP3QRndjFaPh3xBqV3qi6VosUYk0lljTUZJ5Fs3hA3SNCG4yMgdOTXVeHfHkXxFgvY791sjBO1uqaVtDyZbjc5Awx74zwfWgVr7bF/4V+DbrVPFdrr2p2kQls7d4WvGYjz5z12RA4RQPb5qz/HOntfeJNQFk507w/FILS+S3k+zzrJuBwDwMEtkt0OcZrvfD+s2vhazvYFge2uGdriSUqWUxjAL7ieAqgD1PB9a8Mn0qx+IPiLWtS17xA32FX3NpdlmSZXHKhsAluDjA/iPtmndKPmRq5t9DG17x3oWkfEy0/tKA3GpaaJJdN0mEkxSKo2o8j8ggEknHvjirdxa3nhfVoX1G/RhbyG91e/UrDZxzMu9Ygg5yAwdh/ujtWd441TRPAug6TZ6P4daDVEl+3/YxIHnjEechgM8cfdc8YJNcF4R8ezXEvk+OrFrWGW7e7S3hbejSP8AOAWJAcEn5iTgYApOWpaWh6X4y8W6ro3iKy1u0m36XdgQQ3pmMQjiC5nlVN23cfu4I6+lP1a2vfEXw8Nt4e8ZeItd1KSVhb6fcXMdiUdgdu5lXdOgHK4JPHWuM+Ittp3xb8PXVnBeWfh7QbC32C8u5BawGJfvx+ecplnYksuSRhRwSa8rW01zxP4aufDPhjV47iTRhBFYWOhQG5urcHrNAoOQhPdmySM96aIb79C7rn7KPxa07w1cf8JFLLrEmpkyfZ7APNM4BzmdyBgnpgtWS/7MUnhe706+8YPoF3fbibfSb66b7SWaMAbjGxUAKvQntXXaR8Lvi34StftOra3enT3UMt1c3MsJkbGPnjLMQ2euRmu41r4RaLF8MLT7N4itX127l86bUorZ5WjZtuAhLYKheueDk4weKS02Ktc8K8H/AA/1TxnqmpaxeaPZaVbQFmjvlCiHK/KvBJLLjjP0r1+38Hyan4IittSt/smqQyLEiW0qxTRR9FLDupA7ckE1x/iTxL8W/wBni5utJ0O3sRBd2/nLqCWSSTxwMwXMJIIJJJPI6D2rP074v6vbpqGiy3DzavdSJqL6kttgRoyPnLnJzyT068cVmr3sX7qR7b4N1QaO7fD3WIdLvJbBUubO5t8IIo9pLZIHIwenf8a+V/Evhq/ttSvb/RrfVbfw/NIIPtEkyxwI5dmXYjHcAep5rrfAOkeIPjD4ps7i7d7HStPt1kurlZREYYQ21vmPTI+Y847j0rk/in8JJb+XXbaz8TSXb313DLY2Vu5nEoIAViwbC4AP0yaaREpalfVPBt5ceB7fVI/suoX9rO1vBPKu6O6IOWye+BkVzPwXu7vXNevUnvNOs2uYW02289CrwFzzgDnjkAe9eteE7PStT+H+ltNdTJHpUDWd9BcZXfcg58yMDjgAZbvivNfBHg/U4vijqyacIruSadb1Z7pAI9vVdvrI3PTgVexnZbHon7T37MNrZeD7TWdGeXUfGF3bpDMseEi8vG0SAdRnGD9K/P8APwq1h5p0Tyy0DbXJYgA5IIr701i78RGDWta1vVW061063JaKW7CwOwJCoM9B618aeLvFN74pvNV1CO88jykaUiNfLhfB4C+prenLsc00k9Tl5/CupeD0aLUNOF5buAS6Hcqg+/aodOgFnqsbQHyZkUyLGOQfatLSvGF/PoD21yMgfMku/G8d0OfWuOtNTNpqZmTcvJxvbJA966Fd7mPU0LrWLrXNVe7yEvQ53YGMrjp+lS6LoGrar4mW2gZbS8k/eZY4wCM5H4VmxW7yl7qJ9hL4faCdmeh+ld5rug6lKdN8QWirdxx2aJLPG2AGA24PpTJNPwL4lsPAWo3ctpZy6tqCkpLPdnbFu74TvUMl14e8bajcXNzZpa6jJltlu/lJx1AFeZPeXVvN+8kdPny3J4/xr27wl8H4PiN8In1zQJGbxFY3xgmsx1njK7lAbsc5Hv0qWrleZi6WdKhWS1t5pr7S7o4kim6xkchl969Hs4F0/wAKnTbgtdpI6Sbt2WWIDAYD1Hf615QLe602wzc29xDcscSQ7Noi2nhSOx969J8MxXl2lm4HmOB5bxk/dU8/lWTKWp3/AIa+GEdzoMmq2RMM1qQtzARn73Kke1df4O14abd3NhqOnt/ZswKySKm0p7/T6Vc+EnimDQ9XvdN1CaB9KvlEWHHVSPU9gf5V3+q+CdJt7uKZ7l5AOYpUwygdufT61SXWIm+5jGw0jToYYxa/b7OcZiZFLovv7VZ/4Q7RtVhlmhSXevymJG2gfhXpHhiPQ57K30+7e1kX/lm5Bhc+3/166K0+FWnwTPJZgwySNjEz9QeR83Q/4VXI5bE81jx7RtE066gktLazW6cfIWRsyp25rL8RfD24soGi06WGKRVzLFdMVKj/AGa9B8Q+F9W0sXUqWiaVciQ/v1H+t9yR1rjpXvfEhe0W6WXV7ZPMRMESOo+8cn7w9qlrpYq5wUV9FpUT6fNd293I4xh337BXH6hrE2j3nl2a+WTneqHfG4P95T0+td54k8B6UQ+saWIrnxPAuWs0cYxnnI9favO9Qs7rxeq4RtLkSTJQqMqehB9R1rN32No2Of8AHXhy1nt7fV9BnhVZhultYuCjDrgema520GpyyedhjIuMoW9u1dfdfDq7a4jiiv47iNGMnlBijuO4H19Kpw2elaZMVtvNkdcrtvnIKHuMY5FTbW50wdjmv+EmvLnU4mu9JaTYcefH97b0x+eKvjXfs006lDk5WSKUEE+9PvX1Q27RR30PllceXF/Dz1GB1qlp+rreg2upyGVl+T5ucn1DdRS1NNTcigsLmK3j+yuDLGdxbpj2/GoNMm0SR3syGWUHAV1yoPTFMfTL3T7i3urKfz4oxgREksAOfxqJfsF9qBnDtYTudzIUIBbvj0pkb9TqNFj07Qb4xtLPZSyHBLnMPsSe1dXpf9l+PL9be7mktNWgjISRHG9+PvIf4vcGuItILh45Z1KXzMQPLYjBzx8wP86kuGsvEeuacbJE0fUrM4YEkeYcdvfNVF3Mpq2p2nhnxf4g0rxDFoni6xjuLORylpfOMx3AB4Vj1BxwD1Gea6GQafq9/eTabeNFtlKzabcfMV9cDuAK567tYJ9Ltxr+qPZ+e3zqEJkVwcBx7jofUUniz4feHp7e11mXxBfWuqJGive2NoRHPG2dkjKSPmH3SR6CtbnOem2ul2OpkS2ZJkhjxNbxNvDJ/eCjoR6HmtnTLSK/WW3kZXtFQqk+4EEkYwc98dq8s0DxBp/hW2g1BvEupS38GIhL9njxMOvUnPUAZr2bwp8YtB8R2lrJc+HRDqBPlzTYUMB0D/IMNnOcUlZ7BsU9G8PnSbgQRSSQozHdcIBtZsYy3p0rXhvbLUYr7RdYigvLcwl/kXAUj+IGuysPFFvqcEVpLY2RMxKK6DdHMg43fX2rk9b1C58Hal/o9jZCxhkCn/RxuQscY57Gs5R5dTSMr6HH+HtDgtfEEGnhI3tkU3CPMxICKNysD2IOBSXsWoeDi12WmtPE16/7mT5SYbcMCzA99+CB7E16Tp6Jd2M17FIgzGLSGyCKGjZjn5uPu5H19K5K/wBb1S/tI11tI5NQttyFpYwu4DspHfb0HTArmlFRV0bqV3Y8kt9OmnAIhz5hDAK2B+tTJpEy7cqXOSCewPtXt8fgKKOAJGjK3JKAdPT6Uj+DvnG2LJBwRjBxXmezZtytniq6TMkbHYcYyBn7v1qheRlcjYUDNyuPzr3O+8HqtrIQmeCDgYz9a4XxVo8cUTgRgk/hjgVnOMoxNKcLyseaSFlVsZ9iBjb7ZqN4lKgbm3HtitGbymudjMPlGWwf6VA8CqykbiQSSV6/57Vywu2e+0o07FONyLjAw4C7Avpz1NaNhzM6gkpzgdRnFMSyM2XUMMnpj9K07OAJGAiBiDjiutNHnO5JPa+YgZSG45BOCT+FZznaju+VKnGB9OtbDAI/lhcKTnkcZNV50Cg4w5OCadxtXOda9LSKHPmAjg9MHtXQeFfD9z4humihTzACOvQDFUbTTW1K7SKOJnJPboOOtfRHw58N2ugWcJVRuZV3E9zQknuxq6ZR8I/BiGKNJrqMiQ4yX7flXsnhnwzpmhRDCrGOOACazby/MaFliQqVwCW/pXM3Gu3tzfGJJgi4xiM9MV0wSj8O5lN9z1C48Q2mnyJ8vnuM454HTtWraeMpHsi3yxA9cfXrXiFzepaRl2uXeX7xLPgZrIPi681IlIpwIVP3VG3NdCv1MJNPQ97PxKBUQRTc7h8/etu08Qy3BG4LMhzyBzmvnTTLwxXipuzgDcGPQ49a9B03x3baM0YllPmMAFHpxWiXdmDdtj1Oa1NwCTwWXOOuBWbJp0Cny4owTnAPfPvmsLQvHa3UrN91TkjaPX61oR6tnV3mQDy1+bB5GauStZkJtkWs6JFCkzhQuB2FeM+LLF/tshhPlqx+Y9ea9l8R6h5tuyqVBbOSp7n0/CuD8T6VFZ2KNKxaUseSayktRvbQ81XQVvr+PgArjJxwTV3xRFZ6RpZcsrOBkIhwc0XOoSWwAgA2c/Ljkmuav0nu0f7U2Sw7jgVHOm7Iajyo5G00f+0Jnu5hl36Dt9at2GmwrLIAqsDj5lHrwavanei1tY7eIlWX5QBxtFL4c02a5V3YMVU7d2MVrGKk0jCTsX44Y1gLN83ZvYVzur36RLJsyTnGCcFq2/EM32VTGXSMBecng15/r+pxtbyOjp8pG7d2rdy5dEZcvNqzmvFmru3mBFKylcdeT9K87XTNU1K63zFmjz8oHYVsa54lge8VLciQg8Nnp7Vq+H5ZLryyUXyM/MCOevapTu7j1itDa8H+FltkE80ZVkPBxjNdt/wkq2DFPL/dg4HNZ322COJIo5UjUdWxWXILSdFbcZDuKg7uvPWtr20Rhuz0fw94ptGfc0e5e5Xk5rr4tajusNEMf3mPavLtAjRY1VVREz34Y118FxDCVVXUEjj2/wAafN3JOkS5XJnwMnox74qhfa7tyWVZFHJwvesaW5wiRLJh+SSRnIqaK1SZEO0sHJDMD296hzd9DSMerKA10F2cRFQ2eUzz9OapT65N8xjR5JG7ng5rrrbQ7W1tcyBVyfmrndd1CytpDDboJJP73ejVLViMzE4tt9037x+CGP3axr2HzYdjAuCcgnqPark1zLdzkP8AKAcgA8Z9TVGSXEjeY2Fz27H0qW7gVLLS4pmC7du4g7RlttO127srOIQqcsTjAGCCPWlGofZJJHfameflPIrg9e1R7q8VkL7QxHPGazvbQtK+pavdQjhjMrdST8oAOag8O6p9rugqIC4bKpjg5PNc9ePcXIVQAFxywOa2/CNjcLdxtCdrR4IPPJz0pJ2YONtT3D4deFrjxD4nWwd47FXbMl0RwoAzx719Y6Al5pUdh4b0bUWe6ddsc93wsjHuV9PrXivwi8KQwTx3+pMtw5Qu0AcqM445r6A8KS2ukNPr1vHJYxtHiOc232kqw6rnsK2k0lqXSi90dFPo+m/DHwxPfeJFi1vVbl87Cu/JxgKgPIFec+FcfFXxpqGlW2krp+hQxFpjvysacfKcrkk+gPr2qvc2WpftJeL0NnqP9n2OlqDJPs2/OPRc5P48V734K8KWfh/S7yBlXyvuXEjAA3DKPmkbHQHsOwrJLnltodPO4ReupyWmaONE1yHRfDyWUlvBCJbdoVGbXHB8wncXZjnBIGMiu6/4Rmw1a/WfUHuZruPYwikmwIeOgCYHrzSaS1slol7ZWEBhLFYjGEHlr0ABHJyarTWVwljcX39n3EV95hMrwyKpcY+8GYkhQOOBn0FXHTUwk+Z6uxQ8cwC10aXS9Dje1vCQ+61YRbc/xM/qfU/j1ry228LzaXoc0lra3erXLyeZJqemXJYfaFIBJVhtBI6lcg4r1LSrW11FptNuYpNSguPM+0fbJfMZVOMjBByOnTjvWhFqlleSSaRcX9vbxomIRYOykJn5CTjCEYxjJz+lN+95FJuGm9jk7zWLfT7K3023tp7lUVWu3uoiANwBBJGQuD128dq5CP4x2viNNY057KTSdR0icRFxhoYk6Ag4IeNj37E10Xi64svhdBcT6Xpmo6pabm+3rG7sCSBktgHcTk53dB0rD0T4haJrGknRvJ0zS7q7tiomMZWDG4lYnfGOvOM45qLaO5pvZpHz34o+IXjTTvEdq2rXqaT4TkUtYLp6LIkUjNzI8YHPrgjqTmvQtQ8SeHPiT4X1CW/uXu4okFlcaho1mI51lAwrGNeT19CPpWt47+JvgTw7Y/2ZH4Y0XU9TlGJIkkJC8bfMBAO4ZyMqa868PeNfGd14/j8K/wDCHRaH4aghL2+qXce5JWwe68c84POOKiyvdF6rc7/wL4c0/wCH8t5fw3do+j6lbfPb3sRBtLgAIJT/AHCSAWB4z0qjZ+J9Pv7rUvCGvQjV/DmsLISJHMz29woLGSJh0A4IA5rz/WtZ1Xw744FpB9pl1aWLLW93IJI72MHJVhz1GPyqH4Z6pbw6tqNrqWjtbTTCW7haKVtkJz/Aex6jHpxWmrJdtbFvw5osvijTbzwxf6jdxaZYwi5sdZkJyyITtGB16EH9a6r4bfFLToNH07S9Le4gmFy1rBdyR5SRTn5JUx93tkV0mp6Zaan4f/4lcENlpl7ZFPLLFZY5QvzMueBuOePWuW+FOl3XhDxHarYpa3IuYFuEvLhOI3VvusP9oHP0qlq7mbfQ9JbxZcwXmk6XNLZwTadOqypGuQ2/lQo9O1HxD8TeNF8VaOnhyGOXTtZtpLa7t5lHlRll+Y/Uc0eN/DFh4x1eaWa0gtGmt90VxDlVhvFIZVPqrD8j061D8NNJ1TSrrW3N9/a0aRkolyTthkcjknsBjFXsRfqzynSvHd98LfiTrdnDLu05bWJrNxwXkUDeOe2cjFR+GvilrXjjxDrXiO6hupprW3MDMIfkhkcYGwd22457V0fxDl0lvEvh261i28ye4uHM4XC7yDztHYZArnr3W4PBtxqq39+sdncSy3RCDakbtgqhx1YcYrJ+ZsvQn0CHU9P8GX2izaYLaIs72vmudzYxgv6YJJ+ldFoGs6PNG0ENzFd3lpF9nlCKMMw5bHoO2TXC/FfxdH4y0/wtb6feyWdjaRq2oXFsR5snGWyfTiu2+EXhjw+ba+1SzE4E+6W4mkI8uNByAB3Y9Kht31HbQ8+8eXtx4HuLZ2hkbXdRuIidiFzMhO5beNeoQcEnua9pl02PS9T0bxD4jfzri/t/sy2pXatuWHcD+KvG/iP4s8VaN4pufFcunJFZ2kyx6el0NwQYHz9M8V0HhpLj4p+H3vdS1Tc32ndHcxMVMpz8wAPTHPNHmCasejXnirV9PtLLRbKRLXT5JCouVQnyFPGB6nGT7VzHjPwkdHg1y7t7jbBaQ+fDLuLySx7cEH+7kjP0rR8UxzaoF07RJRFb2doIQ8pDAODySf72OPxqte2l34L8PahDf3X2nUdSjS3a3K7gqEZO3221a2uZvUf8K/GOoab4A0D7UIn0aKedkjKcM5jZsA9SBliTUmheLPC3xI01odTuV0rSZ3EU0j5VgAM8enIHFYenfEexfxfpmlx6L5kU5MFraK4C26GLBfHYnH615R8WtJ1Obxbq2m6Razw6VfNHHFIF+QOR8yqe3I/nTW+g3rudTb6VoXgD4reIJbHWbeDwcsCi2kXazztgM+49hnpXYXPje31PSLSPw7ZmO0hEl5ql7LGXaYOuFT33dgMCvMrP9nLRfFJ0Xwjp2utAY1F1q96XbDsOsYP0r3e98a6J8NbfSvCHhixF/BhRfXAXe5IGFP0Az+lJrW5SfMrI4TRfBt/4fsbDxJeeIIdG0Swb7Td6eI/mnc8hAoOAgFQad4S1D4s+Mb3UbDWJdOsWja5hcgIJsYChFPTjNesyav4Wm0/UNQv7q4hZbMqLYoHCEn7sanvj19a5XwPrGlWU8V1rwS2iQeYts0nlrbW4zsR8fxHG4j1x2GKm61ZTuzmvFfxqvfhhrWjaD5Xn2Es+bryX86S0HHyGQdzySBnriu38VeM9T+I/gqNrC1FrpV05a5iiG6R4Vbady/wbvU+lYmg+L9M8WeKNdun8LQ6votiwnhESgRFduE2jjJJOc0kXxH/4Qbw9qt7YWqG1jz5tkyGR1dwfLQ4GcLkn0zRZJ7Cu3oVdP8XWieJ59StbYWGiz2CWNpFcOAY2GQ7/AOypwfQnFafhtU8IaofEhtdTnit4nh0mzuSoW5k+69wydQgz8ueua5LT/h5aeOPBb67qMjKH2PYQ2pJjhUMMF16s4yxx6mtrxh4X1DWNbsbIS3kVrbmKdtUglSbO3+8AcjA52DAzim79BppbmL8YfF+o+K5T4fj1e90PT7sxzSR21oBd6lK/VXLY2QL+uBXdeH/hRpvhbTbW+02aJdWZ1l1DUFkLeYoBDRxnPUADgfLk5JroZfAfhfxJot9rd1oU2t6xJGthNcXl21urhOQygEHFcmItO0jw7J4o8QTWK63ZosdvaabHv+w2qnCoDkqSwByTyRR2JujQ1qy0q0e0vtQhsBZXEIhm0+3nD3ckW1iqPIoztbq3ryO9cH4h+C3hfWtVb/hMZ7pIDAtwLO2u/Lt/LPAcE52BePkxyR716L4T+JHh34uW2oaZp1lDpfiRkaaHWntFtoGZQdhwTucKAcnGK8C8S+IvF0dlL4fvNYtbllDeWYZw9zfyBsl3dgPLXJKjPQLxzilexN+he1DwJ4Dv/BR8IaFFL4r0qW7b+zpbhpiZroH5yW2BVVcAc1xHh34M3vgTxRf2v2maC6tYWmie0mR1s4yvIKcFiTwCGPsK+n/BPhC/0H4aafb6zq66ZagmbUdOtkjjUIVJwCBkEj+IHJJOa8w+Nesa201pc+FrrTdP0FRHHcSWcQluZEk+VFmOPlLdAeSDg0X7Dszkvg58ZbD4Uvf6Nc6/qWs6hfFZDZ3Tm5iUZ++rMzKueV2jOec4Ipup+OJptaudcewsbjw7G0gt7e2nkSJZIydyFUwW6g9uuKzPEvw/0fw18JJfEnhPwXbaJqf2pPtMVyWMsLBx5rKx67uBzjG4nvV668K+JPEh8PDRtHsLfQLe2/tG704Rn7S0+CrrCMjO4kYz2yTSk0OLa0O8vPFl18VvAkkyavp8mjSQCS4nitnc2SR9YnBO6PjBDE89s1514o8EfBDRvA8dzb6pczeJHAka2sHK7mPCuyt8xXA56ZPQGup8N/Enw7HM1vqlq/hu/W7hQaaAXiJQZAYLzu6rlxtNZuv6f8MvE/iS4tZ9PFvriyeYGSP7HLL/AHQWLEYXIORkn6VGhbd0cv4cgsfFGnS6Np2pXmi2E9tMJbmeFkkkiUZMbfwkMykAD1ziuduvBWmWVhpthp0eo3kkTr9oljuFRbQAfePcnJxg8d6f8S/Ftj4sNlZeHLTULBtGMwkuUtXeNbaLDHJx0ds/MeuK8X+I3i6402xexsrjbr2pTQXP9qtc7BPG67REy9ucgj2rW2xzt3NTxHp7Ja3kXhXWNVufMdmFlcbZHLrkMSwwAjKW4+lc/ZeL/GngFY7zU7F7WG2+TTo2h2upK9cfxAA9+meK7DwB8L7zUL9LXVHubZrgKhDTiKO3kHQAdTgZ4rP+KPjW48fabLomg6r9p/sW5Ons97bjdd2//PRG9iDn2NVboRdrYzvh7p958UdRe31rzJ7KQ/aDbySAG4lJOCQeMDk88Vx37UOhaT4fu4m0VYmsf9SzfdXC4yoUdTnr2rvvCn9ieGdNunuNWNoTHFaT3WTvkAPzLGOo9M14P8Zje+MfF9xdR3DGzxstLMnlEHGSO2cZ/GtYbmc2eT3t9NNPJJgIkh+4owAO3FUR94Ejiu3tfBM+o6dIu/bMjfKH4AOOhPbiuLnheCRlyDtONy9DW5kdV4J1SBdYtbSWEPDcShHUccHgf410Fz4uXRdPuLO0fE1tdEiMn5XTOCG9a85s797GdJo+JkOVb0NW9PuJJ7iSXYksxy5Z/wAyaLCZ6tDqdl4g0y9WfS7a5EMKtD5q7ZVIxnkdR1ra+E3iq+8NS69a2t0LSCa2U+TtwquGyp4784yK810a/lvpYMK32m1YApH1dCeceo9q9lXwjb+HPFd3p8hkuLhIBewTAbU2um4I3sMEVD0GhmtWfiH4w66NSNu9nqA/d3cqfLFMV4D+mSOvvivdfhx8G7ex8Mxr4huydVso3/1anZIh5AY+3FcV4A8QR+LLd/7PvzpV4SuLbcNrtjt716l4R1HXrfR9TF3Ml7cOwtrckbT5nUqfwFJNX1BnL6l4a03Xr2Ob7cixwARtFChG3Hdc/rXq/hG8gsNFjgtZRfpaHcsUoLbhjnr1rO0y607Xo7mDzYodSjB3QFMKxH3tpxyaf4b8KNbam9/DMEmUFJLVjhZ0x1Ueo4/Wi2t0K52uleMPCXiRRJqels6x4IltM4U+47V6z4Ok0HU9HmtrPWZbuCU+ZFDcNhopRyMH0xxXgD6HomhgX8lxNDFNKPMjjJAR+6/TNRzzawl/bahY3+yxyrwLEMh9rcqx7HHFUpOO6uS4pn0vNaytbqHRp+dmwHk+/XpWDe+GYJLl5ZdIghuIwBGAo3qvcg9RWHZ+PLeHWZbU6g9tcS7QYnAKg9yG7V0WtX91DeICfOi2rsnt5A0jqR3ANa8yaM+Vo8d8bfs/yJrI8Q6bFbwXTgsrxuyGQgnkr64615d4j09bq6ktNRsmsb9lBa7gVtikdzmvsLTLKTVTJZz/AL7zQGjZjtKvjlR6HHX6Vyfin4YHxHpkMzyR25glKTrIPm2H1/Ss3TT+E0U+58LX+gSeCtZ8/WdQnlbIaMR8l1zwRjtXaX+iWfxA0UahpsUUN3Gn7xJjtaU9Ole5eLvh74b0PTnEWkjWFtELPKX3yQ8feRepHXIr5s+J+neIvC16uoWka3WkXGHS4tBtAX6dsVjOLhodUJc/XUpnwDcJd2yxeSsA4kjmcB1PqKxPEPw4lstVS5SRmDNgy7cg8dDj+dOg8SHV0junum86IbDNjgjtu/xrV8PeINSe4MUJ3PkvtxuWQex6VnodHvLqc1AurWE8tvDAbnuBD6f7Oaadb8+3nkDCaWIgtFInzp6givVvDeraH4tlaM7dN1JG2BZDhSw7n3rlvF/g2axup9TjtY5oypzIhIZmB7EcGr5Xa5mpWepzmueJdGtUgsriMW91PGHRojgnI6++DXL/APCPSXd2smm3Mst1EwkEm/GSPT3pPF3h+TU1sprtfsN5Fk2cz/6ucNzsJ7EHn8a5i6l8R6ROl3O6oIGXeLf8w3FUkYyldnr3h34k22s20GgeOop7e5hZ1jumTDgHufUA17T4f0/RNH0CDTb29F/4Zvojb/aVy6xbvuujfwspwSPTNfMmraxqN5FpmpWr2+pSSOyyRSDJBB7HrzXongjxo+k3cllLDEI8bpLOUZjmDjnHoR04p301ISvoS+LfhxqngzVZrJ4vtSEYiRMtHLGRw6EcEEfzNYPg7xFfeDvEBs5jJBB5ivFFIeMAg4z2r6G1zwZdeO/hzBpWjXc0GpaaPtGkea+ZJISCXt938e3B29+1eJQzvq2liLxJZtNqunyEiVV2ybBxz9Md6zkuVlxdz3iw1uDW7OLWPDesRMVnWeTTbh9jxno+xsYI7/jivYrrT73XdGjvdv77yWWaWFQUcjoMDofpXxJouq6ZZ6/brBqtzp6TDdsMGFU8foa+lvhP8Q20CGAW17/bdg0xS58w4BVuAPYjPWrhJS3CStsby6Te6I2m21x+5nkMl48uzaH4wFJ9CuffNXhLaa48lrPFH9iuANty4yYGOcZP1GM9ga73x7pdvc2sviHQ7oyrp8Ia708jc+xVO4hf4hyVzXmOi3yQCIWxims72X54gNu5WXKkDsf0OKzlHlfKVGXMrnpFrFFIrMwII6gnGBUiQ29xIjOckjaB0H1ryRvHnkXAVpDGzN2bnFaekeM1ViXmIZs4ZuleU5XPajFPQ9EvI7XyXdHBUgrknjHrXg3xBuxFK8KNsOTzjNdZq/jLZI6l13sPTqK8l8X+ITd3DKR85HUda560vdsddKmmzm5Zna6c8ZznBHJxVq0kDFipztGDu5JqjaQO0pkCh8jJBbkGrUQYsWYEdM8VxxR11XbQ1IGMZ28ZB3HsOatLtwrR42DkY46/zqi8m0bMlwwIzjHPaprMIEzIvz8fKecV0ra7OJ72J7iFpEVFKrk4Uk5z6mqU86Ruil1Ucc+taV5exR2zKwUMMjA7H2rg9X1HdMy5DnqeOOaoHoei+G9ZtrDysqrOW445xXtPg/Vo3txNIozgbV6gCvljwpfhbvLNlVIK+4Feonx7Bplmyqw2lR8oGKqHvOwSlyK7PUPGHxAht4jbpKqseNoGSTWBpWu8oxK4YnGT09f6V89eJvinFJdyRxkZR/vZOAah074jXtwCLZyxZfug9PXmvRhF2vY8mda7PoPxH4jghkZTKkgI4+bGawxrDTALDIqRLgggd/rXkcMl7fSl7mVyQMhSfunuKuXGvaharFbxZcFuc4wBT1TuzP2lz1aPWI7IfaHuWLAcj1rkb34k3V5rnkAnapDEBugqs5vb2yREjKs4Adm6U2w8OxW98sxXOBhzg5zWtjNyZ9BfCHWzerHHPjB5O45x/hXb+IvGlppEwtYSHf8AiOOleL2etJ4T0AeTGFupFGCv9fWptHup7uP7beyK0jDcN3T86vtEVz27RdTW7UyTOuXYEKenTtUHiTTzfLkHOMDNcLot8ZJEZpQI1OAQ1dfZanLqF20OwlEPL/3vpWclpY0hKzsziP7LC3Uh2fdZuegrkPF1zIJDGmFDEfKOePp617NqNoi+YFRshMqd3Brgr7Qk+2NLKvPHzE5/SsI26Grva5wtt4cm1GWMyEsCQzZ5ruJNMTQNMYeX0GQqjnJ6YFamn2sVoXu5gBGuMACuP8Ua8bu4lKtshXvnnjpzWyairmNuZnmHi3U7m9u3Du2xck7eDXl/ivWXeMQxhicc4PIrtfFutIXeKBss5yT04rI8O+BZ9blEsyMrMNx3HIH41KbYOy3OA8P+F5riRLqdc4OAp6E10EmpG1ykeCRnDA/d59K9C13RI9FsWCI2SOGx0OK8/hsY3keWX5EBIYDrmnzJbE2ci3Z3M9yBEDs3D5pOoX1/pW9p1vaWSr58rOy/MFXnmuHvvEsdvci2iTe7nbsT1Hr+ldRo9hNNbpdXLnHJ2GtIu+pnJHf2uow/KflWVsEBBkfl610VjDJcYOAyjJJ6YrC8K+HGufLnllIjGD05+ma7AR28CyQW8m4ggFh6+lS53Q4wtqxkHh9RIHldSdueuO9bcUNnaLGRhiBuGDyfSufaZkYlXYg9QeeP6VTnuplc4bGcjnvTUrdBtGl4m17ahiQgYGdoPIriYbZ7lXndCGyCobpWlKPKdmcs8nckdaiubxo7MuE245we9U2nqzKzWhkXNzMkhcFduepHTiuev9RmklKgrj2xzWhcXkxxuDbiMZHf8KofYJA/mYI3HpjOKy5uiNOUxb6+kKnOUIwOO9Y0tu99KRlip5GTjH0rp7iLCjcA3fJHHNUYosvwDgDAYjj8qzcrblJGAdP+xgN908khuufau4+FejXGqavA6K9wzOAEXpu96yJbCO4VVkVgT0K9K9m/Zw8K2EniVft081or8RPg4Zuw/wDr04O8khtNo9xsLmLwPoTNdWBkvxGAUxuDZ+ldx4c1qfw74WTxBdafexxbC0mmj92rEjAfGOVrofCT6Drmux6EbXfLGTjfHuLsvPJ7CtXxf4X1Xxb4p0mxurWGLSCjhw0wWQIvX5RyQfStJSbehtBKOj0E8Cx+HPEPgu3trezVL+9YS3ywMbW4lxyW3DDMuOM5qpbaRrviHWrO1sY5k8N6dcFli1Fy8EqYIHz5Dt34OQDVHxf4b0rSoruy0+6ea/uZo4/OtZSZ4kx9yNui9Mc+tVbG1vPDJs7TfqMmnbtySElDM7HAE6n72COgOPTNDb6i5ezPX/t13YyzPPi2s7VRJi0iWUBRnKjjcM4/u/jXj3ij9ofRvF9hqOlxS3NnHHKYnksnyQh4DMcZBOchQD0Oa7k6pbaRaLcxXK2jT/6XfWt++43BxkKrn7p4+7xgY4rwvx5410pEluT4cfw94dvJc3N5Y25mmyTy+UGQOTnj6GrTdrIi0Vq0dX4F+GGn6KlzH4Y8V6zq2p3SC6ikut0MkEZ6nziBvTPQY+td54Z0pdGjlubuGK68XzDY8iHzxcYwDIUU4Axg5wOa8PtvHF3oXg6ayHiHT5rXVTshuNQYN50HQBWXkH1B+lcpd/FGw0+/0rRFt7iy8QrGY5tV0qParoOV2t129BgDNPUpa9T6Z8Va7rfhDUor7VtQa50qb90kVnAqgOcBWfIJyGznnpXiOpeP9fj1HWPD+oXNnqmlLKlw+n7AJVjfoVyBkBsd/WpvhRr3iLxRZGK/ubqIQ3rypJfMZWmbI+6GxwVz8pHuKig+GXiHxNqz3l3Na2emwyyifzojFOIi3BR8ZODyBmsluaJq10X7X4M/Dnxfr2lzXN9PoOr6dma2tVYxRLvH3Ac4IJGQM9QRUXiXR/F2i6vqNiPGd9relbFni82zBkjX+IKg6qvt6Gsfxkuo+C4WtTcp4m0AutqNUnhO60Vh8vmrjJx0zj3rZvviCvgfw/aHVL7ToDHBttbmPc0bgZAwxGR15qmxI4i8tdV0OS01jUtSsjrVjcLPYuuHW4XJypI+6Cv+FesfCiS28RaRqc76dptxpjRfaN8h8uWDGS4I7/MevcV4xoUPh74nXg1Ca9/snxFYMY5Le2YmG/hbuAeCAPxr3zTfCmm2fwrtbu0uEnitQxt2sGzNsY4aGT2HoatarUzkl0OdsfDeoy2Gp6Te2a6bHD/pWmXMb5DAndypzkYP8qXwT8Ob/wAS69b3WoGaKGF/P2wyAK5Awxx2zkH0re8HyHX7CDVkmuLW48Nq7xG5G4kHhlx3XHHNWfh/4ofUbrxNDZ2qC6hdhbxu/wDyzkByqD0B71QtWR+MvGvh3wz4YtvDd4lw+oXUsd3AUG5pCJMhSR06EVm+PJ308XHiTw9dT/2Xa2LQX1mq4kLOclQO+PWo0t38M+E7K11TRZb+eV3aK5QbpIZF6Kc+/Sr1jc3a+ALfxTfSxWiTsYrq2kjw0eflDEfUVZNl0PKPF9npnjj4ayeKZ7l7G8s1WONSSCvOWOD6nisNvD6XXhbw3ca0qNYXt6Z5Wb78gPGX9AB2rpNZ+GWs+P7XUo7u8j07w4IfMa7g+VWk3cEH3OK6T4A/DuO78L6jpvjG2+0aZCZEspZn5b0YVjI02TOF0/4SzeLdWutG8P6hJP4YvJC91qCKDJKgxhFHZeDVTxTc3PgzxRZeGNHnuF0qEKwSH5suOpb6V0/h7xLP4Ah1JvDdrLblZ3tI4LgZd1HQxj9a6HQbTS9MjTU9SSGLWruFg6Tn5Q7D5iwPQ4p3RVmjOvtfe8s4L7VrdL3Tbez/AH8jruUsSeT/AErltT8WaTdaTLfWEC6VborW2n27vgsygFn9smtrxh548OHQpEaaGSZZIYIwVDRqMqB6881g6rNoN7ouivfwPpHG+NnTJLdHQY7kkflQooiTsc5Nrur+ENPme5iup4LmH7XcSRf3yw+Ue2BWp8QvHev6/omiXOhaazW11b/Y4pZWxIGbAJz/ACrdufDsLeD9Z1mTV1toUKxw20nKuenTryOPrXKanq+pXU2kWKWz2um6RB9tkbZhmz90EeuKrS+pK7o9QmuNB8C+MfD2t6kY7kWOnJaywIv+vuP4myP7oPJrK+M3j+fxC2h6fo7QW9nqV48sPlgb9gG3ex/hxk4/Cue1bxLZ6ReaPcT6cb7T2h8tInGfMZ+cfyzXefD7wFZ6ZoVy2tQRXuqXREkII+SFXOVQHtjpila9mwvbZB8I/Csfh3U5762SK9+z2bzCa9l3BlH8ZQdWP8qxNb8Xad4XtILu/ka+1a+ka8uTBHzGXOEjXHoMcds1raX4qtdPuNY8Iwxta3lyfs0k0Yy+QM7A3p0HHasbSPCdw95Fp/ivUVt45r0FJIowZ5gONsa9yOBmlfuWr3LcthY3+u2eqaf9pbSIEDajcyHCmTqIIs9h1Zqi1O28HatdSnxPi3hjmM1zLDKTuiIwqYHUnseuK88+MWu3knxAm8O+DtOvrbRdJkWE2+S7zz9d8noAT0q1bfCvxWJNJ1N1TWZZ2I+zv8qIW5PmZ7Z7eopSuOLPTb741+FtB1Gw/svQY10y6ZfMum+QFU4AC+gHHuTTdZ0+516713XNK05M3CqW82QDEJHKxxfxHBHJrifipb6Xo3hq002yig1fXldV8yEZHmqcsF7BF9e+K4nwT4w8aX9y954c8yCxtgI7uZsmTeM7tn+zz19MUrdhXR9H6T40tdH8Mf2Lpun/ANmXIjFusUQBWEt/qwE6s55bngVj/Dvwmng7SptW1+4u5ry5ka2t7LBXznbkOxHGepPQAYFeb+H/AIn67B451DW9K8PvdR2qBp7s/OQq/LvBPBdiCB6da7zxXF46+O2gW1uHj8FaJYgTTSykLPdlhk7QeeOmeAcd6EypJIntPFlppXxOlOvy2movc/6uwaRjFYxNnBwD80j4A29s13Hi3wpY3GhraX1pb+EfD858qOA3KwMzsOfk5BfHcnAGa+XdL8PXg8aXunabDNb2mmSZXVdTuAd4A+82Ock56etew+E7218Xa2lp4isJfEOl6UmI55fNC+a3JCk/e55xQvMTRn+Ivhw7z3OoeCZtUuxa2z2Ut+IisKRhR+5hc4O0cZb+Ing184+HYNV8SanNqF1pj2epWOJry+uY1gTamAigSN1GB65/Wv0TludT1vRGtUhjNuXTyLWzhaIQBRkLuPB6Dr0z0NeMwfCnUJ9duL688IpqkAuftkyGfzklJ5BkDcsAF4AAHSm46aERdtzjfCnxJ0a98L6b4j+0ajp05ma3uNc1K1DQzS4wILaBj8ynn5wOuexrS1r4yrb20NrpksGr6ff3C2tzctp2y0G4b1ZSB8p4A3k9c+lYsj6X8RrPWL/W7zU9E06wDxWsQWOCOCaRyqxeWwO1gBnIPfFeWah4h8L+DdSjtfC99rt/o72b21zaRZGGUYbeQPnyc88AD7oHWla2gN9TO8WftEQaTqmq6cmlS+JNHt126pa3F1t8oNykkZx8ygKAfXAHSuu8IfEs+IPEFvHqCNay6bap9nh0xlinaBkUrIkh4I52kfU1U+GfhbQfilapFe6fYabY2sJLpqBy07KDxLIMbVVTwBnJBzkmqGs6TJceKNP02waTUrGMLbR6laBRFsBJWFT0KgZy3pkUrX1RpezPSfFcEXjLxFHqui6PNpWnW7iLUJbeImG7cBSDI2N0mRxlflOah8YfDTTvitH9ohmstCZrmJF1W3ttzS+WCFt0YnEW04wON2BVHwX8Trf4l2T+HdQtdTurmN5NP0688K3ckFtFGCcq8bfKzZB7ZxjBrz7SfCPjWPxxe6HM8aeGoEYNd3Vwts0r5+XzN55PsOTmm7Eq6dmR+NfDGuaLqOteE7vVbywaCDdFc6d+7W7yAw+0b+WJJAwM7ST1ryrUobK58N6zY+INJi0/xEqp9mupYA0lpKJBkbsfOCPm9s5FfVmg/C/UHaSym0x9bvRIUjutVLiMITwkTMcMOTwvsK4TxR8A/F6ahealq8drJp9vJ9nhGlwvO7H+Jcc7QOFJP5000zOUWmfMGsS6h4ZurJTqY1yCRpLf+04ZG2SOVyxRuxGce2KzdV8GDwVoh165tr2102EoR50ux7gknGxf4vdvTNeueJvh94o8L6S4sLWK6ltHPkaS8YWBV3FnnZm5YjBBwOf0rwX4veKNf8S65Dol3EbZ2jW5W0jk3wQIEzhf7g5JxmtFcydkVLS2Xxh4bur2wRpdYSVWNoX3YjJ++o65HGR71hszRa1qUWoQSxrvZA8y7TkDjFaPwm8c2Hg67uIm0ZLnUJTtW83EiPHTH480fFnxzqmoXW+5iLRGTLTLEFT259a0StsZM43VNWu00uIRWxSEHkv0YdMn171wOqZF24GNmcjAxXsGk+HpdZ0+8W5m8tPsubZWbqQMgfU815fqUETu0gui5Xj5xyPatY3Je5k21u08gUKWHtVi0uGtJ3EBHIK/MM8Vq6XpV1BA08cDmKX5VnIwAfTFa1l8PpZI/tF0/wBjiRS7I3LkeoFVsBV8D6y3h7W7fV4k/wBJtHAjV+UJzyT7AV9NeJvElp4w8LQ3Hh7d/bcEWLmMrk3ELA5K56gZP518vrplxHfxKIjFZkFUZxjcpHJr1fw1rlxo3h4PY3CSPaIVQBfn2k5GT7Gs5MDQ0Lwpf6NDZym7j09w4kOCS+4HgH+7X1Z4N8QW2r6ZZ6zaGP7TOrW1yvVC44D49a+YfC2vPrV5cyajbfvboqyupwCe4Ir0vwBBfeFcSTbG02XPmwufmUZPzLUJ2A9g0zSo7ix1aB0KavZA3EsOOAF/jB9+uKr6BqlzrgiuIoHjBfy5Zm+UKOm/88V1ngbUdM1My+S0cl5PYSww3bn/AFhxwre9ef61q+o6XfWNzDP5qcrPDH/qn7FSPpmq2s2QegXUlj4h0K58wgFcR3qxclXU4Mo/HHHvVzwdoUmlSSaFfTrcQOzSwztgbjxgflXG6dexLb3OraSrfabgF5rYjoR6D0IH6VXsdWbV9V2Sb7O5RwyqzHG3uB6UcyT2K1PSbzQrnQnuXW5tpr2c7UmuOWVO/sfrWn9ha2skvtWvocbQZJYTtzjoRj0GKxNJurmNVFwwkidPJKNhwGH+Ndv4d07SNYnm0plNvPEoE0EpJR0PVlPamtXoJti25M80Yiv2EUiKYpIpchznjk966uyuxqsUkpdvOA8uYE7WyB1x3rnvDmnR6c8mnyw70t96wSEAFgTkHPQ+lRXGo2s9v9ttJ3hndihijxjeD39DVrRE79DYaDTGvGKwia4iILI3DsMdvXjNeMfEbwFbO1zcaZqEkMaEsFjA+QE5xt6H0r1ibU2tPJuL12EVyoI+QERsODyK8r8aXMvhrxFcx+VcTWFzDvhAyyFj0AbtRLVBHfRnivinwO+mxR3Y0y01CKQ/M0I8p2GOenBPtXAWdsmkA3Gl3LSxrISbWcbZY+eeOhr6AW/tLyyit7xXjiulLxxN8oLD3/vDp71xPjP4X2HinTfP0kGa+XIMO4xO+OSoH94Vk49jqU7aSZwsulaZqN9HPLM+mXMoOyRTgO3ofesaPxr4i8PfatHWZJ7fOfIvFyrH/ZP0rKt9esdf0nVNC1CW5tJLIhSLkbZYGB/zzW9Z6UbjVrfTru9ju7RtkUNyOWyRxmmlYiUr6dCyuvaZcaDDaatpEw04sHjEcnmLE+eQAedvvXUaf8ILY6bLrHhNk1ezmT59PkwTGSOUJ7j0rzCe1m0gf2Zq00klj9pkh86NeYSTwH7hff3FYek694h+Ffim4bQtUlQq65jdi0cin1zwaNOpNrnXXHhy28N3ixa9bXGmaXqC4SSzjOxG7g5+6Qe+a6C++GkM+17/AFKG9e0Ea6feW77JpufljYdG6cV21v8AEHTfEWnt/bljmBkFx59h8wUg4fMT8Ed+Otdje/DnRvih4Kg0iwuftNkVM8ep2PytGTlgpHVWBHQ4600k9hNtF3Q9NfVPDSaSRd2uqiIXFrjKPFcLyGVux/xNZuntpHxkhnTULSHw38QdPxb38ci7La952q57AtgA+5965TwtZfEbwPqdrPYX8mqRWMn7xpPmYKvSNkPIz3Ir2G7bwl8SIE8a2Vu+laxbM1rrlpDgoVzhn2HnAyCfTANDVx3W54Pr3wlvJTdaRc2/kX9vcJNDhckA9YuPQ5riPhhr1/4O+JkNlcRSrY3M5tri3YZWNc53fhjINfZej+EbvX7iKyv9WttSv9PRo7DV4WxJcI3Mcco4JwCCG56Yr538TeArvw140u21GOSOe2tmS4kmB+dGBClvcE/e9K53HkdzZT7n0jbeMZdD8Xz3o/eWEqKqMnLBXQZBHuwNdfrfge01b+x/EOlstvYQLt1C0hTA65DgfwrnIPpmvFPCOpy6z4f0q7hKG6t5DbzxswKtxwQe/IzX1D8FdQfV9Ki1RYEWSNzFeW8i5VowOSw9ODz9K3S59GQ/dV10PgT/AISiOGUFpcMFILseDxmp1+Isawg+aCVwRluteYeLbtRbM8Up3Acr6V5pc+NZrS4EJbLdODj9a8VQ5ke6pcp9JS+Opbx5SAwJGQM8Gq8R893lfc+/oeg/CvJfCuvG7KkFwZBxnrXq2lxNKkbuN6EYweAD64rz8QrOx7WGStc1I1SJwnyqNowRyT1rVtLMTknjYoBJ9h/Os2K0ZNiHcSOuOK0NPumgGG3bSMEnmpjflOeq/eNb7PDsZQcMRnLDp6VRMIs5OY1OenPFTvcoYkYSfKO7dfpVW8uICGbOAp4I65rSBhO3QyPEWp+TmNSFDA4XI2/U1xUp+1zjachyRycc962dauBNMxI3AHbu5IA9CfWs+1i2o7sgzjdnrt569K22ISuxEvE0hssApxkMB39OtcL4x+KKIksJl2NuII6HFT/ELW1s7e4YMAdvysp4HvXzbrGsy6jeO7HcM4zzzXfhaXMrs4cZU5NEeit41+2XR2c5bJwO/rXf+DNUdiFjwvmEcua8e8FeHr3XJES2iy2Rls9a9/8Ah98KNQikgmmUkg8g9K7JJRPJTbPZPCfhlru1V52y4HODkYrr9N+F7aneqxXbGOmz069Kk8FaR5UsMO3C9GIbnNe96Poy29tCCpLYOPc4rFyXU64QujyU+FQblLeKIsQ2OmK27X4cXEdp5ksQcc8McH8a9a0jw7biRpDGPMB3YznHNa2r3FqLMxKnzhQGJ7U4yurs0dLWx8f/ABHnn0CVUjhLRIQ7EN+QrmdM+IUt5FGkoMUSdFB717R448LpfzSAIWEnyjIzn8a8h174ZzJMEtIvLYH0xUc76mM6fLsem+DNYN/boYgwAO47ugr3XwnYmaASDaAyjnrgnrj2rwDwNpc2j2IidXBAAbIzk+le++B7Z/ssTMmdq92x+ArfdGcdza1rSYksg0fO0Z64zmvPhozz3Mm7/VIc89T7V65FZNeRuSSYUU4GM49s1yPimFtOhZYQAGUkDgnOKwklHU6k+ZWR5v4pvYonNvAzCRBhtvQV5P4rvjBbGCNf3knJ56V6BrdvIilOfMJJc55JrlovBz303nzLhASMOP61lzNu7K5bKyPLdO8KPqms+bLk/N8u4ccd69m0LTrbT9NdW6qvQDrUNtoUXmh44twVdzlfT0qe7YW8JLjcvO0mkp2dhKnpdnC+MlNyrRqd68nG0V5Trs3lQNCiDe2QCpzj3Ydq9X8SFr4tHHhi3HyjGK5aPwsJF+0FN4JwQ2M4oTvqTLQ4Twf4LluphLJG5B5345J9Qa9Wg01LWCOMRoG6Fc8k1f8ADOkiFn+QhFBGAvHr/Stq40/zpEZUKSFRnjoK0lPSyJjDqxkEbQ2qxRKV3DHXp9Kn07Spy0vGMkbjn9RWhZaajgYBAGOAOTWxb2TwAZA3ZJwT+vFEYolt9TGksY4IixBO4c49KpxQiSXEQCsTgu2PyrVntHvmZAT90KVxxW1p+kJaJ5fCtj0zg1qt9DFs5+TSEghLS7D9Tz+HrWBqVotydiKoj+6FPBArs9dhadGRVKmMZ6fyrJOkHPIIZj8wNKUuiLjFvU4r+wMytuyIh8wJHP4UyS1Dqu2IAAnBXj8xXYajaFYmUZYqNvy5xVG30p2kdhGm/aVHbntWF7GyirnB6ho4l2sCWHClu59wPSom0hYYvm2fPwR0ya7uPSfLUlkIOOS3b1rMlshvVCCi9N2eD6ZFZ3shuKOes/Cs142xIWkHcIfuj1r6t+FOhppOgLNqSQ25Rd1lciPJfAx/hXlfhHQJxd24t4txyN+eN47gV9QeDfBR8TrphuD9ktbQfKkShlYf3SMdTzW1JLcTXKc58F9TuLDX9Y1i4i8kwxMHeSMvJN6Bew9fpWV4s+L9pqHiXU7rUzO0FjZyNDEiFPNBHG0Dtng5NdP448YSafqWraFpMt29sIwQtraDdEO7KepYd64iG38S+HPDkckllDdWGrTxqkt1CqT3HzdGBJ2j2z+FXe+iNbW1KfhrxzqurxaCj6HdKiTrLOEkWOR+hCqAMKBxyetfSUvizS9a0ZBe2Rs7ydvIxeAK0LAcb5B0PcEVwvgHxA/hzxJPpDrauVh3SwZVZrRyMhA3TGOnevWrCzgubdBcNdqwUbBdY6n0yMZz3rRLojCVt2eGfEbTrrUreBrdbq+ijZ2nvRbsxUKOko5DDAwrDnpk15NqU2sWOpLfg3qaZdBiRt8uMfLhOe3I6Nx0yK+ttR8CxxRXN74ekm0W/ckyw/62G44+40bErg+oxXB61o174uW40a40yO0n8rbeW9udouF4IkhB4BBHY8HPFaqKWiJb59T5F8RWzXd1FJp8UMd2ylnhiCyId33ZRGwwGzkHH58V5nrGla1f6ckWpQyG5t5i1jqi5DQE4JwEGcDBHI4xX0prHgtZU1+bT2eSTRwYgkKYMeDuZXT7ytkc5x6jrXGTafLq3iLQdVvJjErs6GSNPJHnFPuSEHGRxyBzxVJJmWt7HUeGfEd5pHg61spNUW91sRJKuoWZ82KYAHG1j0Y45Bq1pPxK1vWPFkLWF7f2ts8Uc6Q3D+bE5xiQB2Gc5/hPSud1zw3/AMIWo1vT5WgtzKruE/1S56ce/PbjNegeBlm0vw7FPczQRBJ3mtXuIvMhkyMlO2MnjrWbS3NE3six4ut7+w8O3GpTX72WolPtMcDRq6XAU52k9CpXPTkGua17XvCvxy8LR6B47LWWlyKr299ZkRLHxkOByRzwQfSu4ingvE+watBaaVDNF9saJrgkoWzwqEdBjGM1X1Ry2zU7bwjBeRWMX2aQSxgCNCPvKB1DdqlM0a1vcwfhv4J8HWlxaTaLrNrMLeNYojN8zM0bFWx9eK6qxt7uLxPrl5p5WCKP5r+1gXbHOT1OOnPGcelReDvBWgppkeu29vNCZGMkVq6CN0z18sn7wz6813GgtPb6o0kdpbS208Jju47l+WXHBTHOad7vcWyI/DfhK68XQS32n3LaPczIssSopEUi9MYPXpyO1RjwZPo3xDk1aS8FnqaBfKt4jvR8YztHofTFdB4/0ezj8EpFpry6c8LiU2sVztZWBBOznofbrmqmn+FV1nxDpeoak01ndP8AcdSWRl25AY++Oau/Yhaq7PTNV0GHVNImmu7YNMIhIsLNjY4Gc5Hevni78a6pqPiS18PXOiS/2fdSBDPKMxsFPJz7V7Fd67qvh/UViguE1C2OPNyflBJHyrn2o16SPWhYWcOz7QZyjER48rPv+mafNewQjy+hwHiibVtDtrnT9LsGdL8pa2tmIw8e0nl+nHrTNH8Ka7oGl2Vtdo6eQSnkgblZsZ6/pXoXioaxY3dlY6SLeZlh2zSuf3kXptHTmud1w3+m6R5GoXE0d0pKrPG+4se5x9awl5o2jdoqSaDo/h46fPePb2mtO58vzMEpuBzgnvXmF38MbVrzVU1O+fUIppGuA7vh42xkAY7V2HiLRrzxJp+l6dq9vLBaFspe4/eA5znJq3bNDpen6qGuIbn7FEVk89h5sy4+8PpSTdytLHJf20PEOh6Jfzx+RFYSfY/OkzhQRj8a4aw06LVr3U/DmrzLHLpsz3ENyw+4PvAj17V1HgbxVaReHNXh1cb/AA/eyGS0jb/lm/rn69qp3ul2NhaS6jvabUZLcogkGDgdPrW3kYSR5fHpXiWx8bW1q8sZ0d5d8SzNlXx8xb8xXongXUNQ+JHh3xfpyaSbfz8W/wBvUfMecdfyrmNd8O+LPGM+kLhNMXZKqSOcBUIyT9a9V+Cvj3TNK8GT+HNOdLy+tJCjSnA8yUn1780rdRX08zO0z4WWmg+HtG0rXNVTVJ7dmlLBP+PZenJ7muBvvihruu+KZtC8P2Ny+m2zkyzumC5TgH2HFereA9Z1TR9c1TSvEGlpfalfXAuI9i7gFXqvtjrzXIX1vceHviPruqy6pDbafdOtvBZovLseq5HQZoYap2MLwn4R8Q+Mrz7fKWtrqC4ZLZE+80hPJ/Tk1T8deLpPCevjVL+8/wCKgs5tr3MUJl8pAeVQdAa7T4jaxeeFL3w7f+FbhJZD5oKp0RSMGRsdAM555rjdFu9F8TvKfEUsNnZ2kL3BmdcvdSFsgD1zRdbjuzdk1jTvC+g2Wu/2fcW7auzy+XNKPOuJj/FI2M9ecDAryfUdZ13WNei0+w8TG+ke5DSRB2QK/UhR3xW34j1+98Q+MLGyXTpLm9MLG0yhEUO7+FAepxjJq34F8FeFPgRrVtqPjOdr7xLeXDm00xCfLDno7HOcDNTpu9yt9Dub7wI/gzQIZDdvFcakGtgbkBt6kAtsXGcnkD69aXTPG9+TH4a0HwmF0e3TZeCcBDcxqBnAGD+ZAzWdd+Or6e70/UNV1SwbUmuitpDJH+4sov7wJ7kZq94u+J+i+G4zpnh23m1bxFqpMU+pw/PuDdeegA7VNruw1puek6SbDTfDtrc+H9HSx1adTFbWG9THHt/il/hHsB1rg28P/Ey/urd/EUtu9g7mZ3lKhpFB+6B2H9BXEa14oTw14n0rSyrQ6bp6o0iTTtvkmIyB6Dnkk064+PXxG+JHjUNp/hm003T7INb2k19Jt+2NjHyx9WB6ZPFCQc3U7bxbpFh40v8AUTpltYEaOnmXLy/urffjOIkX7+M9TUnhTWU1nT7CS8uP7NNs4cWaSlFmUHGxeCSzAdT29K4HT9R8VeFdUvU+ISXGmwzbZRYaXbAIox1dxkADjjP1rotD+JGk3MNh4a083EyTytJAl4FEkec5OVGcZPJNCVmK91qenaWD8RbldLlCWFwkzXbQWk5EsYByPnBxtxgZqv8AE34vWXww8bafp8GtWtveXFvGsdtvd3I7lyuc57Z64rzdNL1e/wDibJFbX8GmaOkMaSvZgxqVXIbnnc7dOlb/AIV+HGhaV441nxDrOpW95rk8Iktba9O2G1hTqcHkkcc8DParbtuSkc/8a/Gnhzwzodpo1wtt4n8aau6XUdisMkcUSbiS2eTkdOfrXnC+E/CNnqzDxf4istDgn8podN0WR0Ibfg+fNyNxLY2/jWj468BWvxE1fUfElheS6hp0Nz5UupPclZ1QH5goGCykkgDPTir1tZaXZ6dJD+9ur5WMdnAkSmOOTH+sck9duBz0xSl5Extrc7vQvhv4Bu9YjudZuneCdUntoLfNzEAnPmCXAVehB6DOeua57x5Y6Q6+LP3dzpWk2Nst0j2kSgyW8h2uEjBB3HgfzNZngmG/8IajYaZHbTeSybn1Ca6jaaAMQ0iFHbaY2JOAVOR0NdRrtlpXh7x7deIdM1Gz0UarCpvdOdWkEiKAGZUAKrnBOAfX1pWvqaN9EeWeEPDWn3txIfDrweE1eNVUzXHkXIIP35MfKSD0IweorA+J8lpotlcpc20PiLV4WE1/qom3KynOSqKQmRx94kmvXfEnwh8KW/hXUPEGk6xe3eoEEeTbWpnjEec4eL7wfJzuGPvZOawPDHwun8aabd22m6AXt54WhvLC4dFmmOzIk+cBsqeOCOtVvsR5Hn/wn+JGrbZ7ldVvbqFovstrJLA6RxuEyoQngLjsuST3r2katHqeharLcX19NeyMrsmmzM0u8rlEXn5cdOmDzzmvn641K18NwW2hxzTX2qwu1hEt7G1rBZR5+WKOIckEjJkySTXoXhLw7r0vhy9tp7A2+u3MBFxqEt6ERsMNpUjG0jjHXH41nruacyMF9S8OajoWt6rqt/qsUcSNZ3NtdqFWGQtwqSDDMeueMcda8I8f3Hg+2uvKh1KOHUZbbzFgWBmd4sfLvY+w6Zr134keJbXw/ZS+GJLq4vruV0M17fW7S2txPvDMqZySV6buM5zjvXztrHie+0LxIH1S1FtFG7LFOYFUSYPUEjOMduK2jZHNK7Oa0XwFFqF5e3dhLIFUrIysmwvnsoP6V6ObGyezXTtRtkvoMKEt5GXaG/vORytX/Cq6X4p8N6jqcccwuZF3B52wTIM4AA5A9qp6/wCFn1XS7DUFsYbUvCpu7oPyhGQwKL1zjIrbzMgTwVBpmlXUST2gXH2iOVSNoI/hyeuPavC7r4X3+ra7Fd2d5Zyw3DM7KHx5YHLcHt1rrtdlneMRNd3EunOmIxcJs8sk4yvrUmoC08K6I9tZ2xkvZ12/apjgyZHO1fxp7EHK/Y92mSWF/e7rmN1ktmhGA56YArqfC+ii30nX9Qun33MMCxwpKclmb0HtWTpnw31W68V2c5RvJMSSq7ZAT1FbnidNM02/v7KK8ZpxPEwZDnB9KLgc3PZ7dJ+1Xdp54iUpkH5ozu5yO3FXvA8kaq8dpaJKh5ZXyfl9K7zwxDbSeLG+RRBISl3bk5ByOGP1rUtvDtrBqv2+2jitbZWZdsPAbngYqbAZXhjw9DcStHOFt7mBi9qF6AHsa6RGujDb3FwJPPilbfCD8oXjn3qXwvpBbXvtzOJI1YqVB3bVzxXqeo+C7PUtPiSVPLnjcOjqeq9x70lG+om7HE28uqeHtTtdRtQzWZUSjAxj1rs7Tztc8P8AmW9t89zMSQ+Bt75/HmtbXPh7f6laxR6VdhfL2eVDg4kU8EfWsHVdLv8ASdZm0+5822t0AUsPlC4xx9apxaDmu7HS+EPClzpyhQVYzviRSSduelQ+MbJPB00d7fRlYPNx9pHIhI+6zAdRUfhDW9UttdddsLWcV1HvYyAnGQP5GvUfGVxYT6pq+kXemvdWsaKVkK5WQMv600ly3E3ZlXwdJb65HeEyRTERpcCGAjcSByR7GvRNGt1TUYdRGy3QxBHOMtg9Aa8qtotNg1i1vtMsJ7K5iIsTHCRlPlG0ken19az7r4lan4T1e5hlt4pYkO6VZwcqD1fb3AqvhWonrsfR+pWgNudRj2Pc22VaJBglAQc/lzXCeMNH8O31teXNnakrKv2lgrFsSAc5xV/QvEk/iu2S4S4R4rpFO3+EEDIIx/CRWTo/hh9E8UXFxFfSPp14hDWrDKxtgk4Jq97Inqed6V4zvPDYn06/hhu9OmTcYU+YEDoR3BArM8V6jDeWUMVrqM9rH8jxqx8xAmc5+mDXQeN/D9jJY/2ha+Yl5bsCXTIIGc5K9we9eYXniy0vopYrWKGDUtOk2+U52nBOeh6g1F2tGy731OI1TxRe2vhzV1uVWefTna5jVX3R3dvu+Zkbs6nBx71Y8CfHTT/L0yPVd0+i6ixgW9AAmt5xj7/oecg9xVPUX/snxat3AqLoerMYtzYZI5m4aNv7uTkA+9ebeMPA13o/hp99oYYm1pjBdWyFokxHjZIo+7zxn2oV1qDdz3zxV4H0rxZeXTXtjbXWsGIh57b5TfxYyrp/tY4xzk14/F4c1LwnZprlq0eqaHbSD9/ICHUBseXIP4XWu7+FGrIbCw0vVdXSy1ezl3Wq3LjKg87c/wB3rtPoa9I8Z6C/h6Q3UESPBrQzf6c0f3jjazKDwSPvDHWtLX1Jvyux4n4oUeYfEForT6EZMXSlMugPI3+wPH5GqXxB8H2viCKzOjlBqxtBLAitxdQ9cY9RgjPtXRanLH4a8V/aYEvp9I1Fws0dom6FiAFcMh6cc1s+NfhVL/ZL6toCSxS2HltZPGdrCMkFkwfTO4D0zU20Y72PIYlW0g07RtUEsEFyJVtLwgn7M20fKx/Qg1ueD/GutfD3U5Nb0qeZNQhaKK4gi/1ToMK0gHIYEdjxzW5rNgB4m1BLrL2Op5miQDJtptu18rngHBNYz6Lb6e+owwXm87EntE6FePUn7pOKyehqme3TrafE6wudV8P6lPpE93KLi7jtmLeW+3G9F7YYHcvbqM4qX4eeKJLu+tZtSigg8RRzvbFo8C31iJRyp/uuw/OvMPhJ4gm8P+Ibm807dZ3Yt3nmsTxHJgckHsCcjiuv1bRIfEoj8S+ErVrfULK4S7utFMwEkL9JCg6NGeDx059aL6XCyT8j1vXFs7LX9M0WeVbKKQeboV/NlA6MctbSn+F1OQD6YrsJnj8Y6Nfaf4wsI5hHFLp1zqTjZcQgDKAnqysvAz0I9K808H+J7b4i6ANC17T2iNpN5JEo/eAE/u5I3PQoeo7r9K9v8ER2viaO5067S6i8R6VB9mvbGcAvfRIOGUnhm2nIPcYoVm7Da01PE/CPw2v/AAPp2sWSOl7Yqvmaddk5bKMDsfsDt6HofWvaPgv43HhKUanfr52i6lILSJOTiRzh06cgDJ9s1znhKfV/COsanpGqyx6pp8k6vHE4AKxscFU9CVIODxngVu+J9Fh8KS6TYWluw0ETNdwXKt81vcv/AAsvbgYwfXihaLmQ9G7S6n5ja3I93bKyu65B6frmvPbixZ79shzg55FddpGuSXMCxzx5XvnJrc0zQ4dRlzwpxnIGOK81y5FqexGPtGh3g7TsLHhXU9TgYzXsuhZS3RWwV7Dvn0rlPDmirAfu+XH0Jb+GuusYDG23qhPGO4ryKsueTZ79KPs4G5aQ72yTtDYyByR6Vpf2Y/ks2ANv5fpUOmOryhcAt/ePGK6GXARjH8pC7icZ5qOY5uVSbOXvIzb4CLgbu/TH4Vl38zH7+MHOK6G/ttwDrIAX5BxjHFcnrMok+TLOFwSVHQd66I9zmnF7IxLqUyHrkZ+4pPP1FLcn7JZPtOGK7shs8d6nt08+WQyIPLTn0PFUtfkMVpIQFLFcbRxmm3d2NYKyueC/FjU9isqnGedwOf8AJ6fnXCeCNB/tzUkR1LoTkitL4l3LNeuqtlS3IHc10/wNhtk1CKWRDI24Y4717VFclK54GLfNWsfTXwm+FMRtIltrVcgcsRg19J+H/hSkNrEHRUUDlQe+a5b4UXFvBaxzHhNufkHtXrcHiJEtxLI+1SeOOv1rByV9DWnTSRRj8NwaColhj+YEbuAc/hWudVuIYo18s5YZLNjCiuGvviBBdagYImEj7jkBqtz+LBFpjKSgwCrMxzu+lSldaG/Mk/dOkv8AxdHYyKpkyXGW2msjUfFxMYWE5Zu5bkD3rza+8TolxK8rbMYxuPb6Vj/8JjbXVyJPN8wKCOegNILnriXf9qp9nuVWJ2PLHofcY/KuqtvBdpPbRMhEzBerDk14Qvj5gsbI6+fjaATzivdfg9rg1GOJ76Zt+M8ngegFNNXsiLrqXpvh75FqJvLVGI4Ud6t6SZNO8uJpBGI2KsGHX8O1eja1exSxMsCbgBlgSAD/AJFcVq2nuF88YPAIyOn+NbppGEklqdloFq17YkRgsjDduQ9Kq+IvDKvaMTFuY/MDnOa1vhtdokUcUgKMRyMYz+NdnqempdBvLwE2nouCBjtSmlJBB2Z8n6vooi1CQMd6nceBzmsZLY3k3lFQQuN3PSvUPiHo72ss7QFHfOMg/dzXndvbPp7BVUmVz8xWuJyd7I7VFPVliLw8gtV2OE4yWA4P+Ncj4i0Kaed0T91DjJIHSu4066dWAKMw+8M9R9Kk1G0+1W5kOEZvlXHb2NVGzQ3vY8eufD4g5J2yfezu6VBFpP2kbVUSRYwPl6+/vXWappTXNw8QAOWwAP510ug+FFSMSSA7gAFVR90etV5I57dzj9P0EiDywvJH3ccYq1HpucAxthjxn9BXosWhxK6gxhducyAc04aFHHuflW3cO3Tn0qkrITZxS6WoPltliF/P/wCvSTQ7lRFiJU9u49ya6280xdvlKAVHAIqnDZIo3ADvjZzVp9jJxMvTNJEqb3G3k8DjpirF15Vrlxt5zyTnntUspdYmAUAE9F6j1rOlLTozBdmwAEYzxT9okrIlU76spCP7Q/mFQq9yDnH0FIlh5nyIG3Adug+tXEVo1CkkP0yDXQaXYpC6vI6yOSWAx1zWDqJnSoHO2/hmS9ywU7Cc7wCB+Va48FpAq5TDnknHXn1rt7WaKziAXaZQMkdeKqSaoLqOYFhtXnDDBrNySNVCxwkvhSFI2LEFF5Vu/wDnNcbeaKn25RGBGm4s3HJ/+tXs1zZefCFjO1WHY9KwV8Jve3xyNxHTJ6j0+tS3ZFKncf4E8KSaleAx7pME4SI4Yn2r1a/8O+JNC0yyln1F9NjeUItgGO6VPRmHQkkVu/CbQ7XRbiO48gPM22PaR8yn1NW/FOurqetXUFzcMqWJJS0Zcjcej57gV2RVoavc53rN2Wh5X8UX8W6Sbm38IQo95JAYr6RCHS2LdfmPO7B7V5v4m1HW5PDvhHSbU3PiUbz50Us5iQMG4PvjknFeoL4Y0nRtP1bVIPE0V3fONvmGZj5KsSGbYOGYE4Ga5mHw/f6fqNhpUc1xc3a2uNONymHRsE7m2/Kmc5JY9KaVxS0E8L+G/EGgXdtqcdpetBfTEzSzSpEqqgOEUk5ZRj7x5NZnjz9vGbwjc3NjqdnBAxbNu8t0q+avYYUZJzXV+OvD91H4ala5H9oata2UmWJOwsV2AICQufT25r4dv3sNG8QXS6BpMHjDxMSfO1m/gM1tZn/nlbRnjC93bknpUzfK0r2RvSipLmtdn0j4Z/bx/t7WrVXlm0+RpAzloyqqg7DIwR6k19NaD8UfD/j+0ls5dRtpPPCul1F8h6cKfQ/SvzZPw/8AHXizw/d6jqN9qN7bxbgxtbZCq45IAxyoz6VgWXjjxX8CX0y7u7zUNS0me4ey+0FvJmt2A4ilix8h5OM9QMCtVePw3+aJlZ6NI/Rrxj4Bto7i7vLBHBvFJaSwJE+0D5mYg/Meg57VwXhnwFdwyWMGuW6X+lSI4t5z8iA5wpbH3JARw3TJ5pf2WvjzbfEvRobQyXFrqEYeT7TkBi2eSFx06AivSPiu954c8OXWqacEjN44+1IjbNy7fmaIfwvjk1ak2rjlC2h4v4p1TXYr2TwtdaWkV7dNut7i7Q4uID/HgcblAxt79RXd+Ir+a38FT6NBo41PU7KACD7KwWM5UfMQ3fI+teX+HfF91rPiDTLjUnF/bQXhcSXLkyDHTLdQMYHpXqGqx2lxrNxfavcywWtwPNaaAZMoJxsJHcfLzVvY4XpMd4dgl8Xtoknizw5cLLaaaVbzGULKy87T654AxW3Zx+MPEkGpWOm2lpFpaxiKGaaXBEfQLn+8tcnZwxXiFbrXLqSys3jltbpJiHg3E8sP7vSuv0u3uNX0jWdOsNRWOBolkS837RMRzuB9zUXSKt2Mi98DXHh/Qy/ivUdRuI4Y1CvZMRHHIDkH69PrW74D0KVrGa+1OBr2NlKCcyGJmUj5SynoTnqKXwL411TVtYbTtetVv7C4gEUkTqAzlTjLBu/HBr1LTNHg12NraCRbjTpHUuX+Vgg+5t78Dipcmim+VHmtr4Qub3xbp2ozCVbKG0QNawt5mV5wOerccmuv8YeIND0jSP7IuNQu/wC0Lpc2y7MZ44XHbFbOp6E1hNPPNvi8siOF4D/yzXoW9K4s6dB4z+IEF+1sJrOCELHK+dxmGQOa6FLmWpF+bV9CzousJ4a02w1XVlW8mkAWGKVtrAjgEDvXTrc6hPpl9cyW8FlLqBR7YDhgR0NNfRLe4n0m88SWkcc1mzCCIEEZ+lWrTWNK8Ta5a3SDdFbqVAc4C+nH1rG4k7q5z+g6lq+o3jJqcsMtybjyyYTtZlA4rzbxxoniAfFizhsGmt0XkF5N8Q+o7V7FZnSbfxAb5DFOULBlGNwJP9K5nxDryvrs9tFhokYyiRj8x9qXmjRSs9Dyn4gePvEmq3dv4dlH+lNIyRtb8r8p+8Ksf8K31Ce1luZriW4a0h23IzjORnFeiaZ4Q0TxVplxq0En2TUrVmIaY7WHril0/XrWGwEeA/nOPObd/d/vfWqVloS23seTw21v4f8ACdzo6hZ7W8basMwwYXboRXG6b4d8SWGofb9WuGurPTjv3DO0r05NeofF2zVbyLVobFpF2BwIRkHHfFXPB3jXS9d8FXC2dr5mpTwPDPaT9Hznih9wtyrQboHj/S/E3hqW41GwRtnybuuF6Hb+HNeL2+mWfh3WtYFnfx3GnrIbi3mhG1kxyM479RXY+GrS+8G3P2DUtOe3tbsiGAyDKI5OccfUYrMitdK8Na5feHtQgNvDqcMm2VhwZCMgDNPYhrXQRvjXceKdN+xeFIpJr+SMzNdj5nx0ZB35Nba+HdbliSKXT1jnSzNxmc5kdiPnKjqDnpXN+E/AFp8OBDeaCjW1+9o7p5p4z2xXeeEvCurTatHrOsa7dXGpPbvNcpC4IWIDgKPoaWw7J6mJDa2Xg/4af2PKsNlfaypnuru6lzIsY52KOoFct4j8OW174XTUrXUIIIoNstxM8eWIH3Y4071Yu5tLuPFk3jDWrJ50hRobHTJ0YxrGv8THvVO28c+HvFOjvefYJ7XUJ7gMiIf3cag8ZXsMdKf2h3NDwz40sfDOiap4h8ST3SNbQOLZmhwzf3fp26V5fdeF4/G2raP4l8S3FxJLHCwtdmcshO7jPQ89as/FvX9Q8YaXHY2dvfLYwzbUZYM+e+eldfp11rulWOmnWrCLUGitQINMRCDgjGXPpxilZrUhsxviBqej+F4dMdtGmubRYz9nst+47z/z1ftz2HpXNaT4x8YeNZLDTNDtT4S8P2kxmluJ4Aklw3cjPJA7DpXe+H4R4ZguteivbeW/vwfMgvSDDD/sIp9BmuD8S+JU1DwzdwXD3MatOtvbiBhFyW5OR0XBp2FzHNfEDw5qWreM49W07UmuLKzcROlzJv8AtUp6kqDz346DFd5ofxQl8PvGfEem2j6qqgWyWmd6KOntyK8k8WaBrU2p6Xo/h6we60tD9oSW1k6/3mLH6GtK0Mcl5q1p4h1GzivLtEtrS3WQ7th5OT/D/vU7aWEm11Oyvf2mtI8YSaro2maTqEd1OXh+03Em6Itj5mC9lB796d8KfF0VlqeuNrVmupzyWpFtOU3FU6LyvTscdu9N8O+Jjpuj6x4Rs9PisrzYFt9RjgXaqNwQsp+9x/WtHQ9Q8I+C9OtNEMdjfmymWS8Nuxdrtm4IJ7nqABxjmoumwfcsJqt0zf2x/wAJNHqSwsLaCx4jtLRxhpGboXYDgY4ziqV9rzeKl1K5bUFsby0hyDbkytKmcrF3PLckd+lcZ8TtMtfGPi3TA1vc2OkTbki0+xRQ9tGOfvZwCcfxHdXT+BLSz8PtHaaUqW0QmX93GVJkTGMSszZVs1fLd3EpW0PW/hT4g1CTwlY6FJBZCaaNmuboRMSUGdxJK4XaOjZ4Oa8tn1p7rxDJ4estTlaylnRZzBHsmnUE5KnjA+YjPtXp6/ES58O2scdvbyGMKLcPOiOIVzyu0HBVj3Y5OM1y9ysHho3PiS9RoIr/AD9oFlGk0sYOeVX3/vE4oSE2UPiN8MNR8G6Et3pOvW84hUSR6a7QyXO0sOSwOckckHpkipdC8VX+vXdhfeI57fRNXjiaGxsUhLxlipKl+ADjk8nGcdq5jVVnbxHP/ZFvaT6XLEZLS1utpvnfGSFBJBPPU8c12Hwt8Wx+IvFujaTqegS6bd3SbbW/vUikQyKNvQnjONpIGPTigL6Hs3he31HwPdWOp2kWoS6NdQxTzaqdNFxGxYAvI0isAozkbdpwe9esahf2PjKRb3Sb6WO9jUp9mkt4oYyWyFdmZNwJ4IAJrwTVPD3jPVdHOmrLf+FNRsJXS0g0+6iuprtyT8rxqxSNBgHtjHvXPeLfjZ4n+Gng26sPFd3JqWrWzR+dc6lEshuuCUCBGGwlwAOnAyKTfY082eL/ABU0yO8+ME95c3w0nX7RmFza4KmZ+SZRI2fLj44X1HHWuj8EJcWmm6jq2o66bvUIrUPDJKhFvCD91/LJG5uMAnvzR4U8W6N8TdUOs6lor211NC0TIkYjEEbkZI3dVU/3snPevd4PCenizGo2VuzWMQWKKe8eNpbrB+faMncucdRz2qVJXsXyOx8kWOs69e+KHl8R/wDE2tdTLwxSW8vKNyI3bIwRkffwD2qx4n0q21Xw1fWfj1JYZIQkFvO8CyplslW4BYAcZI9RXpvjyzvfCXj6yk1/wrBN4fUGWK7slMBcEZJlUkdPbisfxD8QrWw1HTdaMmm6fZsxE1tKizNGp4UOqncwbAz+FVdLREcrt2PlGTwu/gfV7i2uHuGlciZoYrncjw/31Pp+or0/wR8WdMHh5dOn0i1stNuJxDH5g/eZ7sT39PxrW+NHhfw/qFtZ6vFew3zXOSYrCJrZIxnJXbknHpXOw+B7TWJvMgtPPSwh860WIkeZGcBNw7MCa0i7GLVzjviFp/8AaniW+v0aP7D8v2FVQqgUHoB6jmpNM+Glu0ltrl/db5icQWknWZ8cAZ6DI/Wte70fXNS125tNShtbqKznWRY4uDFkDIas+C5M2pXnifWJNum6XIFt7HOACG5IHp0q7+RlY0d+sS3O7VCILdozD5Q+TkdOfWvNZdBbxH4nu47O2C+VIAyE4Lc9Seua6vUfEuo+PQb29BOnJKZIorRdrc81meI9Sn0rxlbX8emyWpbYyzA8SLgdfeoHa+hseFPC40u/ktZi1pe553kneW/hrrfD2imFJZbhDLGXZGwcjr6VuXc9rey6ffywiG5uI/PJ7Oo/rxW14fEE7IbaYW7M5k2vyGHrWltSTAOiPpE1u1vcKkczb9qjGR6V6Vo+qx3WjPPbqZZbNtryj5sZPQ1g61YXVu9rLKqXEQk4kRO1O8BvJbXV7beW0dleEqQo6knjP5U1uRuj1bTbSQnRrnJUx3K7jH6YyOPTOKbr1jJrXia9MscUkM0WRIw+845OfcjFVvBniwaVqdva31i89pJcpAXjGTEezU0+KhJeeKYLK2Rvsd8SWdsCVeQcf3TW+jVrmezucbZWV1p+o2tzpVuJ7e5l2PE45GG9a7LTviTZXxu4L6ExMrNbSb3I+YZCjP4VY0OyggXT7q0vlaCS4S6fuIUHDKffiqYstOkl1zUGs0k0+O+Il29CHbAbP1NQ01sW33C4nutW8JX0+hXlnpk8x89Zk/eHzIwN2W9xXn3ju+1GS7e41Efb7cAqLy1YGSElckMPQ9celdxoPhm38JQ65p6eZb28UjvNG5ygMi4BB9MYrz74geBnvpINYsb9tFvBbR+bcxuTAZFG3517gjv71L1BaM7X4c+II7rSrGbR9YNpcROqpbsN0bknlT3UH17GvYbbWZNZSQXEJtr9TtIYYU4zkHHQ9xXyTcaTe+BNbsr29gurR7oqF1HRzusznkMR3B/nXrnhj42rFGZNRRNRntHMVzPZsS6qDgOUPbpk1cWloxSV9jO8d+ONU+EWqpLrWmtqmgXDt5dxbp5jRj0bHavENc8VeC/GusTz6Xf/AGCeZCGhd8KH6jnrjPSvqy6u/Cvi2zvY11yXTzf/AOqi2hoyQPvqD3OeRXyV8afgzpXh/wAWW13FeWVvdbSWgZfJSfHTaRxmpkrbaocX0ZT0p7K+03WPD8sltczXMW6N0mP+tU7gM9iecEd8Vm/EGPW7T4bxeJPDlzdyQwXQOp2z9RlAjFh3+6pz7mvM9V1y/wDC4mXU9Jlj8iZWimgfZIqg5Vtw4P416V4G+M2l+HLkyrqDaj4fvo9uoaZqVqCHVh8wVh35OKSa6lPyKdxLpPiPSvDnia2uYY75bLZfWrdTtcjf+XX04r6e+CXjGw8ceD7Hw/rl4ms3FkGntbqJt5eNTu2nvuUcH1r591f4baS6Wmp+CdS0nXdKjYXUdskphnWCQ7XRgeoB4IrU+GPhn/hAPHUd34b1K3urQy+bbRJKPMiYHDpjuOSpqouzE1fRnsfjf4T3XiTR72fwDqqSar9oa8srFpMOyZUvGOMP0J9ecVzo8TanefDCK8vrSZNVs2cXdqMqVaOQjOO2VwcdDg1U1LxBb+APjw95bvLB4a1W5Edu6y7Utp3TAjb0BPSux1jxBd+FfFemfbAr6XfqNM1SzukV1SR87GLHnvwarQnZI4PWrK11XUNA8RNZsLXVIHSdomykd0flDAdhjn865Xx1oNxomuaZc2kaXsK4hljVeSmNpVh6ZU4PvXX3mjXfhzwqluvlX2jwzzSx3UcZGxSR2z1XBX6VB4d1m2ur3w1f6ikU73cEqPcQnJZQ/wAm7sDWTs9zWO5Ne6TbWcuh6to8uy1lla0lbGTFn+E+1Nke/sPEDTR24+22Z+/ESjMu7pgfeyvPvz6V2Wk6Amrvrvh/CRqBJNEVXbvYDzAR747+2KmsLVLKa3uGBluo4Ps7c/e9GI9cda5paNG0NS34fd5zcXtltjnhuXl+xTvlJBgNhT6Fdwx0r6HihkvLaw1K0fytQs0SOG+jxuAZf3Zc9xglD74r5+kQ+GdT/tfTrZbrRnt2M4n6Zx84B7e1eteCr1E1HRbOGffomuae0Ns2ctBICSoPqA2OatSVh8r0Z65rnhK08dwx62lqbTUbURLq0EXV9rZDoR3DA/ma4C5ubyy17WLbUoVubK4QTyFwRGz9OPxxXpXhi/ufGnga/t9MvfsWr2yNCrxDBa6TnYffK4Hrk1ixTW3xI8LzXyWTrrlpdf6baJ8pWVOCVHdSQMehrSVntuYxXK32Pxd8OawJdsJUM4bAb1Pqfwr13wjYb1Qgr82CMcmvn7wbHJNqaE5G1xX0d4MEk0SRA8HBAx+leRimoo+iwSc2dzY6ctvGuCQScc/19av+S0aEtw3U4Han6WipI2VAGAOnH4DtVu4hLEx/eAU/NXjRd3qe5Uj7pHY3BDr0AXjBOAa6WC6BiXDFQRg4IGPpXM2sSSrskjViW+/6+lbCxS28ZKgbR/CRwK3ujzotoivplCbAhJzxjqT61zF0kkkiMSvlc881r6rdF1YgBuD3+X6mqNlbC4y0hEmQNpx9761WyD4mQW1lFLFuHDbevPXtXNeMLFo7V8KWG3sfbtxXfXFqI4Xk+YKB071xXiOKSRJGkkzxgNnGayT1Oi1lY+V/iJYtHeFmBDck571r/CO/8u4RSUjVf4iQBWp4/sUubh1cDaDjOP6Vxum3A0ucqhCBW7Zr6Cg+emonzmLjyVOY+3/AXj/yLWFBKiRAbVOc/hXS+J/itFLYiNJQVXj5Gwc18QSfE57eLyxMxK+hrOufi7fOzBHLrkAFvSh0nsjCNblPre1+IcCXXmxThSG5jP3vrmrU3xVnjgInI2H7pI/ya+WvDnjeG5UlpQJD1DGtzVPFu+1CRHdjIODzU+ztogVS/U9M8V/FmRBwMpjBdup/CuV0r4oyT6gAkmwN1Ug4z6V5fqmutMgSTdkchTzn2zVXw+k0N+lzODtc5A64+tV7PuP2nY+t9AuVms0uHbL48wHOa9O+HHj1/t0awyHYjYY9jXyrY+N57WBLaGXepGCOcgn+L+mK9M8EeJv7GijkGTMwxsJx19Khx11Kcro+7/DPjNNYmFo5LYwSADXpVlon29UYqMLwF7AdeTXx58L/ABs1teq0j/O/zM5HBr7I+GHiKLVoYdxJkZQMDjHvn86zv0ZrF3VzXtPDstpMHjG1WOSCByPSu0t7NhafdwyjkDkEe1aUdosiRsFHAx7Vajtkj+6oA7itIxlc5pTS2PJPFnh0zwzS7RgEnIHX6mvDvEunnTpmYKoRsA7uv619eX+iR3SsoG0NkmvJviB8NTd2cxUENjOa5qsZR6HdRqRlpc8LF+s86iJgW5yCCAPT6mtpJjPCqogaXHSqaeDJdLvWSRX+TrkZznoRWvbMtneIrFcKckeo9KwjJs62ira+EJpiJTGoLA7hu5+ldPYaItrak7NpYbiOpqxb63aWqbQeByGJ4+lZ994tWd4wHGG4KjHJ/wAK2jyxW5g466ImuLVQABGEBGQTxismY+XhEzs5HA7Vet9aE0ZwokOM4znNKYYy7jdyxBAHJx6D3qua6I5XYxZIvOcgbmU46cdxmqU1oWBVCDkfLgDFdbJpwhICqckZznB9garzWIjQ4zlfu5HU96VxqBxVxELeJVV8Y7nr7jFcvc3wE2QuEB5Cr19K63XzCX2E7Mg8g8g1wmqXSuS0XPOWbsTXNKpY2UdNC0uoeWFIJ+93PIqeXXzuUxkqFGQdtc2tw6yAglR33Y5J/CnwyKhXC4PPUZ5rm529jXlR2Npqct+G/eMpYcAHt6e1a+lQNL9oYtn5QCrDr+NcVYXYDKFBftnp+Nd94ePmwMoUtuKnJGD15pqSNFG+iOu0m3MkcYIUYX5QBmrq6Db3suJ4mC+ZubbgEgc8Yp2ksIFCqDnBAAHWui0a1up7kx2qiWQLuI7rjvXRTkqklE0qRdOm5Cayk/h23ifwylw9xt3tHIMkr3GDg89PavP7/wCIUekXdzF4s0W4luJxiExr5j2gPVpBwcA9K9W8VXk1tdWr/aY7a5UB5UgGWSMDnf2HtXnWva1Lf6os1wYRDjzlvIgPNdc8byfTHFeg+x5Udrs5228MWNvBO+mx2N3YSuJru6ikZQ6Zycg4+btivQvCFmmo+JbnWbuCWTS9oNnDMoWBFC8lsE7sen51yOm6PqXjLy4tL8MwT23mFpRO28eWD94t0DseeOlen6B8MZfDVsbq0uDNdTJvuP7SJMKA8sAgxyoGM1pBW9DObT0ufP8A+0pq+vS6pY+H4ruCPV/E5aKzuX/diCyA3SyFB907e/fFfPes2ll4d8rQvA0T6nJcR4SXaRLc4+9OzdI0yD1zkdKoftcfEDUfEf7RkLyXYhi060EdqV6JGobAIHHzZJPqDXmTftHT/DnQ9evl0m1vb+7ga0W6lkYeWGO0FQORgZ4zjmphyzqJS2ZtNSo03bdH0f8ACDx544+GdheyW2updHUoFg+z3lh+6iJyR5Z4Izz8xyG4OKm8T/D2L4keF9b1QSrqmvyoUvIL8Kpn+XmNlH3SMZV8Zzg5xXgFn+0/q2taeftEdrb2s0dsxjhj+6E4GGJ44xmuS8c/F2aPxVc3La1cyi4g2n7NcNhsfdBC4zwf0rqdWEZNbnKoyqQUnoz3/wDZJ8bxeGNT1PRHsGju7KXyneYBJI8j5QRxn6CvrD4l28PizwnbRzOxZSHRQ33zjke3U1+VnwUuNcvviRqWv6F513p1iqXN/lj/AKreAW553c/zr9NvBy6j4i0a2RhHJFHiUcEjBxg5HU4rFpp7bndSlGcPNHmGn+HJdKvYBa2bLeCZI4ElyAvJPJHY8da9L+KP9pw2mn6XpaRRXt2yJNE67ljkcqXbjnj1roNO0C80rWo3u7VI7W8nTzblk+dB2YZz1Ap3jjWY7a2nvLKzDXkF3tiuIxgyRE7T19COtU9LJnFJe8cimkyWWm+JdEvL6MW6vFafblX7x4OVHUHPBJr0RjY6faWukQRt9m2rExhXLA4HzfTPeqV58OtL1LxbDLDfyNc3ceJLcOQspK5yeMZB710l9DaaVo1y7Ikc9pALaNIxicnsT3zx+tRdaFJElxZ2emam11cA21zBZ4tXZQ/mAHOWHWuk8K6tdXclgr3SPcyAEXQi8uFR/cXHU49a4wy/2xZWMr6Qr6iwSGb97gqmeTjPJqKDxhZm0h0+9up7R7K8KBIU2hucD6e9T6icVsz0m81ozvf/AGxiGj2KhU7t/Y4A6gnNZlrqOmeEBqN1NsS2kkVlI+6rd8Dt2rzz4r/EvRtB+HF2EuNt35beVKrYO7J/rivlTxn+0XLYJZLr1w/9npAjMu87Wb1x3zxVOWuhKirXPpn4+/tBaJaWGnJBLI9wJRsdecnt0/Gvl3xt+2OPCWpWlvZz+TLHKTP5b5yT15rxDxx8f/8AhMrC2uLWIxxpKUyBwR2x/nvXzvNpGpeMdevpRO0JeQlVmb3q4xvuZymkrI+4/Cv7X1u/jKW6kmmlF0xCoThWyc5+terN+0Dpcy/aru7aymwCnmfePPTn2r839E0xjeR26XH2bUrQ789mx6V1XifX9S1rSDJcXBlkgGyMA4frTcAVRn3tqnxMTxnoM2s6Xq4t/KcbYEcDzcHk8V6L4W+KWjanpKLdhYruWLbEQOMgYOa/Lvw54p8RafpsZgeSG2hJkdGJ+bFe++Hf2kLK80awdrVY5bVgruO3rS5Whqdz9EtO8aaWng9LG9tjcTmMpGx7t9a4HRtNsNPvrm8srRrG6kbaIpuCuepFct8Lvjp4S8U29sjNFFHgby4zg/3q73X/ABd4X1LURKkgKOfLEm7IHoaNmNJM5Txl8crzwr4kttA1axjv4L3akchAJjOcda2vjP4U0v4nWmm6DYXEVvr1rELqCdDjOOWUn+lWV+Hui+Lb1Z76dLopue3J+8pHQiuB1rwt4piEF35v2MafMzrO332XJG3HfIoTtr2Bq+q0Or1C4t/B+hafc30D3k8UIXJcbBxg8mvPNW8eeINBvbnSvD8Zvr7XQBJdKAXhT+7n+EAVb+Inic/8I2lpPLEXR1cBhng9c03Q9T0pPD0Es8qWNlNwbhBtllc9EU9qnzY99jXhvL610B9LeNb/AFmSNbWa4LAxwKf7o/rTrbwfoOg2tpZ3pEl0WCRSIoVpJD+mB60zwrIfD2u3E0ekXL2rW29Azh8nPLEk8/SoPFmopbyHXpL2SHU4VH2MMAFUk8hfShMjS+p3VzBqumXsa6laWMlvBGv2C3AHynb95j615J4V+Pd5N4v1u2uNLtryRH8h5pUwY+ex6Z9FFST+Ktb8Q+Dmt9eSSBlbP9oq5ZmPXkjqcVydjregeIL1LO6sJrQwDaL0R/ebPBPofemtOgnaxz/xT8bTX+sPZ3VrZWOgxq3lpsLSTMf4yw6d+Kx9DjOj659g0+8V4JrMOsd5CXy5HUA84ApfHd5P421u20FLb7HMtwq+dbqCCqnIPv8ASofF3gvVLmW7js2nu9QgKwi9ZvLDxkcqT2P0p9DM3fBHiOe2u7aztl8i5gDB8HiUA8l/RetcH468NWWp69qutvZiWOW7EmElVFiYjsehA64FZGtX0/ga/FnPKLfUZIxFdxwtuCR4zjd1/wAaZN8XtEGiGRNKIdz5ds6ptLY65zkDnGR196oerMjUrq7hvtPkufEVzcWDT+Q0UZAVUxwWA717PH4v8J3mjHSbF7fUdRiPlfbLKPDxDjO5vf1r5yi8Q3mt332a8jSH7bcjzJNoWOMAckAV6R4J8KtDHFZW08NtYPKWae2Ri8nPOPU0JNkt20PUbew06PQLnN+sljNKixQXBUySyDrkck4PPYVzd7qLeGJ3ubGwE19dSCIQFgFcd244XiprrQjY2d1NY3lo6WjBY2vHKlX7lR1dv0rQ0rXdM0uS0g1JYrm9nK73mjC+Wufu56Zzn3o1Jv1O80bX9L8Rpb2esXunWeoLGGjs41f7M5Awodl5Yg84NUtK0nVH1qFdWv1hFuzeY8VwgtyOeFjIB6cAe+Oa6D4ca94T1LVp0k8PrdRmYql6BGoWRePkUngd/X2rS+JvgLT9YvLTVZJ4dFuY1O65iLASjGE87bxnocGr6aBe7Oc1Xwr4BttUVrTTbvXbVkM0k+osyeUp4OHJG3qTgnPA65rudB8N/DL4b+CYL21ishcRtlHsDIzvHMeVON2BkDjjqa+dtR8F61efZNJXxSLJuUmvWuBJFdA9AqqdpOB/Lmuv+EOp6Z8IrabQtX0yLVrGWV7i4v1c7huYBdzr0CnGeB1qZOysaRR6J4f+NV1q17r7fDTwR/YF9avHFfT3VuWmu0B+Ys/AUY5xjn2qzqGlXHii4e6vfDv9m2X7xbuaCNZJHP8Az3JbIBz0x2JHWsvXLKC91C+k8Ny2+kBbPzHkjt5HgRsjG87slT03A4rRvPF0dlGvgV7/AM/T9RBMotmMcfzIN0sT46AnHOen41kkaN6Hyv4v8O66uvpPb/bNQ0G2jkuLPT1fy5dRKHc8W7vzyfZcda9w+Dfxx0XWNFs59YsZrG+Wdlldp2C20hGUOw9VGNu3jPevJ9RNxbazdEWCNo+najG2nz/a5Zg0QO1pFBAKkHBJzgDk8c10/gmztJPFI17RGt7rRZbk3OoSX+SDkYkGFzgYJI3exziiwKTWh7L+1dp8vj3RHvW1y0l0oWWxPNzFuk4K7lQkHnIPTovvXyAthY+Jfh1qV7exw2mq6fEsQaMMonAPysWJwSMGvsn4j+APD/xJ0ywvLTUbiC/jtS1pBZQtFFMFbCjBHGQQO9eI614diS1/4R3T7PT9Lji+aXzpfOjaTaf4mAwAc1fkRrc8u1GXw3d/DjT9Rsrl7zXdHAju4ocmHaw3Btx+8QOPqa7L4ceO9KbUI/DtxI66be6arRz5wyynkhiOmTjr0ry/xz4YuvB1nb2V5NFdQTXK3K2encxNuGzdkfePt9a1fCek2lj4ta18r+y7iOVEdZGZkliIzvHp2rRbkPY6/Vtb1s3i31jpyWtgs7teTeWC8+37itx0wPxrzay1CTXfFt1pd4q3FvOjXAhEShTvBIAPtxxW98Udc1q08TXMOnarttIZEmjgXGHA6gjvjn86TRLOLVbKKQQNZXJfzIboZ3qCcspHpnOKryMfMyNJ8aDwfPDYnS4luWHlojx9TnrmtzUrldeWO4v7GAukRkWE/KFx/Q1f8Q+GtO1bS7WedmWWCRlRiMFjnitmLRba0s2WOJpTPamFpS3ygnjIzxRZhoclbeJZrW9sYbyFbiyb5oSVwUVug+gru/COkxX14CYWSeE8bjlcEnB+mK8zaK505pdLu4jLNaDFvdH7rJ2GfWvQdI1xItQsA8xt7p7fyZET++Rlfwoi1fUGrnot6WtdDktozHNJajY+OcnPOf0rzIeIJLfzp7m4ZIC4ePZn5WB6fpXZ6OdQhvXnEW2C5QF5JpBt81fb3ritdsvJAvbb7NcQR3TG5iMmOOp69qtu5Gx6x4Q8TQanayX9s5JmKM0YxhXHBP41xPxJ1LT9N1TVt9nc2k+p7ZRcW0hILAgEsPoDW18OdDstQjSCwvFaMDzYijBsq3JU/Q1k/EXwhqI8QXC2Du1xd2oCRSfdRQeSPTmqd2hPc0fhfqWmJbXPh+8uTJI84+YNkZOG2k+mD+lepeA7GMa9q2jX7xyRPcIJLYKNoCrlfz4P4V89aRZRX0via7tYZZGU2sM8MDfvYZg3LqPTrz6V7F4kGoaP8YLPW7GVJLC9ltuJB5ayhodpUH+8GBrSL2E+x6drmnapMdbjsbeLUpVnWZLbaAJItuNh9Rjn61pL8OLPxF4durOTTTY/bLIFI/K3lHUbWU9jkmvN4PiPZaroFpr88b6dqdjObKQpMV3MhO3PY5IxXpeifG2TxL8PG8RiMZtxJBLArlWRwRnP861917mTTtoeUeGrlPD76n4R1nRrwWFpEn2Z7m3IiZWO3CHoOa5L4m/BzxCmqC90LTHn07UoWeC+syIri3nUcxS54dGxivp3WtRm8X+GZJUWHfKI4oZMF1TcAcsPqDiuQ1vwnqR0HVLO4aa6heVXMTSFUZsAbkI6HIBpOKtZiUtbngMPhzVdV8L6M+o6RM98kkkdxFAPJlSRRkEp69TkVzHi/V9P8a+Ff+Ef8R6A2oXmmyMAjMYrgIfuvGxHDDI9jXY2utPJBd6bcWjN5l3+4u7e5P2iNzxyrdG4696wPHPi1f8AhOdB0/W9LmvbDUNq/aShFzbSK21iX/iXpkGudvl2ejOhLmPnrxZ4U1bwp4YabTIzr2gyt8jSfO8Y53JIP4SDxnpXl0/ha4jNjf6PbXItb0bza7SwgcN80ZHYZr6p+KWmTeEM6v4SvV1O4TUCtxAoOyLqNrIeDuH868m8Uvcaro+g6xpd/Lp2b2QTW2AqRk4LI2O2QcZ9aLj1RzWhwX3gXVbbUrdFgW1nWR4HkGQJcq647qTg4r1TwTp+ljVRrNvHN5IDX1jCOomOVnhB6843D6Ed68e8Q6dNFNcTwxnetw0M8CnO3B3K305rsPC2uC78H3RsHkF9YTLchFyTjPUdwAR+pqbj2PVNSm0TxdoT2mswvcWzxRhry3bcfKLHy5eOjxufxFekS291qfgmewvohfXlrbwXEd4q7jMkbrkg9TkMGHpnHavJPg74hsfFPiC/hMP2e2kVp7xYSMb+jgxnghs/w8d69v8Ah4bHVL6+8NNfS+TOhNpIVMTxEqVEWT/CRg/7wFWvMUlbY5v4eeILOG0v4tQRZ4orq5jmt3Hy7GbZnn0yDmuci+Hd54N8UxWdtcrc6G37oPKn+qUOZUJHuD1HXFaXj27u/BfxGksriOKRvOMMuyLlkdAST6jrz2Nd/dRWer6PqNtIzxzQ2UbyCM5aWIYeJ1PY/eWpbvp1Q13RY8BXcl5r2k/abeSz1COVooZxHuilAyCjY7EYANXYfBz7phbsg8qVneJnycZI2jPpn+VZngt9StLLTNVublrmF7vEBi/3sFW9AQetevano4l1y6l09jFFGwmt3PCzRsOUY9yrBhWU7SjqdEE4yMPwzoEN00SsIrvT9Qie3mtG4AkAIOB9DV7RNEvbeGyhWwkE2g6hhCuAogIBGD3GV6VPdX40K5SdY9gF5b3DI3CAvuQke3Az9az9Gv59P1fVoQZYk1AtcKGY5RkYEj6YJrk5ktGdPK27o6/wlqNx4aXxyscxhgGppqlm6EFlPyF8j2ya9C8O6l/wld9cy2YbTtWinZLl4mCd+Hx3yQp98kV5zpE639p4kuYgkkUaz5wPnKvDtOfx5FHgjXLfVPHNz4eeY2t9HawwySDj7QNoJbP97PP4VupWaRjyXT8j8lvCehwS3wbZgM2eDXvnhrSVtrMMoAI4255ry/wvpcaKG7KM9K9R0OczlVBUgDLBuf0NeLipKa0PpsFDk3OgguVhcgEYbAyM1djm3PtJUf7Tfzqi1qrHeAqqOe4/KtHS7PznIwWXHzcdvY1wQV2dddtGrp9vFJk5ByvRRnHvV2ciOJg4DbgAV6CmYS0RSN4+Q7sjH0AxSzGOeJPMwzZHXqK1bONLocrelmkd4wu1jjatX9LjE6qCUIHenXemncDEpYAkZJ6D6Ve0jTwjldo2juMcmqk9B04vmGXsHlxKzAgHgDtiuB8WrJHES8ZWLb25r0yeMyKUckADGSOo9RXlnxKv0tLGWMlUIzyvH9awi7ysdso2jzHhPj7WYoWcEhSecjtXkN/rDSu4TjPU+ta/jbWWu9UmRWBG45Oc5rlSc19Xh4ckEfHYqpzzY8Ssc54FSRZOM8Cq4FWYCeB+ldJxGppcwjkG5jjuBxW9HesiZR3XPY96wLOJGI3NhvTqa2opDCilcPtPp0rNlJHQaRB57eZLGGYD5QOg96j1XUZGma1tY90+QGkXpj3qCynknwuSMjHFacdstokbjBOfuDqPf1NZMteRueEMaad123mStyQ3Y13GneIo7jUBJEwXacZUfyrzawE126qylOeB2+td34YsoYpY2A3KpwB1yayk1saLY92+H2qteSxyMrJhgy46j3r61+FPjVdOkhTJ2rwSvQHvXyF4QuPIjQQx7P4ixPIr1Lw54muLVl+bEZOeODWErNaGkND9A/C3jy31GNYy/wAxHGTxXZQXsUwG1weOoNfG3g3xoytA8ZyRy/HSvoDwV4nku413Opzglcc4rJVXF6G0qMZq6PVFPFRzW6Trh1DfWqtjOXQdOemKvDrXo05qrGzR58k4M8+8V+A0nikktgFcjg4r5u8YaXeafrRCgsclTj3r7RdA6lSMg15z4/8Ah7DqqSXMcWX/ANkcj6V5+Iw7h70Nj0aGIv7sz5kvblxaq6hi8XJTGPxrL08zSzmRpCHYfKOma6vxHpU+kyPFIfIO7J3D73tXLyXkUL4JXzM5znG32rhvc9E6O0mSMFcqo65XPHt7112hjesa5LEnJCr29Sa8yttR3zHduJfog+6vua6uw1oWSq8j4b7qqD096uMrvUhrQ7HWr2DTo8YTZjqT1P1rib/xIk4YL8iZ5cHgGsjxT4ma9QxROz5yCFGfwJrj01MpE5+dSOSCd34VEql3oaKNty54i1J5HYIwUkfLiuVYKQoGXfkFyf0qxPci5ZiSdzN8vsKhdssuDsi55I/irmcru5otNhELyEMV3L03HjkUgKhAck5wQVOOaVWBQqyl2IyoFSW0bSSclQGB5PQVFwauauk2jXMi8EZOM4xivSvDVqSigsFbkITXK6FYb449mM8Flz+teh6DZrDgRqGAOQu3Bz61lJnfSgbuj2LvCST83U9jivQfBoGnR3U5g+QIR5gb5jjsK4u0jddkjFj84yoxnA6g13EZS3mtYIreW5hK7+BsXefVj2r0MFHW5yZhK0VBdTnLLU9U1rXtXgj8PyWCSREPdXBEhkHuO1eUwaGde8V3emPO9kspD3ZT/WRrwAEHr/SvR/E17rmoeIhZ2jQ6RDcsY55Lcl5CAOox17Vt+GvhBPfW8N1q+t3kt7DKXREQQqV/hDYGW/OvTjHm0PHm1FalzwB4Ag+HmiXcVtfiS1mTL27gqzkdGHPBIwM1c8bXJ0z4aeILq2hltw0WxI3f5hkAFt2TnOf0rlfide6h4V1C2ZrVp0lCotyweUKADn5QRjGQc+g6Vc+IsupWnwPvZGWI3kUavIsjHY65B3KTz0NbN+6/QzpxvOOu7R+Tv7WF42i/GSe/KFPtFqsW1iGXKrtJ4OPT86+f/Hmpi78NxwhySMNnsec19L/tgWVj4k1v7Rav5Uk0Udzbbl2ICVCyRgdAMg49+T1r5O1aWS0eWy1CEqVjIC49ehrKlF6SO6u7uUX1NTQNcmi0WPIyBGF69OP61iTazOt29yjtGwUjIwCB0/Sq8eopBp8UCZVlB696bo+nXHiTVLexteZZ2AyTgKO7EnoBW0ad5NnLKajFLsj6x/ZUS9tfAmtW2nWJv9S1+4jsrWArlpOvJ/2fmyfpX6IfC6LWND8PWVpPtWWJTFPsiAAZeGGO1fNf7Ffh2LwtoT+I7KIN5MZstJEy5Zz0kmAPdm6H0FfWPhtLi20CdZBOLoSu8ndmO75vrk1tUadkuhrh6bhFykty9qEb6nDYpDO0GWLMsp3KPQt7e1ZOpx2mk2VvqGoWVwq73ilgJ+VlP3segJGRXR6DH57XF84zaxQtIYlGWJ69O+K5jUdXn1hXg1OV30+TmAMmCM5/KspNPcxn8Vkctd6jfahrWlv4d1G5tIIHW4iabBUI3DKSepH1rtZJLrxpf31vpxV9RtSrPLIp2uQc5z71ytj4SudPh0uTRblL6ONXWSxIAOCf1xXo17p17p1pY32j3sNlMUP2+DcC03pk9sVg2kNPQm0TWtGk1G8+2WTabq1rhWff+7c44YV85fEb4nxzeMza29zHD9nkYMw5EjD+I1Z1bxravr+tQ3AuUmi5aXPBI7Zr5F8ZfEW2W4vrYQzvOLlyHVsbd3oaqMeZ2Jm7LQ6v4z/GMNb3MmrPHcFMQW1pbv8AfOeSR+FfOOuatffEpJ7q6naG0VhFHEhzhRnjFdvpvgm5vfG++axlms5IN6NKCxOea9m+H37OMNlLcXK2gQSoXijYZUH1Pv1reEVDVnG5N7HiPhL4TarqOi/2WLWURApJG4XGxT3Neiad+zNe+F9b0+8mka90+6wVcrzkdR9K9/8AC+mN4ejYzgNJjy2Kj+HpivQ/Dun+XYO1wiz2qkrFvH3MjtTbfQqMbLU+d4/2YNNttbm1yIF45lCKpXO0+uK5zx5+zVe6ff3Gqx7ZbOKLzWSNe49a+s7aRbPQAkzIE84jocj0965HW7+X7VcBp1NldnypdwwEUU02DXY+Gdf8O3miWkl/ao5guQYirDhKp2Om2+jaRBrd3GgeU+W1qPuN749a+pfH+hWmqafJp1jEpt0ViXUc9MmvA9Q+HF1caDd72L2KMSvqpHtWlkzC9iz4KuPNshcWqNbqZDuEHJUHtj0r6O8JeB7yGDTLq3lnvbU4Z4gcsSa+M/hzqGr6bq17FaXRH2bLGNxlXWvoX4PftB3Nxqj6RdXUdm0nyxyFsenT9ayknF6GsJXPsvSGvLG2WfS4i01rGWaM849qy9Y1LX/F+i3kN80Vpq90P9GVm+RWHRfqa4PwL8ULe2v9R8Px3zz3U+V81W3n5qdc6LfXGswxy6m5+zH95ODjA/x5rDU6otGRrXg3xnoegXdzrdvbPJIdgVTkAHj8xVf4Xaha+IPD1/pXjG0NtY2cieVOVwFfOFbPpXpPjfTLSw0m1kk1G6n060QXLM5LNK47H1FU/D3j7wb4/wDBmpxabp8srwqUuLl02px2A9qOZtBy2dyG6h0q2jZ9P1+e+tIJhHHJv/d4A+771wb6dqPivxokl24bSrYFvs7sd8vfI9BUsraTYaPppMzw6fZSebH1HmZPVvWrmp6isUFzqFpd+de3EBREReFTHC/WrXluZSMhvElw2ranIwjksbUqjWyH5Fye3qeRWV4ks9Y8X6RqGlWFysAEu8wW6qJHUDOQRz2xXmti3jS4uDaajMNNja4IZGQKxXjZ9TXoMNxf/DaLyomt57+5Ake4lmBkROh/CmRc4XQNCk0Wexe4v7qOS1lNzKZWwwB4C59c1V1vxzPr3iuHTf7RIhQnbHbD5mI5y2fX1rrtNms9EnuX8S6m17PcI1y6QgERKfuAH8c1w+o3GiWXihdasbGWSNFWOFz3H94n1qra3RF9SLRvA9zqnjSTUvEi5Ev+qjQEeZjpnPtSeNrGw1vSo7KDSz/o0vlqYhgcnJI/St3TPE194hbTrm/f/iXIhSYuNrksSFHH867qDwTG4sbc2q29sjCdLkHMjseg9hVWCzvqeI+Gvh3f32qWaRWBtyWaZzejoo7gen1r1fQtOuvDN7iIQTTyHm4C9F7hR0HufTitC58N6pHqIlit3e4DbWjEmNoz973r0bSvBz2dvavqt9FaQRsrKYzulc8EgegOaEgcb7nN3PwkttVs1vzcJqGoTMZDDNLjYR1ZiOgHpUuj/Cu5uls01HUYbQIrPCiOrBR6jK4HevTbf+yPDsbiK4it05Cnyw77T1yR6mrmn6pp81kkGnpLNMjFlMpVQ3r+FVp3GoOx44Ph9FZ3rLJZXGoWCnzEitX+SRs/eGBnd6102l+ItN06C2M00g0u8PlyW0gJlh42kkt15x17V6nd3WlahcXDyT21mht9qWUKpFvl7/MCMN7V474m8E3lpObh4GtNJjVnjO5d6+ocDPBPepkmiVvqX9Q8MWfhe+1C40Sxt727EQmkLS7xCCCAVAIUep/CuGguI/GOh2d/qOo3HhnVorh7U301sxtbhem2UL0Y/wCFdKPFfhrUvCs1lqOniC1gULHeWbbJUJGOQD0z069Kz9C17R5fCmq+GrvUUsZn2rLqCnek75+Rh2PHB6GoTuXY17K3v7jSo/DV9dWdmdTJhtrm3i8tfLGGMZC/Mu9iOc8enNclqXww8QeM/C2s6DotnaaBrOnzqlzP5smUBGNiK54bg5OCOa7f+xbKw8CXGuQeLbZIrSQWksErB5lkYcDf1AyAB6Z61c0X4j+J4fFkGqQwyy2Nw/2RLxlD28gP3d0mMgNwCT0INItWZ5Ne+ObD4GeArjRbtrDX78Z+1RNbhmlLHbkjO5VVeDjGcjJxXNeHYNB1XXtT1Iaxc6Ol4baR7GzhPkiF9qpCSDg89QO1bXxxuNK+L/xr8OzalpaaBKlxtuRHKJIb4d42cAAkAAEDgDvmuV8QDXfDfxP1B/DqpF4SsplX7RER9nZ1AKDd1KhvQdqolPU+uf7IvZ/hmbHStVtp9ZQBJLh7jEkaFxsiUHhWxz79K8di+GN/pVlqGgaldy3M8KPcCW4URrKjqXXB/i+YEcetdF8J5r95Ps/i/U01APG93d6gMKNxztVFUZK9t3UV1Pxyn0W00bSdSjMt1pgtZLed7efcsbsQuz1+bGR6YPrSukNny/daPq0Op6JotlpSzTXFvHLHiTf5bHkgntg5rT1nRLvw1aPf3MK6heXETRyXEDbkhcAcL9K6++klvrK3vPDtja22p2rgJLI5BaHdhsE9SDjI9Sa821m11RPtV5qzTeTcX7Na2irs2Z65UdjjvVoxkee65pt3c6ytzE0l1JLAcySccY7e9dv4Pgn0n4eXZt3kvL22BOH6KCc4ye/Xj2oMLSSRyTWSZSUxonRSAPve9dX4Wuf7S0fU11JoLeCQfuYmwFVgCM4/z1q0ZXPMNR1fV9JjSWe3W7t2P2iMkfdJHT3qfRPH9zqGkpZXExtpfmjRh/dPOcetTX1vf3GlSpFtaKCf5NrcEd1rnNXv7G1sohbwokiEFnQ5c/3ue1Zt2NLXKuo+KLezKOlwZnDDzAzfMSPar8Xjvzory9jSKSaKAKmeoPrXM+ItLtUjiuo4nkjm5L56f41zVswsYJ41OTM5G5v7oqbtM0sj2n4ZeNJfEyS2NzK0Z80SLKx+VGIwQfQc1J4vuJ7KzSGzK3GApncdXG4jH5V5zpN+NJ0yNIvlaU73K9z2Br0SK9hv5rCQxoxngww6fMO1XfSxMo2O5+AVinh/xJ5W9ittF/qT1COcnHriva9cnOu64rRwhFf5reYnhth+eI+hPBrwDwb4it9N+IdmtzKtoxYHzMcMuMYNe7X+n29p9uu7XUZJowTfxiNciJwMH8CBXTB6HPJa3PEJt/g74o32o2Xmxrqt6v21V52BeRlfccfhXp+papp1+lxbXt2WvIJPPtrUNtZ1VhypPCsAawJr628U+EdT120hgGpRuiXMwPIjcn5yPbNcjqen3d14P+1RqZ9W024MUtw2dssbPuyfwAFHNyoVrnqui6R4Y8R/2zpWoedHa3K+f527HluMFJB/sknn6E1qQaRqnwthn0a3Jmkk/wCJjKX+dSCNqxke45J75rkfhhBBc6Xsa/tpZDA0lsHJO+PPzxt6becV7Y3iCLVbuGefTVudU0hIUuI3bb9rtmXnp1wMEH2q4Wav1JkrGV8OviQ9/wCB9Ma63WVysxjmQR/KfKYgo3pgMMf/AFqn0bx5deFPidoulX8U99o+v2rPHdb98McofhG9Mg9R7VneJfDsVp4fe50rVYo7Ma0f3rR7TbsFyFkHQhh8ufpWXqunXmvaHo9xHAVAV4EeCTHkXCE5Ur6EAEHua1TaXoZ6NnmXxt8I/wBl/FG9fR9Yj0mczvNNY3j+WyfLnch78kU++8bxaj4UtLTxDvmuPsLXLalBCC4cN5bKfXGB09ao/tcxjW/CFhqX2eZvE9jZyG7PQyLvUF/YjBNeZ6hrf9q/CPwbHIJVuXS5tp7iE4bd98bvruBrmmtWkbQeiZ2l7Dp+paK1xoWs21zqUMcfmxTQlGuAoyhOOCeq5+lcR4802wbwvBPaaeTZ6qxF4tueYCcESD6MCPxrjvhx4lOm63DG940hMB5C/eIz1+nFejz3N7py6pf2qxyW0BjuIxGMqhcZKkehP8q5IVGnyyOudNWUkeS29zp+neIrtb+a4uYlCf6aqjYR23jv6UyCez8J+JINY0ix8tjN5N1bzSZUFsgcD+Fu1epW/hvRfFuieKJ47NdMlubVUuIYzuEZY53xnsN2M+ma8rldjeXltPZMZZLVcBR/rVQ4J+oIz9a6TBb2Z7H8KtA8P+ItS1u/0aT+z9SEP7yzJwVbH8J7g88V2ugzzXuvRw3NrLHMsSyK5jKSJGSSGH+64xXlngTTGsIdc1HQpRPPJaHajNskWVBuA/X9K96+CF1ceLV0XVbidPtsNm8U1nMMthztY++CAfxoWoWJvjVp0nim00Hx5bzRzwajp8iXKxqA5liJXj/eAyfoa1bfRX8TfCG41+3kVL5vD8LQkDDMUmyyEeyg4+tE1zY694D0+2juP3dvqNzplxGiYaJlZjvQd+O3oa7PwWGPhy4t2jEUdnMbZYkXAMUi4H1Gf50OzbYJe7Ywfh9Cl3oNnrMUZgSFJJJbJvvMoK9uw6nNer6NbrqPhyV4QLyz2O0hU/vIm6g/moOP9uvI/CUN/wCEB4evLOS3urKWS4sp7SXgSqDyPqM4xXqngP7doPjNNOeQxWN4hCIUGBFIMKpPcqa520lY6rXMTx3bLqHg6C6gVntW0xiw6nzIpQw59wRXP+E9UXxU1pFdkNfyCSKCUcEMYyjZ9iMfjXQvrdzofh+dHt5bqF5msVg29CHIlOP9kAfnXNaTp2neCfiLpcAmNxYX1xE6tnou7K5buQcg1wzfvqR2QXutHa+AtIuYvD+rTSssZu7FoiQP4y6ruAHZVLc+1eY6zrsr/EOyOiINszRMWQEtK+MYPfaMV6RdXN54c+H97cM32e+Dz2kcZON/71vl+gBzmvOIPMuPFsNnoiBby5277g/wqH3PtPYYzk9+lKrL4UOn8TkfJv8AwiUhhDRg4AFdN4Z0qVPlmT5hzuHU47VvwaW0kzAK3X7ueD711mkeGRHbNKw2tgbc85r591e59fCjzO6OcMJij3H51ZvvN29qv6NFlxkHcx4DdDWnfWYO3cclsgcAVFY2zrIHcHC9CO30rSl5nLiU76F94GMXlMm85wdvTFVbbTDdSlF+9njNake1kyGY8fdHNMRSblWA244YdK3sca3I309IZPLkXpwTjrUK2zI+9F4XOVIxit6OIyRK65yo5B+lZF+xjBZDtJOR5hIz7D1rOUjvjFJXM67uILeMkYcxryCOo6182/GvxAttbTkspLk4BPSvbvEurG3tZpCG3EYPTj/GvkD4163JeXwQv+Gea3wlLnqK5zYyryUnY8qubg3MzyNyzEmoOaQ8mlAzX1h8TuA4NTRuFP8AhUZyPpTScGgRfS4KsWzhqtRar5WQN2Pc1j7uBSh8HrSsO51+kanuZRwrZznNddp84lJMkikdTgV5Ql26cqSD7Vo2mvXEZA8w7c5I9aylBvY0jKx7dpUlttwSB0zzXceHGtoGjcLvYZINeLeHfEHmhCcMAOTjrXpuiXshKkMcEDC/WuKSaZ0qzWh7ToL7QrKFQDoCc89TXc6ZfrcxHfw69+v5V5h4ZkCxI2QCq5LZ4Pau1s7sI6AbjnAxiob0Emev+C7iZ5EVlweMhehFfSHge6RVjMTeW68YBxmvmvwTdOqp5qrGTgkZ9D/hXsnh7xFlkERUj2PSueXc6oSuj6I03VTtQF8kjJPXFdTY3STRDawYgV4fpGvSyMYt3J4X5utd14e1KZLpI+AuMHHaphVdOd0TUpqovM9B6imsocEEZBpsL7kFS17kZKpG55ex518QPhvba/bSSRxqr4P3RXzD468BX+jXbnyX2fxFxjJ9q+4SARg1zviDwfYeIYCtxEC2DggCvMxGFbfNA9CjiuVcsz4VieWyykrcKdpz3Pb+tWJ7+V4Cm52xkjnHAr2rx18FpbBnlhhMwwSAAOa8l1bw/cWG5WjaMgdCM4/GvMu0+V7nqRalqmc5BKXRpS2wHkHv65NZV9cedJhWCx/ewTznufapryJ4xJ8rLtPPv6A1nL++k3tsBb7xzzxWTeiRsSK/KEFccjGO/Wl3Nl2yZOey8j2HpSFNwx0yvA4yppHJkdiSASB0OM1mBKsjOwHcngjqPbNbWjWKsxcoA7Ng7uVrKsbcyzqVyNo4yPl64rutCsVlijzhsA5bacZ/wqG+5vTjd3N/QdOQxqxYBACBjt6mu001PJQFMOCNuSOMf41h6RYiOPYFYrg/MeBk11tgUKjzFLFuufug4xWTdz1YRsrlmHyTs35dh17Liuo8Sa/e2PhcxQWIvGlVVTYpH4D3rJ0YPcztlC0cY/4906uB3BrSu/EkV3dWzm1mS3hkAithlA79gxz0zzn2r6DDrlpI+Wxcuas12L3gnwrf6Xpkt29lbG4uNrxKZTuiznJ3EdenFV/EWp6rrGm3thAI4rm3dVaSSYxs0ueq5AHHWujiviIw6R30dtIRveMb03k8jPUKPWvO/iJZ3VpfvqP2edLXLJEzzeYjsf4lHYe7V1u1tDhh7zbkWdN1fxFp13a6Xc3cuqPEC95dzCMiJiMBFIH3TjrjFO8SXNr4mtbjSrnyp1W03QJLNmN1UZVlAAweuc+lcnomo+KbOQNKbG3023jMsFraTedOiHGfm583nnb05rMvPiVaX2uJb6toUkOoxKVhubWxZFlJHLNuz0GT6cmktVqbfC00fGf7T/hK7tNIvoLeJTE5VHt0iVm27tw2tgkc919Oc18YeMPAuvJY20s0azQvlonn+WRcdV3dD7fSv1U+IfhNtYuUnN39phwP3qRdFPQKvcmvKfFnh6xe5l02S2gvY5CCE8naOpGM+opQk6ejRvUiquqep+bel/D/AFa/vDAz21uxAJeSUNgH/dzXvfwm+Al5rcCWWjA3U918txqHlsoZe8aZ6D1PGa+lR8PdM8NzreW+h29zuT/j28vgkH8CfzrufCGqaidTEFjptvY2ErKUEUQjJGKuVfWyRNHCp+9JnsvgTwDpvwr8OaTpV5eQNqlnbpGLeFf3cRKjjPc4PX/CumS+uI75Zgol84bXCv8AeX2HrwM/WuGtY5tf1JHvI2SeFsB1P8PYY6E5H862IpDo00IvZgm9nAkQ5OMcEA9CD29qhNt3Z3T5eXlTPVtCjVNA/tS7lKWluGQxk4fa3HHbH9K8g8UT/wBg+IXvNEurS+gtyWmt3lzkY6Aeor3K1fSfDfgvTraRmlgulO6eYfLJu6knn17V45Z/CG31/X9UkzshkuN9nPC+Y2XHQ9P5Vte2p4z1bZrf8I2utwQ+KtJuxaW8UDGSGL5UVu/Hv3FeR+P/AIh3PhXVHe4mhuLa8twVAbPzdhx3r0bx7qeqfD3woPDizrIs5xhcd/XGK+X/AIlatf21vZ20VhDqJglVXSM5KkHO4c+/6VgldluVlYyvGPi2fStO1onYJtWcGEA7miGMk4rlvAvwetvEMw1G/QlJzvfccjJ6da6b4dfDa3uPiJfa1q5mmspE3iGTlRkfdr3FPDFt/YLRW6hfLfesKcEL2rdKyOdvXU5yDSLPw/HFb2lt9sZYwqyDjZjsK6LTPEV5FbNZG3W3aVx83THbIqjbSR2MwkwywAYO76VZbUIdemi8gbNq8EDOTV9RJaGkbWytYp1nBd0YEMeASafD4jaxhaFYt3ngFBjKg1R1PzJZ4YHQ7U5OfXHet7SbaGaO3LbN6H5cjAqUu5TdjldXvbi4u1gZWU7R5hXpk1S1bw1eRhE3M0MmN6k55z6V1F5erJDcRMqwz7+GbjIFYd5qF1c3dvCpaRFXbvq4rVENnL6xogt7tIBIsKIPMk7V5j40kl1CSe005MwlSzKeF46kV68+l+fqc8l3OBAo5LGuB1OC1jnupIVzC4YA45x6Vo1cxPli7Y6PfTxR5hu55NrOh6g8VX8MW9lpnxBlF/Iz2logfKH5m74r0vx54FhhtBeRq32g52hfTrXiOp63c+HJNQhFqn2q4G3z5Bkrz/Ok02F+p7/4F+J2iQ+PLPVbATwwyOIpvM6he4r6d+JHxC02K00q+0VWmE+I2jx8p9MmvgP4W2Or2V/ZzG3W5t/MEjq38I7tX2Z4b1zR/Ettb2heKKys3BkkQ5BJrCSVzaMranpFx491C406C0ubCK9l+zliAPlVce/Wua8OeHr3QpkNrdw20V+GY2ka/L9TS+I/C3iHUbqLVNKuYptEjXYkAYbnU1y3iPxsNNZkns54Jin2VX28IcevasrdEat6XZNe6esiahMHOrJbSCEwxn5VkJzimXGpyvZxCO5TTrlJ1+TGSrcY/CvO/DHxSGkSzeH7QO0t4+ZXkGFRgfvA96h+I+sQaBfXFyGNxbu0aedu/iOBha0XYycrHR+Id/jbxdNcRao63NufLYHo+3HNc5r2nXt14m81n8yxjxFcSscbVPbnk8+laUWoWehamNQkgjs4HiMwkY5LHAOAKz7tm8TT3GsR3CrbzhXSNn2sG9atKxjzXKusaZplhqN7dweZe2caqincdgHfPtXNeGvFMl9c6tHFPDZ2tnhbeBhueRj6DvWb4kub6DUo9Ok3TzovEMUm1EUk5yc8nuM1kaF4fjfVJZ5zPG7ykqjvgipem5pCNz2HwVp87aXeebC6FZDJmbO7cOhI7cngV6LYC3eQGa9uTcvtVSxO0DH8q8n8BWkumG4uoWkH2pTHIkvzFh7D1966+58V2Gm6eFmlUGMAFujfQClzdjrjT7nf614x03wfodzJIA7qp2SM3APP418zeIP2ktV1Cea0sY5Loo2UaAbmBz/EfSuP+IfjjU/iDqEltYXMkeg2rBZ74IT8x/gAHUk/Wus+EXwIeK6h1rWVkOhlRuEMmTgn7zAcn3HatY05T1lsROpGm2orUo2fjnx7rduHjSIRvITtuLtVdj6rj0pLr4s/ErwOVm1SyupbAOrG7t5PPiI7Z28/UV9ARfAfS11KSHSjY2thfR+dZtcqWKvnLLuB4Hf6GvJvjR8OdW+Glzba9oFxKNHuk8yaLOVhkVtrgg8Ebvw5rSdKEFqmZ06s5OyaOu8FftTHxFpMUci2jPzjaNyv6jn+tepXXinSvGmi2t1PpAEGwgyQ3ZLiQZ2jAPA6nA9K+GtYs0n1BNf0i3jt7lRv1C1txiGZe8yr2x3FfTPwdjnu/C1zJHIHilUtGithccHB7Z96507StuayinBvsVdTtLi40d7rw/5TXzybpzPBgRZPG/aeDgZA6muh8OeH9Q1Pwje38l5bXJhjLzN5ZUTfKQSVPIYHFct4R+I/h99YutOhubrQNRnkMbpI4QXADcjzBkFc9G6g139nrWt+EvGvl6/dT6pol7GwE32L57dcgBXYHqD35znNbuJw3Lnw08EeE/FvhO5utK8WCK6nDymxkidN7pj5XVsHBPRkPWvW/gc7aDoNlD4e0i41eyvZvLvtOuLwCS0kxl8qeoZBnr1zzXAR6FpmvXS3a7G0+4d1TBUPNwFVkGQRtYgnHr04rGsPia3g6c6d4a1NbjV5WfzNkD7oJVYgbDzvwRjPTkmsXqbxfUt/tRz3vhjUvDviTSoraw0eee4toNPvLUM5wgHDY4YHnBx1GOOK828G+J7uxuLWwttC1a8vJpjq19AsoVrl3AVYSvC7FAHcDNfTGm65bfG34f6t9q0yT+1fDsy6hHAFxbXFwY/3haU5IYkk8jHC9K+T/hbp/iDQfi0bTUn1aHToLkytZ3E0ZMsBODuJ4BKleQfepHsz6N8HS6n4q8BLrF5o0+iva3/kaVayjyROpB8xZCOCFOCuO/1rzPxNrmoXzm0FlDJazRCIuHAM7BvvcemNpNd38bPiLDdWMekaZc2WkaTprOLS0iHmK+cbgjdN3Iy4PY15X8O7K/jexiumtQkbLLOp6RdeNzdBg07C3PUvCHi/T9D0+1fTtPiu1EEizNKVkVZ8D5emMAYOPauR8V2cN9aPNPKqXc7Bp7rBKRgDOV9Rg49RXe+IPD/hyG1tWimFqWu1ukTTzm1kZR3bjOQcVgfEP4evq32c2Nrc26Ownm2EBFQgZUc8cCrREtTyHxlod3qFyLyw1UeRAo+z2qsBuXAyw+vWq2paY0dnFY3ifNNZ732Nj5wSQc1a0y3I1S5s3tZVjyywhj0QH0p2qT3+pwW4vLc2xheRM7PmYD7v6VT7mVzEW1WWyTS4omh+0RMXkc7QGOMfjzXnVtp8dnrbwLlJEcoyy8gsvGR9a9g1sQ/2RueMfaSBtTd82P71ee6p4fu9RvrT/RwQrF3mGTuG3uazkXFk+pabBqekR29oglR/lQJ1U9z7V5Vrmky6NeSee7uFb/V4+5x3969JeKXwNokNwsyySSuf3bNx9aw9ZkGozNLJgmXBO/kg96zua2MfQYv7XTb18sZO0Y5rpvCivdavBBKrfKcxkHoaoaDbRabrkEyDajfKQTxzxXpvhfTrP+1BLtU85GwZ71Sd9gaK+seG2mnhuHBWe1O4MD1U9efavWtD1qSO1s4967rm1eFz1J+XBH9awrzSjPOkqANHyDH1znr+VXI7aZ9JEcQKmJ2O9fdSM1tF2MGnsY/hrw3eeBlu1lZp9NnhkiuFYYbafusOvQ034N+Ori81nxD4Yu0iuoCM214uCkxTB2n/AGsfyrvLTUr28+GDfbLcSKLGUeeQMjAIVs/XH514p8E7UvdXXi9pmsILBit7E2NrSZ2hwPp1q+a1rCte9z2nRo4tG8W6xpE1ujRRyJLZXSKBsLDkHHUc4Ndx8TdFutKfTNd0ecRXCWItZsnImVcsMfgSPwrI8GatofjmM3t9YfZL6OQ2yGNjiVM5DfjXqGm2GkR3C6PcajHJaXHzxRT4LI+emT2OcGtYtNWMpdyDwLqGneK/hVdz30SRrq8P2K+TYMxS8hZPwxu/SvC/BQu/C2u+IPD17qL2sjyRtEdxdIJgBllz/A3DAe5r6EsfhxL4K0/VY9OMkunySi4e3Zd4QnIbGO3NeS+NfC1q/ibSIxJJa3UVugEsicXUHIRif7y9PoBWsr2Te5Ctd9jz/wCMfim91nTpbGW7tW1wWbLDeKgCzDklCehHHA614HoGqzal4LilcJA+mX6y30US5VYQuwyFfUbgD9a7vxj4im8J2rLqmni+axu8hukcsZcjj3rhNNvrfQfi7e6cD5fhzXtPePMhB2STKc7j22sB+lc7ld6m8Y2VjytriXTdckZJl8mJw9rKvRo2bJA9vrX0n4d1OBrHS5lijuBNaRQ3kYYc5BwSPSvnDxL4c1j4f3fkSW8dzps5corDeobOAAw6ZwK7zwLq513R1ubbFpqmmRKXtCSBOit8w57ru/SuKrG2sTtpS5lZnrHg3RhHrj2N4THZOs1sJlbKqkgwA3qM4wa5jxT4XigEDTxSKzLKhlwSgDPggkcrhgCPrW5pmtTX0AuraII8IiUKejDcDg/l+teyeOfCFr4n8Mw+KdH2zNcJG89p/ddiNw9uQa0py5oX7GM4csj5z0nTrrQ9duXgmcJN5TkRc7XTo2e4OcEd693+CN9pV38S9Nto4PsWoPbyLLabvlaXJOQPqFNcvF4YhtvslyimW0kMkiI3DAYAAP0NdraaVZWvxJ0GSYLpt/E0d1Y3Ua439C6ufTg1pGWqZNtDo/Gvh260S0sRpsIjvTrsxuxIoIUMq7yPQkHGa9J8OwwJpN3I/meTKduAMsXjYYH4fNV/x7BJqGrabrEUMa+dHJJd2xHDtgfvF9eVxVTU9WfStYgk03y7guFlNjKQGCyLk4/2uCB9aqTUW2TBOSsjh7PSYYfDf2WO68uR52vo5n4MbE4bH1rste8Y3mieEdFvbhlF1aTLO0wXcJI2faufoRn8axvGnhaO6K3OmhFknVmghf5CiudxX0yDkfhWBJfXEYt7HUSZrRNOWNoZTjy3BZgD9DiuCcmm0ejTippep2nxQ8VQ+FpjB5MMv224a4utik+U8qq4ZfTk81wuhXdlrE8djNFJA9pcrdLMjb1iUsNzA9lzyRWl8Z55NS1Sw1G2Y+fPZQeaNvysVQIQR36Dn3rldJ8QHTL+FQ0a2eRHcKka5ue3l5xnaOefWuR1H7Sz2OnltBW3PTv2g9NvLrVbSw0tTPaiyO50JGZHfLMT0GErzDWtUi8KrJaWFytxqlzbqkt5FzHbqR8yIe7HoWroPj1r19ceO9Qsri/lksFjgkigB2xqpiGNqjj8a84vCwW0kDeYXjOT7g1nVn78rCpR9xXNiw8Oi1nVhFnAyd2O/t29q1JNMESBk6snzD+H6fWutvNGjjn81QdgPzKDxms7VbcJA2Fdc8MAM9uK+Zu5WufocIqKdkcPdRIjHcgz/D6VWcMjBA21T1zwM+lW7/dGyjeNq45I5NZ95K+QpHmDqMV6NG7R4OL0ehZRplQsF4+7gf5+lR/aQ0u3O5iMrx0x2zTIrpoYdjZzxjHaq0EiicgNtYng44P4V1WscCOmtAVh5IJPVgPzrn/EMziL5GOwAnJwRXT2XNooKsePmyQCRXF+NSI1kwdkg4CDoR6/59Kw6no2ajc8v8YagBBJjBIXIXPXB5/GvlD4pt5t9uCoAv8AdHrzX0r4ovXSSUZUHJbpnBx196+dPiNAZ5XYDI3H/OK9TCe7NM8rGLnpNHmYGCKlRMilWLD4I/Srog8tST+GBXvtnysYNlF6iPUVPMuGNQgYpomWg2iiimSA609flOaZTqAOg8P3/wBnnG84QDrXt3g68SdRuzuxnr+VfPNrKY5AQcV6p4I1dlVRu4P8656sdNDWDPozw/MgijGExg5xyo/GvQtC1JXkUuysBjb05x2+leGaFq7kDJbywCuF4OfpXcaJrSwMFOVXoB6+1cW250Hv2iXsc8e0tszk/If0r1HwSRFKY2YDKg9efrj/ABr590LxKqwBAAXA456ivTvCHiABgN2EDAHByc1lNXNINn0dZJ50SsjKETrkd/Wu68HuzzKXICjoB0Pua8Y8P+KBNFGm9eQec4IFd/4b8ViO4iBDAng4649a5p2udaXMe6wkNGpGMEZFTEZrD0XWobuBQDggdCRkVrpMjj5WB/GvWoVYctup484Si9Saiiiu0zILm1iuk2yoHX0NcB41+GdrrNtKbeIJIVwNiivRQc0ECuWrh4Vd9zanVlSd0fEXj/4dz6R5qGFgMg56H35ry6ezKF4m3kAdTxkew9a/QHxX4OttatmJRfMAJzjvXzT48+EVxp19I8FsxXrwM/gK8GrRlTlZnu0q0asdDw+6UrEAVOMhsZ/rSxKZHVUTCqexHr2ro9Y8NS2jkPEwOAWA6EegrNtLHfKMhVJz17VyvQ6kuY09DtA2N7+YvQkDjrXbaLarGV2ggqeccgg+lZmlaawVVVByMhiOD9a6/TbMLvI2kAZBFYNno04pam1p0IIG5uMg5U/WtIbk+VJE2kZBPc1Ss18mEIMYJG0dCT1rQQqjEFSR3Unv/nNOKbkjrk+WJp6ZPc2Uc8ouhEVGSIV3Nj2ro9K8N2+qahp9zPrE9xC53/ZZAqc9jjGc5xWPZRskDiSMRQOdofOSPT8K9Bg0u3tbW3ubtlnkCARbF+Yt2xX0UU1FWPiq8r1Gy5rdzY6Possl9MqWkeN0kkhTJz0JHNeejXvDtj4gd76eRbS7iYwQ3UpK7QMu5XJG3GMZ656VlfEfxLaxatZafZbZNTkBQT3d3iJO5UqflUn3HNeOvoXiXSL/AFHU9YGmX8V1MfJt0vFO04GEjxhfm6DOB261q5dSIwstz0y+8beGbq7FzDFp1vDAgeBnJijERPCttPBIzx39qwPF/jy11S61W5ewksoWjaG21KaMxRoqgYHrknIyeoNHhjV7TwjdW0j+FJzbaw5RtL1CPbNDKgJJUMuDntzg1vReLvE+qaB9o0fw8/8AwkM9y0MsNxapBhcfxKwIbA7jrRFdypa7HhemfELQp7uFtOvG1bXfJP8Ao0EDgRsvVnPT6YHOeKrPod9rJubpiLiSPiYxL5YjJG4qpOSQPU4ya7vWbbWNP1LU4J7WH7eyB3urNhCVBxgAAcH1HPY1h+KbqwtNtxrOq/IzLH9jt2aN4lABPzHAkc44PTJrV2ZKbizBs/DtzPFBJMJM267cxthYtxz8xOfpivRfDfhE+J71CUWysLG3QwTHBG/P38Ac5J6dMYrhNa+IdqzX2mW0L3CXaDy7MIVQxlMhiyDlv9rPPauUT4l+Ire2a0srq9Sw+zrAsMcQgMbL1+VuWHoTUOy0saKbavc9TXW0tL94Yo3jxM9u0zNvHmKTzjsOv51o2T3viK80WzAha5kchbuVQyjJxwM98cnvXkNh4wv721sLKwle9gZWjc+Rh4zkbiXPGfcV7f8AAnw5DdXv+mT21vYwyl43efMrbOcJgg43H9KqOqLlUsrnYfGXXLPwf4e0rRbiWyS6xtZJMqxOPlKAcAZ7UnwyuR4h0lkF5Kt1bgOzxoUXb7e1Y3xq0zSfibdPBpsgOq2bh1lZ1yMH6k4Na3w8sLo6Rf2UUUun7IzC87/xcZJ9qNonLd3Vzyz9pC4D6PHqEskyAOwSQPjIA9K8E+GPgtLnT5NQubycThzJGZySxB6jFd78X1udV1vTtMSae5sraQq8gO5BzwCKjntrXSbS2aC5V1JwwP3gfSklp6lTZu6Ym5pSLUfdCgnAHHerZY2kd1JvCTKvJBxkdhmues9UvtIuj8wlR8nO3Py+1ZfinxBNKcnd5Z4ITjI/xra1zmbaZvQ3w1SwEckYCKcnJ4p1lqllYTO0W2HavTb1OK4mx1CZLZg3mJEBnA4NQXOsweWhbcA3BOfWnYtPsejNrS6hPHOXVcZBHSsi61m5F3GsbMED5R1PH41lWcttHD5iOTG4AYE5FV76/ihsNqbevBZsmqsiOY6XV7pXe3nlkG7BPynOazG8Vwwb8r8i5Ixxn1rl7rVXuWjRdxwMFh2/GszxHpyrpiMk+ZC2SMmq5b6GVzeg1955JnncCJj8uepH0ql4glgW3iUL+7c/M/8AdPaud806cE88sY1A6c8VV1WdtWZZUlcRBgAgP+eaAuGtQ21xp0lusnmTYIC4xgfjXgfjv4ZTa+xe0Zd2epOCT3r6Et9AR7SRzI3msAfnxkVgaho/9mxT3Eyh7hhiPjg+9LYXQ+aND8R6v4NTUo3zIIEMfJwcdMj1xXr/AOzvri69pwsbyJ7a0kuA/mP0Oe5NeXfE+w/s/WGniSSZC48wAEivRNJ1m6u/CGm2ul6f5AYEXDqu3GehqJbFR3PrWPW7XQLqR7bVlkt7RdkVqT8hOOo/GvKNY8XXPiy51VtYaO2uoJA9tCuFDL6kd65vSILeY7mvvIto0VpEd+d4HWs/xxfaJZaraySXBllliGZF6D059aytqaOR2OqWej67Bpd3a3sNnfQgyThAMk44UfWuY8Ry2upeC7uAQNcahaTLIkLDlVyOceuKzLLw3p9zpF5qNrNM91GR88bffz2xWzIt3dW8VyttsfKI4X78g75+lWjPqaen6nY+K9OutEvAttfTWwaNQNxTA756VzUdrHe6AdPlKeVYSbTOuUEhHTPfrW6lzbQ6qb6K2SS7vZTZxqgyEQLyx/Gq+l+ENSk8Q3wmlItItpWDqGPr+dMaIvDvhS21y0m1ERv1Zd/JJb1x/L61uadoGnabOWu0WWbIAJXc2e3PbvXpvhvwe0GjJsuEkZ1JITGD6njkHoKyNV0WGBsTKUuCcOQOOhx+IqJJR1Oykr7lIXGnR25FumyU52AEZzjoK+cfHet6hrHi3+wtKMsF4HKzT4GUU8ED1PPXtXqfjq3laN7TT1ZtRcKkHRR/+s1xnwY8N33hPxdqieKLN5dTSVhMkrAur+oPcVVKHtHdrYqrL2UWdBp+k+DdD0zT/Bx1eDT76yQXl1I3y7pj93H94+ua6PRPiNpnhSzXWVu99vDN5c9mil4rkf3lwOO/4V8jeP8AxfNL8QtaukkaNXuXjILYIA4H+feqsHxHubbSprML5kbEuCxxjIxXZUrWdktjzqVNy1fU+w739rLwx4fja1/s2/kiW5Fzbu21SF/udc4r0DTb24+JXww8ReIobAXPhPTlzfyvdRu8CzOGX5cgk4xk4/lX5y63rkstn9omkSeQRjYSh+X2qx4E1PWI9Hvba11O6tLe9ys9vBKyJOvXDgHDDPrXP7bmg3NHS6NpRjA988YeGh4N1e2e2UNpdz88W07lkQ8MoPQgGvqX9mnwZf2GhalazQRwWixsYizbg6N3x3618I+HvEF/qGirYXE8ksFnOPLDMcDd2H61+j/wCuP7U8I288pLbIEgGz/lpkE7eOawppPU63ezR8xeO/A9hBeDUodFEuvwXrhmRmS3jCEYbA5XIxnjHeun8Q67ev4es5ZbOLSyWiiaX7S8hQA5DDsVJHOR0NeneMLqx8N+KdV/tD+zY5ZT+7sZy+942wDMSSAcdAufwNeS6f4jhNzcWV7YR+Ibd4mRZInXan90MrfxY6H8K6Wup5l2nY07PQ1nvopLyyWNI7VpYLTSnLC0dWzJIrZPytgHA9cV6o1tP4E1fR9W8M6YmvW1+wmmkdAyRW5QZQsudq5z78mvFvh/4s1WOS7W0kgtrbZs+ZFEsYPAHJAKgKM12nwP8X3Pg74sXemnUH07Sr1THJaZM1rJ5nDEKcgIST06E+1YPU2i7aH0vZyv/wAIpeTeHdRttKtdZDCxtpoB80yL82QOWXgj8cHrXybF4MbVvH3/AAlm4wW91FP5ml3u8Q27RYV3/wBlCcYVsc8V9GfETQrrWINF0m2On2WsaM1xeafFo8zKtysn3A4P8eQG+U4J615xJewW3hLVPCGvRWcWtG2aWS1jBj8uQt5hEjZbBPv3FO3RCcupyet6no+n2OhPq6xpDZPJtSErJC4fjyzjpg/MOfWl8L6NbzXN1c3ts8lvJbiXzIJlKGMvjk85OO3auEs5V8WW15abIIUkO2KKFtqtKpC7OeMj1r0e18FT+CtBvIpjb2enSRO7Xiz4KgfMI1QcN8w6mq6Mlbm54L0uG5vlgt7tIdKRt9ss6/K65IBKnoRXbeIprbRrZ0jvYri6eNo5EBwvI4OD3FeV+FZL/Xb61v4ShWWVFUuMlkC5LKPU46V1F7Hp+uW13LdW7i83eYZ8FdqgcnFCCRw0Wq6fo+vgxwzXzW8RgLuvOTzuPtWVrN3ZvdahK15cR+cmYsDIXjJ69+DXWeIdMTV9EjuNEKkZHzBcFT/CX7kYry19dWKT+zZYTdzQOfOdD0YHnn/PWhu25CVzBX4iWc2n/altW3K3kRGcYaX1/WoNK8TynTJdOeRkurmTahQZwoPzc1BcWNhqNyb8W/2aRGLNFKfkUnrgVmyRFtetZbQ+bbxnzAVHynPasZNmqSRs+INONzpsHO8JJnYV5x9KwNUsBPciNBslOMhht7V3l/p5dYZQHljlXI56Gue1rSb6C/gvTMskLryvGV+tZNNFp9CM6Okmjwztt3oeMDmvQvhvp8N05JYKdoyAOa4y2/0y38kYVW+6V6Kc8iuv+Gto1neqh4cHOcY3DPSqj3YN3Z6k+nRRQMirjPzdORkYqPRY/sdwiyOrQgsH3cfKR2rfht4pZIhvUkLgHqRUd/pPkahLA22RJQQrbfb9K6DG5S8KW4k0iaF3L6ewaFYH7qAQQfxxXjGv683wz8eWNguniXw3NGLi7VgAJGkOD+WMV7loUEehX6aewXy3G8SOeCxPNcN8V/Bv2/ULmzeQSRojSKWHAGQ4wfTrScvd03EviLWtQWXg7WdHl0PU7hLa+tlmtTMny7Cc7GPoORXsviHRYvHHg6GS3ZINVtlS4tWRuMhgSAa8O0CL/hJvBtva3csVzLZTF7d0JHlxH+H2APP41658Pr57d4baXgSROpjP8LqOPzqYVEnZ7Mt021odpD4ovY9OtpZTNHqSW4imtw/yO2clMdiQK43xNbard2uoafLIsqRyi70bUZQApEhIMDt6hlxj0Ndx4cs08QwwxzGNb22IF0wOMnPyn35rzi98RJ4I8QXNlrcEl1ol9KyXkLkkQSA/IyenQHI9a73JWTb0ORJ3fc8i+Negwaj4dubGVRbxXiJPLHJ/rIHZ/mKH0DZxXg/iT4dw3lpp2v2999r2Q+TPIcrtdAMcf3iCcg9xX2xrWkaF498J60l1IbG90siFpbjBEcb/ADROGH3kI4zXzJqOgXGh3t7ompWz2l3C0dxLGWzHLGTtaVD3HQj61zzVnc1hLozhvF2tKmm28ksUd3ZrE0VzAWyJVILFwPUEDkU7w1pOn6a94+8xRzRx3NoyfMXB4ZSOo68ivTPhJ8PNF8V6DfWGoszSQSmW1dgCQzMFK+pyMcVk+PvC8Oi6rLZCyNtqUTSwwxRg7GQBQGB/pXPL3ots6F7rsup0HhHTxZWTrLAN08BYxFdyMEH7tx9WIBFex/C68k8Nx6bpdwitHeA4AG6M/wC1+BzXEeGrU/8ACHrayMBdT2wtV/2FU7mA9Dkda1vB83lXFlp907xXdmrywuehDAlU/T9axhLldjoceZXY/wARaQ3222MYMSI06BWGRI28jB9q7C70aNtK0K6dDLGtu2N4yyFSVZQfXkVT+MsV1ot7b3sHzaddQR3ABHy7mOf8RW14Vubbxh8Pb7R2Jhu7Cf7VDMH6Bhg/h0pRqL2jgDp3gpHb/D1X8XeHbIzbjcaXdvprSDgmFwGO7P8AdODmuC8V2V7rHimO8skffYSvbuVPIKH5Vb6joa9f+FGbLw7dT3ESo8/l28pXkM5U4P1G0c1w/jnQbu6jbVdJmAnMgEyxjazc/I+PUHIP5101tYIzpWU2XvEAm1PQtDu41IW3Z4ru3Q5ypG7GD344+tcN8Qxbf6RMhMjRtG0jn/nmyA4+q4A/GtLXPEGEigMnkSm8X5RxuZAq5HryT+Vcjf6o2parrokwPtCu7KBjBU+nrxXmVJp6HdCDRqeLr37V4GsNZDMQzG1RlPQsiZU/Qq1cFE7Xd/Cc5bzFTAAXA44GOg4/nXS6BqcP/CE6/Y3ULXVmk9vdCIn5kGSjOvoQGH5Vky6X/Y4a/SQ3VrIWWCfGCz46MOxFck3zWkdKXLdG78SQNbi0rV4pA8hs44pWA6quUzn26H8K4qTe1uUKlSrZ46+hrptBn+3eF7y2cjNlJ5gBGGMch2P9Pm2muWli8uQxjdGR8pBBOeeeambu+buOKtofQ2oworjADMrYIYdfr71zerW7GOTMgfnJ/wBnjvXW3S7p3AJ3Bj82OcfWsXUoowh2hRzuUn9a8KyPu02eba3p5hJYjgD7xHt3FclqIcSLJHk4/hx96vS9ftTHAzLjcBwQN2R1rz6+TF26sBtGAxA6A16NFI8HGPUqXMhRQyDYeuTxn1FRwxebOOcAc4Y8irF9PDEoiAIXp6dqx/OR32jaSAOV6+9bHFA6hdZjSJdx4Too6A+tcR4q10XEUo3DDZHvRq14IwNu5gQMDaOma4nWr0lMlwWHQY7VHLdnY5u1jkfEs5ZnJXbtyCemPevHPGqpdM5U7sgHIr1fXrourEDGF7tha8w8RgIhwvLDJZTxXdRdnc461uU8xmiVGbnBzTo7kGMoevYmptSUrIxrMc579K9+PvI+an7j0Cb7zY/TpVZ+9SMSBUdbI42NooooICnj/OKZTl7/ANaAHocNxXb+C73ZMiscDt9a4gNgiuj8MXB+0BM4yRUT2Gtz3bRrlpYhufcoPLAcituyuPJb5ZFJUnaWPJrjNFvVMCrwy4GABW/HcxlizDOfXtXnyWtjqR3miaq0atmYh9vbkf8A1677w34uaC5X962ScYHSvFbLUVSbMZYkfwjuMVrafq8qSZViGzk8ZB9OR6Vm1cvbU+yPB/jEYiRvm9PfjpXfad4l8u4Rlk5I4ycY9q+TfB/i54CMvgKBx7V7ToXiSK/t03bd+enYVnKKlodFOofROg+OTApOCD1JDfpXofh3xoJmVVl4JxgmvnnwlJ54GSShbkg4FelaBcRW8yIjZYnJAGB+VYuLWx0aSVj33T9US5iBLA8dfWtBXDdDmvMtP1tkKK3yKSPlPIFdLa6/GjRr5nBG4bhyfbFddPESho9jgqYe+sTqS2KEYOMg5rHutZjWHcpGRz1xTbHVopinzrufkFeQa6PrFpeRz+xla5tjkVmaposGoowkQFiMZxWiGBApx6V0SjCqrMyjJxd0eO+M/hHb3yl44jnJOVFeM6z8NrrSrnzFiDAt024wK+xmUOpBGQaw9U8NQaguCAB6EdD615OIwVtYHrYfG8rtM+X9M0kRDDD5+gJH9K2Ybd4IiAoLYPSvTdb+HZtyXthjHPK5rkNR0mW0U+YCu3+Bf4hXj1IuOj3PpqNaFRXgzKtwJY9xBKL1xyQa0LTZLcRKWww5LEYBHbIP86rxwGMbk3ORycHGP8a0tHsIJQrysGMZJOM5A9xV0YOUkVXqqFN3NeyujZ3zIrGS2hj+dX+5z3rrxqkMlhCIpDGWYktJtDbcckZ7fSuRn0mG606aWC6IYtnYowCBzilt7kppstusMU08qsFCPh0zg5yenevoH2R8erN3Z8//ABjv3uPiXDHFAktrId/2m1bzZrcDOCB03cfhn3q9qmr6DrNzoyxW90usRwjY9rcozSDk/MrYCScE56e9c/4y8OSaj41nttGDaneeSROsEhiKkEnGWGD246mqHhvxvpkOoayNY02wOpwQAxxSoUn3pgqfTA4yOcg8Uty02nc9YsNZh03U9Hm/4SCXXL67YK1oqJcKkC8lWk3AI4OBnn0yTT/F3iqzg8Y3eqapexz6cYxFFHdzPBLaq3sGwPpjNeBazodrNHceJr20vrq+v3UiFAFhiB/5Zl2IMa9xgfjVDxHFoHizWLY3MV6L63iGIbmXEW1f+WqSY/eMOmD+FVFXQpPU6vxR4k8D6Pc3Emig6vCPNkvXumd51nP3cEHKjpgnpXEw/EmUeGRdaBBELlpcvHcXEdyIOduA7jI45xnio9b8M3g1C2utF8PSLfO3GrR3jvE8eOnlAA5HUjmqPiHx3YaVpV74d1fQ7PUnsU85LnTo/sctoccsyjhlI6nqO9bW0Odt3OivfiNeeHYJjZWttJrM67UunYrFbZxl45Sdm4HpkECvINR8Y3fiODUIbC7udYvjdK11PFhSX6AM3AwfUda5XX/ict9q5tLG/v7FpISz280avH5ZxjEb4D/L3Bq34dt5b21gl0nxJplmqSM72TWoUBMYJLjdg89O1KwczR61o1lfachOp+fcwyJmG1twPJVhywaQfdbPevqP9nXw5/wlD2epSobOxgRkht7u1LMXx8x8w5BHA5BzxXyD8Kr2fQLuU3fiGCCJSHV2kkdZlP3k8vbgN156elfUPgz44abo7XGhLa6jbfaUC2awwM8cm4cSBl4UfrVPTYak+5b1d207xvq8OkSEXF4zFJwoygXsoPFev6lrkUXwvZ8z/aVVd8k5UPIQOQccZ9q8Cs7+Xw5qLsk51S3e4AktbsBZImJ5we689Diu2+L2snSPCul6PaoIVuWEuGP3See9DWiTBe9I8W1DVr221a8JhRLa7feImH3fxrDurQx38kk8LmP7xiHQ/StOZbySWX7WVZYj+7ZT3/CqMetGWZvNKsqgp9T60IJO7uUdd8QRKkbWylSibNhyMNXH3Gty3ceydwk2c8jAFO1Yub8skgkkHzKfb0FY+vQeeY5w5Uj7270pmXmbEHiF4PNjlY5OejY3fSsqa7uZleOXmIsSp7j0rMuNYN46lMMVGFFXNPvDjMzYz1znAFWQ2X7TVbnT0VZHJU8Ef3ajvNecyiBgTk5BPeql3ttl87zfNAIIznpVDVL2O4gMkY2v9Oaog6iLxAEEad2wDuPTmorjxDbxxHDMynjPUCuHM0zJEXwyN1k71Y+2W1tp8iI2+ZuSpOCMU91qBZvtRubuYiNg8TDp0GKuW91BZRW6sCrsckZOKxYUjXa7SvGW4wecf/W9q0rfTDe4mmkR9oyCTyAKLtagdpLbw3dkzR3IWXbyuKw9LE0+qQxyFn2EgLJzVKFDCTOpZgPU44+g61fsNak0+IyrFnvlhyKHqBzfjXQrS61iZ/syHA+aLHDEVxGl+J9ZgtrrS5LBI0llEcUm3BA9vbFevavZrNpH29FL3Eh3tnkAVl6Z5F/n+1vs1q8KFox0zxwazk0kWjD8E29vcW99pt3HbXF4/G9ic59DVzxB4ctJNGNlqGnppcPAS8bkkj+7WB4Ii0+fxPLaRS/aLiSctuU5Qc8Cu3+MduFS3sdYutiyKr2xi52Fexqdge55zFcaj4RMa6bPEZ5HwS4zwMcMK9G0OE3Aa8lgk+3Q7cRE/I30FcVHexXGhm7mtkiigceVNjG9eMsfTithPE0FzcR3Wl3RuvLhZpfL64HGFHanclnS+EdL1KaDVNWgghRoWPl2soALvnt3H4VTtpNZ1XxFPZ3WoiETR7pTAuNj45UfjVq3s73XLW0bT7S5g3xNISCdqn/a9D71pfDjSk03S3hvrYy6yZW/fKcbRu6H2qXc0gtbnovgxToulQRmWRpIgUwzcMw6k5+tJ4kHlaazGAi5c5GXzx65rLME6M4mj8qCE5G05568VHqXiRNQtmRFRwH+Zs/d9ql2a1O2Kad0eRatlbt7lshYrhd4U5IHriuL1XxJdS/E+9haUwiGOMLliTgjJLe9exaPpOjX+uPe3d5NAtnl3QYwc8gkd/rXzZ8RblvD/wAUbnUdsj2VwQwnlbceSTyadGXLpcuulNbbHi3xHtJLLx1q6SglZJTMmO4bnNY0Mu+UbWLL9OlexfE3w3H430uLVNLlWbUrdSHhTq8eK8P85onZHBVlOCp7H6Vs1zanDCXLob2sS+ZpccAbfLI6rxWvosa6ZHFG24sFwUzgfXNcvHePuTByFPcAVcTUI7Vw8rswP8IPNZuDaUTq5lfmO10a7nsYpZYw0sksirBb5zlu1foV+zxrsvhHwzomnagTbahPEHl3cMpPRQvrjnPtXxZ+zx4GXXvElp4h8RQzDSLU7rW1KH/SHH3SfYf/AFq+xfh1otxN4zuNYvrjzYYysi2KW7SDt6Z2gHnkdqy+FqKLi7rmZ1/xNsvDGr+L1v4dGvtTluNyEWSgzsQQqqQ5JIPzEkDFecz/ALP9x4m1LVtf0p00d4z5JsmcCKMjjaVHORx93Ne53vjjTpdQ0+XR757XUreFpYXYmCGJSeWZSMsDzjFGreENUvfE9vLqGvRWt7OFabT2AijuweVYdwe+Rya6b9Dz2rvQ+V5PAmm63BfaXd3WoG6sUdzAcrFdL0yCQGUgjPIweh60nwxmiuPFFhp0sH2vUUdLaKSJ2ZYU3dGHTcp3KO3Ne3/EDw5qUHiGVPDEf2q8iVxOHVRE6kYZUJBIA/8A1VwsjX/hS/EU12lvquowGJI9MRCbeA5DSCQcsxJAA7DNZy1CJ1enS+ILPxI1tZ61YxaZDcyOrzP5pjXePlQYwfmBzg96m8aRaXrNybx5FbV2Dxzi2j/d4Lnk7jkHbkk847VH4I+Fl1YSS2Z1FbuN/MaafJ86NgmEJU/wnPOPxrP8RR2I11hbXKtLJEjzQpak7OdihmzhVwM4HNDQK17DFs9G0eazheytp4Its67ZCC754J4yO3U81N49uX1PwrZalFphtNZjuDtiLbo9pBwfcYJNO8Z+EpL7R7a7mkdtQgViN0xWOWEHbuJI5KkkHHr7V0vhrRb698H4unWQQoGiMEYkztUkbFI6hc89+9Oz1QdLnDfCvV9SuoXttRncOjyXEb2qAOAmDgMemema9P8AHXgnxEfDKXUcDTwXSBlSGQB8nHp1A615jYRXGm6m88chRIz5kt0q4WRSv3MHp1/wr0jxB4zg1L7JpsWpPE0Z+1RsWOCNg+U1KCTOOlhuINFtfsr+VdgmALIoBmx6/SuLvPh3eaQZb3cEWWeMyxR43vk5P4V2mvwG+FtdPL5N2ELQpE3yjHf8akv9WK2U823LmDeZH5AI449Oc1WnUnzPGtY0SPWmv0mVYbb7QWbaSNq57n6dqaPB09naTrYSo8PS2LDoMZNdt4K0C68QjURJErRsjSbl5VweMg1gXscnh+21G0e9X5VBhY9/UVnYq7MvwnrI1bQ5YGAaWzY4k5whB6Gr9pF/adtdSTgKXPl8c/kKwtFiSwtGvgdsLsfObGFP4Vovq0MWg3V1E4kh4IIPIx+nTjisn0NDIjtZLC7kt44yVL8Fx/SvTfC+mEXKTlTxtHB4PrXl39oSXpSdJAm7BG6vVfB98J7dPMHKjGMdPU0RA9K03TmE8Ukbq+w966nWNFE9glxt8t4/mL9dx9KwfD0iJbK7nAQfKhPJ5613enywapCsW3mRsE4xx71rIUVzJo4DUrUXUccpiKSIoIDCsvUANUjmDorXCwYVivPy9q9BfTWgv3jeMeUzEDA59v0xWM+iLBqcsnyqpVlQcfM2Oh+oqE9bFONlc850G3S0uBc3CrDZNut2CrtA3DGPwNdpp5k0LyrtJRK9swMUhI2t0GD6jFK9hFHp7yGAPDcsu+MnHIPJptneWb6XFEbbyrWORlKk556fpkkVhJ2djeGqujrfBGrLY63cI7KlrfuE3EYMbtlhWP8AEPQU1TWNTOrZTS5LU3AmAy++Mj5cep5rOvWjg1aO2hJjSJQWzzmTGd3P4flXeanDDr/h+ykkj82N7eZnLL0bbhxn174rtpz9pBxfQ5KseSakup4LH4kkbW5/CV8gKeJdKntoZEA/0WFRuiH+0AR17GvNodQvtXjXw9qsjXt/ZwlbC9mADFBw0Dnrg44+ld9rFmtj440LWEYPZi1uLbaoyYsRsoAH4ZrNvdHi17Q4rhQkGtxk7JNmPPOBs/OoU5Pcbgr6Gf4E8If2dfS62C/lJKsjwxufkA6N9M16V4o0hfEet+Hr69tFhEsbSNKuceYeq59CMH61b0TwcNC0q2jmuvKlvIGLoOU3jBZB9Dn866LTEW501o7pHlSzmjMYJ5APyZ+mDyKNIaFJOa9DgR4ea4tLhifKmBKlf4WbJP5FcUPpkjW6lswapFAs6nncwUgHHsFYH8K7+TSbGcX2mMGSRw4ORllkXsfUEdxWL4dX+zrm1GoBWjhH7qSQ7ihPUHP8DDgg/WuNu07o7kvdsa/i7VNP8TeG7BdRLxT26mPzCfkIU5Ax05INYPgS0ZvFBgil22N/CYmYrtOGHH/jwrf+JWkLoerWEElvKbGTynXGCu1lBAweuOmaxdJs4tQt4LixuFEiaghSOT5cqpJx7gYrJ/xPNGkEnT06nqNnqE3hzwxGl47JHcX8Ua/MCI5sEDPsDjP1o1TxFb+H7y8uJrdm0szieR8jGXBBI9sgqfTiq15bDVNO8aaGVPmzouqWRP8AtICSO/DelcfDr8WoyjwneR4kayjKtIcZn28p+Ixg+tbzqOLsZQgpHNfFHTLjRtZtpxIJLOSPzoriMbgyn5gQfx5+lZAVbi+N7AMJco6yxg58qTacj8cZ/GtbVdekhgsdLvY2uIIbONHgl6gjcePQjPTvWPBJ/YeoRzwEz6fcg5D8bh/Ep9CBXnTtzX/pHZFO1g8DhbnUZrKUNHBeWrwyHHTK5H/jwFUYNVMatFIM2TgK0B7Hsw/2hWnpsCWGpyzxyCTT7VWulfqSMEKv1BIFc9EoTZvOevT/AD196x1SSNFudF4VhMWrSxK/n2t5DJbuw7NglQf+BAVzzMTLISDvc5ZO4+lS6devp15FNG2XR9546DI5NSamsYvJUTEbiQ5B9znv69aOlhrc+i2/fOyqhCN90kcEfTtis69gy/BIVBtK9M1ovMigv5g3kZKEHI+o6E1i6lcpCRJvUbgSQ2c149nc+605bnJ+JTiNhkspz9/t9K8u1S5xKzndHhsAr3rvPEuoebBIMuoA5D9a8x1OYF23KqoD6/w4r06Uex81i5Xdive3qBNxBQnOMN1rKF2Y3fYSfUZqOe6imkJyDyOQeAPpVG8naOAuScdAMjNbuJwwlqV9V1IwynovGCN2eB0rj9TvRcbs4Azk44z71o6mRLKORtHVielc1rTOjFUBKgfe204rQ3u9zn9ZvhMrZJJztO75a4HX5FLuMiPjBOO1dZqjs5LqPmHy88ZyK4bWXEhf5iSDn2FdVJJMwqN2ON1Ff3r4ORWVKuCK2rtAzHGCfYVl3C8Z4B7V7FN6HhVlfUpsDTD71KRUZ6cZrc4hlFFFBAUA4NFFAD161f02by5RlivvWeDmnoxBz0pNXA9a8O6vGqqGHJGQcgYrom1Uyo5RsEDp615Dp2tmArkZAAFdRaa+snAbBfGcnqK5Jw1OmEj0C11XJUHrjnnB/Cuhsd0pXq3TofyrzzTtQVyoUZ29GBrt9DvQCkaKSBzkn3rnsaOVz0rw9I0ZBIKpngeter+Frw+ZEFm4AGVB615Hol9GIozufdnGAOhNehaTfRxFB8xkGc5HByMf0p20ZKdmfQ3hbV0RMRuFAPO085967mHxFBDtl82NyMbsjBAr5z0jXDCqypIfLwBjt7VpHxRLdEfvQQT0BrnlG52wqI+pNJ8UpqUaeVKE28YLcn8a6MeIYwibZRuJJGRk/TNfMvhrxgtmBsB3YGec8/0rqX8ePsjd3KsRzvOePzqeWy1NFJS3PcLjxNJNnEpXAxycVZ0zxSIpYv3nJbHynJA968Us/FwuhtVyRkkbDnA96uQ+IiJB5bEMPTk1L22NVFM+r9A1uPUbcfMN3THStktxxz7V4d4F8VCJkVtoZgCB159c16pDrPnD5JNxPtXTTrNKzPNqUPe902hcJkKx2segbjNTdRWI2oRsv71d3HQ9OtXIZ17O2M9Ccj8O9dMK99Gc0qbRcliWRcEAj3rm9Y8LxXu5tgOenFdJv4yBkexqr9sRSAyyJn1Q4/McUq1KlVXvFUqtSk7wPJda8LT2HzBWKZJOPSuftbeVnaLYwQngucH8q9xvRazAhnAJHcGuD8Q2mlWweSO5hWVuQxfoa876v7Kaaeh7SxjrQtJanFQJKb3ypLw2cCsAzouWxUus6nJp+t2dvp6G6ilJLSuwBYAcE46CsH+1rWw1l3u7iG4jbjYJO9Yd34nsh4igVdVt5MEKtup5BJ7kdceldu557td3KniDS9WvtJ129sdHu9JjKHzbqOXcHIPynB5B4P5180ST+JLbWbzVAH1HUZkwsahT5MJz85I6MTkD86+p/iLq9mdJu7S41G+vY7lfLaGOQiGM4z5jqP4e2evFeFW9sfBl+NRvNOt/FbNAfJXT4HRBj7vmynACjJ4HXp2ptO4r3iZ/jX4sXvg620K5n1DTom2LcSFbYTh5RjMUuOHJ77hx2NaF5+0R/aGq2FzpMVtFbrLHdzWt9ETYG4AyVVlBKheoVTg9q8k1P4tDxLqmsNdNazzWkgRN8G+FcjmNYFyH6Y6dqteE/jt4W8W6bNoniCGHSriR2FhN9mECSSdAWTHyoOvr2FUotkORvfEH4kap4nmfV/DPiN7G9tZGmv00+ARRR5GGI4LEY6EnHGK56w1uDxmIoPENja6kjxrEbuKQs11827G1c7PfnHTIrmLjwovjbxDLpPhfXIbqztQ0c93ZbYTcSEgH5M7iDyB7V6P4F02DwFog8EwaakPiG4kbz7u0nMryxDJCSxEBTx0AJJrRXsYt3POvFlx4KbR7eG+0vVdNEE7xjUBa+eLYc/eKnLIRjHYY4ryfUfAVt8N7nTPF1ib3XNAmBWOe2bfDK2fnBwMg4PKtyK+lPEE96IhoNlLpEOsfe/st9FMamEnDMZA+OB2wMVl+CvDNzot/bQaHq1mtpfSPvitUURF1/wCeitjPpnvVJ2FbQ85+HGtXfxA1DUk0rRrvS5WnUrc3EjfY4kxhlYN7ZwByDivoLwfpPiXwjrZ0+G7sb2wztt5Y0leLceoLknZ/T0xXOal4Q1LxpaT+TZW15bRXDRSXEX7iOFgpGAVUjvkE8+9d18IJ55NbstB1iJFtlAjN9dOZA4AwIyw43En3+tPQaT6ntvw28B6NqF1Le3km7WpyEntopvMizj727+L6iuU/aNu4YtSjs0BElsgQHPOR0Ir3bwdp2k+CNHbUljja2toTsVVGUIJJwfSvj74keP4/F3ifU7+XCRmRtnbjnHFD3KjomYg8QX0hMLTACQZ461kTz5vADKQf4sDjJ4qhZag825ggcj7h6H86R03v8x2My4AB707EtpEt9bxQSFwxbOMc9Paue1Um4tJWbAbcV6dvapNUlMKhPN3vnkZwAawtZ1GY2TAOcDnBIO36VSRnfuZk84tZIgjMgUjn+tatrrao3KpNGtcpJcrbxCWSTJZtpJOcjuCKRNWW2kxCRInLMTzj6U7C3OulvVnkJySg6xinXkYRFI2hAvV/51laPqNvcMJTtVhkn3qLV7r+0gTHIeOAMZBppisW036ivlxN+7U8sfr+lU7e2EFy8RUSAc7i3Jqpp0zaW7J5nzt973yOtW5r02zJgKOCzHjPNCvsFzo7SMag2TEQqLyccmttfD4a3jjWQIGHrzXPabrQktY9gK54BIxn611Glpc6hsMkqAquFY96pKxIy4tXsIRbKoY5wD7VHbo4tSszr8vqODWm1n/ZkLS3dyGJBGc/d9K5xb9muihbEI53Hv70MNy1fandpbCJBhSeVA7Vxeq2IOoeewMhfCyAKfyFdRqniqMW0iW0TSlRy/equn3x8R6V5fkiNmBBdeHz2OawkzWK0Mnwpo2i+HtUlvIriS2u2O9fkLce9V/irNLqsY1K7SVrJCEj4OWb29Kdovh7xFe+M5tMG2K2UZW725Zh71P8QLT7JeHS9Qune2t48ny2+Zm7cUtSXuUbDRI9d8LjS1lSOKZgVbzC23A5BrmdJTUNC8Qpptof7TtllAaaBdqxr3U/WnQ+HdR0v7Nqi2cxsmBYW5l35yPvMvatbwJ4zstY1X7JGbeATPgxlcI2PU/1oTA9q02/XMunJeSW8BjDGKCQfJj1otjHazNJbuX+Ybkb5WY59e/rTtcXTtC0W71q3uIvskkXllLePAB/rXm0Pin+2byIJPJtkG02+3n657dKmUjSmevaDqM0llOk65jLeZukYk4JwcfTBFVtSw1sHtVLK5JCk9+mf0rirrW1jRLW3ZTAh2eZuO7BxkH6Guk07W7eVI088OWYxhTxuIHUVOjR1p21OY1CyGkNdXVzciTzl2LhcEnrXMJqGkak8kOoaaupxSODslTLDHUj0Fd14g0+TVuI4GEIwGXOOexHtWHeeDzHDE2XjlmBLxv1THRRj17Vi07+6bqUWvePMvEHwo0/UBqereGdXk0mW3y62FwMJ/u7u/Oa8X8T+Bru7eCW7t0S4kDN5tsVG7A5LL617zPpmoXN89tiSGFB/dyNoP3sdx70tl4Ijnt5JnZbhsblkkHPPb/61aKrK+qMpUYS1ufMdt8O9QvrhUil8tG53z4UD8s12vhn4NxC6hEksd/dFl3I52oAe4HU17engG0jgBvYv3cXAiXqTXQ+FfD2m2sEM8EKNOWzwdxUDqvqM8U3UnLRCVOnDVnW/DnwJJ4bsISu6Z3AVUZsoc8g/wCzXqmleKYrS4+yaXol1ZauuVnmk5JbHHzDIC+h59O9cdpllqV9Y2174f1Cwt/LDFob5i4IyeMdyMH9K7DTo9d8WaHaw207X16EMEl5tMcTEH1IB2j19qqFMwq1b6IxtU1Dxfq0k89wtpb2lqCsgLKsszH0Ygnjpt9zXoPhnQtSm8NtqV+ILTUrdljt5JpN5d2HyqNwI2rySeKzX+EuvN4euJNY1Vby+uV+zW6G2Edrk9IxJgnJxyRyaj8J+HPE9lrFloOtafJPC0e59OsYmltio6heflAHO48nrV+hkmVPGXiTUvEWur4csbu01yLMIu/s0eyW3bcMlZUO3bn+9nOe1YfiXwiYfiTc6XqE1tBBYW4Mc8RVwgxkuT0BA42556V1+u+CPEeiTWyaAJND0eByZTGI5HmiZ8eUqADkDk55xivG/iZrGr6fpN3Bql3Dqv26cvFfCIQt+74ClCPmBJJIz/D7UxPQ7Dwr4rv/AAFql/rUERuI00/7OkMi7lRQSCRkEEsQeeuKz9M8QxazqGm3lhFDDfpcx3UqL8sMgkHzKQeRkZJH5VzHw6+JQ0zw1rVhc3lrEs86WkFtcnb5AkXJ2bvvMGUEY7HBNdb8GNDt/DGra9a3V9p13qV1avPboFLQs6nKuHPAIxyPY077EJ63PVfiVqOmWOno2npFqdvsLrIsW7924+YAehORk+lcT4f1JppytlLc20luIrqO2STbIsYHzRkenFLe6v5GlxW97qLCe3KrbPA6jec5KcjGxs5wemKg0a6TW7i1vjZpbXDSvEsP3SpHUqwzweCCOtN3ElYi8YajYT6deWsOn3JkunKOA7LsBG5DnHDDJFQeG7SbSLGSDVIEmneECJJB+8iQjHXtxXcajoAl8MNf2dy6rcuiCWPBO7+MqD19CaytESOOPUlCy+ZbOLbMo8x3cckn04zx71PXUq+hztvYn+3dOn+0biAY2SZMf7o9+K5/x/rmp6XqY060gNwtwxjaPHCDk/lg11eqXGn6XdXf2q82kzB0i6tGNuVAPr2qrPrNv4jvYDcK9ncgbYpCAPNyO59cUntowXmcx4c8TXWh6cljLB5BhUyGGPlmzj9D1rF8R+Cb3Xpd8BCwt9wA+vP55ro/FOnQJrz3VhMGmmi8rzJT8i8dM/Ss6DVW0pLW3uNQ2JJny0XncR3+lRJr7RVuqOTsvCl2bKbSLgPGqBlZiOHY+1XdH8Iw2eiTac8TCYrhFJxgetdxZ6ZLqukJeeaxuJJCyb+vtTZ/DVxcaxDIJfnKASgk/KRzWbWhaOCt/Cb6cttC0Y8pSWOP8K9G0zSo4oFaPYpbB6c5HasieCRdVGVBMgI2EH1rqIbd7bR5JduwAEEnufargiZPQqx+JJrZjFkbScDjH5V3XhHxXulhgkbJz0PWvE7LU5L3V1ieQltx+96+ler+DNDL30bMjHOCdx7+1VJXQ6e56XJexyupXEZXlpBSz2cDWi4YcybyQ3I960ZNAi+zjYAMAAqe/tWLOWSWeGIhdhAwcflXM7o71HmM3VLNk0CMoB5kMhycg5U9zXF3UymG5T5VZCkjsnVgevFekrFFcRSxSMNrrzj1HTiuD8R2DWEd9JEG3h0+UqMbCcPWVSWnMghHlk4lJtZk1DUY2lXDMDhsdMDGDivUfhZqy6zoM9hcxqrMxh3ZyN+MDH1Gc+5FeKWzNEsqxYLBhIjg9RXoPgS8jsNZdRhBOokXH3Vzzk/QijC1Xzak4mlpohNX8Hw6Vr1vbSqXsp2O3jmPeGGcexrltH0D7FewQXJ/0izOyKZhgHjgnt0xXs3i2Fdf0ZL77ORcRnc6A42yD7wH+8efxry/xTef2Rd2N7CqyW+9Y/IkHDKT1J9Rn9K6pWg/I5oqU15nVaHoMOqtc6TNGrzxzNNA2eUYp1+hIqC0024NpeRPG1jewHz2ZslXVGDH8OtWNN1aC51uF4HMUxwAAcFcdDn3zXQz+I4tO8a3FrcIDFLvgVM5Dgoc8+5NOTTQ4JrY868c3J0fVrTVIXfMsgik9DgBgfTlW/SuQv5rrVfF4sYE8yWa4CRr1GxiOoPHANdD4osBc+FhDbXAuIllE6SHO5UXKlT+B/8AHT6VV+HkyQyeIvEbhnFjamO2JGVE0h2rk/QE/hXmyb57dNz0o/Dc9f8AFMttrOl21yTut7GBWjkVQ32iAZjZQOxBAx9RXhuoEWutXdnGTHax4+zgHPlgEYOfU5rv/C+tSX/heUyzMWhtZWVR1aMMAwA+uDXnev6de2WqXAkx5jhQhjIIwABjFVOXMlJE048jcT1Pwt4xgk17wnd3DtG8FwbG7kOGUxOSAW9B1/IVx/xP8J3Vl4v1K4tgHmW55a25BQsRHIPQYAzUGlRCe6sdJiyst8UhmfbwJSQyL9AQR+Naeia9Nq/jKa2iYrqNheSPbKP+XmJWPmQEd8YJFDkppRfcFHlldHOeOJftfik36OGjlhVXz8uHQbXzj3GRXPWU5udMvYZSZRGvnKCOQVOSfxBrT8SXNuNT1Ke3UCH7QzeQfugse36flWdBjT0bJ+eSMxr32qTkn/61ccneTZvFe6iW5uJLfSRaZVjcYlm3dlX7o/HrWZKiN3Jx9zJpZPMZuUDHOc0q4KsuA7EZORjGKy3LsRFUmTaVILfKCpqfUXZpopwSC8akn1YDFRmPLYyu8jknBxTVk3EKrY29lH60hNXR7/eXIQMN7bwM8dOOlcxqV+yySiMnp8xJzx7CtSe83oXTcTjOXrI1gJsLHdgj5m7A+lecl7x9rK/KefeJdWkjAGRGu45HXivPtX1VLhmVAAxBH+yfeuh8Xqscr4LMpJ9P8K4AyfvMnghsA7f8/nXrUVpc+TxUnzWI7jJePIKnHO08/hVe5uhbxhw2Mn2JNX76WKKFTkqcFQV6g+3rXNalewtKUMjAABsjkitrXMI+6QaldgyFy2Qw7g4/SuS1vVS+fvEL0+lXNXvMznZ82/JyB0+lcxeyjcAVC4B/E1oo2NXJsy7mYsjOGKsfmBrmdYZdzAgBs9fWtu7mCZVtpI4IycVzGpznDAqCuSB68d63hExnJWMO6QlyT09ehrMuYQwwAeOOtabsMkEFvfPSqkyEqSAACfrXfDRHnySZkvGQT3qFxg+1XJFK9s+9VXrpTuedONiDBooPWiqMQooooAKcDjHfvTR1p1ADlbmtPTbkrIBuxnA5rKxjoatWhxIO/IpNXQ07HqGgbJVTqcd+mTXe6LsJgAzuzgnHSvN/DEzbF3bh3A7V6RoojlMZ+73GB09zXFJI3i7o9C0WRBJkY+UZBbrXTW+oYTcjZY9c8Z9j6D3rhrOUEIqkBzkg5wK2baZElDmQsFU5B/D8+/FJAdjFqNxK6KCeSPmzjmui04M0S5lPmY29K8/sbyd5S23eeOT+ld7pVy4VWdgT046E/SpaKTOmtpjaiNmJBK9N2CSPWpV1qS+lKhsIQGHvzXL3mrKrN5bd/mUHFV7LXRO4Zc+YhyeeOnas2tTRM9LTWprRUUEbiMkYx0rT0LWZ5NQUNIFGTx3Ned3Ot7FDuWUKCDzyferHhnXluLxB84kLHDY6ispWudKkfVfhfWI4EjfOCoHArtIfEuJVXzSB2xwSa8W8Pa0E0795JtlCgcfWnf8ACZslycN0OC2eT9DWJ0tpo+hrXxF5o2Kyhs5Az39Kv2XiQQyZ8zheT2z714toXiKS4VvmA9z6f571uQa8wvGzkggZ+YY21o31J5bnuEOtEYIYlWX73Q/lWhba2jMFfOa8n0/xGcg+aGQjB9a6BNYUwCbeT06HrWik1qjCVKMlqj05HWVMjkVmanotrf2zRyQRsvXlAeax9J8RpHFHvk5PBB5Nbb6jHPbnYC24Y45xXV7SE42lucTpzpy02PE9d0+z0rUyv2C1Mvmbd5QFj+GK4S+0K11nW44YoI4b+Sfcny4BCnqAOfavVPE9rMNZFw0ibm+VdwyAeh//AF1jeGNAsl8QS3MpeS6gb92YRkEe5zUpXSsaN73OA+Md9c6N4dv5bTT3ivI4s+aFBIA6gL39s+tfPJ1C91Pw9FNFquo2UiMbh4zEfM34JbIb5SoGeg7V9EftB3mq6vPDGt3FpUCOCFi5kc9yT3FeAfEO6g0extZ9Sti1pcYtYkt3aJp+eoPcnuenNUyU9D57u7iKIWs1lbWUNr5zS26odlxczNx5jAchd38Oa9P8P/C7UNQ8Fm8nzcald3kYvZZLdnljB6IquDuBwOn6U74KWslj41ub7U9KgtrW5D21pcNhirkHEY4KoOnzc816j43u4rzWh8P/AA7qN5f3Vtab7rULVw32SY4Zo1m6cDjPX0phvucrqPgOx+HwnutI8GRSTHb9sntLtka3QjJZmcYUn+6PfmqXijxtrmhXFiPD1vcXM89qxMVvtKIwPy4Y7mD9OWwD2NcZ8S/i1rHhpZNIsiWvoJGaSeZ3eVSBznkAjI+978DNWPAFj4q8TjSNX1i2uZJTy1tYWZhmuSxBLHDcAAAAsR+tUtSHZdDv7Pw4uu6Tpd94ssL7SvFE0uFlk3SSFXGNxMe1sfQ8e9dW3wo0q20z/SNXsHFrCYVtG/fXGSeG+UKzKT+I70XHhfxROlnqWm6u2g2gBNxa32ofOp5Gzy8HPHbvmqViniG+8VpjRX1LSLSEQJdWkigRk85jLDdu9hWliUyz8OvA/ie38TQpLoP9mwyzmC4k0+UQQvEOpKOQ27HzbscjivZLb4OafpV9aw6BayS38jbBdNCVQr1y6gYI54bGa0PA0+u3WtWz6pfBLJYjM/24r9pZFHHJ6OeAQPrXrnhB9Zm1+W5uNFjgtJVws6yfOB2Bz14rNN81joslG55/8XJr7wD8IroX0Mduvl7CbflBxj61+fmpajHeSyT205lhPTHTNfdn7cHieKH4ef2Su/fM/wAxxxX512k8OkxTQs/BJwQ33fUGmtzJ3UUzoTeh9NCoyo46lv51n3WsyQ2SZkHmluGb6Vz1zrNpZwvGJCxc4BLfw1yOu+JVMgKMc9xnPbjpWpgdZPr8tzemN26j5iDgVn6v4qtYIXhG2PJ/iOR/nNeeRa9cL5024nJxtbnArn9WvS0ZzncwwBu/rVAmd5ca39ujWNCq/NuPTFZ41CaJyIWYHdyBXH6Pc3G4xhlB9D3rXk1KS3AgZCGI+Unpz60CudZY6sV2Oxxtzu+XP5VfTxZBFEzyEgg4X3rirK/meKRdp2kc7eBj0pUmheMBipIYcelHUZ3llq8N+7FXw2eQD7VoW1wt0GD5dUPB6/hXEW17HBIqRY3EnG3v7VtaVeMr5bchJwcdfei4ku53mn6hDGsaKBnA4bHWuzgWSXTGZGwcd+MV5XHewRXiCQY/i46CursfFiPYyKsn7rHfn8KrbVE3ubYlW+tWiaTdOvTLZyapJpNxLatMrhyvBBbis62uPNthJnKE9AcEZqneavPawNBC+CchgBwwod2JWRmanezaBBLGJEMjEAnrjrWXaX2rPdQmG6aK3bqQPfpWNrmpTJIA7S7m5PHBP0roPDNlfave2FstzHasWB64zWLuaxPozwYkGp6I975yRz28YXDrjcf614L8TPGx0TUrpbqFJLh1KxbYt+4k5Fe0Ro/h9fImXHyhwx+6e2QfrXkHxF8F6prepSXj6rbRRwjeq7NqgehP9am5K3PM9NvNRubdo7q5urL7TkMDG2GUjkV1vg/QdE0HWLe1ntz5TLvjuF++Qev05rjI/GAjvnsLi3N3HuK5BPB9Q3Su/wDhyHmjvotWAttgD20kg3lQc5AyabuWdf8AEW5vLXwhBZ6OZXkRDMqMdzbTwMqP515xpN5q+kQW8xD3byp5Vwqw4Cntk8c8fpWh4vkvrvSxO11K0lsBHE0BIlSPOQzDuPxrL074mapZWlyZbyK/glCgvLGrtGxGBkA1Nr6jUmjQ/taXw/o6LqELR3Ly+YEkGJAnqpzyOlGo61fWtxF5jyw8blPmBjlhy3HbkVxWp6hqD3kNypS5QjzI5I/3iqw7dcgdRjmqsWpal4rvH+wyIdRQGFrLb5Zdepwc8fjUOBoqvc+mfDniD7Tb2FrcXEnmBQHXg5jA+8DXR+Hbm3Pi7Upw6SxiFjbM77mZ1GFYenfNfL+g6vqWjXTNc6VcwzQgB45XZtq57DuK9BHiK00y6gvP9J0+zmRDP5Dbtjj+9G3TPqPzqFFpjbudrrPhWTUXbW4iIFlY7bNDhVU8Nk5yQDk/jRqfhi68PW9hHNLHLPeRI9uEx5RfdhhvHBwMGl0rx2l/p3nZGp20YE0QuoQE4PIypBzweDnNWIfiD5dvdX/hvTJr5VIkFnYTJIkJI+YCMjKe/PatEr9CefzI7XwNf3WjXSXMrDUrMNII0KkMjMTxz82Rx9K6Dwv4UsLR9H+3XEmlXN1DujeaJQgw2dpGeGJxjrViMNr9pY3WseCBdaxdMPKuRIUZQByn7s5JrYvdatdbjs9Ne0XRlgmSOS3voj5oUcHYzcgj9c1uoozlNtHY2hmK3GmG0dSZt6T2kHlLG55BUnlyev6V01j4W1GG9S2TUJbtyMm2WbGfl+YdRs4PUdM81xdj8TvB+neIGsI7e5u9NUFUOqb8SHuVdM7efyHeu00N7PxZ58ug2qWGmQHyJPMIAAIyEhdgN+cnrzz7VbaijNJs5yXT/ENhb39xcX5j0XT0eaKwa/SdbdAeflUl3ye5Iq5o3jS+tdES6ttct9Rhv8W50LTsDyjjO8k4zuHUDIFec+LNFu7+W8NvAPC18Af9C+ziBGCggF26HIPQnGeazvBdzrHwRtL7XPGlqurxNGhsGmKyJbs/3ZP7x54wOvT3rnlvqdC2PW9L8V6X4ES8urSSeC8tUDsJLRWS68xgFCkN8pAUjGOeDXlfxumvfHuqW0bWEDxTxrcSLBtdIie5zyCOc/jXTL8SY5rvRr/SbSwhkurJjcz3C7YDOpIj3qeQeRgD09qv+NZbOx0GLX77R4TEc2tzcWUm7yX7bvVS2atGcn3PCfit4Xs9Vu7B9OvbBhbL5MVs3yyRbMBiOyls9SST2xWt8OtXkufFs1jdWItbNZFRzKpZZSCASn93qPzNcXH4aEvjG11O/aIWM0zJO7xsFKktkjk/7OB7V9CaZoBh1C11m3WJdMnjiWZioxG8Yb5uPX5Ov9KSV9RbGp8VtAsb0NN9ic2UMKnMZCCJh1Zh/F2/A1zvhdP7H8K6TdzyxrBIytHDHJuO7ccbfYoDx06VYk1q80/QdM0/V55ftOoSTQ3EmS8ZVmP64ApfEmk/8U5HdXCKttp5a006FGAM0oIJwOOACfx4psSR2UmsaXZaDNbWSyMEZUWLacI5bJx6Y7kVxniqTU5PFME+jXdpaWd0v9oTR+ZtLt0Y46npVrw1BdjwjdzOs8V4EaQlpSVxu42j1PesfUfD1xIthrsIWa4jWSB4uMZHO0n0PNJ3aBW3LFtpI8UQvcX9uv2uIebHj5dyqe/viq2v6XdW1v5q+XuKg5AyU44+net/wlqi3UM80zq86KyTjGEjJHG31/8Ar1k2MpvbaV5oWYOVO/OSQD/LANA3ucbda7baav8AZcyeZsTcr4yXI4P5VTm1nT7zTp76yYPdWKCNYHQfdI5IrS+KPhptU02w1GzuSNrsSkYwzKT0/Gs+w8L6bHbm+jgeeSKAOYVkxt/vA1lqi9DV8JeIPN0mOS8ZvMgOU542jnH1rsdO1OO48y8ifc8i5bdwSPUfhXl994kke0CWtkkNsQG2bcHB4OPXFdr4YiV7VAd5jaPKkHGD3FTfoMvXItp7hHgckJyXIwc+lZ/iHVWbRrhQ+NgJ2k8j61fuNNe4u5FhLKhXJw3U1zniizFtpkhd3VSPmFXBPcmZ4xpPjWfS/FLmVi8bPu5HGfrX0L8N/H8mq3USxjceu3OMfjXz5qXh20v50aAqsY+82e5/GvQfhPdW2kapGoOWQ7Tz97mnrsODSPrtL65uLZCqksVPzDtx+v1rF1O2ZomcjYAu1mHBb2P+NdD4U1e1vtPL7VVgABx1qHX9NW6icx7o2xjbvOOa56kbbO53QdzmNIuoh5Lo20bsMD+lWvE0cM1lczOuWxtJzleuQaxZbNrS8YuCQmAB/wDXrYu4ZNU0adIlBQLzj+HHT61g37rRva8uY8ouZba3nzHO6hM8lMhfb/Cu08KyxhI7xFM8MY2Mc4wPQ1w+t2b294V2hcEbcZwT9PwrQ8K6g2nNMzFUt3AUpyQ2ev41w0Z8srG1SF4nv+m3ok0yR5cC1MAEgAyw54f6gV5F4z0+42z2b4D2j+ZDIf4k3H8xjFdr4d1NLm2gSUnckMoKkc7QOfyqv4302PVtCs9QCsGilFuGTo6NyD+Q/SvUqe+rnnwXJI4zTNVitdNS8nzFNuEYLnhXPQj2/wARWzeaz9t1nTpsDcIknaUDcVPAY/hXC6xJHdx+SziKFJOZD6A8H68Cp9M8TfYb7TLllZrSGcpKGHLRHGR+prh9prZnaoXR1mnvBoesyabcHFu13LFJnnMbYOf/AB5fzNUfE1ifCHgifSpWXNzrc5WFF2+bHEuI/wDgOXz+FN+Im3Q/Fk3lHfboTLE5HLKzL1/DH5VB8XtTjn8SxWxJkjgiEiEHnL4J/mKU3aL8tAitvMj+G+tHTtXcyFRFA3nTOxzujxhowPQj9ax9TR7PXZ45ZC1xBqDhGJyWU/MD9OazLO7+zx3UyDaxjWNs9CM+lX723uL+O31T5YJAAsjTHbtK8An6rjn2rLmvFLsa2965qeBNRaPW7me7UuLSOS7bcf8Alogyp/M4qp4dvH0rxa2pRMEm3b7cjk+ZIOB7n5ic1Eby20vC2aeY9zMXkZuAYh2GexP51ZtLKCY29/ZTmWLTlaWSDPzRFeV4788CnF7Lqgtq2Y+ryraanqlqmBCZ3AB5HXn+tZqbTuy5Zs5P04od83MkkjGQvkucYIJ5Ofzpr4E424CnOMfhWN+paVh+wh/lLDDfMOxpWGS+/coPp6+n0pPlVCq4VVPBbrmlBHzMcE9SpOKgZHnBG4BiOmDyPY0LB842sqhuCAecU9txU7S20dcYwfrTMCKVAFwCfzNPYW57HOpjiKsoYA5yxxisLUr7y4mG5nCHBAGOT3rVluI7iMl+CBk7zkAf41x+sap5bOm4qVyBjuK86KufXzkkji/GLJLNnaAe49PxrgJJEWRm6DG4K3oO1dr4jlV1QL8+Dglhk/WvN9cuQhPytyM4BxivWpaJHzOIV5lXVNRIRhwVBO1n4CjFcPNflWY7suRzW3fah5xRAB1wRj2rm9VUSI3bpk98V1wSOaUblea6YxuwwCTWVdIHOcndjJbOeaWaUqAoPIOAvoKz7+ZY0Az8x4J6c+tXuyo6Iy9SmzwNxbucdKwLsIUxksccqB1q5qM7tll4BOKzWcjOSOc9Oo+tbJdjmnK+5mNGA55wo9ecfSo5V2AEMR6cdqsuy5B55yRkdfSqr57nHHHqa6EznaM+cZYnPSqflGVtqgk5q3Mduc1teD9I/tK9GUJHXpmuhy5Y3OSUeaVjFGg3DR7ljJPtWfNayW7lXUqR6ivp/RPhobu1+WBT8vzD1964bx98MnhV2RcOucZrlhik5WZcsNpdHidGDVu+sXspij9uMiqh616Cd9UcDVtGOAwT9KKAfwoJz1yaBBjmr1hGHkAwM9qojrxW1odv50yr1J/Sh6Adfoa42puZSBxn1rvNFillC7pCrDBDZrmdHsCy4cY4wST3rs9ItT5Q25GMcjvXHLVm62On0x/OAUgFUHJPdvWtkShkIRsOg5z69Kw9PiMe3eCuecZrSimwpUfNkHjr371Fxm7Y3YtAny7iP4ic4+uPSussdRb7MrljtAIJUckdq4mxQCbcELsCFU84/PFaRvzENgIRQNo9j2rMDTvtccBYol8xzyaz7PWTA/Kldx+8D9088VUa6MhjI3ZUdeufbjrUM4eZ1wokUNkkEhc/480aWLubkninzJQssnJ6sa6Xw5rqSXAByWz1XjFeeHTiJRlQGJyepGO3NdRosX2bJHzMCCQe/uKzl2Li7nvWn6w4g2LIwLIOvIIqW01TDuVBbr0GQK8+svEeIgwBJQcFepNa2ka813KHlcD1H/1qnQ6Oa+56r4b1ZwdpfnB3Dso9f1rtra63c7sHGcDqPr6V5FZ6gdNkWYbSOuAM5B7kf0rrLDxR5TDf8inn1z71m3rY3hZI7ldUETELIVGNuODzWxo3iIiNt0mwN1B54PqO1ee3Gqx3a70IdfXNXLPUo2fYr43YXcf51n8Ohra+qPZdM1MTojRy5Vj37cV2OhX908K79m5s7WzjArxrS9WNiuySQFeinPNd3oWtC4iRg2BngA+lacxEok3jG53yb5QV8sH5gO/0+tc78NIxBrc/nzMiHLYPLP17e1dD4jkN7bpL/Fn8/rXnMfiyLwhqDPeKZzI20CP7xJ6YrrhJXucNSGhZ+L2nm6W+uJTHC0eZdzpuUoMkjJ6DGePWvl3Wr8CC41NdRW+jWXd5d3EwECgYCxgngHj8K+ivifriX1jhbmXyHRflLfMuRzkfjXz34l8K2FrJp0ct6kwmn81VjciQsWBGR0x7Vs32OfpY6/wbfxR+BmuNe0pfLsM3R1B18uC5duFWM9cjhQPqT0rwHVry9uPHS6n4buzaWksyvHFdzh7WVgeVbGMgZ4xnPtXvHxY0Swn8EabZWu+8m+0AXFhbOAixBflYg8E98cHtXzsukrYarqetO0+mRW7u1pZXUSgmNMfNGANvPP5+1FtQv7pW0a217xV4w1QyW+nnXbdMf2ZDaMRLz1kDZCoWAIGeSK9N8VeKbXwrp40O7tZIdUihjOpXFpGFhtQ/UR/NgyE9CQelcv8AAHWLa6026nmvbbS7+7Ytf6reE7LWEs3yA92xjr3YCtmx8H+HPGXje9sYDqFxLpyC7trma4Mn25zkF2ODtA7Dsc1aVtib3Op8NyaX4xt/7UEV0kFooistOvJ1S+IPDM6kc/jnPavp/wAPeDdYi8NWnh7VtWTS/wC0FjnecMruADlFIGMZ9B19MCvDfgh4Li8P3cOs3+jjULu9nJt5t/mxJJjODkkkgjJJAHFfX3w50+2um/tYywSNIxkdnQuxfByQ5OEUDoBWmliY76nRaL4HsodKt7fUraC8mSLy/mjAwvQ9M4/DFbGl6MuhWq29q8ktumSqTyFio9A3p7GtUzqAuGXLfdBON1YvjLWo/D/hy9u3O3bGQoBxziiyiriTbdu58XftqfEVdcMFhBGVWIHcpIBBB9a/PzxNeM124SUxjumeetfQfxu8aN4i1m9uHOVEhX5uwzXyvr+rrHfyuu1lGQGY/pWEHZnZNK2hPqGom2Qs7llAGM9a4+/8TxxSB1ImGecdRUOsa39oyc7d4xhSOK46/uUg3opAyeCfSuhanFLc6i+8QM6KyYyx79vqKrHWM2xDDLjtn9a5S31Da+ZG+TGOO9aUdxBMqsduQMjI7U2rCWpqQ6pM8qTK2GXkgnrWjF4+XzxFdwiUYxk+npXHXl15UJeIlMnHIpkUy3CAF8NjGaF3GdyfECXETiFhGD6Gi31B4GxnJPBHtXKW908DFUGDgDceBW1YztcSooxk/eI55pIDttNvo4W+0tt+UcD3q7B4mkkYuOCf1rl7+eC1tVzIu/pjnmqOm6nJ5pdMbQKqNnqQ3bQ76PWFMpMr5cnBfPQc10w1m2S3iiQhH29e31PvXllrcvLMJJm2qQM4HatI68r7VTJYcDnIx607iuegtr8liqrNL8zDnB4IPeoT4oae6j2fu0j5z1zXEzeJISojnfdJioP7Rj2K0TYHqDk0m+gWO/1HVY9ajURwkFAfnPBOOtdt8NPDSapcpcGJ2uYx8rO/y15f4TvraSeNJ1IOfnJP3q908I/Zrazd4kdFJG0g81ky72R3OvQajNp9raXloJZFf5W3ZG0H2rhviTZ2x0qSaUGORACVkPy+31FdzB4is2vYreRZ5mHPndk46Gsz4neCJfFumqlvMWeNQQSOGHbOPaiwlufNGtag1zPFLYNBDp+cLHaxYBI9c9/xrqdM17ybJL2/kEeyMR+RJDhto5yD25P5VS1bw5bSvfaWk6yNGy+Wlqh3BuM5B6DrWL4m0fU2S2szBLE4jx9p6hyBj659qi1x3sM+IPj6806+bU7Ly7jTpI0URRS4cOOgI7j2Arz67vL2+gXWbS3S0vZJdmzaFSZv7u098HrW8vh+TxMLDTJ2S6e03iV9m0gds45P1rHsbF9PvP7GeL+0YI5t0k8smFhbvkdelXoKw6z06S108Xd3ps+nTkHy5LZ25Ynnj7o59avXfh2RLOPURe3sN5INxRIMs2OAxf0r0nwvpthY2ourpLmPSVYI/lvuUnI+YI2cDnFd9d+BV1OZxFq63tiI181Z8QJErDhduef0FVoFj5/tzqrfYodWhvZrbeHkuIZCOO21u/8AKu40iVzqd1aOZ7vTp1zHLPlxGO2ZBwT7ciu/vvhZp/g3TftkF3OJxlo4ocTBlxnG05C+tZem6rYX9s0utQ2b/KD5+Sks2eNrRKO1S1cpeRX8L6dJ9ue5sNUttts4kjjuIQyK2edq8fyr2VxB4o0yazutTXRtRVQFbT9O2JPkZ3Flxg/WvEb7+y/Ckt5Po+p6jcXJQSqj2oMUKZ4BONxOeldX4L+N3iayWzl8TWpGhR3GEDW+Gc+pYEU1owbue0+HdB1DwJ4btVvNQ8QXkMqZtisfmRR+uX6gn1rUj8X6d4g8R2dlrVldS24TzH1W4kVo3A5B8wn5cepHNec+HPFvhzVfFt1q+q395Y+Gwu37LBM3lKeRnPJw3sOK5GDxBpHiS71qG2eKLTPMW2t552corLwrHoDxnnpVtpbELXc7/wCIHinSfCHjH+0LbW7jxPbXDLvhsrcGziHYByMZ6ZHTPtT9N+LPiTUdbmt2s7TxD4dcF2tbv5Le1K/dX5SOQOMj1qVGj8G+EI0eHStSmuIC0KkeeipnAlKDrjGeBXBeGviRrfhuaawks9GuoHG9BbRDNyG7gDOH/wB7nFZy1ZrHQ9buvEPhjT721ihurfUbdHH2mynWSSKGQg/LkEnjseelTav4T0C2t5/7L1LU7G2vCoD3qJ5E+SSqA4LqMjHIB96zfCOoabrHhW+vrzwddyPa26SLBbKqyLhsM4wORzyeozmtPwWllfeI9N1LTbHUfD+l33mW0un6pIZmjySQQAPlwelK3Uu6RnaRazHWdOtibKaz0eMvLa71aLnBCvnByBuG4nIq0817Y2N1aT6bD/ZUkzTLLHIBGqliFJ+Y5A4/IfjoeJ9ct9NuQsWky2NzrEstrKCB5eASMydzuAGGHrise80S20zXtHSW6cSeWIhbRHbv6s2WIPBB/rT7GW5Q1SLS9W8FyAXMCnSpIVaJ5CyyspyOWxljlfrXeW/iCGHw5pOnW+kDT7e6MV7LDFgl9jYJ79+cCuOuL3TJ/t0D6RBcO88LJcCUkBWJAA+XG4YHHpzXYeNrbR/Aj2N/Cs8VxYeTCEVhsMsgG0DPPGT7GqXcnc0df0q38R+P5rJpbVbW2EDou5hvJUNhgPunGeR6e9Y/xs1Cw1m5ktrWzhe3haKFZLdjsQYPzeu4E9aLm+njiinjtt+oW1uzGVn2+Y+4Agn+9tJH0GKwbG9GseIp5UtfslpOGguAz71BPAkx2wRmpb6AlYuaTogm8JW1ta6tK0Kx7hcAljJF9fbmpvC+rQWViunPGTAsPJlcM3m5OGb0rc0LUbey0yOys5I5NKizC8sUf/LPGfl/E1xaDTtNF1beS0MbybZGJIYbuMk/lQ9ClqZVhp9zpmtf2fBeeVPIwf8AeHcJCTg/Tg16TrunLpRsdOtEQTMuyYggYyP8Sa4bxDpSJfx6hHNG8Fu6IPU44U57ZJP1rTv9UN9rlxfNHvlgMQRDxhsZP58/lULsUQarpV9DY6G15EI7G2YiVi3+sAdgAD+VUbiwg8LXz6zpunGeK4Yx+SH398kYrb+J7Xer6RGVVYbJUEitIdqjGCSfevO7l5b2ye2sdUit3iZZI5N+4MwPOfSpbsCNbxTLaxraRfZmiup3DLGFwYVPUYrrEso9L0e0nhdSIgfNUdAD61wniY3GsTWTuVhvVKrHdg/KxHX6V28dtNJpRjv4wsjQiMYOQzDqffNRfUtKwkGrW7zq8LqrnAIPTHrXnPxi8TQ2+YFcLxlsGpfEEb2ksK2kxGCec459DXkvxgvpI9Kae4Objaclecf0/Ktk3axi9zAuPFUcQIhl3lzwnGc+2K6TwhPqJdJxI4JbJwv5V4N4MvXvNQBkYsN3yq3WvpH4c+ILTKWxZTKvRM8U3qXsrn0B8NfF01rEqXDSFOM7u+fSvetKhN7pm9WEgYbwDzjivmLSdRga7QhwjJjHccV7R8PvHQuJGsy2QowCBWcorqdFOY3WpHM5t2wdhwVHXNaGmGSxt2R13QsvIUda5nx1qw0/WCQyqz/N74+lW9H14anCUCM6Y4z2rjat6nZGVzI8UWcc00RQFkLZB6En0riL2/8AJmISTaVXZtYcY/xr0/Wk8tAUjxlRwrcEV5dq8Ba6aQ48ssSd38PPFedVVmdsWd14e8QG00RJixX7NbsZHHJ+ZsfrXZ2ks+p+BtUMB3ohjubcdRwecewGeK8sn/cafqEQZil1EmzPA+XnArsPhRrT29qdN3YV4Hk7nO4HjH4frXTTm01F9jmqQTTZy+o29tr0N6bFN11byH9zjAcHrj8qxdEtGvNQtbV1aOVLgbgQcYH/AOqtKS5TS9XW8WaWJ3dkKQ9R6/TrW/p1vaa7LNdBzp1/DGU85wAkhIIX8ai3O/M2vylLxXqQ8RWFndcF2t3+6ckkORj8gKw/GDLe6lbykjItYlLZ5BVdpzx16VbvWttFkg0yANNPDEymV8jLN1IrAeTfbtDLufBLAscH0IrGct0xwXYsaZHi1vZWVWEcYk24xk5wKhtpZLtZIppfM3lW3uc7cHr9O1CSFLCaFVJluNqKqnJVQ2TSzr9hszaqwkuGP71sjgdlHv61ndmgy5uPtFyr/N5YIUBuQFH9KlhuXsopXWTmZtvToB0quybQCzYPcAZzUEhMpKeYVIGCp5xU36isWpz9oPmYVZH4kQLwf9qq0YRdu1txPt0NTfMCpVztGMD1xUQYFuq4BIwKNxjyCrYwePXBFKxPU4Py45HX3pOUdsqpwPmWkgxtycoi5O3ufpSAcuZJOuE6A5xyPakDjzNwy2c4O3OM9aCBgsSOuDtakz+7JU7S3GcZx+FPqB2N1qhUfIGUYxu7Ee4rldXvmmmwv3j1AHGcVv6o8aswR9yt0IbAH41xV/PJvYhi2D1Izkehrlpbn0lbRWMnVHabdk4JXknrXmPiaRo25bc2cbmrvdbu3WBhzk5wQRxXlviG/Z3kXO3aepX+lejT1PHqpIyZrjLnc2GBPI5/GsnUJURGAzz3p9xdBQWAyx42g1m3lyzoozlvWuyxzozLm82FyFb0z/WsueeSfG4Eg+vpVi/k3M4fIPGSDUDMGUFVBwAD161S0Mupl3MRZTzlBzkdvwrFvXMb7eoBwDiunvARGFwsbZ4OOtctqhCOo+UgE4wOvua2hqznqaFLzVIPy+wweKjkJKAAcfrTS20nnPsDimNknKkkCuuxylSYh8gZ9K9Z+EGimaSGTZuB+Uqepryy3hM93Gp5BbFfTHwf0NVS367vc/yrnxE+WNgpR5p3Z7p4R0KCKxVZUADAfhxWL428Epe28xWPYpXJ9zXoGjQpDaIoGwng/L0471LqNsL62ZXOVC4wSNx5rwOZp6Htci5T4T+JPgpoZX2xbSuTkrg15DPA0LlWBBHrX2t8TPC0dys7BQ5AJ6YJ/Ovl3xn4a+yXkhVdrA4IzkCvcwla6szxMVR1ujhqT86nlt2jchgRUQQ54r1DyxYk3MBiu08M6S5wxj3Z6DtWFoulNdzDKHbn0r2LwvoBEcW6MHjG3HWs5saVyfTbDyhGTwCRwRnnFdJYqqBTtyxwSxOOaebEQRRhcjJzlh09qcVAUA72QHoCM/lXJKRukadrabmPEhwNzDIANakNtE4AZtm7gY5JNc5DdFJEwCcjAUda0ra8cMMnABxwQP071m9R2OgaNYl3KdpZvugdQPWhUEzJzgbv4RkjHSs2C6dyRkkAAbiMDn+Rretrfkq5JBwQw5J+hFK4hbbT1YDOQv3QRx1rSitVTakfzdwxPp7Uz5nXlemBlT/X1qWOQ2wGCCqE555FF7ASxWb3cgznYflx6Z71qW9qlk+wOFwMdc1Utr2SYBYlO7+MZH3alkiLQNlTtwCGHA/Ooeupon1J7rV44Y8LtBU9+xq5o/iG1+0K+5WbHU8c1ydywZmiK/OQSSx6/wCNR24eF2HO0dMYFTcvmue06XqYuIThiwAzwRx/9em3Gt3FpKwQ5QjJY8/jXEaDeyx/JId0ZAJYDGB+FdPEjzrvGGIX5QB971FTZPU2UtLGxo/idlnjjJOH6jpivUdHiXUUjcPwBzzXh8NvcJeKxBzkYDHoK9l8CXTRwI3zcfe3HJX0rDuzopvodumluBxzkHJ7/lW9oF1NZREMMjoCOw/pT7B45rUGQhVA5bOfxqBbeW5Vo4m8q26eYRgv9B2FZpa6HVylzVfEqNEYE3O5H3VOW/D61yer6el/aw6jLH5MkLA7VbcwI9av+VHazFIlK5YqWU8H3NSSKr2i2abiWbOfeuym7uzOOvCxnXXhex1fZc3DXD/uSI8cYOOp9a8z1LWdP0cQ20+nmO4QnaGQGX72CQOw5z+Feyyx3djoQ+0XyQyPH5RWLrXiPjmK2m8Rm4vVSzXfseYnDsFHTPbJ6+wruueeYvia4M+hzXG+e5NsyNcKjEeZGWwqkDGCSeTXm3xds7q91axla/n+1nSzLDptrGpEMPGMhuhbA69c17TNo9v4hRXgvEs9ECie5K/ek2/dCjOQM18veOrk2XxLe6utaCy6hLsjQwlgsS4AHpg9OvandEbanWfDLw3BF4NnXX7STSba91BHw7KS+AdzhRnAUAnB4zirXgO10vVNZ1zVE8O32keHjM8Fnq08pU+QpG2NefmPckep7Va12wutZ1Cyl/tkX261ERtw6nYgyrYbgFRwT3yK9Gg8O/Yfhlo+sXd8Lb7RdsthpE0ZUpEn3TIOjHHzc8ZOe1aIz3Z798BvAem3VnFHpup3+nFrc/aDuR0kLdB0+Xp25r3nwxoOqeFbVdOgurS/s4gW2tEYnGf4QRkenJrxz4EWUeh2FiLJ7q/1e+kMy2sbnyI0C/fnkI5Y9cDpkYr3z+05bX7NFdLEtw+1pvIHG48YAPJ57+1O+o7WI7bXbmWVUudHuIdrlTKhWVFx3BHP6V84ftgfGlND0o6HZyfvJVO5gSCOmf619Q3VxHptnPKWzsUyneen+cV+Tn7SvxPfxH421Z5RgCVlTrhRUzfS5rTS1lY8S8d+L2s558lpFkB6jNeL32rR3d3K+5yOfl9667xtqDSxo7uZBjoDwa8mvr5rGdiqgKTnAJzSURufQj1iaUSAsGWMn73t6ViXDeZt5LY45Na2reIUvLWGNIlBA+Y4rBc7iSBgelbx0WpzztfQGGTwePSpd8mBgnAqIEDuM+1AZmOM1RBYluPOUZJGOg60Qy+Tzkqc8EVXL5JHFIWJYUWAvfaGlEkjSfOfXnNb2gamllatJI+COeOtcxGQuCcZ9DVwy712rhSfQ1LWlivNmlJq811JmVBjORg9qvWup+XErRjA6E1zc0rbcHkdj6UQ3hibKsQBTtoQzrI9QkvpgqAgt33YAFE1w8BKh8N03DnFYEWqPEAVHI445ofUPNZTk+djhs8A/SpGask7yyr+8cjdgtW1p9qS6qJSxLAcHtWNb+Zc2qbsI/Zq6fw9p8skiBQS+RRuB6h4T8JRSxxXbOQU48sc7h617TYaU12sX2d2SKNMvGgwTXGfDtYtKsPOuoVlyrHJOMYrrfAev2l/dag9xdLBjcFTdjg8cVnbUDudA+xaA6zLdLOh5eLGcn0rqxcT3lu7w2ZWYnA3/KsYP8Vcxovw80W60y3Z76bzAd/mNJhcE/zrvo9FltcJp901yiqqs0nCyDt1qku4HgvjrwqdGe2lik8uaaXMphTLPzwd3p2x3rk/FvhjWbqXzIzElm0eYWZirue+B1FfQ3ivQ3gtoUkhikvWQnyEbgHPByelci+iXXyRtuSUjEeUBYHv8x4ot2He5846f4De4ktrmMeXPGz5aCcRuV9Sc8/jUPifwtJoNqZbSwS23EPJd3U4mRh3LAV9BePvh6NKggvb/UIfD1q0Y81o1EkkqYBJUenqBXiviPRry6h3aNdw69pUnyLcyK8buueCgboQOCPxqbDucva/ES00pLbTLG+2xKn+k3rQCQYJzwjDhQaPDNrrqvcNNfXWs6fduJDJbssisvYYPK4Haop7DTryC7tZ/DIk1C2fzLi8kl2ybFHTA4I/DtWlIY2lstL0e8RJXt/PjkyFDZJ4wBkkYqiT13R9Ve9U2f8AaEVhpdlDtm06W32TSe+89aqWegabpmoSalJf6brkWwn7FHGfPYHsuDhTg461x8A8HW+gzN4k1eW48QBgGWVmUnPCls84Bxk1Da+PLP4Y6GyDSI9+pny1uLSVZSrg/wAYPCf4VN7lW7HpN/4Em1LRIUtfB0Vha3TGFJJLllnU4JVgoY5wfU1k6Roz+H7a4064szqGpNIqyQSuRJG/RSEHG3vmvO9A15v7aEmt6lqhvvN+0W8Ua5jwecFc8j6CvUrb4iaJe3VnaWVvdR6+0YaS73qvnIBnlgeMD1o3DyIPDfwu1tPEIt9S0+WaOSUvJpT5gVC2WR0bgENjAHvVMeINF0K61vfol5aRXMUsK2JsSdk2MDa3sc9OK9A8UfFXTEi0nVNE8TS2V8ZBaT+ey3EUco/hHt3rmLrxHf6p8RII9Une+gZFJto1xFIygcEAYBGfxyKbtYFqcjoWu+KLXWtFsvFJn0zSYgVSWYgPGh5D7scLjjbXo+hWGia5qstnZ2+nR6fPcHyL9m8kTydQAONzEdcVe+IPifRfGl1Z+H0S1s7uaAlLaZP9We6sc8421keJvBLWPgnTzqOi+ZbWu+RJ45zGFbIByCcgEY545FTpcfQ9CsNF8SeFWubPw9LLcKYhH9iDBpLUk/Ngjnac9D1GKZoHibVfDNis19aXQsnlKvHGjZlkTjIPYtya5bwRr0XgjX7XWNOv5p4GskiZjMXhl5GwFiCSw5GegxXaeJPiTDdWV1DdaB9hupj9ptohlgz/AHdyjpnknH40Cv3OkXV7Wwt0u/IuNZiB2K8g3eScZBYAcYbjr3rhJoZIdQt9Q1yOztGinIili3sjqflVxjIwQMc+9U9O8U30kEs7RzyRyyss8sEwhUfKMhv7wB7GsbU7TU/Ec0KLcPai2u0SGKA7fPTPEYXuAMmjyJO41nQBdyeG20+IzQxgyXUBxJvAJHOCMccZrb+KWqXMukSwrpC30ZuYofOlHMChPlAPRsHv7VoaTJbaXFYLaxi61RU252lFbAy5xjGApB9K4Dxl4ru01d7C+SC9uLFm8tPN2iY5ADADPzDFU9EBLoy6hZw3RuYJXSeJZoISvzDICuME59/wrftNM1HUPDl5HAyxzLIjRyzx7SyryS2OucfpXP8AhTxVd65d2l29rvdIdmNwBPzbcYPpn0rtNA8YDTL8WTT8So0kfnqrBdrYz6EHNSrFN2OJ86fQoVhi1IXyTSKWeMYjyDzj9eK1LFvM8VxRSNJLFduXAKfJgkDDVc8V2GlafYtI8P2C8MhlFsgzHuYgKVHbdntWfYalLd6p9oCmEWqJmNfmztbAJJ6UnvZjR2urR2uq2V3FPbCEQR53Rj5XKkMoPvXDxIyWeom4UTTTXEckPbKgcH9f0rR07xpJPLqVhAd15vZ3RsY8vODzVvxDprSaxoZgCSRiTE7RjGRjhvpUlGN4i8ZnUlfTtSjCRNEscalPu9icfXvWb4e8DWOjT3aS7Z9qKWgX/loh6FT6074n282o3oVbEtG7CPzF+8xHQ59MVf0PUFjvLNJ4DJ5YEJmbqSBnk96lq8tStkEVhpl/byR6Y7pDbk7raQZYMetac8ot9LihZvMZMbd3Vfas8TWWj6neXcH703bYaNeNpz1HrVK91yOOYEphAPmIBwSalIb0Vzgdc1yOHU7gyZjRASu8cmvFfi7PNqWls0JcgkkqR29q6b4j60dW8UGOB2USOd4Xp9MVDfeGLu6tvMuMeUFwuFzWq1MvM+dNHeS3nWQMYsH+Hiuu0/xXLp1/GY3kJB5Oc1e8UeBJVhleBRGzEllxx+FYHhnQWivPLuuCcAFxwRVrUD2/QvHfniIvcMCcDjqa+qfhAQ1lHerIHk7jHOK/Pd2urDxDGlu5RFIwB39q+z/gH4rkks4baYh2OASRnmp0T1NI7HV/E/Udk4mKvvB5OOQPTNV/BfiyNJIlEmxh2Pf6+ld34m8PW2s2Lqu0Pt6spGT3rxHV/C9zpWqxvaynbwCFHHXrmuSd07nZBs+iIojrMR8vDsF6DGc+1cZr3hry96tHhhzz14rR+FuoPbwqJnIbgkseRx29RXbeI4Eu4C6LnON5AI4+lc1WCkrnZTlbQ8fln22MP2iNmhjfaxTkqe1dN4Qs3s9dtdSt5hJb+SQgPB9OR9KypoEkvLrT3IjFyMjaT8rjofbio9DvpQLmzeX7PPykL5AII7fjXLTdmn/VzR6qxla05stRvYeHuPPMu8joO2PrSandS28dtbSEmUjz5dvGHxwPwGPzrZuYU1a/t7qTabmGAPcRouN+zI49yR+tczLcSXE0srvuaQlsHnqelS7xuUtdC/caiLyKJp4mlZQArk/Nkdgaru9tHKspSSZmyWWTA/A4qiOQVBIGM5Ud++Kef3caruG1eAOlY819WWSvqDiPy7eJbaMjb+6XLn8TVcqqnKAjIydxzzSkM3DMqhOm3+tRhtiBW5z90dOe9K7Foh2A7t/GOuT6/Wo3O0MwBGP4kGaXckeHOcYwD1/GkAKyLjBA4OMZI9aNxj1YnaN4OfU9PrSgbnGeACegwOaIl8xsgkc5444pFkLsCvzJnA2jnNHTUByEvGygjcDtw3cUiIMKAvtx1PoRSxM6bMJlznO48ihWJG3J+919cdqfUBcmQMAIyxbggdvX8KVlIYdCezA8L6imxLtZUw0YGTx3FI2EcL1B6njikBeu7zI+flupI+99celcnrFy1sWCy+aD/CBk810V+Rao0bSEHaQGznp2zXA+Jb1Bb+UjIMjnPU81nTie5UldHO+INRQYUPlwCB25z+Vee387SBnDEKcgA8n3rd1i8R9mG2lW4A6GuavJHY5YDrgFenWvSgkkeVJtsyblyDuPKHqPrWZeMV3jcNw4G1s8+taVzhTlhnHFY1467c5wQf0rZEMyZ5A/OCWB6mgOGILnAA6defpS3IDdBnnrioBsLBhzgcj0rQytbUbcTEKGzwMjJPSuYvw3mlgQPcjg1s3c4EwGCw6g5/rWVeEYUnOAcgf41cNHc55u+hmFGbJY8Dmo5I/lJG7p1I61bMRQc9G5BPQVWmjKg5w2emDXUnc57Gp4R077XqkRI3ru6V9ffCnRfKhhPlbVGGHH3fpXzn8KNCM80bsvBbp+FfYPw/0s21qjHCAJ0ry8VO7sdGHj1OxhRSQu8HnGD69adMocOjAqx53DoaFxtZmYbASSQKCQ4U43BemOteT1PV6HD+MdGN3FL8x56A/Svnbx94Q8yR32lg3XA4r601CD7TFscAEnuOR7V5N400DzpDxkEYAXoK6qcnFnDWhc+Ub7wuGICoT69s1Vh8GfMN4KDuW6167qmitDO6Mnrgmm2+jKHDAKGAAyR39q9mFZ2PFnT1OT8O+FVil2vnb64r1PS9Jjt4FG1wMYwBgVVs7FY442c5BA29M5zW0kpBVUIGflOO9J1Lk8tiKe2aWIAbAoOACOeKzZbJid0iZQE42jnpWu7EjDnbkjjOTVy104XC7ipK+qnis73K0OYGnM0xKjtwX4q7FYTNHhh5mCNvPSuwtNFDqN20FhgHHStBdKEMYAUFSOG4q0QzlLOzbzV2nHPI6Y4/rXSWKLDEjSZ25+8P8A61S/YVjwVO4DGSDVmK28wAA/MxyGB5x6U7sRBLOVOV+v3vWnQ2El3IFVSYd2QBVtLBEXJHznkkHIFXrW3yEUKdrgH07dKn1HYktYEtnwEJA4UNxj1qy1v5kQ3MGBPP07D8qSG1KnzCuVQ4wTnirHnPhdqgNjsMgfWpeha0KDaUx+VkUsxwpPQD+hqb/hHckYwEHQnnH1NaUMDgBnTOeQSelSteyEMcDoCFA4FF1bUZDa2MdiYwTjceuOfpXTQSQrGSw28fdzmuaW83sgReM5cn/PrWhBc+VtyQE5J74PT+VS7dDSLNaZ4WQEsC6nO4DjFbHhnXHhmwWPljjcrcAelckl6qzHALAn+DkH2rqvD9kZtiKBg4LgVhI6YO7PSNJ8TysgON8CEgAjO8eprdfx0kwUFXU+nUZ9cVg2GiObZQsB4HADVi63ZzxvtQEgcYyf61z7vQ7b2VjtrTWI7uUiH92c4ALcAd8V0a25SzZiDluQcZOP6V5h4enNi6tIwT+8GwMV6raTy3dgGffDbumMk/vH9vQCumk1e5hUTcdDnrzXLXTpo7O6uN0hIwIgS+PQAd68t8a6G+qatPc/2fPLbebgB38vC4757dzXoNzaWmm3L3A2RyZ++fmYZpusJFqNhciUNNIi5UKOCcdCe1elHVanlSWp5VqlrqOt6FHHojQWyIMNMg2sy5AwDjsc/kK8F+M/gu+vvFdxqWmagsH2YCKbzDgnYvOOOmTya9ull19tfl0mCCNrYkqDM/HQcDtnOK5nX9G+y3sFpe3NvZEgySsRxIOp5PofzpbkGP8ADPQo9E0K2kayVogJFYyzbzOwIOQTyBn88c17V4e1mC90q+efQpdZuoYBFDDfz7mjkboW7fT64qno3g+0uNOsp7a0N1YPDtjlhlHmbsg4Xso9T3Fbs2vW/hyOSx0q5mlnhlVjvjMkbkcDDHjAPGfx7Vt0Mtj0H4ZfGK50p7NZvDt3qOqwxuJbmMgny1427SflAx6V6V4b+LFxrN4b9IbWKSf5vKuGdCB0UAEZ/D1ya+YvDupz6Xe+KZbtknv4VQRTW7Ao0jncygdSRnkmvevhrAniHX0E96DHGissDglfu9cdAOerHNQbJx6o2v2hPiPceBfhfetcRiK5uQVaZZgwyfT8MV+TnxE8SxPc3En2hXZyzHJ7nvX0z/wVX+J8ngmHQvDembbZpE3SRxtxkD+dfmZ/bWsa2rOZ2Kk9M96cI3XMynKyUYnVeJdXW5fMUjR7T2NcPqsv2hifMJZe5NF/FepIXkBbBzkdKoLNtVwwyx45roja2hzNST1KwY5JPI709XB7c1EwPP6UEleMk1RJKApJJpAw4IqNTyMjilJ54oAPvMTnmgnHQ0DJPHBpuMZ5oAcmXYYzUhBxwcCkjKjAxSufQ9aAJQQEznnPSlJVeSTk1AWI57evpTC5PvQBbViSq5J9qmUHOT8ueBxk1RRyR0x71NCSWx39c9KdgOv0aOOSPajHIUbecDNeg+G7ZlcOpwOAM/rXlukgx3A2H0Gc8V614Una1MSN879cNjAqZKxKZ6/4TlWa1W0mQXDMOVxzWsfDOk6drcd6tuwQjLEA4Xt1FZmkaTJNJb3EeYwfm+Q8575r0rwqqSaZNGiC5uCeQ5GB+NZW7GqZNpduH8izuZZf7PuOYpkU4XPqRXR23i1fMk0ixkuLm0iZcPwFBHB+brXSaRoIHgG4UM9pcEEMseDwe4pPh54Jn8PXlpcS6Mj2M4y8sgPzEdTj1q1qJ2Q2zsbvxDdEWWp/uoBmSCcYZvTHGR9a6LRtMuZbNLeWyjd0YgBozlsjglj3qbVtFay8Sf2haac08aMWi2ShkkJ6cDp+NdHqVnqR0SPUZrdre+jx5lpHKWSQH+83agk4bxb4XafQjpGoamWVX4gFuJXty3p7D0rxDWvD2p+E9CuNLv43uLIsxh1OziWLHowT+Fv0NfSXiXUotW02znsIWN4rn9wGG5to+YD1rE8R6ZLr+l29zKtvDYbPLuIryJQ6HB6HrVctydj40t5NP/t1Lc3qPLCu4vqSsRIMc5xwD7VnanpPgl7ybyJpvttwNqT6VMNsEhBypBPy5z0rqPEPwiXU9du4L2S9gxKRtjjDwTx9QUbqPlz71wt54BX4fajDNbTOLG5+/HdfvYZiOgyeVIBHfrWdrF30sUb/AOHcZ8MXIkeC9Mbq0Oo3cym4iU8Mmc8/j0q1ZWuhafpNjEmpWeoyyxeSsUimNg455IGG9OfauE8aeEf7Y1CS70W8yWAle1LbC3sM8EitH4eaLDrt7C12sLGN1d4ndlLMPQ9vwpXBanUS2JvNGjuoLa7u7ZH8qQW4zJGVXdkt19R+lVW0a18IWk+oG5urbUJFYwBlUmJ34IOc5GDmuqfwzb3kgm0a/ntdIlmMjpyyeaOm8jkjPft3rrtY0C0u/Dd9b/8ACNwavI1s0k0umytjzQuBweBnHbvU+o9j58v9ZjtBYaXDqay3NxIJHRIzKNx/ibHU44wtfQHhW9gs10+DV9SudWNyGmtmiARkRU5BGMr8wxz2FfP3hvxg+lXCNYaGIbuGYqPtS73Hoo4ypHPzZrsNFtfEl3ewKtpLaTSbrkGbcwCk9B3796bKSueoaVNoGv6YL/WLdYhLG1r9oDskttIgYoM9T1JyOtehaHfXtz4ft7U39vqGnzIU3SkymRChG3BwcnkHPAzkVSbw9ZWfwrkkvrUzm2uIvtRC7mw3yh8+nQfjW5aeC30n4dQzsjqbG+NwVCnlOPl/IjH40tyW0jiPEupPZRaZpKIlhHsaaOxij2tE3QE/3gPWumsbl/Fbacb92jubeN1MkQ+VUU8MBnrxXl/iTV49Y8apb28jDeSbMzKy+V/sBh1XrX0B4L0wWeu6LPPbwo5A80sCykqSHXj1HQmoTu9RvRXI7HwnNd3jC3edHhxc75GDRtGQOMdnOcc1xviy+udG1uYad+609MtPfKQ0luxXbs4PygZPPfNe76voJ0SLxO0z7bS4CtbzRsSUDDhSPVSeorwzwBa20XizxBYSWRuJJIldhMmfNbcG4HTA+97kmtGraELXUueBPFqDStYNzGUkaVLRJpHkYiMrlwq5PJ45rpYdCsraaLX52tr62S0YxXUMJDIApCqeeoOPyp+peGLHT/E8Uk8SWb3cDGO1ExBeYHgYHGOuR9Kx9a8Q3elaHBZJZmZZnZmmVwPKVW4zjgZIPJpbIvToU7S5t4/EF/Y3NvHkIk9tJEnlsikE4YjkgN2ra8GaRcX17iMRy2sFpIfLRgXilIyRzz0rlfBEM0Or3LTyNMk9wqwTtgZTDEgE9ORzXc+CFbw94xu5jZLbyXduTHKJfk81lbG/2OAPxpJg9DRtXtp/C+mpeLJPLaXRYTyAEiMDO0jvzWH4T0+R7vVLwqg86FpI8ngfNjkdCcAVq3OkDXNGinikaw1OMyNcxB9ygLjj0PfmtWGe1s/DUQyPNulGCvynjPy4/M0xXtscJZRSQ6pAszyG7v42hZAoVlXJ7j1rfmtbiy8Opc/azK0JEXuz5/XH9ax9PQSaqsvzKI/4+h3ZwMfStmwtWvorxGZ/stsjMN4wC5PU+vQ1Bdupaiea40mwvL18JdRsEj+8x9yO34VR0+KZ4rW2kO5JWLCRR8uAOPrWn4dkstf8K3ihz5sLn7Nv52kfwj0pnhHTX8QXtvbXjmO1gdvLjU4JPfPtyaW/zKvqRX/h5XsIJ4AC0b5Knv6/nXAfEDVI9MtSqnyi/VDnj2Fen6dplxavdxNKH82RjGgBIjG7p+FeCfHi4NjqMNldTD5VwNpwSafoKXQ8X8SX82l3P2tWZ23ksSc/l+FaH/C3Ev8ATEtlALKBuTFYut6bLfRMqMx3rlE6/nWD4T8F3sNy/mjcQc8Amr2IV2d7Za09ywjlRCcchjgH2rjfEgZNYVofu7jkgYANbt8V066hWZNpQYYg9a3bCzs9V2tHGrZXJLN1p9BbnnUbm51uMTLu8vGSK+kvhBeS6bLDKF/dEjr0xXzn4jhfR9XITBRnyRjHNfSfwn1a2vfDUCyBTIAACBhqLFX0PpS6Y32jR3altxGTtY4zXDyB55R5yeYY26qMVoaR4xgOlPaCQEcAK3Vfb8agi1C3tpP3rqcfKc/MfrWNSN3dHTSl0LtpdKki/Z0MQXgqOc47Y6V2Vnqk09qiOjAFeSccfhXK6VpH28G4j3eUoJx3HvU1lcyQal5bNhAOWzyDXO9TsTsxus2jrfRTEABTgNjFc3dI1zKLViFuopNy5/iHUfTivQLqy/tExxMcjG4seyjkn9K4fUUWzuZdRmRQ8pZoUI5x7VwShynVF3LOu3Jh09rhGKzXDLEW6kbQWPNc6JVlUMmA/wB5hn9avXs73uh2bFct575yec8fyrLUKgYHIYDkdAawm9S4rQds2Ek/OhO7JpAqZZfN3cbsUgIdclWDY6jmpNrjkLgsOimslqUROcoBg57HGcA01kK4OVBTlW6U4wgRoOjFsk5pXABHJKuPlz3ot1AZuXHztx/d9aa8WWccK3YgEA/WpAoddoAQDuTk5pI8uBH90E8n3/vH/Cn6gRruIY53MTgMw4oU+XlM5I6hSf1pQC+eWODkZHHvSkOcuHxg5xjk+1K2gDsJnb6Dqo/nSbmRgyoC2cd+lJGPJdznJ7H/AD7U/buxhyVyee+MdKAG7WCZyQpPORnHsKdldztzkDjIyfwpVwhVFDHamSDUfc54ixnjrQtAOb8TazhginDAnle/tXnmt35dgAd/Ugk966DWZi7iQMGKg5Hr9K4XWZgiS7PXJC9jW9OK3O6cmzM1K53YbaGDDGP7prNuVBRccseBn9aczswLg/e7mmTyh/nzx6+tdOxhoZF8yxxODj5Rgetc/ey4XBbgnqegroLsmTcvC88LxkCuc1ZmMoKjdGRjPrVQ1IkUnmyXDYbjr1INUJ51KqgATuf9o/59aJJmClCQxJOCeDiq0xaSMlicKOMYwfrWqOeTIHuHPJJJPBA9KgkQspAIwOTmpMeaCQV6feORTpmG3OAMjGMVqnbY5t9zNZirguCB296riJp5o0AIDN3qxKVyQDhhwMDP/wCqtLwnpzX2rx4UbQ2Sucg1reyuQz3P4Q6AF+zHaACM8jOeK+mNEtzBpg2bgdv3eMGvKvhjoqwW1v8AIFIAOcZx7V7ImFijUZ2gc9sV4laV2ehRjZAqkA5iIONxK8/hTS6ZBDDcevGaC3zDacE+hNNDKmMheQTtXjHNc13c6BW2ybvnRecZ6isDV9JW4gJSPPGQ2K343LlgwPmE5+XnA9DRHGJVeI9AQoXHr2q4slrQ8K8SeHHcfKp35PBHHWuRmtHsnAkGADx6mvoHWNGjnhO4Hd6sM15z4g8Nurfc2rgnK9BXVGdjz6lPqcYlwy4xtBJ7dfpU0Mr7drNu+bOCevtUE1u9rO6LySeMjn8KuWVuJT+8Az3bPbvXVGVzhki7aoHc7iVHZR2ro9NgQBARkLyRjOfpVGysItiqI8E8DnNbFtCsRAyQi8YC5xV3Mmrmzb7TgYCgc8enpVvyFWLJ2DjIDckVQhlaLGCMgYK45zT2nZhIWJz15FNNMmxDdPFISAMqpxuXjmkiY4PyggdAODT47dLjaWwXB78CrkVkqoflwc5xjIzTWoirBG4YlTtC9CeK1LcSNvYgbhxyeKhe2khYAp8hHPGAtaNrbkqu3IUcEkZB9/rVajuRx28kmMBvUA8A1oWGmvIwIVTuJ6cCnQWxwHONuM4b0rodDshcEL/d6rjoPUVGiLRUOjHbjGD1wKH0jAySSM84PSuwi08McspbPRcYzUn9kM0ghVfkxjkc0rmvKjiINGaYSAR43nALDqKup4ceKNRt5HKg9q9BsfDrMPkT5QBz6/nWuvhokE7RnpgrnFS5FRgeStoTQzrJgZbkcYrqPDFj9ncED+Lgt3rpbvw1IsZlwrMCOT6Vg3Eb2TEKCCBkc/5xWEmdMFys9U0O9t7m3WMYD442/wAP1p2taRbxWnnkK7jJ+Yd/SuA0TxE1qQGBUvx1HSuhbWmmhV3OFxgI54Uep9awudsWrGVLaJbzxySYMh5WNRuCewPXNdvo179r2xSbtueAnY49a85vdajWYyR/KSxx9a0tB8TH7QwjBZznBU9Djk1cbmcrNaHReJLGGJ28/cyZ3KBwSR61x9/qzRxF9+yCRztVc5OPWu2vLITWqXMzl3ZCwzyce1YUkUUlsytAA64CORnPGRXp05XR5NWPKzlobJcf2pNceYJAAluqcRsCcE+vr+NcfDu1DxG8qQRiKLJmlnjyCSeBz0Cjkj3rfcz2ri2JK7Ztwz2Jzg+9UptUXSNRWCWZYYZv9YSoxKxxnP1xWtzF6HY6D4qbTfCcsNppsE4nkKo8b8MgU5dh2GRjA6151Lcaq/ie08u2iXR0iVZoAxCRsWOwAfmTUUmo6hOz/wBnwvqLSllhSP5IwCccMcD15rT+G/gXxYNQnmmv7extiF2wuBNInOQxz3J7/wAqsytYrWej3X9qtFpMbWFrIJHjvLh+Gc/eIB69D9K7rwJ8Rrbw9qthb6tqw8kNsaOCQLvCZxuPfJAqPxJ8NbC4v7SCbUrzUriEsJLxn2RhsZcY5x+FcqPAVhJ45ex0qV1mMY25KbYlwS7Djk4wD+FV1Gux8/f8FTJ28S/Enw1qFnbyJZz2pCA8jOfXv9a+ZvDvgm6s9PLsmflyQy5FffH7afw6hvvhp4c8QpLcXzabIIprmU/Ki98cc9ulfOdrFZ3mkRPBsK45Kr2qea8UjthFXueHajpIRPmDc9R0rjtX0oEs0abSPyNe6a7pQmLn7vX5tvH0zXE6j4fUI+EDkcYJpRdh1IprU8lO4EqRyO1RlCeua63XtBd/mijCsvU+tcqSYyQ+T25rri1I86UeUh204fN7GlYr9KaPamSLkrSZOckYxQRj3oXJ+lADlYt0HHpQemaesL7dwBqZocxAlec0AVS31/GnBCT7noKAg707cAf60AORRwM/pViOEHnI4qmznPB6dMVLHORyck1YHUeH8BsbQxz6V6p4YAlkQNGCCRk98V5JompxKx3Y3DGAa9a8EX1tdyR5DPJu2hc8VnISR9B+B9P8xIWedlgA+ZlIyM16FpnhT/hH5bjUbFlvrRhllBPH4etc54S0G3OhsZZGtSwBz12ivRvBmiajZaWRY3iTxtJuKSADd7CsuuprHY7vwTNZ67pIjMEkVwvICdQh9jW1pGh6hpF9cJca01zpsyMqW8vWM9vpTpo59P0SK8vtHksHBA+0W4zuPocVvavPZTWiyxqlzK8ALIz4yMdceoq79TNnP6dYTaFL5j3K2sMvVXH3mB7GotP1t7n7fblZ5Ld2YEBsZyOBzyfStDSL+HV9Dv8ATILlLy6t0EyRXi9COflPfjiuQk8RIPFa6fqUR0y1mQFdz8cdwOlVzW1FudT4U0/VfE3lRQSQw28CtH5JC72bp9ePasLxLo89penT5BbW1td4jkE4LbmzwSx4xx1ql4q1Ow8K3mn6zbNIjEMIXSUrG0nYgZzzXG/FHxTdy+I9J/ti1newurZjJKsrMEBI4U9M85pcwJHBeN9C1BfEd14e0y+a01uNma1jtU3W90CMlcZPYnBB7V4j40s5rWOG2vZNSsAJmee2uIt0TjuydeVJPvzX1VoPh+x0/wA+1Ul2mRZYmmb5lUcoyP1yDwR78Vz+o6DqnjSyuzfSzNb2mUkaWEBmUt/rEIweM8OPmHOaTTeoz4ouItO06+uLdIJbyNn861ukkyEJ+8jH0P5g9K6Xwb4YXxDerHbgC7tXH2dnfYcHnGRySO3PPer174Nm0/xB4g0++8uNYC00MsQBHl8AFgOCRnJry+/vbnw5eGFLqOS+t38y3vYgUMqk9CpHNZvUtbHtni+9tvC87XU09nbeI5JlE0VuHVJBjHzJnAP06123h3W45ru0S2sJNG+1W7NObP5oLgbecDOVOeorwU6zfeILaS51HT5J7lh808MgYKAMZC4yMcV7B8FfHdtNZ2ukw2CDXLVZEs7h25lP8XXhTgYqfUOhmXdhDYa7PorjT478SZ8wwsFcHBUbj3KnrWl4a0u6n8ZzQfbJbgROgimVjtKAYKYP8Qzwe+0etdPsi1bVruC7hTZdhLuCWMDzbd8lTnn0HSulsdBg0i+k1Vg09s6qi/ZwSFkAwuO/J9qT7heyO3+GXhW5u7TXo7C/lvraNGgktZxiQDII6+w7dqZ441H+yRNZ2Vy1nLFp+UinGUJB5Vh3AyBmsHwT4ju/hzr04v8AUftAuVaaEzt/rFbr09OnNdDfzxeLppJLYs6Ku1gsqlcMucg9Rg0+mhPXU8s0fwPD4n0jw74hVYZfLl8i+MRbMDluHA7LnAr2bwfAUtIRKj3J0+62OUfD+WTtIf1AwOR615rol3q3hjWJI4dPJ0F32XVvG24zxMCJVJz97HzA+oFdVasLHxpdw24ZkaaNY52YgyLxkkHjJXnj+dNaFM9W8TTraeAroBQm7c8cnn8k5IVc9SeRxXmXwu0ey0nxI7zo/wBtnlii+ddymRiAQD9Bz/8AXq9r3izS57BrYzRWcUdwywPdYdJWDDp64/rQms32leILe+uIhOks2+18gDMRK/fI9OnTpRuyFsY3jDTbfX/HxukkaCeG4aNVklCpLt4LLz8uBg+9c/q2oOt1dXT2DGWJvIFtcHiXggr6DOAc+9O8Q6Wi299PdTAzwzIiHGSGZiSVI6/X2qDwTf2/iG9W1v2N3ays/lomQYjGeHP1x16elLqWlc3PBVjYX/hnfI89k0RmeGF33A56jB9CB+dR6BZ3OraleW1xOgWEf6zkFsgYUZ+vUVb0K3hjklklHl7nlhS2VflRMjBPPcEflVfSrJ7CyubhYfONtJiSRThd3JUH8aXYOp2dve2l54atLCeAjyy9nPLGcSPg53t+Q59qy9FsrS0tJFnuyLG1miVOMliSc4PvRZ7YHjm3iOCWNQyof+WjLySfzqtetaC2nv4XP2ea3EkG9jtLI5XgY71RQa3BENbVY2VrXaGESnhif8DzXTeJ9Vs9JsbHSIVEktzbktJxjcK4aOe8WxeRSEnaBo45hgABujfhSq4fXtJtLqR5JDEAzpyBgYyfTNZp3CzY/RoTopmEMrG3ZjIyqejY61s+GvEZubyV408iUoVQE475JNcppzXiXd/NM6pbRBo448ZYLnqaat4beSGW3QrIW+R+eFzg81Ddi9z2jQtiaVfPdOPOUl0cdVJ7V8d/GyZNY8TxyyvtIY4Y9Cc4r3fXvFKaT4c1BmYpvUKJC3UnuT2r4y+I/jKWaR7dpWmaNyUcDtWmuxDtc1rjxna2F3NbxxmWUkAKB+FdZ8NppBqklxPb7ojg5Xv6145pls8UL6mxDy4yN2SRXqnwj8bQTlIJl/eeuOOvetNmT6F3x5pthr166IUiCEtleCfrisTwxp0WnXhXzSFfoeuK77xV4Sjku/OgIRZ84T0zXI6hpcXhyGHdMykuOW6n2o26CQ3xp8Nby4uIr2BJJoCNxbtVDwh4huNL1VbJN0RB617SNfhuPByhGDlI9pOO+M/yFeUaPYRWniJ7kEEOSeRn0oas9Bx8zp9T8VX2maj+7OBt3HnOD3q7onjW61vUkBdo8ECRR0x9KoeKlshEZvlJACkk/dqp4U0qOCX7Ysw3DJUA4x/jWco30NYOx9NQfEe38NaNHDtjDuoUkt0rH07xKdb1aAQruMp3fL1HNeHC/wD7dnZpbjyba3XMkp6IM9vU5r0/4b3saFHsoiLVSfnb70zdOvoKwabfkdClofRGn6NDNYxPM7FpPvIO6j+leaeL4Gu7+berqpPycEBR2C16DomqGK2TznDT8RsAR8inp+dZfjDTwY3ljTBXAJrnxELrRHXRl3PObqMx6RCi5wJmPy/QVVQFXDNnBGM9cHFTyXKy6fdIRve3l3kHrtOQcfpVPzgm7Axu5XPzZ5ry2diJsFk+T5fXb3PejYBKoyc9MLSxgSH5ckkZGeMfhQUJkVeCrEc9MjNSMjUGRcK+F5IIxz/9emSIJG3FxzycD/OPwqcKEIGQzdNgHDVHjAxJHhDjCD17UARop3Bece3PFGzesiDqeOnanKpOcYXnFAXc7BcdeD7imgIQAU3bc4G0DJ/PFSIpldii4LDvSspaZtpJYYOTwD+FLwQN3ysejf4UWAijZUZdpJydu3/H2qRZVQluVHYAU5skhu47Z6/hSBBI+M7VHfGBSAT7oGWOB6/xD1pSA0gA2jHQsenv70qoRIcMhAGRk8ZpxfeQpIC5GB6mgDybUZi2CCBj+9xz3riNek5kEbAgHJ210OoXAcEqDgDoOozXM3wLrtH3u5xzj+ldMUdsrPY5yaU5GACEJwOvPWoZpiyjIIwPpn61eubQxBmxlc/xcc1UntzHtflgT2Ocitua5z2Zk3F8AoDduhx1/GsS7YSOSVHT7ik1sTII5NrJwTnAHSqc0IZSS+ctnI4FWnYlq5zc8J2s2B7Y7VUDbcErnPYcVv3VsrRuSD3+4eOlZUtuY40YZAxnBzWyd0c8l2KUqBVLFlyMYwMnFUJ5DvHytk9wa0blyAV+6RwCB2rPuEyVOFA6YJ71pHUxlpsU5pS+RgKSe3WvRPhVon2u8DsvHBya84EQeRUC9euBX0P8GdCWMQvkbhgZI/pSrPljYiKuz3/wFpKwWiYGAVBBOcHFdlKxRsHGBzg9sVQ0O2+y2S53Ak9M1el3AneDkHbn/JrxHq7s9KNkiEyGUKy7m684wFppj2Rr8pkO3AxwSe5AqTAwBllGepHSoiHVHbZ1GD9c9QaSRdxBIwQEHeo467SKlTOOM+ZyOD2qMKS7AHeVHJ9KlcmQ7sblC444pjJCpuAwPIzgY4H41h6roMdwjRqu4MMlgMgGtyNWXLE7mPUDqMd8VIYwUB4ORx2zVJkONzxfXPDLb+QQyjAwvP59q5z7H9nkBdeO7E4yfSvd9T0WKeNztXI6Eda8+13RBFI+xQwHODjFbQlY8+rTsYWnT748DAxxjHOa3rPIVFQ/PjA9/X8a5sRyxsy48sH+LOK1LZzGUYE7duBkZ/GumLucElY3Fj2JtQHbkjOeSe5NPgts5PmA4OSuT0qrbyKwiDSA/LnCjkVtWyRBPn7cnceDWi7iH2FhgkyAYfn2FbMEMMTA7QGH3m/hNU42aRUBAUZ429DWhYlmzuj3Meg7CqTaJsMFtD97AJGTgHINMjgQvuYkEEfLnGCegrW+zl4vu5H/AKDVZLQo+3JPABJ/iOaq47D4Y9zABcqCAfY/1rpdLX59gAC4JBIrDs41B+6ygckrya6HSncsrbgmBzxzUNmsFbc6rTYlWONmxkgYDDr9K2RZozMwBADdF4PasPTrwyoDGSCQOdvT866XSzlwHfcMDvmobsjdGrp2mfaQXCcDGMmuoTSwkRwqM3c85NU9H2q5YD73yquK6e3VpNhA2gALknofpWEpdjqirI4vVLEGORBneP768VwGq6TKizsYWx1JXqa9vvrQ3EbZCkMcYUYrk9S0DIOxHGTzuzn2/CsWzRI8etbSX7WCMiT+JCOce1aE8swjkjJcY4OR2/rXT32jSW0kjKjBV5wawL+UTxsMruHIByNtCdwscnqqt5SjeVx0I5x9R1rQ8N3Rt7hUi2O4Gc5xg+9VL+3EkwMe4bupx39q67wd4YfCzOnXjsMD1IrW/YxV2dxo+bqxRWYFsZY+/cD2rK1pjYrL8ghV+enAH5V11ppY0+1TCbm6Iob73Hauc8T6O+oW7O7DyoxuPpn2/wAa3ozadmZ1qd48yPEPEet3LXJXSEWedGKNM/3FqjoPhyJNQXU9SJ1a4BXaznIB78dK67WLGO0tnKxKg6hVHeuRXxCdLma2mJWBuApGea7r2PNeh0OqawLHUILaCNWgVi0i5+8meF+hzjFaem+K9Yivp47OVH+0APHjGEbGduPTjFZPkfbPDhYFPtxbezEc47MfQDAql4e0S2QR3D3ys6tl5T9yNR6+pq9mZPVanr0ninSNP0qDS7i8NzrDA3F1ciPC2wJ5J4PPBwPavK7nV7q28R3Ot2lnHa6XOq+SkinzJYuis3TG85bA68V1Wg6Xbx77VmkuijBXVsKrggszucZORgAZxXD/ABP8QSRXr3l9Ikh8zyrK1jztBxheB2AwPam3YcbGtFqMPxI0bXtF1aKVrW6ieCzt9+UXAznb65r4+sYrXQ7+60YHy5reUxMrdyDXp+k/FeTR9Us/7Q/0b9+0Iki6gZyV9/rXnP7Uum/8I5qUXinQJBLaX0fmSMg/1b/7XualJS+Z0Qly6Ml1W2tlhO7BYfxfw1xVxYxlnMYLbucCuL8PfEPUdTUQzD5jwZK7rSblUVFYBpDgc9Tmi1nY23RkP4aa5AdUHy9Q/c+lcD438E/I9zaRsHXllA4I9a+g9KsIbqRotu0bOoGeaibwtE8syPsBxyh4z7VqrrVGTipJpnx3IjxkqwII7GmtXofxa8Hx6Bqv2i1H7iU4YDoprzxmzXTFqSucLVnYTqelTQRZYFuFHU0yAZkGeh/Kuos/DT3UQeMgrjPvQ2ktRFZby3jUKqqU9xn86g1LU7eeMJFEFI/jxiodWsmsF2bhv6ELVC3t2mYZNK6auCi7kZyx7/hTvLxjg1bS1ycBTVyDTWY5APA79jScjZU+5lpEWbitOy0v7RhSuc+9a+neHtzEsRnsMda7zQvDMRwSuMjOff0rGUzeEEtWeX6v4dm0yD7Qn3AcH2r0f4BtNq/iW3gbkK3XrWp4vs7CLSJIXdSNvH1Fbn7L/hgrrTX5BMK8ggdR7VUJ8ydzGpBLVH2b4d8Pi40xRIEyVxnFdTpGlXXh3S1u7YLdCRuYTyAM8VV0DU7Gxt0aVW+zjlypyScdMV33hy50vV7ZXsJYBN08pm2nGemDSdw+FWOi8Oa7ret6RJYahZiG0bBynPQV5/q3hT+0bm6fTdRdpN/lNATjHr9K7qG9uNPaJgCU8wqyqcYrlvEkEVtc31wztFFIoYbTtYMPWnexlpfQ53TYYPD9ldqJdk0Aw7u5MijOCG+tcj8QNRv/AD7b7NY/bxDDt3BzlR13cdRW5qWuaa0P2q7i8i8RTbTMWzvH8JYf1rgdT8ZWttp/+iPI97A5QHBxtPH5YzSuOxoeJrZrzStITbc28sQWQc7lCn2PbPetGD4mx2tlZaN4gmt7yNDiC6nAXzR1256Z7fhXB3PjA63cooPmCKLy5EjfJGw9Rn+VecfEzVrnTdSh+0ywTaabhri3UYPynGR7Ec0lLsTa57P4vfULfUDe6c7x6apE0bSAFFUnlc5yB2z7+1Ymv/E2403RtPit5bmyZY9kt0w8xY2OfldhwUyCPxFeY6d461t9T06zg1RrjT5neNILsHeUOAUx3HcHpXQa9a3Npr95Y216IQygSR4LBo8Z3bDlXHuO4o5h27nI+LbPTp7uW8SWbT47yRVnms08zcAPmwDwMZGRmofGvw00zxdptvDDdQicWizWWrR48mfpmKTA+V89DXQaRDeRTy6TO+n36xSef9nETbGUjDNkDg4Fc9F4ik8K3M+l3NodLtWkVobrmRCjHnB9xjg+lLmGcZpvhm80Kztbm3uAl15+1fNTgKOCTzyufzrcE2peE72XxHY2UR8uRDOsW1lOfuuuM9ganv8AxHb6Zr1zZawjmxiJ2S2XOD0J2jqMH9a6vxZDplr4OXVtKk3WhVIyhAKkE5UsO+c4zUNvexWhT8J66/jnxQdSFvJDLNGieUJFVHCcggH6kV6x4T0dtNk1oWt3cxWIUTwQXJGUIGTjr0PH4180aZ4guNNt7a3t7HcXkwsoGdjHqB+fSvoz4Ya8uqwp/pEM07RMk2z5ioxh8DHfjPJo6g1Yo/ESQeKPFGklnFkoso422jEgHUkddxzziuk0YaD4Bhzfz+fZmWOznvcGNgTnaT7c1yepapcXPi23EdjBNZwusa3EYL7SeAWU4xkenoa6/wAeXehWuh3OnXmoQqt0yN9nktXfAU8c9F571Vtbk9LFrSYnuNRulW7WVnbfGzNlfLHfHHsPwpY9QvNP1G+klgcC0kf7LJuBjI5CIT2K5zmub0aItPIRCZ5bdGa2AB/eo3RK9H0cm7i1Ww1G7RIJ7RbhfsyhxC4bjLfU/pQncXQ821BYfGN0tjf2n2S5uZJ7O23ZCMFAYkAdyRxj1qW5v5tAs9MdDN/oUaWarnIlZucl+ox3B9K1PCCXUT3d5qa77zQm+0xc/wCvY5CkH156dxXIXeoPNq63qw3DWq3UjMrSFMuzdMAeuM59KT0KXY7PU9ZSTShPdm1lvYkV3tQWbkAgADoMnr9KxfCkUup6RZ3GnusU8k20K6EFW2tlWI7Z6dq2PH/hu0a9N/ZTQRRSRR3EcmcLHK2FIPrzn25qk1vdeHvDt7cmBLZXQeY8TYBLSAgKO3GenrS1vcL2WhtaSskcVxdajM8t6x8lbaEg4Kdeffj8quy2UU3hQO8ghjluMsd22Rip5GPTBFcel8Sqz3Rmtmy0cEcTAZYjOcfzNbmkzNe6vpVpqNonmLNjzAcDGAw49ScZ+lVe+wWsdJ4eu9N1a0MLqFS1y77wV3ALwP5VLeLBqFqWksTGecRBs7IwfkUD8Sadf2to+v3NrZZMltbf6SmcKJMZwPwx+tU4Vun8M6rcPKrO4MUciqV2nPIU9cCh6iMe/u3uVsLe1txceZI9vEr8Dj1p+ord2WrNb2axy3MkSB1LcJgZ28dhRo0sVvFZwxkTzj/VMT8wI6n6Umglk1y4nuOLiZSIF28ZIxxUXRqjG+0w7b6T7W0k7fJKkfdu4Xjgc1oWCLZW1ylzjyfJDDB54HX86mt7BxrPl3EYERUkrGBndXLfETxRa+HIg8jLIojZJFBxx6CoE9DzX4qeNryexjslkHlxnAeP29u9eEa7ewz34NyFR+CeeGrovE+oTXd40tuwlglyYwDnFed61o0o1ZftU2WbGEGa3irbmZ7X8O/Dttr1hOkrr5RjwOMZ+lccNJk8H63JJ5pWMS/LnPAzUEHis+H7a2s7KUJuT5sHnNVtcuZ77ULY3ExkjOGKbv502hI96vvGvl2FjKxzlQCF6CuE+Jc91rTWs6NgHABDcf59653xL4uKWllYQuAqKN/fNbWnk6pYxRuQDgYBPC/hT8h+ZJH4ivrHQYrXzDvfrnmtKHV0s7NGn5lcchfXA/Ki38MPcQCRMyovIYjp+Nc54u1RbC7QNGBtGPUUIC1f/wBpaxDMyvuTBwucZA6VP4Ll1q8YWqhixIG4nA3dvxrR8My3evaU0FpADI6Dnb1H9K0dD0228NXckl5cC6vQR5cEbEqh9frU2RS0Ou1bwraQxWdrdX4ihgG6fyjzJIfvfl0Fanhfx0y3v2a0gWG2QbFJ6hQMfr3rznXdaEBjS3bLuxYqTknnoa1PDun3LWstwocHaeB3rOSs9DSD01Po7wBr0+oap5DZSOTgueQfTmvarjQ1vdDw0oDhOQDzn1NfKXws8SSWN75UjgSKRklule//APCQ3L6aZ0ducZ+lZ6NXZ0xlsjitX0Jo70ywttxwwbgEVks81ux3oDI2Mgjj8K9S8M2MOvSM8oGWByR0/KsjxV4Yi0xz8h3FiQW44ry6lJx1iejCSOFAAEmdx9TnofSlUqFBK5PAyenTqKS5hSNgyM2G79ajjOY1UgIA3Pqa5bGo/I2bCGBPAI7/AEPanKoUk7mViB8pocRoAjMCmN3vnNJKVTIY7cDrjrQgGqjA72AQY55zSbFCx7kK4OcdDzT1VQ2W+8pHXoacMSbv4iTycUWAgbCkEseNwBH8qWRiYF2ITg9GGR7Cn4LA7yjgbuvFIHYBVCHaBkHoV4o7gI6k7mP7s7uADxQ2CSzk/N/dHSn7SgCgb+OCRk0pUcZBDdemMihgR5Vmydx2nIBOBSbw5BH7vPBK1IArA4yBjgHnNKUJXAAJHAwc0gPnuSb51U/M56luPyqjKpyW27gDjD9BVq9YCd1bk5B9cj2oSHzFLtxzgID/ACrpbO6KTMqdfMO3aJNo/GqF3b4UbQW2qBz61sEcnhlUZzu65qvqMZW0UAEDHBqXMrlvucZcQbZiwOM8ZzVSbIJQBAD0JPX6VpXgUPgIAx6lvWs+aIqxP3iOuQMGt0zlaszOlAIYMzEehHJNZt0jj5RnIAwAa236EjKgfMO4+lY95KuDt/4EehrWL1MmrIxLxf3rBWY+xHSqE0OzcSS3ua1JIiDv+Zu3HWs69fH3gB82Dng5/wAK6I7nLJdWHh6ya81OJE555zX1v8JdFVYIiybWI3ewIr50+GOlfbdQDjGWYYOPevsj4c6SLa2jwoAClQDz+NcuIlqFJXZ2gULGoIV/l5B6E02ZAoGFIXrhcEe/NTBCMR7CevBxkn69KjkAZlIwWHBCDrXnHcVG/wBYMbk2jJGQeO1NRQFzyOOh7Gppk2FlUdeckZpgCoeTnOOGPNNANQk5Uq2Wb72P61NFGhjYspY+metNADpnO0A4Izk04oUjO1XOOhPGRTsJMdCfkPy5+bBIHOKkjY7y687eB5g4IqJSwTC555xnGPrSxu24bWPy9iMcVOwyy0auhIU/McDpj9axtU0iOdZFLLtI5O0Ajkda193yjcofA3be9NPzIiPtK57jk/WtE+hnK0jy7WdAWPcB0JIHPWsS3ja1co58k44JNem6zpe+B8xlmByTj+VcPqWntA0iKScjOBkD8a6Is82rALaYkAHGDzuGOnoTWvA0bZB3leF2pzXOLIIdse/JkYYzyAa07ebpwznceF+UAjHX2ro3OU6WzUMVBIA5GMHAP+eK27KMsAVYqP4eOa5zTp943EbhwBg9fXNdHaScpg5VRniqWoG1HCqRq4+c9sHn8ai8t2cb+gG4DvUMV1vVchS4PGa0LfMiElSc8EZwBV3GlcYtgZSPmywPAHQj8K27KzaNAR1IyxPRaWzhJ5CsHIyR0FacMO9WJcKRzg+nasHubxQ22Ji24JbkKSc4/Cus0Fd7h23M/A247eo9a52FC8uwfMMnJU9K7Dw9CECtsIK9c9APr61m32N4o7LRlBXIwF7lR93nit63JEqMxbeB/CeCayLdkRVOVCnktnirsd3EhwGG3dw46HPQD0rBnSjfiswx5yecncMVJf6coiJ8sFiMjAzgVFYX5RQCvfoc1eFyJ0JDZQZUkd6hlx8zzbXNMDI5CEqT1PGea861qMJI64bavDA/Nj3r2vxHZx4YL8r4yBnIFcJdeF5Wd5JFQPIecAnj0xST1HJX1OI0rRvtDjKfux0C4z9c16Ro1tFp8QYhcKMBT1J9zVK00fbON0ZO0fdRTg4+tbEQEIBkQHacRjqD3PFaX6szimXzM7IHlAVf4VU9fYe1U9QYS2vluiAkcqvFOeUs6M4wm4YVR0BzV62gWQrvVdoOQrcD/wCvWalLmubWTVjx/wAdaJNEXniwqgY2k8j1BryvxRbQx24mb/WkhMEdK+pPFmgxalpzgJjqSoFfPfifw+lvJIijY7n5QT+pr16c+aJ41am4y02Kllc/YrDyvMZvlK8DOD6/lWFcam7XD25ZfskR3RpGuN79cmkktb+1Lq6ugTOGKkgHHXitK20547CH5lDyRkt5gyQvqa21OayOhXWbl/D0+qyboCMgRhuXJwo4HsD+dcX4w01bmKKW78ssqh9iqzOvYA+/c+ldDFdNBEtpDIknkKJWkP8AE/t6gCsDUbe81UTxSSnMwEzSMMhV6k/lTb6Bax4N450vT7bX4lnlkcoQfKK/IgPOflHPb8jXReGNa034r+H9Z8IX0luTKWFpCsZ37h0Jz0FZ3xIurWfUrkxIXihwhlBOZT6KP6Vb/Z+8PXM3iyK3sPDl3HJId0t3Go2KpPdj1P0oirjex8w3vhW58FeKbnTLuArNBIVHYHB613ENzaskL7l3DGS3rX2v8df2cdO8ZaQJ7GMR61EmfNwPnA6k4r4P8feH9R8JXMljcQPbyRsPmIxu9CDVvVm0JHtngcLcW+8ruJGVJHA+lU/E2oW9q1wEPlzeXz9a8+8L+M7nTNLWKRzG56DOTiuc8SapeXF1NcTTDaw3Lz0GO9F+hpFdTC8ceIBe6dPZzuHbeSu4dPfNeTupU8jOfWuw8QSx3Nm5Q73XBJFckcvjd26V0U9jiq76EYDJjNX7XXLyyQiKUqCMVTdyyDNM2kfjWhgW3me7lMkjF2bqTWpZ2JuFUDBJ9DWRbRsCMc+1dt4Z0s3cWNoBPU/4VjNnXSRBZ6J5r7mQE/7Ireg0gJEhxhs4I/lmugfQ/s1orkYcjPBxXPa1rUOnWzrkbmxtU9fxrLdmjVtS1bxC1mjGQuOcdzXV6bfwrEQSETHUDJz715xDqEt7p0knScDO49ciqf8AwkjwWYjkdhKDkDHejlvoCdtTW8UQS32rIpuTLHnIAP8ASvo34JRr4ds7aXycxYAAZsA/55r58+H+lXOt6lCwDPkgnj7tfY/w/wDCNtY6Ukd1KkqyclWGGAp7KxnJpnsHg/U9PvbMu0S24OQGkxgcda1xeaVp8MSywRCR2JS5HHv2rz+00iTw5FK+m3iPAU3iCVt271FU7z4xaLdK9jcxIsyIeHcYV/7vtRdbXJbO81LxFbW920EepvHBs3bZWJVWPeuT1r4qfbYks55FmYbokuIPQdj9a+Z/iV8VbrSdUmaC48yOcqoix9w55APpVHwf4+Oq6oZkO6zAEj5P+rf6dxS5myOXqexXmt3uo6kI3bDSP5M3mH7wwSh/MAVnW8Elv9seKNkjIVUCnLEnqR69DVyPT1mi1C5s5Y5orq3WVAX5DDGCD27VvaBopl8DJMsgvZ7Z9wMUoD7ScjP61KSYm9DznWvCc+i39teW07xxSgPNIh3Jljgcdeeh5rb1uwsNR8L+ZqQgubmO4CxnbkAMQuR7ZrvdTTR5YbOTRLqKV5YgJdNnHySsCCcH1BBrC+IttZaDoEVokioSyXEe2RSEx8zRn6EZBqloidWc/feCiHl1G4jdotMRITIoGJDjKuCPQ8Efn0rN1r4bf8Jh8PZ9Qj32+s2c2XjSRsbdoO5MHOGHavRfDviA+M/CAurMoIr5lhaOMAnZ03hfUMSDXParq0ngjUb+ztysTW4jkg3H5HTJJwT1HJFNuwankvgO51TTtZ02+iuHmimYw/KP3hxwwwevfir/AIva0vZ7mz1G7fbZgragjaJonIODn+JST+VdRq1tYXurG8sTJHMkZlW3OGjKvyxQjrg9utR+PhZajdaddIqXUM9tiSbAwrAEEHncM4B/CpZe7OF1W0tLa1truG2leZ2IDzAOrEfxZHXp0966i9tbfUNCjsbJc2htfKmTAHlkyblJHpnipJEt9L0+wtJXjTzoI5BIDuRJQ3y4z29fqKt+G7Njr32uxVIHYlfs9w5xkZJXn6nrUcwNNnM6XbB9Wmt7maOGKeN1DPgKsi4AwemML1ruvhvpieF7GaW2Li9aDLOXGPl5wp9yetN1FNInluoruNLF/NRVnjxLESRnBXtzxurstE0uOyttHcNGDaXhM0SZO5D1A9RzmqE3c57XBLp1hd69bRxvYyFG2W8O7cGxuye5yfzrBu5bnxNevDDLHG8MBhfzyR5bYOD/ACOPatTWb8aa97pEbBbG2meGDkkShmLbse3H51T1nRLmy0r+0ra2WaaZ44rgZHIOMv78DtQ9RrQ7zwVrc3hnwlZG8hjlvoIC5kIOWKOASv60aX4rN2dWvbUBleFo03cErvwBt7nrism4jii0jR4NOuUmEtw5d2YblQkEK34/yFQWGpaVo6ajcC4ivL6GJQdqsqqd54HbPTn2p36E2urs3NavJvK1F1tpFu7pEVQrDhQOQSOhFVUh+3atBAomniCbZ1YhQSuOR6nNbWneJLTStCZ7ryZmANzKYwD5IlwEBPPIYDj3rjPFniSZtUt7Rd1taQXHkOYkCliACzE/UkZp6IRqNqF3Z6veWctpHPpqgoGnBKom75fx461u6zfxXuhxz3pa9tEJQIMD5h0P0HFRXU0E1tHHKTIjhEXB+TucHHQDrmm30K20slu+yS3OxT5Z4EXHAPqfWj1AqPcifTITeWZiudzmztoxksoAUk9+eta2gadqVzt1f7P9luJIiIreUEhAAM8euQeaTT9X0/UvEsTXEJjjlZrZ7oNhUXbhdo9ORz6ir1trV9aaveWN6SRbyGSHJ52kfKN3oT/OhLqU3cv3dw1hq+u3dxb+U95bgxSIwByV7+/0rnbXX1hW3gRpYpEyZG++qgL82RnAzUvix3j0WKKVwNVuyGh+YHYM4OB2rE0vRkl2i8l/0mZSpReFHYsfrUybuCRLZa1aytNstt17JIYRKp42jv7cV0FoiGxXUhue8hASFAPfgflmsjQbOTSru1jeCPyJDIitjdjtmu01LTbT7KbaEjlMBgedwHYVnq9zSxxXinxh/wAIxaJfPbsbjzD5kmOWU9D+WK+Xfin8QZ9XhmllcIpLKieoNe4eN9WuP7F1C0usAKgQMR29MV8q6+gk1lLa6wyH7rEdvXFbRV3cyb7lnwLbahfyBo42njXomfWtq5tEgvmGr2bW0ob5Sy+npTPA3iBvCOrvD5ayIzZGRnIrr/Hd5B4qmtJeBt4O04zxWqC9zmfB/gew8R+I51dxhF3D0pNd8Hyafqd5j5kjB2tmtHRdGnshNfWr+UFONucEj1rodT02+vPC4vMZLdT0pfISPPfD/wAPbrVmF5cuzRLJtLN3FegXOlRaTDFIuSPugenvVg3V1pvheJdkcaDncx6VTGox6xc2YeVMlux4pPyGiXw94gm0+WS2mJ8tjlS3cVm6za2et6mEVkLscnecBV9a6jxNZ6QtkHS4SN1X5hu5PFed6Cv9of2ots2WEZAb2zz+lO1hHcWHiy002wk07TEb7LEp8ybbhnPc59K4O48SvNqjAM8as4CknH5+tXb+6bRNLAZQnykMCeeDXIXOqx30qFPvE9AO9INz07w9o8U1yl07FjzuLnoK7/TvE9vY3osQm5mBA2DgCvN/hzrTpqEcVwcArtCsoAx9a7DXtM36zHNbHblSTt+YfjS21Rre7sbs1zD4fvmu8rt3ZAA5PFeqfDL4gJ4qtmtw5GDggjIFeEa/o+p6npMmVk2YwSPbvVv4K3j+FdZUM5ABwxYVi1y7GsHd6n1r4cS80LVlQMXgc8DPrXQ+M4jf2m4qFO3lga5m11cXemLcINjhM4OOfofSun0a/GvWTRysm7bwtYTgmnFM66cjym6tljcjOf0x+FV1gO5y7MFAwCDXaeJdBmgdiibsDO4DH4VysikFk2hgRzkY/WvJaadmd6d1cg2FQcrvUYUjoxPXNNZt2VzlehUinbSSrbipPHTr9KJAyjJwuT90HNRrcYiREqxCLnJxzyF7GnN8r/MwweflPDH2pqJjBB3ALyo6/jTjlUdgQoBBDY4qgGGM+YyklmI556CmoSD8rDkY+apW2vk5IXJ+6vH51GW2LgAMi9c9qgAGdy5JyOMZ609EKhhvGARtyentQFy4Vju3L8vHJ/GlIaQGMH5hjOVwFA6n60ANIJMjAckY3L0NAQ5DEADOADTiN64VTtU5GaVFErgc787qe4HzreoqzAg+wx04PSo/OYIqgD5AQVXr/wDWqubrzHDg7ixIyDjApUd2kcA8ZPKjGa3lojujbcCSJclsSEYG4Zoum/0clirDuB1/KllkCtyoUjksOBWdfXrpEybwcnJYLjH41la5rdI5vVOLlyfmBGee/wBaxpJ1J3E577duMD2rR1Vt80jdFwdvHGf/AK9Y8zNKoYngDps4H411QWhySeotxcbht25HGM4zWVd4Ab5Sx6EMOBWjG+TsDYUcYUdKrXEY3yDGM4JyK1Whi9TCnBKkD16cCsS9LCUBgQRwPet7U/8AWABsr/KsWKBru+SPq5YV00+5x1ND2j4M6MZVhIXgjJ4HNfXHhaxa1s45GVAAMYUdK8A+DekqlvDkZ6NheufevpXT4mt7JUC/Lxu57V59V3dzWkhXJdiMEuByvrmoMhCTu+XODg49eKtSJjO5mBByD1JI65/Sq8ilzI7rncQVUDgn3NcyR1FZgS2QTgjHC9KEwvzCMl/lGB1NTEjIYYVCOQeMUxIi8fybXV+WJ9PenZkXuR75I1DYwT0yOF/GiJGjlKgBWI9Tx65+tTw7QqqOCh5z0Ip0aMGGAQnXDDgelHmFyALkk4DEk8Ecn0p7DaVHVuhJGeT9PSnMgDAABcFlwp7ZokQjauAC3Q7QCSOv6UrC9QD5JIcjCgepGOPrU8RZWYH5SWOT2qoqZYnBTjC45+Wp4ctEc7lCjg56+9Ug2CeBZ4fl5JByFABX8e9crrOlrICF++BnOOD/AI12ccKNGFcCQgcHvms7VLAPbny8nHB255961iznnG6PJ57Pa+4kNwRtVcAGrdlCpOSwyw7H+damqae8T9G5OenFRQ25L4Kls84A6+1dMLHmSjZliyjCE5ZlPUkL1ragaQbmQc5x89Vra2VEXYpZmXoexq/FCYxGB2BwT0rS3YRYS5byyz8nseDWlp922UA4PRiOcmsdA4kG8sAeqgZA/wDr1bVmjMXyY7k5x+lRqaJ3OysrpcgsG9CT1z9PSr8upIgEcbBi3DYGcVx1nLtVDuYDJ3cZFa0ZEiRDzCx/hPSsmzoWx1GlzNNLuywOQoXb+tdvo94iI2ACzcsQPSvNbK6IdFVdxU89hn+tdBbasoAAkOTySP4TUNmsT0I6pEJCWJKsBkZ/kPWrEOpbphH8mBgZUZOOvHfvXB2t4cA+YCSeRJjn3rrdHiGVG7DEE8nr7Vk7m6OttbkoyhXLBehU8k+lbUd8GVEj3K7dB7/41iaaixsoDKi9D3wK3LVY3O4DaQ2FIPBx1P48VLNOUsR2JniLvBuZjjHoaSbRd8pYBQd3VTkHitSBAy7Bjhshh1FbSxx+SFIVcjAYCp16CscFc6J9lLM3G3B29/rms+aFRtAUttzgDtmu1vrVnjzgkE8bcHNZQ0XzImlkTjPCn7xpXbKSsce6eW4LoEycZHOPp6mrSTKiHbnAGM9ya0pdK4YqhZc9CMkVTezIkOQRuHU8bvapkykPhl+2YTYBzja46V5x8SfBa4e4jXD9GCnH/wBavUtKtFWUFtwyw+ntWn4k0eK+0pxjzH+b5x0/Ot8PU5XYxrU+dHyDKt1a3YkS5kRMdFPPP6VXufF91beSZLi3umYgETWisAc8g4HNdN4r0Z4L+aOTghj8x+vWuM1qwislhK/eLtkjJr2U7rc8SSsdCdbFxeFrq20xGbCoILMxjbjoMEAfTFLfnT9WivIkiVII0/fKqkcAf6v2zVVjDNpssgXzJYgNjKAoLds1Vsrxba0ktwkjM3LOycNyCcn61VgPPPGC2+kRWMZtbaOe7kGEWAOWPbGewFWPAvi7XNU15rSORbZ9+xFI+ZceigAD611ninw+14bbUWuY1kibdmOPcqKeeD1Ldq53SNH1PR9TnuIrWPQ9FkyRd3zgSyNkAZzhiTz9BQlqQfU3hrwxFa6aJtSv/t12y4dmfkDHA+nHSvN/jD8GtA8ZWLNdWMRkYApLjB6evr7V3XgDVrTVbGNy73PkqBwcRqe3TqTWt4qiklh2+QqRkHlzz+FdDSaHCTTPzl8b/AKfw9fSvptwZFX/AJd5T0FeSeKfA+qsrqwKA8HB647195fEbwuDHJOrMsz9mH3a8C8d+G5eGglVygGDjGTjtXI5NM7FqfL8ng+7soskbgwwzNwawtR8Hpaxl3lBLfdCnNet+JdBuJogu8nb94N19hXOXHhuS5iV2iceWMlT3PerVR2E6SZ5NBpkt1cGCEbm5xVhNJFuxFwGGPSu5j8NFNsqRhSCSDjmtKHTobqIwTp5rnjfjG0+n4Vt7S5i6NjzoWojkBVCV7HFdZod+mntE4k2EdsVp6j4P3yBbM+Yo6hsAA1QvPCl75kcfksQO/UVLaYLQ3NU8WLIrqA7JgEgV5xrEraveM8JLZ65PSup/s67UvD9nbf2wvWpLLwPqJhaRIgh7g85NNNLUT10OR0q6k02cpKC4YcqfWur0rwgPENyjiMojHBKg9a7jQfg6moeVc3o8l2OTuIGfavXfD3hnSfDqBVtg0gAxJ1WplUjutxKLtYofCT4UW+muZnc7uMFjytexapcWohaKBlaRV2q2TjI96462me5TbEpVl5RwMc1LaGRpsSDB3fMGJGfWsXK5Xs77nKa94j17TRK1pcyTLjIBPzIQOePSvEfFXjWa6nuZpGSGeRtzepPpxX0N4usID5jyuvlMMAg/MnpXyl46imsNQuIc75FI2uwxuGf1q4auzJb7HL6/wCJbzUZAJJCfKbK9jXVfD3xJJYCaZMHKgSZbBHOMj8+1cTqthKl085T5WILD0zWl4SmW3vgjErGxyPeulxXLoc6bufS/wAMfFcugFrC+iE1hOo3TEksqZ6KPXkHPoK9q0jTJrS283R0aS3kmGYQ5+ZSMYPoSOR2r5N8I6pMuoJGk7rLJwJDwFUngY7819IfDX41xaTfeVfWZksS8cLbj0H94+x6+1c3kzR97HVQ6Ba+HfGdg8du8OnzghkznDDk57dx+dZPjLw5a+JLe5dYXsbuJgwUfNleg6dCDjj0avSPFuu6Vc6FHJprxwTmckMx8wLz90DtkVxWq6lZWuui2kZrm0uo/vgHKSAfKox+OfpVO2xnfqcrqiL4G0mLT03zG0AmZLZMHLHO8HPY9R2yKXxNIPHw0ou6W9+luiuxQ4YgEqScfLkH+dbfjnR0k1NdXE5uTMEjlj8wxrFleJR6c5Bz60zw1qcWr3sf2KUokSAPvCtnbzngcjHepvfQeyucrbaZCdHSRBJD5pMMdwqmUAZwxHoM8cjNcOlhfaFcTNdzhWmhdXjCDDqDnO327AV2Op3t9Z3NxPDL/q5WinjZvvITkuPwAxWf4q1SLVVs74FXuE3CMuQHKt90Nx1z0qb20LWm4n2afVpLNbVUlg+zfO2MHaGJUgdfl71b8Pz211qcVq8kzmZTGXRt2CB1xUlpa3OgedcI4dprcGMgA7SwyzZ9RjFLo8lvYPZGSNP9Jufs8TqPm3HB+Y/rS2Yt9jmdflhgu9ShWQzIroq3EExVmIGckHgjNeh+CfEbXGlwok9tftsaBXZwkse8gAEYOdp5rxrxvBDq2o3UVihtil20MiyvgEgnBVu3zDvUWmsvgzVbeKzZpbyF98qAHy5Zjxgew/mKteYNXR7H4xgXw0Y4MJNcW7F5XkOXJKgZHoG9fStnS2Wew0lm8y0vJPmMEciuoGOMcHAPpXJXVmuuXOmzavsaWZisckkmxhgY59h71pTxP/bM6xW7Kkfl+Vdqx3bzglMj+HCnnpk007O5NtDb19J/DkmmCzY3Vus8haNbdY5CMZAbjkDJP4CsIeTp2r/bQq75JY4mimDFHGOCT37H0rR8VeIvN1+ENCUSQx+ZCePKyn3hn/aBBPfAqlpeh3d54yhubm4D2ty3mugPyJwMD9KbeoLa51s+m2dnbSzW7QxSX7M8tnvBYEDkY79Bis6wtZ7/AFFop7VpJQzRvFEcLGOCQSRwxqpEvm+IWv1EskETtBbYG0bST8zD2Fdj4a8STJcXpmsmht9vmsx+ZpudvTpyMVW+4loOTSl8SyR2UKx28sW6SFnYAkKMMwx2GT9cVznjGC6sY20m2h+yyBRAu6QKXC8mUtngd67XXtSi02+s0hVLF7eINPO8gHztyI+eAa47xDaan4m1Y3sUK28cg2SXMzcDsxAHt0pNaDRHpHhq4FxpdvLfeXPLIpxu8xdowRg+hq94u8UxP4mK6dHJcR2x2S3DLt3ADkEf1pvhm6tCZbyznBeMMiSSg5z90MfXnpWb4hv7SPTn0+3uiJ3y8k3R3IOCPpxReyG73JfD8tp478Ratq1w0qSWkISNiRtDDPC9uBTrS+nmlvpI4X/d5iXeMjOPlGe/c1z9vePZ+Hv7Otg1rdXNwkgxwxi7/wAq6Hwsby2GrPvMemxwEgSHLM9RcprobGk6489jFYXGwyBwy54IyRx+OK2dS1ZdOvop5eIwrMqdcYFcx4E83VXa9uVBXIIUDncOhql8VtXl0OC3kOEiCvJIHPPPYfnSWo3oeF/FP4iPMt+sMm4S8qGI4Oa8Ku9auNR1+1KjdJHgHjjNdX8QSdQlSSEbIPN3h/UUaHb6fYb9QeAzORwK6I6LUysdJ4ft2tGiur+28xj82Nn3R7etdhdXWnsBcpa7GbgIwzjjtj+Vef6Z4wu7m/D3MXk2mQQrjI+ld9qHiCKCxWWO2EkapwMcZI7DFG+iBnOeKfGkJjS0gwg6FV4/Slj8fSDTYdPaVUXheef0rylpdVvtavJ/IZmZidp7emBVNJbu51f7PclreQHlSuDVWbRN9D6G1TSJdU8KmVbwFUXhQM5NeR2dxqtjqezJC7vlYjGKl8NeMLqw1D+z5ZjJCpxyxxitzV7tdVnQwLjHdOc1Om40a13oksulm5nmdvl+YbhlvpU3gWCDSjeSjMgaFg27gfhXNalqVxEIbdwRH6I3T61NF4jisYhbRqDLIADu5FAbFvxHLca38zKFjx3NcVDZiPV0deEDcjHFdpqMjpo5YnaWBxj1rk9OSYyCSQM6hsntmqYHp2iafa/aobyRREVAOSeST0r1Cwijlt1vIwHULjB5NfPtxq811HDBCWiROC3ue1eq6Lr7WvhIIp3Sr120tyjqNN18+bJbFVAYFV3VwerLf6N4ieZGKQgZ6YUmmaL4nW61OHIICycnoB7V2+uS6frEUQTZ5i9SVNZM1R6z8JfGo1HTPs9y4+RQMJzj8K9F0vxHa6PqKnKFC3zMCQfavkvRdTuvCd15kZd4s5+XNdtY+OG1RfOXcWbJZh2YdDXO2/uOlOx9Yahc2mu2asgwxPODggmvNNc0iWznZzjbu5Kjj6Gp/hNrjas0aSkO5PYdh1rf8a27IrBYt3XkdMfSuStG65jspyvscJ5ZMbqwII4GDkD6etLF35G0febutP8ALXC5XcAMkLyc9qZ5gZeWABycsvHWuCx0jWfD7EyWbruIwKdwFBxub7mAvNNh3SBmb5lPQkYzTi3lshkG1fun5R83pzSXcd7DRECqqwwe+O1Cqdg3LgBTlj360922bdx5AOAPcUm0AbUZsY59/pT2EB5lBAGN3ykn2pX3NIykEKR8w6ily+4ELuB6Hv8AXFTRHa+QoixhvmGAc8Zx6U1qBGgUBQPMIHYd6bt25fOCDtHy5PSpxuMrqx3RkYypwB/nNAX5NuC6jOGz0x1HNOwHylFl7gggpgZODnFaNorHy0dzn1Xqfr6Vk2l0rRsShLf3z3q7ayyRruxyTx8ntW81bQ6aTTWpdvAqqUbIJO3LNniudnJjMiY+VScM1adzfoYwJBtx0PQ5rLuZjOu5vlx39feskrG7sYd6pl5ySMbunBNZDAKxU8E9jW3qGwbhklj0B5FY7y7GJPztj7o4Oc1tE55LUgKNFI+V37uFxxz61E6/KylR7f8A16knkMuSP/rCqd3KxIAZhnrgdq0Wpk1ZmRqZR1OMlvXHFVvDVr9q1+EiIBc565Bp9/Kkp+8MY+lbnw101ptb3n5ADxmuhPlizjnufUvwr0xore3OxYzgDBHQV7MIMLDkhgBnJbnNcJ8NrA/Z422bkxgtnpxXfvIgJJAOcKCRjivNlqdNNaXKrs/puGeOe/rUUiBCBJkYwwUjJOfWpvl2EAEDkZB/z+dROyPtUgkIR6nFZpFtjOCVZz8oyeOlOT7zhB2yM8ZoMYUvhw3qMdaXKzO2VbA9RzVrQBuFdOMEE4DDp0p/lhg6qd4/hyeAe9KVYOAjDgZLYwfyqQoqK38eO4PY/oapARY+QpgNxgZ/SmMwABGQyjbkcflU+7ywpMgA3cj09+nSmsCw8sNyccBcjrUgREq+XUKr45ycfhVleGwWG5hwEH1pvzGRQRuxwRtHWrCRqh2tlR1Ix1+tVqZvV6D/AC9kSlyvOFUk8571FqGxLcKOuAMJVsYLK5HljHDMM8en41h61qgic7gWwOpwABTWpD0MDUo+rlSAM5IPX2rPt0RlOBgkZxuqPUNbiJcKAQeQccGoLO5S4UkbQwOc4FdcNjzZ7m9D5TIrd1GOO9TsIyNqjDDtnmsq1vVZkZiNwbjHQjFW4pi7FeUJ5HHWqdjIvwxyDnls/wALGrioAGKqACMcng1lpeDcsbk8MDgH+daFteCVsxgKegOcgGgqOm5pWsTdFbdgDLjita3tykZ3kY2/eNUrLMX31O1unJ59/p0rWghcRlkHznp6Y+lYNHREcikFcbcxjJ96cgaWQhQy7T25pEVg+AN+Tg49PrWhawCLZzu4IGBnNZM6UaGkROZQ0hxkZYkcgfSutsbpYXQE428lj1Fcd9odTuHBUcELx9OtXdMvgXVmPzYwMcipZoj02xvfObKtncAMKdvHrXQWlwMAZyw457CuB0mVpMZYEZwSRn/9Vdtp9uWiBapbsWmdLY3LH7q8FhnntW5BKGiMmTvC5Gemc81g6WhjQMo/4DW5FtKlFUgYrJXuUkiGd1mYJg7h044UVfSyMluFJGR0OKZa2+QH4IPcdc1ft0JYEnLcZbsD6VNrg3ZFO70uJbQhTh+uSOntXL3dvHA5Mityc7V7V3F9yCp4PYnpXMaiD84BAYA4z1PNZy8iqbujJSNULeWvAPy49K0nVnQxbmCkAtjvVKONlG0zeWc9hgH6mrun26GYq3mNjvu6inB2lc1krxPJvid4SkmJmVCUBPGOfoa8bvrCa6LRiz3CNuC42j8K+wfFfhhLjSJTHGd+w5YnJNfL3izSWsL+RlSQqj557c17dKV1qeJWhrdHLoX06BjdS2lorZCoJN7gfQUzTPsd7cpO1u9+EJBMjbIgPcd6w/ENvPqMoW3DKEO9pCPu1o6bPDBpr2+CnmEk5PGPb1zXUtWcp0Ora3PHpLmLy4AGEUa2qY2FjgH14zXiPj3ZPfQWF2090rHzZZJXL7OvbqScEivUTMogs7WKPCiQySk5+ZscL/XNcj4t0iWG9luoofMkLEKGH32xxknoBTZB7Z8AJ7GXS7Wysy9uscWWR1C7Qc4JI4BPp1r1DU7dGkNrGAAg3MXOfw9q+cf2f9TTRdSaBb4zwAiW4u5uQ8uBlueOuFA7AV9JTRW19bTXbhhEvJI/5ac9T3610J3Qlozy3xloqXcbRoq/MTuI5BPtXi/inwolxI0UXMuM5ToB6V7/AK7cf2g4t1RI44zuAztI+tef6no0dtJKg3eZLlmkbjA9qxkrnRGTPl/xH4chVwrAucnAGcnmuZvtESABQMM3ygnnFe4eKNCt7GZ7hk8z5fnJ6qT0GPWuIu9JhuXDyqyJGMqMYP41z2sbqR5NqPh/zlTy2ES7iG4qt/YyWyMNiuScKp7++a9Dk0hrlHVCTtb72OntisaSxeCTcI845LAZ49KLtGiaZxVzpsttEyxq3zHtyCKiGnXcMw2sGXA47+9dhPYf6O+5ijs3GeKE01Y0jcvkNj7x6E07i0fQ5OOymlVish64yBW5Z6NN9mfLFsNkjPJrZi0hfNyqsQeceuK2msv3askbbWxlT978Km7FoULTTGhtFcuxHAJzxx7V01lYNcWn2eNiZgQ4DCm2VsL6xEO3bvO0kdQw71q20DxTxOjsTG4WRe+D3pIm6NLT7ZItNDvHsZD8xXuadd2xEzDdsLIGUE8n2q8+o/ZJTbBdyn52919BWb4kvB9ieKUK8TMDDdxjJj9j+dWjKUmjmPEmrm3BjnhElvM4R5Oy9sn8a8L+LmkW7M0MU6TFRuV4+cH+6fxr07WNZSzSVZT5glXE6xvlCAeHAPTqPyrwjxXfLNEbjTWf7Qp+aM9QM9fcVtHc52zz+5uJ3DQOQVViCPf61qaVY7DG6sA4w6MgyD6ipoLaG8Uvt23FxlnXqBz1rdsNDb+09rKY0ZMrGvYDj9eeK3b6EJdTofDsKaqksdnIIL0nzRE4zux1A/nXq/gecwahLpt4sLxuocNOmRx/9euc8H+FLfUoLf7MqLfQFmMmcBgORz6dq7YPIEjiJihncBY8rllIHJz3rkk9bGmmx3zanZaTKsksH2fbKkM6sCwT0x9Ouay9URk1SeGyvbf7TbKs0aiX5nfuQff+lVdC1RYGi0vVJYpJrpCpkySRjpuPvU02hxzJBeRJG8kbbJJd+8bR2BHTvS2J8jS1zxfZW5tPtVub27mQRSAplo8gfKx798Vyl5rsvhfUNtpEkZjjAVkBPmR8tuz6gdqtavDca7c3LtHGjSr/AKxOi7enHX19+a56XX2s7r7HcYGEaRElXcMEcbT6H0NK76AktijrnjlFQz2OCbhPNAkjD55zx6AcnFVtP1RNT06C2ZfMuJWLCMLgHknIPtmuYkmWyvZxewJdrMxiijjyhAbqOOgHrVxdFtr6/SOzvfKaAHdEzFfs6t3z3GP51dhvQ9OTSL2w1C+nmuHn0y4ijRFYfcOOFz2HU5qGaJP7LjkKj7NZiW6VmBw8mPXsDxg1ou+qweCkMMiTwwMI2aRv9YvHX1BGCKdPqNpqOnXFskT2kv2YTShgSgIGFGO2cDiqsQ9VocI8OyPS1vbeJjqDPJcxfMyyICCGz2bj880ltbPpd9qN/EJGgaRlWUyKwQ44GPQ8/lVPQbiBNZ05pLhoJyZTIp+eMKDwD6AgH6VravptjIIPJaC5sJZmkE0EpXAz93ngnp+VOw0DwRWkVhPLcGW+MX7u3f5lTPZs8c+/0rE8H6nqv/CSPdySSz2EDEsjSB/lPUD0X2HSoGtZ9X1e6it5JVkBKpNJja4XliM8bQK6LwbaRWOmapfTrFvjiVfKRMbnY4UD3ovYfQ1dY8RPcWsLeXHd+fJmLeGBAHAz7DrW+3i0T6XG0sf2ceYltH5mFLJjqB1HPOfeue0+a/vL2GXUIGS3J2wtGgIXsE+hxzVnxV4Vnkvre+WNbqBp1AZeEQKRwPwz+VSKy2Z3Wiahbzy29teFo7YkyEqPlyvJGe+c10lgkf8AZV3qW9o5/taCAKuFxnhfbpzXBrHc2YisYxCkZgxHMST5j7iWX8MYrpLvVxp3htNFnCCR4vMxvwxfI24/An86sixzPi2F57q0jLS3Cx/v5p2GFZySST7BRxWxpuqXd5o8EUIWVr6QYDSZygHv0FQ+ObZND+HyQXMknm6lMfIk6sIlHKlu3p+Nc/olu1rodpqM5lsZSwiht8bn2ntntUbMvdHR2trHO1qkBe2jR2aTsC2D/nH41SvrizbU71lIJ2BQ2OVfAGfx5NW/EGo6goiisLSO0soowjS537jjqT+J6VQ0a0E1/BMpSe2t0YSnbng/15pO2xXmzM0m2uLiWKS8dwgBQ3APIIPGfWuvsLCfUbK+Rm+UvhRHwrkd6xfEwis9RitWPm2znzIwFOB2x9RXU2NlNpPhbTndSyl2lDIcHFJIHsXNH1Wx8O6dcLMNoQeYSwxx6V8z/ED4rx6zqF5aX0ubYTFo8noPSuh+NHxQ+y6Hc2wUi6kIABPJwa+a/ENzFq6W9w8212b5lreEDFyud7rOqW89rEbYJcRs2FQcg1FPe/2RpK4j+d14Q9BXC6Zqc1rdRmBWe3j+U8ZHWvVl1Ky8S6SsSWyxy7eWIA/WtPIDzzTdTe71eITnCBuBn+le0eJ44Y/BiT2kimXAAXIyK8Cms5dP8RSLt2RFuDmvTtA0abUbyAXdzm0QDGD8pBpPUlFbw1fyWt4ZnRZeuQR7VU8U6Ymo3qzWy4uHPJx09hV7WJkbW3s9K+WNeNwGd3rWTeXV5b6gIEhf5f4sdDTuURf8IXe2UZnVPNkYfMwPSneHY57SR/OYd8EnlTXV6Tr0ksTW8q7n24ODXE6pFex6syBf3ROcAZNIDclIv3eRlaQD7voKe2n/AGRUuRGF4ySecCtLw7Jbpai2eLMxAPPc11Gv+B7nUPC7zxkRSqo+U/Tg/lT6AcKNSfVLwQJKAF+UqRxXR6PpNuH8okrg5+YcfhXCaIH0u6ZLgFXBwSvf3rqovFcdrGGJXOedx5+lFwO40/wRZsjbTvZxjaBjn1qjqUT+HLZ4exPGB+lRaT4gkls/MjlddxAXjGM+ntV67vVvNMf7Qd8zc4YUvQfWxg6YYWnWUo/J3ZHQfWu90KW1kjLmRTMvGw4zXB218iw+Sp8jJxt7n2qjaXr2175aSgbm4bGT+NQ9TZM9+sfD0WpWLscFSOgrn5tGk0F3RADDJnBOePUfyrn9G8fXWlQxQkMAG6Ievua9CsfEVp4ijjD7XfAOPWsZWNYnSfB7XJLHUAjtsQYyynknFeya5dSarbBkXJHGT3OK8Z8OWtvpep5bA3chB0H9K9n0fUYLiwQkKnb6+9YSTlGx1QepxYDxTkSP7HaOBUTIBEVbbkdAeSa1tcsTHK8iHdG5zgDt64rEVyCSoG7plu1eW01ozuTuSj5125KgDdt7kd6XOSp3ZABIBODj/Gl2uvbB4PPakYljl8FSflY45+tK9hjWjPlBwPmUAZPORUjkomFOQfuqDjNNZwEK4xuP8RzmlbKhSTjbgAZ6UaIBVZRgAZK/N06cUqlSq4LFSMZpCPnjwerduOccU/P7tGfuMFgM80/ICSPbhgcEdCP4s9qbt3IpLFX3cqRxz0Jp+BG5G7P3ScgZp+FIZgSfbNID41tCyHgEg9AfT0rTiLPgZ+TOMqTnpisS1l3MSWbh88jr9RWnbMCjEAnnAOcKM13VVYdB3Ir/ACknTzBs2jPaqZkxtjw5YjGevFaVyP3RQbc42kn1rJuQUCqEZiOAR3NYI65X6Fe8AY/uRwTjcSayXj/fMWJJzgMOa2vLLR7yChyMJ6V2HhX4eXHiIROkZIJxjoT7frTvYmVjzL7M0xyoz8uTzg10MHhKS9sQ8UWPlJLdT9K+g9F/Z5Z4kElt5fG7OwnPtmul0/4JSwW00aKNoUn5Ryc0KTvsYPXY+C9f097K7mRxtIYjbjpiu++DmmvLdRyMGODnDetdF8bfhdeaNqjTLEyxF8M5GDmtH4RaA9nErFCAMAg8gV0Od4HHLSZ9MeCbUJZJ8mDjg46cV0M6HJJABABwTwCKo+GofsdiON2eNvp2Oatzu6OyoQF6E9a4Xvc61orEEoQMOcZGACOc1GWD45GB3BPzU93AZSy5Djgngj3qHkBctsHUZ5GfajYY4BI2B3Ak9Fxk09cltpILkZ4NReXmPe33W6ADkVMissLErhRxu71SAH27TjBPGfWpEUICSSz9iBwTmmIvl7jkhT8oY9DzTz8qKQNu3gkdSB60dAI+QwYnPAJzjIzQ3L+bgs+cE56VIf3jgjG7ADbuO1Ksac5yQVwQe9MydnsPiR+OMMBjJOePerEcRUgsoLqMEgZx+FNhQCJS2C2QPmOeMYqxEwQErjCnGDS6Au5TvbhYIiCD5ZJPAzXmfifXArSMMkNnaGP3feuv8T6jthdc4OMZX19a8P8AHGueSrKXG9+SemTVwWplUlbYgufE225KGVWy2C4/h/wrY0zVxKeJNo6YA5NeJXOqvHcNJv2k9CD19j611fh3XNux2l68HceBXao6HntHsEdyRBgjDHB3EdfY+1Si9dNzIRtcckHGf8K5vTL9riMKrMhxht38IH863IoTK+wnKDjbjJqfQy2NCy1CRGCsgCnnKHvXS6XOSUL5IByO2awrHTvlTOeuCpXkZ9a6bTLZY1UEdOqg5xQ0FjpbJldkQJyV7Hgn6VqyT+dsCEE9Oeg9eaxLKTy1VQcE5Vc1chY8Kx+5zjpk1jI6oo0oUYug2sFGeAf85q7DtijYjcx9jwtUrSRiSTkbfmAJ4Gf89KteWXAw+wKOEboc+/esrHTF2GzXhT5eUOMkLkk/hVvTi8syldzLwCF64HtWc9sUIZ2+UnHOcVqaZL5BTed753AjggHrUmidzvdCjKSKeVB5x7n+ddnp1xt2MGOwZwB2rhtIuWBXqTkYTtW7b3Mp2naQTwecfmfWs3oaR8zurbUDMCQwHqoXJA+tbenXQVADyzDk9cAV5/BeEr5e5XRflCocc+tdRocwkbzG3PtHJzgj/EVg99TXod5aRAxrjgEZIZakUKDnpzx2FUo75TEgRQxOPXilurpljxtHXsaJNbHPytsfcTYwwH3jjBNYN0RLIcn7uQSR0/Gp5bvhwWJUduhFUredpQXEZKZIORgfX3rB6nXBcq0I8JbgkrhiSWNW9BhMk6vuXcQRnHT86gkR3ZmGI0/vN1b1FbGhW6ofugVUPiQ5u0WdLFp6T221l+XHr/OvFfi34Ot45JZY0BG0kgLwte82hJhx/Diuf8XaLHqVhPGyLvZTj1r2krK6PDjO8nGR8Ha9ZfZY2jPynJAK8GsHyS9rtIDSqQBsyce9exfErwa+izu7QnY3zBSOK8kuL+6spNtuixJkhioxkV0xlczlCz1HzJJ9qAMjrGg3h2PGfT8aTWBb6no9xO+65WQHCRnHCtyc9qz7rdiaOZpLjcnTPQEcUmhaiU0e6sWAMinDsDny1J6itb30Mdjnh4tj8MXUE0tmA0pAhgb5Y0HqR+AJ9eBX1F8NvFR8UeGmnudkoRQgVc43f4c5/LGa+P8A4heGJdR1ezu7ieaS3+WONB9+Y5yT6DPAz7V6x4H+JaeGtKt4SG+yySvH5SEF7yYKAB/1zXrn2rSErOxEkesroxMt9I4domfLu/OSO1cz4qCzHzoymBlEiXn611dl4iTWbBJo/LdMF22vuC+5x1rgPF0UkBt/PYiSVs7gMHnp9BVPYuLueceLrWW7hdpFVQzlgOygfzrlrjRJLuHhvl2BnJ9K9M8RqJNOEEY4dDGO564/WuMFsUtJFz5ZlPkxqeNqDt9awaNrnG6pGbCC48pNz7QzBT1HSsyLTkl0zKFUZgMhRnHJrqbeBWAiV1JOQSehHTn0qhDYiykuoowFVRuy3ULz+h4qGh83Y469sop2t4FHmeU/mSbfQVJdWy3Xm23lrlE8wEfLjnp0rWh0+SHVG2KfKZNm1B69efxq09rFbOIVfzNx2Fj6+lQ9C79jItIlkVzGTnGFYcAkds1oJGkqRSyjLsrZPYc1Qt7WSOO+IZmReUB4CnPOK2Yo82cZLAvsJUds0ajbK1jcfZIG8xDDH5oAz0wehxWpNdol9FJGVCkEYUZDDPBPFZlrM13BJFeMzRhgUJAIOR2+npWvJY/YtKS5iZZUjyxx/cxyKFqQyK9vWjtfLYKz5KxydwCc1zMl8bZXs2cTW4DLJk4YA8qT/KtSWeJJ03SBYXxtZ+u3sPzryr4yX76brNxc2k0h87Y0hBwFJ6g+2QK0irswbuc7rOr3VjezWUrM2JDJbSN2yfmiY9we1efeKJFg1UX0BNtIzMph7qfQj2ratvEg1yCKG4Hmagny4/vr6H39DVe/0Rtek+1xfNJG4DBvvMAOc+46e9b/AA6sj1K3hWwtdUuROJATna8SjseuPoea6HSElmu5MHy3i3COTHXHGT696r6JZ2RjVrTEV0cv5Y4G4cFfeu20rSm1XRVihVWvTMGdMD5RyGP0qGxrQ1fCUOoaNdW97bQRTxqALiOM8OMHGPU9PpXTvpMod76zO5o9srxs25Y1PRsDp/KuWtZZdCv/ACBuczAIkB+XIHUqeea6qxaWGZJt5kRQLebeSC6Nk8gdT0yKwZXmHiixmktJrshoVmC/OAQQwHY/561c0HUr3+wbZYI1dZGJKP1bGO1amqSJNZW1jMm2UQsiRMoBJGWBz6jg596wtIuDpU8EMi7jtKh0P3WIzR5E7o29TvU0yJoLRcTmMqWbGCzgr/XP4V554miAuIY7eVbm7tUMbFeS6A9R6gn9K0NXm+0WFzPO7K9qj3AYDqucBT6EDnmuU0R5/PgaQqIFVcztxtjHJwfU5xVLuC3ES5tNP/0r52uZ1VIo3IPlDPLYPc54qq8c0eqxOu14ZImDAHGQO5qHX9PNzdRGEqRu8xGb+BQeM+vA6+9WtSb+0EzEibGO3zYgQxHbjtk1a7j0O08P6ylppjM0qi1gQsbV23cegx3z61f024m13Vobm2un8ltrXNs7ZGAPuZxzgVh+HNJkdJbDzgSLPdvdQVaUknH4DitPUbuW0u4LYAeU6+a81uoAMm0YXjp0Ax9aGT1K1zaQgtGtqEnlO8bz90Z557VjXFtbxabNZtI7ozKqRRA5LLjJyB3JAP0qKSDULjVJxAZ2luI85U5Tr05rqZ4r610mxtj5k3lTcyNH8u3gtyo6cDqafqGxXeaPT79fsscREFribPJkJUkD3GT2/uiqfhnSbrVtDeSCRraQyBwoJB3buWI555GBXRavoN02iNq0G6OWZjFEZE4KkYyPTAyP1rViSLT7rRtPgKKI7RZGbJ3MWxk+/el6he5r+F0W31G2aVkkZZGlZsZxhOPb5sNT7u5Mi6mY7hbCAy+WsaJkr3Jw3U5wan0rT4RDcySjyols2jjUfL8xO1Vx+J5qTVXs5tNjkuN0dzGmWZMYXIAGT3OBWnQhvUd4ZOknT9Nvb2V1isBLCd7g7iwyOOvqae8tr4g8VmaIF4bRQBO6fKUI42/QVxwtrfTLR5mt5LhLkbJlmbkE4I2+jYxz71qaxqFlFo4QJcWMrLsKxnJIyOc/TipvoNrUs6p4g0/XrldPRGnit5BHbLIc72B5P4H86zvEl1cXm2KaZVijdioAwgA7+1UdEu7QNPLpbtHcP/rLiRcmPjkD3NUW1WR7maYqduNglm7HuAv+NZy11NIkl34hms7dLVJGkSeTYGLZzxwoHpXoXg7Tza6HBCYzJJLJ84UDJHXJrgbCyNw29UVgo2ln4ZWOMkfga9HnvLbw1oAjtpX88cb3IBAI+9miOurFJ2HeOLjTNNsoBcNtNrnOF+bPfn0rhvif8R4z4W0z7M4hzGwDLxkCvK/iX8V3kv5EjuDJGuUYn+LNeY6/44JVLFnaaM52c52A+lbqN9TK9ybxlfXGvyC5aVJ5yu0Kpzg+tefx6Ld3cxDAoR/eNd3o9tZQ3EDPK3J+bH9a6rUfB9nfor6e4BI+f5vetk7CSuef2bpp1o1mE3sudzjrj1qnNq90lq01rMyIvbpXXXK28F1LZyQByqH5h1z65/pXDX+lXWnM6qjBXJG0jJpqz3AgXUbjUVwQTKWHNe6+E7B08JGeU/Mi5Ck4wPb3rzfwVpVtE4e4j3EYyHXFelWmt28cJjKh4AcFBzg0m0FrHCWWsf2XqsjneqMTwR3zXQw+Io9u4RAhmyMjJJ/KtHVtM0q4gF+IxHGp6MMZNcxY3cOqX7NHtjt4iDxwSaW3USumaukQzX+v7jEVRx/COldRcaNbwW0hkVPP/wBvqKy5/FX9kQGe0sy5243hc1y+keJbnXLmdLp2jjzkA9SfSn03HdJnSahJa6TZrqIKgJjHrXVfDf4hp4qkNlNtMZGMEZNeeazo9zc6SY0ctGzcg9KueAvD7aZseKXMinnAxzQh7jPiJ4cTRvEkzxkmJ+QMfdrlI0+1Xq4T92D1PT6/WvWp4o7vUQ2pgMMdSMj8awPFcFhYyN9iUFl5BUdaNiLdx9uItPso2ZsKONuf5V2fhO60q+R/OdFZiMFux9K8hsbyTW7vyZmZUBAx3FegweBodItY7qO52tkHY56mjXdGhq+KvBa5a8tGCIBk/wD1q5WLQCl6kjkuCeM8c103iPxBLDokVtvDsg5wevHWuHHjASXCDaCq9R71DHF9D1FPCf2tIH6BhgjHTj/61ajm28L2yPtI2r/E3Vj6VneDPG1pfWxjnK4VSPTmub8X6893qI2xuyEgAk/LgVlJLc6E7nonhLxC+szcExrnALZr3LwjCGiWVm4PXBr5y8KSLYRxzOSjSdlHTivZ/A3iNpo0jwAMgbTWbS6mqlqejagD5LA/IET5WPO6uZkX52+V2OQT7/Wu1kVX0pnJw7DOB2FcNeyFJXOSG6n0PtXm1lZ6nfBuwYydmcRr0XPNDIPlGPk9Mnj3+tCy7pFOFwDjj6VZjjaKMjzMlup/pXNa5sMcN5Xyg44AYN1+opqPt3ABWJGSDwPypYVcPtJJXdgk9qeo2lSAGxkAn8aoAij4boXJBwARmlRtkYIyp3HPanK+8ktlTwwOaAeM54PO1qNlcTdh6Jl9xKknoAOtLCHJ+b5CvBI789KcDl8Lhjyfl6Cpk7uCQVBG04wf/r1F7ktnxPawkSeWW2g85PXPpmtWR9sLR4AOAWx2xWNDd5bIGe20j+dapldYQrBcHgY6k13VS6LRn38sgAKuSOhbjOPStPR/D76hGXwGBHXpmqLwhnjXhmLbTnt7ivYPhr4dj1BI4iANnBJHFZehrKRk+H/h4t3JGJIwQnXPcV9J/CHwNa6clsZo0DN0x1HTjFcpF4fGiTpcOn7kYH/1673wz4iWbyI4nAZDneAMg9hW8ILd7nLOprY9kl0+AQqIU2RxA+YSMD2q9B4Z0+GygYqqlxlu459KwtLMzW8shdmJADjse9U9Y8cC5uk02KTJ2lzxjGO1VLV3Yoy0ucn8afhhpuuaK22FXO/O4jvXzl4X8Gto9/NAFPlQnBDcj/69fURv5p7GSC4DkNJjYeMDsayG8Ao8s90i4DjhF4z9fSspQ1LvzHDxwiOyQDOBzjJ656imSyKygj5WJ6H/AArR1uE2c6Qngc4LfyrHlk2lcjJ6E56VzdzYZsbKgqfU5OAPalU7QBnco5GcEVEp4PLhiMYz1/OnEbkGeNoAK+nWhIW4BioYk9fmyPXNPVzj7yvnpyf1qHeQnznqeoGBUgcIqFCWHU8YwaFoL0JyxXJGHGeB1Ap+WaPGAMZOFPX0zUcZXG1jkgbgR3pFcKu4kZXkKvU/h3qhO+5IpTHlsRlTt+6SR+NTxoWYEgKB8ucYOKiXcxPGB15Hymp7ePfErbgW65zmggkgRT8oATPOSaivbgQRKcsBzye1WCyogkO5Rt+8Dxj0rlvEeqJEkhxt+XglutC3FfQ4/wAZ6wVDhnUKckEc814D401cXE5TcW28c9DXdeP/ABAYg3k72yeFB6V4tqupNNKdzMxbk855rspwsrnHJ3ZTusygPg8NV3R9SaGdWySmeM88Vl72YY6k8Ak1HHdCFwmeeoI71uJnuHhHWPP2Bgr4HducV6fpcyyxLIgUHH3vT/61fOHhbxKIpFHmeU3UMRjvXs3hbxAJrOMlsnHQdKOhzM9KtyA+TjKjJUHFacMq7Qm4hSu4r7VykGoE/OSOV6Hv7VoxX7MAF5BOFwe1ZO6BbnUW92mwqr7Ccge3+cVpW9z5oRt2Bjadw71y9tcuzHaCGxjgc49607a5ww+ZguM5xxmsmbxZ1Vvd7WQbBgMMEc81Ye5252H5sjocgeorm7e+VmYS5bjPynAzUy3LARhG3EnHoP8APFYu50Jo2jcht5BYj0J4qazmy5dVU4UkHqSR1rGE5P3BuODkr2NPUFWzv2nqFXqePWoNE+x3unaxGiKfN+fb046966OHUcoORl+cDjNeY6bN5bxyfMQPlGR/Ot+DUSkiYO/j5D6+v5UnHQcZXPR7CdXcStkqoGeQvNddpU43IhOdzctjtXl+k6o78F9oJ5I7/T8K77RrhYYt5G0Hgqx5I9RWMkdEXfc9E0mTzIQxbgjo3HFRX92rOATgYx14Fc+uuoYcksvHT6VWk1nqVI24+bn1rB2LRrXDm4uI4FOGDHBQ53V0FhYsLccAL3BNcroKtPciTG1WOcA5+legW6okWGXpzlR1qYR5ncJzcVoY09kEGcYQfMcDk1paImHDFCfTPBxUl2hfgLuz1GP5e1XdJsjEgypB7mt6UHzHNUqXp6mpDLhN3f0xiqlw3mOQ65GeFA4qxKwVf5kd6zZGxI24/KD1zXfJ20PPhG7ucJ8S/DseoWryGPfsU8sOua+U/FPhyeK6kcoYYoc7Rjk5r7d1JftEHl43qwzgjjFeR+OfBSagZMR8HvjpTi7Gz95WZ8fytJZPJLJKCwXBA6478Vz0GrSNqqQQJ+5kcyN8uMnkZJ7ivVfG3gGW3MreXguSoPSvJNZsLnTLj9yuHC8gA4UVvGaZzSpuJ1WuyxaykDx7d0CHzDGvJ4G4+nSvGviTrWo+ZZ2mlpJbNFlN6g7gHOT83YkV2Hh7xMYbowsmy2YHeQpJ+go8UaTF4qtLmS2KwySkbPLXmFQMfix5+ma35rmKVj0H4L+LYLPwPZQGbZZ28ipJLu5uJc4IU+mf5GvS9altdUBaYqYYgHaTPDMe3vjtXxPc+Kr+w1PTtJgD2+mWbmRY+m8gbStexaF8TEuNFmt7iQDypooSA2SH4zu/Pj6Vsp30M3Fx1O4u7Npr5rh2/cNu/djoFA4rlNftpLSS3iaMSGST5tv97HGPoO9dYddF5YvOFVPMJjiX1Hr9KxNdvopkhlXEgCq3PfPGBUtqxon3OOtYwl1cONyo7cZAIB5GKrsw/tBlQbVmQqS4yce35VrXduFnNsBhVAcgH7oOaz5lCXbyLt2oDtJ7jGAP1rHpYdzIg5a3mDMyq7Kf5jP5VVhlF1dFAqsWkAVuPlJ6GtO0WNkxjZEpOW6Z4P8A9astwVUSLyC2emMEDIoLUmh8Bj3zxzDazMYzj7uQev1qaazAgMluwRVIyGyMr360XCrItmmM7/3kj9Cp+tW5dThGkyefjhNz7V469aW4nIoWwgn25UKhXeNh9T19jWnJrFrpOlz2M2FtZEdgSeMYzn61yGteMLHTVukLKoEJVR0ORXjGv/ESTUNqSTMqxLsEbHAdgvP5VcUQ9TX8ffECceFlmjzH5V00Mm0fN935Tn+QrhE8VnVrm0lvVkltriFY5lJ5Y9z+BG6sDxDqTalpL28Ush3NHLKpHWRVIJ/HIpNDSSFo1k+dooQ4XsDzwa35UkZ6pl2aGTRNYvE2kuZA0cqjqvY/qK7DwnYS3lrcao+BmVSzEYJ7HA9xWL4asLrxDbpDIvmSKHlRj9+TPG3+o+ldrbQTPBaaZZyIZUkd2XAG7HbH4VnJ3KWplaB4fhN9MoQl2y8RH8GT8uPeu98JRTW73kRBW8j4JjAyh5/n3o8KWMOq3iz2/wAksA3ZI5BHBGPrit7T7tdM1S7tpYjjY84mKcyZHYd8fnWTbY7ozBA2trYyQxgXZl2tu+6emSPStuW5e1vU2pmW3bDKRgE46+3So9L/AOJe9zLI6x2/lhos9A2ACM+3Wn3qR3Ed1I8nl3Swgb+hbr29wTU3uFzM1rXU1HW1Em6Kzij8lZOpG4DBP45qWK4eydPNQNLFlFBwQAwJQ5/DNYVltJvPPPmIuEaPr82RgqK3pDAfOtbl1kYBZWCnlFIIwD64p2CxxV3r000k8IyGd3LylceYOhGPQ1mxlksrxUDl2j+eKPnauR1rc1GztwsUsUQeIYi24ywOSRVg6Pb2sqqs0cE+zfJG3YngZqkNaHJ/2tfaaiTpl2iQRxxsoIwTznPWt3w1f2eqyiKa1Mc5YvFLbcFTjpWfqWitYaZEsrFTcARxr14zy2Pxqnpsn2GdYLMPcGMcuTgjHBb+lUtQsdzrF7/Z+h3M9sPs8UmYI5QfmaTPLD9a5iXWhp87K11vhlHmzSA5xIcgY9OK6C5F3FcQ2txCs8Lx7wu3CLu+nfvXI6lYxi4CwqogK7wzkkA9hx6ZH50rkpFqLxjcWSqgLXUttEX81mxvJ/8ArV23g/xXcA2drIsUq3LLguShUHnp3rzmz0FhcCPYweYgs/XA/rV+NnsdWtysjItvtTODyc4Jx6dqryHa59D+I7jbpVgltOv2pV2+WWyq5zlsfmB9a5a4mms/NnlRYr6S1QRzJH8o5wV9jjNYknjFNR1iLYpS1KJBh2G1eOo7n3py6hfaqsdyrJNHFLtaMDgrg9SfXFK+pCXc7HXb+Jbmye5ZRYmJIN5cksAcAhe5zmszUrCWXWp7R7l4IFjZY44hkbWPGR6gVfVItR1LN3hYNNi3h3PyKzc7cd8cdKxor++vdbfzJPLmDnE7H5HU/wAsDpQ27BHQcurNPLHGkTPa2SEpIQCYz0A56kjH5VNFO2sRWkUohLSkpIEGflLdPrmo7u3GoP8AZoN1paSsy7V+9cHPDY9a04LO00DTbYojrcgYRmHAY/8A16V2U7FWCzsfDbmS2CEyMwDEZSPjpg9TWFf2kd3aARnkSeZJtHAJ9KteI4buSYJdPHcxwMHMcXAdjXP6l4pga4jt7eBkKMAzrwRgc00rsPM2LDxRb6Ppii4RSCxVmPYf41wnxR8dB5bpopXEZjBiDHjafaqXizxPZ3F5a6XEu+VUMjHvk+teQ+OtSv8AVtQbzGCxpiMAcdK2jFGbdzYudRsrqwimuF80jhsf1qglhZanfwukKxxZGW9qisNOlTw7LLLMNpwAoNQXV7DcacsERkMqDB2cVoSvMt69NY3F6n2WZwsRxkd66WLxfDpWgssR3XDDru4FeY2Gm3N/MEijYYOSx4wKv3+iXcMiFXdoj1I7U3FPS4XsdPY+JbeMm5vHUMMsGAySfSq513+1o5JbeJmlzwTj8KYNEifQzI6tLsIJyMVjjUL2NjBZ2xgTIxgYNNJBdmxpk2pligQGWQ8IRXUeF7S/ivmiu4iqKd3zKR+HvXM+FNcu9O1tZbiE3LqcBe1elTa7f6lexP5Pkl8LUghmvTNf2i2625VBxuPFYWkwW1rDIpKlt3Ix1ro9c1qGKcWOwOyZDNnvXlWp6rLaayzK5jgU+verC56fHrKXkRsktyUVcZArGk8ORJBm3INzI2dqnkVB4O8RQMrZXMszAbia9V0bTtI0u4jcxi4YgMzKc7aXm2BnaR4eK6THBNIxkZMDPUGuctEutB1woZMLnJ3dDXrviK0sJbCO+spkWSMcoOua8ra9k1DxGv2pBGhGAx6UWFuQeJPERbUI4kjMjE5I28flW/pHhUeIkjkuvliHLLnb1pdQ0i3tZxPEiTIpBPPOKm0LVrnUrp4o8Q9wp6EUnvqV0LzfDHRLSznuUuQJI1J+U4NefyT3d5etbJds0GdoVzyea6TxhfG1s5YWuSjbQNinHNYXhmON3W4hbe4IAB9ae62JsZmt6dfw3aRTOSpHyrzz2qrBZW8VwWkXAJBYEcivQNftLqRoZrlA8aja2ewPar1v4RsdZsBKgUSY+Q8flUta6GisjD8MWtlExZZOSeWB5Iz6V3OpRaRHp/m+coYHGHXtXnGqeGJtIvi8e4jocHHPtVw6bJeWR8ySRuQWUHpWck+xtFnXXF/aHSGMEvzgDCg/niuh+GGrzC7UNveMngHqDXECxNnZbThUKZIP86k8NeMlsdSEKne6kAkccevSsWjRWufW9lrHnWYV9zSBc4xxx6VlXERl3yBGUk5VWPB/GofAV7JrOlKrSDaeBzyRW3eaW9jHMxJKv7dfwrhrRejO6lIxPKNv8z85BLZ5xmplQmLJwqDBCrzTWZYwFDbyT2Pamq+zIyQU4z2rkOplpCFRGIBxyox1+tNZ/nQZyOvJxn6fnUaDKnBVlYZDE9PapIXARgoztHVuQv4/56Ua9RX7C7ty4cBFB45zk1JuDKeucgHI6iom4wQcAnjjvVqMZJDMFK8BcZzWU562MZSJI0Cl9mO7blHTNSSKODuBUjIwcbfr9aRIUAjyAM8ZXinyDau3qASC4xz3/SlFXJVz4bRSJwc7ASc7u9a0D/uAxG7KkKe1VZod0gO1th4VuOvqO9T2iMh2MML3APb+lenPVG0ElIiacrcY6E45Hevb/g1PILyJpDswBkBc7vc15Dp9os12o5d1xgEAfhXungLTf7MRbhg2HGUUL19qziuZjr+6e26/FBf6PHboFJdc7ga898PQ3Oka6UmfZFGc7iOvNblrcXTXVrFubDDcQwGB7Va8Ti2jtEmZd0mfmAx1rrt1OJvm0Z6BoHjPzI3jDKxOSyjAPsetc0bw23idpJExGOAeo55xXD6PrEVvIpJPzMBk9Kk1jxfE9yiJKF2HczbsZ9AKfLdJ+YlN6pnaePvFiW11bJazqq/fcjvXYeFvFMWo6fGjvksgOTxk9818yeJvEDXmoPLkE7doU9BXZ+CPEMtvaQpvPzL1HUn6YrOWrbLjN81ztvFyIZUdSChZunpXJTMDuYdRyB049a6LVphKoLDbs7Lxk1zdxKSCXHyk4AY4I+vrXC9zuWw2aYMmZAQg9ME8dKTzXkZlzk8lcjAqISDBUvjntUbbGZckKeS31qBXsWvN+YKpHzEfL1A9TUpIUfMw5PJPH0xVA4Cq7Ngf9M+h/CpI38uMhfyOKsXOXAW3OQAiqOV75Pamq/kggk8dAR35qBCigq0gUnJAf7vT19alDDd98NxgNz1oIuXIpWEa/Nz/ALIJzU8LAqEKkpnPyiqMRMYzkja2e3A96vQzFE35yByT1BoGQ6rMILRkLbFzwwOM15T4019FilBOcDA9/wAa7DxPqu1Cq5baNw2k9a8H8d67uLohxuBzxnj/ABrSKuzGpLocN4u1p7maTEiuoY8gVwtxcszAKMc5AAxita/maeRgoyAPutWcto8gBB5B6A/zruWiOZK5CJGhQA7VBX72OnrWfc3ClxtJ6c8VoTxMqMMhl6Anqaz3t8QsRsB9GPSn1LcbEmn6lJC65J2juOa9V8K+KN/lLKxX+6AcZrxZ5AkmOWUDJwMAH0rZ0XxGLeZFVgvYEdqu1znmj6q0bU1uUT97uBH3eua6OxnMr7Spz35wMe1eFeFPGILbPM3KoCluuCfbpXqeh6/5yDBAAyucn0/SspIzW53drcyGJQBt6ZYdcVsQXUY5JOQTjHT8q4+y1HyTGWcuvfHatvTr2KUqAfmIPLdfxNc70ZsjoIcEhy3y9yvStBFVmVcZyfcFaybOZEjyScjsP5itqyeLYdxbGM/Mc9fT1rNmyLUNrmPaQQiH5lJ4I+tWRZ4Ych0GCKbDKkfT5CQeSN2frUkt4CQCCzEY4+7n3H0oLRKpCbRgncc7mGcn2qzbP5UoXzCWycqD3xWTLdbSQCSm3+Buo9ajsrkyP8pxk8BzwPUVPQq6PRvDWZVJ2sRu3fN2rvNPzLgDBTqM5HTtXnPhhhsQCQZ9uMV3tvqUMESnZuZlJGMYA71nY3izSvtQMWQHwijt0x/niq0c5uG3FvlLYUL14rJmvEuSQzAIowN3ar2jSfargKpJPcgZx6Vztam6eh6V4TtthVwQFyflPrXZfbkjj5YL0H1Nc5oMbRwJtK4x0z370/UbsxRuWfaxPp0qL8qdhOPO9TatrvzJ1XoOme4FbIcIi4IyfbvXFaBfmSU9kz0/l9K7FWDqm7GSM4reg9Dlrxs0WJpSyLkH3xWewDFXZhnG0D/Gp55lBUDpwD7VRmnwcqORnkDGBXRJmMI2Qy+do4SEbGOMMa5y9kCwNuTcv8QBz171p312NxXBOTwwPHTvXL6tdgMcDJPUKMg1m3dm1uiOY8R6BBrELhwpA4x3x614543+F1vPbStAPnHc5Oa9su5GnbC5bPGCcD8aztSsGngZCoAwMnHH0qovsEknufE/iLwfLpckzRptkOfnHGD7Vy6XOoaJE6IXiVgRu29SehA/OvrfxP8AD2G6uWl4ZcZKnFeUeNfCUQhMcKbmPJJ7emK3u1sckoHhV5pVtrL2UyRtHLESDJjrx1Of51zGi6HdWXiZbW53/ZBdfaXVZPvkDC/gM5r05tL/ALMuHeVcxhDtUnGTWSkjy3ZaYruY5DYyQPXpW0Z2ephI2tE1uR4XdpVzaROm3+63oPXGQKsQ6xEl3PuYJHtVY8nPAHOPxrkX8nTLVIUc733szSZO5ietZup3F3ayxlSZERlAVFxliemK0upMySZ6DLqa3FzOcl3KGIMPp3/WmXM0X9mQZzuzlgBk4A4zWJow+0XojLfvGclkxzhTjd+P9KnuJZXk8kgqrMfvnovrmpbH1K93qqLb/ZY1JGzLMeAoxz+lZVzrieT28kISAODn0xTLjbF57H5nb5cYAJAPWsHUCsDoZxmQq0uCv3UHAB/X8qNWOyOhm8SxmGLIWPKj5Gbjb3rjvFXxIS0vltreQCzKFn5zuX+EVzPiPV7iRfkH3ydgQYG0ev8AhXA6jE0ixCZmUOhdge45Ixj3rSKuMu+PfEt3qyGS3OwTZfA5aMd65DULee7ghfqzoFLsegJ5NbMjGCWGF1aNZY9zN1AXsPxGKs3kPmXkYMYQErHFGhz8o6n3rZO2iM7X1KMcFsl5bWkcn+v2o0rfdBA61aj01zNcxIpMjEBlAyVUcYPuetbVz4WW0ktruFlZYZAE3dG78ntVjSraaOSe4kUzTzSSOSOcnH6UnLsVYveFwbCJ8MVEKqYiDzkHkfln866G8tI7aKHWrYDbczMxMZzsYE4H0z1rH8OaQTpZVD5kjEN5itnLc4/Xj8K2VgVfDgsZQRco5dVHGGyNx/LAxWT1YbG/4Z1KFWt5Q6xNdgoX2/xkH9MiorvULm11ghwZDOwhWP8AuNnBdT2yMVjaHYE31rBk71lLBV4AXqd1aHii/wDO1xpbQ7pgMqhx8qgf1qLitd2Oz1rylls4hIpSAbmTG5Sdp5OOmDXLaj9pSzcswF0WVW38ceoqe1uvsyQxl/nkjIADZAPPNUtfvGe3W3aVbm5AAaQHhR9e/ekNIowXUenLtVkkuyWVW/hAHTce9V0WSXUluZZQdqDcqdDj1+lVrazWadkjIZTIrOWOdrDtzV+a0isbW6Yv/pEmCY2AztDc4PbrTuU1YQXqfb4lRZD9p5jCYzu9fatLUbaCJ1ll2GFUIdzncDjB/Hk1zmlXdpBcMoY3FymXLA52jjAB9Oe1bcUb62yMuEgOBsXo5z61QFXW72Oazg+0oTCh2Waqvzr7n24FZ+i28U+oJGi+S8bFpHA++OM/rzV+5NvHqV7JezlZEYR+Wcce+TUMVnPZKlzat9pWTaOOeOuP/r07knSWtpc6Vpnly/vrmcFtrNyyjkVzctyk9+Yo4kjkdB1Hyj1P4dq7G/nMVjbysWeSX5YYyOUDDoPxH4Vymm6PPf6xKiugNru3TFcAZPL46DA6e9IEQT382l74w0kfQRsGBbccc49OtRas8REdwJo2mSNY2G7GSDySB3rp9R021S0XZH580eDubk7z0Ofaubv9Ht7O5it2ja5R5Ad7gDcepx7Z709QRcjsYFg0+8i2GSViojB54PUfhmulnnj05oDFDItui+c0Z5JI9vriuXi1iPTprLcFcWkZDNjKqpJ4X+ddHYRvrAOo3Mjm28kcj5csDjkflTYWuzY0Xfc2mpG6ST/S1V1jb+AE9PxrobPQn+zGXUkxIh3YyACR0+oAxXKSRTR28cEcwDSYO5nJPuK12lu70RQTzbmhkAJY9FxwBRe5LLuk3ifabvUXi8ya3jZIeflBzjI/CuG8R+OLmDYLMgyhid0nCdc559MZrY8S+J7PRbH+zhOkV3LJ1H3SfQ+g614Z488TnElhNcyK8eYl5+U/h6Yqoxb0Jbsrl7xN8WLtbmBIroTXTSLv8o8D6VJD4jni0m9ubgKnnkpG7cDJ6mvNdB0mG1vVluZvMccqo75rq/GOpW8ljY2FqrEkBpEH96uiyTsiLvqUNP1OKG6F07Mrn5CxHDCsTXbuDV9R8tJCsY7gcZqa7hSMx27IzE9VDdKq6/FFosUP2ZArv1ppaiNePTBcwwWn2gC3HUDgmpbu6tdEDxWtp9omYdcZ21yP9qXMqBZZfKx/EAQcVt6PexmN7dMsWyWmPWm00JtEEWoyJtjj2pM2D09TzW1faqljpaAwmWbHJ6HP4VTuNOtTZobd2kmDcnsKuxz2OnQZvXEkhH3TxRp0C+hY8GamLu8jhvlK27feBPauz8RS6UsciW1qkMYTiRzjPv8AWuR8P3emyzG6Y9D8q44xWZ4810X8qKjsEUDCjjJqt9h9Caz5v5DblJJOOAODVnU/F2oaDH5csRabPB4xSeEIhDaSXsUZZo1JOVyQamvNQg1YhLq2xcyPgMBwPencnYl8LeJYLl45L6PJk6t1atHWPBtlqy3N5EWFqoLZ/rWsumaL4Y0OGRgst9MvyqOMfTvVmETTWMViduLgYCZ5A96RSOI8O+HV1OQw2LGNw2F3V6hpV5P4e8LXFu8Hm3GCvmPzkd64N9QHgvVGt4nk87ge2a63wld6jriT+Y0flyAgh+h/+vQBS0vxLcXLx2+87C4O0Hkexrs/Fngu5v4bO9iZYlK5YgVxU0tp4V1VQRvYn5gnIbnp7VseJPizJPYR2sUYjh7KOccVK7Me5NoV1d3d/LA67ooVO4txux3xWVYXep6Xr8szwlbQN94c5FauiRtcwxyRSeS0uNz56+xNaHiy8TRtKghjLSSythhtqtQt1MTxho76/YzzwHIX1XBrh9LsdS0RFnDExZyOa9Kl1NtJ8INtVRJIckd/bH0rP0ZBrFiqtgRjkocetTYEky1L40FxoyxXVsQCuMnqOOtVfDGoSbykLkxg5Ur2puvrp90iW6NnpjPPP+FUYLy18MnzASwA+u71odxrzE8b+JZo7xIyxXGCWYY/EVz+m+M3kuQnmFk6lfUj8K6K9k03xJbhuC4GEYjg5q7oPgvS7aN5pyh4JAODzU2voUl1uOufEsQsZAimWUx8M/Q5rI8M6Q91eG5IOD6Csm+u4xqLLbsDHu+VAPlIr0j4caU2pRGNkIO7g46fWoZtHXU9f+CHiJoP3EvyRq3y7j1r23XrmLUbNQgy5G4duT2rxPw/4YbQSruhJd8jAByK9Psv3lgjudpDjG0cfnXFVbcWjrpasyhbGNlDtsGelWSFik7EngDOeKJizS7ivAzyKBGo8xSAFXnccc15uh6F7oUfIXV2+Uj7wH64oG1c7lJBGCVGARShmQxnOI8dO+KUZafajjBGcsKznOxm2kLGm4kggqvG30HrV21jG/cxGBkkkc+1RRRDcpO0MTyexHep3XDK5IyvIGMfzrmWpmKGVF3lmRRz8w71FFIrMxZflycEd6dMRINvzYPY5oXPljGe5LdDjv8AWu2EbItKx8hXCANn5R5fLYHQY9e9ZslyMkHcqnkP0q3qsrTh2QhVbv71x2ozyuFDKQikkgH0PWu9K61Kk2ndHX6Pq+/UUV2IPGSRX0HoV4IdGhff+8CZHfj6180+DdNl1vWLfygxVcDHf1r678CeEzNaKbtTMowFXt+PvRCFmzCtO7SLnhC8S9dpTIFZs7N3Yf5FZ/iUul4hDMVZsuV6n0rZ8YaWPDFkXhATYu9dozivPNM8Yw65Epk/1yMc+Yck9ea2tey6nM3ZWYni64bSYTcliqvyy9MV55d+I5lMMq73Xd948CrnxI1Wa9glVQ2M7cfhWNolis+jItwxeRRkLuzntitFZ3sYy1Ol07WRcTklAWOCWJ5PrXbeFtSZbiJlJYdT82Nv4V4tb6hJp97LGvAJ2ZJ6D2r0nwxeu0URVOGAyQf1zWM3bU1he6PVpdRklgBMh256Cs26ufObA5XOeeuPSq3mMwY53g8jkYAz3qFm8zIyxI55HSvObuemti08ojUr8sQP8TDGKaXDIRkc46fLn3qAyAKSQG9s5qM70AJ5K8YLZ/Oiwm+hbRxs2L8p7ZH86lEiByVHQ8MevTuaqCTLqxKjsV6U+ByRnPAyRjjimQW0kRZQCSz8fe5De1GVY8KNhOVbv71XV9+5gHJ7Dp+dSxZVQgG1Ae/TPvUAXrPDAjcZN3O3HWjUdTitYdq4Ud1c01ZcQk7ChI+Y+n0rk/FGpEM+F3KMA981a8ht2RznjTxCIomw3f7xPNeDa/qJu7gjIdSTzjPeus8e6+ZZwhfaPQda4yCHzdrk8tnHHfNdcVyq5yv3mZYsmnKv8o56HrVw6cUUKowM9jXT2eiAjewUsc027tlgXb0X/arOVRvQ640rK5xd3YhI3BHJGTkc1z97a7yGyAQP4uCPp612upbG3bfmByMjv9K5i/RfLJXkY5yORW0LkySZyWoFlchnxx36n2rEe6aFjsbYRzmug1K12gEuCD0OOn1rnbtCGIPGOvvXbTOGa3Ok8OeJ5YZUzyM/dz1r27wh4jMoT5znGBg9a+Z7S5MMuRzz931r1LwNr5+RWIRgBgjqKqcDjT1PpHTdQaWIbnK85LKc10+nXoUlQQF2888/WvN/D+qpLEF38cZ29K661uCjfd3f3QRyR61wSTWpvHzO9sLtcJ8244GC3atmO63MV+ZRt6j5gc1xNhfIwAB2oevPSty0vFGQrqQox8wIJrOxonY6mG5ZRhOcnKhflGKnju9wBLYdj0I9K5y2v9/RlVRwAOhq2swJQjIKk8BsmszVM0ZCSx3spx13cVJabVVGP3cHG0d/WqKScoWYE4/1R6/ias2zoXwSAvUAkkf/AK6GkUdrolx8yktgLk5Ydfet1dXJGSQGbqB2HtXFaZNufap+YcllFbKZVCucc8qTuxUNdTSL6GxFfO0qgbiTwpNd94JhDqd+M42njk/jXmFiAHjGf4sBc16j4S+SAAr0PGDz71jKOmh0Rkeq2uY1Qk/KB90jOKydVugZDyOPbrUbagsVuw80gYAyOvr/ADrEW+S7uCrszEHOD6VhNGkWdRoku7yzk8npj7ldSl+ArbsjDbcYrh7a8SOSLC8kFSoHBrbtZBPIpQ7sjJycAj2FXDR2IqarU25L9XAYNlh8oOcZPr+VVbl2aTeZA67iQpPWl3jam0ZB6jPf6YqnNMoyMFWAHbgmulp9zmUineTgKSGJGTnsAPpWJdOMlishXsG5/Kr1/KzQyEYzxkbc9fSsy4jkKMQXTjoRzkVKNNzMnl8lMZwxPPGO4609bh5UmPDbueDwPwplxYtMzAgEYz83Umr0dsbJV3IBhcjHQH+taU0yajSOY1iylkjaXHPH3Tjj1xXmfiPSdytJzIRndt9T04r2DWJSYCxHG3HAOMmuB1JSY5VEZ2lfmG0HmuyMEefKbPCNe0BvOdpFIZW78965K50Fbed9p2yBdoYjHB5r2XWLdZ5Jd8Pr09PQVh3ugmWHcsYCZJAYc1Sp31Mea54brOjPPLGERuFJ3g9RmqHkGJZJrhssGUAHrnPX8816xrOgBwmf+WYCgDo3tXG6tp0cTP5mXwTgBaOSwua5jaQGge5uZP8AXAYOeCeeMVFfXzTHe2MN8gIOBn0olIjinfndu4THAGKokSOqsysTjO7IwB7e9OzFfqSS4nSABwGLgnB/hB5rJ8VwfblleEMgcABlAzjnbn8KkjmdEaaX5FVQoU9uaqveqyTMx5+6pHQdfz4pdRo43UNFDPbRRnysRcsCSR+B9+9clNoclxrTR5+VfkRh2GMY/M1211qaxvz8zsVjCY6L2x9apXupW1ojp/y0VsuVHIPpTT7FaHKzeHjJfBJxnyjtZlHHHGPwqDVrAT6gVhOFRllZumwf5FdXb2MepQCYyCPzX2hScg46/wD66jvNNtYJ1m3b0YkHnr7f/rqrjKmpub63aGEN5GBMGUfdJHJPvUccSIreU4XzUC/3SpxzmtCW9thAyeWVJGdvbHpTY5YXDg8RSc8LyvSpvcDe0ezihsbaEZjjKbdwGMnB5z9aiA8rW7eRpGIZwWz2BHzcdqy31n7O0LbwqRthtnI+mKzrzV5oFMqv+8xng9M9qXW4G3rurix1XyY5MNE3HoPfNZNpqv7xJWOCTlpTxu9R9MVjX6z3d3DeODK88ecbsKMVMsgn0p7dlPmGUHc69FA5H400B11xqBmuoVtImaDyxz2PuT6VDLdwbUQjM7sUeROB16VzseqeXdLAz7V4XAJHHalN4beZCIlLE5XHIXnp70kgOwAgjPnRTsjEE78cZzjn1Nc/qWrrfPJIm5xv+U9WI75qveXEst2syEiNgT5fIA570x0e0iVC4MrHIjgGR1p7AVbu3HyHi2lnO0onUnP/AOqtnTtddZBZWqKQilUcSZYORzn8jWNd/aLgfbGwbgZ/2do7YpdK8y0u41SIDcdx+Xk565P1q1sBYjK3VyBdyPMwG18HJ9s10fh+8RxDvDp5kux48cIg6/oKq2nkrIZw4QFj8uMZYdia25ksI9LVrYSAiUEyxnJyTyD7VJL2OplnhGmpcXRWURkyRxKOR2H06VVH2VY3aFpFF6Ve4KY9eRntjvXJaprNvcXLI0zGN12KF46Dr9Kjg8Stcaeun2rFICD5jTYK4yM575p7k2Z0urGwa4lV55JJpcr8n3AOw9OK5HVdRIuoJ7dHmliGxE3fKvOAce+Kh1K6Ftbu8RMZjO4uASCDVTTLqG5MVzIJLiAZ2JnGR7496dtCloXLbSb3W97SwGJGfa3oPb6V2VjeFLqHSMg2kEAMpXoXJ54P4VkabqwineV4fIt41O2JiST7msyfx7omka0sk8zxxHLOwBJ65xgUWuJs9GvFia7th5QMsA8wKq/4VTvtTuI557mcQ2ruG8hTJ944rzfWvjtp1tpzLpNnPdXMrk75hsUD1J6/hXlOt+Nte17Ubb7RfKYv4FiGEX2rSNNvUzcjQXW5o9elnvrkyos5kYbucZ7CsTxtqUGsa5O1uGeHI8tm4JOKyb+afUtXmMAMpJwNnSqN3DNYzbJThzz16V1KNjNl5rqS2lj3nLL0XPFXZ/EVxHtkjh3MR94isONUflpcfWuy8K+H2vri1Bl2xt/e6fhTdkCuzFjkvZWmum++R129PSpE0u5vnWa6uNxyOCM16DqcdtMl3p1vbKXiyDLGPfNZ72Vto+n+deMCrdcH9KhPsNxsY8ujwzhGjiZwAQSRzUNtfW2mXBheINkc8cip01W41rKWMawxR+vcetM07w9NdC5uLgZkjU7QTVbbi9B0M73d1i0QKpxkHjNZ3iizuvtUcHlmQgZITk1V0rVZ9PvJAqHzmbBPpXZaND9ruI7mW43Sg42t1pbEmV4WlSRktJoXjLcAGo/F6ada6xFEhLCPG+uw8ULZpd2UkLRx3BITGACaXUPAulHUImu5w7yJvPPAp31uWdV8NdU0C20KcyRZ3Lg5rhtaaM6xNe2n+oUnYAMA+1UPFl1b2M0elaS/y4+Zk6VpaRd2dvo5hKF515JzkUrgO8PaNe6veG81WTZGgzGGP5VW8WePv7L1qGO0/ePFjLE1qW/ii1ltMShowrc7Vpf+EW0PxDtucDzT3Pyk/WqQtNhNP8P3fjS3l1aVgWX5jt44rV02xube2kSwulR9x+82cf8A16sWWqJ4LiksXdXgMZxu6jNecTa3eT603kzFLVnyNx6ZpDOsvLFmUG6lMku7gM3Wp7bwvJqV1AiqAo5JFRHQpQYJzN9oyejHp7CnPqF9pt5wDHuOwAZzj/Gp2Gl3NHxMLnQxElo8hUEcKePfpVtNdn1CCKOWEuRwBIOlQ3/jDT7OOJZ4hK3VmPQ10FqY9c0f7Vawqgxg/IKQ7ENvENVi8q5Cj+EOwxiuXvWuNFvZbaOUjHAbtj2rZuHe2nt1Y4y3POc1V1PTWvtZW5XBjUZJzkYqmtNBdbHGXuoyzaiId8gLHv8Awjviu8tfBFzruilyzyMyZjbOcgDmq2t+HbWZY54CscyDfnpxWx4c8RS6NbmKTKKF+Q7qXkxnH2sD6VJHA7Hcg4LGtG5ujeHyVk+ZASSPWuc8RNqGo391cxpkE/eJ6fSs8y3+nPG0hdkyNwHFJ+Y0bsOlXFteGZozs3Z3A8fn2r2D4W6vBp9x5hJdU6oRgf5Fcx4Mkh8S2KwO21+AMjPStfQNDa01Wa2LBAThTn9cf1rJ9LG6Z77YeKLTVSwWRZABwB0I7/jXcW8Kvpe6NRtX5sZ6Zr5rj1BfD+riOOQ4BzgHIPcn9K9z8C+KBfaasTsORtxjH51y1LyVmdFJ2ZM24y7M7Ruz9aIywy+45znAOaku1CysN/ljPGemaZK5i3gMqsQCMHrxXky0PQvZDzwrICDwDwevHT86fwCxBCqTkcdKhiPltkYycsAOTU8ZG0MT8jnhSP0rgm+ZmN0y8isUVWjA6EhjwBUb3AkkDH5cZGS35UjSYPLfKf73YVA6g58voMnLdT7V1UoaXZaRNG4jkwBkY54/zmlcmRdy4HBHTlR6imoSzbkJwADz/KpN4dS2DsJ5Ydj6H2rqLPjiXfPAS3CAcHua5+eyk1HV7e2hjBLHIA4yPetqQGOLyznAOCSev0ruPhB4HfWNbS4cfKrbQx5AFd1ktjGUrKx3vwf+Fv2G2Wd4tzg5ZiuBXpureIovCxiQOqIDyFPeunuDbeFNHT7oYrkLxXzJ8V/HC3F8bbeFXeSMAbmya1tbRbnLJ2R6v4h8bReJ9Pn3uSFXGA35V883utTaZ4hjhicx/PhtvGeelQad4zureF0dyIenz+mev6Vy3iLX4Tq8brkEsWL9fxrTUxbbWp6F4n1UJp5MjAs3cdqxdF8Vb4WymQuQGX/PrXPtrv8Aa2nNFvVgTt45JHetLwVbW9q00cyhyeQGOB7Uap6DvtY0YLVr3UGEhIz8wXJwa9i8F6MINNQyEmQHhhivKdNuo7bWxErB9owuenXNe0aFdILM/KGODyeTnvkVx1nodVFe8abAJuXaUUqOOx9/rUbS7ZOQDnAzng1HMSdrkqyjop6igsSDJ2A5IwP/ANVeerncPVg25g6gZwFPNINvyqGIORnH8s1DktHkOck4JYZ2j/IpHmxsJQMuduCM4NbXJZZSVdm9yfvd+9NYqFXaOgzwe/pUC4cbQzD5iSp70pYxsRk5xj5gcgUiC7GRISrh/ugggcfjVmJBI2GOB2I6VQDEup6BsAkk44q9GrrHuVRswASTgUAGo3q28TKZWLDk4NeXeL9eZA6OcFiR97jb6Diul8RaksKOudig/df+VeKeLdaaeRthUhycben/ANatYRuzGcraHPXjC6uXY8hcHJ78mrmmWi7gGIGOT2BrMimZnG04J+XbW1p48tAc7iBk7hW09FoVSSvdm4CIYvlIHANZOqSrICxjZMevNPn1EZAY4OD97j8KzXnMoLHrzgZya54wbep2SlpZGXeL56HGXQHHHBrCv7bBZuMAZbNdPGWZ2DfeJ6kjis7Uo0AdSMkc9OK6oqxzyscXfAshZSB17iuYvLQhsdyevb8q7a/h/dsAVOORtXv3rnbyAu5y3zZ4JHSuiMrGEonJTrtJwxAz0rS0LVWtpwpO33JqO7t9xY4zzWcytFJnkYrtVpKx51SDi7nvPhTxPgR7XIJ53A/0r1LStSabyTncoGML0B9q+Y/C2tGGRFLDPXO7pXuHhHUhPHEPMJcgtg5wTXFUgOLPVtNveD/FwV3dBXQWc4Krv3MByCDxXH2EjLENwA4GAOnNbdpL5alGbIPOAeRxXI0bJnU2dwFRfNOxh046VofaAjb3+VQM5zXLxaqoYorMNgznPQ+1TJqBmGS+Bjk4xx9O9Z6dCk7nURy+awwqtgZBzmtexxvRd4X+8SePxHauPtr8gRxK4IY8MzZOK6KwuxCW+bG7BIXpSVr6l3Z2VhtQBvvJkgkHp9KuXF8mNi8txgjr9DXJ2+qhVEnBHTJPAPSnTagBbluVYHBKjP40MtM6qxvhNMgccMeoP/169P8ADV6FXPmAPtwSvTFeHaPduzD5jgHJBHf1r1Pw3dbbZRwxIyDnmsWbQdz0G4u3e3IiLMBjH1qlaSZdnZuWOPUH61SF8ZkKt8pIBOOPwqe3cEoIpAuQecZ/z2qeVXub8x0unagHnOWc7SMAkYPHeum06bMhy+1vTHA9q4LTpNsjfMc56Ada7HSGUplmLEfMfb6UQtuTNnQtcjyeTkYIDf1qtcSlgrByVI53c1BPc+WM53MGxyP5VUnuASOjdi3StWc6RHLKHC8YKnjj5cZ6im3DBwI88sTk9s0wzMoADsTkcg9BRKrM+8FWzkkg4/yay9DZaIggsS8g2IrSdya0IrDE6iRgQcgDtTbKUPEWkJV+oqS5mXZvMhPGCvvXoUYJpHBXn72pja1G8EJVxuB43KOMZ6VxOoIxDfu9oUHk9SPpXb6lqMRgG4fP2yck/WuB1y8eW5JIwuduTnk13KFjhcmcjPYxSuzD74Py5GcVnXenzKrBVA3Nw7nmujvtkSKyyLE5GcEda5+S/lhkdXIdMfxev0ppWM3K+5yGt6U+wuwBPOQOMGuI1a2ZQVBEmR90YzmvS9a1pJ43XYzMeSUxgY7VwOr3A8wOhWM4yD1x9aTjbVCucC9nG08jM+w5+6ucUk1q84JjAVCCMleOK2X0ySciZygDEnjo/vVa5jkgBUEAKvHP51HKVc5Se0RGZZFHPUsOPrXLeIbeO0j2IVLH5iPb8PWum1qZLSYv87gkE85Fclqk5vLtiI2PIxzgBazsWjj5phDNJNIhLx8rGDwGJ4A+lZe1pod0suG3FiT34wP6/nWxcxxiV8sF+YkBjyKw5o3idFDDbngrwT9c1okNu2xPLeyRwqYclY842jIHFVLvUS1lsIwxI+f7o9arX96IFKNhSxztz1qD7dLdKFWMsifx5wAanldri5hgvJZ8+ZKWU8Fh1696uxao7KixuSu3DfSs67kWGIIWG48k1RtrecqD5+BjI2jOfrRyopSOmk1BDC3zhRnOQBnpWXBE090vLKjDk9xTWQx27j/WSuBhQf51mPfyxjYf3RPB4pKBXMjXAfUEjgEjItvn5xxkVY+2xWcIbzG4OQOua52PU5EIhWUIuMnB6CoptXSVCqHGw4BfqavkDnR0dhLFqFyQWbpvEo7H0981q/Z4VgYlgPNPDufmBrm9CuYXd1JCqo2qV7Guig8qafyi67QM/vG6H1qHuO5ofZMtO8DM8bRjBPbHU1T0WNor9YjJuZFY4B4PGfzptzraW2dhDxqCCEOR9a5t/HEcWpwxKgacsoJB6D+tNRb2E2kdPpsKO5ZonOVywdslRnPSrVqqtegYLu/yr833f6VwFz42f7ZdIGVIwxAYHqAaw5/Hk6uXgZkJY4OatUpMTkkevTX1tp8jAN5lw7kbSeIx64FNsfFMFtp+rRSTvK06AqU/hKtXhz+Ir6Wd3WZ0Zxhm3ZznrVz+3LiPSjbxNjOV3/xHPWtPZtEOZv67403GSOBMTE/e3dB2H1rT0bxPqEaYIVmZA6x7QQG6Z+vevM2Xy8gZaU/kBWnod39ik86WWRnGQAx+Xng1bppRJT1PQ5PGL6rptzZwKZLlZUYyHhVXFUo/G6afeQ2EZ2gEefIF+83sax9Hd9NjlkhUv5pJYkcDHSse/dY5fMmj2ys+459KlRVx3drnew+I3j/tF5uS/wAsanuM9cZriUtrqbU3uJJAyP1BPb6U+zv7zUbp2G0wqACWH3R61G8TxxyuspZWBw2MEewzVWs9Cb6alfUGab721VGQoB6in2umSXfh923MWRvkT8eaz/tPl2rCViZQ3y1veFtTlnsLi2Z1jUchsc1eyDRm14L8PXAtlnWLICEt61zmq6V9pv3kdy7OTgemK62z8W/8I94faNGAlckEE5Jqp4egi1Npmmf5nzgAdCalNrUDmYvD9oZEZ51UZ5ArcutWgjiiWFysUfRl43Gq+q+EJE1tbdJ98e3cVz09q29P8OLaIIpyvlSH5EOCTVPXqBq6TqVto2iXV7KVe5mXKjHOTXH32mX2v23nF2ccssefyra8Vaa1lfWtvCf9EIBbbn8q6XT9V020sMWoWa4ix8o9aS01B+Z594W0S5tbhmvQ9vCnIVuAa7dSs8sMEIWOP+L5utUfFGsTaldQteJHawIoKqO/1qvp5tJ4b2aa48uPb8jK2O3WjV7k37E+vaTZxX6BJYowcZKEZ/OtHSodLt7+ENIuwfMzua4jQ7/To7uQhZb51BwWJxWbqutPLdOIVMSjqMdfaqQXPW7rwdp+sXkd5aTiYI24FzmsXxnqttYXIV5k3quw+WeRXCaHruq3921vFcPHHtxsB7V0F74ftAtpC8u+5k6k89R3pWaC9ydvEWlq1v5dqSCPmlZc767ZW8NReEXuIZ1W7c8RsOT6CuLfw215FFaovQkfKMZAHaqNh4KubW7kmkmLxRk7EJ6mi6Ks0OtEXWNaj090EEbMPm9ea9H8XfDG48HaRFqtnc+dGBzEK5Pw94efUdUS4dlifdknPAxXrmrTxX/h1oJLvdHBj5c5BP0qA6HhqQ3niucm4d44xwM9a0LPwnarLG87hY06lh/I10EuradZKkQ+XJJcsP5VyPii8kvJ9+nuZIh2zwKAXkd+dWstLs1dXVo0H3Cea5PVtQk17WFlicJD1AzjiuTvLC8i00S3ErI7nO3dgfrWjpsxa2gitiXnY9xnFA277mjqVxb3l5HbEjemAMf/AKq6m78VTaXZW1hb7VAUbyAK4XUNBubTUWuVLZTncRjJ71vaT4butUsZL9nDKi9XzT2Grs0Irl9bvhGZNjg+nGa6Ox04Wo+zk79/Rt3Q1yVg8dqwS2P7wHDFepHetWG6aNkkilbzTyoB4HvRsJGjrFt9guViibce2e/qa53XdW+zWwMZVnOcqzfN1pviXU7maB5Hd2kIwcdRWFo+mT6vdL5p2ovqSfxp27C1ehtaLrwhw1wAVPUMM1t3klvrajygqxjnKrwapav4QWaNI43XPGM5Bqnf2uoaRY/ZbdGCnjeq5OKnbQ0TZN4Z1mXS9QZYwWCnnHFddL4huLT/AEtBs443c/rXn+kWYQLlyXPLZOMmu6ltRc2aRuNy4z0yM1D2NFYd4f8AET65qLSOcNnbya+hvhpYPbxrJIGZDnaSenPpXzp4Tsls9TBAG09iO9fTXgvVM2kQUbjt2kkcLXNUOiB0t6ACCwDHJPAzmqMqgyKkYKg/MG68elaF9hJSflYcHCmqBcxowJ81jnLcevHHavFqX1TOmpKxbto12ZKlT/eBySPrVoMSAOF5wpK5/OooGVgg24PYcYzVlUTaCd4K/KFGKzhTvqzGDuyBpHiVVAyc8kD3qVgI3DbiUJ/iqBix+QEFSTtH9Pr7VKiknJJbj7uOldKVtDuRYjd8NsbO4dMZ/A05W3EAAAdB6YqFU3KJBlAARgH9alRfLVFwGzjljj9Keoz568KeBI9e1Iqy/u0JG3sRXu3hrRofARgby0RSN23aPyrc0rwIvhZPtDQhsD5sL+tef/FrxmsthIqMFKggYPOa7oXt5mVTQzfjD8TFvGWKB8ZG1ue2e1fNnjm9n85roHcFO4E+lVtc1+7/ALSxK5YHPKjpUGsait1aAOSoJ24Poa6Yx6vc8ycrmNe+KxJpyIxx6BR2rlhqz3F8w3Fi5CgkdKNYRbdwY8MAdx+lZlm6NeGROeQefr0reyM73PQ9NgNjAjLuZsFjz1plhr1x9tLQkL6gHpVVdd+zac6KFSQpgAngVW8NR+a0kig7iemKydil0R1OiapMdYiMrMWBBb0NfSHgy9862WUHcVUc+tfNYBju4toAGdrEDrX0F8OZA2nqrHcAMMB1xivNqs9alGyO1nccA/cI7dTUKOmw4CkjjkZBPrimSOyEJvV8dFHOPQZppcsQSCrE/MB1Nci0ZuOdgkYGcsO5z+VTw2c97naRhOAxOCal02wlupAEBYHjAPOPeu70XQ1az3NGAGIJJ6gDjmtFqJpvY5uw0CSWTLBVGOSBwPpXU2HgGO6tVbbvwCScknmtKWOGxKlF3Bex6j3rd0TU45Nodf3a/Mzd/wAKtRXUm1tzgL/wBNaSYAZFPPJ6Vg6tZS2aOo5BBPByxr27Wb+yljUPs2ZzkYOfxrznxaILpfLtXIZxhiOOPr2p8lthPQ+ePG2qvCqx7irAnG5dxbHSvNJrCSaRWdiu4E7SfX2r1vxr4adbttvzEknC8HHt71y0OleUQkwaNexPXjtWikoowUHKWpxdpo78MM/KMEFe9WhbyIi4Q4A2keldhLpqyyLtB25yeePrUMmniMMAACM5yODWfte51ql2ORuEKkkr/vc96pNGWY5wvByT2rrJNJ8z5ickn7uOvvVd9GAfYv7w5w2FpqorF+zaOaeCTDEjIBAzgCsu+8xNzhWUYxya72TQFMIYhcY2/N1J7ZrmtY0zygyhDuAycVaqLYh0jz3UtyOuG9wf51j3Z3I3fJ5rotbgMDSfwjAJ3DIHvXMXAIJI+6eldSehzyTRkXMfltnsPf8AQ1lXCDqeRntWzPIpUgs3rj3rIuiM5P4nFdVNnLUWhHY3ht5lwcc+lex+CfEB2oMhQcDJrxNFMkoAByT2FeleE7SSBU+ZhJt6sOAKqrZI4YJtnv8Ao+rGaEKrnaOcNwOP51sxamWVQVAJHLqeo9a890m4ZLdWOWzjGOoH0ro9OviI2JfOeNvoK4HZs6bHWwXh3r8/JUnn0zVyPUGZUXaQc5LD07GuctZdzjIJyvXPHtV62n3HYMbmPGDkk/Sudpoq9jqtOlKMrHHTbz6e3vXRWUjkb9pwCQc9vSuR0yT5tp4C9WJ4z/jXR2dwA6BSSR97I2luKLaAmb0DAtuyoGeUxxUzPgnL4UE7gKpRXK+XnPzd8mie+jTJzmRiBwMce+alqxaZtaNNHFdIQ2QTjg5Fei6NdmBQWOHAOGzgEf8A168p0l2ublWJDKWwuw8GvQtMk8qMoxJkxhcn5QKnc2hK2p2EeohpBjcZBw2DwFrZ0y4C48t9xHr3H9K460Lzyf7XHJNdJpyJCFP3l+6STgY9MVLNkzq9OkSNQW27mIPJ6Gu105le3QbgzHkjFedWM6l0cqhwefT2P0rr9M1JNrbmUkDd8o71MNGOWp0M0u7fuC4HByehNY0kzBmQ9V6A8gCp5btTEyA8N1X19/rVc7UCqMb/AGNaPYxim3oELtM4U5OO+a0bKF/NXzdoRietV4Yt7KRxnjp19a2LeHyizFto5zu6gClTjdlVJJIk+ywmPBO1QQRmsvULiKPzdsiqp+ViRwf8awPF/j6HRYJEMywv03seDXg/iL42GC4eI3Qk+8AByQa9WMlBHluLkepeJNSHLGQlFwTg8jFc9ca9bahCRlsg8HOK+bfGX7Rk1jJKiyEEZAHTivLtX/aA1J4pFivnWR+dicgCq9qumpn7Ns+v9U1u3tEVGlDL06/N9a4/UvE9lBuMjYYHB2t1r5Kl+L2vKnnSXbzxpztLc4rlZvjRqt3flIydrENz0FVzp7Eum0fWV94liujJtmVcnkHof/r1lteF4GCPu3dCTgCvlW98VeJLpBJDcmHrxngj1xXNT/FnWLCdku72WXy/4VYimpcwnBo+rr7WjBKo+0KWQHKLjmuf17xrFbw7JGQnGcqcc182SfGKSK4aQQud44cucinnxfPrttH5W2MA5Zm+Z2PvTadhWSdj1TxB8Skw0MdqwQ87gc1wOpeN711aRgYAAdoxjNYt7cX4hUhptv8AE7jC1xepX8UMjm4uGuJc8IudoFNRvsPY2Nb8fXzjfHGImXqeuawf+E4vppVeSQtjsO9VRPFeXGCVEZHc4xTrXRbaababpct0VeprRRSWqFKz1LaeJ7iSTckO5yMZPOKrz+LtTlYKJFjXoQq4qPUIYrKLy4LnafusvcmsqMSMdocAk9+KtJMlnU2Gt2ZuC1zvc8fNnitg+ILa2jYwIshPIBfGBXBXEDQqAZ1b/ZU5pkUscYbcSx7AVHInqhrzOquvFrtMJC2CBjKcAe1Ysury3s+XlbaTk4NZrtv4X7p7UpRRHnzFDf3QKpQSJLMt68D5Vi+OhNQxX8+/cZS2exNQBAerE0YCkdquyA1rXWriztnXzNofuvWpH8SXH2R7dCx3j5pGPzY9BVAxQmAF5dx7KvGKI1LBikQPHBPOKiy3aLv0JLTVry0wIJnUHlgTwaLnUri8mMp2I4H34kCmqTKd+OTWhDbxbT5kc7NjjaODVaIgok7QQzE57CpI7Z58DgKB0FSPpU0cpMg2cbuewp7W5t4hJnKnglaLoCOOSaFSqR5UdcjNWIL9lhdWiXHVSfWlttQitbeQb5Hkf0GAKi08tcagm7GGP8fQUmu6KuTadb/bWkuJX8mCL77dKma0mvx5tsytFn5U6GtzVYrOK1jtVZRGW3yEcA1iT3XmSRizjLCIH5IgaFqK5dhvbi2iCzzqfl2+SpyTWdqVyskymRmEwHsQK0bMX2uMkVtYrAwP7ybHJrc13wnbWWkE4Ek/eTHO70qdtxHKWjbIWYTEKT0x19qsXcs+pBU4UKMKPatG209rTTUe6ZFjHPofapF+zognXEpz94njFJ7gUrfTLa5sWjKhrg9GByQauWOl2+jWRadTLKxxhOxpNK0qC/u9qu6Ox3u6g7QPau90zRp45kSO3Wa0Hzb5BgkihvQpHB3uhR6hPFHHvjmcZAf7uK6HQfDtz4aC3E0ivbrncw6fhW341FtDamVVCXhXCKo965Bf7T15BC7yRQxjBAGAKVwtroWtbns43W4jcSXE7DgNyBWrPqdvc6ZZsLb/AEiM43KOceta0Xwz006IJTIWu5eFbOSKd4K0AWhuoZsXHk5PPoKQrGF45mv7DRrK4EICSA4c9/wrn9Bvw+mORGVmZjyo6mvW/Gh0vXdJ0yzimWO5t8/K3v2Nee31i+hmMW0SzTyNjjt+FUrAzkZdN1HWNaW3cyTMT0PIWuo1rwhNaWcFmk4VpQNy5ya0/DOof2Ddahdvam6vMYUBcgE0fbJxBJfPbTTXz5CjGQv4VVw6EHg3wnb6VbX73LIZEjPVqzLC1tZ72WF4kGflDYpl5ceUnlyu8U8p3MhODXXeDfDsUdhLqGqXJt4FG4RsM7qFqG557Np40q7n+yyfvozndnge1W9MvPtLW0asWuSerHpzW1A9jqesypbwMkDtgSEc+lR6h4X0zRzLJ9q2vGc/KOhzQxHtupeDoh4d0e9tHVJwgMmw8571xF1pxtbkG43bSTyAMknpR4L8TXk+nJZwTmWIMPvtgk+grc8Q+FtVtgbu8mQtKvyhTwopPyK9Th9Utrw7pbVmBXoqDtUdtrz6Rp6SMXknkJ3b+Rn0ruvDV/pWgWrC58u4JB5f1rzrXNRtf7QmuQTJE8nAAzj6VPmPY3LvTYtf0CS4OLdvvN749K5rwlfWNpeujJ5iMcdOfyrUvddjbTWRUaNCMKg4LE1c+HfgpdSle7uhsjhG9g3BAos27Du73JfFFvb6tao8kBihzwGXFZCX+maXLB5cYd1HO0YrX8YeJYbucWOnwGZAcAoAQPesXS7SK81FYJEzKRgmnYV7m7NqtrqtvHEFzKxzhjjArZ8W63HoXhaLTrUBGmA3OBzisSPw4lhem4fCqhHyscVa8fiHVdMt2tUO4LtwG6nvUgM8PQ6Va6cjyESTP1JPPNQvGJ7pltxuhBzyMAfSubhtp2to4VVowuMkmut8PaFKyFi45HOD1potakV9oCXdmC82ZTw3PFQQWcHhe0luJJCGI+Ue1XLrT7yB9sRdkXnnkVSGoWk6SR6kyZXorHvSC1tjofBkh8Q3BuXi3Rhgc5p3i/d9oe3hGx89+OKo+FPENpYIVhUoSM5zwKteI7t9RBkhLyqQPvjnNBRyiaJNby785yN30Nd1pcVqNLVpHCyKo+YscE1w9xq1xZjynjIcfdf1qaGO/wBXtWSFn2k5bJ/Woshp9jqnlCujxYL5++vAbntXu3wzkSe3iRsxMwBYE9xXztpcs+lzxQzMJE6EHqP8K9z+HmuQwMqgDdjGAaymbxdkeqatutOM4HHUVnQXgPz8enSn6pqBurZX37yFxxzzXMxXpQt0JU+v9K+dry5J2NJbHYxTKcMW5bkZ6VdjueEUybu5yOT9K5a2uJC8aFhjjJz6+lbkTjzBlNrKQqgc1cJ3HTTTLshWMrhec7vl6YNPz0CscJ/FjrTfk2mNyXZTyVH5UKMuAzAAEAgDOa3O5E7R7XXeFKHqwqdiNqn7nGOeelVQcFS5VeT8ueoqeB1IBVsYPAxzVlHpfjvV4YNJkjTAIXYdvr0r458a2stxqJDvkbi6hvQnpX0Jf6pc6zCWJykmQwbvnuK8a8XaW63dxI4KsGJG3ODzXcujOGcnI8U1rRrRLpmkYh155HUZrifHU621sWhyABkMOvtXoninTp3GIvlPPUdq8T8ZxX0BZLgM0RwCR6CuqOuhxy0MCHU5b8N5vUL1pIRJZvhwAxOefSk0yYK47oQeTV6WxMtw0qrkY6Hn8q3bsYxuDGaZwsjE7sEeleneCNEea1L797Y2qQP0xXnmn2LR3CE5bHOCK+hvhPo32uGMMFUngA9cfhXLPyN6ekrs4CSAwatEG3HnAJ9PSvdPhuVFmu1sgp3GQD6e9VNf+ET391HPaBvn6ivUvhX8LLlIAXjJwPlJ7HvXlyfRntRd7WH6XoNxqLDaAyZzjAGf0ro7HwG+FZ1P0PJFem+HfBhtLWTcF2JjLCrP2iC2Zk9CeMckVmommi1ZwcPg2PToxKRuJ54OCDWzHtt7ZhgkIuQh9a0PE18ktjGyx7WUjj29a5Y3pvJXPGwc4zg1okJsXz1unkeV8NyAox69Ksi/jtLZdjBEJBIJyRzjFYF3fLaTurEgHn5eD61xXinxa5mEcD7UXO4jsa0tbVnO5Wep0/i/xU8BeG1KvJkLtB6D1rix4numZoXcyb+CQ3K1zE+pFZWZpzk89ef/AK9Z6akIZGLy713Y+YYJNPl6mbndHbeUl+BJJMrFD8ueTXP6xoPllyQFyxbb61b0rWreabaXVO5yBz/9b3revVS5s2IRSDzkjJP0rKqrI0pNSlY82t4HiPlsCVycAHBrRXTVkJGMAjnjoKqX6mPUCSCMfwkYyK6HSbVpSqF8qeeP5V57btc9emr6GfHpCy7d64IPA6ZFSxaEinbyoGScA8fjXUDTD5Ifpu5wR0p0i7VfbgKoGTnrmo52dqpdzlptIQfLjAxll9vxri/EelpCW6gnqw7+9elXUywq2WHAzjqSe3Ncfr8TZEjJlmXHH9aITcWU6SaseLa3Y7pJGHzN6dAa4jUoDFlVGf616f4lgCsQxZcf7NefawArMB36Yr1aM7o8itTscndMG3EAjbweOax7v5tx9u9bN87L/FjOc1jTBpJF65PevVpbXPHqF3wxpbX2oR5UkZGD0zXunhrwdIYkIUsh7noK474Z+GPtE8ROcsepGT/9avqbwX4PQWSsUOFX5QRXJXq3egqVPQ86k0H7DCrONnGCQMfSqMchjymRndkHPb3r03xZoxgiaIKF5x9DXl99F9nlIcqhJJIX1rGEubRinGzsbEV4EMfz7VI5C85rU024beoYB/72B/KuOinKiMMwbJ3DjkfWtS1vR5gyFdxhcDgYqmjNqx3lnekIhUbO+DWoNRVFCgBmAGGY53dq4y31DauFOSPlGG4A9frV6GczEOzbU4BweF/+vWbuFzqjqLSbBvIH8JB4zU9rcfaHViCu8AkA5xg1gWsiuduN6juOefSt/TypVWClemXHY56YqbXKTO68PQgyKfLHIyM9q7WyVdyEYUcDbXFaJeBVIOF6jjr9frXRWeoAeUdxwp65zTtZFpnW2rK0ibmCAHA4z61qx3xMa5Pf5sGubs5TOqHODu6KfrUmoTPHGDkArjcR1/CoaujdSsjrrDVYzIIxICAMtuHQdhXVabc740yQNoyG7MPSvJ7HU3BI2jnGVb07fjXbaHey3CLkks3JQdvepSsxqZ39tL5zH5toQHp0/GtWGAbBjnjkL6+tYmjbwq7Sqn0HPT/Gt61m8kAspDKSAdw4496b1COhasYsuflB6Hb/AFrO8ceIrbTNKnVpAhwSNv3uay9e8UDT4n2ttlI4J6fnXzP8XfiZfm58vzSoIxleh/GrhNU1ruTKDlqzG+LfiS/vXkBmDRdAQ3ArwHUdWzMyz3BZs/wtx9a29a1m98QRmNX2HqwyQD61w15pvnzCzWL5ycGTPetIvmd7HO+5neJ7C11lwkVziQ8Elvl/+tXN3Pg+503LWzG47HPb/GutPw8vNKkW7mid4Dg+YG4H1qS9v1trGaJoZZUI4fqQa6FdGbZ51daL4gguEVoY2t3/AIs/0p8+mm3cqZbeW4cABcY21qSxyTW5NrebbhuSjn/Gua8U+HtS06MzzpsZlLLICSB7V0o52wvINbt4iUkG0HG7cAuK5ZvA9zqLvcb2nUk7nXpmpdP8XGONLXUx9shz0iJDV1N3430Cy09I7GOdCRzG54/Gqs4szbTRlWfhnw/YQg6i0hZeWKZIz6VFqFpFcYbR91snTzGGCau2/wAUZ1tzb2dhbyO3AURZJ+tSanrE81hGNZMVm7dIbZPnxVa9RcyOROrazJIYTK8wibBLDg1na1OsqbjAGlU/OxGAPpW02rx2agJxG7DO45Y/WtDVbu2ls8QKhLrlzt4T3q1uTdHF6ZBpkp2TLI0jdCo4FSanBb6bMnkZEuNwZDkiq8DXAvClgGliLYLleM11y6ZZpbyG9UCZugCk8getU9NSThy9vkyTM5kYk7QOBWhZaUNUt2dHLleihfmq7/wj/wDaJ2WwxznJNJcuNJtWtlZ4mBxvT7zjvSv2HcxJNPgtpsXM4TH8KfMf/rVLBoyahJuic+XnnjoKm/sOW/mGCVBXI3DBNOvbA6Zb7fNZJPReM1V/MRA8MFqWjixPjoXGAaqpYPMckpEvqxplp806hCWkJxya3b7RjYWsTSTeacBmRBnr2o1QIzWs7eEKgkEznrsB4qJrOMj7zDnrjg10Wmz2VmS0/UL8qjrVGSLTZrh3uLh4gcEBOc0r6gZY0zfHJKoKxIOS1R2JH2hUfcFJ42Veijhupzbw3LCBudz9KYtlbwSlVndps4UqvFVfowL9/pbWhiuGaKJW6Kx5P4U6ya91dltrKIRLn5nzxU2leGhNme7uDKq9F6kn8a6C305LDSnvZGjghThUz82fWoeg7nM65p11bzJDJjqBvXnNXY9NQ2JhaUxLjcSR1rWs4f7QshfXdwi24PyovDH3+lcpr927XkkAmXyc8KOeKS10C5PDotm0TSecAD0BYZp8GlRWcpdk87jKAN/Sm+F9FjuJftFzJiBewHX8a7KHV/DOnrJ5CNc3hTCKTkBj7+gqnpoI4Oe2vtVuSioxQAnOMAcVDoct3a3LLbZVz1I64FdNN4yitVuIJEWRjwPLHC/j3rR0TxJoJsZo3jH2h16qvJPtRdpbBoNitdW1NUS3jJRRlhCOv+8e1Z2sWmsRwlTci3ERz5LtyferWl6zr9rO2nWCmCC5O0u6nOPXNGuXSwSG3kvFuro/IyRLkj6mpSsNmDYeHr7XT5sl6HQtj5mPWtLVvDY8MWUa392kRl+eOOP5t319K0tI8G6vHDHKtzHHHncEPU984pde8LS3cvmyvJeqOM4xt9qq/cRkWvjaS2tClsfLk+6AkfWu68M6oLTw42qa7cymIfdiUcsfTFcx4Y0q50rUQV09bmBzjytuSPfNeh63HpeqC3ju0NnBCBiJRnn8Kl2A53Tb/UvHd5/o1kbSxDYjklXPB71oa1oBsbxLIXnm8b5TEMDPpVHxN4sfQ7KO30hmIXqAvUe9UvBmt634nvvJdI3IZTgjb+tLfYd+51ekX8tnCYYFdn3bQX5AGK5258QHw9qNynnyXE0nDIOgJ+lb+saPJp2qJHqN3tJXe/2duAPrWhYnS9UFta6bZrJJG2555lwSPc0tR6M5eHw6UeGa9kMPnJ5rFzggf5xSzaUl1CrwXD5yVVlGc4rQ8SQya/r7wXt1FAqAKiRdCPrXWS6HNoWlW62oilBGUK9z9avRjseaafrp8KpLJKHn2SfNvGfTrU0/xmtrVNtraqXckuSvHNO+Imh6wbZY7lY4zcv8qIPXFc+PD8enWq2cMCTTYzLM4Bx7CnfuQF54g0XUXe9KSyXI5LEcZ7Cls/GN9eJ80Aa3Y4WM5PHpRa2VtaQnESunc7cVZsbqexk+021th85CydAPWjQDtNB8VaWlmbdtHWKUDJdhjFeYeLJL/Vb+cxqBbs+AE6da72Kyg8RLHLeXHkLu+fy1wFFdFe6t4U8P+GEgtLf7S7P80rjlyPSkPR7nmdk7+EILJjI811IQwiXt713us3vijxJosE8CvGso2AkcfhXPQa7a3msi6ubVYYVGIywBwK7yX49aXoVrZRJapcPH1KgDP4Gkx6dTzzXvBGs2RtIp55DK/LJjBFaWkeH4bTSpPt7JHg8+Z1BrtZPixp3ifNy1shupDhP7qf8A165vxL4Sn1iFbi3O9DJllV+9SPfYr6P4Zs9b8Q29x9qDWkfOzPUiruqQalqWoyWVi/kW0zbNoO3I71m2vhjVNHu9llGWkcccdKgebxLa6kYp41Vm+UY7UDs7WZ0dt4OXwo6vPEmJAfmbtis/V7T+zLrz7Pbtb70mP61Z1az1+70tHvJzIByVU52+n/6qxbKG5vyIndggOHyPlx6032G1pcravqsqorSH5yeOf61raH4fvdSt0vXk2wqpOAec/SsjXzHOrWemxmfZwZAM1reC7Oaztmjvb44PSMChb6kvuSaj4msYZIYUhRZM/MwHBFSa5r4gskNkArEDhaxtYsYG1IhSdqDggDrWPYX8t3qptwu5V4A25zSvc0XZnf6BqFxfWHkhHM56uecVx/ifSkjlcSsDISSrA4NdLDPeWBPkoVjyAx9apw+Vfa1uuFV1znPJ/ClcbVzifDsq2M7eaxBHAY9DXfW3iSOxtw5Pmhj0k9ParGs+GrLUp2WzTHy7jtFcDrOn3mnCRUVykYwvUine5Luj0eHTI/EOJI0VxJklcHiuh0fwy+nRNEceYTnHTj3ryjwZ8R20/wDdvDlu5x1PpXptr4yfVmSSVQoPIycDbUvQ0RBew20d/J54G4sBg9QfSuk8GXq21ztjzv3befTvXJTaTcapObtc7FJOAOtanh22eK5jl8t1QHktzWUttS1oe3m8Eum+c6ldwAyvHP0rKimVp8kN8vWPHJrW06BbnSlJBDADA7DjisxbUCZmIJfrgHv718rir+0uzq6G9pa5VcfOD3I6D0robM7MIOjH7x5rB0yAZL71APzcdBxXS2p8ocNtBXnI7etVRuaQRY3b/mCHaGOM9Ke2GRgpz65ODUaMrgEbRtGTg4z+XemtjpvyDzuPGD6V3nSyymUdQq/LgAMw6VID+7IXkn+MrioBIpTk5Uc5Bxgj60+OXa64YBcY3dAcd/pQM9IvvhrdRaeqiJ1GTlRxXC+JfAF8lnMZYgOpwFxX2J5NlLaPxhg+SFHauR8S6Lpmo2M0XJYg4LHhj6108zetzP2cXofnf4r8IXMNwQmEYDlcHkdsV5T478Gyzw/NHyM4AxX2p4q8EPa6lKGiEkPOTjvivOPEvgeO5Dt9nXcwxgjNdMZ2Whwyg0z4kbwPNDKxQlgwxjb/AEp9jok8F0odWx2LDNfQ994I+x3rBYljK9uoP0/OqN34FjMnnRxr8o/h6Dtmt/acxzcnKzy6Xw7LGA4QbsAlguK9R+Gl/JZ7QchVIAAA6+1a+leGBcWvlNsZWGASO9aWheE/s0uUC7wcYHGKjcb7nt3gqe21WOFZGQdAR1/Ovf8AwXo9tHC7KFKgZGeMV8teGt+nXEXPlA8Y65r3/wAEa85iSJThdvJLVy1Ivc9DD1baM9Sn0xRYfu41Yk8471514s8Myy34MT7UPGVAwRXoaXvnKg3A4UY2tTrzR49SIcjDdl6D8K5vI7/iVjxPV7CTymjOQ4wqkg8iudTRHhLMxAQ5U969d13RltI36lVyB83JzXLXGgbohyc7SQc5xWilczlGx5H4juBCABHldowvIJ/GuPvtJNxbMxQx4+cgL716V4r0h4z8suwAHOee1eY+JtbezhkhRSSq/fNaRV9WctTQ868T6ja6RPIsgYO3GMk49Kwk1NLqPzOGZh0K9PzrJ8TajcanqDrHG3l7uSRxVIR3Dwgsdq/exz82P8K3Ub7mFzorLWHW6QIxwPvFmr1LR9VLWbIZzuZQB3/KvEdJs5JroH5mZW+96fnXrPg+BpER5Du2DByc1z1UrGtJPmuTapbSzSptXc7cc9q39A09oYhuAdkGcBRn860Bp4lYMFRgD0z1rRsIUSMdOM5PqfSvFqux9Nh4XGfKLcgp8w6qRjj1xXMapf8AkhjnauCu0nAPoc10WrSFYVxnyyDux2+leea9eGPzAFKnjqefrWUFc7JvlGTaqSSrngnoMYrI1K+WSPIwxxkjONv+NYOp6nIZmAYgHpgYzWM2u7VZNxXj7rDHf1rp9mYKrqReKm3Qnax56n1rzTWCXlKhcHPQV1uvap9p8wFWOMkc4P4GuLv7hGlOeNh6FiTXbQTSODESTMK7thIuwj5xwCaqaTpjX18qhWYA44Fa9zcxz/usZHXI68V1Pgzw6ZJ0KtwfbnrXpc/LE8Wauz1L4UeFR+6kaJsE/eI4GK+nfDmipbWKkZzjADdMYrzP4c6AIIItv8WM8ZHX0r2K1YR26IGBxkEL6V58pXZtCNkcN4r05pVkPUZOSoH+TXiXirT3juH25Kk5yRnFfSGsWX2hRgKOMHjg88DNeZeLPDoeSVlBbA6gYGfWlF2M6kb6niLyLFsBZ8N/EABV61nfKoOMHCkA1Y1fSZLWUjbtLDovOfSotNs9s3AYYOck+naupO6OXY3rEsibuceucsP0rYWbYdwI2kDawGfzFZdshXOHB9VWr8UnkBzgpwPlPOaGStEa1vLCgQuduMkDn/IrodP1DciZDEbgevBriRMxHyEHHzHPatrT7zzJA2SOPmB9az1TGeh6bcjaWU55OQBnjvWzYXzSGNV+6DncemPSuIsdRlklVlXG7sD17V0Om3BAAJzJnoegptJgmejaLPtkViSOM4Xt+PpWjd3C79u5vUEHIH04rB0WUtb7CNp/uvyPfFX7i6CoxU7VXnpinbQ1vpY0bMxySbVMhfI+XHArsdCzAo3blx8uT0I/xrgrK6XYjlgox3XGTnuf5V2miX6HhQrORjbt6/nU7jR3VrqUkEMZJCqcDdjB/GjVNZe2tpRxu5O7OSBjrWYNWMagyxA444xWbr2qhoJGQ7ug24yaxqPlR1U1zGD4l8VJ5EqNMUbGAwHPT3rw/wASqt7K5kg84Kc70bH6V3XiR1vmdVYs7/wY+7+Fefa0l7p4lCJulb5QqcjH9K54vm1NZ2Sscjq2jwjLomxOpAbHHpXDazY6bBN5sTz9eCD/AJ5rrrzVNTtyIZYBIrHrjDBa4/xLHH9pVZCY4iMlR1HvXoU9rHmT3NKfVoodNI+3u8WzHlyn5vzrjdR1SMQ7Psr+U3AZGJJNa8XhKHxMirBP5aqB8zN81eb+NLDW/B88h0u6NykRJ3P0x9O9d8Y33OT0HavcQ3CLPbw+VKnyEE4z/Wqd5qWuRWbw3KrdWEq7SRgkD0ry3xB4y1bWhmaVY9rnJjGDmpLL4g3tjZrbMWnX+LccZrpULGDldmjqeh6WhjntdWVLjb/qSmWzV3QPB2n6o3m6heyKzHrGQBmqumXVl4jJMemC0nxzOz5BNeo+DPhXZ6R4cutW1QRyuy74Ukkx5nsKHdEHIyaTZ+GpJZNPljkyMKZWGc+1QW2jT6yj3F1e2qXAB2iSUYFJrHijw9odpMDpK3N5ITtDyEgVwVhq2nXF2ZLyCSNc7gsbZH0ppNjdjsT4euYpQJTbXBJwEXBU/Q1j6nJb2k32R2klH3jBFwM+me4rd0yz1LxXIJdMtBp2nxoV8yV+tTan8Lbi7eyf7SsMlx9593NVtuLUwLHUmaRmvlgsrVQT5cajp2GPWqGqeLnnieK2Z0iPyoGQD8ciu2tvhBYXBMcd1NIkBzM+Pv46gVbTw9ZQTCOyt/NhBIiRRknjnmpugaZ514Ys71rlonuPskLLkzPwBWjfSWdvdKlrcrdtGMbmGTn2q/4p0LWJ9UjFzaNp9mxGyAcsa0tJ0vSrGUNcWErzquY488nHrQ31BbnE3Or30WpJi3MiowO1lPzVpaqdNvIFub22exlA+SJfm3+5NWbvV7a6vGl2lGGcqwwE59avafpaajtujbT34cHH7reo/CmgOP08wREzLZq7FsKCSdo9a6W3juJ5Ujg8pWcDJDAnH9K2dU8L3MMsX2KALLMgOzG3b/wE9K5O70m502KcyRSWtyVJaZ27Z7Utwt1KeqQQPq829FDDAVIH+8ff3qMeF9UcYa0xE3IZmBKis+DRp7qGSePfKFPJTr9av6ZfnTXEklxPkfwsMqfartYDX0W0s7G6a1vpl8hBmR4ozlT9e9bC6RZfZJprQSzIf+WmASD64ou/iNpc+lC0n0NRn/lshwzN61mN46gii+x2trJbhj85Yios2BBaeGrldTYzTymDGSQcfQVfi8IG3vxPf3Y/s8DdGJWIyfpViw8YR6atvG4H2WXJJJ3Lu9x2r0FY9E8dQQxXE9pDsjwsecA/SnruGh5lf61ZaTaiG2WK8eQnAzxjNcrKReXsrzxFAWyRF/DXsN78EYIrn7XHNEIhnZHu3bj26dq4+fwP/wAI5eTvd3aM65ZivTGOg9+lCaWgW6nP3tnFYwRWomkaeVgUjXsD61qj4d6i8PmyTxQq4ChEOWIPbisbR7K81TUfNhtnLk5MjchR616V4f1BoLhILeZZpoG3GQ9CR2FN3WwHM6/8JLvwvoq6pdtttpBsjVvvu/0rN8L6RpTO14941ubTDS7kz9a6H4j3niXxhfRfaJTDbIf3aFsKD6/0rN0rwpdaFpt4jSRz3MwU7UG9VXPU0t1uGp39n4qtdfszDp4kkaNM5WPmuJ1fU7XSH8250dWmByV5UjngmmW/jCDQhHFp0pjvFPzuEwrVeufiBH4h2w35SGUNtMgT5j70W6hcm0Xxn9uhTydLkZl4Crk8V32k6Fb6gyRzsbKSfrGSWCZ+lU/BEckUJ+wwC4I5yu0YPvWDe+LbvTNWlDzi1nXJYoOAPepe47nbah4VtfDdo81pd313K2V8qCHCnA9ewrKs59ATbFqcq2NwQSYnGWJ46153rHxo1dme1sb13RhtaQcZ+lUdQn1ZrfdexK88ihg0nLYPQijl2C9z0O10Kx8TXjfZ9Vhs45cKPN+UfXNdNpfwW/4R66kkt9etb2N4/mS3blfxrxXQPCF7rM6W1zcOhbHlgnArqtW1TVvhzDIoiMx27NwbKY/xp7aA7hqdrd6PfXLWu6+VMjfITha3PBviGN9z3cAJRf8AUxEDd+Nefv8AEZW0K4tLiKUyz9CvGPrWBZXs1zGVsWf7W3BUntRZhc9q8bazZ6rKvl6XHZRhATNG2Tn61ys3ii/tNOjllaT7MGPlxjqQKwopdXsNGEKyfaXJzIHOdo7CvQ/hTDpmqzGXXYd0MeFjHYelKyuCt1MS28SHxQBc3AMawr8obqOKh8H6LL4j1qTy45ZoACWIHFdj4y8G2FrqRl011Fm53NGPSopfH8OkrHpWj262kpTdPcYxx9aPIexxev3tpFqn2MxrHBE2MJj5z6H0+tN1bXdHitYGa5V53PMMPVR6HFcXqskuq6s6WRkuZJnIORxyfWoNb8CatoiRtPDtR+dw5x+NUldai1PRLvWTrmlLaaVFDCByw6E+tZV5paSRJLf3IgCABYs4I96T4daRFb2s8+95JdvIB4pL74eanrbNe3W5VkJKc8YHpRoGpHb6Xp2rQNcTXBW2g4Az9+p7nwAdSWG6jhkS2Kl/MwQMCubsJIo9Wt9OjQmGOTDE9Ca9t1nx2k2gS6XAscBji2oqjkfLzk1LQ1oeD/aLhLhmgD7I22gLjHpXe6Nqmo6PHby3AmW1f5tzE8mo/C2gSGVLuOzLWsa5lkf+I11WrXd1rlsszRx29hB/C2BwKNx2tqdE22axg1BLlhcSJnBPQdq8im8R3/8AwkVwb+7x5bHAyema6e48a2/9mFIbcmNPl84ngV5jqFqdb8TYt2MokwSwOcU0kwbPTrHxTquszGztyzRNxkelUPEL3elsdMgfE845fdkjP0raRk8F+FQbZQ166/fxkrXm9pqGoanrKNGjy3HXdUFanUPp9/4e0/yoR5k0o3MQpyOMVm22ia1ZFb0s5HU5Ndf9vvNNiiNyhM8g28jJFZmr3moSWTxLGSuCDjnFANKxlPqa3Ns8uSxReWzjJ707wjqtrphkmdWd8dh3P86463vnSV7eZWRC33a7TSr7TbSyHl2zzOcZO3OKb02Fe+5J4p8ZSzQxRWo27m5KipdC1poodxVi6gknH61h+JZor4xmzTZsGTtGM/WptE1E2Nr5s8ZCgYJxwfwosUu56N4Z1/ddh3Uqr8bm47U7XL2yUzQMqsW47L19K87Hip31XcgxD7rla0tVL3wgkWQDdxuxn8aWw07kd74Xt7G3kmtgZHJBC+lWPDl5IDtljMYQHIPSui0XQjJYb2IkfZwx7VRt7DBxNhQuQSepNJ7DS1PS/BVzBrFqYAyghsfKOors7fR7WwlZI18xmO4kda8u8IudEVnV0AIyq56Y55rr9B1mTUdQSWRmYFgG54rFmlz0u0kK2AjjclMfdA5B9/8A61UArbxv2K5GSFGQfete3kWXT/3cQUgHrxWTHzMEztQLjPbPevmsZH94dKeh0GnxbgOhHGSOhrZblFDqSv8AeHUYrF02UIyucgEAAjpW15hMYwMHOBgZ5p0lZHRT7ih2VVO0Fc547fWnpICgDliDlenUVCrEEbPlPXBOfrUm/HBbCnkc9PSulaG6VySOUFTGyttBBVj6f/WqWN+xGG9AevofoKiHyyMNh5A4z70KVHAYljxjGcVaEfaAXy2JcnnI+XhetcrqsEvm70PBOMYya9L1PwiZYPOhlKHoCByK5q18I3H2lS7sSRypXOfrWzi10HGSZ5k2knULpgXkAR+Q68Z+tM8S/C2C509pcAvtyeMZPpxXq93o89ruaSFDjGcjBA7CuY1Q3sjMIkbHUr19sUoycV3G4qWp8z634ELSv/orFlOA4XpXHXHhkGJ4jHtcEgYXH519Zr4dfUbp0eBkkYDOQcZrC134K3EtwZIEMiSDJyDyR0Nbxkck6Sex8vxeF5NpVIGAK9R0yO9O0/R54bna8W8ng4Ga+rdG+DkkcpW4t8qR3TJNbsPwCiJV0t+udpAxge9acxz+xPm6z8KTXKxzqjc5+XoFr0zwXpBgTLJukByM9+PSvZtM+E0djbPF5XIGfu4x7ZqIeBha3G6GIxjPUDIPtSnURpGk73MrTLIlYgMK4OSO/wBK6mON7WyZmX5OpPTj8an07RxbXGHXDYxhv6VpX1qsti4Ck9sYzx9KwSu7nVzW0PIfF2qxQTy4DbhgrGORj6157e+KmYszARImeS3XmvQPF+hvNJKxOSe3p6V4b4w06S28zIYBT90cZpxQ5NrVGf4z8T25jd953kc46DjivE/EmvLLM6FeW427ual8YeMDp7yxkMz5zjsB715Dq3i2bUJpNsqAFuNo5raKOObvqdLfKgTdLsG052jt71yOseI4oH2RurFeuD1riPEfiHUI5DG00hRhwT29qz9HM90w34Ytx8x569632RCvJ2PUvD+s/bG3YO4kEknjPpXrXh24KbAGwO+OTzXkPhqyESJkAgckD+9616PocjQFVzwRyM8j0ry68rnr0KNrM9NtrwyRhOhPLbu3b+dWo7xYpck5K+vc1zGn3wQcKSNvOOoz15qe5vogVIY7uh9/615Mrs9qD5bG5eXizQsm9R6Ac15zr8ikSEkOSeB6itO51ZIZMlj16g965vWrt5Y/M8w/7oHT60U6b3RtKqnozk9R5YsnLZ4J7D0rk9TmeEyZ2kfxEtn8q39T1UlnRRsPTcBXH6vN8rsqjIHJHP413wvc46jSV0Yt/qB/hOVxjg5rmri78uZuScN0NXbmQzMQTkqM/dx9DWbcxvsUEZdvSvTpxSPIqTvuP08NdXkYzjnj+te8/Dfw+ZWgJQqcg7lFeU+DdDMsqNsyx5I619SfDnw8IrdNykZIx61FaXRHJBNu7PTfCOmixhU7djYGT6mukjDgEIODycDiqsMKQQIoGHzjAGMmnrI2fmIUdCT1Fee0di2sTt5ZRS6q4JwO/wCFc9rGlJIruVUKSRnnIreVim1geM4GOlMuo/MznEi8gegHerRLVzxTxJoZDO6rg9DkcfWuKubRLYFU5AG38zXt/iDSRMj4UdAFC+mfWvM9b0oxzMxiJUH5sHHH0xW8ZWOOasYdviAD5tpXsOQPr61MJ2LbicMp2kHkmqxR0HByCOeQMflTWkwrA9Sc89620MS8JXBURkAqeMc5q9A+SMZz/GScAVix7gSN/KnALep7VpwAIoUgM74y6ndzUahudVp04wpJA2/LjPWuq0lyzqpyO5U9q4nTZShOVPJ5z1+orrtOlUxxquAQSDgcAGi19WJM7C3v/JCuMj5uOe9bEd00wDE4U8nA4IrkY7h4UYK21iQccdhzWpot6Jok3PuOSDjoKpdirs6izkIYjGcjgde9dFbXLFD9nfbKnO3gfhXM2MgJy5VueMdcV0FvGGCGNMjbz0Gfb6UNdzSO50WleJWuIGhlAJXoP61zus60UuCI5WVSSHXaOn41n+I7mbT0NxbZyAVIX+Q9q4C/8Q3MssktxE0SIAen3s1wyi5SO9SUI2OxvIzN81lICzjODkYPqQa8n8dSa3ocjlJSkjdmOfy/xrttC8Z6bc2rpGSZGGBjqprite1ZpNaNxPeRSrAmfKcda3jTSskcs6lzj7fxhqWnmSe/EbwopwZMcn0+gqvZapZeJYZpp2DHOTtXJA+tTajYWfibT7hr90dJZN0dqny5/wDrVy0uvr8NJmsYtJZY5Rgk8j6LXVGNtzmb7ENh4gK+IJrezgeG2z5bluv1B9K434oa6mu3E2j2LYbGwyE/1rU8R65qEujm8sdLmVJH3SeZHtIBNcx4k1HR7S3tY1uES/uF3OJF5T2zXZBM5Jnn9z4Lt7adYEmWWRFLvhsjIrmNR0131eRYoiidQOox6ivXtC1LTLJ/KhsLa6kdSHkzk10fh3wL4dSwv9c1KUoyKwjtgfmdj0GK6U2YaM8R0+OJoVuJbj7DHD9cPj2rpNW+JMXiC1tIDcyI1mmIgeFJ+gqHxFpIjt0ubu1kt7XJZYVGRjsa85unUzsYidmcjPGK0spEapnqfwv+Hg+Jl1qM88b/AOjRmZpc4QBeTmua0q3XRfFF6n2Vbi1idsbx8pHYV13wk+Jp8L+FfEds4QS3FuYVbOCQetcBpPiw2WoI86efb5+aIn+VOzHfQ7+w1+5i1GOC7heJHcOqLwqg8446itzxP8Rliuo4bWyUXESD/SShyB7CuA8b6nc6nNBeadcI9mFABhBDR+xrMl8TahpsssFysd4zxALLnsR1qeVsSd9j061l1fXY4bXT1aWOWMvKkH3h9a1X0jVrfTraVLNNPghyEZmzMzV5H4X1/VNNsZZLTUmsyzgFA/Lj0xXo+mfETTbLTXfUNRkvLzHMbj5U/wB0etS1Ya8zo7mS/jsVsII3e/udpDMwkdfqT0/CsjXPCGo+GtDmuBPmef5pLntF6jJ71k+H/G+tXi3l3o1icKpH2mYbiB6LWTNqvi7xbfxwX0qfZUbcySNtXHvip3AraZp0V5BAsVs8s+/5lPIYZ+9XW+HdB8VWGrXD6B5kFtkK07DaBjsM8Gr8Gl6vFo8MNtpyRwrJv+3o/r2HtXNXvjPxGl7JaS3Bslicko4JVl6ZH1quorm34m1S/u9Su9XuZo5LpEFsrbv4sYzjpXA6pqupa5LZGQhY0jZZDgbTg85rq4vK8RukpuYWSUhI4HQ4yDya7O3h8N6pbS2jwRXk8XDWKL5bAjqVx1zQg0Z5e+uLYPp9uJIJJWx/o1ug+cdsntV7UNPe61WaNdLby2VQ6vH90+oNZXirSLKPXNuhaTfW11aEMUZSxbnPFdRo/jjVb62A1eDybZTyzHy5T6HHeh+Q9EUvD3gmyOnXdnfJsleUmOQ9U9+apn4eLNaS3LnbIJfs4kxwx967K10OTU9TX7NrQuJWTd5T7dy+g96lj1u90OO+h1LSzJkggH+YpXe4LU4HU/h5cR3s+mWzxQ3Vuo8y3mH38jqKTS/B99olk08lkYyAQZJThc+lexagXudAn8QTWJZRGiLHCN0nTrnr0rzu/wDiBpmo2w0+GS53LkMhQc88/Wi+gMzV8QX8Vy8llerbWkcexdzcFyOwPvXJ/wBqX9xO8EsC3crtuLNJkH3zXY2GkaXLaBjZz3LnLGORiB7ZNdKNN0W60W9sYNLhs7oxbFuYTkBjznPahWA57wbqVvbq/wBvdNOs0UqzoMlzjkA1b1bU/B+l2VtNYecsuCxdsjPPtWXYfDTUdeDWAYSxQniaNuGPfPpW86aX4bsZtL1K1j1BR+7VEQZU45OabErpGdqPxK8PatBa2v8AZsjgYDSu2Du/wrpNJu73XtButM8N6fFZ27nHmSLmSY9+Tz09K80n1waRcPZQabavZhxtmVNzfmelNm+ImteH9WllsbiSO3b5AVHGMcge9DXYZ38fwP1qDS7nUdbktNOjXiMMAWb8a80j8HqdUmRrgGVcsqY++Paug1HxNqvinR1vZr+SJIxsVZnOB7571Q0WG7vLi3u5JluIIyEklX5QoJ6GnqBHYX1xp9hO0VzcW8kLZGOAwB616JN8MZPHfwivvEkL51e0A3xIeZUz1I/Gtyb/AIRDSry3066aK7lktldpAwxuPQVu6B4m8PeHNK1KAanBbwXMZDhBvK49AKkV7HhWmfDC7svDdtr88DiJZiki4yR6HFM8baNrF9qdmVdvKMQCSE4GK7dfjNZ2unanaWjNJb3RChpx8xHrjoK7Dwn4Yt/Gnh83exvMtkK25PKBvX3qhnkPh3UbnRNRispJ0nkVcSOzcpXbJ4fbWL2W8tr1b2HydrRSMCEb2H41wvibwS+jXc0LM11qEkxXMfGD3/nXU/Dvx7pXhjVGt7y3McqgRkNwM+tGj2GnY3vDnhXw9ewXmk6pYC2v/LLRO/RselcNqPgpNG1wfYiUEgykynhB3HvXe+Pxp3iO7g1jTNTaK5jOwgn5WHoBWJcao0Uf2GRBgKGV5Ocse4qdVqO9yj4d0i3vrkWVxcnJz+9Hyg/XNWL3wNqnhy4SK0vVuIpGyShzz2zihLuO3lu0mtQ721uSpTj5selcr4V8a6nfagkDMVizjGev6UEnXaprV5p1tJZpcKZSuZJR2NcXa3I0ayuLy9ka5ubgkRxDkkVo+KLN4NY2ibzX2gyEdBWHYaqkniNBBEt0sYI2sOM+tCuB1/w7mXUrqKOPTfsspOWll+UHH1r0bxrd6fYWDC5mt2+XlD8xHHavIvEeu3kcwubom1ZMKsMWFzTLe0m8WtDcTnZFH8z7W6/WlqyrlOLVEb7QNOkkQ9cZODzWymvalplpHcXly8jbcJEOmPTH9az/ABBoUtpseyMIgyAdp+b8q19A1GzRg1/DvSNQMtyc+2TTJORazu9Run1JkFoVPyj+orobC1YWe52Mkhbc3OT06VU+IfiWDVFSGyAt4oTgAcE/Wr/gJIGaKeW6WVsgFWxg0PyLui/LrV7PpxtLUvFgY2KMHNch4om1PTbYW9xct5svJTdnAr0LxRfQabJG9rhS7cOAOvtXBeJrUXTefdyiS4bn5jjaKmPmDZTGqvP4R+wkkOXyWx2Haq3hV44L99soQ9mPWtK+1DS7Pw5DbRpuvmzlwelT6D4ZsJEju3nyR8wjB5zV7iXc2n1M6gktqkqu2P8AWH0rrPhRYafazTTXFxGVUEhmA659TXIQ+G7jVXllj226E4J6cVdi8LzwQ+TBNtIXdkgjPFQitdyp4v8AEEd34lupFkaREYlEU+9VbH4hoX8p4+AMbmHWsPStIa21qd7vE2wE568Vfm0ePUdPM0EWAD1SiyQi832K+d7qcDB5RVGM1LpmrLZwSxpZouW+8c5x7etT6J4bOqQLFbxlrgjOMfoa14/DM1uDYzoYrlD/ABKP0NK9i+XscVBcNf6uYR+7LNyDxxXZw2VvDprrIBM6j5SOc1xvi3TLrQbtZSDGc8MoPNbnhLxDDckQ3JbcOmf1oeq0COjOU1fVhblowhUhshWHIq94Su59YuQhYrjgAmrPjzQ7R7tWhbDOc4HPX1rO06V/Du3yT50uf4elPoJWuelebcaJGY43JJ7k1FPeNfoqQSr5hPPArK0WW71lWZt24jBwO3pWnptjcWOqgXAVnbpzzWZZHDe3QnS2kbYADk5xx9K9R8NXCvYrgLlsKAvUn3+tcvN4RmaNrtXByM49B6Vf+H9+Uvykqlwp6H8gazZaVj3HRbV/7PIfcwPQZ68dKbBbtCzFFKJnBUjPNSaXqBukjKqArKPlbP51Org3BBUyZPcYwTXhYuHvXOmOuxbs1RVHzDC9AO5Nash2gtngY78Dis624KgAcHnjr+lXHG4hc7R0wRWcNIndTjYlLsCpByx+UqR2NKX3SLuBJxwM8ioy20FThO2AcZpoAyWbGQcjvxV6mu5ZxhS3GP4cU+J2jcExZY8Eeo7cdqrb1+Xjvgg9amD4LA8cev8AWtEQ1bY/R9r6KyXa0gEYGduKx5Lpo52lRg2Tlc44Fcvca8t/c+V9objrgYx9ajeO9Lo0TpMpIwM+9d+2pitDbu7kXs4juYvlIHKnqfr3rpfD/h22kg3eWrKecMOayNMg3wiaaM27ZGQ3Sr1l4oi0m6SEzLIrHaTjpSSjF3ZM3Jx906CPwtbQndGiofpzWiml26qAY1PHpSxapBLCsm7AIzzVWbxHaRyiPzVEjcKpOM11r2MNWzzW6s9CwdMtid3lKGHHFKRa25CHaOc4rm9X8Vm32GNt6sQMR84NY8k0184Pm5BOcO2MVhKom/cibxoTa9+R27xwTEHIOeCM9aYdHilQg456kDrXO2EN7FKDvUq2OFOSfauts5CY138HAGKqPLN2kiailSXuszbnwzBMwYKN2MZb0qnN4ZOxkGNhHYV00kgjXcegppnQdTWjowi7JmSrVPU8l8V/DmW7i3wDcQDlQMZNfPXjrwBqFx9qQQOBkcbOBX27vjcc4wOeelZGp+HtO1CXE0alnFZulbWLOmOIvpNH5L/Ef4aXVxLLHJbMjFsblHX6V47e/BrUoC7pbMfLbcpAzn1zX7JeKPgloOsAyG2j3DjIwAfauHvP2etKmR0S3TK8BVHFTaUdzeKhPVM/GPxN4VuY5GS4iZXIwDjjNUNG0O8gnxJCS6tw3bHpX6k+Nf2MbfX7otDH8y5O3HtXPx/sRG3iD+SCwwxBAqeaW1i1Ts73PivwlpLXZEe35z7YruLHw9NEfmUDJ4YntXv9/wDsvX2kXa/Z4cSD5lYH866C4/Z2vxYRzCLeOCyng/nXDOMpdD0qUuTc+b3sp7SJfkATHOehqpcZaMsNysBjaDjP+Fe9Xfwf1KKNwbQzbTtAC5+Wsf8A4UTql1O/l27AsM7cHP6/SudUZN7HU60bHzne6g05aLbtdTk5OSMelT6Y/wDaUZikUuXG1RjrXsmvfs0a6blZIrZ2D/eKjvVqD9nbVtHiW6Ns3PHA6H1rohSaexzTq3Pk/wAZWs+lXcylgFJOMDGRXGRXKXspibIDDG1e9fS3xC+EGpalK/lWjNIpIYivIJPgd4jg1cRtYzKFbOcdq3gkmZSqe6cReeHnjVXjfCsMEKMkfjWTb6WJ7pQ2CRX1To37O2sz2CMYGZcBsNjIPer+pfsr6hHGt1HAFb3XFbtSWyONyTPIfht4XaWVdgIOQcV9IeFdKNlBz16fpTvhX8GL2C5hgmiI5xz/AFr2PWfhLc2FosiRMxABOegrmlTlJXCDWxwHmhJMEkKBuIz0/wDr0RuV8sJ8+BnLdj9akudIube9MLRle2QOv+c1p/2DdqEHlNycdKwsbXM1XKfMWPJ4IGTnuaeZQnyjG5iR8o6cVZk0W7gDMYiGXoT0qP7HKswYxjdzkkcDios0NPozPvoRMhCqdmclu9cXrWhm4aQ/iMHk+ma9BjhyG46g421TfR2uZdoTJY7t2P0rWJjOJ4ZrekNaCTeu1cgYA4NYskZI5GSq45x+WP617xrng37bFIDFmQDCnbyCK8y1XwdcwO+ImJJ6keldCutDltY5mCNVyFwCPmI61PaqdvykZJG0fzNSnQbuKVwYHJztLDpj6VJJpVzalF8sja2D8tPcRr6XkoFIHH90Z5rsdPZLaEMy4I53YzkVxGnmVFSMowc/NwK66zeY24HzKfvE4waa7EJG/FcLPGIk3KrDAY/wirWlFInMSABQM8CsFPOIDBy6nnd2FX4zJAyyq24EYO0U0yn2O109HLqke4gg4YDHP9a7DTdPZWjc7nY8kY6muT0XxNZabag3rCH3firP/CdWokDwHNsOrj+lZzudEOVGx42vHsNMVvs+Fxt+Yc/SvK9WiuvEeizy2EeGXBKnjOewrv7j4gWGryvDcYkhRdxZhxj6Vxj+PdAuJ2htnW0UvtJ5xSjCwTqRex4PqF1e6JqiqqyW1yM7lU8E965zXPHsWg6s097E77zzlu3vXsHxcm0swW8NoC97eN5UMqdc9Mn25ryTWfg3qNjLKNclaW3ij84yZ3A57V1RS6nNJ/ym1A+ma1a6frDaktvDIxG1W+7x6VgeIfG9uZg82oxXdqspVcMC6471xni2HQY9DcWq3lsUQmMF9qk+tcb8KfCqeJtYP21na1BO4/wj610+zW5g5u6R9CadeWjWP22XWVu7YjcLTb29wK4G48Oad8Q/FnmSItvHtKwtCAcgc9O1ei2/w48NQWlhdaRqgklYhZbPcCSPTk1z2oW+jaD4hlkt7K50+6VstGzfu2BHX9auFrkPYw/C+t+D/Cc9/HLaLdXKM0aFB8x7c/jWInjnSr28uLR5p7aaRiwhkjzknpz2q83w6FjqJ1ayUXVlPLuYREF0zzz60/XdP0yK/gmmsUzKB5M0y46epFbGLVkc/wCIbb7bJDaTyTSK8ZMTt0UnpxXlGu+E77RJVEqZV8lSK+h7Sa41ywlttQtEW1iwLe6tsNtHvXmHxd0l9Omto7W4e6iGVdQM4PrVR0dhPa55q1rc2xXKsN44xzmmfZmEojchCT1Y9KbIsqZDblx2JrW0PQ5dQtru+xmC0Ads/wAXPStiSe6jt4IEtrGWS7ljIZikfyt6g+tVPLuNYu1jig8uTpsUEgfh2rtvBfh3+3yZbNhahn3TbpQoCZ7V7Vf6F4S8MeHxb6FZxpqF4Nk920wfcO455X8Khy0A+f8Awv4l0Tw3bXcF9pa316fljmPRPXiut8MJ/wAJE4GnaRaG1wd2/wD1n5muP8YyaHaST2NgnmXMbc3Mf3c9x7/Wuf0i8u4r2MwTuku7CneQKVgPpqfw1DbeHnjnkkhlcEiOFwoUe+Kw7fSZfC1hcrZ2YuWlPMrje+MdvatPwFpMl14bOpXcrThpAo81/kkY+nrXcav4y0fwHob26/vNQmixiNd53HoFJ6elYNal3Vjyq28ZH7HdxavKtpAYtvlyN5fA6AKOa4nxX8V4L62jt9Oso0aIKqzFcjA+vJrI8WNPrPik2V1D5MxcbmIyyZGdue4Fbln4F1azaGyhWyuoZV8xZdoJk/2QfWtoxsZsu+HtdufFt7ZXKaet3dwEBbK0G3I7nA+lei6fp+gafr0eq3sN3p6zSGKZWiw0TH37VzWg+Hrwaks9sqadf2gG8QALIp9/eugvvhz4gvvEi2ut6kx026EdxPcFsmIkZAYevvSeoXtsbt54+Tw5qVvHo1zBcRhSWmnhDMV9ziuV+I13onjvRorjQUjTWXmDSnpgj0A7Vj+I72z1nxNq+kWMTw6cItpuAu0si8EA/wC0e9c14HTSdAdrfULW+tbsybDeRfMoHbilYfmb9toFl4fht7rVCzXzE5e0ch1HritLw9q8Nvc6kbmSadpIT9mlvRjyufvEd6lsn8Gz3lq0moXFxcbyDLkgueg3DtineJ7AS+GZ74NBfR2twEcJL8zL2yfShiVugyPxnqenxrpUYi8i9UEzRnLsScZH+FU38Bz+EdWF3K9m4kUy/a5mAcDr931qTTPiRoeoaJag6YlhqNkWjjeVsrMp/lirltfWvxD8NXOnz2cwuY95S4fB/wC+e9K1nYZnr49g8WOdKsIHO87HeOMbm55PsKl8X3ul+GtAh0axk8qORxJqeosPmK9o0Hr71j+GbeTw7qsVjp0QSzkX/SL1uXRerH2Nc1f+KtL1XV5lmspNQtUlIUsSCy5xnHrTtYXkek+CdTBikuNIza2BU7WnOZCCOeK5S8v9QsNcldYIZNmZFNwcu49centXcaZpnhm38DXupabqMsWokAGzfkxrnsK8avL6dfExMFy5mb/VkruY/X6U7BudPonww1LXdJvta1O4ewilfoq43c5wq10vhfwvo4kSxvEuJ7GQkKJ4vUdQe31ovrLW7PRdMu767mkl5dLDHzOB/EcfWnx+JdceY3BsQ0y4McC9M54paMfkcv8AEHwnFptkul6W5upomMrxo275fSqngeO01Xw7qWnXupNYO4VlVF7jt9as+Irm9jddY1DbbXcs20i3+UfTFd34Z8HeGfEtuup273Ec82FljXoGxQmB5H4j8OrDpqNY291JMhw91KeCO2KyNE0G+ubxoZA6IVy5P8XtX0nr7eCr6zTw3qU13ZX6fIJlTC5HQmuJvPDGp6Ys9rYI+qvakFJkTjngZNVsG+x5ToXhl9WuzA6NuWXbjoB65r6Wt7y58JaNDpNiI2MVussUSMMO7DksfavFNH0fUrKeZL+zefUJMlYVOMHPU4rfj1zV7G6nW/0ra6ps852+6MY4FSwNW7stTk1W0u7h47iTflieOT1/z7VW8S/BWTUbmbWI72HLsHMOeQKo6Ta6zcWDXFrG9zbchizfcrprNhNo9tCqs9yylSxfg9TjFFyktTj/ABVo9hoWjWtqsVzJOz5E2/5D64rpNG8N6b4muLUESrfCJSheTCce1c5fampsprHUrY+dCflQMeD7VXfxPaW9vIbZHS58sRqgz8p70MEzC8Ua9daXrmqRvM2VJiyvAIrmvDtxMZZ7hGYBR2rrvEmlxanbRPO6W8apuaQ9Mn370eH7exXw/PbWe2Wd3wZB2FPoL1JtLtLjV9C1OdgWnYbA/wBaPCWhWGgTvNJJ5lwIz1OAGrm9Y1q+NxPZ6fujhGEYqMZ9a0NCtPsqxTanOXjCk+VnJJ9KOgi7qdxFqcNwgPmlMyPcP6+1YGkxX9w32e1keCz5yy9WrpbK+0y/nFrKq2sZO5x049K3tI1HQPD0Lu867FJxGBn9anYrRmJ4b0GaZ2ljkklC5DJJ2I+tY9xos1zqBMshG5zjPAzXb/8ACU2N7NJJDN9ms9uSVUfMcdK5/U9UtrmHfbK7SRAsHYYNJA9TF1Xw41nZhShkeWTLyHjArY8O6dY2bQRvI0LNw7n0+lcpf+Ib17SNJjIXDZB7YrqPB9vFrzKLu4+zN97c9V0DqbHiuxlt9PKpMPKP+rcjmuOTwZq+sWxlidrg+/Nd7qN/pNtC+l37tcMD8jjt9Ko/DT4h22hazc2cluXtnyqF+1Sr9B6Lc5PT/h68aSXV7cbEi5ZR1PtWj4V0hZdbWe6ZlhU/IucCu78aJZT2MKQRnzpG3yAdTz0rk/7VdruPz4RDbRn7oHp0qrgbOsX8ttq0cEanyD85A46VFaaxeXF/c3Dfu4FG1ATn8K53UPE8+v67I0EQjjVfLQ5Py+9aUFnPof2We5l822ZvMfH9ajYaV9Sle6kli7mQA+YMbsYFWdE1aG3tFiADRyEkk9Py7Vb1GbS/GNxIsQVI0XaqqMEn1rDTSRYadIsx8lYySpHWl6j8zo4Lu50u9S8srjarYDA9SO1dE1nqXiK+bUpJCwjAC7TgEeteeG0uLixSSKVmRDxXZ6B4tfw7opQoJZDgANzgGlZDTtuVvFMkGuW7WzsPtEYOc9a8803Tzb6icO0bhiBhuorvtG+x69e3V00yo55KdM5rnNR0Z5p5JYnwisQCv1pp2C19Strvh+/mAmjmMigZJzkgVZ8IeH59TuAkykLFzuUfzrU02+ltrUwPmSPGMnk1taBqDWzsNvkqxwSOwz3ov0BIkbVYdI321qAWXr6k1hyeJbmW9RmTa3BBJ5zn9K2rrTLczyvkPkk7ifxrlrzTTJdDYw2tz65FJDseueGvE41G3+zzoACmMrya6rTdHgVTPGD5J6OOo/xFeT+HLmCwjXlN20cA4J9q9P0TxEsdjHDAquzjBQ/3etZyt1ND0Xw7KkSEsckn06Zq9K5S4OW+XruIweKyvDdnLdorFcEj5hntmuhh0+RZRkb1+6Mnpg152JheKOmiT2jyJEFVsEckkZ61ZbIIZ+SDgnAFVHzFKEQNkjBGOT+FSPJtj+dPLB+THUkV56SselHYsIVWRwxBXPHc0uW3sBznB+lQAsseFA3BuTjFOWYl8ttDHnHoD0plFlZSr4ZS3bOOv0pfM3OAMsOq4qCKUgBCgAGcc96VCqxtGp2srDKg8elVsiHrsf/Z"/>
  <p:tag name="MMPROD_11309PHOTO" val="/9j/4AAQSkZJRgABAQAAAQABAAD/2wBDAAMCAgMCAgMDAwMEAwMEBQgFBQQEBQoHBwYIDAoMDAsKCwsNDhIQDQ4RDgsLEBYQERMUFRUVDA8XGBYUGBIUFRT/2wBDAQMEBAUEBQkFBQkUDQsNFBQUFBQUFBQUFBQUFBQUFBQUFBQUFBQUFBQUFBQUFBQUFBQUFBQUFBQUFBQUFBQUFBT/wAARCAMA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ghkwPr0p5nxgjqPfvUCnA/GmsSeK/wA6La3P6A5U2LPcH6/U81SklyevFOmc4PtVSRuTz14rojG+rOqnBFlJNhHt3q/a3nlt6iufMozkcH9KnjnzjBxW8VKnJTi9UXOjzLU6MagGQ87enGazL+8d0Rc5I7+9RRHzSR+nvUs1rv6D869L65iK1N0pO6OWNOFOWpkXZyN/549aXTtcEClGbkd6kliJDREZJH4Vy2uo1mrOpI28/WvWy1PDyVRdN0evRpwrr2cjqLzW4ypBbtgdTXHatryIXTfxn14+lc7L4jkIZXPC8ZFcze67udsybhxj/Cvsa1R4qny016n0WCypxl7y0NW7vWa6EgJxznB7etH9sNGM7iw9O/0rAj1Dzufx+9T3ucL97k1xfU0rRkj6b6urJNFy91Pcx5wQOvXn/wDVTLS7RyreuM5/OsW+k3rIfXgHvUel3WGGDgA/jXesGvZOx1KilHQ9P0q7BC+/Wuw0S+2SqM96810m4KAZPPJwa63TbgrKh7mvjcRS5J3XQ+Rx2HTuj23RdWUIqemMCtkasobG7kdPavNdN1UJGpz/APWFaMerbcfN04r9PwWf+yw6jzbH5rXy5Sm3Y6TV9Y/ctz1/GuCvboyTHPGT2q7daiZ4jyWHcf8A1qyQSW561+Y55mTzHEXveMT08HhlRTJ0k2+2B1FX7C/8mTrjNZR+ReevpmoxN5eCep7V8/Rk6VRVI7o7pUlUVj0PS9WAIyeBjnPSumtNVj6YHuK8jstUaBuDuHr/APWrQ/4SNo1AGeeDiv1vLOL1hKSU3qfO4rKvbO1j0ybxAiBefbjrVmz1RLmNSNoxwPT6V5N/a80zDBI9a6bQtTcKoJyK9jLOM6mLxnJqkebiMpjTp2sdpfqskLcDBHHoO1cdqygMRj5Rzgev9K6uC586MliMmsrV7AMu4L8zfmB2r+jMpx0cRSTvqfmeYYN0pNHIZXb9zZnp6ZpA67gdi8Y6jue9Wp7LCcBiRwB0zxVBjsYjqR09TivqE+Y+flFx3JnlQZAwD37UMUVAVG7HHPT9arK5/wB5QMnHf3pd/c9xxmqJLXmIcEgAjt0BprMh5QbR2z0qqzHcD1A6Ln8M04sOcg49WzmgC00qhgD1zz2NMZlLbzx74qtuO5R8vqcc4pwfbx0JyMexoAsb1zk7s46Z49OaXzAyFgOPQHOOarZ29eo6DPbp2oGVAYngAfN3zQBP5q7Rn5gP5H3pS6xgfMuQPr0quSckZ+YdQORQx7Z3LnkfgOlAFkOOcKAD+J6Ub16AdetVh16Yzx7ZoDHbkn6AnGT6VNgJ96ls4B3fn70pYHA6gdwO3+FV/vbcDpyTnnuacMhActgdO/FUA9Zz5g989On1p7yANnPHI56e9VxuOE2445I4pckdTzQBb3qEyyAZ5xx6/wD1qaGRl6fX2qAAYA9epIpFJKDjJJ6D1zU2AmMqjcMYAHHvSrKAoG1fyqAMfXj+tIVIGQOfbjvVAWSVVckZNNVlPJwNpxj1FQbvuseBgj8aM7fqBwOvXtQBbeUOBn1wfSkMozz0/h71XOcY7jnHUUbmY47jr2oAm8zDdAcYz/kUCQZA6DHPoO9Vh8qYO7tjHWpH+UAjvz7flQBM03ycDtnr2o3ZXoNxxz07VArAn64yKEOMZPI6/h1oAm83A+Vc5HI6/hS+cq9RyOvp+NQswG32+8MdaQHJ9TgfTHSgCfzdmST+PFNLbwzADBPaot/zcHp147H86NxXk8Y6DoM0ASiTaPr/AA96cJAc/dOeBxz71Awwx5JXoSP896CfmYkYI/T1oAmEoLDPJ49+9P8AMXGfrjjGahTJXagxg4BPXH61dttNLp6ZGc1MmluacrexWWQbMdj36f55o87IG7qOw6cGtF9FcAccf561TmsJITkDIHb1FZqUWxOEkMyDz1JyfUmpIt3AAwABx3H4/SmW9uTKodevauisNFD87cgcsKU6kYK7KhTcmYZtnZeF/Lt7VECI8jZhevHeu0/sNNvLAY6Hdzmsu/0MpghODxniuani6U3ypm8sPJK5zxkUNwOnAwPxpHcNz6jj+vSn3Ns0EhPpnkfzqqpyvHqcH14rtVnqcjViUsG2Eclcfn2q/a27XMox1A4HPaqFpD50uOeMnNdto2mqgDSDjHPauavVjRg5SOilSdR2K9loxZRuHOckVYn0j5MqB0z6d/aptU1dLKPAOAetZ+n+Jobt9qtk+hPavzPEcZ4Oji1hnNcz6H1tPJKs6XPYzdR0824Yr94f54rKBPVuMDGPfvXb6hbJcQZX5ScVxGoxGOVwQepz6+xr9EweJjiaanE+XxFF0ZNMYz75VUJyQeBWrpOnG4IZl356npUGk6YXbJHzE55zjjtXaWNnHZQAt1we3vxU4zGQwkHObsLD4aVaSSRWttECgAj3GfQc4pl9pm0YA5zkHrz6U6XXV+0hQcnv/WtSN1ubc+47dq+LwPElHHYh0abu0z38RlU8PS55HA6hb+UTxk444OPrVFpcnhdoHf1/CtrxGdjuR1HJGa5/cSPmxnrnoB7V+iU3zRuz5iorOxPvUEYX8e1MYqwHHXOSecY7VHwduenTPqaN3BY44xnrWljIm8xWc8fgfr2pp2DDfdPUnrUBfLYJzxnH4UpJ6emM0WAmYoWJ9sfrSuUZuBgcAmoCxZhntyfWgP8AM34/j9TRYCVnXrs2AADn86VWVWJH0JHU5qBs+o5/lTm/8eIOPzosBYR02k4GM4/zmmOV3AAdcVBuLHcRz2+nanZ2sCe/4UWAl3hmHHIOQcYGKazqru2Mj24/Somc7QTzjjPpTmJ3ZzgnPXrVAS71VSP/ANR96A4VgDzmofM28/iMUfcc/wAAH6//AK6mwE3mKQQQu05/L8KDJGFyBlu2feoGfd35HJP14pqnbjpkev6UWAteaFfhRn+dNaT5s+p5B9fSoD83t3/xpXf5fvL0xnrz7U9gJ1mAJ4X8eaN8eST78gcdOlQB2XgsfbPFNyQvHb8j+FKwFneoHTp+nvR5uTgDDcZHHHoPeoWI2kt8vQZ7d6QN8wUdc429OaLATCQAZwCp46ZH0/KgMFckjGSfr7VXyGJA6YGCM5zTg+1c4Occng0WAf5vGAOelO8webyV45qFnxnHPPT0xSbinPTJP4iqAss67sKuAcU0SBTkYx/Wod2G/UmkOTz8x75/+tQBO042kH7w56889DTGm6ADGO3TJ/CmZITkY7gDvUZGcgn646fWgC0rr/ge4phK/MMZHUj0qFCAcdPqOaM4GMcknPqTQBZLpwQFz0+6KRZhv3FuSOp61Az56Dv3FG4dTxjqKAJjIBzwo9F7nPtQ0i7txGAR1xk1CW+Ugc9vSkzgEjoO2c0ATsw5XGV56/n3pTImzIA9MelVzjc2e/px1pzEZOBgdz1oAmQoIgNn4+/oKC6vwyjt9BUJbGAe3Qd6apIb+EDscd/SgCCC6BH15+tEt1xzxXH2viENjDZ/xqQ65/te1f5pPCST2P6oeBmpbG/PfAdD+FZ016ATnjFYlxrahSQ2SP0rJn18ZIDfgK7KWEk+h6FHAyfQ6j7acj24GDU8F3uI7D+VcYNaBOQ459K0LPVwWADDJxW08K0tjaeDklsd5aygrkGuhhgEkQ75ridKvQ5HPbj3rrrK9VVGDzwOfT0rbL6C9o3M+XxlOUHoR3tiFXvnnmuJ8TQ4BBHGOld9f3SpDux9RXA6/IZtx6V6+LdKilGD1Z05a5OabPIfEUTwbyp4J/PmuOu77Zzt+bnPXoK77xLGFDE/Nx1rza/k2EllwAMH8K+wyi1Smrn65hPegmW4dROMk/MODV5b5WUEHceh7Vx7XuyYgvuAxn6dfyqzBqeSMNxx+vavfng+bVHa4nUTTK4+ueKZpoLuDxnPTtxWfBciUAZ3enqf/wBdamlNuZGUYHvxXnVIulBohqyOx0jOFzwOnr+tdNazBGT0/TNcxpZUdDx/n+tb8bgAflivgcWrzZ8xileR1Ed4RghuOme9XIbtuhbjrg1zgl247H0x1rQtWyM+leLJSUbX0PnqlFJXOgSYyoRT4k59R/Kq1j9zpxV2NMe4rype7oeTP3W0hsi56frULRZzj6mrW31HHvR5YGP5VmpWJUrFIx8YBwcdadbxc5J6nJPtVryckZ/T0pspEQ7VfNfRFc99EK0oQ475rQ03UfLwM8g8elc9cXGOc81El+yfdPI6Gu/CVZ4WoqsAlh/aRsepaVrIBAJzx64rohIs8ag9Pb+tePWGssk2SflHfNdxpPiT5AB0GO/6V+5cN8WU6b5ars+x8bmuUe0jojZvtMLr8voM1z99pXln1J6DvXX2l4Ltfu5Gec+9VdWtd4G1RycnHJxX9B5VmscdBOJ+XY7APDyszh5bcIctxnk9elR/dbng5Ax2wK2LuDG75uewrIn+WU46E8V9PF3Pn5R5RMjjPBHX0H5U3grjj6D603zAeA2zHQY60rcNgMB6/Nnn2qzMe2G4C59B1P0pGbnnofxprfNu7cmkz6Y9cDjpQA9j95QF6UvDHqPXgdfrUe75R3z/ADpeWAzxtyAfTPrTYC+g6rzjPc0oYA4PA7+mKjZ9r46EenT86cAABg/4UwFbrn7v+9x09cUgbHzE9OnApeGZTnAxgDPH+RS7vm+bkjr/AIikgDjPrjsR/SlwOAG6HBNIvzdfvY4pePp/j3pAIBuXB57elO+YY7HPGOvT360hzgAHg8g9uaUnqfQDNACfgQcHJHJ9jSsM4zwTzj0HSmty/wAvTHA9fbNHGP4mXuP6UALwWK/KAeg75oDA8ncMYwB6DNN3ZUDr155HNOGez8HuDjn3oAAfvjPB69s570rN2YYHI59famE+XgnpuAOOCP8AJpNxPGW6/N7dqAJOoUAZHGB70L0OOF4Ax7/n1pODx17gZpe314A5oAUMGGF/P/8AXRuLAjPGcmmsd3pz3p4bjjj+IYHJ9aADGI/ut05FJymDjB5B/pSZwcBenGPakYgj2OOR0z2oAeoCjB68Y/CkZd2MBR/dyMc03cFyfm64/PilIBGMHB6c9SP8KAHlgchuvXHcHp+VN7L79/pSqSeT0HrSKe34e36c0ABOOfzx1+tGe+OlOPPT5SBnHHvQVITI60AWtOiDuB17fe7/AErtdN09dgYgA85461x2jyhZkBxkEcf0rvdNYSWvy+3A9+a8bMak6VJyj0PTwkIzkose/kocEAY4Gar3Gk290h27c/3fesnXGmif25IxUWleISrBGI9Mf/Xr8UfG31TGewr6JvS59zLJYVKPNDcvQ+H/AC5sY5znhcZH41qpGlnFtBxxyeo/CmrfLKgKntnB/KqOpXoCEA/j3r3s04og8O5QfQ4MLlTjUXOU77xOttNs4yTjn1rQs9TS/jwSCSCRn6V5/q/72dmHUd6l0fVHtHwT8pINfhOA43xVDHt1Je5e3ofZ1spo1aGi1Ow1TRw6F4xv4z+Ncnd6e8TdDjtjg+tdlZ6sk0eC/wAuOnt+NSzWcFyu4bdx5P19q/pzKOJcNjKcfe1PznG5TUpNtLQ5zQbFmkz0BAI68g/lXYzlbW2x06cjiq9rFDp8R8sc88npWbrGqgQEA8Y718/xXxFRw+Gmoy6HdlWWyc1OSOU8Q3zXFyRnjPGKoaNJ5N2v+9j0/KkugZJjnvzxTtLjBu169f1r+PPrVTE4xV2/eck/x0P1WMYwo8vkel2ZM1oQTkbfm7k1z1zpxluy4HGck+3aui0uPFsAehHXHTH86kWyA69FxwOpPWv7b4dxXs8DF1H0PyHM6XNiWolfTrNbSElxyenHP5Vj+INfESlc8k//AKsVo6/qX2aN8PxivNdQv2urrcW6k9fSvxzjriuabw1B6v8ABH2GSZUornmjf0ZpL66yxyCc138a/ZbI56YANcV4RUEqf17V02r3qw2gx8xxjFeh4cYGU4KvPVy1v8zk4hrci9mjltfuPNkPPHJP0rFDe31zU125kkY8jJ/+vUG4+nPp1r+l4LlVj8vk7u4oHAIx9R2pHI3Y/n1/ChiWJJ6EDGfWjr/v8fjWhmJ6+h4OenpSoAUyeVA6/wCNG3sfu/qB3pPvD69PpQALhVI4z6HnmnBecDpjAPv1ppbaSSOOi4peM4A2+1ACHGc5GKTPAyenHofxpxOOzfTufSgNwMHJHbp2/wAaAEPzAdfpTjjsOR96m5J/Dt/KlPO7G73HWgBPvt0OPQe9KrBuA2R1H4etN3fOrDAAzn6U45bZzuXtj6ZoACccgcZ7j86M7u+R09fejjGctx69c/jRyG/ug98/0/CgB2f9nBzx647Gml8L9OSBk9Pr70m7qfyz6Urdc7unfgnFACjC9BtJ6fj/AEpgGxcY5Y5H1705W28+n9O1NLnt0HTPODQAu0EHoF4GPfHanKe//wBemHBGMcZ7dhTvmZfcYJFADT8qDOR9Qfwp3OemB6DgZpmAoz0PXPt6UoB52jPr/n60AC8KCeCeg9ulGAP9rB49OeOtAxucY9j/APrpBjB+ba3BoAdu+Ujt09aTAZshcnPftRyz8/ePBpApYAk/MePw60AKq55zjGeehH40ZyTnFA5YAlRz059eKR8McnGOpOf6UALxu7jk/TNNUfw8q55w3H/6qC4Tkjnrjt9KXJHHCkZyelPYBfmzwc9ic/nTee2PbP5UikZyMDHXHcil7kjoO9IAwocevQjPT/OKQE8A9TzjvQMj3B6jg0vX+8ccN2NUAmDux/CR+OTS7jwT97uB0FJuJ5Bbmm46HH+GPWgB+dowOff0owTgdx94mlXHyc5HtyfWkJ5z0BPXv6VICvyfoMj600kgHoUA7UpGMdhTVUYGeoGeB6e9UB86weJzE2CcYxjqc1ZPinAHz/L+vpXBzXJYrjgjjHbPas+bU5ORtbOa/jVZPSqO6R/cslFvY7e48W7sjcueuO3pVN/Exx8zfN3xzXDSzSMxZiwwenenC72Jhn5/Lj2r0I5RRgtEdVKFzvV8Rlt2DjOMnP6Cuh0bVg4Uh898cH8a8rtrtZjjecdgfet/RdQe3kGOnfNefjcsh7NqKsyKlO6se26VqGQNrAehxXU2Wp9yxryvRNUMioW445NdRa6h5mDmvzqtRqUJu2h8vi8HdnZ3OpmaM5OMZ5FcvrV2qKx6Ae/61Fd6p5SZJ/WuO13V5JWyp2rzkGssPh516nNJkYLANy02MbxFqisxRTyeP1rz/UH82VjncBzgVta5duwYp25B7Z/yK5WS4+Zd27Azgds9a/V8twvsaasfoWGp8kbIpXsRcbgW4HHy4NVIrgK/3uhxn8KvXLM3I3OQPoKzJo8HK7fX3+gr6ilZxszscU9Tesrz5E9ceozn8a6HSL0AqM7e3PPFcRFcHYCDtwMbu+c1etdVEEpy3pxu79a4K+F54uxnOKSPWNMvFBUA9O3PSugtb3cQOvfPavMdL1kMyYOD1B9q6zR9SEoUk/ePFfA5hl8oNyseNiKCd2d4ijAbPGPxrSskIHpn8qxNPuw3Hf064rpbNQVGME4r4qteOjPk8ReGjNixi+RaupHnoKgtyAAO+M1cj+7zzxXhTep81Uk7gYx/gKQrg4xk96eWx3wPeonfPB6fzrJGKuyOSTbg5HNUriTrk/jU80mM/nWfMecH6V1QidlKJVmO847+tVjHzmrjjGPrSBAx5/KutOx6MZWQtrESR9a6rRYjv55AOPpXPwSBRj8z71s6Zd4A5yfzrvy9KWKi5bI8vFc0os9F0iaONMH64q3c/v14/Tr+Fcvp2oFAADz6/wBBW9b3Qbac57jp+Vf09w9mUKNONOJ+bZngXUvJmfqOnsMsO3rXN3Nsyk9OSOOldnfHemOq54HfPvWBdQg5/n7EHkGv2TDVvaQTPzjEUuVtHPcrzjkn5uPSlB+X/a/Dr2GKfdDYGPOcfL9f61WDjlj656egr0zzGrE5Pvn6ev8A+ujfxkDk45/+vUe7PQc5zx6//Wpo9Av1U9Mc+lAiZfvAg/geeO54o3H15HP9KiDbOcZIHfPT2pHPzfxMew7UATFwB8pPTI7dqduyMjr0x6VAHOev59Ks2f70qMDrnP060mNK7sSwW5kz/CT0PIzVhtO+XI4A71t2OneYqt8oHX1P5/StNNJDJnocZNcM8TGDs2dkaDaOGlgMRLkYHrUYb5z2HGDgcV1eo6UVXd94dD9feuaurUwP39R7GumnUU1dGE6biyEjIz/d4B9qXcVB4IX/AGeeaNh6j/OaVELkKAxA/wA/nWhnyjQ5HJGM8j1FLkge2cnI5rQh08hORnPp19ulOfTsAgdepH6cUudFKmzN35Jxx2FJkcsCuM84Bx/nmnXCBDtY+pFRB+Pm5J59B/nFMhqxJyqfxdMg98n+VHVuTwe9RKckE7ck/wBKccvjG5QadhEnQgg++D19zSMSeGO360hY5LHoecn+VN3YBwWUjr7UwHgZbGOMZp5foT16fiKjyWGVbjJyf/103fgdenI7VIE338Y/P+HimZO3n8+tNVxgsO/P5jtRuCjd2/8ArU0BIP5YGe+MUbP3fH1xngfSog7c/d64U9sH6+tO3E4PQUbAPbJD+o71NFH5rJjOR29arM3QfKc84NamkxiSRPbueetQ3ZFRXM7GhY6QZVDFOMdDwav/APCPlU4AHc+lbunxpbwb+OnA9veqd9rsdvJhnAH86+IzPiOhlsrVXY+lweV1MUrxRzc+lvbupAYAE5xz3rodDvGUxjLdM81C+ow3K4YjnrjFOs2VJB5T7Tng+hI/pV4bPMJmVP3JJ3Kq5ZXwsrtaG3e6et3BnqMcdAK4vVdIaCYsowR1IrurecPFz1PTPriq+o2aXKZ6nj+VfkHFnD9HHRlOC1Pqsuxk4JRmcXY6mUTy2+XFF9qG9Djqabq1j9nbeMY9KyfN3Zz1x3r+e8VjcbhE8JUe2l/I+tp04VH7SIlwS4+nSqgXBBqyXzSGMGvmk7bnpRfKrCw38kHA/LpWjb+JzCefcZWsWSPj2qq8ZJ6j1r3MJmmLwtvY1GkhOhTq/Ejq5vEpuMgZxngjiqE1684yxx3x71lwKQeo+tXEGQMjHFZ47NMVjdK07ox9hTpfChjLwT69a0NBtt9wOOB3qsydh1PatvRFW3GSck9avJqSrYympbJ3fyMq9S1N2OxtPkjT+XUU69uPKiJY/OB0/DpVKC7VEAB6dfSsvXNUEcJHBP61/RuIzyngsE1eySPkY4T2ta7Ry/irU/NlK56VyCTvLP8AKepwfatDU2e5lIHOataJoG6QSsNpJBGe1fgsKdbOcY5LVyf3I/QKXs8LQ946/wALRCC3T0A5x1/yaXV7yS4lCJuKjj1+mfpVzT4QiKinBxj+laNro6N82O/fjg1/W/C1HD5VhIwe6X6H5LnLqYqu+VaHHppMsvLZ/wDr4q1B4ccqePlwMEjGTXa/Z4LccgHHOePTFQTarBESowAevr+lfQ4rifB4bSUjxKWU1qmqicv/AMI221fk2DPbvVa50YxPu7DAx16eldUusRTPtU89+lPvI1mh3BRn2NVl/EVDMJ2pMeJyuph43med3FuYW/iye3Wovb2yQPStjUolVj/d/XNY/A6fh7V9nF8yueBKFmLuVvlzycYPejcN2T35I6fhUbZ25G7HcH0peWP14/z9KsyH54zu7c4HPNIcbeA2O3H+eaZuJPTmjO3pweevFAEm7ecngcE0pHbt2A7VGrYwRnHA+vNLkg9OnSgB3bOOfXpzQPu4HYnOOwqMN/ujoR/KlXOBjgnHPv2NA0rkgABz6j+Hjj/Ipu5i3p2pp2luOo7fT0pCcY6n+dAh/D/exjOcehoJ4Pqe2MDHNMUnDc4C8elI7HAUfN2P0oAkYqvA+hIpeVfH8Q7Dpjp1qDJJ4yOwHbApykGPgk9vpQBIoGW/i647fhSgjIBPvg9KiXBwD09fpS7gPy5HvQA/cWXrjng/U0b/AF3Z9uM0wvhRnp/EKXcP7vQgg9wR7UAOA3cjv196M/eAHGOn+FM75H1x/Wjcuc49TnPagB24rlRtxnij+LHT6/1pm4Bsk8f/AFuv1p6yZ468ZweDmgBw4GQdoHPrjtTVbbwOD0xzgUKxHXpwT0596Yv3h+P609gHg4B+8wHXB60MSq9QT9c/hTd4Az8rgcccUnCYUDcOeueeM9KQDyoGR1Pc+1N6Zb8gKQt8uSep478dsigSDdlf8+tAAGDfTg4/z70/cSTu5x3UcH61EX9+W68ikZwFzn2A7ZzVASlhux9eKVTkgnd7f0qInGOTnOOf/wBVKpOAR06f5zSsA5DnBHDYOc96MZ4z9fz5qPcQcMeO474o+VTyvI5NFgJG9jx0P86C2Vxxjnn2FNXdx6NSAlgM8+opAfHlwxU429uq854/lWbOwUsT05zn0FdFf6f5RYNu5zk/SuP1h/IGY8q3Tb1xX8x0qTUuRrU/trC4uNdc1yG61BYhluvTctY9xq65yGy2cEfrVKeSSWTOxs853NnnNUJbeZ+u7nr6Zr36WFgtzsljaUE9TpdM1lZnABZWxyPTNd/oUf2hU57clfUeteZeHtKbzcv0OAN315r2Hwxp7RRguMgnBHrjmvns5lToQfKaUsRCotGdLpcLIOQMHngV0Nu0qDgDPvVSxhGAOnGK2Le2Z/6Ec9ulfkVebqz0Vzir1F1KF0JCM5yR61z2pb137hwec13i6a74GDu44qpqPhvzEJZPmz9fxrWgqlGV5QdvQyo4unCVmeNavC8jbgWxn+LkZrBe0I6nP96vUdW8JtydmeuR9e9cxfaHLbq5KcdAfpX22DzGm0o31PpaeIhNXiziLoNAvPy45NZF5PiVT0Ix7DrxXS6nE0SkyDADf1rlb9gvB+YDk19dhmp2Z3Rqq2o6Ji6jOB2IXn6ZzSTOWVSFVew28D86qwSlRjdvb1X29aeWBI+X5RkD/Pau/ksxTmmWbTVnt5ACzOOcY+vpXYeG/EO5l3O2RwR25rzpgGIYjaw7mrOm6i1rNjf3HJOOayxODhXg1bU8+s7I+idD1sSYbduyeo54I4zXb6bqi4UZGR1r540bxR5bqC+0dAf/AK1dxo/i8EhfMU+vpX5ZmeRVE3KCPn8RCnVPcbW+DDr+Na0d0rKMEemK8w0nxFG6KQ/OMmums9W3YAPftyK/PsRgpU5WaPna+Ca1R1vm9B361FI2MVQgvQw5x2xU0kowOQeeteX7NpnmezcWI5J6/wD1qqyHnOcjtTzJwccZqtI35dea3ijqhERmGD6UzzV7dfWh/wDPNVZJsMMDPp9K6IxudUY3LaTcdfwq3Z3pjbjkn0+lY6uz5/pWzpdgZHUkd88etd2FpTnWiqe5jVjGMW5HRaZOSRj17dB+NdVYz+Wu0HLfyrF0zTHYAgFQcc45xW1BZpAu93+oPTrX79kGX17Rsrs+EzLEUYxfM7F923R4Ge+eMVj37hOnXtj6mrFzqsMS/KF5HPvXNX+r7ywJ56gD8ua/esvoVIU0pn5NjKtOUm4bEN65IJY/MOu7/GooFEg4yeueeP0qk0/nlW74J/PHFa+nRBlxhsdf/rV7b91anjJc0iaPTi64wucHrTJNKcHnrjjt7101jZK+MjjA4/xrWj0uNkIYKnHPFefUxcKXxM7IYdz2R5+tgchT/wDWB9sVO+lvjhfmB5A9K7htCjb+6oPT1qJdG2sBx0xnPNZLMKUloynhJLoefTQvEuSv/wBb1q/oqiRl+fn0HvXQanohAztG0c461Q07T3tZ1xkp1Pv34rrVaM4XizFUuWWp1dkiwWyN8vHrzTxqKBsF8ADmo5H2WxGe3Q965S8v2t7gqex4r8O4nz6pltbfQ/Q8qy+nXpczWp2ZMdygDd/XmsPU9ILksU3rnr71FY60do+bOOvp0rXhvoroYfrkce9evknFdKrGKnI48fk0ruUEcs+mM3GDkdj7VbstDZG3eWQ3rj9a6BRCq5AHIIHPFNe+jVUHAwOo4OPWvrcTxHhqK3PFo5RWqO7RHFpaxJz+HPeq9xpxXft2jp8u3gDPNSf2qrEjPyjnmraSCZDzx2P+FcGB4gp4uqoxZ14jKZUYczOM1KHy9/8AB/8AXrIjVpM7eg79+O36102rw+bKQBwe+cY9c0uj6J5rK+z3xj68V97Gqow5mfLSpOU7IzbXSWk7E5PpV59HOzpkkcY5Hv8AWuqgsY4I0UgH0p8lskinjI6fSvJeZ0vaciep2xwU1HmtocHdWbIrHHBxx6d+fyrNkIAb255rr9YthGpyOM8E4rkL0BZMY45wD3NezSnzq6PPqR5GRh+Mn8cfypM9Ox/u/pUeSpAA5yevSlVvlAGOM9T+tdBykrP84B7HAI96RnIB9eoPf9aiaTc+4fXPpTSRlu2eTj09qALAYbc5zjHP1pvm5GScjlT+JqPIB2nqfrn6fhTv4cg+mOxJzQNK5JuP3R14x7cVq6NOqzAkg9M5PPtmsUuAeG/D1qa3uvKkTB2nOAR1xipkrqxUXZnqFvMlxaDB6Dp+GeK5DxRpFw0hdc8Zq5oerbTtLYUjt6VvzIlzHxyvp2PrX4vxjw7/AGhTdj9AyXMfYNRZ5JPfXVlIVIIA/wA5rQ07xYVk+dgOfSuo1fQYrhTldvftXDaz4aktn3IM9Sa/n6eBzPIp+0pSbiu1/wAUfp9GrhcbHlmrM9K0jX47mNSGypxnJ61rz6koizuzkcdq8R0/VZ9MkGCygHvziuntvE5uYQSSuOnNfQ0eL/bUHTxOku/Rnl18mUJ81PY6HVrtXVu2B61y8lwM4J70l5qxmBBIx2PesmS4y3XPf15r8tzWvHGYjnjsj1cNhXCNmbMT56n86m7f/WrKt7kjAPJ61dSTjnmvnpQsaTg0yUjP8qgdB6c1NnPvTDwfp6dKlaErQfHGB0FW4h2I/CqwP/66mjk7DoKiWplO7JHO0HnOKsW1/wCUoBIBrOml55Pt9agM3vjvXThq1TDT9pB6k+y51ZnTpqYAGG+XnvWTql2bw4ByucDFZr3I/vE09JOM+p/OvWxOaV8VTVOWiM4YdU3zFyw0wMQ7jPpn/Cujs7UBR9eD/n6Vk2VwoC+o4rUW7VRX6DkdfDYOipadGzixDnN2ZsWsaJyeMYNOvNajtkwvGOh4/CucuNa2KQg9QTWbPcvKSzHJqs142lGLo4XV9+hwU8ApS5pmjqHiCWYnaTgdz2rJknmueDls0N19AavaekZbPc9h0/Gvz6GKxWa4hRrVHr56fceqowoxvFF/SNNlyCzH6/0roJ2EVod3ocfSk0wIEHr1/WrF/ZC5iAXqBX9RcG4GjhYR1/E+GzmtUmrJHCapdgv+Y59evNY2/v1yMHHUA9q6TVNGELsW5bp/n1Nc3dx+XLhc55x24+tfvFJxcdD89mmmKX27ODno2f5UzPGd/wCPTOfaonk3Z5B/QY9aR3HXr3B4x0rc5yfI2j26jpSb84PTsW5/SofMOMYPGSe3PtTTN82AN4z17UAWN+U5HJwPxpGkHXbwRwR/hUIk2tnOMHI4yB1pqy8Ajg9j3H0oAsI+enHp65p28H2Gec//AF6qiTt+ZH0p3nDOCT3IA5z9KBpXLG8lM45PX6jvTjLjpz1G33qm0oHXkdMehp3nZfA/4F7/AIUrAnYsMwzj5eg/xppxux/ePA+vPT0qAOEbGOD+I9qcJct+PHpzTESlwTtJyDwP8+1P37se3b9ag8wjryM+uenpR5u4/e4yfp6ZoAlyfujHQ5PpRvBwNvPT9KgZwG9Bn15FPDgce/oT+lAE2/5CTwO4603dySO/UkZ7VF5gj2k/d/i9M9KDJ0HB59aAJS+3kFVPpQrliSN2G5/T3qLzdueFB6kcHGaGZWOA3B9KAJd24DO7HTPsaQOH77gOoPBqPdgg57EAjkmjzOBz0520AWB37kDHHr2qPftwByCevWo8noO/4cUm7CY9OnYg0ASK4yfXsOv6U8sM5WoPNB/H+QoYnbk9P4e+PzoAlLA4z8obofTimlgTy3BOR0wPwphbjrvJ5zRvIxjkkn6flQBIckEfw8HPtQADsxhMdz/hUe/JI+uD2Ham+YU79R16gfWgCdn2oeecjac9eKNw64HJxnvmot+32/lRvAU4/EjuMUASM5U9ORSq3p16j0+pqLIzzuJ4yB370wEjbzx0JxQBNuHZm9/r2+opxPfb+H41EHJb7nPYdvWkZu/XHbPbNAHhGv8Ah51RzjsQR1/lXneq6C0j42fOc4P86+h/EmjJNI/yY/u468Vycvg77S27HGea/mbEYujHENJn9OYGtVhQTZ4ivhXKkeWcAZ9+aI/Cg3Z2LjJGa9uXwUQnEZAXrjp+faom8EqwIaPpkHjHpX0WBjGrNRfU8HNMwqwg5QZ5foXhctPGQjAk4zgY716Xo2hNsRQuMY+tamkeFBFKGaPbnn15PtXZaToXlMPk6cf/AFxjtXz/ABLlcmr02dOTZ7KcOSb1OXh00xfMRkAD8a6vSLBGhwu3njpzV270lWHy7SvOD2qxp9o0RG1e+Bn86/Nsuy+tTxPNWV0fRYzMI1KPuvUntNDBI+UDv0zz9K1D4b3Idq5B4z71s6PDvQAquB+Nb0NmpAA4Pc1+sUsrw+Iha258DWzatRlrseUar4URy/ydOOneuJ1vwr8pwvqPQ/jmvfLywV1OAPUcd/aub1TQFlztTcR2x19a8mvwtGMueCPZwfE1kk2fL3iLwxtPyjhic/L1PvXmmveHZYGfajbuSPl4wBjpX1lr3hJZVOI/lJ+brj8q8y8TeEOWHlsOPm+XnHXiroYatg3bdH2GG4h59Lnzg8TQEh+QMAfX2pFc5IHJPOeh/CvQdf8ACiJvIXGOCehz9K4a/sTaTLjgYPqCB16Gvcp1PaKzVmfX4XNIYjS+pXLBiCPmyOflGagaMuxYN0zgrwfyqNbglgR07gnFOjcKR8jKR6LxzXSouOp7DakrDkvZ45fvfMD09PWtax16aAjAZuDx+VYki+buKpg+h61bghVufl4OD+FE4U5L3kfP4nBzlK8HY9I0Pxe2+NDJweSO/wBK9R0HX/NVNzZOP0r51tSbVsjoMEHdnkf/AKq7vw5r7Ls3N0wSW7V8JnGUU60HKmiqOGqbVD6BstaUgc9cCtWC7Ljk15dpGrhwMsSe+P6111hqhcDvxX5JisC6MrWOLE4Lkd0dQ0q9Tyf0qKSff1/+tVGO83DOc0PKXHX6V5qp2PMVKz1JJZCSNv0NRLlmHI/pTC5Pb2qSHC9celXayN7cqNGzhDOPT36112iQAmPA54GDXHW90qY56V1fhzUIy+3I5HrXo5TU9njYc2z0PDx0Z8jaO+t4FihDemOfSuf17UjAjqN2eRgdhXRWc8U8AHXPUd6y9X8PC5RnUNk5OTX9hcN1MMqKSaufi+cxrOb7HBXWovdM+4kgj8cVB5hDA55I781qXvhqSBidnA59RWZcWU8BO5eMc4659K/SYSi1ofFShLqhBMM8HrxgdBit/Q5lcqucHGAOtcv5hV9u3Z2I3cCr2mXrQSYbd93I7HPanUjdWJg7SPV7AbIhlenBx/Wrkt1sXPTNc/ouoJPGF7jnr+FaN07LHjp6dOlfk3EVSvQTsfd5VCnU16ivrYjOCePShddRjjPFc3qWWUkevOaxfMeJtwOMcetfz/jeLsXgMR7O116n2kMupVY3Z6ZBcxXisvT/AD2pr2SqzHHy9cd81yOj61hgrZFdVFfq8a/Ptz+NfqOQ8XRxdDWR85jcnUZ3ih13lIfl6DOR1rgdbfZcHOBj0rs7+4zHz2z+f4VxeuHe+c/5+tfnXHGJji4cyezR9DlNL2SUSgl6ycK2MfyqxBr01uckjFYskgDHgc8VHJKD3J+nSvyehisRh7eym0fVPDxnujqZvE7yRj7xP/16hk1wsOMnPqa5bzcDI6f0q1G5Y8H265rvqZtjanxVGR9Tpw2R1umXZuXzz7muutQREAP++utch4bhyAzAjmu0tVAAB4B4r9s4Kc3TjWrbnx+bq8XCJANPzs4RhjPQnnNakUcdmvTafzGadxGhOcHA/DrWDrWsBFOG47V+kZ5xFDB4d6nymBy11Kl2izdap+8KqcY96ktrppF24x9BXIJem4l65A610Wny4QYKgnBz1r87ybNquOxPtL6XPqMThY0qVrCa7IBHgr15xyf6VwGouZZ+BgjPQ16DqkHnwnDdRxn19q5O70iWQ529z6A4Nf0ZgKkXSWp+W4unLnasYZkzt+ZuTyf1oV+hG7OePqat3GkXEecjjnp+hqnNbSJyRk8dOme9e0mnseXKL6hu54zjHBHpTlI+XA9xznrUDSBh0HWkWVicj16Hg1ViWrFnzdzAg+vvSGTg5LZA+lVzNkEDII6Y6cmlLnLcN1Gf60WKauT+aTj5fqf0NOSQcADOfvc8gfrRBaSTsP4e/pWhbeHpJthPfk46kY4qHKK3BQb2FtJsMCp2nPGfXHt2roNK1SSD5WbepPUdgar2Hhw++Pbpn1ret9DiVM7eO/H+etePi6lHkfPselh4Tv7u5OsqXMe9cZHIFUbm1SXcGTI7FqtvZJBynB/TJ6VBcOck8cDqO+Oa+IrYLB4m6VnfofUUcViaFuY4/XPDSyZZE+bqCPTmuPubSWzkPVfb2r1YsJPujIOSe2RXNa5p0Mik42kZ47/lX4bxTwrGg3Xw2ndH6PlOaSqxUKhwv2iToen86tQyjHv9aivIfJJxioopMj9Pevx5x02PsrKUbo04Z+gI6dq0raYgc4474rDil5HvUrXyoowcehrknT5jjnS5tEb/ANpAGSfxNVptSQdxz1rl7zXhGGLN071y+qeNobfIMvI9Dk100MuqVnaKua0sulPVnozayq/x+venrrq4OGrxK5+I8Klsy4I6D1FVU+KUe/aZcH0BzXtx4cxU1dQZ1vL6fWSPdzqqsTznHOKet2jcZrx/TvHkdyRiQFuMjNdVp3iJLnG1s+v19K87EZVWw+k4tGc8ucVeOp3IkBO44xUyXAC57Vg22oBl9cmpftfGc+31ryXRdzz5UHszoortk6MR3OKkk1JiNoy2RWCtyXGD9MZpwuQuOevHWlaaXLd27HK8Or7Gwlxu75zTxc+/vWK991+tMe/cjhsVh7Bsf1ds3RdAYJPv1qeHVEt24wc4+prlhPJKeMkjJqaKGdiOoHOSe1d2Hw1bnUqKba7K5MsLG3vM76y8Sxx9SR+Na1l4limxh+OprzqLTJpPUnjGBzzW1pumeU2cknp749q/Vskq55CpCKj7p4OLwuFUW5SO2vhHeQ7uNwBOTyea4LW0MUvH17Zziukl1BLS2x5ilu/OD9ea5LWb4TPz8ozwfoK/qzJHiJUI+33PyLMY0o1GqWxnFvv8c9ADSNMTnjsOT0qFnH3Qfl9+w61C0pOQQBgdG5r6ux4SVi4ZTuznmkeQDrwM/n6fQVTEjKeTjHuMnvSGTAyOvf1z34pcoJ3Lgmz8of0/MZo8wf7WMcEfrVEzD5sDkdg3anPN/eO49GAp2Yy4Jt3seOKBL8pI6+n9KpCTHJOKVJiq56dgen1qhJ3LhkGzI6dB60RzDkHjI+vFUd46fke3505ZBt9889hU2Yy4k/zZH5/5+lL53GTySAc9CcVS87OQDkdD9PrTml2r3z/9ejlIiW0myoznpnPToKXzFWPGOPzwO/4VSWZWXnJXv2zT94YZH445I+lFiS20gbJGcDnlj3xil809D09P8aqecNwYHcBxnrSiYjnOMnqfSiw0rlwy4BJ5OR17j+lMabq2SCOcL6+1VRNuxluAOfQj+dHnANkNyOQTRYG7lrfgjL5C4yO//wCqnb8sPfpn0PpVMuFT73U5bj+VDSf5P9KLCLJkBI749Bj9aeJOeDnJwe2SaplwcY59O38+lOSXbnO7nqep79/xosBaL/7uCO/JH5U13O7GO3OPXt+dVhLgc/eA5Pr+VIz7c4HAPTqc+lFipFsSBxkfd74+h5oL5OB26896qlz06e2f88UvnD+E5PQAeoosU3Ys+aF+b7+BwO/Sjftz83GOfx57VAJlAA+XBGSvGM980CY84+cnDfU+lFhlgvuwB1/WlEgY9B7jv+lVfMLYHX1FHnc5HJ4AHH86LGRaZ9pB9Tznv/8AqpM7B1HJ5HQZ/Cq/mfNg9Dxj+L1pPN5DMq4GcD149aLDTsWNwyAV5IwT1pQ2E56H8qrNJ8pxnk5x7Uu/LZ/LH9c+9FhFguGD7uKQSkZ9Bk4qHf8AIvr7UjS5JPqOv9M0WGnYj1YK0mNucfn+NRWVoshO5cEdKsyoXboT7GrNogjbPTiv87Y5vVliVVqPS5/UWkKXIi7DpCTRdFOMYJX1rKvtMRHIC4z1I/nXU27ARseMDqP8+1YWqH94SBz1H1NfsmBzmMaSnc+Vq4T28uXoZMECRk4xknk1tabAhcHO7Hf0+lYkZ3Hrnjv3962bMMAG6Y56f1r1KufQq07T1OSOVujO8ToE0xZ0BAGD1xUsWkohBI5z17mmWd6VUbj24FWhfdv/AK1fMTzSg5nX7KpH3bmjaQLEP7vU5q20ysMjgE1iNfjqT7U6O95z1FbUuIIU3yxZx1MHz6s055Fdcbh61WMKOMscMepqpc6gEznH1NU21qPnn1BOa+jp8VUo2p1JI4f7I53zRJ7rSY51Lbcjr6f1rj/EHhyKWNlK5IzyRx+ldha6isjEE/T/AOtReIkq/h0xxivpcLjsPjVZHJWoV8K7nzr4w8KqN5Ee0AZJ25PFeHeLtBMLEYbIPXvzX174k0xJ0fIHt714j460GJVk9McY681GIpRjL3T3ctzOpRabex813atDO4A4P86iF38wyvHU9q3fFGltBcOwTjfx9K5lLaZpWUBmOeD6VvCN4+8fo+Fz6NW0U9S39o3bdzN/9f1qxBc85Ct2wK0tG8KyXC5ZSQcY9z1rcm8KlIyNjdcHHvXm1sVRhLkvqfdYWt7SKbRgw367lGxR/PI9BW5pN1hxjvyo9awbrTZrGbJX5dw+Y8+1aGmbt+cZyvPzYArmrKE4Xie3GNO1z0zRNTKqvG3Pf612+n35ZVGcDjJFeX6TcbiCP738VdXp1+0agHkn8f5V+cZlg1NtpanBiKcZ7HodreK23J/D1rRjuFOMH/GuHg1JwoOTnj9a0rbUmJ4PPJIavi6uDlHU+eq4R7o6rcAAB1qGSXauM4JH4fSs2G/J56H9anaTeBnoM1w+zaepxeycXqNluDEeD0GMe1WtO1uSJl+fpjBrGu3z7cZxWetwY2xu79DxXXChzrTc6vq8akLSPafDXid3Vdx4wM8/0r0DTtVinjDMR79x+NfPOi6w9tz95eQPT6/nXa6R4qY4JOFHT6/Sv0jIszr4OKU7nwOa5TCq3ZHrNw8U6HAHv8vr7VgXulpO5GOcHHpnpVGw14OADIdxx0bpWtDqCOvbHGQe/wCFftWW5/zw5pH5dj8mcJNRMR/DqMxbbuxySMD8KdH4Y3rnZ8vXPX6V1MNwhPP3RwD/ACq5DNGpB3D/AOvXty4jowWrPFWT1X0MHTNLktBwMHuAK2zHwVZeR371bikiI44JprlfTP0/rXzuaZnh8bRdnc9XA4Orhql2c5qFr1wM/wA6wZo2ViD+ddZeHPbOM8ViXsAznvmv5r4lwMJ3qU90fe4appZmMCYyD0I9637HU90J7EfpWK4DDjj3Pao45mRjg89MV8Pl+PqYKd47dTuqU1VWp0NxfbhgcDOf/wBdYV7MLhjgZ5602S4Zhzyfeqzz9RXTjc0q41cr0RVGjyaoyrkYc/0qFOc/THvmrFyR27dqrJjHXuPeuCOx7kfhHr+VXLSL5sk8/wCe1UQRn0BNa9gMOp9/TFaJc0lHuZVXaJ1mkL5aKOcjmult5xgE89sd81y9lKIwB0rTN4FXOenp0r9oyzGxwlGMY9EfG4mm6kjQ1LVAsHB5PNcHrOreY+CflFT67rPmFo16A5PNcpcXJkYnrk18Fn2cVMwrOnF+6j18vwKguZo2dPvMOeR2rqNO1Ly++TwDXnMc7KcgkEnrWjb6vMvAI/D+dTlWb/2ekmtux24nB+02PUYLuKYfMeOR9KtAwyJghcHqO9eXL4gmQgBj15rWsdfkkbDE88+1fo2E8QJJxpWaPlcRkMJXk0dpeWUE6sVCgjr3we9chqlj5QK4xjv7V0NnqG+Aknkc81ma2yqGZz15ya/fMgzWWOpKTZ+fZngVhp2Wxxd1G0WT82SeV9aqiTPygZ788d+/5U/Vrk5OOTycn6Vl+f8AN6HgH6H6V+gwV1dnyc/dZoNPjvn27cVbgAbk9fT6+lY3ngjOc56f/XqeC8Cl+wX/AGe39OabWmg0djYKBj+7xiupsWTAJ+bPX64rz+x1EHnIGew9PpXQ2mtxonLhQe/WvHxMJPY9Clbc7aF4tuT37jr9KvF1C42j1x/jXFR+JbZMbn2ZJz7d6sxeKbYjG/HOfwrwK2FxE9LHp06lOLvc078lXyD25P8ASsd7zJwScdOfQ9+KjvfEcGwtuU9+OmK5+XxBDLLj+Ic5649q8b+xsRGXtII9iGPouPJM2heFm/iwCMetZOr3RVSTjA4FNtTLONyhioGR6dOaraxayzQuV64x+GK+ez3B1JUGpaM+gyivBVbLY4fWdUEUz4IOOKyrfXg5xkVR8UWtzbSyFVbPOfTFcg2oS20x39D361/PE8slKc097s/cMFQpV6Ss9T0+PVYwnXnuay9U1gKhwTkjt6+1cimv4QZYE8AnPFZ2q68Ah2suP4vf2rKhlM3USaOtYJUnzSKfinxz9iD5fjgg+nrXinif4uRee8cUrSsp+ZRn6V0Hiof2lI8QOVJO7t19fwrBtPANnsDeSMk7jlc8+tftOT5fgMJSU6y1PzHP8Zmc6ro4JWiupxE3xF1O6kwsZAzjPfGe2ayH8e6pAytubj+HbgnHNewf8K9szbtmLHAwAew9PxrnNU+HYSQmONWDZHI4B9q+4oVsvkrJI/L8THPYS5pSk/mReCPiJeXDoZ1kjLEbff2r3rwh4oLEKTwec/TFfP1toUuk8hgig84/wr0DwdcTLKh3ZB4wvPJr47P8Bhq8JSgkfrXCmMxc4KniW36n0lo+q+YM5z79q6O3m3r16DrXnHhyV2ijGfqPwrvdOI2JX8846gqVRo+0xtGMHdGqHIpm7nOehzSbgP54pOTgE141jyLE4AyTnOTirtvGrMBjA7k8VUthk89PT/69aESxrjJwanmUZJtXOSo7aGlBbxnBC8fzPetK3tMsdqfX8cd6zre/giHIz9B+Valtr1vF1HT2r9FynOMFQspWXyseFXjVkrRTNK205u0agDr2A9Kvx6YzADZj6cGqdt4ihCgYBB5HNacPiCJuTyPy5+lfr2XZ/g5W5bHx2LweIncxdW0V9u4bhjv9a4vVoZbc5YZ5Gfr1r1Se/SZAuevHb+lcT4jWP52+XdnGa/Ycqx9PEwTifB4zDTpO0jizc46/MDz6+34UxphyDjPcn/63eoLyVUkwvTJBFVnmV29s5I/z3r61K6PEL5mQDH31PUd6Q3G8EA85xxxz6Zqgbj5TyTngDn8aY04K5xsHucU+UDQaX5snkAZyf60ecQEBYY47/wCNUPP+Vsn2JPNM88jJB6ce2abRmlcvvKM5XoO4/wAaGmPGX5bHB6cVRa6DKoB4Pb3oE+G4xu45PP04osCVy8txtPLN6k0q3GNv97jJ9DWaJxnOeAeBineeu7d0Pt1xT5RGks2M88jnjnv69KTzxnIPHbPfHas1bkZ+b6jFH2jaeG49PQ4pWA1BcAHHfpnrSrPjg8Hrg/lWaLkZGG+lOWfGeefzNKwGmJyuC30+hHpSLcspALMQD3x+dZ32ntnBPLY/ShblcZH1z/jRylGkJQCuflA/vcZyad9oLdOQe/0rLNwB95uRzzzS/a9o9CeAAefpmjlJNETFVRs/e6460LN94ArnqD+n51n/AGjIx8w7fhil+08dc4HejlA0fP29Tx3HXJH/AOug3G9uPwrP+0na3PQ8etHnjPLeuPp/WlYC+JOMg8HqDzTmlOeMZ9fXms7zgVw3YjnuKBPnoe/fnGPpRyjuX/PLDPbtgU5rjdyeeeo74rPSYtyDwemf896XzSDhun88/wAqLCND7ScAlewyfWj7RxkHtg8dTWcJwpbtnOO/+eaetzxyOTnp/KjlHoaPnnbx1X05NMWbAwGwV696peaenTAI3ZwQMUC4+V+cp7c0WEXllyp+914z2p/nYUYP9eaotN+8AJUE9KQzqxznof8AIpcoF43G3LE8YyO2f8KPMA/i5x93v6Zqk03C57jBB6/jStcbj164H5UWAu+Znn7x7nr096bv2sOcY77u9UvOx6KPTrn/APXQJwFYZVP93nBosBvbucgc9anRwMe1VC+Px7UrSgDB/Wv8xXG5/Ujjc1VviqbTnHbmsXVrzfyR07U03e0D17c1iazfjoTjP516tDEYiypqWhrh8Neexftrzeev4Me1dBZTqUAArgLa/wAPgN3robLUSigjkAAgenSvVeNqwi4yN8ThbbI6dbhgdw4AwPx705r5sYz2696zoLoTIeTn1NLI+FyOg9K+blXrOT95nk+yV7NFs3W7qxPvVqG/2kZGAP8ACsB7vyzg9fWnR3ils7jjPr1NTCVSm+aLKlh7rY3L6781cLnp1rnrp2DEjjFaDzq69ffis249euat1Z1Jc03dmuHgoaF7RtUKnaTuPY10a3e5VXJ47f8A6q4aEiOQZ7npW7ZX2+Haz7WHTv8AT3r7/h7OZ4aqqdR6dP8AI48wwca0XZC6zF5qfL19DXmXizQfND5XHX/H9a9QkmDbwec+vXHesfU9PhukIDfe/wBrvX6nUz2lKSipI+ao5XJX5kfK/jPwoUuGx94njK1naH4DwVVk3Ekbux9K9/1Xwgl7cg+XuwcD6+lRWPhRIiC6qD6Clm2dwpYO9N6o78pwEqWKc57HI6J4MVIwCmMeoGR9avXvhVEiwEGe2a9AtNOWIcDp+Zp99aCQZx2x9a/GZ5xXnV5nI/UIY505KMdjwnxB4XAHTcW429vy+lc/beH/ACjjZyD1/lmvadW0kSu/y8joPfrWV/wiyvjaOozxzX6Fl+LqVcOnUdjoqZo4P3ThrLRRC2dpXjnitO2ttigdx1/pXb23hLziMIwTv6/hWvaeBIwVbYFxxxzxilUqUr3nMyqZnKUdTgre1mk5xjpj3JrZtrEpx69+vX0ruF8KRQLj73qcY49KBoIUfIv/AI9ivla+Jp4it7GlozBZg0rt3Oat7cqwXoB0ParsNq7opxweOavtpewqD8g9CciltriFMkyKQDgfUV9bhODsRjIKcbny+L4mw9CbjJ6lCbSTPuwcL6+tZs3hssxY7sdcBc9P8a6d9YsoerZxxjPFUL3xFbADyW+6fvcjn8K+8yngmVL+Kj5XHcYJrlosp2mmm3zvVfLA6eords1hLHD5I78cj1xXJ3GtSSueeccf14piatIqgq5B67gRkV+kUuFMIoWlFHxFXibFSlfmPSLa7jt3JMmAcFhuzj2FatrqZ4Kndn17CvIYdSIkBMnyjueR+P5V1GjayuNrHqRgk8+n9KjEcO0qVNqijCnnlSpO9R3PQ4tcMSjJ9hwf88UyTxO6vjBxn8qw4Z45wArB+nT/AOvTXUsMDLH07mvw7iPKcxp3dJux+i5djMHiIpN6nV2vihgRgkD1Na9t4gWdOtecFTGx2tknkAfyqaC/lixlq/LlmOY4CVqrbXn/AJntzy+lUXNA9Am1EOck9+1Z91eqx/vH0rmU1RiQGPFWYrtZOQfpXk43NK2ITVrX+ZksF7MvE56n35qvK+ffjn61F9o9+OlMlmxznr/nFfOKLubxg7j5JcDOeDVCe92Egn8Kr3uogZ7VzeoayFzk5A9676OHcz1cPhZVOhvS34J5/P0qs+oLnrxzXG3PiQDO2QA9wSM4qi3idSx3PtPb1r26eW1ZK6iexDAO2p6Hb3oeQZNbtlcjcuD9SOM9hXlFl4mjLcnv2/Suq07X1cKQ2TjjP1rmrYOpRkm1sceJwMraHplrchkHPSm6hqJWIqDzXNWmrkr16nNSSXHmLnPH51dbH1FT9mt31Pnvqlp3kMuJGcnPr17VA0POSM54HrVsKD1//VShPQDNeGpWOxS5dEUvJyM9+1OW13D0z0Har6Wu4/N3q1Fa7jwMDpiqU3J8sdyZVrGfFaszgAckDnFa1hphBBPJPUYq9aaYN4PBPr7+1btlYqnOP8K+9yTJfazjUrHkYjGWVkV7e3kjAwvse+TWNrcsyKQgzxg469K7NLRCu3ueADUE2jxznnoO3/1q/p7Ifq2BppNo/M80VbETuloeM39vcySvuBOeO5/X8KoSu8XDLtxjk9scV6xqehQohKhVPriuF13TlRX42Y5I+p45r9Mw+LhWSsfGVcM4t3OdW4zjuf8AewT1pzT5wASeB09KzppGilx6dM8fWmfaBH02+3c16drnElY2FvygJ3fL2xxSnUJVG0tnPA75HXn6VjC4LY556in/AGkZOOvQ/XFHKhq5qjUn3Z8zBGBn1/CnxXc7uNhZjnaMdPxrKgkMkmxeCT1GOOOteheEvDSTKrMMZ6dfrxXLXqwoR5pG1OnKo7Iq6Xo93dbM7ucDHb15rqNP8FmQF3X5s4zyK6e0trfT7fkAcc5PFVr7xLBbIRuX3wa/NM34xweXppyR9Xg8krV7PoS2miJaR9Q3rntVPVrVPKbJAznH/wBesHUPHiIx2viuZ1L4iKcguPwr8dzXjiljU4wTfoj9By3h+tRacUVfFdrFhzgbiMf/AKhXj3iGExs7RoG5+Udvxrt9b8YJdBsNjPr+XFeda9qomJXHBOeOAa+Cws6+JxDqSjZH7FlWEqU4pTRhteEHAGzt8rVm3twbkYLL7Hv70l1OnmsR8ueo+vWqU7na7KcHPOef/wBdfcUaai0z6adFSjYoyWpaVQNzZOc4zWpYqUH3fmHXvxWcbhlXHG7/AD+VV5NZezwCen93JyelerKNSouVHjRwFJyuzrmRNg7Dv/PisLUXD/d/hzxVGHXmkT5W3YGGDev0NSwMbx8r36Hp78/zrOlSnRbc2ZYjKKU1sYtxYG4kKHb6grnntXVeErJI9o2+gJHT2ottAluG3/d54Pf/AOvXR6V4XmDh9mfYev4VjjsfT9k4Odjkw+X08HJySOy0EYAOD6f1rt7C5VEHOOMVyWjaTPEi8N7n1rfWCVRwvIxx7V+V4rCVcTNypwbXkjDF16M5WcjfS6Tvx7VYjlWXoODyMelcyJSh+btnnsauWtyySEhvw6V4VfB1KWk00/M8x04yV4O508MRPK9Mce1TR2zscY5H+FVtMuQTXS6aImYk9eoJ7e9eZSp+0rKm3a/U8WvOVK+hnxaTM56YH65q3Dobc7mbPoMflXVWdpE6AJjPp1+opmoWjCLKDkg+3Sv2vIeEMDjbOo7/ADPlcdm9ShG8UYcWnCIfXvU4iTblXwT90Vx2uT39jI5UkJgAD09TxWK+t3gXBc5IwfmPb1NftWF4FwNKKcT4qrxFWkz003i26sTJ6ce/9M1zOua0rqSXHPHGa4ifX7t2wZNuc4C81RkvpH5kZjkZ4zgivuMuyengVywZ85i8bLEy5pGhdXodyxf5RjB6c+x71C10MZOOecdT71REuzIzn6HnNQtc5BORkHp3r6iKsrHjtGmt18pyeRxSG5HOG2g+vI981lNcfNjDY788UfaQwBzke3FW0Qaf2n5fRsfgATSNdjufmGAD/jWV9pP8Xf8AEUC568+nH86QGr9pBwQeRxj+fU0z7SVXDHuCQfpjPtWXJc856deMev8ASka6Ckjdkjhhjp0p2A1PtJ4BO8rjj2oF36cHpistrvliTuPr/Wg3R6fhubinYXLc1vtAOQxz7989qT7QVOM8np6n8azPP7nbzxj37037VxtPTtn0/TtTJ2NdZtuPYc+3BpxuhjIZc9gVz9KyGuwDnp9eeDxSi5PTd7D3NKw5KxrNcHGCuRn8f0pfP7AZPX8ayPtITf8AP25xyfp+tL9p3ddpJzz9eKLE3Nf7Rnpx7D0PqKPPH3s4zx79ayvtPBbIBOOf/wBVKLjd83QdQf8A61KwjV+0kj+96ccfhS+du78DHH+FZa3I5+6vY+lJ9r+7nkdRg88dKLDuay3PbPDf4037Rt3YK7j/AC9KzftQC4Jxng0ecOp/HPbmnYZq/aWQ53YJ7ehPvSC6Dtn3PJ6D0rNM+R8zL6Y6/maRbgFm7AjPHJpcpJqrc8HHJ7g8YOac10eV9+fUe+Ky/tGR1ORxyMULcBxwckH365osUaouBjAPGBgdePrS/aiGHOXP5DuKyvtHGM++BwABTxcHI+X5fQ+nTijlJNPzt6lTyRyPX3pRdY7jaPfH6VlrcfKDuzkYJ9KVrgd+eMnPelygaqznP3hn8TxihbhTznb39DWas/yj5/b1Ao+05DfNkk/pRygafnHbjduHc+2aT7QB3zz1H9KofaBuH3uDkHjFN80Lk8EEdOelHKBom7G7HTueMjHagXJ3dTjtnris/wC0fN19OD0weR+NIs25vYHn6UuUdjtJZsDP8upqnLcHdkH/AD6VVluuBg5z3qk12d2B0r/M6FI/rinQNaNjJ1Oc1ka1ZPKr46jkVds7ndjnrWqLdZ/x7Dn8aak6U7oOd0J3POmM1ueUJx+tamm6sQAM9OeeBiuhvfDwK9Pyrn7jw+8Mm5AeDn2+leiq1KqrS0Z6axFHERszptNvt+3BOD2NbJbzBwev6VxWnvLDhXGK6a0ucgDt7V5Nelyu6PFxNHlldElwhPT86p5wfpWoU8zHNVZLY8EdKwhJbMxhNbMkjudw9x74pZPnGORiqb5i5z+XWrEeSPUHr2puNtUDilqiArjt/jVi3k8r5l79iOaQqOSeR0+tQyPsGa1jJp3i9Svj0FubtznnAz+FUVvnZwBjr3pLuY9vXHNV4f8AWV1Kcn77ep0wppR2NuFkkiJYYcjnFQzqmcgY/rTUcqo5+vemySE49a2q42vWgqc3oc8YWldDM9x0prr5mRjn3pR16dak25GPyrjTsza9ivLZCYnjcxOBuqD+yREWKjBPII4q8XKMQByepxULux+6Mn1r6ipm/wC4VGmte/YzjBqXNcigLQ7VOSAPxrVt58gBTz2//XVSOHd14BGasRgRrzj/AD/Wvm6lepL7T+8dRqRadgEOR+FQKy7WJHBzxVd5QwIJGepHWqN/qSW8beX8xQdMfjX1PDOV1cfjItbJnk46vHCYeU2zN8ba3HY2pWMqrvg5rzv+05pThZCS3JA/Xiuqk8K3/iW+WeYGOIdBnjAGM11+hfDuz09EDRea5/vdfrX9f4bHYLK8NGnOSuj8RqYfFY+tKcIuzZ5fBZ6hdqWEDlQPvHgH160+6sLyAlpYyo6E7vX0r3mLw9b20TbY02nB6d6xdc0i3ktpOFBOSwPTBp4fiXDYipyQKrZPiKMOaR4qLnZIThuDxnrVu1t57rKqmNwwWI5x61NremmzvCEztJ6cfpXQaBZrGyFjwMYXkZ719PPGRjDmR4caTlKzILTwndTogH/jvH+elalt4En9XB9VYjn14rstMhVFGF2r6962oo1U5GCQccV8djOJoYaXLJo+kw2S1Ky5kjiLXw7eWuSJHYYPy55xWrHZTbdpYsR3J/rXUBEAXlQuaPLj28c9/wBO9fP1eJcHiVyzVz16eS4ik+aLOZaykXLYP49PpURtmYsCMfhk5rrBbxnAO3A6H36c1DJpkZB28fkPyr88zrD4LGpyp2PscvqV8OlGrc5KSN1JUjgcc0kckkZGetb11ppC5I6f55rIltyjYxn3PWvxPH4R4Wo10Pr6dWNRDvtZUZqvdX/vjio5vlB44/nWFqd75Ywv/wCuvOp0lN6HZRoKctCHVtW2IST35/OvOde8VKgdd+OvA9cmrXibWXjLAtgDnHWvG/FWsyzXHlRHMh+8xzX6vw5kKxUk5oxzjM4ZNh3PqdFqXjFIfvzYJJ4755/SsiTxxGGys/J6MvfiudXRri5QSSOxJ6/KPu88c9ce1ULvRnSN8Iwxlsnr7gGv2Ojw5h4R1PxWvx9i5VLwVkdjD47WKbCydOp6+2TXoHhjxmZGTdJyeuDXzVd2MsMjkEjHAA6+orqfB+uTrL5TOwbPVepHpXiZtw9QdJ8p9tw3xTVx9ZUsQt9j670nXzNGvIOfQ8YrrdPutwB/+tXi3g3U2lhjz97PIPvXqel3XyDP/wBev56zXBfVqjgfpeMoR5VKK3OrjOSOecc1cijXbk88VmW84/8ArVN9vUcZ5HpXysou+h81OEnojUK9MfTmrkGAB3wck1zy6hzy3b/PNH9rBAASRk9M10YWToT5mrnPLDzlodhFcKBnI9eelWBrEcffB56/WuEbVnfPJ/LFQG6kcY6mvqqWe1aKtCP4mH9nc3xM9BPidFGAQD0waiPiVGYHzR356158zyycZOevXFTQwSAkcj6cmvdy/PcfiaqhFXJlltCEbyZ282qi4RiTj3XHTtXI+JbjjJxx1x2+tI07wqWZ84zyTxz1xXI+J9eTYQHz0Ga/pvhmWKqU06qPyrO40KdRqmzCvdQE87AcYz1Hyn8qhNyrZx04OO+ayftIkLFR154/I03z/m44x/nJziv1OOiPhHqzZW59+T1Hv6+lKtwWxgs/QfT2rIku8bQTycYHY12/gvwtJqMsczjaDyo9sVlVrxpR5pmsYObsjS8E+HZb64EsiYXqMdM17DZWy6da4A4xz0HPbFQaLpMGnwjaOT3Hp6UzW71Y4iFIFfh/GHFCo0pRpy2PvsmyvVSmjG8QeIWQMqnA6GvPtV15znEpHOa0dduDznJGTXCaqs1wSMMFPGcYP0+lfy57SpmNZ1aru3+B+15dhKVOKbI9T11fmOdx9j2rKlvJZufxNaNv4dnnJYqVJPHtWvB4U4PHPXpXd7XD0EktWfVRr0KKOCvfM2F1HP8AOuO1n7am5tm5R1HUmvap/DARSBGMDt2rn9T8NAof3XToMV7+AzOkpqPLc76OYUkrnj0Dzy7cpsz0Df59617XTnePaU3fWu003wT51x8seQcE9Rjmu90v4e/6Ou5OSOpGOM199Wpz9h7ZKyPn6/EVOVZ0oM8KutCkjXOw7sc7R7Vxus20kan5WXHX1zX1JrnghIImwuAQRt6HpXlPirwcJEcKhGRww4NeVgc5p+39lUeqPXw2MjVhzRPG4pHNz5fXPp1Nej+FdP8APKDbt28c8/nXDHRpbTUmQjkvj2PNel+FoXtBE2O9fR5mpTw/PTRy/wBs0nW9jzand6XoKyJGQmD2Pauy0nRVdQCoOeoFUdAZWiAP6Dr610NpdrDKATgV+F4vE1ZVGn0OTF4ic7qJsweGzsXZjbwSazNZtxYn5Uz168H9K6jSdWidNhJY/wAODjnFW9U0eLVbcgfez1Prj3+lfvfBWOwFekoVIq/W5+OZ9HGKXPBux5PcaiYW3PGdo/ADj6VpaMkd986HJGDtPWtS78Iur7WTPoR+lW9I8Mm1II3cdvx9K/R814eyvH0GuVX7nyuDzrHYWovebQ6LTpIiGUYz3H+eavwSPBwGJA4wa2ILEbcN97sB1wOTk06XTVc4PI6Eg9sZr+b874LrYeUpYd3XY/RsNm9PFxXPuM07WpINoY5ArpLbVI7mPcDuP865SXT3j+7zjmi1aaKQA9Ov/wCqvByfH5hlGJVOafLf7i8RhaOIiza1XS475Dnq3+zk8D0FcTfeHjG5CjnJI2DHfNdtHOWUZ6njHamy2okbPUDpnt9a/qPJuIPa0U5s/N8dlLpzfItDza70DHGOecE4HPtWNNp7RbsLtx1749MV6ndWClcBBtHU/jnPNYWoaQGbO0A9T3Az19K+xoZrCa3PBq4KUd0edy27L8m3jp/TrWfMrqcn58nIrvrrRMDkfMOTxkk89qxb7SAA+0cevTFetTxsZHFLDtbnIvI6A579+fyH0qJrvaxAf7x7flVzVbYwvuA547/lWHcPt+bPy55A9eua9GFRSRxzg4l77WNu7PB43Zz9ab9q3Mfn+YnnjgiskTqMYzk9Pmxx7Uj3G/5jz3AB9a15jM1zcjGAcdgG6e9NF0dx+7gHpnH51kfaS3I75A/DineeFGSe3fp6U1IDU+0jJPc+vOf1pftRA5YnHJJ5OQKyDcNkZ6gH7x/nTftIIOdvA4HUEn9afMiDc+14bBIz7fp/Omrc5BHzE9wc5rJW73Fcn5eOKI7naq7WXOcH8O1O4Gwt3yMtnJ7UC844Pt3/AErIW6J/ixjp1z1+tOW5+X73GOvr707ga4uvmIXj/PWka5/eclXz8ufrycVkJdgjqcHlR04NKbv5fvcA/wCetF0Q3c2hdEtySD2pfthHUjIGM/zwKw/tHzYHLEZFSC7C5x0HXvVXsSbC3WTye/NC3ZOC3B54DZ/Csf7Rs7qG6Ar2HrTlucjPryMUXA1xdc9epz83PA+tKt0FVs++B3/Ksc3RUMBkc/Xj/Ip63I5zyT68k/8A1qQGx5/y5G7FOF1ySTz1/GsX7Ydw5UdOO4pzXG3lug6bu565ovYaVzXkuPmOG249Py/pUi3CkcnDZ4/rWKbvBYZ5PIx1+lOW54wW6Ec+3rzxTXmI2Vu93RlY9ue/agXI678AAnnNZCz79o7njIx+IpyXgPuByMn8KdwNj7Tg8duMdORg8UvnkKcnrnH19Kx/PG8dD0wPf1p32lR1/wAP85pXA1/tGOCyqc/e+tAudyjtn/ayfqKyxPsb5fqPp0oWbbjHPbHb16etUBqC5HzAe+f50ouj1PGf0FZhuuTuLYyc/wCNIlydoz+JAzxQBqG5OMq425x+ftR9pOM5+g/wrLa5OBu4I/HHHtSi5IOd24fw/X1oA7OfcucL9cVjXksgxx0/nXWm1XH1Hbiqlzo6yg4HA9q/zTpVoxep/Y9HEQi9Tm7LXPsjhHJ6/hXZ6JqyS5bI9DXG6joDBywBrMt5ptOuADuTsDz6+1erClRqtTjubYijTrwvA9yhSK6QHAYe1QXejBhkcjtXMeHPETuo3HaTj3GOldvZX63CD34xWeIwlOs24O0u58hWhVw0rrY5K50XYxIXvVdImgYDnHTiu4uLKOdSy8ZHT1rFvNO2NwM4JI/pXh1YVaLtPY3pYznXLIhs5dwAP+NWngz24NVok8lxkcVqWjrKcAfnXmSvf3TKrLlfMjJuLQKC1VB8jj1Ofwrprq2+U5HHT3NY9xaeWTx71qpOLcZ7lUqykrMg3en3ulVZRhfUdeOlTd8n8zUFweMjj1rSO51xWpnz4J579u9RQr8w7H8+PSpZuvaooQA3biu1fCekvhLqPtXH4U4k5z09qYjHHr6+9NlI2kD/ABrK2pha7HKRu5P4U/dyecA1W3BjyamTG386bQ3Ef25yTT0TH86SJB1/pUpxgZrNsyb6CsVCkdjg1XnuCxJ557CmSSb+Ov0pYYDIwHU+/wDnitacE5JMFFR1Y3bK/TgnI45qzZ6H9odGYDj09a0rW2RYweMgZz/L860YyAmMY9D0r9Bw+eUMmoctH4vxPAxdKOIl7+q7EVtZRwYBCj+8uODV37QiIOMn16Zqqz4P3s9TVSa69O3P1r5rFcR47Gz917k08PFK0VYtyaq6rjb+vFc7rWrKkbbjg8jHBGah1LWEtVwSqN1znFeVeMPGzyvLa2snzH7zdR7iv1vgzKsdiJqtXlofPZ7jaGEoOnvJhrWrrqGtIkfzLuIbsM+tdv4dCwQxsx3MeOa8o0GUNMJG/eMTnsenNeh6VfBUwCpzxnuOe/8A9av2vNJVIUPZ0t0j84yz2c8QnU2PQrO+jgjGCMHoOxxT210EfLnPHTt+NcpBqKsQO+7OKe12pU/eJHQdq/mjOo5jKtK2x+54KGGlTXKzpm1/6Z+tJ/bwYZZjnnn/AOtXLPIWb1X0HX3zmm5JyRznp68cZr5P22Lo6ykeusNRZ1411TjDYHPAI69anXXUHAB57HoD7VyccJ69PxNTojjnORQ81xKVk0RLCUjpn1tJeGBOeM1QnuI5xkDaT68nFZeSOc5pol28Hp1rzK2Jq4hWqO4Rw0Y/CPuxhcgjNcjrb4cgnHuO1dFcTEg8kVzWrJnOenPNa4SNpK57mDjyy1PNPFBfLlW49/615vNAY79nfooIyK9c12y3AnbknOR3rhNR09jITtzk9NuPyr9syHHRoQVjyOIsllmVNcpUsvKZWk/ix/dx+J5qO9iRJM5+VhjjGACO2aVLT+FCyjjOcdPQ0v2AiTcxO08EnnnpxX36zanbc/GJ8I4hTtyHI6zB51zsAymOu4n+VRaDpUiXe7Dde/PT6V1c+kfaZQQmCcEZXp2roNF8O42OVz6H1968jG5vH2bufo/D3CksJNVpnUeDYPKjC4wRjPrXp2kzYX2/WuJ0bTBbqo2dOOO1dpp8DKuc5zX4Vm9WNaq5Jn6RioxjDlOiSf5Qc+9MkvgOOv0qirNtHf61BLMy4x+gr5dUk2eIqKbNIXTMcZ/AGnpcZJ561h+ccnjr6dvrUgnJxk5I/CtHRNHQOihkXbnOauxOu0Y5zXORXLc1ZF4duc8dee1csqTOOdBs6mAwAA8fX3/wp8s8CjscHj2PauMm1CUDIJHP1pjX85x3xx/X8q/SuF8Uo1VB01oeLj8I1RbcibxPqEsMbiN8Dncf/rivNbu9drhi5bJzk/4V12u6gfIYOeRwSOf0rz+/m3ueM/mO9f1vlNTmop8tj8AzFclWUb3J1uDxu79SKBc7NvPbn6g1nLPtI+nU89aRrkleuB19OMV9FzniHVeG7b7bfoCfkB+U+/avdfDSRadaR7QEIHXpmvAvCmpC3mxnkYJPrz6d69Ps/EQMQz0xnaDjp1FfIZ/VqexcYHv5XGn7ROR6VPrYWP5WGR1H+NczquqNdDGfl5PBrnn19mGAy7RxnP8AhVS78QQxoC0i7icYyOvv+FfzhiOHsfnOJad+Q/VVj8Jgqam2rl57f7Wc53AHhvr6D3qez8MiQB3TPPfiregxJMiNvyvbGMGugmlVIxHHx6GvLzrLsPkFBxa97Y9LCZlPFLnhsYq6VHCOg4GOKi+z5+UDaK0J3HTPGc9aoXFyADsYZ64r8hUpVJXXU9iEpy3IJ7eMJkYznoazbjSVbJYZ9unNXpLhI3BZvm67T/ntXOa54xSKdLWJt0kp6j16V+ycH8J4nGVo4isrRR87m2dwwNN04S99nR6FoEecgZ9c9Ac8cf411zGK0gGcHHGfX8KwPD8mLOIn5y4yQTz61YvboyMOeFHOP6V9HxrmSy2n9Wo77Hm5NTniV7ep1M3XD55LfxEfhXHaloYmtpO5657V2Ui+YOmc+tVrmBfIfuNvT2r8OwlWcq0VfVtan6FRrOhCyPnrxB4ajt55WZOp4A6ZzVHR9SKYDKSg6Y9M4rt/HrraQTt8o4bb3OT9a4PQYy1whxtB598/jX9g5JhKVXLuWvHRn4znGPqxzB1KcrNHqei6jsiyD1G3P+e+Kml8QK0hwffJ7mq9hopjtBsGOMDHTpnrXLeIIp7ckhc49q/K8+4coQre0paH6hw9mv1tKNXc9H0PxGFkxu+XPY5FekaJrfnIEbHPGc9vavm/wlqk0jbJNzSDgk969h8NXBeNc9RX5rVqVclr89J+vmfSZpgqVSnzJaM9N2JMgLBc9+2OeKVLdIyx/X3qjYXZ8kAnDAelXGm4znB7L3r9KwHFkquHTcuh+Y1crpe0bsSR4UY3fUnvinxbRgnj0Gc8dqoPchAMcH2qBtRQZ5GDgdPauHEcUpaSkdcMBCOyNgumAB1wMDsaieOPdxjnmsl9QJGFxmk/tBgBgZPfPNfHYjiPDznqr/I7lh5LY11UIc4AHp2JPFIWVO/Ofrz7Vk/2mF52n37/AIVFJqYZup6cZ716FDiWnCNoysS8I5v3kak0uSSWxk4I9eapyFW46e1UDqIYDg9e3FRS6gMYHA7/AF719Ng+Jea1paGVTK4zWxJcsrEnoR/OsW9jQrwuAT19SeccVNLfbjjqeoOM9PXFZ0t0pzg9MA/Q/T0r9JyzOXVsrny+YZUqetjmtYtw75A74BHbnuK43U4/nOcHnbz3x7V3uoDzELBc47+np+o5rhNd+QHliOCff86/S8JiuZKx8DiKXLcwZbnEjZ+U9MnHr/8AWqI3J42k4OAO3AqjLN8x3/IOC3y9fSmNcbmxnPBznk17ymeW1cvPdHOGOV6/TH+NAufl+XI7Abs1m/aAYyQRzyD0pZJ8fjyd3HHTpVe0M7XL5u/mfIz24/qKFuB1PznJ9u9ZzXPtgjk+341J5ozg9jn7vTH0qucDQW4IYfeJPXPHbmnC46g9Py7VnpIBwV3qfSlFxuUbmVk7A8nAz2FVzk2NAXB4I+h46du9L5w/3e4+uOaz2myvXJPGOgyfWlWY8qfq3YZFNTEX1uNje/cHPTp/OlF0VzuPzdce/as/zWwc9+Pu/jSrL8mMnA7cdf8A69PnE1c0ftJ/vHJPHpSLdFj7A/xevvVFZ2C+64IOP5U3z9p6t0J9QR+NPnBq5qLdYzzyT39Pf2pxuAvIPA6ds1l+ec8NkcAijzyrEt07+vSn7QZq/act8zbs8DH8sdqGmCZAfA7EdRWWJiT9eM+9OE3yqPl4780c4Gl9q+bLfKc5x7elOW42ovPPIHGRn61mCf5urDOOBwOPrStOCAfu+wz/ADo5xcpqC4OMb25+97j/AOtS+eT365yexH41lrPnJwuOg5/xpzXA6BvbJ9KrnJszX+0DGM5Hr+HHTpSJcDnB4B/i5+lZiz7/AJtw6fhn/wCtSpPu3D7gP8u1NSKauahuWA7Eg8D079BTvtIXPzZGR6g+9ZfnE/xj046+1OS5G3k8Y6Z9uv1p85K1NNbkDAz1/POf8O1L9pHB7YwMnHvWYs3OO3PH/wBenrONpXnPf8+armBK5oC4J3ewwPbNL9oLJkEA9vm7dKzhcnfndxngnI7+1J9qOOcYJ+vpgU+a4NWNQTn1wfTOOMdKBdEsc7iMcnrWb553A5bj8qb5x2gdM4256cU1Mk9shv0c4PfrVxZVcHBzmuQZ5YiTgkZ45/rV201QgZYkZ45r/NWeH0vE/sSeF0vE6J4Unzx64rLvPDsdx94ZPrVm3v1ODwD71dW6D9OffNcylUpP3TkTqUnoYdpYtYkKBx3NdHYXbIAAc9vp71F+7fgjHqKQQ7Dx0/nVOtJvmTszKrNVV7yOtsr8MPp0/Kr8kUci8dTzx1zXJWl3sGc5I/Cti31LaACeeePWt6eN+zWV/M8Cth3F3iR3llsPA496igYxN69O+K0pZ1ZNwOc+nSs6bbk4PQ15+JjCMlKk9H+BdOTkuWRsRTJLGM9fesy9hCEjt1/wpsU+NvOMcn3qO6ugy5Jwcc+9OpUVaCbXvImFNxloZtwcbvX3qjLNlMfz4qPU9VjhBJbgVyd/4lWEnMig54+ldGHw1Sr8KPo8PhZ1FojenuIwTg8j8KgF3GW4IrhdQ8YxIu4yAjsAcZqna+M4piuJly3b0r345TiHDm5WexHCaas9Rimz3FIzhjj9K4eDxYh4WQN2rcstZWU+uenNcNXBVaOsomE8JOGpvRrkjt/hVuFMjFVbOYMMf/qq3vwuBgnmvLnfY86d72JJGSIf7Xf2quXMp+UcfzoMZm+ZuT3zUqW+cYHft6VGkTFWjvuJHEDjHNaNtaFm96W2sxwTVvzkh6YBPA471zzqNu0TlqVW9IkqIsY3NyainvgnTgDk1UuLtsZJ6/55rA1HVigbacjkYHTOP616mEyqrinzS0Mo0r+9I1bjUhgksAPVvWud1PxLFCHAfb3yPp7VlTyz3b8FuOo6Z6dqgfQpZOxJGecHkV+iZTkmBw81UxE9jkxdarCDjQhdnL+KvGA2PHnc5P3B6nua4F5pJmJCNuYk9+uema9gj8ERDhkXJGCCvIGSBz1qSTwfCT/ql7du49Pxr9pwfEeVZfSVKnI/LsXkGZ42q6s7XZ5Lp98IX/PJHXnnHI46V1+na1gdVZgMlV7/AONbeo+CoZI3Kp5Z5w23nPvXL3PhhrG8Rg+EHRTxkdeOK9+nmmDzKL9nM8Cpl2Ly+SdSHzOv066MkYx0Y5LVv26yH5cYPcAdfx/Guc0dQIgRj5iM8ZBxx0NdXZsHAB7DJ/ka/L89jGEm+h+p5JOU6SuTxWhAKd+nJx/L0qytom4Z+YEg4pUZSAV6dcU9ZQvbg1+KY7Fc8nGCPuoqUUOWJQOeT7U/YuRjHpULS7e/PrUf2jvXiWbL5WyY4U8dKgm5x6etRyS+v4VEZsg4rVRe5rGD3I5xxlh/nvWXdW4kHseorSkYHnv3J4qtIjH8RXXB8p2024nKajp6yEhlznpXM32hBicDvwPWvSJLLzOoqlLo/ovJ6172FzGVDS57VLFRSszzCbw84Y4RcH15601dCZmy6MT0JbkYr0Y6MG6jIHX0qNtKUnIC5x29M8V7cc6djf2tFu9jiLXw+T95P8cV0Wn6OsfOOnT371uQaYp//VWrBZKMMOvSvNxWazqK1zOri1FWiULLTyo9OcVtwQiMAY59O1CQhF4wcflU8Q55HA4r5upUc9TxqtVz1YgJKj0x2qCZBjp/9arqRK3Q9KVrUkA/jWCkkzmU0mY8mO/TH0JqFpthJB465HStSexY5HIyO1UJrBkyRwCc8cdK66coy0bOhVE1oNjvufbHT9aet6rnGSM84zyKpyW0iA7tykjgN2Gazr2SSFWYDOO5zx3/ACr7HL8jhjWrM8XGZisJFykjc/tXyxk9McfhUD67Ci5PHbJ964y68RLhzlt3Ocjn8K5+98QO7lY92SOqk88da/XMj4WeEmpJW9T81zbielWg4Q6nWa5rkcpJV+uexrk7m7Dt8o3OehPv71mG+kmi/elpNw5J/PNBnCn+IDoQOh71+y0I+yikflFWp7WTZb+0cALyO56/rSibBP3W5JB6YGOlU/NC8ndj+FR7803zw3TCAgZONw9OK7FURzcpqW180RV8qG6kc4xWxaeLHgTG7cTjg1yRlK9ehp3ntz17gfU9j3rKpGFVe8rmkZOGx1114zuXLqvy9Mlev146VRtNUnutRgeZ2BJxjOfwrAE38R255wTxT4rrYRInVeccjketRClTprlhGxcqkpu8nc+k9A1JYrWMAqAEAHuK1ZNSDyAgnp1rxfw54zSGILLJt9D+vFdKni2LOPM4OD6/5zX4Nxdw1XzOq3E/T8kzbDUqPJVdrHd3l8FHORz+FYl3rKQhgzqoxluen4+lcZqPju2tUGZcsP4UYn8eK4nWPFt1qgcbvLhfA2DqR15rn4d8Po0JqridfUrM+J4Qg6eH+86/xH48xmK3fLEAZx0z24rmdJvTNq8ReQufMBOW7/U+9c39o67iMg47ggDPanw3phnSYPlkO4dMfhX73h8LSwlL2VJWR+Z1sTUr1PaTd2fSuj3ge2jwRnGB71aSUNnJ5zXE+GtdW5sowGY8LkfUc5+ldHDqCSfNngdcnvX8pcfYKu8Z7Sza1P23h+pCphIpPU05WwT796o6hL5FtIx7qTkdcdKjlvlVsnggHA61zfivXBaadK2fmAwufUjivC4VyKti8XGc4+6j0szxkMHQbb1PI/iPrJvNVNqjBk+6V7Eg9MmpPC1oplBJy+cfez/OuRvrhr/WJJW+YnJxuBOD7123hv5dpwuCQevev6XzCusvw8aVPofl2W4d5lipTqHsuhwRyWSqRkYwPTt0rE8TeHfMSRgGPU56npxV/Q7r91GvzdP1HtW08kcsRUA5PJ7V+P5rntrqex+o4DLvq8lKOh5Zo3h77LeOcYyc4H+e1emaFAI0XIzj2qs+nRpIWVQo5/OtWyGzHGMdq/I8yxf1qbknofWVqzlSUToraULGDjnPrg1Ye7Ii5HP0rMjkCjmpWnDj+lfP069WhdQejPnJU7u4+WQs2W/D/wCvVYy4GRn0OaJJOp9KrPKC2c5x6VN3N3lqbwgW43JNP8z8+pyKpC5A5zj2qKS796nkbNPZtssz3GRjpVOW55JNQy3Pcn/69Zk93sPJxk11U6VzspUbl6S9B7nvVWW+II5556nis2W/UYIPHpVSS9DnJ6jOOx/OvSpQlB3joejDDeRr/a+SBx67m/Wo5bnPzKfpzxyKyDdHBORgnrtJ7YoNweuc4Bx3r9OyPF1LK54mZYSNncnupi2MfMRyc8DNcN4mkAVwRuHfHp9D1rprq5EasMsM8Dnj9RXH6+fMb8Ofr7/0r99yWpKUU5H4jnMIQqcsTkpiV56k9MdQM8VESVZgPujnDfoamuAoJGFQMMknjB71Uxxn5j29fevulPQ+PJWkPrnnpxgD1pu7buwMKM8+w55pGbt8x64Pv1qMsOEwpB5K/SqUwJfNPUtzwCffrSGXCgkYwc5OeaZyo5x8wz9O/FJjJ4bBPQDnFNTJaLXngdNykdPX8vegSn5j8uCOcdcCq5IRQp3EjsG7Gkb7mc8d8c856mjnE422LjMXwQvXJHXrR5u/A/gwMAE5644qoWb588AnPpT2HHTjg9efwqvaCsWWlzyGZf8AgOR6Hk0JIcAngcnB6ECombnA6HBJHU//AF6N5PfnOD+XFHtB8pYEmO+SOlI0mFKnt2XpiqwlVuoxu5PzevfNNVuMAYz83qfenz2Jtcs+eSQT+f8AUUhuBtbBbrwe1V92f4sqRnJ6H05pC5A5bIOM9hRzk2LBn2++M80CcttUHv07Y5qoz/KCuSCcc/zFN80KwJ+6eBn3pqoNKxoeavzAEZPA9Oc80vnlsA4xg4G7kevHpVTzCM5wNvAHX1pEl+YBvmJ69jyc0+e4rF4XAXaRzle3GPQ80/zfm9847fn71QW4BXqe/wBc9BT/ADWwO4GD6j86ftBWZdWb5QOTjPrn8akWb+I8/riqKSjKgsvJA+XvzT/P+XGeT90evOKv2g7F7zgQe3zdelAf9590Bjxn378VSS42LwykbuD6d6QSFtwXr1z07etNTCxdNwMp6D/IpwuAJAffBP8AnvVMS7V+7kZwd3bnB/nTUbD4HUddrVaqE2d7mgLjjJPGOD2/Kmic7mPTH5Z/yKp+cdqso3Dk5/rR5y7cZ6ce1P2gy80pdenHUen5Ueei7SBweenaqJnJ2HPPQ9vw5pFfpkkA8gLn60/aAfQC2qOuMe1QS6WOo6/rUwuOcYOOnNDT54B/Wv8AOROSZ/YEZTT0ZVELxAYz71ZimZQAwOfWhp1x1GB61E12vUGnrLdFO890aCXR/GrC3Xp0rI+1ADjoKkS6/A+g6Vi6RjKl5GsZsdDgCp49QIOCfzrFE2D170v2jaTz/Xms3SuYOgnudRBqQONzcegqdpdwyp/P/CuTjvMDOffHerkOpEYwa5pYdrY5J4W2qNmSdQOawtY1kQpy3Tnim32pCOItxmvNfGfiIwxu4OTjI+XIr08vy+WKqqCO3C4PmfNLZEXirxmLIlkYk55HX8hXjHi34qCEupuWLDnarDJPWsXx54uuJzLFbOfNP8RPb2rzuLw/LfO8uzdIcFtrZ61/SHD/AAtQp0lUqrU/POIeMJ4CpLDYVarqbt78VJ5mYGORgM+5NVT8UZrFg3zsM9PQVYtPDyIm14183gshGTjqDVPXPBrCIyj5SvUHpz2r7+OVYSK5eQ/NXxfmMpc3tGdBo3xfiKLK12d5+9noPqOleu+E/iRHeCNRJuzjpzxXxfqlkbW8eNPkIPA6V2/gXVrjTChedmKkdcgCvns24awtak2lqfdZDxriZ1o0cSrpn3l4e8RLOi/OOfX9K7C1cTANjPfAr5x+HviUzbFaTI6jp9017r4bvWnA9PSv5wzzK3garS2P2OvCFWkq9PZnXRR7xVmKNYwOnpxVS3bIyOfUGpJJTn0OOlfEyTbsfPSTbsTvc4U7TgVTlnzn17EHpUTS/wCRTPKklJHTNXCPK7lxpqOrIbm6LZAXJ7elVhpZuH3SZJ68du9a8dqqdfqTUo2LjGMjv2rt+uVUrRkzT2iStFFCOw8vovtmpfshI6HAqwZlBIGcmmC5GeR/+qspV6s/ibZHNJjRYA9+f89BUgslUc4NI16MH19D3qrNqMa8sy5x3+la0cPicU7Uk2ZOTXxOwy+iVVb5ccc+v0+tcNrhQMQcdPun0xW/rPiSFIWG7GF+hryXxX45QzlLZvOxwehUHHPPrzX7vwhkuOpr96tD4XiHNcLTo8l7yOm0/UVDkfL9/PGBzXS6ddLKQM9x19frXjmneKEUje7HHIPQ89K67TvFUbIhU5zxz/KvtM5ySrXg+RbnzuS57RptKo7HpiXaP3xxkj+tKLvfnn/9Vcbb6283y7WGccdDzx1q9HfMy4BYsB17V+IYzhmtRejP1rC5nQxCujojNkDvnGCOlJ5uAec1gfbuQoG1h0NTpfc4yWO3JA6mvDq5RiaSu46HpwxFGbspGr5m7nrTd+Oe5qgL9eudo7Z+lMkvMplTlRwCT1+tcP1aopcvLqdacbXvoXvN3A+3cUIc89ef896xXvt7qm7a3cf7PY1fsJN4zgEZH8Q/Guytl1ehS9rONkZRxFKUuSLNBY92Ouf5U5ofapohwD1HWpdmV3eteK5WLc7MzjAq8Y59+aikhABIwfar8nA69qpytjkY5/CtYts3jJsrGLaM+nJ46VNHIMdeR3pwJJHSgR9RgetaN33NG77ipIoUsTx6+lMN2qN823jggUyQ7VPI2j6DnoKybqRkOOgHA9PrXu5Zl9PGScZM83FV3QjzJHQw3WerfNnj61aW5BwK4+DUTC+AVABOa1LbUQflzwBxn6V1Y3h2vR1p6o46GOo1t9GdElyG60jurL0zxWXFeqUHzc/0p/21ccuu4ccZxXgf2Zir6QZ1c9O+jJp1DocqmB19/wDOa5rV442jI/PBrVu70ckNleTjPeuc1S+2bsjHrzjI/wAmv1fhfCYily8x8nntej7GSbPPPEkH2e6ym4biMDpg+tYvnblyDzkcjt6itLxHMZbjj5wMg/QH8fXNZXkvvDN97Ocse2Ac496/oug2qcb7n891mud8oiPl8beozjuPUU55WQADqOABxjmkFs7EqPmGcg/1pRb7eVOAOQe+c8nPpXRzmKbYSzH8cHgen0p3mF2yvqADTfJ4DYLZ5HoB3z3pTAUXaVXCjoenP0P0o5y/Iabgrvz/AH8DFTA88APjnvnjvTo7ZmB4538c/nkf1q9BY/NjH3fX06CplUSHr0KKRsRw3QYPPQYPp3qWOGRsnHRR8xyPx6VrxWB3KE+8OpPPPHUd6tfYEO/G3bnoemR7fWsJYmxpytmJHaOSxV2Q92AweOO1SsLkxhd52Y4Hv+tbf2PAJAIPVjn29RTWtUaPONhPzDK9PwrL6wmy3BmCYnlHJLkdPUevTNRspyx7/dyO9bz2JDc47ZwPyH4VTntvmLH7vIPy/wAq2jiUyHF2MgsVbO3so47c1H5hHB7Dv0NX5LOTJAbkZyN35j1GKoGBk2Y5wfurz17c4FdUat+pB0HhrxO2lN5cjYjPAPbjGPeu6t/F8BTKSZ9815B5TBc7sxnsR7cce1MW5eEsAfLxzt5zn0H0rxMflOGzB3qLU9bBZpiMFpTkezyeL4njPzZbB2gegz0rl/FWpNc2+WO0AZzzgn14rkNKuv36hnO4HjP6VpeI5lNgMgPhMAd/84rioZbQy+SVKNjprZlXxi/es5yyIlldz/CDnA98gZrrNBkCzDICjIwOoJOOhritBmWYbcA4OMjrg/jXYaRuEybegP3m9RXyXENe0mmfoXC+G5qfOeqaPcbYR83AwRW1DcFh8x5Jz/XFcxo8oEC8ZGPlOea0kmwxwc/7QPFfz/m79rU0P1mjS92x0aSgjrVhJBn2rAgusEfMeefYVehu8jrnHFfKzpNETotG1Dcc4PQjrUgueRzx7VnJKCvXBpHulGOcfXiuX2d2cbpXZfknzjvnrmqzTck96oyXm3kn8P61VnvQvfk8VtGizeFBl+W9A5PA68c1Uk1EfTn6VkXWpAIef6cVlTaqN33iSPT1rvp4Vy6HpUsG5dDdn1PBAz+tZ0t+XHpyc4NZE2ob2I7Y5x+tQyX3ofpmvShhGuh6dPCpdC/NeYIGTwKh+0nHXn0rHa6LPnOM/wD66ljlLEkeoxj1NeisHZHROMacTUSYsW2n5eMDdT2n25yRnnJ6dvSqYPy46HnPP+etK+doPReCD7ehr7jJsJZpNHwOcYhRg7Mi1CdiGznpxjjj8K529lDjJ+UYLDn9elad3P8Awk/NjPvnNYd+w+YBsP25x7V+6ZdDkpxR+AZjVc6rZjXWWfIHJbJByMH8u9VA3yIx+6B075xUtxMrt8nQnA6E8nOOah7HH144796+njKyPn3qxONw289h82B+NOGd3v19yajyBK6hRtB6Fu49T6U5gcbfXke+f85q+YLBsAHX6en5U5id+4Lu6cH/ADxTW+RmzjHGeoOTxijkNhfXOfYkUcxI3hGCll3HplT19vpTmb94uHxkgHv1pFwpYZ52dPw60uGXGeCp5I9Ohx+VPnLBP9YWHBOMD+H/APWacrFs425BIJI9abt5AcKR6jr6/wBaNpMgJ3ZPPTgH/IoUmBJuDMQMAgY9hmmAfL0bHT8PXPvQuDxtxgZb1wewpGBQ9ewAH+NHMQO+ZiU+X2UjPHpSh9oG3jB43df/ANYxTVJOOwzgmmOCd/HPQkfUcfjRzAOY5xuHJBB+mc0dByGAxg9/5U3cGyuRn17g0hY4IPBzyCcY+tUpFXFLBhnqD1yMgn8fzofdng9eMDP65oZt2ScD/az6DilJ2qud3saOciw1mbeD0AxjjJPufpSq3UdMd+fX1pNxAOOh+9uPSmbQOeeuTnP15p8wNWJmfseFJPB5HQUiMGI28kjGD0x70ofK4xkdgPTqfwNIikkEdOufUfWjmE1YkLN90fL9eBjtT/P7/cxjgN0qHb82PmBwOPw7/wCFJuA79OR2P4VXMBOrnIK7j19+aXeNoB3cceueOlQDG9cnLcAYX1P+FKpIH0zxT5rATc5wcA9MfjSmUlsMMnjjueD2qBWB/VT3/nTldmHHoMj04p84EjN1y3A+71Hb8aPOO05PyYHv161B5g/DIPce/wDKlLjvjaewyPpT5wJTKfLIYE9lz0/E/jR5u32OBgGopGw2CFGPXnv7U3cEyeuD3557cCq5wPpV4RjGe2Mjr+FULuTyHPb1x9K2psKM4zisO/Vtjlucj7oPfr1Ff560XzPU/rmLbRnXV2wjbbyuP8isKTWTDM4duB/StudiAy/exwCPpwKwH06WeXHQMckegzn+lfT4SlQ5ZOqRKtUi/dNeLWQ42nqQOavW1+j7SJBk9OeT9KyLfww7RrvJ3fXr7it3TtEEGzcu4r3NefiFh4r3JXOuFVte+i5FOpBOc9+P6VG8nTAOM4+lXfsyonIA71WuABk8fyryotN6BGSb0KzXZjH3ePzpo1Jhx0/GopSDu4HTtVQpjHOa6VCL3O2NOLWqH6nqBaEjOB9cV5T47u5ERm3475r0q7i3RHHT0rgvFOnCeE5XC9D6V9Xkbp0qybO+nSjKlKCPGYUS9uWac4xnaPf1qxZ2+ydAnzITgt1OO4qprtnNpeoM4K++OmKhsPEcAuIy+5FQfNzxx2r+g8HiZRipQ1R/P/EfD/NVd9+56RaWtmhEkgBYAYUcEjvx9KzPFVrZiy3xHIYZZdv5Vlt4jiuERkKhexRuAP1PSqmseIYZLZcSqSOGH9RXc8fK60PiIcOy7nmOtaDHd3iyogVient1GR/Wo9P0x7GZkLbsEjPYk+hrX1C6+0TO33Dj5cLjNXtM0641BlHlZBb5T0pVsVJxvJ6H0+U5DaaUU3I7z4ZSPHJAANpB4H90CvpzwiS0SHH/AOrH868Q+HegmLymZG3ADI9j6ivf/DtuIokAHpX898XYmFSryxP3aNJ4XBxpS7HTQN8o6gelSSRls47dDUSyhc/nkdKDdAjrwa/KWnfQ8Ozbuh62+B8xyf5U8EIOMCqz3Bx19elN83jGc0+VvcfK3uWzLgdcn3qF5DjA7YqHfnNIMnv+lNRsNQsDyEj6cComcn+lWBHu69B/KlMK9wc1d0jRSSMuZ32HahPOeMVzurR3DowVCoHI9gPeu1MKAZx/9aszUY1ZMEfKMkjGf0r6fKM2ngqsVGKauceJoQxUHF6HhHjHT9Tzl7hpUyA0QyOO2D71yMdszDIDEdT3NeyeJbeNkfj5QT0OPbmvPltFaZztCEkdM8Gv6yyfH/WMKpNWP56zrL3hsU4p3TMZLJ9uR8pHbgnHPetbTYTCzDuOSW9SP8Kux2yBfQYJ4HA4x3FSrCocbd20Dj0B/DFerOupKx41PDyTTNO3vliIO8OrZxnI561Yl8TCD5VZvoOePesUx+jnpk5659BUbW64w21QcBiOMHOeD3rx5YLDVZc1RXPdhmGKoxcYOxojxPI1wFJ6nAzxyegrcstRabZvP1HeuPa2dDj/AFZGdueo6dK17C4aMMDu5I69+np1rix+Bw8qfuRSZ6GWZjiVWtUk2jq45juz93jB9M1DeX4wRnvzk/hWYs7naTuK98dMmnPCZsFjx1x618MstoQqe0qH6QsfXq0lCmTWt41zMDH0POO/PGOlddpcO37wGT149/Sue0y3w4bg+uF7iursIQq9cE9ccc18bxLjqSp+wprU97K8JVh+9qM0YlpWbaCTUiqQKqXEmOOnHSvylas+iXvMrTzDvjis77WsjHBx2xTdVuTFGW6AVk2l4HON2M9O/PcfnXq06LcHI9WlTVrnQQTZ4544q9jdjnn25rCimww/zitqxfeAe3b0+tc9WPLqY1ocuo2a32jGMg9c96zbu3O3n5f5/jXRTR7gaoTxY+hrTC4qeHmpw3OP3a0eWRyNzZALyVznGV9+agVpYcKRwfc/XmuiuLUMpxwBzgdvasy4twrY+XJGQADX6rl+cxr00qh81isscZc9PQqDUWH04PU+nFQ3Wuy2uSwYgdOe3rV37Ofk+bI45PP5/lVK+sPMj5Td/wABr6/AzwlWaUony2Y08ZSpt05ame3iN7iPA3cnLZ/MfWsvUtTknHAb5hkk9hz+tXm0/wCbLDnuevGeP1oSxB/gXBJH3QM4749K+1o/VaLvBWPz3EPG4hctR3OZexknk3v8/OOe+ByDimrpY6MMAfJn2HHNdT/Z5CBsZY8qBwDximNY7uD0zz0xXqLGpaJnkPAzTvY502IRR8vH544oay+fcApOOSOcjv8AhXQy2AZSCW3d84znFRmzPUBQc8nGBz7+xq1ik1uQsLOPQ54Wm/Hy4Y9tuCTUyWAR2G3OCMdR26DtW0bBnKKR8pz8rcZJP41Mumn51Gc9AOo6Z7+tN4uPcawtR9DF+xDYoYcDjBByDVmK1JypDEHod3GcYrXWwz91DnP3tvr1/CpEsdqpkYOSWx06d/5Vzyxke5ssFUfQz4oM7chmPXAHf1qdYdg2nv1zxk56nH86tC2yvPXpjHBOOw9hxT47U7SRjAABH8Oa454lHXTwku2pD5OBlemAOe+Ke9v84+RsjH1q6IcMSBg5GRtxntT0h2Nnj1wen5VxyxVup6EMFdaoz2sw3TscZX09elRPZlRjbg9Rx+ZxWyIdoHf1PoP8BUbQnHTg87h6/rSjj2uo5ZcnsjnbjTQcnbwR1HOOeOp71Sk08bySOc9epx78cZrrGtMsRhnB9PyqrJZAqcAZIzgdcjofwr0aePT3Z5tXL5rZHFXFntkO0MeScH0/+tVC4tMP0GTnq2ecdTXbT6eAucbcjOW55rPuLAFNuwEAYI/Pj8q9eni4yPKnh5x3RySoyzBvvZbkFegpdb1B109Y+dwHAPUHtiugk04LnG3zB8xx0xjOa5XxXblIzgYHXaDnbxXTzwqMyUZR1Mfwze/6Q67cKD3bn616Foc67kPfsdw/WvK9HYQzSMckl/4uOMjI4r0HQbndJH8249cdD1HFfnvEWE9tK8T9Y4VxioUuSR6rpsmy3wd3PXHX8varRl24x1AyAG6VkafMTD98g/wnHarEk2wkhOp4zxX41j8skmz9WwuKhN6GlHdc5X+tWbe6OeD78nr71imbOMHle59TU9vdfLyPYj0r5KpQcdGj3LRmro6BbvC9elQS3pHA4PtWf9oI6MMdqrT3OPmyCMc9q5o0bsmNBXL01/8AgOvPQVnz6pkHnpwazrq/UAg8ngegxmsO61QDeAcA5HYdK9rDZe5vVHXCEI7mnd6yFPJ6Drjt6VktrHmNkPx3+tYWoarkMM8bevvVCO/d5f7w7Zr6yhlkYw1Ro8TThojskv8Abu7En8M+9MkvcYwMnv7H61iwzE4/iJzgt1qxFG0pyGYnJFCwST0RhPHxitGX4i8xTvzkZ6GtO3PAI+XuCOmemeKowoFUD5vbdz+NX7dgDkHcfXt06V30sC5vY8DGZnGKvcuq42En5cc468dx7dKrzSbiO2TjrzmmsxCne21c5yTxkA96x9R1UQFgOoOd3J9ia++ynLndWR+SZ1m0bO7DUtQitVO8qGPA4xj6fSuWvr03RfBOOeh7/h60y9uWuZdzHfg9B0/XmoYgQc7d+CMEfiK/TsPh1Riu5+V1qzqybYchW529iB06f1pT0bHTAHGP0pNm8Kqng8bulLjKk4ZMdMegFdpzrQccZyRwfvbgM03BAGfujoP696eB3VhjjJb/AD0pXVh1JOD0PfHNTcBucM2eAcnnr7Ugz0J6c5HbnvjipMDeRxnOTn3/ADpChKjPIJ6+nUZNFxrQTo2PlOBw9JtJOF9O/epAPl5znuT0OKVhhd2RuUdvr9KNhDNhP5DIHXA9+9NdF2DdtO4d/wBelTMMkAlSFGCp5bg/lUZxjbn16ccY4Ge1CdyrjNjfLn5c9M4xj/CkGQQMBD2x+J/KpC/ysd3U/e25pGwrkfMTwDzkdPSqJI2GOO3UZ+gOeKVhwD27buvPakEhBkHIBxnK0z7uc8KBkkce3pQWKmW+UFuccfT9aNwIPK8nkZzg/wD1qX52K5OfQ4x/WlA+QZ6dCW5/GgVxu0o2EPAxgcAZ7UcqSx7HIbrx1pxAZyRu54J9s00Ddgccngjjp2H+NAXF+XaQRyOg9CO1NYZyvy5GDnpwB7U3f8oIb5eQ2MYz/Wnqu48kbQOQc/Ttj9KNiL8w0k9+vYngfX1pwOSy7efQdMH27UmDzhuM8467uhApBk/eYkEY9OnIBzQRbUkyCdy/j69f/r04Ejk/dHJPXFMKscEY545575oyrLjC89h9f84ov2KUiXDAj5eBxgD19KarA9OnGcfl6e9NPzZyVyRn5h1x34pcbmO4+oXjB6UXB6hkJhT93ByQ2OPy5pM55HXBPP5DHpUm3OcHpx93j/ORUbfNtON5HIHajmJ0HFvun5kf1PIGfWkLKXyAG5wR6dKM7MEKec9frTFcAL/eHHHT049adwRIpJXPzcchv8fxqMquAPug8Ann9aUMobj5TnOc00tn5RuHfbjI71V9R6o+mpJPMXkYY9RVB4GmPtnA9MVp/Zmds5OPSn/ZTxkfLX+famo7H9cqcYmN/ZSHqexGPXNSpp8UXO3kdjWi/wC6HX9e1U5bkJjpk962VSctLlR956ImWHcAAMAVIqgLz/kVnf2gOnXHPvTZL8kYz9ean2cmaeymzRlYsPlbiqMkAY8nPpVQ3pOeTx2pv2sc5Pf6itY05RNY0pR2JDag9z7nNRmAYz685pz3PGSRimNNvTvnrWqUjePMVZ4kBPPc9K53WNOWeJ8Lu4wc9OnaujdSO3J645zVSdBtO78a9HD1XSkpJnfRm4s8f8SeGlcFhH948j+lee3ng8yzEbFweCF9D9a961WNJCy4245/D0rLi0BZ5Pu5yfyr9MwOdToUryOytg6GJjeokeG/8IdcxOwhRkUAe/A9qpX/AITmuf4mTHJ69cV9H/8ACJRneQmCR3+tVrjwWjZCxqFPfbzn1rvp8UQ5rs8WeSYOacbKzPnbS/C0pniGxmfpn9a9W8HeElCRholIHHFdtp/gyNJP9W2Rznpx+Arr9H8PRQE5RVx2rys04mjUg4w3NMNgcNl6fIV/D+geQoO0IMg4HFd1YhY1C4qvb2qoBgY6dOtXVj4+WvybFYmWIk5TZx4mv7Z6kzSetM8zmnbMZpjJhfevN0OBWJQ2Pb8aduDdO3SqZuNvU89qck+cjP5ccU+Vg4MuhjmnDJ6frVRbheOck09Zgc89e1Q4szcGW93Gen9ajlfavv3NM8wYz3qrcSDsfXH0ojHmYowuyG81hbcNuPygc8/pWDqfiRFQgvt9QfccVX1s7ycHg8Y3elctJb7pGLZOB1J4x1r9hyDJMJOlGvV1Z8zmWMrUZezpIh1fUW1BsRjjgltp6Cs0WjR7DzgnGOSOetbC2eTx/CcHt/8Arp/2RflxuHXPfHb8jX6vRxdPDwUKasj4KtgJ4mo6lXVmLHBsjzlsr+JzT/I8rlugwGPYjPWtUxfLwuOemc47cZpDbjHQbueMVp9eT6mSy23QzhbjaidfTjn14zUn2QFd23/eB6+3v1q7FGVXPQZ6bhjjjH5VMIc9GDN7/wBa5KuYuC3O6hlCq7ozharuBC7h1wOufoamjhHU/wCsAABGT+WKtypubsp59+O9NQBuC20cY2rjp1rxcTm9o3ufR4PIYxktBsSeXgFt24HJ6nk9cVoW53hvbkkelQtD90Hao6cd8VbgTawJcnHI+XivisTnakfa0MmUFdIv2EO3BHI9ua6C0YJ+tYlk4SPnJPU/0xWjHcbAffuK/PcbUliKjlI9f2PJDkRqedlBjrVC4lzn17e9QtdjPHHpVK4uS3JOTkj6VwwpalU6LuU9YJMR56Z5rBtCyN1x/e7nvWzfZMZPbpWOvyvz39fQ19BhP4bie1SguU1Lafc2O/5Cuq0k/KPb19PauLtpSZOWBrrtHkO0f5zXm4yHKjixkfdNeRt1VJRnPY1Yd89Ov6GoXG7HXPevIjoePDQrSR8dcYrOmhOegJPqMkeuDWpMBgDGarPGBJjp34rto1ZU3zRZ0Rs1ZlJbcf8A1wuKrXdtu6q2OfX61sGMheMde+KheBHDZTA9R6d6+uy7OHTaU3qebisHGvF2ME2gUNx74P8AOmtagd+T055Izkmto23zdWOcfw9PTFM+zhSc4Hoc54/+v0r7Cnn0XtI+cqZNFq1jGNudm3CgnjJ9f0qN7fOTsyNpwK3GtV2hTwOmep61E1vlQzcEgdOfoK9uhmvtOp41fKlFbGM1tjLD0HueKabYHaSGK5+70/L861GhDNn7pPB+tCxeW2Tx3wePw/WvUWYeZ5Ty1X2M+DTxj5lyBjPb69anFkpwp6/qDz6+lXli4HGQPXoeOcVKse35h2Gcnn6VzTzF9zpp5al0KK2ny/xIF6dMbc8Yo+z8dM5XpyeTzx+FaawDYMfMfyzQIAwAHbP0zjtXG8xfc6v7OiuhlfZMt93n8v50G1wpI9tpPT1rV8o7c8bjyBnPWl8kEquOR+P1yaX9peZLy5LoZX2RRzhgB26Yycc9alW3ZfXjn5fTFaCwHtw3P3vb0pv2cAEYOOx9al46/UawS7FVYgWBI47k8deKRbUrjbzgdvYdKuiHZk4VP84/+vTmi29G47n8c1l9edzX6ncoCPAHGAPSq81vlTngA9Pbp2rV8ran3VB6DNV5ogox36/iBXVTxrfUwqYNWsZE1sN3IHXdk4B/yaqSWIbI++2cjHAGa2nj8z5TyB1455561AYSeu7PTJwe+f617dHMLLc8WrlylujAl0/eCFTaMde4H/181xvjDT3kZzndgkH0969PaAHgchTnO3HSuR8V24Kvg/7Q/rXr4bM/e1Z5dfKdNEeV2unFY+V2KM7uOnp+NdR4eheN4yjck87ufftULWnl7QOD1re8P2wZwDxg8ZyevNY4vGqd7nsYHLnSiumh1unPst8chSe3YdhzWgJMYP8AGfx6dKWKy/dqwXORwfTHPtSi324zwBz96vkMVGnWPqcLOpSerIiADlflA6AcD606MsG6bc/SkaI9D16+nPamN8gdjtJ5+73z2r5bE4CEz6qhjZLce8rBM55Pb0NVpZiyn05ztqx5eW5+fj+GoZLVnwB82DwD6YrxnglB6nrRxl0Yt5KzJg9fXvWNeFup4XqRXTXdm6HO3nkDPX3rJu7L5SMeoPB6/WvZwqXNZEVMTZHL3VqVOeo7+n60Q253Z+Yc/wAPpWpcWjnjYcjoevHT6VGlvt6jAPXtgV9bQouaSPl8Vj+R3bJrW3C8KvJ4z7VrQ24wo5PAwNxyeMcVlxHy1T+HjIIHuemfrWpFKQEI3Y5I3cjFenTy5yPnsRnSity5EQSoLLgkcZz69KeLgKO5OSG9SB0rPe5ZA3ZcDK98epqjcXpiVsKxHUH6dRxX0OGypK1z4vGZ7KV7F691ERgr6YyMcCuYvL7zHJyz89e4989elTzGSViegHOA2Tk01bEYU7c4BwDz/npX1uHo06EUkfFV69TES5pFAR8qwxkn73XjPpUg5KuBjDEgehz7VfFmu8e2ARjkD0AFHkKUBZhk4yGyM/ga7VNHLYoKCzbTnHT0PXg5oRRtJ27iBkfNxj0FXpIMjJVQ2OFbB/kKa8RTgc+20Y/CmpXHZlfOXIPVc57dutKq7ME4B4BO7vkZqQRMOS2zuFwMfhThbE4Ko3J57444HNVzIiwwZO3czfTrx/nmmjMa8bcduxJ9ec1YEB6DcFHdV5x705rTcASFO7I47k8+tHMkWiFItp4Hy9Q3v14zSFBwF6dTzz65q0LZt/8Au++Rn6U14BkMOnp68ZP1qVLUEmVtm7g5BDYGV/yaa6bk64JGBuHTGMVYeMvyU6fePUkGotoZ2wQQeSf1H51dxWIpOEyUG0fNt5xjOKbk8MTyR0/nT2yG25HOQfXHvigqzDjqeg4PPam3ckicbScDao6Acnp0o4G9ict0BxwB6/pSj5uCPmPKk56UmecDkHPT5QR/kUXuK4x1O3lct0Cj/D0pHwOpbPqfT6e1SbeWB3Ddn7vIFNbPJLMcDnHUN9armQw5G3PTkgDgfr0pjDpxgn7oOcY/+v607oTu2qB/F+v6YpuA2R93I5O4k8cZ9qsm9xCpV1GVB6/jzQ2NhbGMY64IHX0p4PBHIIHA9s55pqnb19wG/Dt9am+ok7DGO3O4ABsY/rSuBnJ6jseQQcU7nG0EZ6Mc57+9PSIt93g98f8A16TZJHs4O1fw7/8A6qcBnBO3Ht+n4VMLJywz06E9u3p9amj05tpy20Y+VyOR9M+lS5oL9ykqtImQMk8YPalTuT0469CT/wDWq4dOkwSAdpT+HOeM9uaeNMdWbKn0z0/+txipdRdwKO7byPm+YknufpSEDn1AJG7p9K14tMZhnG0j+Hipk0Td2+bJOOuec+351DrRW4Wb2MNYjxwc5IB6YPbrmlWDeOOjYBPTg/8A163P7DDfOgweMf3frU0OjHccqxAPQcdPqKh149x8rZz32d2AGOG4z6Y7c0sdg7YBDbSP0J9a6mHRwgDMMZOGPbBOeuasLo4ZV42c4x9OwHpWTxUVoaKEnuj26OdWA54/nTZrgRj1+tc9/bQQDBwBVG41qVlIX5fQ596/haGElOVkj+ulhnfU0tW1YQg4fn0FcrP4jBfCkEYzjPNUtY1J5dwJOOuOnA/xrDdfM37uxz6Zr7fCZRSVNOo9SlUcNIo3z4jLSFQQQenB5qVNYMpAyc9hXPwx/Mo+9n155/yK1baP5c8lj/hV4jB4elsjopVKki6b6R1bP6+tOS4kf/aycY9+1RxKSy/TJ9OtXbG33tx+HHf1ry5ypU1pE1kpvqTWyuyj7zEgZzzir6QeWOvJ4qzaWgEYwO3Yc0TjYT2P9K8adXnloTFqL5UVZDtXg8j8ayNWuBDGWZtoHrWlPIAGz2BrhfFmteUrqPoPTOK9PL8NLEVVFHfRSTuzLvdRFzeKoLMB1HrXUaJCZQnyYU4xiuB8OQte3fmHLgsOB0/yK9g8O6aoVcDGOgr382lDCQVNb2PQr1fZ0rstiyxEuQf6ij7MpOMdPXrWzJEAAO1V3jC/N1HfHU18MqrZ88qzZSh09Qc4x3q8IAuDjpT4TuPbvV5YN0fuBmsZ1HfUxqVXfUhimXAH51aRgaybp2tzlunqKmt7scAEfzrOULq6MZU7q6NYYK5H4Ujxb+nbtVWO4B6d/SrMU+SB+naudpo5nFxKF1CwGRk+9ZFxdTW7HLHA7ZHH411TIGX+Q/pVK8sVmXBXJ9a7sLXhTmvaxuhczkrJ2ObGsSIfm+6P/wBdPXXghIJ46cUy+09rYt2x/s5FZzrsx7cc+9fdYfC5fio80YnJKdaLtc1Tr5BcHdx3/wD11C/iHzEfHUce2PpWU48v5eh7nrzzTWUhDzz3+bivQp5bgY2fKYudZ9Rbu9M0nA4zx0+v6VWjhKjJ+rFuv0p23c/C4I4AyKkiUkq46HOAeDX0MK8KEOWGiOGWGlUleRGsAzzg4x/F6+uKc8W3kbuMHPcZqzsGeB34yOPqcUoiB6dBz7k+vpWTx2u5SwXkUhHg534BxgjnA6VH5IQY+7znPU+nNXzF85B4znj0wetSiHcU7Adc+9aLHrqzP6kuxQWFsZ9T37mnGFvlJC8fTpVtIigHy4yBineWMfN8xwcfL29K8XHZi47PQ9fB4NLczDCCuejd+4yOtMVShALEN6ds1oPB/sY759veqspCtwvQ8nrXzjxk6ujPrKOGgiSNiAAOg6d81LG+Cc/Sqi8n1zirEWeOvT16CuCpE9BxSRfiI47npmpRNgAZ46YqvHJuUD8frUrAtyOhrgktdTjktdRjTFfwqNc5Gemf8mlZcEEjkdeOalCZPpV6JF6Iiuh8nPAxnNYTjB9zkHHX2rfvFPlY6gCsKc7WbjnsvT9a9DCbM6aD0I7WQicjbtx6dK6vRpxxzxgVx8HMmPfn6V02jN0IOMZJz0FGOgrCxcU4HT78ge+MD0pZGwP6VUTUbUgZljU8Y3HA56DPqass24nIxXzbg46tHzdmnqhXOBioSvJAHpipZATx9BTcEZHQ8mkhp2IxxnGeaikkU+mKdczBXwOvQD39K6Cx0BWtozMoaWQbjntzwMU5TjTSlIipVjRSc+py9xuiYK42tjIB4qFrg7Ou4evr3ru28OwX0UsMqZJXIYdVOODXA3tnJp95JbzcsmPmHRwehA966MNXjUb5XZorD4iniG4LdD1YKu3b7H9fXvTH25CkgZ6nd1x6U62tnuJdqA8D5jjjmt+2s4oYWjMauJG34bk5xjg19HTzVYaKb1fbyObE0ItnNSAkZHzH/d5PvSbV2k/d9v8A9dWbmJrWd0P8HzE/7Pao87CM4x69fwr6alj1UipRejPKlhUmNMWTxzgjgeh96nVAD65+v6dqaqY65yf8D3qcJ83Vue64PHrWVTGX6lRw6RGiHZz8revQ1KqHGRtx3BOfpSA45GVJPHbntUqE8dsHGPx4rzZ49R6nQsPcb5XTKbRzg+340BdzAr84znPPGfrUjdCAnQgnJxzTtvr/AA992ePeuV5kr2D6uQ+UEX5gVC84280GHAcZ+Y9Px+lT5JPB28Y+72z1Ao2CVSp9+F9KtZpHqyPq3kV2h3sF2t34P0HX60v3kQfL6FR2NS4V+d2BwN3v/OgnHONvGM+2fSmsxi3ZMPq6K7rk/NjgnB7fSo9hDenfAGKtf3cNyw46ioWRf4Pm+b9fevSoY9Pqc88MVNnHB542465pkkPl5BGeoPy/yq2VPGOi9l7HFRlfkHPfgd+Pf3r1aeMOV4VFR12B8/iPU/jXG+JCA207UYnkbu3b+VdpJH5S5Hvg9cn3rifEcxWQjcQO4Hp2HrXr4TFc8tzCphVpoctcKd2RyOTjtya6Hw7EFOSGPt1rDYlpQT2OM/d4610vhxADkY//AFd8mnXxTSbuerDCRUdjrkQrCPk4wDgD+VDJn8ODj1qXb8oX5SO/9OlPjtycfL1Pf0rx/ryWrZk8KVWiPmDGW5PB6Y6U37Ie3zBuOe9bMdplfl4J4PHPqamgsVLDPPseRXJVzSlCOrLjh5JmQtkdox8uP19BVuHTCcezAnP681rrZY+YjnPU4IP1q1HbBwO/c/4V8pi84jL4Ed1Onyq7Zytxou7qm7GeKyrnQ921huwMgfl1r0GaySTqM5zx3qp/ZaqhAUc9Tjoev9aww+cyp6tDlDm6nnFxo+3dtXZx1HP41mz6SeFA9vT8elen3Gkrg4Hy54B7DHtWNc6Zv3bh169/wr73Ks9hPRs+fx+A9otDgZNLYvnGCeSoGPQZ5/lVhNOMfy45GOvpz/Ouxj0cjAI24OfXipJNMKxDIY8V91QzumvdTPjcRk0pas4qTTyI03cYzu/Drms9rUBWONzA8npkY6d67mTTx5ecdzkdQfrmsu6scgMR82MYxjnPFfR4XNY1NLnzWLymVPVHKeX0A7ZOF7enNKI2PTGMcd8nr+Fa8lkSSMd+ewqNbRl2DG4gAg9cd8fWvcjiY23Pnnh5xdrGWU29m3c/T0FNeAhcBeD0y2CRnPBrYGnjceF46Dk479vrTjY7yMDgDBAbH6ZFaxxETN0JLWxjKjHIPP4ZAHXH4U1rcAj7rHGRj6YwRWz9jRTuUYUnLBuBjqfxp8dsfu+ncD3NafWIon2E5GOLfdgAqoycHJ5HGD9Kf9lC4J3c9PfjitY2gzyPkHX8/bFL9mOzOOfbpjipeKTW5osNLqZaQdAN2c/dB4PvTkhPmZCbW5yA3OPc1oNCvyHK+/X3PGMUNZ4Gfunfjk9/61Srp9RuhJGb5QwOPxP046VGYiBkLzgHaG4GP/1VqLabWJ2kbSD8zdPXp60z7KSAPlXqM9D7dKtVkQ6T7GRLCATnk4+990dM561WaMl8beD949AOnStoWrMu3+L3yV7VXmsPvYG3B9+vU46HFbxrJnNKkzFO5ThPk4+5t/H34qM/NyFGeOBkjnj9K02sijMWHuEAGB+HrTHsiBsG584Axz06etbKrExcXsZpy23JbA6E449z3ph+f5SpOedvfI96vS2jDkrgn5gSBwc/hUEls+AMEjgqh6nmq9qjLVEHPznHzMMEe2OfzowWXO5gNvPy+n/1qmFo+4cbT1GF7Z4yamisCVx0wDz1PXj603NLqNNvYpbFBAHQZ5GTx7U9EcIc9eOAM5z71fGnlVd9rbgDjP8AhU7WEiSg45zgEd88kD06VPtV3GotGQ0Ts3Tan1z04z9aBAxfB+fB+b1z1/CtX7A3mEqH3EYyfrml+xM6pgZPcDPcnn86PaobgkZltbGRflHAwTnoeOT+NbVppY2h9pBPUd/xNWLbTijIWOCOSdvOfQVuW1lnbx0IHH055rhr4pR2ZtCg56Iy49NYshxlv1x/k1ci0dWAU7j69DwO4+tbNtYknLfc9U54+nFaVpYLtXIY8g468ntXg18zUE3c9ahlc6tlIwoNGxnjqePl556+tPOgxpgbcYBxnGOOmfeuuiscDJ6YyWPWntYZxkHpnHsTzXzc8/s7XPfhkKcdjjf7Gw3+rAbpycnvn0qZdO5AC9ccZxXTy2IwR6+vfPsKaLEE7SOR1OMgmq/tvmV7lrJFHSxzqaUpBbGxcY9uvA/Wll04oy5H3Sc9h78V1K2eMEjjp83T3pjWONoHTkfd61zLO7vc1eSpLY5qOyDYUD5s5OO/b8setSC0Jb7+ckY5/lW2LMZ2leOuRx2p/wBlOwgBcdOfp7VUs363LjlKXQxcFWXnHXAFR3TED9QBVojkg9B+XWqN8eTjgjofavwWi7zR/R00mjMul81h3IznsM9OKpTDy2xjOen1q8x3bv4gOn6YqpcHLbQWxn8OvrX1tOp0PL5NBYoz5meg9F6VownbyOncCqltGSv8TZ/u+9aUKHywPuN26fn7V5mKqa6nfRp2RNaoGkAA6YxXR6da5XA4rP0qyy4ABx1HrXW2lns/n718njK6vZGOJqqGiIlg8tT/AF6VnXsQXr2PU1s3LBVwvP1rBv5wT69hXDRvJ3OOheUrmJqspEbD17k8D/69eUeL7vG7AbLHp716brBzGx/pXl2sqbvVkTn5T+Br9FyKCT530PoaUNmdJ4A0v5Q3Unn8u9ewaTbrBEB04ri/BWmrBDGMfWu8EogTGa+XzrEvEYiVtjzswqOUuRA33sZ4qrevsiJ6Y9KljlEjY4JH4Vma9dCKJue3evEpwc5qKOClBuaiSWF2JZcdTXWafbGWI8cYxXlHh/XYpL3y9+SGxjORnNev+HyJIV7/ANeKMxoTwr95GOZQdFXRiavabVbI9sVyrTmB/vYwTx/L+dek63ZDYTjrXmHiJHtZiwbbzj15zTwEvbe53KwFRVo2LkOqY+8CF6ir0Gog8g8ZyK4+K5Lc7uB0wfzq9DcsgyDlRjv1GK9OrhOU9OVBPc7S2v8Atn8O9aUcyyof61xFtqKk8Ng9vetqz1EgdRmvJq4dxPOrYa2qNG8tA8ZU9DmuYvbbyd2B1559K6CS/wDk5PA96xdSn3jtjpx1HauvA1alCd0ZwpOStIy3QfMc7Oeq9evvUJUbsqu3dyqv071K0mW5+dh97Ht3NRhu4Kle5r6tYwr6uiM8HA6kf3ePzp6gLgBvm9uMfzpjfdfPXA4A7HtTsMAcNyRg47803jWylh0SjB7464I9PSpGyw2pu56etQrwMZ/3R2qZcFvTPf04rjni3c0WHVh3ynGFx24/nSFB0XqRwPfPvT4eAMevU+makCvjjnHOehIzWX16S0B0LEQXgEBsdvbmhsq2fT0qbbyDhhjnr/WmmLc2OoPHvt7VzVMS6qszWFPkd0V5ogQCMGqk0XBweOgzWnKnycY56/0qlP8A06VjTkenTkZxQjHGCOmO9TQtnHOfXNJKuenHQZ6UwEjrzzXcvfR2/EjQgbJGat7g3PXA/CsyKQgqOh6/hVxH/H681w1I2ZxzjqSyDHf+vFSRLn61C88cKZkO0cnHUkd8CotN1ix1HetrdwzmMlXVHBIPpjrT9lOUXJJ2Rg72H6luWI464/WuZupQAwB6gj2GK6DVJ8IfyweK5G4ufLYnqO46EV6uX03JHpYaPu3ZdtCXdfU8kela0kpFmFV2RnYDjrjrXMWt6GlH3uT9fpWpc3jLGzA58tNw+pOK7MRh5c6NakOZom1y4jaJy8SMxAOwjdn6VY8N+Im0q4ghlkL2E3yqWcsYSThevO09Oelc7Pema3jOckcD1xT7XFxFsK5Vsqy+gxg/nWv1SLo8lTb+tSJ4aM6fJI9fYELnuPWq1xOEzz71j+GNUe+0vy5Dma2by2bqSP4ST7ipbpy7mvi50HTqOD6HzkaLU3GXQ0fDdr/a2rn/AJ5QLvI6/QfnXoEBEzkgkYOB9K5XwTCLTTJps/NM54x2AP8AWt2C4MIP+P515GMfPUaWy0/zPBxrdSrJLaOi/U1AxVypwMYPB5P4VyXjm086OG6EIV0O0geh6HP1rcgu91w25gSQOc5//XVfWmjuNNmD/d25z+Irnw96VWLOPD81GrGX9anL28ZtoEGMO/pzV3cd+c8j261Ezfv+BkLzxUyj5wufU/WvRk76s9uTvqyhrcIOyYEZPyHuMYzj86xcgsHPfpxit/VInNm/Q4Ib9fSsFlYFgO+MHoTxXr4TEOnT5UzWlT54j1OzJ+b6f3fxq3bW0s4xHG7joSOmffNWPD2inV5/McFbNCFcHrIe4B9K7B7BI0KxoFiRcADgD6VhiMwcJci1f5f8E46teFKXItzhmjaFwD97Byc5x7U8E5zjJHP+TW5qGmD7C7bAXQbwc9OOmfpWCrAYPr2FZRquqr3OyjKNRNoUHJXvj8xzUvLE5wfTBOKjVu+c5z70iPk4BwMng9qRvyljgHOMd+OmaUqOM8HHWo1OzA/yKXI6Hv2P6VkTyjsb+uc+/T/PNRtGFX5ccjkk+3SnZ6/Tmkk6ge+eKpXDluMzglRyxHX2xmms5br2zg+vPtTm4I75z9ce9AfrzkHjj8v1rpjWnHVMl00yLmQqV+QAgkDj3qBhtTDdOcnscdamdQwyF4756nmoSMnJ5B7cYHavUo41pWkQ6C6Fe6OyN1LNx/n0rz/xAA06j7v9feu7vTiJl645wDz0z3rg9XXzJ9vU9TzzjNfU5Ziee7MZUNjFC/OAOx6V1vhmFjEhG7vz2x3rmFjCsATwSeTyPau78NW+8LlB2zn1rozHEeyo3O9UtDoEUkcjHTA55ye4qxDCDtyvrkcEHirUUSg8Dn3qwsI49PQdq/PamNqS6mTUUJBbkBR0xg1chi2jjIxREu38DVtAMc+nABryZ1G9zknIYIxjt+VTQxdvfGDUkMeV6Y9vWnEbD6VzOXQ5XK+hG0PP0603yCccVaUj0Oadnr/Ks+Zkc7Rmy24IIYdR+lUZLIEdOM5//VW26DH161F5H4n0PSumnXlT1i7GqqaamZ9gxu4yT+FQy2ILqAeePatrystg/wBahaLJz7c16OHzKtRle9zNqE9GjnJdNZuAOOhHr75qpPpXG498gdu3ausMAA4B6/5/lVGeLGADlOntn3r67BcRNTSlocFbBRqqyOMl0sFeVBI4I9/wqI6aMk7F9zXVyWu4NlTjOcj6fWqktiMlh0A4C+lfoGHz1SsuY+fq5RFdDlpNPwxwNoHoM8YqNbb5Aw6g4OR1z6+1dFPbjDcdufl5HbNVjbsxfOcnBz0Ne/SzRySdzyKmVJO1jDW1zEVO0g8+v4c0pjJcHuOo44OOa1jZfLkfKPUdee1RPb7HxnawPXoPSupZgn1MP7M8jOMWAccck7QOvv8AjSPCAjZ5Unv2GP8A62KutbDB4YgDpu5pEiO7JyevXuev510Rxq7mc8DdWsZ/lbk6Y6HngY/GmmAerZPO76devFaBgO7GfmHJ9vc0CEMu49DnJ/lXQsZ5nNLL7vYoG3244569MngfypTbhsqBhjyfc9OKumP06c5z0GeOKbs6D7o6fjT+vLuP+zV2KZtgMMxyCDuH07H05qu9ru69k69v85rSdA3XqOvTB4B/Gm7BsOdvYE9R+FVHH26mU8t5uhjyWrbTkYJPJJzg1GbRcY28HqR1/HFbbW6sMcZ7H29eKg8pUH3SAPxz6V1xzC/U86eV2d7GO1oMliOc/Nxj04/GhrAKw4wRnP1+uK1zDhcFTx/ntStDsk52kZ4HA7cjntWv1+xh/ZdzEXTyihwuD1wG5OOOPSnrp6xtjZ06eue3+Fa32cbgW6dPu9fbNNNtlclScchevXnpQ8wXUFlXkUYrIMcMny8DI7dwamjsAWxt3Eng9wDzgVoRWoQYOQwweD3qzFbnt9MD1HYVyzzKz3N1lV9TNNgfkym0j6Gp4tNDEDYcgYOBmtOOMdPyUZzVq1tgG4GME8cnNc8s1tHRgsn97Yow6Z8oUDgE5A/UVfTTl3HAbHfg8ccVpWkAZk67cDr3Pf8AOtCK1X/awOM/WvlsXnTT1Z9FhcpUVsZENlsccYLDkHrmtCC0G7JG7GMe3tV1bXYvA6npz0qeKI+UQw59O2a+LxufRSfvH02Hy5K2hDHDwpA6np7ZzUphBbH3hknH6VZjiBBwOccGpPLUNn/9Qr4avnNSbfIe5DCRS1M4wrt2H/vrjg/WkNuRxj6flWgYEBIHUnNO8oMTnv1PpWf9t1rWH9UgUvJyvTcc5J9eB/Oka2wFwMc5B9q0EjDAHv7/AEo+zgNkcHrxSjnVeLuxPCwZlm2DBhsyx4z/AEGaX7MGwwHbNaRtyFxxkcYP+FOjt9q4B5IwAB078V1/27K2pi8JE89f06/nVC8YvuGeOma05cYPbPasu6XLeozkZ/KjD/Gj9BeqKAAUEg/Tpg46VSlH7wHqetaDAkMNq8+vb8uapvFuc45Pr0GBxX0VKWupzciLFlHl4wx6nAboa3rKDcQc5J46VkWMYcghc4/pXZaDZZIz245rw8fW5bm9SSpU7mhpenbRux9TitO4YovHHHephiJDjoKxtQvQvGfevlE5VZXPn05V53I7u5yMA81jz85J69MVMX8xs9B29KZInyn25r0oR5D1qcVA57W+In5zj/HFcPplg11qjs3zhj168ZrvtTtmvVKAZGcY60mi+HFjmJVep4+lfT4fGwwuHkr6s9SNSMIXZ0nh+yFvablHQYqhrurLaMcnCrjmunWJbS0xjt1PFeSfELUWjSTbJtI5z6V4uX0fr+K5X1PMw1q9WU5bGxb+MoVJw4zkY59a5fxV8QY1gcNIvr+VeNap4pvLNpgp+85OV6YNcV4k8U3lwuxSxyQCT6fjX65gOFKXtFUZy4/MKOCTlbU9e8D+MnvfFTJuby9wI/P6V9f+D7jzrWNs8kCvzy+HWpGDXrd92d5ByzetfeXw5vvP02Bgcggc8ZHrXyXHmXxw7hOCsrWPNq13jcJ7V7nfanb+ZCeOo4AryvxrYbomwOpr1+RRLB0zXDeK7ENG4xwcnA61+SZbWdOqjgyqv7Ookzxm0nYO6OcMMrjua14p9y5POOPw9qxb6L7DqTrjAY5BH9atRzsiqN/I6Yr9MqUlVipQ6n6Fy3VzXjH/AAEg9far8F1ImcnH15/lWRbzllbcw49avAgggenUV4tWnbRnPKmaX204+bA9M9evemSTtIOefUjqevSqgycDGf4gfw/nmrCt+HHQ8muTlUdjmcEiJ+WY53A856DHSoGUxjKjjP8AF9ewrRKBBzjFQSQqGB9DWkJ2Eooqqg78g898+3WpFG0cD5RwT/jmn7RnIHXmjYKHK5qooRMc56CpVIyOevWm98UuQO5Hes27hZE67SeOv6ipkxx7n9Krq3Q//Wp+8+uOetZtGLRMSQaY2FBz34o80kn/AD+FReZwQM+gPbFJJkpMSVs5OPz4/Kqz9DUuegzzUb46kY9K1jodENCnjaCeCDzUMqfNjGSOmann7jt3NV27/Iq5Hau+nrqdcQUhSPbj61aikyfQnntxVaC0luc+TEzlRlsc4HvT/s06A/upB/s46GnNRbabFJxbtfUh1K5xewIow3lM+4feByBj6Vz+rWa2dy2oQIQxP7/ywFx/tDH61tXZM7srKQwXGMdeaYkZCgn52xkg9/avToT9movys/NG1NKKRUW8+225WNzIu37kn3unUHuK5PU9TaC4kjf5JF4Knt6VuTWLaRdq0Q/0GYkLzxE3dT7HtUPibw4fE1gTbv8AZ9UiGYZOiuBzsc+h9a9rCujCpG/wy69vU0k3CHNDU52z1ra53HryNtdCl01zYSNu6lF+nevItO1OUXLwTBoZoZDHLBJ96NgcEGvUPCUxu7a7iPzFdjDk9gQa97MMGqMFUXSxxYbH060uRPUfKMxuDliAOTk8k5/pV/TfnXJ+VD+HXrTobPe+Cc8EEN7GrFrarblWbscHtXz9WrFxcep7DatY6Dwhdm012KJ/9XKpjde2eoP4niuv1bTjHhwPlPX2rz4yG3O5F+YAOuPUcivVoJY9V0uGYcrKoYfiBXxWZ3hONVbPQ+WzC9GrGotnoyzpLCDTLdCei59M5PWpUl2sRnpziqqKYkRewWlSXg+v1r5uSu2+58+4JtvuW4p9lwznk9Bz0rO8TyO3h/VVQkEW0pGDyCEJyPxFOif/AEpvy6UzVCH029TrugkGP+AnrW9BWrRl2sHJaSa8ivoNyNQ0iyvByJ4EfPrkA/1q6oZZQmOcHtWH8J3N/wDDPQJidzfZUX8hg/yroXjYXJzngfjW2LiqWJqUl9ltfiXJrnlHs2VdQHl2UmewrGsrB9RuVhUlV6yMOCq+ta+qndasOuSB+tTaRELSEZ+9Jyx9uwqIzdOm2tzZVHCk7bs6CKSK0ijghAVAAFXoAP8AGpLmcECNOpxg9vesxZ9+STgE+tCXAaQv26DnP5V5bhzO7PH9jrcs606jS7mQj5fKb2z2rg1k2xhfYD9OldJ4lvtuhMmcGVlUDPOM8/yrkDMdvJxXr4Sm1Tu+57WX0moNvuXFk4yOnbH86dvAOOh9aprNzkHipPN28n8/WurlPWcC3ktnP6809cZGPz/+tVJJuvv61L5uR6Z7VDizJwZOXPT+tN3gcZznn3qHzfX9OxpN3Yf/AKqXKCiT7888ZP604ScDKg/zquJMZx3/AFp4kx14HTmjlBxJpB6D2xUDDjHORjHPv1p/m9OCD0zTSxJJzg+o7UkmJJoztT5QgdW4J6fWuB1N1MrhPm6+3867nV5CFbBZTjOV7+lef30qvMcnPJyfpxxX2OTRdmauF7EVmDJPyMt7+lek+G4dkKc5A7GvP9KjDXIJ6bsD6d/5V6boIxbKpAz1NTnVS0VBF1FywuawTI4/Sp4Tz+P1pqYA56jpTnYAg474r4Z66Hkt30LiLlSe1Tpgc/jVSKUY5+tTiXoev8q5pJnLJMt7uOv49aaSCQc1XEn1PH4UBtpx9TWXKY8hZaTYc9ak8w4zVMv3zQH9fxqeUOQt+cT0P9aXIx71TSQ5AJ+uKm8ztnr3ocbEuFiU4oI9T+FRiUjrwKQ3GAefelZisxLoj7o6ZzVRxu685qSSQE44qFmHSt4qx0QVkQSR7jxyOcYqN0xjC9O+Ohq5sDe9IYQ1d9LFVKLTiy3yy3MyS3G7j89uM+1QS2ohXOOmcgc9a23tyq8H8e9U54xjB+Y//qFfRYXO5J2nsc31eEtjGlgIHA+bGRnoMdKrPByPQc569s1sTxbgwG3J4z0GKouS2fw9wP8AHNfUYXMVP3rnNUwq7GeYB0G7nkH04xUDgdR94n6ce1aDIOv3AOi98mq0yg7+uM4OOo9fzr3aWNT6nFLCdipghWztHqe+cUuzLZ9T0z27HinRx8YX5VHGR/SjngEAKeR82ec12fW/My+q3EAI6fd5JK00Jt3YPuw/pmpFj3HKjewx7cClyVHJwM4/HrWf1vUr6oVXU7cBceu7gZ+tIV28j1z/AFqdlAyAvAzgd/5UiqFyx6ngGrWNT6ieD0IgAMEH1I7D1xmozEAMd+/U/wCRVllJznbjuKUqBuyOnJHIBrRY2xzywN0VjCNwyoC/3u9IsJ6kccjt1q3t+XPcYIPXOT0/CkdNpIP545BrX6/fW5ksAkUjGPmP4ZNO2E8nv06Zz9PpU7w5BHykYG4c4JpApxu9OM9eKl43Tcv6iuw6KINkenQ1OIzjA7/060JkIRnjk+vX+VWki28lO3OPY5rzauYcvU6IYFCJHkkcp3wPXvU8Ue0c9FHOOtSR2rOfbrxUwtH6t0HP3vcAV5E81XVmywKWyLVrBlu3oBWjCmEHt1z3NUraAqQvf36EVpxqF69OenX2r4nMMxlKTjBnoUsNGK1Qqx7sfxfXkfjUioEPXGMDpz+NKoGO3GOlNfhea+YlKUnqzpSS0Q/grnr7UxmxyM57dqYZeP8AH0qJ5/xHbmkos0UWTs/Gehp27HFUfO4yR0NTRyDt/wDrqnGxThYvI27ryD27VKEzx2x+dVIZR27/AMqsxzKMnnHArCSZzSTRIIy3bBwOPx4qZIuOOuePalBGOoqdRxxz3rncjllJnkz8A+vbNZ922TweOlXC+wHPUdhWxpHgo+LNOlk066U3kJ/eQuO2M8Zr7igrTVz7KtXhh4c1R2Xc49CW55yc4/8Ar0woGbPUHp8vpVq4t5NPuXt7hWjkQlSCOnao9ny47DHHrmvTU7ao2pWqaosWMfQnqOR/Ku00qZYYkAAx71yVvhYwccdq6fwlpT67eeQp+UDLE9K8HGNSi5TeiOfGuKpuU3ZIt3mrBUPPX9K5mS7Fy5OTgdq9cu/hPDfWJjRsSdmFeY+IfC9x4WvVinO5STtYdz71z4V0nG+qb28zy8uxmErtwpy97sQRSDB5GOxp7t+p9KqxsAPfHNSmTPU8etaNansuOpoWViJhkjqe9dBYaWo5xWXpE44A6V1NrKiw549SK8rE1JrQ8LF1ZxdjF1+QRWzew4rwT4gTGZ3AbgdT6e1e0+LLnCOevtXhniV/OuZD8x68HsOuK+04Zp2qc7PYy+PLSv3PKNfswgbjA9R7V57rsIBYYbtivVNfthtJA/iycfzrzvWLPzJ8fe+YV/QGX1LpHzOd0faR03HeFWMOsWA9XxX3b8J7gPpVt2IHX+ea+GNNUwX9kx3cHGa+xfg/qyGxiVjg8YBNfn3HtJ1sMppbMnA02sNKm+n+SPoK3/eQqOv04rn/ABBbAxHg9ea1dMuvNiUZGcVX1ZN8JHA96/m6leFU8qjenWPBvGFoLa6WTlRuOTWXb7nK5HAxjbXYeNLETE8c59Kw4NPBQAjnua/UcLiovDx5tz9MoVOalFsbCn3CemT/APrrSt4trEHgHAHPBNFvbYwSMMOy8d6tJAUHHUdc1w1q3PohzmthFXOPr3qZFAz+XfNNRdo61LEAOo49q4WzmkxWJLY/SmkEcdj+dOdsOf6Ug/hPbuTzkf0qCCM8cdx+vvURwDtHp09qlfjgfpULHdkgZHTNaI0iSZOPQ+9N3d8/Wo5Hx9aN6g9D7+1UosvlJt305pCcDNRAlsDoPr3qTB7frStYVrC78Yz/ADphkwDinbahaNhlu57dqaSGkh/mj8u/ajzQVzwc/rVfaeuOf7p+vNLyfTg8571ryovlQ2QhevXsart2Odw5JHWpJC2RgE+//wBeoWYj6iuqmrHRFG74ZkMCThfvHGD68d60bmYy/Mu1ZeAQ3Q/j2Nc1pF59nmZSVAYdfcVpvcHPUEHnjjHtXDWptVW2eXWo3quRLdRQX4KyxbX5HocfWsO90+Sy+eMmRAevcfUVrTSeYpKn5xwDnJHtimRz/Nlh8wGKqnOVPbbsaUnKntt2MPyUuITC/wC9gkGDnpnNZsCTWcrwv9+MZEnOHTsR+HWuinshHIzJxG3JAP3T61BeWRuLfcBiWLJHYkdx+NepTxKWnRnbCqvkzyn4qeEZLmIeKtMhZ762Qfb7eNObiAfxhR/y0Tr7rxUPww1yC/1eOOOTzFurVwjD7pI+ZcZ9RmvUYWMRST5trfw+/pivF9Z8PN8NPiJpt/ajZot3dieBRnERPEsP0wxYV+gZZjI4/C1MFW+NRfK+9lex8FnNGrluMp4/D/A5JSXa7tc9dji2ycnlSM/jkGrT2uUkwcOeV7nPt+VNMJW5kUDBJPTofSruC8akYIIw3r0/xr4WrNxaR+hc90mim4GY2I68FiOxr0HwNN5mkmF+WhYofTHUH9a4Yx5tyAAdhI47eldR4AkIu7iJjkOokGTzkcH9DXl41e0oPyZ5eZLnoX7G7vxz6dzQjht3NRxuWQk+49aFH3h0GOo9a+cseHYkRwZSRz6dqp+Ibk22h6lIDlltpT/46akjkCzfp+tY/je58jwnrbsThbKU9fY12YWnz4iEe7X5lxheaXoTfApD/wAKi8NljuJhY5P++f5V1OPmfHToDWB8Jrf+z/hX4ZhzybRZDu/2uT/OulK5QnGM549RissylfHVmtnJ/medN/vZvzf5mddRCXywezBj/OpDyOvOabJJmbaf4cfnSA9WOOOK5dbI6NbIW4mCjC47cDvSxSlU2/gaoPL5twozhRkn39P1qSS4VUYk4A5zV8ltDT2eiRkeJLzzLpY85ABJA9ay0BmcbQWJ7Dk/lVDWdctdOinv9QnSG2XJLucD2A9TXNfCD4iT+M/iHdwpD5Omx2rGGJuXZtw+dj64r6ujl1V4WVeMfdgrt9PT1PbUfYUbpbI9X07wyzxhrg/MeiLx27mrVz4digtpTGg+Vc59OOlb1t+6HTL45xVS9vwweKP5iRhm9PX8a+S+sVZz0Z879YrTnozgonLHAySP7vH6VaS0u5MYgkYeuK3ILe2t1CxgIo79c++ali1R0lEMQG3GT7ivQdZtvlierLEyfwR+85cMemfrUhfKA49eKXUYxFeSqhIXOQOB1FQ9Rz1P5V0aNJndG00mWi4JzSKfkx2zjHtUPJ9sUok44GBms7BykwkOB6e/0pC3UHqf8KiD/KST+Ao3fj1zTsLlM7WnLR4B59cZrz+8+Vy2fcD8cdq77Un+Tltpz9M1xN/Ht3DHTrt/nX12Tvli0dFrJE2hvm5GWZuR930Fel6RKPKG3rgflXmuioyS5P3geT/gK7axuCiKd3+f8a5M3gpzVhThz0zp/O4z2/nQZu3/ANesWK+CjB5z1x/OpftgJ647nFfK+yaPPdBpmrDcbSQetWorrI69DXPm644OMfnU0V5wOc8VEqNyJUL6m79ozzmgTc/X19ay4rjrz17CpRcHdznk9KwdOxzulY0zL8g/Lmo/M25qr5wxknp6dvemGYdz+fFSoEKmX4pNoz171J5oH8s1RWQfU5pklwcgd+n4+lLkuxezuzS8/IwDz61GZwOfxqgZyFx0pvnHFNUxqkWnmzjOOetOU5z6VSBzjnPfmrEMox15703GxTjZaF2Lkc9ferUcQJqpAfmxj3Oewq8jcf5xXNPQ4ahGRub6elVJIuMnjmtA8DPQ1Cw+b+VKMgjKxlSxbcjuPzqq8BIOTwOTj1rSkXcPu8HsaqzAJkD0PXivQpVpw+FnZF82jM1lxwMYHfrVKWMNwOCfz9avSBmXIz1xz07VTlBPJVeOc+hz+de9h8dOPxM1lRi9SswwpyeP4sevr/SmbOd3oPyPpipSxJAG7rn3FMOGbOOR7Yr11j79TL6v5BtUZwvy9/lyf8mmsmz5genAB9KTJzwW9CD69BigEtjLdO57e9ZvHeZqsOLgKMH7y9CcZ/8Ar0RwfKFBwP4gPXtTc7nUhOR22/jmpQdyrjce+fY/41H1+SK+r+RGqFQSdokbue/NAdt3K5PbGO3Tinqdo27eScfjSRyEY7EjIGep6VvHHqSM3hhQNpA9OcU2VgPvdOMhj6+4oLKF7ccf72aGXJ2/Nk4x81bfXGiPqyI9m5eGyBz+NLENvOF9s80oHy7V+YNz6cH+gqRBnuuM9UHYis3j7aD+rEsS7I8jA5yx6cmrkAGT7nOP/rVTMny/dbPUjp9KuQkFcE4PT8/pXkYjGSlsP2HctwDIGRhcA4q6kPcnJB5wKrxjIz3/AC/KraPwc9RXgVJyl1E422HpGEyRzn1qZOAPbA+lRLJg0pm4A9eK5HdmTTZZeTC4zUTy8dfyqBpBjnHNV5ZztOD+dEYDjTuSyXODjp3qq9we57fhVaW4/p2qpJPnPofw59K7IUjthRLwvD+HFSJd8+/oO1Zav1HpgU5JOScYPfnvWjpo2dJHQRXGBx+dW4ZOM1z8M2T1/OtKCU4BxgVxzp2OGpSsbsMwOM9e+auI3Ht7ViwSljz6elXopvw/x9K8+cLHlVKdjySS5wM5znJB747da7v4J6ytl4kuYJAD58QKjqc9DXLeOvDM3hm6LBfMtmOQ3Xb7VgaD4gbR9btL4Ep5TgyY/uk4avvIQ+sYd1aD1auvVan0eMjDH4OSpu6aPaPi14Nh1SAapZAidOWA6sACDXje8rwf7wDevFfRq3UepWaSD5o5E3A/UcfzrxP4g+H20fUjNGMW02cEDjPFeLluPdabo1VZ9P1R4+RYlpfVqj1W3+RlwsDHzgfjXq/wV0zz4budRlt2Oa8gjmwnGAcAEd817l8DCX0KUrzmRgfbnirzWm1h2u7S0OziGUqeCk11aPRoEKKSPXGK4v4naD/aumF0jw6j5SRXoFtEhtnO7IzVXXYRNprx4zgZ4FebluGfslGUrO1111ufluExUqGIjUjumfK25skMMMOCDUwkBGCenetPxnorabfmULsR84/Pnj2rLsLOa+l8qIEkYJ7Y/GvadnHmenfyP2inWhVpKqnoXdPmEGAemcccVtnVtsfPGPfFc9eaRd6e43xk8ckVCbpghB4x69TXJKlGraSdzCVGFe0k7kXirUTLA/PbJHQn0ryvVXB3/NuyfzPau61oksfmz7etcNqo3NnsGwCfTP8ASvu8kpxhBJHqwgqcFFHIa3HkMCvJzx7964O+ti04IDMc816Hqi7t2d27k+/Ncvf2I+1IegOf4eTX6hganKtTyMRSVXc52WDbdwnp3/Id690+F+uvpixo5YYxjdXj0lqWuoxtyC/PXv2r1bw7YbYEZeoA53Zrizz2dbC+zqbMjB0OVzXdn014a19Z4Qcj0reurtZo+uTivGPDGpyQRhHyD06120GubkGTx0zX86Y3AOlWdjgxWX8tTmiUvEcazN0yeRxWXDajAyfY5rTuG86TOT171JHFgcV0Qm4QUT0YTdOmolJLPAznj+dOMeBjHP8AWrmwDnse1I8e7qcD17Uue4vaPqZrp6fWhQCPc+narEseOMZA/nUJyM/TPFap3OhSuiM59fpTNw9Dn86c7cYzwOv1quxIOSCc1qlc1SuPLfjj0qN254/Gmhs9fp9acmCD2B7d6u1jW1iPbyTTBljx068VLKAATjp3psaHIzjJPFaJ6Gielyykf4g1b+zgqMimQc47HP51fjQEccn+dcc5NHBUm0yqYdpAP60023TritLygOg49KcbccYHX16Vj7Qw9rYx4NN80lScfhnNVZLCa1JWUho2+68aHA56d+nvW/8AZmgbeOo56U5Xzzkg9/c1sq7Tvug9vK91qjnmsfPjykoYHHLdKo3VlJEuXj2j1AyMevFdLLYROQyfuX64AGG+oqAq0Hyv8oJCgnlT6V0wxFttTeGIaehybnYA3905BHU1eEouIWwcsucnofqK1LvRYrndx5UuM7lHB/pXOzq2k6jHbyEB5UYwkEYOCA2e/Ga9Gm44lWj8S1O+NWNXbcuRXTGUKzYcDAbHUVZmIxuXqOo/pWXP+8BdMqxO0Z7HPT8ant7zzFO47XXr2pSpXSkkW4dUXVuVceo7g8YPfNTROJH298cZ7is2T5X8xepA3YPJ+lTxzh8MDuyBgj0rnlSVrohw00C6tSl23QRScnA5B96yfEnh+HxLo9zp0+BuwY5O6OOVYV0Qk+1xAPgPjBx0Pv8AQ1XI27geoOCevOOK6KGIqUZxlF2lHZnNOEa8HTqK6as13MDR7iW40u2a4DC6hxFOMdJF4b65xW5F9zaoAI6c81RuIFS5Yqu1Z1LMP9ocdPXFW7d8lexIwQfX0rXEyVR86W+vodEY8tNRvexCi/vyM53Lux9P/rVq+Ern7J4gtDk7WPlH05Bxn8RWZM/lTBnPyg8j2qtf3EtlY38tuds8C+dHx/Eo3D+VZez9svZ/zK36Cqw9pTce6sd7BLuM3VcOwx071LGcA/gaydE1WPV9Ot72H/U3aCVQe24Z/ma0lbCkdf8APWvAq0nTk4SVmjwXFp2YQuDO2D2yRXLfFG5W38BeInJ5+ysg+rcAfrXRW3z3EnJ4GOehrivjHm48FT2iN811d29vjrnMi5FehlkE8ZTv3RtTheql5o9C8Oo1l4R0e17xWcSfjtFbEoWO3B9sc/59az0jMcdvGuMYVcH0FTahNu2RDoecV4uIftK8pd22eS43np1bZW8z5Se7ZyKZPKIof54qQkFx7etZ17L5swiBAJIGev1pwjdnXCN2S2x3Q7s5HbHpWL4z8QWvhvQ5rq7l8qM4ycZP0HqT0FbJCqRGORwMelfN/wAcfEza/wCLf7Phk32enjyyob5WlPJb/gPAr6fI8t/tLFqD0itX6I9DC0fb1l23OT8ZeLrzxrftJOfJs4yVgtv4VHYt6tXqn7LGll9S1rVWB2IiWqsemTy39K8PSFpG8mBWkkkcIqIuWkYnAUe+a+svhh4aPgjwPa2UuEu5CZrnHeRvX6Div0biarSwOW/VaOnPZJeS3Z6OY+5S9muuh3V5fGZSFOwDjP8AeqgSXHB2p3+lVvMZxuc7AoySeAB3JrE1jV1EQCZEB6di59T7V+NUcO5PlieJRw7b5IlnWvEAhiCw7QAfvt0z7DvWJFdXSTLKbq6kmYgiMOFB9yPTHrVOG3a7mFzcDKpny1YYwauRs3zyDoxCg9zzyea92NKFGPLHV9T2Y0IU48trmjNdedO8uMBjxjkAdBSA9vWoUHQdMGphgEA/liuFpbIXKoqyJNxxz+fr+FJnp69fSkHILfhzRkjnqPTvUWJsDHJGB16DtTdxI9+uKc3YgYAwKaRgY6VSsWihqLboG29fT1+lchfDY38TY6kfrXYXoOw5PHcDpXH6phi5PBPp2PvX1GVrSxhUlZ6FrR8cc5Pc9yK6aLOxecfxCuQ0p9u0D+LrXRfaSi535xxipx9FyqaHoU1zQLsjYGc4IxzTTdEfQVRe7DHg845Xvmo2k3NkcnA4rzlhtNTdU77mnHfcAE9OpNWoLvOa59ZWQclgp/MVLDc7OR3PXvn3qZ4S+xMqKa0Oj+145z3AqUXwUntXPNe/LuLckEYqu2oKgBDfh/8ArrCOClPYw+rXOqTUscE8frj2pG1ED8a5X+1AWGX4PpSDURg5P+Jq/wCz5E/VYo69dR5HOKmS6yc9R7VycN6WAPJ54q/DfAgk/wCfxrlqYRx6GMsNbY6Ay++R/KleQjPv0rNiucnnk07zSO/BFcbp2Ob2WpoC4yeM8dAat2z8e38qzEYbvT2HQ1aglGfb3rGcdDCcNNDbhbPBq9GeM9faseGf1ODV+KbjqRXm1Is8upBl0nj3x9aibBx0pu/8Pel3Z+o4xWNrHPaxDImcg1UkQZ6e1XZG565qhM+3Ld66IHTTuynKnoc4FUZh85GOvfAq++DkHqaovgHnr0rugz0aZUeMnkZB6n6/hUSjr0q08bY56+vvVaQc5JP16CutO51xSZG5PLZOOOgpCy554Pceh/8ArU44x196ZjgDrjg1qjZRQir1AGB3+tOY5YHpxyPb2pmeDnnP40jsQvoTT3L5bkhALbiDjnINRuwdVJ7cg4px6cnH86ibgE49hjpiqihciY4MAcj5jjklcdaFyee3UDtSFmI7Zycil3AAHpiqbYezQ7AXJzwfm46n61MCoyep561ArYwcexAPH0pwbPtz0rN6i5ETq2TuHbu3HH41OkhUYxtPX61U39QTyO1PSYkjB9z2/Cs2jNw6mlBOVJyeD/nmrsdxkVlRANxnII55NaES9DziuOcUcVSKL0RDcdP89aeTmq67lOc5B4qYZPB69K5Wjia1I5enqemapzMQmfbvVyRSfY/1qnMO/Tuea1gbwKUrYU8kA85FU5H/AFzx61anHqMiqMm76c13wVz0qauJv555P8uafHJ3DHAyDg5xUABJwAeOlPUEt7dfpWzSN2kaED9sc+latueOT06Vk2y/iT27itWD0x7c1wVTzaxowNu5/X2q2mQBVSEYAx9PWrKYxkn/ABNebM8mZ0uq6fb6xYvazxhi2Rz/ADr548WeHZvC+qT20q5tnyIpOxB9TXvFj4n0nxFp6axorXK6dKzIYLxQs0Do2GBwSCO/HasfxpoEXiXS5YuPNAyjccHqK9nCSrZNinh67Ti3rZ3XqjzssxM6L5ZppdU90yL4XeITq3hyOF2zPbHy2I9Ox/KtfxtpQ1rR3UDLopK8c15F8OtUl8OeJns7k7UlPlOOnPY/Q17lFMJAe/GCfauDMqLwWM9rS2eq+ZriaUsJiFVh6o+eRvim2ycOnB9a9x+AeoFdJ1C2VuUlyP0ry7xxo/8AZmuSlUXZL86N05zzXS/BHWBbeI7yycgCWMNg9+o4r3cbL6xgnVh2T/zPeziKxuWucV0T+5n0DFesvnjs3QVDcXweJlbltvUVXikO4n8Kikm8v5OCD2PrXwWBxtWnXjeWmvnufk8aSvsee+OtP/tDw1cXCD5oXPv0PNUfh9okaWEcxHJ5z612cdsuoaTqtucd8eh/xxWd4ZtxZ6ckR42HANfQ5jVcaC5X8Wv6H1dPFyWFlRT2f4ND9T0lHiPy5rzXxJpC27GSNcEdVHNev3Kb4jxnIrzbxgRCWHUdxmvMy2rLntc7crxE1O1zyjW5QcHsODXIXjB2Oe4x+Ga6XxBIqMV79se9clPLmRzuyM/xfl/Ov2jLINUkz9Bk1ypmVdWvmM2fmIIJz1+tZep2R8yNkDOcHG0ZHUele1+APg5eeK4xd6iDBbNgiPlT1617Rpnwk0OwiC/Y4229yK5sZxZhcvqezj70lvbb7z5nE5nh6Dcb3Z8MNa4voAQyNkEZUgnsTzXq/hq3/cBhj8e1e8+K/gzoOrwkm0SN0GVKqAQe3NeSf2ONA1G5sN7MIj8pPdf/AK1J8R0M4o8tJOMlun/md2W4ulir8m5ds7YRsD2Pat+y34A3ZHT8ayLQBT6D+lbFmVBA5+lfI4ptt3PQr7Gqg7nOelTgg989qqxuP1qffz34rxmjx5InRO46e9RvH0559T1NL5mCcY7CkabB65NQrmSTK8ynA5wOxqq+0cnr3xVtzkGqch3NjP8A+uuiB1QK8qDJqlNkE9/51cm46HjpVVs9Qc5rrgd9MVE7HPPJ4qVY2yPzpFB47+uP0q7FHkA/hSlKxM5WKxhLcYz71JDbjrjj3q35ODkgYzz7VNHa4Gce/wBf85rB1NDnlVsiGKLkDOP0q6qYA46U9Yuh/TNTrERgAfga5ZTucc6lxIoc857VMsWOv1xUkcWMDt6VYEYXoMcVyymcUp6lOeHK4Uceo6+1U3j8s7iuevA6mqPi3xBceG1tWSBGjlYr5smdiv1Ckj7uR3rz7xV408W3V2yWAtYbFScCy/ezkY53bsY/4CK97A5bWxdnFpRfVs7MNQq1knG1n1uenNFu2tz6f40m35HBG9e4NeIaf4qu7icouvX0N0nLK7kHPfKMvHTuK6fTvGmsWb5kuIdQi9JFCN9Qyf1FelVyStS+GSb7ao9GeX1orRpnoS2zRqTGTJETnYx5X1wa8U+POqXWk634avrRyPJWZlVsgE7lyrD0I4r1vTPGllqMirIrWNwe033WP+yw4Ncf+0H4bbVPBqanHHvn06TziB3jbhseoHDfhWuSt4bMaccRG3Nda+asc+HcqVeMaqtco+GfEVr4k0qK5gfKSp86ZyyEdQ3uKvXO+ByVRjxkY6MM9frXgvhDxNJ4a1HzA7NaTY81EXOwjo4Ht6dxXuWn6jDrVohjl2SEbkZOVOejA9wa+ozPLXgq3NFXg/wPpHDlfN0NW0ulniDIdwPRs8Zpu828m4D5XPUetZQla0mfIAxxLGPX1HtWmzJPBtLZDdCOtfOToqDv9lmTjZ36MsxXGHDr1HYdMHr+dXZDuxKp4IyR0yP8awo5CH8uQYZeQcnkVoWNzhmiJPzZKg9vUVyVaPL7y/pGFSFtUP1Dd5IlT7yHcCOfr+lMhf5N2OAc4FTzfdaM5IOfxqhaSYDRgYKHae54qYLmg/IIK8Se+A6ZzleR61DJiQupOfNjwT69jU0rtJEjEYI6iqKttVD3RyhB6cn/AOvXRRi9L9DSK0L3wrlMvgHSRn5o4jGf+Asy/wBK66M4ib8AO9cL8K2H/CJGIZBgubiPH0lb/Gu5H+oPbPH415uZxti6l+7PFrR5ZyXmMtScz9zkcd+lcj4zjGpa/wCEbEDP2jVBOc9NsSs3NdPaSYhcg4O8njrWDZQnUvidaEruj0rTpJt2OjzNtXHvhWrTAJ06s6n8sW/wsvxaI+Fyn2T/ACt+djvhKTdDB45zUTymSR2Y5HT6VFDL+8lY9QAPp9KcOoXqe596+ektTzlCzFeQJAzdD2rOtPnmlnfoowo7f5xUmqzMHSBOc9D6UqouxIc8e3Wt4K0b9zpiuWF+/wCRieOPE6+EvC99qb481UxGp7ueFH4mvlNvNll8yRjLPLIS6BSzPIx5wOpJJr0n42+MP7Y1wabG3/Ev0/5pMfdkmIxjvkAH866n4M/Cr7IsXiTWrfbdMQ1nayj/AFYx/rGH949vSv1TLZUshy54mt8c9Uur00R9DRcMBh/a1N5dO/ZFn4S/ClfDMcet63Esmrsv7iE9LdT7f3z69q9QKyTud31APb1zVkwGSU7hu3H8qy9VuxApiiP++/8Ae/8ArCvzzF42tmVZ1aju39yXZHz7qTxNTme7/Aqateoiuqn92ASSf4vc+1c2scurz7nLCFCM+p/D3q06yalOI1JxyTx+prSeAW8CxqMe46muiDVCKS+J/getBKilFblF4RMyIM7QOg4wPerEiD5EHG0bgO2KsWsAClm6nBx7+malW2Yt83U55rCVTX0JdRXt2KyIOwOP5CnlAAfb+dWvs+B149McUjoN3rkZrDnuRz3KvHGfyoznNPaJkA70uz0z+WaLjuiLAAySQPX2phPPJHA//XU5BPtmomXdx1q0y0ylfMAmP7o5/LpXI6mxLy55OT35zXWamSdxC5I6Z49jXH34Odw/LucY7V9dlUPducc5PmsTaXEfkKtzj5v/AK4rSmYxrzx0yf6VBpe5nX5uNufu96vzxk5z+H19KjEVP31me1TtGKMyaYZ35weMZ7UyK83MQ7cZ7N/WpLqDJyW5HT/61ZrQtHgt8xHLY9zXVCMJo7IWNP7SjKR0B4HFRSXRTnPFVg5UEMG4/u9f1qvPOrHDMy8n61pCir26G8YlqXUsZyVAHBz/ACrOuNSLnahwfU8/5NUL24bgn5iM8c1DCd67mfHbOOcV61DCR0Z5GOxiwsGy+10wHVs/zp1vqDtg5b69/wBaxpbkxq+NzN/nvWZJqMsTZHbgLu6Z/nX1VHI3Vp8zPxvH8Z+wxHs1qd/Z37mXk88cdevv+FbdvcB1DZxk9q5XSWadEcIw/n/hW5agjOW+g+lfDZlg40ZuL3P0jJsy+vUlJ9ToIJwBlm5q8ki43Zx6k1hxSKh/3jx9KvJJu4HPqT6/WvkK1Gz0PeqU+xp/aR2zxx0qWG4yOOnr6e1ZqEDJq5D1BPIxyBXnyikcc4JI1ba5JIxz64rThlZvr61l2SqCM9K2IWXgY6c15tWx5FayexYQlevepPM/wqMdKaZPSuPc4rXFZumKqy8A47Z4qRzj27VWlf5vStIo2hEgmbJ7fXvVR3zn69akmk6/nn/Cqkz56dvwruhE9CnEdJJj/HHNU5CMZBqUncCeT61ER2P61vFWOuKsNOP0qLzOvv1FS4ORgcUC2x1HXv61tdI1TS3IOhznPcccUhIIznp61PJFyR+JNQSAAH/9Qq07lxdxEfaTk8ZzkUzO8kEkA9V7UdFwOh59KiLgZHbpzWqWtzRIl3gZPcnvThg9G6H8M1XPPH4+hp28HGfwNHKVyk4OfwOM0u4KOOAKiMm0Z/OnI+eMcDipcepFiTIwDnrz71ZhQseccdcVXjxnHUD8PpV23AHA789Kxm7GE3ZFq2iwcY/wq9EDgDPPNVEOBj8PwqzE4YDnk8Z7j/Oa4J3Z5s7stxe49vqanKjrnmoYeR14HGTUx/PiuRnFLcjkU898dKrOmT6DFXdvA9PSopEwfXPt0pxdioysZU8Wc456VSlg56dvyrZlQnGKoPETwTwPzNdsJnfTmZfkBuevcDtVhLfpz1HXpVlIWxkAEVYihzz6fyrWVQ2lVGQw/wAq0oUxjjIPWkjt/lAq1HAMcjp/OuGc7nnVKlxyehH/AOrFTBivvmkCDACjj0pK5W7nG9SPw94en8KzajZK5NpO4uIQeQGx86/QjmtG2vFjmWMn5G5j5790rqLuFZ4cqQcjqDXB6p8jTR7trgl0bnqOhzSjWljJOVTd7/lc8mlJ4iTlLd7/AOZzXxC8OlbuLVLcYdSCcex612nhHWhqmlwy5y2AG+tQRSJ4g0lo5B+9xtYDs2K5TwzcHRNalsX4WQ5XHTNejJSxOH9lP4obeh7XL9ZoOEvih+R0HxK0wXWmJdRgeZFjJ74rgvA+pjTvF+nyhsAuYmx3BGT+tevTwjUNOliOPmU14Jeg6TrHzHY1vcA46EDI/nXflL9vh6mGl2dvmduVv22HqYaXZ/ifW1pNuZSOAeetR3jHaee/bvWZot59qs7ds5DKDn8Kv3X+q68V+dTh7OrY/OHT5KlmVdCjEk15G38QJwfpWbpzbGmjPG2TjNXvDP8AyF7rJyMflWdbyY1i+j7B8+tfSYl+0wtPyv8AodaXvzXkmbMnMPvjpXmnjT94WQDr0r0qT/j39a8z8TjzLwg4Iwfc5xXDlulW/Y9LK1eo7nini/MNy6t8uBjP15rf+Dnw7fxZfR6neRf6DEcwrzhiOMn2pNc8MzeIfEltYQb8zlSzf3VB5P419IeEvD0Ph7SYLSFQgQBQK/Qc1zn6ngI0aT9+S37L/gnv5nj/AKth1CL95/kX9PsUs4BHGuAO3rVgrjn061Ntwar3kwjz/wDqr8i53Vlqfn3M5y9TI1GYvkA8+teGeN7QReIWY9ZFP6GvbW/fTHH1NeO/Edh/wkUSd9hbPXHavsckbjW5V2Z9rkT5a/KuxjRHkE+nBrRtpioz/wDXqtp2mTXrARqWyMbvWultfCEzRfOSD0xXvYirTg7SZ9XiK9KGkmZ8c5DE5qyj9Mnj0pzeGdQDiOCBpvcCuk0j4YapdoGmbyl6cDP864JzpKPNzHlVsXhqceac0jnRccdfzqCW4G35j09etem2fwnsjGPOlYnGep6+9cR428LweH2BjmLBug74rmo4mhVmoQerOTDZjhsTV9lBu/oY5uOOp4qJpB+tUPP2Hk88+1KZw/cHvXpqke+qVixI+W46eneovX071E8pJx26HFPjcHGDwPzq+WyNOWyLUK5ycdu1XYYugz/ntVWLn3wMY7Vp24BwOo6//WrkqOxw1ZWHomCMcCrUcOVGMH+VCR8c1bjQFa4JSPOnMgUDOPwp6nGaey//AFs00MfoB+tZ3uY3uWUwcVahwVx096qQ8tV6HJ4xyfyFc09DlqaGd4i0X+2tEvLPYjtLGQgk+7v6qT+IFeGJDK6M5YhlZkeNhhonzhlyOmCDyK+jD8oxxmvMfiD4YbT719asw3kyY+1xp1DDgSAc5B/i/Ovp8kxqpt0JvfVevb5np5Vi/ZTdKW0tvX/gnAz2ltqirFdQLcJH92R2IlT0ww5/WoF0Se2YNb3X26IdEmAEgHsRgMK2JIoXiWfzUt8Z+cuFQ8E89q4/WfiJHY3q2+kRQ6nOAGkuS+2IegGOp9cV95h1XxD5aK9U9vv6H2Sk72idFYyQSFkaPyXP3o24b8q6C01a5s43tsJcWLqVkt5GLKVIwQAeVz7V5/p/xEttUdU1nSdi/dS4tWLFSeeQcGux05PtKNJp86XsA4ITiVP9llPINcuLw9Sl/Ejb11XyZjWjGatUX37feeM+OfAE/hi6kurOOSXRZCWSYDLQDP3JMdMdmqHwh40k8Pyi1ldvshJMcp+bysnn6qe47da99iO7mMgZGNrcqR3GDXB+Mvg9baqXu9B2WN3y0lo52wS+u3+4fbpXu4TO6OIprDY1eXN/mVGulaM9u/8AmdJb30eq2cdxFzLGMbR/EMcj/Cn2l0YTj/lk3VD95Djoe1ePaBr994K1X+zNTjktWjIBE3WP0+qHsRXqaXK3ardxMrOQDLEAOVA+8BXm4zAPDvTWEvhZs4LpszYniedQ0fySKQQfb/69NhnLKGDHeOc8Z/CoLOcBU2vvB+ZcdxT5tscgZRjzDhm6gHsce9eNyWfIzO1tGaxnaaJHX74OCOnPeqkgC3xw2BIAwHbPQ/nTLGXy5SrHCydMjHPvS3ScEqDuhPmKPVehAFcsafJNx6HOo8srFuItIHXHQghvrzVRvlMwIywdWC/oKt2wM5VVOVcEntx61nyswupkAJDISPXhsVdFfvHH0CO7RX+E9w/9ka4v8I1S5wc8Y3ZNegu4Fs2O3OfSuR+HNp9n8GW1xs2i6v708kZ/1uBn8q6q8lEFu5xwBnjqK87NJKeNny92vu0PHqSVSbaXV/g7DIONJDdyT/Os7wShmvPEerkNtmuUtYye8cS4OP8AgbPTda1T+xdDaVzkRRbwD1ZscD6kmruk2R8OeE7CykB81Y90o9ZHOWz/AMCNYxThQm19t2Xond/kjKp8Fv5n+G5qWsu+3B5wxzj1FWUcRK7Memfaq8C7ML3AA6VBq915EQhXqcA89favI5eeXKjn5eeXKuo2KYzXLzHoDkGub8f+MF8JeHri7BBvJf3duhPVjx+nWtaW4W3ttufLVQXdug/P2ryfT9KuPjZ45eb95H4b01ijSDIEo7qPdiOT6V9JluEhKbxFfSnDV+fZfM9OhShd1aukI7/ovmWPgr8NW8Q3C+I9ZDSWyOZLaOXP+kS7iTIR6A9BX0BFAZJR7dh2qOztorWGO3giWNI0CoijCqo6ACnXVz9mUpF/rT95h1Arx80zKpmVdy2W0V0SPHxWJqYuq5P5LsiHU7tbZPKiOW6Ow459K5G6ZrifyYxliCOOgrSuWMj+XFy7ZGe9SwW6WEGT8znv6VjStRV92dNFKhHu2V7e2js4doI3tyT1pixfNv5YdvX6mpI1aU5z8vXPr7VctLXzm5HHrnv6U5Ttdtmkp8l22JBZM4Rmz1yM+vrVhbXHQZ96v+R7U9oUjRnchEHVmIAH49q4ueU3aJ58q7M9ofUf/WqrJbHpjH0qaw8RaFql9JaW2s2Nxcp96JZlLD8M1rrFpoyGu0ZgcYTpWk1UoO04tP0YvbuDs0/uZzjQMSDjnpgUv2GZs/uXx6EHit4X9un+qgdgBwQoAz61e0/ULeYnzYpE56FM/jkVEq04q/KEsXOKuonFSW7An5Spz0OePpUDx8dOT68V6Dreh399EBYWolRxuYkgfTGa465spdPnaC6geKcDJV1wf8D+FdFCvGqtN+19TfD42NVaNX7X1OZ1TjJxt4zgCuWvIsuOOpzkt0J6da6nUs+ZgZyeg9RWKLXzrkZHQ/r2r7bAzVKjzM6X71Qn02PJ45boT61daHdyBx2Pr71YtbRlU/3f6VMIQibtuT0AXkk5wAPrmvJq1+eo3E9XnUImLcQmEbshFz0PU+wqrLA0WwzxyQpIdqvLEyKx9ASACeK+jPAfw6stDt47u9tY59VYBjK43eX32pngemetdfdaLa6rDNbXdpFc27r80UgDA4B7HoeeteJLiOlSq+zjFyXV3t93c+QrcURo1XCnTvFdb2v6HyHLb7+o5b8Dnuayp4fl52qOxOeh9a9P8e+Av+EQ1QRQKz6fcAvbyOdxjIPzRlj1I7e1cbf2h2Fev+zX1+GxtOoozi7xeqPtsFjqeLpxq03dM4+e3b5lCcjrn/Pamm3yuM/iOfyrXubEg92OeO3+c1TWIpOyHsc5PHXpzX0+HxC0kjzszw8q8Gijc6SJY2VOc9/friobTw8zSAuN5xiughjJfLLxnIrUggUru+VQvQCvpFnbpUbJn5HW4XhWxHPJFKz09beNsdemPp71chRlD/Ljp09egq6UC4C9OODz2/WmxxrFuB2kfrxXwmMxn1ibkz9PynALCwUUtiFVYEgHr1FXY5GC9cMQM+/5UsVucgn8eO1WBGe2AK8GrWTdmfSSkmFuTuBY+/pWhCxOeeOx7VTjiI9+9W4lYNXl1WmclSzNWDoMY61o27N2PHpWdZgEAnv0GP5VpRj04GOK8moeLV3sXY5tvb8BTZJgfpUIJBznt2pshPX88Vzcqucairjnlyc7sj0qpM2M4Gf0olcj2PrVVyS3zDgfz/ya6IROmEAf5gR6VXYcZ/SpyDk+3HBoSFjgH8a3TsdKaRFHHvHT2qRbMHoO2KvQwLkY4B/OrccA47VlKrYxlWtsZf2M/j/Kl8j3OO9a3kBScjmmSRYXgZ47Vn7W5l7Zsw54iwGO/WqEseOnGMCukks93QYB7VQlseCB054rpp1UddOsjBYcdiAarlfmI6e3tWrPAcZH61Skjwc54Nd8JnpwmmV9yr9KFbnpgUOm3jp+tRF8854B5rrUU1odCVyUk7gcdPenKQR0Pt7VWU7u2AeQTU8OSR+oPOamceVWE1YuwLxV6EZAxzj+dUoSAOmR6GrUfyjdn864J3ZwVNSyGyRjrnFXbdSOnNUIOTzkDOea0oOg9BXHU0OGrpoWlO0D2qYHOKhTkZHFTr0rhZwSEJH5flQ3IxQ3T3qMuAPX2oRKQyVA3bA75qq0YJzn/wCsKszNkY688/8A1qql/mwetbxudEL2COEdMdQatRoccDk9qhRlf2qwhHJA4NEmxTbJol7f/rzU44wKrb/bjjp2p/mn8+tc7TOZpsnDZPHf9aazbsjr7fzqHzM//rpS+felYXKaWk6wLaT7LdkiJ+AT2P8AhXFXV0dK17UNJeZ5nUfbbUynO6Fjh1B77Tz7A1xHw++JMk8Eeka1OHuV+W3u2/5agfwt/tCrHxB106Zq+l3cy4mtX3QznlZIm4kjYjsV/lX1VHKatDEyoVF8SduztqmvU6PqE6VVrv8Ac7dUdxpGpiy1QbmxHN8rHpg4wDTfGNkYpoL+EfvI2DEfzrHcrMdituQgNE2MZGMqfwrpbe4Gu6Jhz+92FW453Dg151Sn7CoqnyZVvZVFNbbM6LQ71bq2jZTw4Bryn4q6ebHxArbP3dzGTk/d3DsfwrrfCFw9u0lq5y0T4X6VD8WtJN9oSXaDdLAwceuO9Tl8lhcck3pLT79iMM/quMWujO5+G2pm98LWErcsIwCO+a6+6O6L6jpXlHwSvftHhpY+nluwH516bK/7rrnvXy+Z0PZYycV0bPl8wpKni5pd2R+G5Al/Pnk7ePTFZttg63etjgnvT9Gkxq05XjC9/Wkslzf3TknJYfz7VU6r9nydl+Zk48s5PukbcjBLU8YFeU+JZjJqW3jrkkc4r1G7b/RD24/SvLNTiNxqzkZOPSnlitKUmejlSSlKTOh+Hvh5Z9RfUZFy20IDjoP/ANdemRgFxk9KxvCdgLDSo1PUgE1uudg3YrysbXdes235I8HMMQ69eT6bISUgAn071hXchllP5D0q/qFz5cW0Hk1SEXt7muelHlV2ZUY8q5mVW229s8h445NeSNpE3ijxRdXUmRZxYQcfePcg16l4hkaSMQRH7xx1/MVV0fRQyLbwjCj7zevqa+gweJeFhKp1kreiPewuI+qwlU6v8EUtJ0VLfEcKZbpnFdVYeHDKyyTjaM4Ga19OsIdMjGFDPjvzWhCSx3kZ54zXlVcWpO7e54WJx9So24/eOs9HtrGHKRfjjmrFwPLBUd/ypkczDPc9Of6U+WVUhLysqKBnJ4FRUxEsTH2dNWXb/NnhtylK8ncp3JEEZdsAAV4B8SfEw1fVzbwOrRQ5HqCa1/it8XIVD6bZXCRqOJJSwG0egrxKXxdpSOAb9N7OP73JP4V9lkWSVor6zOL8lb8T9HyHLPYL61XaTeyf5nS+b2zx69sUol6ZLAf59KnuPDmowWaXYQywuAQYxyB61nRycpzznnr2r6SKhPWLTPuYThVV4O5b8wEnn/8AXU1tNzgnHvVUsE68j0p8W0HkdDwPwrKUFymjV0bNvJngde30rWtpRx7VzsEh5B46DA9K04LjPHUjvXk1YHl1qZvI4Pvmptwzk/nmsu3uAWPOO9XhLkZrzZQseVOFmTSyfU5qMP7ZBNQSzY6GmpIcj0pKOglDQ1YH3EnvVqKXHH159KzIZcf/AF6nE23jPtXPKFzknC5qh+w7dRVa4ORjGcgg+h9qYk/yj/PFNlcEc++ayjHldznjCzPKfiD4IktbC4uNPO22jzK0YAJjGDuxnqMflXg0+l2V5LM3ntAmR88YyAS38SDt9K+u7pllVo2G4NwVPQjGDXzz4g8Jf8I9rk9hsVYD+9tZj0ePup91JxX61w1mbcJUqj95ap9WvPvY+1yvEua9nUeq2OctrO+0pM3sa3tkR/x9248xVHbd/Ev1rpdClaFo7nTbhVCnJ+fO4HsGpbMPazblVoznkJwpJGMehrTGhw3Unm2j/YbpeW8tcJIT13J/UV7uKxEZpqps/u+aPoJNWtLb+tzp9J1+HVz5d8jW868Fxxn6j39RW3JBLa4L4lhPIccj/wCtXF25eF0j1GDY2SEuY+FYf739K6TS742gAVhNCRwmOMf0r4rGUFB3pbdt18meNWo21ht26fJlfxR4R03xnZi3vExKgJhuI+JYfoe49jxXlcEeqfDHVo7DVfn06U4tb4LiMg/wk9v9017mEiusywHacDKE8iqOp2FrrNnLp+oQJcW8o2vG44I9QexHrW+AzSdBexrLmg90915owo15U9Ft1RxgmiUCWI4hfnj+Env7A1q20qXERVxgnqO1cTf6NffDa5YMH1Hw1IcLP957cH+GQDsP71btjdqYkkifz4HXMcu4NuX0Jz1FezXoRqQVSlK8Xs1+T7M9dONSKlFmsu4JJEx/fKAVJ7+hFX4pzPbpKBz0dDx3w2cVS837QqOq/MvU+2M4qSzzbyOo3BJf3mG529iK8qpHmXmv6ZhNXXmXrHNuJAhIKZ2Ed1PI/CogiLfxuzEGRWVSP4jjOCKntLeSeVI41JkXhQB1X049DUWowTaPCmpanbGy01LgRLdvIpXcSEXIByuXfaM1z00nUt1at5t9PX5HnzrwpX55JXOp8B6NLP8ACfSZYxuaJ53kHdd0z8/mKj1VWli8oHlyBycHrz+lZifHvwb4F0OXw7Nq9ho2q20r20um6jJzGxZnTdszkHduyD39aPFvj3Rvh/osfiPxJ/otqTGWWHEwi3nCOQDkqSMfLuIyCa5q2XYt1+aNKV5NtXW7burdz4+nmVNTqTnJcqbe60TfUTW7Q634p0jSY/mhiIu7nH8EcZ+VT9Xx+VdBfym4vYcKdinLkdAPp35qj8OvHvhD4h2Wq614Zma/uleOG4RV2MiAfLw+Noy2a6fSptOvINWSGdZ7ywcxyxJkGNjjG4EZx6EcGuHFU69NqjODi4LVPRpvdtfgjoWPhVSlFXS0Xz3ZnBvLRjngD6GsI3QuJ5JyeAcAHnJxVjVrwsiQQAuWPbIP19hXFeL9cu4Zrbw5oVs+oeIbv5Yooh93PBkbsAPelgcJKvNRW7/BdWz2aEFFc0tL/gurZkeNdYvvE2rxeEtDfde3RzdSrysEX8RJ7cV6/wCE/DVp4P0a20uxX5I15b+J2/iY+5rnfhx8NE8BJPPczi/125wbm6bG0N3RT/dz3713JdYAdv3z6VeaYyDisHhneEev8z6t+S6HPi8VGqlSpfAvxff07Dpn8hMLy7dz2FZFzK8reXHy5HU9BU8sjSPtGTuPUfrUTvHZA85Y8/T8a8CEeX1OSnHl82MigSzQnnzMck9ajCPOxZunr3J9BSpG918zZ2HnB4z/APWrN8U+L9N8HWSTanL5COdqIuWeQ+iqOprtp0qlaahTXNJ9EdCUpS5Y6yZrRwfaGEa8AY5Hb6VLrOvaL4Os/tOr38NhEBx5jfM/0Uck59q8em+KPivx3cyaf4J0l7O2Q4e9kAdh7lz8qfqa2/D3wJtoZ/7R8W6hL4g1JjuaFnYxA+5J3P8AoPavZeWUsMlPH1OX+6tW/Xoh1aChb28rf3Vq/wDJDrv43an4luGtPA3h2bU+cG9uoysQ+gyAB9TTI/hPrnipvtPjzxBc3gJyNNsZNkKj0OMD9Pxr021sha2qW9pClpbKABHEoRQPTFWI9PJyenvXNPNaeHXLgqah57y+/p8jn9rCmrU4pee7+/p8jB8P+DtG8MxCLTNKgtQB95UG8/VjyfzrbVN4HlrgHvjArb0bw1NqZypARTgu3IHt71rXPgOaOI7LtZT2UpgfTNfNV8epzftp3k+ruzy6mPoxnyylr8zjvsigDBLY981r+HdPGo6xDG4PljLkAkZA5/wpk9hPpkwWeMhs4A/hP09a3fCFqw1xGI58pjj8v6Vz1qtqcmn0ZjicRahKUX0dmdmsARFAXBB59qZrPhK08V6R9mvUwytmGWPiRD3IPv6Grqx4YjOB15q7ZR73MXQEds59jXi5ZX9niY676Hwc6soNTg7Na3Pl/wAdeEb3whqosr/ayS7mtbqMECYd/o4HUVk2FnuaQ9cdz6d6+qvFfha28XaFJpt4EO45STo0cgGBIp9q+fl8O3Wjajc6deqFuoX2sV+647MD6Ec1+n18T+400ta597k+arFQcar9+O/mu5RhsAnQDnrXQeAPD41Lxbbu6kwWimZ88gtwEB/E5/CkWywcdNtdz8MbARC/uO7uiY9lUnA/E18tisW4UZtPVq336HVmWNlTws3F6tW+87pI+RjnjGalJMc0IByT8uO1TRAGQjcVwQMAZz7Gku0RHtyPXjHt1/KvlKOHkkpp+v32PzBzu7M5L4h+Hl17wlqMOwPcQKZ4COodATx9RuFfOM1sZ9u0GTcRtwMlj2GPU19bSwkzXcJwRnGB6H/9dePeE/B0emXM13cIGkjdkjXsgBP5n3r6fL8csJRlGf2XovXofaZFmX1SlUjLXZpeq/4CPNLv4d67EgkOlyspG7arKSO/I6/hXMz2BimIlikgcAAxyoytjPoQK+pzE3k8nkj9a5b4h+FIte0iWSMYu7dS8b45919wRXqYPiKUqihUiknpddD6HC8QSqVFCvFWel10++588PC8Q2b9wPp1/GpIrtgf4mz+lXp7USr046kDg1Ris/Lc559Gx1FfcRrRnH3j7SNCm3exZt5z8vHPc+mKnCl24OD1/D/69EFspKZPT/Crkdv2HXsa8+rVUXdGrcY6ILZwAQST/WrkTKMZ6Dnkf0qhLGyfd/wqBbsh+TnPGc9PrXHKl7W8omLhz6o38qFB4HTAFSpKuDWPDdlsjPHp2q1BLnknOOPxrinRcdzmlStubcMny8EZPX0NTx3nToMnFZDXCxc8ZNILgZBzg5xkd643SucTo8xurdfTH8qVblSeawmusjk/jn9adBcBgMnIAHXv71m6HUh4fS5tNJvOf0pFjyO+CMVXglVz6knNaCLnqOf/AK1YS905pe5oQrblsYwcjn0qzDa7TnPAHFTxp2GD2qwEwP8ADrXPKozllUexDHCOuOtWFhDDpTkQk4xV2KLJ6fQiuaU7HLOdiulsWBpWt9q9OfQVfVPu8fkMUPED9MVz+01OX2ruZMkQqlcRe2P0FbckfX/9dUZ4evH5cV0wmdVOpqc3dW2egz6VnS2xXI4z3FdHdQ9fUetZF0hHbj0r1aVS57VGq3oYtxGR8o6+n+FUnG4kdKvXEgLBc455/wAKp7vnOR2xXt0W7Hs072EVd3Tvwf8A61SqFBGCcAY96aAPlznHUkUBTycZ44z3Pam3zblsuwc4z0z0zVlWO7GenaqsPoevQ1aBBOBx3yelefLc4p7luEjrnIq3HIv0OePWs+I5OB/hVqJsEkAc+v8AOuWaOKcTVjb3/WphNj06dO4qgj7ff605puuOOOcVxuNzhcLstSvkDjn0FQsQe+M8UiHzMDsAaVzjv0oStoJK2hXkckZPOOlVWfoB7GnTSHn2zjPGaqvLyQOh5zXVCJ2wiXEkwRmrMU2V5P4VkpN1x+fQVMk4x978TSlTCVO5pmbbSi46+9ZbXXP5cHtSxXQzx+OKn2Rn7F2NXzenp+dSCbFUPO+QFep9ak8z3yB3rJwMXA82+KHwxJMupaQoVH+eSNAck/3lx0Nc74U1+LxHYSeGdeO+XB8i4k+99CT3r22HUUuoyUy0PRlPUV5h8T/hs1041bRm8u7TLbQvUjkEe9fa5bmSrKOFxbs18Muqa2uerhq6qRVCvv0f+ZY8B3sWkXdto/iF2WysLgQ3N1glltXyFlXB6oxGfbNdXF4q8J6V4un0jRvEH9ppK4Ct5R8kSf3Fm4VjjH8smvKdH8WDWmsrm6AW9tM2l7Cw5eN+Mn3HWsPxDpLaNfT2ytlVIKP0yucofwr6CpltLFc1OqrSd3ps3prr0OWtl8vaubk1ptpb17/ifQ12v9n67FcD/VyDa3YA9q3b9FvNPmgOCGHA/CuH8Ja3/wAJZ4aVpTi8t9mducMpUFSPqMj8K6qyvBLaLJu7bTX5piqE6FTll8UHZ/LY86pFyUZdY6f5GN8GydL1nV9LzgRv5qf7rCvXvMzCT1ryXQ0/s/x4sw4WeExsPcHIP869QSYlGHavMzf95XVVfaSfz6nk5nC9dT7pFGyl8q+uiePlyKsaQN0W7O4sc1kNMwmusNyAR9DWroChLdepzk5NebVjaDfoclaFouXp+Rf1eYR2Rxxx0rh9DtDf6pgjnIJ9xXR+KLvy7Z8Ht9aZ4BslZmnI4Hc96dJ+xw8pl0pewwsp9zv4kEUKr0wKjlmwM5GBRJL6daz7u4wNo+8a+fjFyZ8zCDkyJpDNMSegFPll+zxc9+g6UkaiGIkkDuapITfz5P8AqhxXWlf0R2qKfohkFm15OZDwvqRXQWkAtY9sfBPUio4IvKAAHOKtxjJ5rCrUctOhzVqrnp0HINpy35CrSknnnA7CoCyoCWIXA61xPjD4o2Xh9GhgP2i46CNSDj3PpU0MLVxU+SlG7MaOGq4qap0o3Z3V7rmneH7SS6vZ1XZz83bvXgPxM+L934jeS20yR7eyGQ0ycFx/sn+tch4m8VX3iKYzX9y+0ElYkOEA7Zx16Vy93fkoeSx6n+nT0r9WynJVRjF1Em10tpfu+7Pv8u4fpYV+2rvmn+CMy/tIQZD/ABnqTkn61L4E8Cy+M/EcESpizhcPK/bjt+NMtrW48SapFZWq+YzEbnHRR3r6Q+H/AINh8NaVFBFHiVh+8fHLHuTX0Wb5sssw3sov35LTyXc6cxrRpQfdnRTWUUOhGFUG1I9v6V86z3QOo3WAPlmYDGMdcGva/iX4qj8JeHZWz+9YbEXuTXzza3DO29yrOeXz3J69O9fL8PYepOlUry2k7LzfUMgpzVOdWW0nodJuEi9MH06Y5qWPjJP+RVG1m/29yk9elWwxUAYU57dq9arBx0PrGXEl5689eOlWYJgVyOABzjpWarAjjHv6VIkpXp+XWuGdK6MZQubFtc84Jzjg+1aEd0OntwK56OYblJPGKt+fgZHauGpR1OKpRuzTnu8cZ4psF0CT6frWXNedy34CoUvNgHIGehpKg2thKh7p0qX38JPJ9eKI9SVmHP6c1zR1ILlSwBPNR/2nskznAPU5/rQsHKXQj6odxDdg5546Uk98NvXn2rlbfVgVwr7/AKc0s+oyOmFjkbPcA1z/AFSSlqcv1N82ppyagd/zEk1ja/pdvr9oIpsLIDvjkAyY29aqtdTO3+om/wC/ZpWmlxnyZV+sZz/KvRo0pUZKcHZo7oUlBpxdmcVNZPbz/Z7lFSXPKDlWHTcD3B//AF1ZtA6vlfmkXnY3DAdOvetfU7qGSP8Afr9zozIVKn2OOKy4Z7eVtjzo7DhZEbBH4Zr6uFaVWHvL9V8j24VXKOpq21zFcKUcK4OQyFc/mKsCz8og2z/KcfumOQPoapBMr5jDzlxlZogAw/KpY5WiG5SsijqyDDfiK82cXf3X8uhhJXd4luGfDgfNHIucjv8AT3rQjuo5kUSn5ugIyKzRcx3IAlC/UDkH2PakdGjQMPnQen3gP61ySo8710ZhKClvoajrsjI/1iEEEYzweOR6Vw+o+En0mWS60WJWiY75tM/gbuXhJ+63+yeDXSW9+0YGHYqepz0qb7SjncnBJ5xxz/jXTh6tbCSfLqnv2YQjOk7o5uwnWa3Fxbv5kPIfHBBHBBU8gjuKj17xTaeE4ILu7sry5illWGJbOISO7twqgcYySBzWpdafbtdnUreeG2ucgXCzyCOG4HT5ieFfHRq811nxz4F+HWk6lqvivw5c3XiDU7ye8sNPuLmWSVbFXVYWjdSETMi7+O3TNfS4PDRxkrxi5XsuVbu/TfZb3+88jN81hgaXM9L3u3ol699djqPH3xM8JeB9I0nX9Tg8UaePM+zTJbrNChlRiWVm2+VncMHafmXoeK+WPEP7UXxE1Qf2eniSygspZX2wPDHtRJBzG7bSCqbgB3+XNdd44/aY1bxf4YTwu2lWmr+Co7iztZXaSW1aRGjDi1kYsxRldWYy/wDTL0OK86tk06xv9V8O6S2lePYby5/sWzez0aQ3J3Im68toVxvdRuVSfmJ+bvX6nkeQUqFLmxVFOV9LtOy6WurprqvxP58z/iKtXqcuHquy7XTv63s0ctfaDc2oGsawlrqOkwat9g1C5ttRSSWV0Zd/ltuLMjKOHAK89an8Y23iHw3ONF1Gy1axgtpZbmy0LWGeRoIZBuEojKhWUx4/eLwcZFe3aj8MviD4N01vFmhfBu90azBks7C/1GyjdiHQMzS20rOfNxG38P3S3APNeM+GfH+pS+JdP1HV73VNZRvNtLwaffOmpTWbxlHt0Y5CxYzhdpUZNfc+zjpdbHwCxFS7d3r+PqS+FfGWu/DbxJBN4Xvr5LyKdriLTWt2kgmXGVJjyd6hM/MRn06V7P8AD39pG4vNf0fxFr/iO+0yaGwkW7EkInj1RhcZMEQXBQlG75wVT3rwGbxLZalaAPZtDPaaa0NvqM2oubklZCyAH7uQjeXsAHy9MUy81rStZ8R31zYaZc6Jpr2wtbextplu5EkMW0LvkwWQuCf7wB68V5mNyrC41N1ILmas3ZXt21R7mX51icE7Rk+Xtrb8/wAj9HYviX4b1jTY5/CskOpX2pTG2t45Z9saTqm4pIzD5WAzhcc4OK9B+G/gy28O6Tqly1wt94hvPmvL4jbg9Si/3UUcBR9TXxZ8LPiR4B1+08EeDbiz/wCEQ1e2KRXurW8KQtcONySI1wzc+cSDvIyvIFfbXgbxV4a1SGTw3o+sRXV7ZqrzxG4WWYRFcq7MOHyO4/Gv53z/ACupladHDxkk7t3V20nZO60t2X39D9soZqsdhU4yTel7O+tk7PqFxIbaTywCduASetVHla4yq5GOrdhTtRYvcyNK2wZ4BwSB6VSF2ZsJb4I/vdF/OvzqFPS59VTj7qfUnmaOMDb9/Jwff29aiW23gPJxx90/1pjzw6em6SQFj3b+QqvJDqmshRbN9ghIw0zrmQj/AGVPAPu35V0wpt7uy7s3S5Ve9l3Zn+JvGkHh8Ja28MupazMP3Gn2/wA0je5/up6k1y2mfBy98U6t/bPje786U/6vTLckRouOFLZ6eoH516Rofhix0BJPssObiQ7pbhjummb1Zjya1ihVBk7T7HP613f2ksHBwwas3o5dX6dkQsV7NONHRvd9fl2RW03ToNPtYra0his7aMfLFCoUKPYCryRquTtx15qNZ9vTknvS7jKPZc8dq+fqTnUk5TZxSu3dlqOaNQAvzOenFRuxPU546DsamsI7f7Un2jMkWQCi/L365716A3hixkgG2JVGONyjp25FcFWtCi1dbnk4jFww8kpJ6h4VjiXRbdVXy2C5J/vN3Narx/KSMZ9KzrNBpEQiKYjDZB6gVqQMsiZUgqR09PrXzldtzcu58lVfvymtmypcWaTxsGUMncHkj/CszTdMbT9ZgkU/upAyHPO3I4/DIro3t2jIYqcEcZHUVTvYHaNhGfmKkqf7rds/jRSquPuvZijWbi4X0ZpvEiRebySrfN6EGnAos+QRsGCB7dqpWOpC9tVlXhJFD7TkEeoP0p3mbQD34B9CO1S6nK0lGzVvvRw8krtSN5oYrqIvgbsh1yevPOD+teffEnw8k8cerxgq8OEmJ7oTwf8AgJ/9CrqEvWVAh5iGOnah/Kv0uIHG6CRCrjAxhhgnFfbUMxp4mnGMlaWz/wA/kPDOphaqqRe35djyOS2w3Ndj4EjENjccYLSE5HXoK5Y2radeS2MpJ8slEcjr6D8Riuv8LAxWbA8fvCf0FeLjbxpuLPq8dU9ph9OtjokmIywYqScn1PFTS3eYYVB+45Of51QkbGMHg4pkkpCqc8ZwK8WnWnDZ7q343PmvZKTTNB7lZLu6J+UsOGGOg71zE0IOpXEYHCyE4rWSY/apgcHIzz29q5rRtaGo+JPElnj59Puo4z/uvCjj9WIrvpqpWjUn2s/vf+bOqjBwu10S/RGqUzIoJz3P0pk6GSBs/wAVWDwk0hz0xTXAiij3nAUZJPauemryVjoUtT521nSX0y+niliKwtI4jfqGG445rKNoQMryP0rtfhzdReOPAC3Ureas91ebHPOALiTYQfYYrnEQRExtyykoc+oJBr9QhWnCU6Mvig2n52dj9Qy7HOvCz3VihGCQSRVm2IxzxjpRPBnG3qB61f8ABvgi+8XzhgTa6WGw1wRlpD/djHc+p6VpOdNU3UqS5Uv6+89HEYmlQpupVlZIzmtrjUrwWljbyXl23KpCMnHqT0Ue5rvPDXwGRwtz4jvJJ2I/48bNzHGh93GGc/TAr0bw/wCHbHw1aC30+FYF/jbqzH1J6k+5rZCNxn6fSvksVn1RL2eF91d+r/yPgMbnter7lB8se/V/5fI8q8QfBPT3t3n0RprG5VCUiEpaNz/CWDZI9ODXjsepTWzyW12pt7mFmjlifIZHH3lNfWV0Rb7nY7U5OT/Ovh3xX41j1zxfr2o23+oubuRoDuzlAAgb8dua+q4YliM29pTq+9GKTu9077X8z2uHsZXxLnTrS5kldN6u99rnaNqyspBO3puFWYdTDIdzrnpye3rXm8WuHy1G5ffb271bTXjHuUPu/H1FfY1Mn0skfcKMZHetqa7sKykevXmrlhdgkc8kcYrzyLXvNb72Fz164rpNKvzIQoIOMA5615mJy104bFTorl0O7sJsuO+a3opFP1xiuV024B2kdR6+tdDayBunJr4vEQsz5rEwszVhUHkVYVd4GBkVBbZxySO3NW1I2nFeTJ6nizdmSxJg+hqygweaqiTp/OpBLyD/AErmabOWSbLJcA49aYZOOTx79Kge46D6VG8w6/z7UlAlQZK2TnOary4I701rjGc9KhkuAK2jFnRGDK10AM98elYd6QM47cmte6l3Jx19fWsO7/izwM8A16dBHrYddzFuzkn0PP41UxgnHH/1+1X5lJOP5f0qnINoAx8p6V9BRlZWPoIPSwi8Z5UDt6ZqWMhzn+dQKvzDB+v+FSxcY57++ac0WyzEwXk8D86sRkDoOKq7gwPfv0qdSTgknAPTGK5ZpHPJE4weRx+NWYyvQ9u2arDkf4VKhweg47d65GrnLJFoye/HWnRnkfy9ar4L5xx9aljGMdvf1rJrQwaVi9DLycHGKfK5CZb9KqKwwcHFSGRmGP1FYuOpzuOtyldORmqLkDk98Y5xmr0w6596qMpIPfvXZDY7qeiIi+T7ijzzjPU89+9Ry/KvT/H86hcliwznp9MV0xhzHUopk7zkpyeV6+tT203HJyen/wCqs0OQ/Xr2qxDIudu4e4pyp2VglBWNlZd2ATyBmjzcD1HQk9aqLJwByR1GKXeSeB9cc1xchxchRt7loZlkT+Hg9wfY+1dBHdJfWmU9OQex9KwNT02XR5mRj5kRz5cnQEf3T6H+dQWt61pISvKtkPGT0ya7qlFVYqcHcqVNVoqcDi/iF4GlS5l1zSYwt2v/AB8W44EyDr+OBWbdOviLw5b30WWlg/dSb1O4KOx78V6xKi3UYkU7xzxnr7GvPtTjj0TxMVQbLHUUO9ByPNA/qK+py7H1KsY0p6yjqn5LdP5HoUpurHkluv6sTfCvVDZ3kEBP7uZGgOfVcuv9RXo9rP5FxJHnh/nTtivG9MB0m7ZgMS20qTD0IDc/mM16bqF2AIpY23FMEe4NcGdYdTrqpDaS/FHBOhebXc1hc7dStrjP3WwT/jXoUd0GHmZxkdK8tSU3YZVKEldwUV1+lXkkumQMeo+XNfG4yjdRb6aHj46hzKL7aGmGWRrkhh93vwB0rZ05nEMfOAEB47155rHiO10KzupJ7mGMk4x5i7uOTxUmn/F7QV0+eefULeOK3QEkOMsMdQOtE8rxVWlGVOm2u9mePXhdWi0/+GOk8RzCbEX8RbHHeuu8OQLp2log+8etebaf4htdda3v0k2W55xJww+o7V6FFdZhGGyuOoryMbQnSgqMla2/qYYqL9jCmttzTknJz+tQREPIWJ9MVmNeFeM5B7CkN47qIYBukPcdhXmRotHnexaRPfXbXc628PIBG7bzitiythbxLj6Zqpp9glgv9+RuST6+laML4BOayrSVuWGxzVZq3LDZfiWIwAcZ61Q1jXrPQbZpbuVUUcjJrlfHHxMs/DEBiRvOuTwEXk14V4g8VXuvzG41G44JysecBeuK9rLckq421Sfuw/F+h7OXZHVxlqlX3Yfi/Q7zxh8WbvVy0OnkwWvQydGbnsPSvOLq+Zdxzvdjlic5z+NGnaZq2uShdPsZJFJwZHUqmfrXYaR8Gbq4AfU58bhzHFxj8etffQhgMrhaUkvJat+p9vB4LLafJBpfmeaXWoGchF+d88KnJOfpW1ovw51nxNIpZWtbZsEM3Uge3avbvDnwu07S0UW9qN2eWYZJPrk813umaDDZ4+UA15eN4phSjyYWNvN/5HhYzPqcU1TV2cX4H+GNp4ahBVAJDyz+prr72eLTbVpBnAHG0VtiIDqOPSkAh4AQenI4r87rY6piqvtKzcmfE1cZOvPnqanzN430vxV491nzodGuDZRZEW8hA3+0Qf0rC/4Vx4osl3SaLKsffymDHH0zzX1zEnAA6egGBUkkIIA49ea+npcV1MPCNGlTSiump69PiGpRSpwgkl6nx59muLCbybiCW3lzwkybSR7epq6DgDJ46A+1fSHjLw1p2taVLFdQRgAZDAYKnsQa+f7rSxbXUkSyCZVYqHXHIHSvocJmtPMIuTjyyW/b5H2eV5rHMIO8eVoqD7uPvc9PemfdJ+9weMYxVryCo5/Go5Ixu/iTPf1Ndsaq6HvKSEWQ5Geg6VM0uF689/Sq8kR246n061IQzJggce1KSi7MGkQXE7KOOo6+3vVJ74xnYTkD19PpVi7QtG3fK4rEvHCZY9AP07V6eGpRmrGlrI1LO3u9W89raNHWL74MoDbtuQB7HPWprO01K3VGuNOjeYdSk6sM/wCznFcFd6vPY3IuLWZoJYzxJC5Bx6Edx7V0egfFexvJha67ssbhjhbpP9S/+9/cP6V318DiIQcqUFKPbW6+5nDOpOLfY7O3k1EgYtCp5yAwY/zqxvvFJLW0hx1IBx+HNS28IkQSId8bDKurZUg+hBxVpYmxxk8evNfHVJtOzj+ZySqK+y/r5lIakqN+8jnXvnacfXpVqDWLX/n4IPoRipw7J0LAYJ6VbgLOgyVIB/iGfwrllOFtV+P/AADnnKNtV+P/AADgPHHxTk0TUG0/TRbzXAjEkkswLImei7QRknr1rlY/iJquoq6X2naXdBwdsttbguvH3sMf51zvxG0O4k8e61H58InklWUBwV+UgBQMDHaqGn6D4gt2Rohb3AA5QzBT9ORiv1PB5dhKeEhJW5mk7vR6pPc+iw2Do+zi3FapO522heIjAh+13Msn917iERSD2bGFPWt/zIL1Q6uN68742Gf0rj7KfWrcES+Hbl1XlhFNG/5DODW1b30Kupm0y6tGzgl4Dj8xxivMxWHjzc8N/Jp/gdM6cU7x/NMvzM8XzTDzF7SKNr59/Wmw3siZaKQShf4V4bP+7n0qzFdWl0nE6Pjs3BB6jPSqGp6LcnM1kUumUj5Wfa/0Vuh/GuGDjJ8ktPVaGScdpafkWoL6G7div7uYfeIHX6irBKrndlF6h1bp61xT+IoI5zBfk2s4/hu/3Mg/3X6GtywuJLnYLa7gn3fL5c5GcdvmUn9a6KmDlFcy0X4feaTpqOpxfxw8X6Poej2ul30ouLm4IukWO3eXy41bYrnBwp3N3BzVH9rfwH4VvPhLoGtPrbaj4ktY7W2smaQu1/Cwz5CJGNqtzuDY/hxTx8TtM8H/ABqs9Re2uls43e21a0a2MshMKsouUUA/ICVwy9ehxxXN/F/4Qw/GfTbr4p+C49N0fR9PgkZ7LYsD3whldp7hQflQ87QJArNt6V9zl9BYSvhfaSlTUdXLS0m9OV9r/O/kfiXE+KnXhWpxSl0ts0kr331t8jyD4TfCuX4gWur61oN3HaeLNCnjn/su9lBfUJZGIitraIKSW+SYyGT5QqgHqa6LwTPe2/iXxB4jvLrVI/GOqWbwaXpPgt4dOkEbQkLdecg8uKEGPHloAz5z068x4H+JnhXwx4TttITw6+j6yHMmqazA8smqakskgBs4HDqttEYdysSGLFuleo/D/wAPeDvjX8WPinJa6Cvgv4bi0PiBFtoD/aNpZQMALa2RMlWkHmF8KwwpPQZP7G9j+epttnAJour+Jn/s6fwtHZ6fc3C6dJqtmk9yYbovGrXIbzG8x1kjdWdc58xxkZrL8e/CaT4c6fdRanqzXuq27fZrq3tRu/e7dyopRiSqrywcLjp1r1D4J/GPxL4E12/1/T3fQ/DelQS27aJZabGLmWIh54d8eCQoKq7yhMLv/wBrjK+KEM2m6Fb203htPAUkk73ulaY+vGYXPmssiNGqjcGH7wM0jbAXwFU1DlJNIUd7J/8ADnzncWL2spskSSW4Vt22IK54XJOBnI2/l3qzaz2cUEDXL+Uls8nlR2kapdb2TcrsxHKggDBPHatPX4ktNL0uIQXtrqI+a7FzCEgdsEBkcZZiwzk52nPFUNFfT4b2CPW0uptMJUXjWCxm5jQZ2+WzAjnHPqK36GllfQ6vw3Po50C70DUZLu6G+3vknsZQ1tA+9DN5icSSfuQwUBvvtxjrX2X8LfH3gm58YQD4MaTYLaCBYda+1l7YLHn5JIzJufcDkHJ2n5e9fDmi+FJdNvGt9Z/0C5EEF5Z2twwRbpZVDL8/I2tG2R2J+XrX0d8EvCvhO1+FJ1XT/Fc/h/4hW0s8Uss7xGBgGby7V4WJV1YRbgSc7vpXw3E2Go1qCcpPdpJXcbvrJLVpdHfRn3/DFassQoxSaa12vZaaXdj6/uNT0vzZYEuv7XvkbaYLNHmdXycqwUEKfqax7q38W3zCO1s7XRoOm68k8yUDP9xOAfqat/BPxdeTfCvSr7VbjdqsiMsp+zrCWO8kOyKB8xBHXpWu+rxBjvfL5+p/Ov5txFsFWlShBSlFtNvVXXVLT8UfumHqVru0b276/clp+ZX0fw1DpX76aWS/uyMNcTkZ9eFHC49hWzuXnPOapR3ctwPlUqnvx/8AXpFUD/WyjPGQvQn6141SU60nKo9f6+4qSlJ3m9S6ZQOB26AdaBEWIJAHuetQ/aIIABlVPvjNV7vXrKwUNNNHEScKZ3C59gDyfwrKNKc9IJsjll0RppEo/wBtuxPap03FgoBJPOFrKstU/tAAxrI6H+LYVQ+hywBP4VsxkjaNwHqFHH51z1ISg7S3Oed46Mt2ulF23zSbB/dX/Gu+028S5tlG4kjhlPrXAw3TY5POR1rU0zUZLS4UgnbnDDjBFeRiacqq16HhYyjOtHV6rY7aYCUYIJ+vas0s9lKHRvlB7dKsRziVMg9envRKVfOeQeK8SPu6M8GK5dHsaWnahFfw7C22RMnB43CmHcflJyCcn69q5+fzLWUSxMQueCO1a1tfLfwEghZB94Dj8ac4bSWxlOhye/HZ/gZ+mXptNZvdMkO3pcW49UbhgPo//oQrYJO0k8E8DPFct4uWS3trbWYAZLjTXLuijmSMjEi+52/N9VFbtveR3dvDcRN5kMqhkI6EHoR+FdNenzU41o9dH6r/AD3LlTulNddH6r/MmilLoT0JyCP5io5LnY8Zy2QcHPTb3/Ko0bZMw5wwzz096iumxgnOAP8A9dYwbi2l1GoJuxz3jWxMdzDdRbsTLjB5IdO2fcdKt+C79LyzucgBkYEj+R/IVPrytfaUyE7pIiHX2Yd/yrD8ITiPUrmHp5iBh+fTH1Jr15yVfDvTVW/Cx6kU6mEcXvH8rnayN69MY/CoZHOVHUU6QnacDpUEvAz15rxIo8+KJY5P9NbvlR17V5n4F1MSfGn4k2m7L/6FKAen+pCnj2r0aAn7TITydvGO1eK/Dafz/wBpD4ilWyDbwoR7oEH9a+oyukp4fFvtBf8ApSO2jTUoVX2ivzR7hLHuiijzzIwH4dTXK/FrxNH4R8AeIdVbj7PZyFPd2G1APqxrsQmbpc9FFeKftEyt4ku/CvgmFzu1u/Wa5C9reH5nz7E4/KuXJKEcVjqcZ/CnzP0Wr/BGGFp+0rRi9t36LV/gO+EegyeG/hn4V09x++S1E0o9GkO8/wDoVcTqNwRqN+2cqtzKPw3GvYJJRDPdsBiKKMBBjAAxwK818N+DH8X689u6smnQyPJdOrHJBJIjGO7foK+uw2IhUq18TWdk3f723/wD7PAVY4f2labskr/frY0vAXgyXxey3l0Gj0kEgYOGuSDjCnsvv3r22zsIba3hhiQJGg2qkfCooGAoHpTrHTo7K1ijgjSGFVASNBgIg4AA+laENvtx+IHtXxWZZhPFVLLSK2Xb/gnyGOzCeNqc0nZLZdhqwnHOCO47AU2QrGu4YIH6n1qYjecZ+VeW9/avNPjV8VbP4Z+E7nVJcSzZ8i0td3NxOfuoPbux7CuLA4OtmFeGHoK8pOyR51KEqs1FHE/tT/F9fA/g4aRZTY1zWVaCHb1hg6Syn04O1fc+1fGFnqP2aJUVW2gY+90wKvajd+I/iv4xkneO41jXtQkCpDAuQAOkag8JGo9frXu/gn9i6+vFSbxVrgtc8mw0ldzgdcGZhj8h+Nf0zgIZXwhl8aOLqJTesratvyS1stj7fB1qeVQtN6vseGf2xsTJZRnuW9PrS/8ACRKw2iZOeVw3pX3H4T/Z68DeD1VrXw7bXVwn/Lzfk3Muf+B5/QV12peAfD+v2P2XUtEs723zkRTW6FFPbHGRj2NfOVuPsujVtTpSce7aT+7/AIJ1PiZQelO69T4A0XVJdRnEdpFNdS5wqWkTysT9FBrudJu5rK7NpeW81jcDkw3cbxPj/dYA19uafo1rototrp9pb6fbJwsNpEsaDj0UVj+MPBuk+K9Oe01a1S7iIypcfOjf3kbqh9xXiVONsPi6ns3RcYvre79bW/UdHiqTmlOn7vk9fyPnnSrrcqE9a7DSn3AZz+NcD4YgaeIEF9gkZV3PnhWIGT36de9ejaTaHbuI61wZmoxk0j6TGTi43NeInaOKsLnOQKS3jwvt3NXktw+e4r5SUkj5ec0mUvnz0yaYWYVtx2IOOOPeo7jTf9n2rFVY3sYKvG9jDaba3Wq0l719a0ruwK9s9qwrqDYeOvPTiu6nyzPRo8kyT7Yc9cUyS8xx6VjXF35PyZyag+2Z5B5Hr6V3qh1PSWGvqbT3AOOBz6/pVKZ1Oc856nFVvPP3vpxS+bzk+taKnymsaXKQSqSP61nzR5+70I6Y/CtJxgH8sVF5QIx17f412QnynbCViiYivQYPTgU8oP7vJxVhwTkdj6VERkc5xnkdulbKdzVSuNAzwTn3FWkX2qFV7dx61aiXBJ4rGbIm7EkSE9P8ipwuOeDUkKhlye/FSBOCRk/zNcblqcMp6kWzj3yKkUds5P0poyMHuTinDB5zgZqWQxR8pGfX8c4p+flz2ppOGPr15FNJ47ZqdybXIpWHQdOvrVdiNm0cjHXHfFOmPXJxx+lV2O7ue4zXRFHTGJHIOMZqi4+bPQd/54q0TuB446e9V5euR+eO/wCFdtLRnZEhGcZK7u/NS277SM9zkD2qMA7sAKB+nrUkS5PXqc/Qf5NdNSzWpo9jSB49aeDuHtUCHCgZznsakU55HArzGjkaOnuNNE6MkbK6kfMh5FcpqWjS2BO1S0fX3X2rzC48CeNdAk87RvEst7jkJPKQfyORVm0+Mnifwq6weK9DeaEcNMq/qCPlP519BTyeolzYWrGp5bP7mYU6FSlrTkpeWzO3s9SkspMj/Vn7ynqff8qreLNMj1mwE1uR5kZ86MgfxfSqtn4p0HxjG0+j3yLdDlrVztY49Ae9LFqDQOFIwh++v44NONCrSqKfK4yW6eh3Q95+0irNbnKM4ubiORuDJGY3XcOG9K7PwZqMF5NbxXg8xYl+aPruAHQH1rA8U6NJoN7a3GAbS4beHU5UE9uPWs2C0vFZLu13xeRdBHmAJVeRgHHrX0VbDrEUknpdaeQVZQnDm5tHdXOzk8SaVf3ko0+N9PRZTAsT/eU5xk1sarqg8O+HbZLe+W4ul3TfZY03efGOpB/GvHda8T3P/Cy59CXQJHuNLhGoXVrHIokvEYEBhk44PJrK8P8AxD1aPxDaWVtbJbEXb29mdQ2hJGYfNHvB46969ajwxGVP2lVbq6T1PzLMeIKfOsPh3pF2beuvqeg+LPC1l8XPD0es6vDp+lnTpjcRW/2kiW4jAOQygjBNeR+MPDi6Ff2I0u801Zo0zDbXhMZCtjAU55qXxB8E7y+8Q6lBcayJ4pJ3uC9tMWuIhj5lV1wNobgCsvX9V0uw05GsGtfF+qxYjSJxsuIpuAu7PQjv3r6ihQWHcKVOV4rpbRfN6WPmYSdWNSpU0dlrfXvst9Njt/BNvcaV4pvYLPxRLqeqFEluY5HzCi9dgXoMf/rr2TRfih4s1bxTPp1rYm8gt41b7PHBsygxucORg49K+Or3xn8QtG+1X+raRZ6dNJP9lnEYxI5IARkAJJHPavoD4b/Fnxb4IutDtIt17ag7Lq4Nt+8AIyUPQ54rzc0yelVfNVjGSkrdLqy6NI0pYxyp+5zXir6ro3pv1Z9B6N4ij8RKTaq4boxxwD3we+K7HTETTYRkZl9cV474k1C88G+ObJ/Dzonhy9iN5qP2tsGJmIACdwdxz6YrutU8bafoenm9vbgJGAGLHp7V+GZ3klXB1o06avCeqtq/Q9/D1Hj6aVNa7Ndb/wCR2QvODKcKB3JxXm/xB+LkGjo1pp7CW6Py8dF+prm7jxR4l+JZ+z6DbSafphJBvJlKsw9VU8/nXU+EPgzpPh8rdanI19dfeLStuyfWvPp4PDZe/aYx3ktorV/N7L0PYp4XC4L95i3eXSK1fzPNdA8HeI/HFyZ1idElO57mfIz9B7V6x4c+DWiaMEl1Em/vQc7peR+C9BXcwNuxHaQiKEYAwKuw6aFG6Q4Pqa5MbnmIrLkpvkj2W/zZyYzOq9ZcqfJHst/mzNh06NFEdvAqqBjgYxV+HS0i5c7jVgzRxghcD36momvcZEYyfWvm51J1DwHOpMsgRwjnCj06mmC7x/qxmq+15D+8PvUwKJ7VhZLfUy5Ut9SZFLnLnHtU6PGuMenU1UUtJ04H61YijOQT0rKXmZSXctJNu4A4PrQ52jc3A5/AVDc3kOnReZLIsYz95iK57UPEguyyW53L3b1/DtVU8POpqloTSoTqv3Vp3KnjCd9XsLizhk8vcpUsOorxu50t9NnEMi49D2/CvW+h9PcnrXnnj+6ijuIlVsuSenXHpX2OVylB+xjsz7rJm6UvYwWjMMqJB0x2Jqq684oin3fKT7n1qQvvJ446c+tfRWcWfZJOLKu3ccjHHrTTH8xxnHrU+D17U5kOAK25rG3NYzbgFgVJBPf5ce1czqaERvhecY+X/GutuF2q3Tnniub1SMpk9COmOBn3zXvZfP3rF30PPNamKlyvT16CuI1DUmyVDfX/AOvXoOuWhbeNnGDkD8a881m3/eOR0zjjj/Oa/VsucJI+fx1SpCLlEdonj7WfCk3maRqU1mucmH78LH/aQ5Br03Qf2nrqOJYtb0KK7YcGfTpNhx/1zfj8mrw2SBmbGPof51ZsrM7sM3ORiuvF5NgMYr1qab77P71Y+Sp4ytUq8ux9W6P8c/BuqgK2py6bKeCt/C0YH/AuV/Wuz0zxLpGphTaatYXm7GPJuUY/lnNfHq2+yPPpjK1EmmxSbWaJST1+UHp0FfDYjg7CVLujOUfWz/y/M+iTctGe/fGrRJF1rT9akZV0sx/ZJZkTLwyEko7EcFTnGe1Ykem3lkR5byyxHHMOGB9wDXnenWAhTa0jxo33o2mIUj3GcV6F4alv0t0ht7We/tgNo8mNmZQD2bAGPxqquGlgsNCi5qXLprpp0+aPpsFiHTpqnJ7HRWF/LAShilDD1jb/AA5raTWMqCvPpnIH9KqJ5lvJslhngkABCuCoOeTjqKskuwysg2/h+PWvkKzjUd0vx/yOibjU1sKdRtpiTLFFJnnnByfyzVWSWwb5ceTg8eW5XHcdD/SkuUuMcPER3BQHj8Kx7n7REeLaKUnptbZ/LitKOH5no7fMunRi9n+JsTtZXYEc8kVxH2juIwwGO4yKpnw5oU7/AD6LYOvqsIQ5PuMVivcSHJNhKCM8iZP5npUSa1plq4R72Q3DHabeJ/Ok+gVAa9JYatFe7N/I2nh0luzi/E/iR/hF4u8QanFoj6do9zpcllaz2EjeazsobzRk/eSQR5Gcbas6P8HdT+KmprY6r48TR9CklivtT8MROr3M6tFDvbzUIMnmiMktjAYHgmtT4ieFZfGWhLcJpdzYPpxeWO+1a4WKFEYASAo5ySw47V5F8P8ARfCvi+wmg8QayNC1Ntaik0vXrSCW1YQkyNcRLIQVAUlQoPCsy4OM191hGq2C9tTnyzjZNqKk1tZ2d9t290fj+f4fkxHK/ejLVK9vW9u97W+82ZvFV18KfiV4y+GHg/wvbS/DvV7u2uNTs75Y7yUKsQUMk0hGxQ0qsQx3Ke4rySye/wDhT481vR7h7nRr4i40vUG8QWRE0I3lGjilRi4fuGU849K9mf8AZZ8GeONY1qLw74ufSdF0W3kTWdTvGe9uZbhmZsSBVWJEHlhiykkg1418TfiH441Qf2T4m8Xat4ghmmjhW6mYTRXWnwMRDNbqy5VQUkO4H5uM9K/Qcrx1HE01QjNynFK9009t3fq99+p+E5rl9XD1ZVHBRjJu1mmvRemxJ4A+KGqeDPFmq+IfClrDeaxNbfZgJIVlt5Imh8qdJBIAxDgb9oOO3SuPvtZlfSdJhVr1p7W3azFxO5njuYyQfJWMj5FUkDAJ71o/EjwXpNkYNY8N6kJbLUNSuYrTSUeM3NrAgXypJlSRmR5ASdpHbrXCwy3U10nmTzOwVi22Q7kyDlefuk9691RT1PDirbMvajfpcBwk0sixnbC7uwjMYULkJ/DkDgdhWfZxI88COiyozrviEm3jOB8w780QJyBvMVywAiDSKqKuOVYt09s8VesbM3l1i1/cXEasyqyhoi68rlycfMFwPU4rTRFnW/D++W28S21pqiNr2nRSwQz6VAqTtd2yzglYHYEBtw424OGYDGTX0/8AtNfDI2U2h+KdB0XT/CasnlXcMdvbxiMLIspmbB2rIpKpt5J6VxP7MHhDwP48k1RPFNzeedb2g+x/ZFFjFbLIMvcRuMAyqfkGflC9c1k6/wCPPEPhnXdZ+F1/qS3unQI9hA5gUNOruJIptyk7nZD1b+961+fY+vLFZilhm06S95NNJprddHb8z9QyHDKhQvXStUdoyXRrZX0tc93+Fnj9IbTXJb/TNb8RrcarPcLqNrbLtzkL5flqxUbSOxPBFdl/ws+ZpTFZ+D9eAbhQ9kUz9TXafC3wePhb4Ms7SOC4kvJlF1PcXAIyzqDtVei7en1roZtQ+1Y82Vi55JdiSfzr8OzXMcHPGVH7Hm1sndpfcfsuHxEYpRUOZJWvd9OttfzPPbTVPGGqZ8rwz9hXtJqF4qcfRQxq3H4a8ZXuPP1zT9JT+IWdqZnI9NznA/Ku3FxER2+lPFxGO4P0r5qWZOP8KjGPyv8Anc2liJ/Zil8r/nc5238HAgfbta1C/wCMEKVgU/XywD+talh4d0nTH8yz02KOT/nqRukz/vNk/rV1riPAzyPzFL5ueFQ/lwa8+piq9TRydu2y+5aHLKc56Sb/ACX4aF/T9Pm1O6Ea4B6knnFdHP4N8lPvsWHcVyNle3FpOk0YZWU+o6eleoWl8L22Rs8kZrwMbOrTs4vQ8DHVK1GUXB+6ca+hSxnhuRxzTY7cwHEm7PTg9q6y7iSX/DpWZPbnBBAYVzQxDkveMIYmU17xJpc/k55+XvzzmtJZdykjoeormhGYmy+9o+pAYjH4d6qN4qj0PWrSyujtsr7KW05JIEoyTEx7FhyufcVpHCSrt+y1e/3HPUo8zbjqzrJHBjZOdrdR2rKV30+fcCQpPXP6fWr8jbWz+dQzxJKCh5B9/wBa5IK2j2ZnC0dHszSjulu7beMYbgj0rD0B/wCxb650Rm/cxHzrTPUxMemf9hsj6YqK3u306fB5wenYjNS67CZbeDVbT57mzJlRR1kj/wCWifXH6qK6KULN0n8Mvz6f5ClS5G0/hexv3LgJkckc/hTZf30GCOoxUFlexX9sk8TCSORQ6sOhB9KEPlkx9ea89xcXZ7o51FrTqiKFgVKOeH4P16fyrnNOjNj4gjBzjJX8G/8A1Vvu4Sd/++h+FZWrL5OpW8w5UlTnt9a76L+KPdHoUd5Q/mR1Mkh8v0JFVJWxF696lL/KMn8apzn9zjg1wQRxQiWLc4nPOTjt9a8O+ByG9+NvxHvPSbZx/wBdWH/sle3W0gMxz02/TNeL/suIb3UfiBrGRi61VkDHuAWb/wBmr67Lf3eW42p5RX3s9Gh7uGxE/JL73/wD32I5MzEZycAV4Zoh/wCEs+MHifxDndZ6PGujWZ6qXHzTMP8AgR2/hXrHjDxEnhHwhqWsPz9jtnmAP8T4O1fxYqK88+Hvh1vDHgiztJj/AKZKpnum6lppDvkY/ia5sr/2bCVsR1naC9N5P7rL5mGBjZSn3sl+v4fmX9Tkmi01oreLzru6k2xp6ntn25z9K7TwZ4Yh0LSYbGIA7SZJ5D/y0c8sx+pqnoOmedci7YZCrsiGPzNdxbW2y1EQAAf5nyR0HrXDUr88fZLZavzfRfIxx+KtH2Ue+vr/AMBFeGFid3ByDx6/h2FTujIojxiWQevQVLEA7NK20xp/DjOc9O1Vr66WzhmuJ3WPCl3dyAsa4yc56cV4zptvze3p3+Z4Ck5ysjG8VeI9P8MaNd31/cC20+0jLzTYyT6BQOWYngAdTXxT4wtdc+PfxCt7q7t5VjOYdL0CB8fZ4MgtJPIOFY5y+PpXofxF8bah8WvEVrpejWxubKOYmwt1JUzyDgzyZ6IvbPQc9TXt/wAKvhNbeBdLDybbnVLgBrq6P8Q67V9IweBX6llkYcM4f27jfETWi/lT6+Xm/kup9lHD0MooKtidasvhj282Yfwh+COm/D6z/wBHhS61aRAs12se0Af3EH8K59eT3r1Iaa1mSrDJPbsPqe9aFrcJCgEIZUH8WMFj349KrSuWYlycjkA8n6V8LmWOeJnKpVm5zlu+i9D5epiqteo5TZW8tVyMZbH4CgkNxyB6059qkFjj27mnIOfmGCecdcV86O5EWxn1FeY/GLx6PD+m/wBladIDrt7GRFsGTDGeGmb077c9TVr4qfF+z8Df8SuyCX3iKZcx2o+7CD0kmI+6voOrV5Doek3mrXs+o6hM91f3Tb57mQYLtjAAA+6oHAA7V93lGU+zisbjFaO8U+r9O35nv5XgnVkq1Re6vx/4BN4a0poYY41yNoAyOv413VjbbFAbg1DpmkCALuHPX8a3BBtXgDmtsZi/bVG+59bicTzuyFghA4zwOatxIvXHSqXmbOM9O/SrEN4uOetePNNnkTUnqjSiBBBqc84zxVKG8TPpn8avR3EZ75rimmuh581JPYp3NuCvA/rXP6np7NnI47V10hVucdO1Zd9twfU8VvQquLOnD1pRZ5rqulsrdB15JrF2sPvA89yO9dzqWHBOASQT+lcxdwpvz296+rw9ZuNmfa4Wu5RtIqxSkr6c4qcD0x71WSMqQM5GOcVKud/Tjp9a6ZLsdckuhOF4A/8Ar802VCAPXGR7VaVcg5Hb6A0yQdf1rBS1MFLUokED5Sc9R7Gm54yOQO9TYDcgc9euaYV6cfj0rZM6ExiIDj0GABVmPjp9feosDIGQaVG59T3wKHqTLU0IGPtyf1qwTzwP1qlCwzjPPv1qyX/WuOS1OKUdR5XofyPpUcjgYPUUDaenXr/n1qGRvU5NCQRWpL1Oep6ikkOR15qFJhk8e9NlmLZ+lVyu5ai7jJDnJBwfWqknJ45/r61M7Z46D1BxUMi5Genp7V1R0OqCsMHA555/OonH5jvUuMD8eveo3bnpwevpW6ep0IidV9cenf3qSEfMDknHbtTcDoefpUkAxgY+o71o5e7qU9i4v6dcVIPrUa9eB9R61MqdyOf89K4GccmYiXayMyhlyc5AbBxTWjS6UrIiyo3BR1B/Q12l7oFvdxbJIlOe4GD9c1yl/wCCdYtZWl0rWgAeRbXsCyJn0yMMK9LD4mlUekuR9L7fekc6xMJ9bHM6j8KdA1t/OW3ewut25Z7Q+WQ3rxTrPwPq+jRTbL3+1LcfPGkybZw2OQH4Bz9K0jqHi/RCPtegWmpRDrJYXBRseu1xj9a0LL4oaLuEOq21/os3T/TICEP0dcivXlXzBR91+0j5NP8A4KNfa1I6wV/TU4vUdVkn0WW2eN5mQhkiP3wwPIwelef/ABb+Ier+DvhlqbaVDzrBjidzx9nY8F/qMYr1r4jX+j2ccOs6bcpcz5Bb7MQ6OhHVgMjOOhrgPHz6X408MXbWJjW1uLdo5EXDkSFeW29ua+tyiq5zpVKlN8t9b30aa0ODM5QxeCq0qD5ZuLduqdu3mfNHwvk8X/EfxVdabY6xFBr9xast1reqzMBHCvSPf/DmtfRvCqWVjc3OvT3ena/FqLmw1QT+ZZxyxcgqc4ZTjGaoeMNa8Kf2ZbeEPhrDdpHqEEaajd6s3lySXC5LsM9FGDXoGveA7n4kfs6eCL/UdVn8NWejJJbZ1KMLaSqpIBXYBnO0YY1+1TcZRTd4ptK1tfn5M/lynOdOo18TSbev4LzRJ4T8WfE61vLbxs+nQ22kSXyRzRvOrmUN0lMR6xAj71e1+Hdd07xBpep63p+l2N9411IN9uSOJY4/NztjfAzx0GRXxnp1zqkrQeH7TUYSmrr9m825lPkxRgZwuMnHeuttNR8W/CPUbLRtMkTW7+ximuNPvdKmyjRuRv8AOHXCns3SvJxmVwxEHFWW1rXWi6N32uezhMznRkm23bV3s9X/AMA7/wAZSeM/gn480XSvFnhe00prlFvzJl7kXSOxAMefusG4xXq/wv8Airqema2tzqXh2S40VC900GxUmgucgKsgY5xivPvDfxG8U6poumap4x1Oz1G4nk+yz2Ega8vpIUyV8vGRGoPNZWteKZPF1/PBH4TuLPw+ls99JqoujHcSdt4bkF/9mvGr4R15KnKmtN2npo9Gr21PpKFduhNuo2nqlbq+npY9y8UeGtZ8Rx6/rt/dCbxDr80SxaYIWEUEa8gADocdW6V3ngSK18U2i2uviFLy2YA2O4MxC4AavjPw98UvEvhvwdqfjO41LVdZdF+x6et3Ku2GGQ4UNjkvjqa6L4Q+PNU8EePtJl1y8trtJ7ItJdQneSWII3Hsa+czjIsTXwVSLleUbuLWjbS2XoepleNpKtFUU4uSXyvpe/mfoDHPHYRfZ7ZAMDAwKu2lnJORLMSvsa5nwlrEWq2UV4pDpINymuiGsqx2AgkZxX8x4inUhNwktVufQ16c4ScUterNlbmKzj4GKgk1F5m9fQVk73nILkk1chTYBXB7NR1e5xOjGGr1ZZDOT+9b2wKkUoSB39BTA0YGWzj3qhqXjDRtETdd3kEK/wC04FONKdV2hFt+RkoTm+WEW35GykTfxHv261KsAHJ/SvKdZ/aI0KyLJp6y6i47wr8v4mvO9e+PPiXWCy2Nt/Z8Z7iMyN6deAK9zC8O47E7x5V3en4bnpUclxlfXl5V5/5bn0pf6/p2h2zT3l1BbRAZ3uwAryHxl+05pOlCS20C2fVLrosp+SAHnHzHr+FeDardavrsjzXxvNQkPUTZK4zzheAKzTpOpvt22ez5QQXYAD8Bmvu8u4QwdF8+LnzvsnZf5s+hw3DtGm+au3J/ci34x+I3iXxnei61DVZlCk+Xa25McSfTB5Puai0n4veIfDTqEvFuUz/q5ev4HrWY3h25b/X3SwgfeWFeT+Jq/p+nWVi25LdXk7Su2Tn1r9BeFwEaCpeyjJLZJKy+Z9HHBQ5VTiko9j1G3+Luoa7pIb7M1nJj+Pr+XpWS2qy3k/mTyszN3PNc79sVTjOQOR8vOPxqWK5+bHfrivnP7PoUrulBRv8AM7qOFp0V7kbHWw3A28NgjnNWVuO+eOpJrn4LzEY7dDkdBV9LrCjcy7c9q8irhnqbSpmrHKQc+g5JqYEYIPtgmsqGXcVXdux1+laEUuB1z254rzatNwd0c042EdMgDOR71jX0IcNxyPvVtFt3B59jVO5jDIfYZrpw03TlcaOD1m1LZwNwUnJXiuB1nS8u/wAq8Hn8PevV9Wtg0bgtyR+BrlNQ0rd0RcFsj+vFfouW4vlS1PMxVLnVjzRtGZiuOMADDL/M1cWzjtF8x2WJc8EtjPX1rt9P8K3er3i2tlGryH5meQ4WJSfvMfT0HU16h4f8C6L4VKziIajqC8/arrDbSeuxTwv8/eu7HZ/Swis/ek/sr9X0R41PA2ldI8c0P4e+IvEyB7HSnjtG5F1dnyIiPUbvmP4CvQtE+B1pbKj6xq8lw3UwaePLTp/eOWP4YrvZNV+0S7EZ5JAeEQZI+vYVNBZ31yuURIAe8h5/Kvg8ZxDjaysmoR8t/vO9UFTXvOxBpHhHw/oUUYstHt1cDcJpB5jn33Nk1vfbo4xhpVHoByf0qvDokK83N08x/uqdg/xP51z/AI3+JWk/DgW8TadJdXcyM0cUZCgAd2Y9BmvmIqvj6ypwcpzfn/mJL2kuSmnJ/wBdzl/j34xl0/RLTTbd5Ipb5izSAlXWNCDgdxlu9eJw+NdcjTbDqt4TjoxDgfoaseMfFtx438Qy6ndRl7mUrHBbR5ZY1xgKoPX19zXoHgb4FvqCRXviSWS2iIDLp9scOR6yN0U+y1+r4eGEyPAQjjEuZ3bVrtt9EvLufUUfZYDDpVd+y11PO4vGHiS/uPs8F7c3FwTgRQR7nPYcAZrq9J8CfEPWwrMz2EZGd97MFOPoAT+le9aVoWn6DAIdOs7ewhAxiKMAn3J6k/Wppbm2RCCc98tya+XxHE0ZPlwtGKXdq7/DY45ZjOWlKFvxPJtD+CUwl87xLqzakq9La3kYIT1yzHk/QCvRtJ0ax0SFYdOsYbJBwRFGAT9T1NWJNR/uJuz0OMD86zLzVQTiadgc/di6/SvCrY3GY6VpvTt0+5GDlXr/ABu/9div4r0W18SaHqWlahIWt7yMxSbsNxkEED1BHFfM/wAT7fUPA3xJ2S3D6xpeqiKW+tLiBV+1RZ/eJIY8FFyqnII6da+i7a5vNZ3jSYhFGCVe8f5lB9j/ABN7Dj1NJqngPS9Usnt9Rie+aTJLy4MzPn72T0+nSvpcnzJZVLkru8XdNK11e2vk9Dysxy+GLp8l7S01W+nR+XzPm1vFPw+ttY8Zt4F8Qan4a8Py6KIriyjbyhqsyszSACQHb+7YhRkNk/LnmnfHXxb8OPifH4Q074d6Ubnxj58Gl2EcqPH5VsoMccUm7CsxLDryvqRVT4n/AAut/hD4bvdJ0y4vfEX9pP594mxY0075v9HIOCWlYBum3gc8VycGuTeENF1O5sdCFxNaX0Y0jV7m4RdS0y4OJHdo4/8AXLISQN2VFfrOGpUa/Ji8POTa21SvoleWzfz6H4zmGHq0oOjXgkt3aLdm3fR3tt17npmjfsfeOfEOoro3iTU9K0TSPDsQuNHNhaJNBdPJJvIfZslfGCGZ8t0Arxzxp8PvEuoal4hvtPivdR0DTb9kvtSj04JbxXyq2/8AdqNwT5Pvc7QRu5Ndn4r8ReMddvdHvdQ8ZQw6hrdvDZXJtrmO0C27MXLzhCVXZ8qkgqRgLjNdhoP7QbaHo914D8D2GnPpl1d3Fra20kVxIy28pPmM8hALl+dhBzt+9kitYYjNqL9pOUajdtErKKW7vu2+nTf0PIqZLg6rVOCcX0babbaukktPXqeVfAP4YWvxZ+KVxo8OujRrcaS80s9tYLMsjCNFkiWNiVKktnP4gCvTvCP7N+kX3xJ+IfhrUPGh0fRdGmjFvJYuIo3mmQSjKyEgKnlncBk9sit3wl4y8A/Df4Z6n4H1rTY7HxEZJ0iS0iVjJLOzCOSC6IZ18tdqOzlSuOBmvCZ7PRNX0W9k0prrTvEdn5ks2y7kkjvn81184O3ygIo2ncQW8zjNTKvjsdWquEpU4aKLsmt0+a/ZrTra5ph8ow+HhCM0pTTbkrtN2WyVt1vuj1/wt49t/gHpOq/DrxnoS3NlfzltP1S0slaC5RoygueeWIyhXb93c3eqH7P3wavfG+t/8JXerA/9laksE1xdb3efyxlSFz3AC5rlfC2g+JfjBZ2sU0T6rHp9gyQWSRiJLaNmG8oMcuzfNmvrL4LfCvVfAXhJ7my1qIXd7br9q8O6jGVjLJnbtmBO2QDo2Mc4PFfP5tiqWXUKkYVIqvUsnro3tt0ut+h9xgMA4qNaa/dxacU1rr1drrTWz+89fh1y4kthbgRiEZ2r5YO3noD1ApiZYlsAck4/CuV0nxjY3d0bO5hl0q/U4e0u12Nn/ZP3ZB7qTXVQk7flcN7dwK/njF0qlOVqqafn28n1Pr3SjS+FWuOWEDA2DHXA6Z96eqqOOOuOBTwSo5XGeKdnseP6V5jbM7sbtz2H+NAjcnk846U4YwDgfSpVC7Rzk9jUt2JcrEPlknmQ8fTrXReHLswr5Lybscqen4Vigeh49cZq3H5yfMBnNYVffjys4q6VSHKzsC56H5qrTsI+c5yahsrppUAk4b0pbiMN+HNeOo8srM8NQ5ZWZXuk9B9K5Xxn4MsfHGmPYX6sASJEkjJV43HKupHcda6o7uevuD1FV5lEygr1HT1r0sPXnh5qpTdpLZrodtKUoNNOzXU43wV4s1DRL6Lwx4qlVr0/LYan0S+QDoc9JQOo79RXoRlVjXIeIdDtfEdjJZX0bNGcMGVirxuDw6sOVYHoRUHhfXri0uRoWtTb79VJtLw4AvIwOvp5gH3h+NeniaMMbF4ikrS3lFbeq/VdOmm2lWlGac4qz6pfmjq79DLzjMg/I+1N0u+8ohCeM5BPb3/oaez7xg/eHNZV3+5lEqcDPIPTNePCPMuVmUIKceRmrpedJ1KXTwAtvLma2x0xn94uPYnP0atSdj5gYcY4NYjF9S04GKTF1Awkib1I6D6EZU1oQXiXlnFMmQsgxtPUHPQ++RUVo83v9dn/AJ/M4pQald77MffEkrIOlZ+rRefZMBgMnCj+VW5X8yP3PGfaqIl82Hqe449Qf/rVFNNWfY6Kaas+xsQXHnWEL+oBI96gnb9zjBOBnGcVBpkgFltPZiMfy/nTLmXNk/JGAec81KhaVvMyVO0ml3LF1fC2trmYkARQM2PTANea/sp2jQ/C43ki4bUr6e46e4Ufh8tdB8RNVGmeAfEd2x+5p0mOepKkAfmavfBvSDoXwr8M2TDZItsjuPdvnP8AOvoLOhk9T+/OK+STb/Fo1qJQwkl/NJL7k3+o/wCLCDWH8P8Ah07jHeXX2m5A6eTBhyD7FzGKtQ2pu7pI/fnHaqGsH7Z45v5ycrawx2sY7AtmST88pXTeHLQyZm7ynAyeMev4mvPrS9lhqdJdFf5vW/3WXyIT+r4del/m/wDgG9pdssCHghE5wO/oPxNXsyAmE43uxZsHHHaoNwiUbThUGB0zn1B9Klt1LgH5t7DJ9ce/+FeJOdlyx+fnc+am3JubJ5S21VUZjToB3avnb40/EO58aa7/AMIP4aRr+WSTyrsxHidxyYt3RY0xl3/Cuv8AjV8TrvRvs3g/wvHJeeLdUXYiQ9bOI9ZGP8BI6E9Bk+lTfDT4bWHwx0VicXmuXCD7Tejuc52JnJVAfzPJr6zA0KeVU1j8Yuacvgj+r7I9vL4RwcVi6sbyfwR7/wB5+S6d2Wfht8M7T4cWRlLi91q4Qfa7wjAOP4EH8KDt69TXcvfS3h25xEMfJ/ePv7VnK7uQ7Zz6Ek5NWo22HJPPB+lfPYrHV8TOVSpK7f8AVvQ5K8p15upWfNJ9TRtmJC4UmQenOKR3wxXhpcn5OCF+p/pVKOeaSUiDKIerjr+FQa94j0rwfpxutSuEt4OeW5dz6IByxrgpUp1ZKnBc0nsji9lKUlGKu3slqzVW3CHqXkIznGQB3+gxXzz8U/2m4LXVpvDHgQJrGv7zDNfwr5sFs3QrGBnzJAf+Ain65q/iz9oFpdO0qO40LweSUmZZGi+0DjIllHzP/wBc4yF/vMa9I8A/CzQPhtp8MFhZ26SgYM4iVG9woHCj6V9nQw2AyVe1x37yt0inovXv6WPQjhlhXzYlpy/lTu/nbRem54l4O+Dvii6le/1CweGe4YzSXOpzgzyOepYDJ/OvXtH+HRsYoxNeDIHISPHP1rtJrmMZwc+xqI3e4ccZ5yetedjs7xeOld2iuyWn4npSx+IkrRSivJf53MhfC0KADfJx78VFNoCDOyYjHrg1toJ5icRsQvBPanfZnK4cAADoK8h1asbOT3OZYmonrI821uGbTpNrkEHkMOhFYLa1JG+Nue3H+Ndh8RwbXTkYxM7FgAwBwvqa82SUOQc9O/avqcJFVaKnJH22XJYigpyR08GuL1B/Piria+I8EMD25riXlJORnHPFU31F1zk4xwx712LAqpsei8BCZ6RD4oTruHXnNPm1ZblOD+uK8yjvGZmJPy9f8KtprohG0t8o7k/iamWWWfurUxllkI6xNzU74E46nOMHGKxri5QnBI/xrK1TxDEHyr4OCST+VZyXhvWBLZQNkflXsUcBNRUpKyPUoULKxvwsG9vx4H0qwFycD9KzLacJgA8cjitK1fpisKsXFmtSLiaMH949PTrUE4OPrj2qxFwoyckcUwx7znGcZx61xJ6nCnaVxscAKfhiq88IUjt0rRt/lAU/TNV75RvBAz1FEZPmsOM3zWKHlg8n/wDVTD17cH8qsADnv7CoXPHTg10JnVF3HK3Q9ferIfHYcVQBAHXgnFTI/X19KUohKJaklII9fX+tQPKTk+gqPOc55570D5h1H8qSjYlRSFU8dsEU2UjA+owPWl5HU9vqMe9NcLnIHJ/GrW5S3Iz1754HtSs4Ge59T0o24wc9+1NILEkjPJHP6Vpua6ERJHTjOM9qhfO75RUxPQ+vembe5YjvmtYs1Q1egx+Hpmpofv8Acdz7elQqM5I46EevvVq3U7jnjnn0/CieiFJ6FpF5z7j24q0inB6Hj9KgVD7Gpo+6nv8A5FcMjgky2PFdk7qpiuFJzwUP61ONZs7hsJvyeowRUFzo4Eh4+Uk9u9T2mkqrcDOT+lYSVC143XzPHlyR1iTiya4GUywNVLvw7cSxkNa+YpGCpAP14rrdLthH264962I4kVSWICjv0ArzVjp0Ze6ccsfOk/dR85eJvAGh3yyWzRrZTN95Im8s/iteQ2vwgvvCPiGS7sNVEumkMJ7abklSOoPtX154l8M+Htdilin0WK/d+TLKME9s5HPSvK9K+Adn4cWV7TUL9jNIx8u4naRME8Jg9ABX6bk3EUKNKSq1Gr291q6fo73VjWVaGJ5ZzhaSd072f/BT7M+E/F3hjT/Cuu6zfam6z/aXzZwnODuPzEY9DXongfxBD8R/G3gzwf4xkv77wJpsP2q6trTfHE8a/c4HRS3GTX0N4p/Y+0nx3dJJdardWtnhiIYY0domJ5KPjjjqCDXT+E/2TPCfhGWSf7TrGrXMsaQPLeXpKmNTkLtQKNoPOK/S3xzlFOjFTqNzt0Wztb0/E/JMfw7XqYycqFowk29Xrq7tadD5d/aY+H+j+BPGGl+JtPf+zLvUrp5LXRpEQItoigKysvB5rgPDMHiTw34jsPGOiX2nX51aJrdLdczSkSHa6eSAWYr14FfQf7Uv7NvibXrO01vR9budbh0eGVItKvIwTDGxLMYWUAtz/CRmsv8AZb0u20D4VR6jNDDFqN5czRiXYBJHCrY8vJGRlgTXtR4iw1TLPreGl7R3s1s9b2T7bHPgeHMRisyWFnHlTV+ZbaW1XzezOa+H/wAMfinZeJptXtdS0vwQYLd7WG41VUWOXzeHAi+Zh6gla1k/ZlsrCyaxvfjSzWmWK2thpMtwSSPnH3gOpr0LUNd+++VLHO3PPFYFxqvmOYd7NJ0Lbu49a8D+1MxxDupci8or82n/AEz9Vp8FYGkv3k5Sfrb8Ec3Z/sZalrHhad/h14ysvE9xbTiSWz1FHsp4toyB5R3Lz/eJx715rqGl+KPDvifTdN8VaNcaI21liQoPLnZTyVkUlX/A17vZ2u5ZHMjwApsknEpjLqeqkgjj68V0/wAPfB8PxAH2O3uLCTw3bzB7m3kBkDupyNnQBu28frVvPK+EpzeLkpRXVqzXzWnysjglwpRwdRV6NWyTTUXrdJ7PqesfDu8kTw1YROVjAhUbRx2H6V3NpdoCMuM+o5rnrHw7bWMSwxRCJF+VdrZwO1dFY2sUKDBVcccck1/OePq061WdSPVt/ee3iZU23JdSz/bkKHaAzPjrjFOOq3kgxDatzwN3FWbcWyLlYGeTJ5Iq3HNIR+7g9eCea8Rygto/eeNKUFtH72YF1ouqatxPcMidMK2Kqw/CrTmffchZnPJLjcf1rrh9qGB5a09Rdk/dAprF1oK0Jcq8ifrdaC5YSUV5GDD8N9GTHyDPbAAqV/hxozrypwQOhrcj+18ZVSKUmbq9tn3U81k8ZiW7+0f3mbxmKv8AxX95yl18JdGlGVlljPqrc1z+o/AeC63+RqtxFu56K30HSvTrZ4JTsYGGTpg5AP0q8thz+Gc1vTzfGYd6VH89QWaYum7e0fzPmXxH+z/4qs0aSymttXQc7P8AUuR+ORXluo2ureHbl4NV02602VMAiSM7fbDDIx+NfeH9ms3c596r3ugwXI23VulwvQhlBFfVYHjSrS93EQUl5aP/ACPVw3ElSDtWSl6aP/I+E4NREq+arBw3Qhs+3GKtxXu5snr2r6R8afs3eGfEIe40+H+yNQbkS2vC5916H8q+b/F3g/Wvh1qy2mrx+ZG7EQXcaYim/H+Fsdq/Q8tzjA5v7tJ8s/5Xo/l0Z9vl+b4bHLlg7S7Pf5dzVgu8rnIAHQdOfxrQt74OOfpz71w0OslZOefT0HvWtBfkkDKlSfmzjiu+tgnbVHsy21Ozin+UYLe/t7elaUMxYg5z7njI61zFpc79mee4G6ty1nDADPP8/wA6+bxNGyOeauagPUHAFEqll9+w61HDgMD0J65qxxkfh74rwpe7LQ5nozHv7QupJ3K3+fSsaeyHcZPUY46+9dRcxljyeg7VQcAtk8Y7V7OGxMkiWrok8PWF3YxyrFbvEXYbppRtDYHVR1I7dK3ItLgc77jfOeuxjtQnr0/xrDbxHd6dtRk+1DOcyEhvwNWbbxtpTrieGe3YHktHvB/EZrkxFLE1puoo3v1RxT5o6beh09u6pGBGI41HGEGKtxK0pzzxzz0rO0XWbPVyyWjF/LwWJiZQv5gVrmRh+7jGfUnoOK+brRlCTjJWfmefN2dkh7BLcE+nOf6VynjTwPp3xCtlS+tyk0akQXicSR+455Hsa6gbYhmYgnHf1qrNeNID5QLe54FPDVquHqKrRbUlsyKfNGXNHfuch4P+FeieDplukD316g+W6uMZX2UDgcfjXVXGoruKx5YjsO1QyQFsGRs4/hzwKWSQRdwFwK669eri5+0rTcpeZ16zlzTfMys8ks3+tcKMHpyageMJztPA6tzn3rN8ReK9K8PW4kv7kBmPyJ1eQ9gqjk1SsY9e8XqJfLbw/pR6zXCg3Eo/2IzwgPq35V3UsJPk9pP3I93pf06s6V7i5paL+tia+1FVuFt98k9zIMpBbDc598dl9+lX9M8GPeRhtR2heCLOJjtz/wBNG6n6dK3NC8OWWgWzx2tuV3cySyHdLKfVmPJq1PcYBEZwBz17VhWxyXuYfRd+v/AOeWJlL3aenn/WxWuZEtLZYIEAXaAAvAAxwAB0FYmqajFoNhNfzKZXX5Yo1GWdzwqAd8k4rSkPmgnOU5BzwT9KyNGsz4k1wanMMaVZ5W0B6TSdGl/3V6L77jRh4pXqVfhWr7vsvVhHlhFt/Pz8ipp3gu2k05JNXgivNQuHa5naRd4ErqVIHbai/KK4f4m/A3QfE+jQwWcdroctkGc3sUPzsGUggsPm7V7dMiCEynI7A1y+rRPNCLWJgWuZkV+MnBYD8OM16WBzfFU66q05tWd/JfLtYwlSp4uDhVV4vdPb+kfH998BdT8DnTdZu9Am1CyDwPJYJKApiV8vFMACTuIDZrO8Q29/4q1Kz8R2thHoFybmWKCTSvlQBIx5EKQqAxIJX5ycCvuyeSWxvZJLfiSKMY4yOW4BH6Vk+HvB+j6NYW62Gn29usc5uEwudruBkqTkjPoK+4pcbSjD2leHNPZWelmup81UyDCtWh7sXZtK262e118mfCGk+APEPhuO0123kvraUT/ZtSu9rxeW7EsI3ZgcucA1718F/wBnPR7jRrXXr9l1LTdXDXElvI0iTxypIy7CQcMhPzc819IXtlDPDe2d7bJeabepm4gkQMHx0Jz3BwQe1OhsLTSLOzNhbxQ6fkp5cChVG7nOBxjNcGYca1sXhvZ0IuEnu0+nb1uLCZPhcJNSjG9tr66tWe/VlXwr4O0vwjpk1jpVqlrBLJ5p/ifdjA+YnJGO2cVtQjB+bAJ4z2P+FTRxjAQ8A9D605YyGG4BlyeOua/LK+JqV5udWTbfV7nsXtdDZbOO6hEc8SyqDnDqGAPqPSnR2ccOPLGwDj5emKmRdv3fx+npUpKnt+BrklUk9G9DLma2GROVJ2sT061J5ingrz79qNuG9BT4bd5mCovnDIOMds9KwbW5lJpas2NJ0U3iB3JSM9FHU/4VuwaDBFysS/UjJp+l3W+2SQQvCWGdki/MvsfpVozljnBxXh1atRycdj5etXqzk9bIiFqFxhQD06dKGhHf9RSveEZ/dH3qFtRReoII/Sudc7MlzsDDEFBAC1E8igfMcg8VS1HxloOn3sVje6nDZXEwyguDsD/Qng/Sufvfi54OttYi0ka3bS3jnbiIbgp92AwPzr0qWBxNVc0Kbel9unc6KdGtU2g312e3c6x8djzVOUE/OvX0qSOeK4iDROGU8gqcgio5SQeB0/nWCi4OzNYJp6lR8OOflPrWHrelx6rbeTMGUhg6SocPE46Mp7EVvvslPHXpxVO4jDAjkY7Y716FGo6clKOjO+lKzKPh/XbicNZagVGpwDJ28LKnQOo9+47GtmQrNHhhgEY5rn7i3R3hkY4uYmzFL0KnHI+h7irtvetMnmNhHHDJnIH/ANat68IzfPBW/wA/LyKlS15oqxJaXX9m3IjJO3P1zW1DMlveNg4hmO5D2DY5H44zXNXhLxlhzgZq3pl8t9Yval8SLyuOoGeMfQ1zyp8y5vvJrUeePP8AJ/5m7PLg896zBcBJ3zkLnPHPah7svGWcZZeCo/HB/Gs2abEiuCc569M1lTp20ZnSpbpmrZzNFfzJnCum5efT/wDWKS4uttk/cbeT6e9Vb92tRFdlgkcZ+dmwAEbgk+2cVTmEtzpkt5HIjWogMjzs4SNIz0YsxAAORzmuunhpVJJxV72WnfsSuTeTSWhz3xjkk1PwL/ZMX39Vu7WzGOpDyLux/wABBr1qFE0yyghA2wW6YA9AB/hXjuta1pUGt+CJdR1K2s7M3bNuun2h5liKKinpw0g5zj3r0rXdTaPQpZm8x4Fj/e3EERmQR4LM+5AQV2g89K9TG4PEOhh6EabtdvZ7tpW+5X+Zy4qUZKFOMla7b+dl+n4mPpStczySMf3s8jXDnrjeeB+C7RXc2JFrGoTIYYUADIx61xHgfVLPxDp8Os2kySWl4qyQsGBBUjIyR+VdpcXCeRCIwVl3EbQTwM5Bye3PNeDi6TlOcZvlcej77NfI58XK7UEtDRhbzZAOSinr2J+lY3jrx2/gvToo7C3/ALS8QXzGHT9PH8b93bH3Y0yCzf1NT3eqx6HZCQK1xK3ywwofmlfsM9vc9qyNC0X7JfS+INUK3Wt3K7C38MUY5EaDqEB6n+I8mufBU6dOar1ldR2X8z8/LueYqMW+aaulsu77encyfAHgUeEEu9Q1Cc6l4q1Jmmv9Rk45P8CZ6IOgFdcXMrHJzz0Pc1BLd/aJdwHB5yB1oRgTtBxjBz61GJr1cXUdWs7t/wBWXZLojtnzTblN6v8ADyXki6krIcDkevarKq0hBydpxx61Sub2Cxs3urqVLeCMbndzhQPUmvKtS8Za98Vp5NO8Jg6Z4fBK3GtzqVMntGODg89P0p4XL54q8rqMFvJ7L/N9kKlhp122rRit29l/m/JHT+NfjLYeGp/7L0WH+3NckJjS2gG5Y2/29uST7fniuZ0D4U6h4l1T+3PH94byZsGPS0cmOMc4DkcAc/cXj1JrqfCPgXRPANsRpsAa6kGJr6XmWX8f4R7Cts3rSqdgOf8Aa6f/AF69V4qlg4OlgFa+jm/ifp2R2RnChFxwqavo5Pd+nZemvc0hepbQpDbxpbwxjaqoMKB2AHYVUe8MzYG5vpVbjrIxkPp2FNe7ZRgEAegrweRN3ZzQpLoi8kLNguQvPSrUbQpxlST+tc4bluQWZuaWIkk4GKbot7s1eHbWrOrS7CpjonXGe9NkvCoPQjocjpWDB5wwQTkHrXCePfFGpRTvanNvH2Knlx3P/wBatcNgpYmooJiw+AeIq+zg0P8AiJ4zkup5LC1lVrcLiRhg5PoD2rz3zxESA7MACT3OBVW5vthK8DrxjFISWjzjBPBIPX2+lfomGwcMPSUFt+Z+l4TBxwdNU4r/AIPmW4Q0rEksqfl+dPktd7Fum4dfak07kDkfQ+lbkVuHT5hx6ms6lV0pOxvUnyMw2syI/l+U9OPSsHV18kMwZt3ccn9a7qS025wO3aua1q0yjHawHPSujBYi9TVl0qimzz66uJHYHezHkY/Gt3S5ii7Qe3zE/lWXd2WJHHcfw/0zUlpJ5EeN+49zjFfb1oxqU0kd0UdZaymR+OemPTArobMeZtKZORnNcvprAqDzgdff8q6vTAQuT1Hcf4V8Tj1yOxx4jSNy3IxiGAcgDkVPagdT1x2qGVMjn8s/zqe1BGM/TNeHL4TyZfCLKgXoOc8HuKrzxlkJwenfpV4rvPPP1qOWECM5+nFRGViIztYyMc496juI8gZ4PB9zVzyST0696jvB29O9dcZa6HbGWqsUMsG6UqnB4PTpTC2JOemOD70zcRk9/Sui1zrtcsA7uBwO/apFjCjPU+tNtz0J459KtFd/f8u9ZSdtDGTs7EBY5znI96hbn68cZPX2qWVCp9uPc/nTUBPHXtwOtNaagtriEDA468e9R4yeAfXA/wAatNEMYx07VBjHbOfX/H1ppjUhpT07nOKaIsg5GD6VZVMjp7/SpPJJOOmaXPYfPYqrHgDPOfwqzbwYII7dfWneV/L6CrMMRGT157Cs5T0MZz0Dy88fzpyx4BGM85PapwndunfFLs2joT68Zrn5jkczqrmxA6j5cdTVeG02SdByRx/Otq6UN1+ue1VhHnkdM/lXhRqPlPmo1W46k9nGQoznPfHFNu5HmmYEEIh24PrxzjvViBdvXIH1q42mwXzBpQd3qrEfh71z86jK8jhnUUZc0ilZ2fyk7CQOpPPPeq72Qabft5HAB7etb0lgxmgaGYwxo+XjChxIuOhz0NM1LTobi2li2+XuUqGUkFc9x6GiNZOS13/A544n3vU8J+LuvQ/B2U+Jh4mtdHtp2DXWlXT+YZiBgPFDncWPAOPrXF+Bv259C1jXIrXxH4cl0HRpIGaHVY7jzWLgjBeHblVI9CSKu/E39n+Kfw3q99e2Vrf3kAeUXkzM00icnqeQcdq+RdZ8MzXc7SWcqxRxgbR24Ff0HkWSZLnGD5a79pOOnMtLaaWs9WvO55ebYjHOMHStZdlq/JvrY+7NX/aM+E0uqWunx+OtMlmlG9JImdoVPYPJt2qT6GsnxTffDi80+SXUtT0hsKxLWlyjy8918s5LGvi/w54Ui0yA3F1FHLqUo/eNgFY1JztXNdFFCYbYxIipDndtVQBu9eK7Vwdg8JOLw1aatvqtfuSPucjy3Mp0Y1sRJRbV7K90vP8AyOkS4TVdWks7S82QFyIpbxgrmPd8pfGQDjriurtvAeqQ3AitbrSr4+YgfyL1S4UkEtz6A9K8e1GBNKgub6JDuYZ8vaSCxPA47Zp+kXH9pOM2k1rPt3FNpxx1IYV9XWwMpQXsppJd1fU9b+0XTqywuJajLp2a6NPa77H2RpHw60WxV4x/p8bgZEwDL0zjHcZrs9M0O3s0AhiWFcYwi7Rj6CviSzuryLCrdXSHsEmcH1zwa6TS/FviDQ5Eey1jUYJARkfaWdT9VbINfnOO4XxWJu3iLvzVl+Y6mHqzjpM+0IIrG2x5zhSc/eGPyq+up2Ua4hzKf9ha+f8A4efGW+8UXsOj+JY4lnlO2C8hXaJXHO1l7EgcYr1OW8htVOJdgx1Jr8wx2UV8HV9jX+Lyd013R4s8HJu1Ru/4HYPrEEETy3EkFnbjrLcShFUdiSTgVz+qfFvRdK8T+GtGt9RsdYk1qaSAvp10sxtmAHls6rn5WYlfwrwL4seO4/Fl4miwybrG3kEsgI+WSQcAe4FVPg/qPhXwh4wj13XmnX7GP9Dggt2kXzSCDI7DgEA4A9819LhuGKccJPE4iLlPldopdWtPO9yauTVPZOqtXb4Urt9tT7HTOcBe34GptxHG1gMZGa82X9ovwPwP7QuN3937FLn6fdxUb/tK+DUbEcmp3Z/6Y2LY/M4r8/8A7DzKT/gS+5ngvAYz/n1L7mepJMQQSox61OtzGP4eAD+Hqa8K1X9qjTkGzTNA1C5foHuikKD3IyzfpXA+Ivi34g8X77e5mTTdPlG2W3smZWYejSdSD6DFeph+FMdWadaPJHu3r9x24fIMZiX78eVeb/Tc+sbe9t5lSWDyrjOcHAZT2B68kdaspLng8fWvk3wZ4k1DwzEbfSL2aFGwFhLb19gqtnH4V2B1Xx9qynLak6/3Y4Qnt1AqMVw7UpS5HUiop6N6PXy/4JpX4cqUZPmqRS7t2f3Hvt5q0GnKHupoYF4G5mwB+tXINU/dMVRZgw4bdwPcetfNZ8E+LNUcPLpt3dOcHdcyg4/M8V3nw68HeLNDnb7bqS2lic4szmbaT0O7+ECuCtlVDDw54V4ua6d/S1/xPPxWVYejS5vbRcl0/wArNnpjozEHI35z6V41+0Rq2gXXgy70zUryKO+kUtbqOXEg5UjHPWvIfib+0B478P8AijU9BZbbTbiymaNpUBfeDyjr7FSDXhOq6xqGt6i17qNzNeXbnJklcsfp7V+h8PcF4mNaGMr1FGKs1Z3b677WPocqySpGcMTOasrNW/rY17G8eSNd338DdubH14rdtrg56cHnIbsa5aykYlh644/rXR2i/L97bkfma/W8TBI++lO7Op0y42su1ge+W/lXUWDjavv0xXIaZ94HhieO1dZpa7APl5YjCHpxxXxWOilexk5X1OhtxkLxkH+dT7QV6D6io7VcrkDOOvrVg5OCMccZHFfD1X77OZsqXK4XpwRyOlZksnlh+wHP58VqXhHl85bPQdOaxb6UDPzcenXr9K9TCR5kir6FC6YynG/k9tvSo4rQOxUkgk8fj3p8ChmwcdScbuT9MVesrYjB6E+o5r25VFSi0mcUrs67wPphhspJD8u98H1IAwMY/GullYD5UGAD1Nc3o4kiAETlVwF2rwOprVS2dgN0shH1r4DFvnrSm3uefUg+a7Y6Xy1yZZN7D16Cqz3Yc7UyT7Dmti2soerKHPvzUs0CICFGBzwBgVyKpFOxiq0Yu1rnPpbXl0T5aCBc/fc5yMdQO/41mavpd/OxtbAebckfPfXQ/c2/+6g5dvQfd9TXTCZmYoOg4b/CkkkCgcZJ4GOp9q7KWJlSldJGnPO+hyvh74d6V4ZujfyhtU1iZtzXt0A0m7/ZA4QfSuoHeSXrn7o5x9afFCYn8x+Xx19KqzzB3ZV6g8k9AKK2Iq4qXNVk2+/6LsNuU37zu+5LNKWBCkEdT7c1U2ebwD8mefU1OsajAP3T69T7muH+JPxEh8IWRt7dhNqsysUXHEYx99h6e3etcJhqmLqKlSV2/wCrs6KFKdSap01ds0ryYa7rf9g25xDEokv5U6xxnpGD2Z/0XNdYsYiEcFvGqIAAqKAFVBxgDtgVx/ws0t9J8KQTzsz31+TeTySfeYtyufouK7bTW8xZJm4A+UetXj2qc3Rpu8Yaer6v+uhjiLRk4rVLT1fcqasSXWIZ47AdazbWINrlsD0EmRxnJCmtBjvmeQ8gHIJ7GmwR7dVshzkh2P5GuOEuWLXk/wAiovkg4+T/ACFuhue4bnnaCAfc1a0i236Tg8kcfiP/ANVMuYsR8jBZx2zVzRiPs9xGMYRz/j/WsZy/d6eRz1J2p6d0Pni3QpJ0OM81UsIwDJZyH9y4+T/AVrrHvV4j26H2rPniySRkOnTH61zwnvE54yunH+vINMlJMllOQbmDg89Qc7W/ECtGJOdvbuR61j6xBctAmq2UXnajaDDQggefH/Eo9+Mr78d60NI1S212ygvLKXzLeQZVh19wR2IPGDWlWk3D20dtn5P/AIPQwk7q6+fk/wDgll4yPbn2p6KJOMYxTjkdQPWnbfUe4rzbmbZGtqzuEjO3Jxg9P/rV6Bo+ixW1mgXG4gbj3NcJH8oG77wGcnjNbej6/LYOQ+ZYz2J5H0NcuJjOpG0GeXjYVakLQe34nXSWIQctUb2mCMGobfW4bvHzAMeMHg5qeSRG6Hr3FeFyzi7SPnrVIu0iu9ucZ4GaqS27ZPp1/GrMkz9Aw+lVmncDBUsO5HNbxudUOYwfEHhqw8R2L2eo2kd1bN2dQQD6juD714Z4u+DGoaMrnTI/7V00Z/ctjzo/z4YD86+hzfR5x09jwaikZZD8g9819Nl2bYrL37j917p7f8A93AZhXwTvDbs9j5m8JeP9S8HOIYpHnt422vazkh09eDyPxr2zwt8RdO8VW4MMohmxho24YH6U3xX8O9D8UDfe2xiu1GFuoG2SD8R1Hsa8i1/4QeIPDt213pE39pQqdy+T+7uIx16dGxX1EpZZnOrfs6j6vZv12PpHPAZove/d1O72fz/zPe5E3nOOfXuaqTXOTtz04BrxTwv8bL3Rrg6frkLkRNtZmQpKPqh5x7ivVdK8Rad4kgE9lcK69wOoPoRXhYrKcRgXepG8ejWqPMrZfWwrvNXj0a2Lk67/AJW69eDVF5GQ5AAkwM9twzzz61LNKUYZ+5147CoHcb1c8kZ/GuSCsEI6DjdrIvysNvTr0Poao29+2nXQZSB82Qv971H41Qu5GhaSSMEsFy8a/wAX0HrVCXUVvbZZopt8bZAdTxweh9CD2r0qeGur9GehTw6kuXoz0JrlLkC4hG84GB3Iz09jU2maVZajdrbX2v6do8UlylvFHeTBJpXcfIqA9Sx4ArivCvjrwvpfiCy07xTrEWnQPmaSOXK70HocYALe/rXL+I/E/iux8W+LNX0LQtH1zwfqdxE2narr6IpitVZAPstwu4qok5wU4yGLZr6PKcg9q3WxFlBbJu130s3ofH5nUq4ap9WpJ8ztZ2ut/wAXbpY9/u/EWi6G0+gy6OmuPapAouU8tlvHyfMVlb7qpgA569q+dfj1+1XP4E8X2uhazpMinU4kSG6iCCzSNnxg7sZ2AfdI9K8q+IOsy6R8LLu9n1GTQ/Fen6iBPDZ6gZLqbzJ8GSME8qyNlFxiptC+H3gn9oLwlFp9rpnizxPr76jHb3evXTFZrZjIiHiQiIbYzu2AV9tg8ooXjUxUb0ublslZJ6JSbvZrXe+p5GIprBp+xd6lk7y+9pLpt0R7j4i1e5s9L0afxZ44SHRBeQ3FozrAkbyhSY43DKUZd3zD3rEtPiT4Cu/FUsA1XT0s9Pmiuphp13JaG5mUFxH+5dI2xgsy4IYNjFfAnjrwtqfhTx/qfgTUL3VPEn9i6lPYw2dndG5jKRnCuiqSM46qOldF8Ifhx8P9U+LMeleKPEN9ZaDFAZJk1WBbCRpwQFiYb22j5jycfdr6qXC0MHTdWpiZNxTaUUtvJLrbQ+fhxB9bqKlHDq0na7dl56pH6K2viax1fWdLb4dWNjY+H7KSb+0rNJES0nV3DNJbyYIUxsSSmBndx0rsLTxdZvrWpacNy6xZy+VNZyrskT5Qytg9UKsDmviay0Xw98OdG8XXGgaxqXiPwPFLBb2s9rqIMdi5cBkmQFQVZ5T83II619Q/D3U9R8U/Dho7C/0JvGOgK/8AYt1qiyfvNOZFV/PjUblAVAm45x8pB5xX5/mnDdDG3knZvaTXK293dd9bPqfSy5qNFVOW8VZNXbavs722Z6XaQq0rTzEPIR8zeg7Ko7Cmz3Zu5cA7YxxgenpXAfDv4tXPxA8P3U8+m2un/Y7t7b/RZNyy4AO85+YdcYNdLDOiqZ53FvbKpLGRsADrknsK/JsbltTB4h0KnxLT/hjupUm488vl1NmJzKcKGA6c9/pVPxH4z03wdaRyXbNJNJkW9nbrunnbsqKOTXNf8JhfeId1v4YhVrcZV9Yu1It1P/TNeGl/D5fepdJ0Gz0K5kvDM+o6vMMTaldYaRx/dX+4n+yvFVDBU6D5sV/4Ct/m+n5+Rv8AV7v3/u/z7fmUF0HV/Ht5HfeMJPsmkoQ8Hh2B+PUGdx94+wrt47mK1hS3tohDDGAqRIAFUDgAelZvnO+CpxHz36043SRqcAissTWnXtFpKK2itEvl383qXOEqlk1ZLZLZfLv5vU0xzhpGDDsOwokulHGcAdMdqzI7oy8A57H2q1FFu5Y5P8hXmuFviIdPl+IkNy8mRGPp6Uggkl5Y4HHHrViPYAAOPYVIcE88Hpmo5rbIz5rbIqiIIB1/DtUocAdcd6ZdTxwruchQO5Nc9feJ442McXztnqegraFKdXZG9OlOt8KNTWNcTSLNpAwDdgOteWeIdYudXffcNvA5VRxj3rpbpJb75pjuPYVi6hpoH8PPQ19DgYU8O7vWR9Ll9Glh3d6y7nHXEZfOeR2B64q1bLvhwTyDn36VbmsWzz1HQDt/SnW9qEbpzX008RGULI+nc01cmsITHg8Zx9PxrpbSHPv098Vj2kODz+db9gMLjPuc14OJnfU8fFT7DLiLMXHtxXN6tbjDZI712Esfy9K53VYwc7vp0zUYadpGeFqe8ee6hbATMD1HPsay/KO5gOvTB9O9djdWQ64ViMj5qzP7P/eLkZYYz7191h8XFw1PpoSTRJoiuEUFOB6dcehrsrJdsI55/Kue0+2WAjAUMfSuktQSBjmvncfU9pNtHm4qVyzt3HOM/hVqKLaAAf8APpTYE24Aq0i9DgZrwZS6HjTl0EEWeOn496bKu5emCPTsalPT0/nUTt6ms0Yq9yky/N6j1xVW7TAHOD9K0CuDjPX9ahvItqZ6V0xlqdcJWaOZun8snbuGeoAzxUKuWfrnHYHqTx2qa/jLtxuHPb+lNt4ArDHXAOcdBXtwcVTu9z101Yv2mWHH1rUjt8g9PSotPtM4x16dK2Etgg4HT+dePVqq+h5leqk7IxZ4cc9O/HOKYIRnHeta4g3ew9arGLGOMZ/OlGpdCjVuiq6YXJ6ZxURTBCg89cYyf/rVfMJOBtzzjJ6Uhgww5PpiqU7FKoiGG2GOvQ55p7wjOBnPbH86sQLgcfn2NS+V8xyKzc9TJzdyjs5J4/KpkBGcDjripZIwaI1wOvI7Uua6ByuhQBj9MetSYz14o46k+1IpC/h/nmsTFu529xjp1xz0qsknbOTmq73fBGf1qsLnDdz715MabseDCk7G5EQMA9ev0rRhkwvWucgvAMAnv6VcivsHGcAjqawnSbOWpRbOhMxHPbpxVe4uM/Ss433Gc4FU7i97E/j7VhGi7mEMO7jfEFvFq+m3dlKf3NxE0TgccMCD/Ovib4tWmlfCLXdH8OaVpkNzfarII47h3OEQEBiVOexr7Ivr9Vt5HJ4UE5Ffn18R/FA8ZftS2Ufmb4tPBjB7ZWNnJ/lX7V4f0q0q1RX/AHcU213fQWLfsKdNbSlOMV82r/gas9ttZm6jd9O9TQRBlyFyfu4HtUzheoG0c4P938KmRMfKPvHs3HvX6y5u2p+uQq8sRuiafHc6/Y2x2COaZUxLwhJ4wfrXTT6ZPYeLJbWHSJi0iNGq+WxRQAcktjGMCudmtRsIDY6Y29a9s8EeK5dY8C2/2qXzru1eS1mY4y2OQT9VYV4OZYuthVGrTjzJ6NXejez03PEzHDRxUoyZxN7ZW9/4d0ua+iU35s4syx4Uj5eBx7Vxb6gLe58nyfN64KEA/keK6vxpqSRh0VlCqMYHAAxXmc140t3uzn0P6135dSlUpuU9nrbsefUxM8O1CDN9fELaddQXEcTLLbyLIrfKCCpBB610Evxe1nxRNskjS27bgxJ684UcCvObwsxLdSeQKseHHPm46tmu6tl2HqRVScE5R2b6HlV8fVddRvZHtfhi3t7iBUngjlBP/LRcsT1PPXmuil8BaPqAzHDJZytxvt34/wC+TkVx/hi7YRJls57e9d9YTGQL/D3BPHFfm2Zyr0KjdObXo/6R9RQm+RWOdvfhte27BrK6S4Xdllk+Vj/SsK90XU9N+W4sZAo6MnI/SvVkbIBB+Ucc+narUe4qCTkd8ivIp51XpaVUpfg/wOxV5x31PDTdLlQz7CTjBXaOmec1LFMMqdy+u0Y659ea9h1LT7SVP31tDKD03oDz9awrzwpo86OTZomeSUJXkfSvWo5zSqr3otfczT6xdHEw6k8LZUtGwPDKeRjnI9698+D3x3ivp7bw/wCIHWK+bEdvddFn7BT6NXjl54V0pGGyBuOQN5HIrKk0W0tZEmih2zRurRyBiWVgchh7g1OOweDzeg4TTv0drNP/ACPIx+EhmFPlmvR9j7u4bBVcHqarapq+m6HYPe6peQWVov3pJ3CBfzPNfHN/8XPHFxGUbxLcImACII0U9PXGa4jWp73XZPO1S+vNTkU/K93OZMH2BOB+VfFYTgWcpqWIqpR8tX+J8jS4aqya9pUSXkm3+Njof2k9W0HxT8TG1Lw9eQ6jaz2kSySwklN6kgYOOcrXlYtujHbx1HT1Ga2ri3+UhV5z16ECoYbZt6n5uG/Sv2zBRjhMPChFtqKsr+R+iYWmsNQhQi7qKtd7kdlabg21G659M+tb9lCdoGOuCMe1RWtmFXowHU+uOlbkOmkbAQ2DgFh6dq5sRXT3ZTdyzpiFnQ5OBgfL9fzrrdOtxhSp27uuDnpWLpsBX69xXUWMexQDt9PXFfFZjW3sTc0LZO33e2ehqd1xnjOMd+lOtYxtHFSum4HGOK+NlO8jnctTIvDgswPI6t+nFc7fOZHKjp36+xFdBfnlx0/kOO2a5uaIq5Y7ue+a+kwC927NW9BYMCQD14/+tWtBtDgg9gWrJiiO/wCUsrBeMCrXmlJFJHbPPpXbWjzbGFrs63S7jBRd2frXR2soZBx26YrhbC+/foo3AHkFuc/lXVWFyG29+K+MxtBwkctendXN6E8cH8qhv5nVCUGX6KD0P/1qWB96jnpSyw+ZcRjrgk8/SvGjZS1PJ0Ursg8gRRYPIHP1NNhgIPnHO5ugP8I9KtbAz8n5VOR9RUM7Ekxx9e5POKtSb0KUm9CnPK8shih+6eC3pTFtlgXA7c//AFzUzILdSsX4nr+Pua87+JPxNi8NhtN0wxz6s4Gd5+WAY+82Orei162CwdbG1FSoq9/6uzuoUp1pKFNf13ZP8Q/iTb+FLXyYcXGqyL+7g7IP78noPbvXjeh6ZdeOvFcds0r3FzduZby6f+GMYLMfQAfKBXP3V28lxLdXUz3FxKWdp5eWJ6EnHb0r6C+EPgdvDvgy51i7i8vUtQCsyn70UWQVX6nqa/SKtKhw7gm07zlon3b7eSPp5+zyvD3j8ctE/N/ojrJJxBFIqDAjXaq8Y4HA/QVrRg2+lxw85KgMT1yep/WuZkO+8t4SB88o3DH48/lW7cXHzejdvSvzKunp56nzFWn8K+ZNBDngADLAD6CofMMviqKEH5I7SRzjqCWVR/WrlkDGEyCSBzmsfRpDc+NddyeLezt4wPQu8jH9AKiirqpP+WP5tL9Tlld3fZfm0jYnX92BnqwNJpziLVr5c4/1Z/NT/VakuIshDkn5jWRPNN/b2qwwDM4sIZ0HqySNx+PSsqFL20ZK/T9UZvWLX9bo6rO26TJ4xg+9MmTZOD27iq1pdx6jZQzwnMcqB1Ptxir3FxaiQEE9/rXnSi4Oz9Dk1i9fQhty0J3gZAOfw71xfioXHw11N/ENnE9z4dvHB1G1i5MDngToO2f4q7e1lKjGOlWLaCG5EtncIJI5VI2uMhhjlSO4rrw2J+rzfOrwekl3X+a3Quf2cnKSuuq7r/NdCvpuo2msWEF5YzLc2s4BSRDkMKtlCvuOuK8K1iPVvgL4jMtoHvPCF9MSIG5ELHqmT91h2J4Ir2Tw54l07xPpSX+mzi4gbg9mRscqy9QR6GunHZc6EViKL5qctn+j7NGtfDunFVab5oS2f6Ps0aICkdzTt3GGGR/Ko5EI3NF696kgkDkjJyOx7V4L7nG9rkg3K2Fycnr7VrWt1JtVTIQSOg5xWd5bZygJB7elZHifxR4f8N2n/E81WHTlblWaTEmfVQOT+VOGHniZKEItt9ldnK4e1aild+Su/uO0a68oZlJHr71H/aEeeoJz64ryrQ/iwNVtJZdPni1i0RjGJMGFyR0DAjjIPXFS2nxX0aO8WzvZn0W8f7sGor5YbH92TlGH0NdTyTExbXI21uluvluVLLa0Pij/AF6bo9PedH9GHuKrOUJymR9DXMyeI28nfFslJUlDn5GPUfMMgCvMNT/aY0m2h1Kzu7O703V4d8W0oJEEoHZh2zzW+EyPGYttUoN238r+RVLAVpu0Vc7rxb8XPD3hO4e3lvvtV2P+XaBdzD2OOn41w8n7SUkkzCz8NT3SA4V1lPJz7A44rxjQL3TtT1mI318rRXE5a4llOGfd6/ia+xvC/gzSrTTIBa2caxuMgqoHbrX1eY4DL8hpwjXpOcpdW2lpvse9iaGCy2Efaxc2/O35HhGvfFPRvFVuE8ReBb4lefPjXLR+4fg5/GuStpdMtb83PhHxSbOfj/QNZBjbPYK54PTHNfYB8NWbAeZBGfbArndY+F/hvVixn0m3dj1LRg5+vFcuF4kwVNez9m1Hte6+53/MxoZzh4e5CMox7Xuvuf6Hkvh/4pyxNDaeJrKTSp2wFutu63kPs4JH612TXUTIHWYNGRkY5H1zVLUPgNpFukn9l3F3pW4fchkzEfqjZU/lXJ3dl4m+H2wXdpHrOk5+ee0BSWIdcmPkED2xVThgMe+bBy5ZP7L0v6X0/E7FPC4h81F2fbb7rnT3F2Yzs3YPJVhyDXN6jYXdvci90V4xfTbjdafK22K4wcB1YD5JMd+h71q22rRXduZraUS28yYAAGD68dQaiNzaC2dWZGmDhlc5VwB1XJ4APrV4bnoStb1Vvz/r0Ovlcen9eZ5J438P3/xB13R9CvLfSNKOsyvFY3eszRq9nJEoP2eYKSyec5wrcZ4r034kfGnxFa+IvDPw38QaSLO2u7GXSm0/TLVLiWxCfILmGRSRKCPvKB8teb2Vj4e8ZfEqNr7xLFa+IINYje3ubdN6OiK7wpIXUR7VdV53ZNaPihfEev8Aw/029Gg63pHifwb52r6hrlmkMQeCaYxTTQM7bXaTG8nGMDiv2Ghh4VqFKk0krPTVWbWjV/PyPybOcTOONdRu/K10vbo1fo7B4l0jT9W+K3hO9n13+zho9pG2kPqFoJJ7qRxsKXGQAnIyv17Gud8A3niX4h/GbxtoOjeOW8PeHI2S4v5LGCNmknZQhEJIyD8vLe1crf8AxD1PWNe1PWU/4RS7TxUq2N3aveeVLK8KFDO8iAxxFjycHk9Kn8JXVl8W/E3gDQtH8R2HhfUorZ4pJNGjZbszBNpSWQgJgnOCc5pvA1cPRkpPRRsm0mo21btZtu91+PkdE8VQxUIODtJu8lezellZuy21aMN9fP7Kvx01z/hHtIXxSv8AZiRm4QOrMv3nlZlDDzCAGY8DOelVvCX7Q2jap8Ur3x94u0myvbbV0ktLm2axEw04Db5Jzj5g+07iRnPSu+8MeFvHXw/8R+PPB9gt3JpoRhL4g1iDmBmVd/GD5ihC7DGAa0/GsvhyLS9IstT0/StN0iysba/uNXvtI+ztfxBwIzZoeofbzuHG7pXZKtRm7VIc8pxUXJNptWWtrWTfRb38jx6GX8qTp1FGMW2oySavfa97tWvrsUrrxT4J+JXimLX9JS71qzv7r7NJ4M0oC3S58tRtuZoiQCQ+CC3+z3Fe2fAiRtQ+KOiajp2oX8lv4Z0x57+wScR3EzzhgI2BBWZU8vaQpzu24riPgn4U+HniDQLybVfCn9m3Wqoz2evwaZcQSQOzFhG2NkIClRhtwz3FbWv/ABF8M/Dz4W+DNIiZrbWZbxLs+J44xcvBid3nQxqwYgYwQSV+brXmOnF1YUqSl7mi5tbL8nppfc76+Jm6E6CiryaTa2ato9/wvoaGlSeDvBvxB1+88Da7/wAJNqOv6lMZtJvjLE0YU/NPvI6I5IcEbvTiu/l8KnVbhbnxNe/2kyHetjGpitIz2G3OXI9XJ+lfPfj7xx4P8b/F/S9d0Earrv2NYglrdwhZ2mDH93CfveW3DAnPpkV7/wD2pPfqk02+M8FoV6DI6Z9c18FxZSnRrwqwXLKS1b300SXVadrH0WV4ef1aDv3V+vp5f1qdAb8SBEhAWEYAVRgAY7e1O85FwDyfTPSseKSVsrEDx1OOB7VZij4BJJNfmE4Jbnp+xjHQttdNKMduwp6cAGoRkcYAHv6VHNqVvbDDSheen/1qhQb0ihct9Io1IJBwAc/pV6I7e/t+Fcbc+LYoQfs8ZkI7k4Fc3qniXVL/ACnn+ShHKp8uR9etb08vqVn2XmXDLq1Z9l5np+oeKdK0df8ASLuMSHgIpyx9gOtZCeNpdRGLSJoouzSDB+uK8f8AKa3m8xUUyNyXdck/iTW1p3ia/tCF8uB1A5yhGfxBNeq8lhTheD5n56fcjuWSqnHmXvPz/wAjvb/zrlCZCxNZNvATLtI7YxUFr41FzGVnsmjJz80b7wfw61esrmO4kBU4HoeDXG6VSgnGUbCjCdGLUo2L8EWOg4xmlntBKPWrKxYbPr6VNs3detcDnZ3OJ1GndHJX1htfOO9U1tCDjHHU11uo2m9eO1ZJtM44HHbqPxrvp17xPSpYm8SnBFhgMcitW0XD9f8AGoVtyo4GM1Zijz+PccVnOVyKk+ZEpXKnHasPU1Cjnn9M10GAflrI1FMqR0wPypUXaRNCVpHPGDztwIqhNAVwD1PX8a3LW3IbGPz5qK9tPnA9+9exCtyyse3CraVilZ2xI3YwP89q2reLB45+nei1tQIh3NTgBU5H4fjXNVqubOWrV53YljGcjjNWYeOnBqqvX68Vaj+Ye1cUjhmSsN3H48VC6/nU/JGKaRtwR1rJMyTsV9mD/wDWqpekbD16VfKgjjiql1FkZPJ68VvB6m8Hrqc9NGWJx09Kms7MNID0YZwPbuKstZ7344zyfetGytQG6Y7e1dsqto6HfOslHQuWdvsFaAiGzrS29p8oGeO+alMRUbV614053Z4M6nNLczZYN7+2PzpkNsGbH4Dt9a0li5JxSiA8lRz9KftOg/a6WKg04Px37E9ae+kbkxjj0p7RzIOM5pouXVvm78+go5p7pi5pv4WV/wCzCBgD2qvPZyjJBOPzrbS7455JqTfHL25pe1mnqgVecXqjjLpLpM5XI9P5VVOpyw53IRjnBrv2s1kzgDHtVO58PpPn92D/AI+9dUMXT2nE6YY6ntOJwx8Q7W5P1oGtoRj+Kuhu/ByE5CfhiqL+CyQV24HSu6NbCvfQ9GOIwslfY0hqQ2DngZH0qtLqYiZj1qiLhXXII9c1nX0+c8jAzis6dBSlaxj7GMehvR64MgE8epOPWrUWso2CWzjr9PauAN+YWBZ2Ydc570JrpjKn+EDJGT2r0XlUpK6RzunFs9O/tMBOvB561Sn1heec1xDeIgqFQ3P1/GsO98VBZiPMwcD7rdCRioo5NVqStY2hhYrc6fx34rTSvC97cbwAiHv+Nfnx8FkvvHfx5hNonnXl7LcNGW527lYBj7AGvor9oHxw1v8ADq7RHw8iMAc9iMV5J+wfMll+0Dp11Kg8hYJbck9nlTap/MV+05DgZZPkmKxUVefK2vknZfefm/EOJazTC4ekr8j5mu7vf8kfSnjf9nLXNBQXOiZ1y325kjJCTq2PmI7OD+dcJP4G8SWU1tFceHtRheU4jVYmfJ9OMgH6mvuJk5z3x17UW0b5bIyM9K/J8PxvjKMeWvBSa6vRn2lPOK0I+8k/wPiqXwB4qt5/Jl8O34lUA8ICMdfvAkfhXWf8I7ceAPDOmreqsN5qYlnnjB4TaV2qT6hWr6U1UBDct7gg49q8X+OoD2Xh6HPzgSsT3xtA/U17GC4hrZvXp0JwUYt3dutl+h6FDG1MQ4pq3/DXPAfE1957umeOh71yS58zO3v1re1qMeYSTuJPOaoQWbyLtIbAP4iv2bD8tOmkcteLlVT7FSeMhADx3/AVd8NW5abI/v8AQf1pt9F5fynbnB/l2rR8LIAUbH/AT161pUn+5bPHq64tLyPT/DMQjjT+8Tk/j2rsbVtqBR9Pvdutcl4eiZEXjOeQNvHtXZWUQZVwuMNnFflGZySnJs+zov3UaVuxONvJH4HHr0xV4SbY8nvjJA5qnAjKOPm46N1/H1p0kjAEhuD/AHePwr4yolORu5XFuZt5BBAAOSc9KpXHzJn7vpu796sMflGTz271HIg2u2N/OK2opQaBPQwbr5efm56d8VlXIDd/rWxf5RicHnPPp6YrFmHl5x1HQj+dfXYbWNw5rGdcRbhyOp4Pv6fWs6SIhslduM9P6itiSPzW/vDJ6+2DxVWSzLnA6Z5GO/417FOolubc3UyZIA2PvDr757gU+Cy2vyPT6Hmrr2xEjeoB4B9OOtXbW23EHCjp+HpW8q3KjXnTRFaWgX8sjI/nWtBbrgZ2nAwBt4p1tajKALhhxj3rUWArhj9MD0rxK+IK5rhZxbWXPX09x2rctF2nnGO/as+2h3OAD04HcfXNaNuRjPbjn3r5vFyUkZN6mpGTtB7e9I52rkEY55z0piHI6Z5OfzqG5mAyvUYwBXhKPNKxjbUzdUkGSnHXGc96xpR83G49PyFXb253N8pznvnj9Kpo2VH1xk89a+qw1N06YnLUWJNn3emeNzcZ7VNIm5Rt+VfvZHXNQ71jVju4HTscninLKzde547mt5Jt3NI7lu0TCrs49K6bT5flHp2x0rGsLAlAw+YEda0UPkDb29a+dxk41HyrWw5pNWR1FvLnA7+nrVxAzFAvOTg1g210B0PNatvPvj2liD6g4P5181Ug0zw6tNxLUqlFIQZCnBJ9fWqkh8qLbE2Tu+Zu5q0QsiYYBh3z3+tVJwlpC8rHbHGpdj0AAGT+gpUlzS5Tmgrbnkfxi+Id3o9ymhaVOIJ2iEtzOv3489FB6Akc5rw+R958o7v3nzu7sSSxxkk9zV7W9bfXtav9TlbMl3K8g74Un5B+C4q34G8GX/xA1uKwsAyW6kNcXZGVgT1J7sfSv33AYWhlODUqllZXb8z73DqngsNeWnVs6f4PeAm8Z6+t7dR/8SWwkDOpXAmm6qnuBwTX03qNuZdMeEdApOB6+gqp4Y8O2PhbS7bTbGLyrK3UCMHq3csx7knrWhOTOSn8H8R9RX47nWbTzLFc60hH4V2X+bPicZjZYuup7Jbf13OBt3A1OAk9WbHTrg1dkmPnjnqwA78VY1zThBercRDkNuZR27HH4Vn783SAnBDE4HpWd41UpR7HpxlGqlNdjoPOb5vXOAfeuT+G+p/2p4r8cTht8aT29up9kRgf1zTPGvj2y8HaZLPM2bl1IgtwcszY4OOw9awP2anefw94gupMl7i/Bdz1LbAT+pr06WCnSy6viJqydkvvTZzzouOHnUkt7Jfem/yPYTy6AccZ5Nc9aXAX4pSwggE6Tvx/uy//AF66KJdzZPZcZ71xWnyt/wAL6WPgg6G3X/rtmvHy6POqq7Qb/I8tK8ZeSLug3H9i+IdU8OTHGz/TbI/3oZCSVH+4+4fQiupspPLneI8JIMqPfuP61xnxqsrnTdN0zxbp6n7bosx8xF6SQOQHU+2cVs6Zq8Gs6XZ6janNvcRiaAt1Gf4T9DTxNJV6EMXDaWkvKS/z3+8rl9rTVRddH6r/AD3NyZDFJntnpUkpIGVOHBDA/SoluBcwLIP+BD09RS2z7sqfrk14bT69DnabWvQ27vRrHxdor2t7brcWV0u2WJv4T9exB6GvmXxDomvfAHxuBZXAn0+4QvbSTAiK6jBw0UmOBImeo+vQ19K+Hrw2t35En+pnPb+FvWtbxX4L0z4i+HrjQNUj3QXB8yKbID28wBAkQ9j2I7969nJszWBrvDYhc1KejW/zOPD5hLLqzhVXNSl8S8u680cF4C8c6d480v7XZbkuYwPPs5eJIT6H1Hoe9dP9n87L5+f1r5K1zSPEXwg8ZxrLM9rfwgm2vY8+TdR57jup/iQ9DX0p8O/HUPj7wvHf2ypBqOGjmtmPCTgcj125wfpXdnOSrDKOKwkualLZ9r9G+x6+YYJUIrEYaXNSls+3kzy/45fFnVfD+rL4Z0WcWc4iEt1dpguN3REJ+7x1NeDyytfX32i4eS6uzzI1xIZCT3OST1re8c+GvEfh/WbifxTaSW91qcjzrOCGjkbPIUrnoMcelcyWW3ZWKbsnHmegr9cyXBYbCYSCocsm1rJWd3119dD6zL6FGlRTpWemrXV9Xc6Pwv4nm8K6jHdp+8tpQEuYB1dO2M/xDqK9tltdO8V6WsV1BDqGn3CB1DjIwecrjkH3FfOJLORJ0IwB7n1z616v8Fdc3pd6NIzSND+/gyc/IThl/Bufxrzs9wbVP63S0nHe2jt3+ReKpLl5+pn+JvgbqlmjzeF7ye6t+psXnZJVHohyFb8cV5Df2l5pt9Jb38M1rfJ9+K5RkcH3B5NfbumQKyjnP881a1/wbo3iyx+z6zp1vfx9FMo+dPdW6qfoa+Zy/jCeDfJioXXdaP8A4J8+8xlh3yNXX4nwgkjxOssbskiEMjJ1DA5BH0Nfbnwa+LU/jzwZFOzIup2xFveRJgfPjhwP7rAZ/OvJvFn7LIdzL4Y1Mxk/8umoAuM9gJV5/MVh/Cu21b4LeMtTm8U6ddWVhNZGFnhiaZZJA6ldrLkdjzX0eaV8r4hwl6Uk5x1Se/pbrc5cbOjjoLl1kulj62g1uRs7ufpxxV2C884c8fWvnG//AGorZ3eLRtEnuW6BrqURDJ9hk1iT/Gnx5qisYZ7LRUxhUhg8xuvqx/pX5hHhPG1ryaUE+7/RXPNhk1et8MUvVn1LcKGHHJ74rKuoFfPy5459K+WrnxR4quZg9x4r1Fn6hMqig/7oAGKkg8f+K9OO6LV2nHpMg/DJ613R4Rr0/hqpv5r8bHpU8grwV+dX+Z7Vq/hOFS0lqogdjvZQMAn6VzEjPpl6vnPJEdpXdGBg9xnOcjiuJg+PHie0AW9062u1AwzIxUnntVk/HrRr6Mw6tpN1ajPLKoYA/hXoU8ozGhpUjzR8mm/8z1qeGxNJctWPMvJnNfFLQJL7w3/a+m2z2NrGxl1NUuRHZSoquEE8edocseH27q8+n1HxTpaI4F5pFveQqn2a21UXglQoGSFUJPyfMxbdheelex3dlovjrTrq30nVYvslzEVmjWJXlRSMZCt1P1BrwPxX+zl4ri8VSahpuu3Gp6Qseb2RAIp44CQrjywQHXbn7vav07JMbTVP2GKkouN7KSd7dFfumfEZ9gZ026lCk5Rk/eSstXpd3u/usdP4b1y2+Fvi/Tdf8NaJeRa/q95HPdQvaC20n7P5bCSPy2+RsN829Rj0rW+NniW41nxzdmCGx8K6/rNpFYal/wAIzPFLaaihGUwGX5XGdpfOR1ryXxJ408DWk01l/bOsJFbf6NHFps5mjuYwr7SA/EYBCgoPXNWLK1j0Wwjb+14PPm00STSXWyCQK7AKIFyWbA6ntX2f1dTlGrJO9rap69r9NPM/PVRoe2lShJWjfVNWT9fMuzaB4o8SeONa8N2/jPUtcgSGGGaaa+kIukQgGBXH91RtJb71er2Pinw98R9Fgj8ZxWNxFFdLp162pXMkt3DFbnCxwpsCxknlgpJNeP8Ah3V9d8XrYy219b6XCombdcttScR5Xcdo3bs9M9K6PxR9jv8AT1uprK8udOt5Eie8tpQ6XF9tAYI+Op45FcWMownKMZ6NbNaWfXbvZHoYDBXi3GfMmr6rRrok36nba78VJfG323w5rXiOy0fTbe5RNI0e6tHMdnGGYP50LYLBkKsAx+lcxrfha8+IF+lr4YsINPudEjbTYrm3V/sWqW+4EkAnKDcu4Y6V6R4W8DWGnaJa3GuQLd3suJnEyBSCRxuHOSM963jqiQQlYQltbAfdiXaSPwr5KtnSoN08HH4dE3a19notXfzPvcHwx7WKlWf6bu+990+xn/DX4F2li1hqHivXG1LWraZ5ftEbmFnDADY5U5IXHHNfQWl2elLbRrFOXUcBncsfbk8mvEbXVtJt1SW6ne4ZhxAoJY8dDVqDx1fjbHpOhTxxngOYJCPrnGP1r83zajjs1qc9ao213SSXkj2p5SqcfZUW0l93zb1bPd3htkXrkdQAM1CYIzGxjOPrxXh914n8U+XvuJnt4+m1Y+n1AJNNsfEupxZKal5h53K3+FfPRyGrbm9on+JnHKKtr+0R6NrtpqF1cDyLjEfQpnAH5CqEOhTq25juPQnNQ+EvEN1qF2ba4G8bcpIB+hrrZI9w6/hXLWdTDP2UradglOeFfsnY58aLL0ypHQCon8Pznom70wQDXQrkPx0q1BIOhFc31mpHVGbxVSOqODuNAu0zm3fC85UZqulg8LYkQofRkIr1WIK/b8qsGxjlXlVI9x2q/wC1ZRXLJE/2tOOkkeW29ugO4jI7gcZ/Guh0y2058bpbiEnscEV0lx4Zs5/+Wew5zlOKy7nQ2s2yvzp6gdKzeLhW0u0yZ4yGIVk2mbUGmwxqCkpYH8qX7KAOOfr2rNsZpIyNrYHp2NbEU4kA4wfT1rypqUXq7nkVFOD1dyrcxB1Axz/nmstrfk1vyRbsgfWs+eAhunT8qqnPoa0qltDPEPTPXtTzEAepqcoQRjt6GnbD6DrW3MdDmVlXHH+c1TvIsnJ/KtBgcY796iljz6+oq4ys7mkJWdzGEG1snOfSq1wg8znjkdK0Jflbcf0qheSEnIyfX2rvg22elTbbLMLKABTy/B9vxqnBle/GM9akLnkc896HHUHHUmiywxnr+tWI+o9uKpw9j+v9auwjr6/571nIynoWMcD8/Smu3vyaQscD+o5qrM54PT1NZRV2YxjckEwPAzTjgr7dgeKzlZi2OvParULMxz+FauNjaULDxbAVLBGQ2PWjPHH/AOs1raZZ5j3nt+dYTnyq7OapU5I3ZPFD+644z+tP8sAE+34VYjTv+gFNePJA7dfrxXnc2p5PPdlZITJxjjP9KsBRHwR/+urcUYAxTZEGMjp15qHO7sQ6l3YqyRg5GKz7iyPUj3rQkcxnkce9SLsmxg5rSMnHU1jNw1MEwMlO83yeo4rY+w+bg/liq17pp8v19q2VWLdmdCrRk7MS0vVXGDmty1uI5QMgZPtzXnV+8+nyZUHHpTrHxdsYhiAw6juD6VtPByqR5oGlXASqx5qep6olnDMOMUkunRRZJxjNchYeKl2Biw6ZPaq+rePViQjO98cAc/SvOWDrufKjylgMS5csTzdNSVRh29+vr6flVS8vBtLb8cnkdMmshJXWVc9M/hzRcBimR8wHJ+vpX6pDBQhO6Z9tVkuUqX+oLvbIYduv8VUVvXbOH64GfbvRLatPMAeg7Hnir9vpruoHY9TnFfRfu6UEmeXG8paFFpJWRssy+3oPw/Os99MnuJCdzHtXaW2jbguAuccgNmtBdFUtlk5J47ce9cDzOnRb5T2Kcfd1Pkb9qGdrHR7exJxuZBgcdeen6VR/ZBsZPt2qajCds8bp5b/3WXBU/nU/7ZLCLWdPiXrubIHoFrrv2NNAY+Er+9Iz50px+eP6V+qVa8aXDnO/tL8z8nUPrXF1ukF+n/BPvfwn4gh8VaHBqFt8pPEsRwTHIOGUj61vQpiRjjLEc14l4TuLzwxefaLfmGXiWLOFf0b2YeteqaD450u4P76Q27BR98cH2B6V/KuY4J06snR96PTy8mfRY/AVMPKTprmj5b+jIfFP7mIhuC7bRXz18UdSOq61IkbZitUWFSPXqx/PAr07x98QBqO9bCFwFOFlkwAeuSB1rxPUkEm8fNISeSWycnv6819twzgpUZKtVVmtl6n0GW4aVOkp1VZ9jzrVoFWbjk55PemabbCT+7jkHH6VtatYEsc9OhI9/Sk0ix2v8qbQOR07V+yquvZFtL2hzWuWXy7WX5h0+Xvn/CrfheAKqn0wfwzWh4it8FsDYB27UvhVB8md3qAcV0OrzYZs8CvFfW9D0jQbQ+SnDc9Bt5rttPijwoHDDlvrXM6DGDCoJyScHp1NdXA6qoBPyjnP+NfkGa1JSm0fYUl7iJQgQKRwOcH9KqyAKBj72cYXtnPNXnK7eOnpVWTHzN39fpXgU5amqVyqxzx1/wBmq8squP4s9AehqedR19D+pqjdZUdOnHt1r1aMVJq5aVyhqTZbheMcHqKxZf8AWY+VegArRvSdwUqp55+Y8Z/wrLZx/eZj619Tho2joZPRiRKFO89eufXFTi3LMCep/nUML7pNy89MH9KuAqFViWY85+mfQVtO6YJ6FRrTlc8c8jr+tXrWz2rtZuT229Oacp+bd90nqO9XrdRu+mM1y1K0uWxalrYILbP3hyT1/SryRr2PHT86SKMncSODjB7ZqV3K7js9se9eNUlKTsaKQu0pwG+bp83FSROOp+bHH4n6VV87J2+vrz+FWtNj85g/3gOOufwrmnHki5SM3K5cSXbESeMnPes++uflIzxtzj/69bjWKmMjaM/3u1c5qdhLbu5X5gOgrlwjp1KlmNyutDIvJtn8Xbj6VUW529D15PvUd8xLHCtuJ6d+ayrqd4GbKNt6j8a+3o0FKNjic3zGzNfLgY5IyFy3tV3QZFup0DdBjOeRk/SuIk1IsBg5A4z/AIV1nhGYmUHqMjGQOMetTjMN7GhKR20pc2x6Za24CA9fp3qvqMaq238u1WrKb5VB5461S1WYYz+lfmlO7qWIhzOoVLK5aMlW5HRfpW5a3eTn8TkVyBujG2TjJ5wK07DUDkYOQe9dtfDO3MkdNahdXOyimGRzx15rE+IgvbzwRrNvpkTS3ktuY4kjIBO7g9T6E1ctbgSR84IxVkSFxtDDJFeVRboVY1Ur8rT120PClT5Zp9jwXwl+z1qupSoNau49Ns1AMsUBEk2Oy56DI+te8+HvDun+FtNj0/S7UQWqjPy9WPqx6sx9asW6skTh8eY7bzjjtgfoKlafyjtUbuegr0cyznF5k+WrL3Vslov+CTiMRWxLtN6duhaZ8ADHX9BVG5vharyc+vvUVxd+UhJPJ7965bXtUaONtpzx0HNeVhsM601FdRUqF9XsN17xHEmRvOTz19OtefeL/Hl3a6TdJb3AikKkLMEBYDOODVHW9VlaSQqW+XdmuX1EfbIpnJysKlyQxPOCea/VsqyalS5ZVFf1OfFY76s4xgtmvu6nKajeTX8kk91LLdSsMmaR9zEdeCegr6H/AGc4Hi+HskzjAub2Vh7gBV5/KvnHTrW41a5isrNTLc3G2ONFGcliAOnQDPWvsnwv4dt/CHhvT9Jt/uW0YVmH8bdWY/U5rTi6vTo4KOGh8Une3kj6TNK6nThBdf0NzOS5X1FeaabqAl/aUuUDYEOk+UMevytj9a9LyscRYnHGc57V4L8K9V/4SL48axqQIaOSGdowO8Y2op/ELX5/k9Fyo4qrbRQa+bPFw9Pmp1Z9FFr7/wDhj6LvbWLUtOuLSePzIJkaKRD/ABKwwf0NcD8P9An0Dw7No82WfTLqaBWP/LSMtvjYfg9egLNtDNn8qz7ltl8XPV1GT646fpXz1DEThRnQ+y2n81/wDy6M5xvBbPX5r/gXM2F/Ik3Zyp+9jt71YmbnkE+mO9Ldw7fnjGfUf1qOI4AVmJU/dJ7D0qdH7x2XUveRYEu7Lj1znPSu30y5F3p0MpIJK4JGeDnkZ9a4BSYTtOSrHFdJ4Pulb7VYyShIxtkjYnhWOcg+xxiuetRVSO9rHkY+lenzrp+RJ8Q/Ael/EfRZdM1JTgkyQ3MZzJbydnX/AA718p6T/a/wT+IMmkaypitroiJp0XEUq5/dzqfYnkdsmvsYStA2JBgHhl6HHf8AEVznjzwTo3j7R30vV7UTIQWimTh4mI4ZG7GvXyfOng4ywmKTlSluusX3X+QZdmEsKnRqe9Tl07Puv1PPtb1jTfFOiy6H4lhae1YDbdJ/rY2zw6n1HqK801n9nK4NsbrwtrcOs2mCBBdkRvj03AYz9QK09f0jVPB14mk6nKLlVizBeJ0niHALL1DjgH86zYr+401jcwXU1jMo5kifbkc9R0I+tfdYGNfCxvgqqUXra10/1XmfZUaPLBVMJOyett0/lujyrW/Der+E7hk1TTLnTMtgCaM+Wfo/Kn861/hfcSw+PNO+yiW5aTfDIluhc7WU4JA6DIFfQfw/g8e/EGAx3K2kWg9DeX9puaYdwiZA/wCBEYr2Xwt8P9B8Gwy/2VpdvaSSndLJDEFLsep4/lRmfF8MLRnhq8IyqNNe67rXvdaemp52Mz+OHjKjOKlPbR6fO6OO8NeFNUKK90i2iEA7WOW/wrsINFgt0AIL+uelb3lnOef61C8ajPtX4rWxs68rvT0Ph62Oq4iV5aehmi3EPAXHb5RVe4RSp8xQRjGCM1oSuBniqw/fS9KiE5LUcZPdnCeLvhhpPi1U32iQyrys0ShXH4iuLl/Z1IRgmrT7v4d+04/Svd1g28YwacVXBJ+le5Qz7HYeKhTqPlXTf8z0aObYmhHlpy0+8+epf2erxsFdUO3HzL5QwfTmqNx+z9qsaME1KNvQGIcfka+jJQMelU54gf516dPijMV9pfcejDPMY92vuPmS6+CXiCLaqy2kgHXduGR1qoPgVrE5xcXVnGNo/hLnP044r6Nu4gJMevbNSWumxxjzJFBfr6816q4rx8Y3uvuR6H9tV4xu7HgWm/s2wW8q3U2p3aTqeGtFWPH49a6ib4fQw26QTXd5cQAYkjll/wBap4Kk4zzXq0qyHhFHPfoKzrjTMg7+TXHPPsZXkpVZ3ttsQsyq1X+8kfPvif8AZd+GPirUYWuNLbS7GHLMNNAjlkOP4m6YH0rN8ZfsgfCrUtPiutEfXrLUY5N0ipNt/dhCAEDqRneVJ56bq+i9M0CK9uiWACL7ZBrRutFRcqsYKjtivapcYZhhpRSrSdls3ofP4nAZbWnaVNX0volf1drnxf4e/ZI8VjUdTvbPVbLT7K2kKW8tu5WZ1ZPmbB4X6mrVh8PE+GXh7S28SvqGuX1rK9xZ2UEgNnA3dj3LnrX1ZP4aC5HIDZz7j0rnNV8OwXQS3uLcSwlgdrjIz617cOMsTi5KNdpx0vZWdkrbnpZdgMFh5qUVor21en3uz120PBrfxDe+JJo764uriK3kj3wxwIrKWwQVfPP5VbAvJniH7qFBwe5K/U+tdJq3gCTw1eTm2BOmO+5EX70JPUf7tR29ip28B2HzFiox+de6sZh5wU6CVunl5PzPvqcY1aWknr/XyL+g6LZ20tvKkG7c/wA6H5uc5yOua9W0nU45Ykhi3PEVLB8HapHBXNeZac0+n3cU8JIkjfeuen4j0rttN8cR3KCK9i+yynkOhyh7n6fjXxua+1rpNK6XW+3yPBxeFqJ3iub8zXurESBuM59eRXLar4ciZ1dIFQg53KMfyrsbaUXDAjkdQRyDWmNMSZASM5FfK08XPCy3OSOKeHep5npNveabIWjkKt2J5GK6SDV77HzYk/DFas2hqDwOvIpo0zHOMe3etauKhXfNJK5tUxVKt70khIL2STqB+Hr71oxz5APeqcVsIz79OlSH5BuI4FedJRlscM1GT0Nm3lGQTnA79K0YbhQeWArCtZehB6HpWsIhNDhhk46+lefVik9Tya0EnqaykEdj34NI1ur5GOO4rmSJrViFdhzxzxVmO/uQAC2axdB7xZyvDSWsZC6haC3uzgcEZHtUsGBjH+RT3d7lVyQSO9SJEVPoOlW5e7ZmvM+VKW5OORzUFxGGXnrViOIdCeaJE9ew/CudOzMVKzMt4iGzUb+3B4H1q7IgqtL0JJxnjmumMrnZGVytImeM1Cx+XOKkfnP9KqzvtXb1AFdUVc6oq+hnXTA556Ht6+9ZUpcvk5wffitKaIyNz3/Km/ZscAcmvRhJRR6sJKCKkbbSMnBPNWMhznv69OKf5AA+7x/Om+WRzzTbTKck9SdPTr69quRLng9AKgiBPB5J44q1EuQOM4rmkzkmweL2/Gq0sBOetXwvP+FJsz7/AONZKVjGM2jPFp8xyDyOM1PBBg885zV2OEFvpU3kDPTp6UpVegpVuhTMI3gYrZVNkKoMHjrzVOG2Hm89Op9q0gmc4Of89q5asr2OGtO9kKM498dfembyW54p7DnHaom4zjg9ST0rmRzom8w7QBn3pGmJ+g5FVpGx2qAyHOM1ahctU7lp4zKemOeKjdTDgDr60+CYDv6nmmXUmff61Svew1e9i3aT8+orQMSzJwevQVjWxxg5rUt7kAdfeuepHW6OatFp3iUr/R0kUgpx9K4zWPBvmtviyjbuCK9KF0jjn6YqOaCOTn3rehjKlB6GuHxtWgzyJfDN9ECobPJ5p9v4YnU75SS3XJ6V6jNbRIOg4rJ1MgRlVG0nrivUjmM6mltz1oZnUqaJHjcVmC3zL/kfzourEeXuVfbpz2rYsLJmKlh7EnvV290sBCcbycjjrX1csby1ErnoybaszjLOwDSBT78Hnn3rbs9NG/gc9vQ/hU9tpv70AKuMnnvzXR2FhtXpg+/PPvU4vH3+FmNP3NWVrLSxnIUA8ds9vWtD+yRxkZ+lbFnYbTkcZrSFkAp4NfLzxT5tznq4xp6H5tftrAp430+PjASUj9M19Cfse+Hvs/wqspcfNMPM6ZPPNeCftzxLH8QtOUEZ8lycfUYr67/ZY0oQ/B/QhtCn7JGSfX5RzX7rxBivY8KYa32rflc+HwkuXiDFVeyX4pHerpgjA+UenPWoZdMDggjvXSTWOe34Y6VXktVHXg1+DRrt9T7WOJb1ucLq2lERNgdR1wK47UNJSI4DY45+XB5r1HU4OTx0H1NcN4jiEcZO3dnOf6Zr6vK8VPmUL7nsU63NC7PN9Ys1Unaq/wD6x1NR6dabUQN3IyQvWp7197Od2/HGPX8ak08OwX5G649B681+lqUlSszz5SSdzmvFAxM+eOpGOvFZ3h3KbCeu/oufwra8SW4cMQu3rWFoU2NuDxx/PBxX0WHSlhX8j5qrUf1uLZ6tolwEgxnI/wB306c108EwkjUtt45PviuC0Wf/AEXqx7Y6811VrcsypuKqPX6dc1+a5jhvfbW9z7mm/dR0BkJjAzg/XpUEjlmycDv8/PIqqk4PH3j1pxUtgt0HSvnI0nF6nWEjbtwX6+g/Cqd4oKZG4Hb/AHv896tSkony7eeMbuw6mqd0Awf7xI6//rr0KMfeQN21Of1E7SSG2nqD/P8AGsSWX5+V+XJ/zitzUQPnHYfiM9qxriMDp1x06dvavsMLZxVzz69SzFtX53M3XGR2q4twQMnqeazkYEgHg8/T2p4Zeu7np610Tp3ZywxC2ZspKBj1HBPt2q7bTsCy/wAQ71jJLuHzjAx09fqKt2zlj90f16V51Wjdam6rJ9TchmKnk5OO/FKZNx2ls56Y/WqqPkggbs8c9ARxUsX+tCnkc8gd68eUEm2be0Q77PNIwC/h3rT0dDBKwZeTznuD3qexO5lO35QCc+vSr8yxj0ye9ePicQ2vZNHQo7GlayRmDDEZI/Gs7VbfH+6eCBzVJb7Z8uen6fSplvRImGPPGSf8a8yNGdOXMgjSlCXMjMfSIpzyoBA5HvWVq+hoY9vlqW5XPcV0ZmCEkYqvcTCTk847V69DFV4zVnodUYq+2h5XqGgkXBKjyyCdoXjn8a2vCziCYK2VOecetbeqWIfJ+XafvDv/APqrKsIglwXU4Ocg98f1r614p4nDuMjo9gotShsehadN8gGc46Z6VQ1WfAIJyD3NGnS/uwP4uvPFVNXkG1+c98V8ZRpJYizRFOFqhzN7dN5o9BngetWdN1jbw2eCBjp14zWJq8wUnlc88d+elYun6kzy8szEcEbSOe9fbQwca1LVbHo1lyxR7BZawB1PHqa2LXVRvzwcY4POa81S+dY1ALAnk7avafrW8H5u4HPSvlsRlV05ROGeDU1c9LudW3rGR8pzzjkH/wCtTIb5cjHT+dcvb3/nKRmrEd1gHn+leDLCcl42PO+qKKsa+qXqlDg1xWoTSSnar53Z525zVnWdW8qJ+d1Y1hqKzzEb1G7I464/pXvZfhJUoOpY7I4fkpGBqmn7LYkcep/+vXE6hdfYtG1gN8sjQOF+hGPz5r03W7iOKyYqvC5PvketeK+ONSS10DVZW42xHdt98kV+l5O5Yiykuq/M+FzukoU5VOyf5Hs/7LkOhav8ILDW7KIHWSTa38rndIskbfdGfugrtP417ZcTB5uM9cjBr80f2fPjjqfwf8TqIy11ot9IqX1ljO4dN6ejDP419veJf2hPB3h6xWe3u21a7lQeVaWo3E5H8R4CivkuKOHMfHMnKknOM23FrW3k+1vyPGyPOaePwilVlaUFZ3fok/mdJ8VvFi+FfBl1Msqi7uQba1T+JnYHpjngZNeXfs0W/m+NL2fH/HvppTPPd1xn64ryHxT8Qda8feIE1PVMBoGxbWcf+rt1PYZ6k92r6T/Zp0SOy8H3usFCW1C5KI56+UgwOf8AezWuLy7+wMknGo7znZO3d9Pkj6vC5jSq4SrCnvdL1TPYkcYIPPA9qwfE1+ba7sgTgsrfoRW0qYJyexrgPiPqItdc0iLPBhmcgeoZK/K8vofWK6prqn+CIwdNVK6j6/kb0eo7wDn/AD9KnW9jYgkj+neuFttWLdDnP8qvQX8r8LxXfUwUobntTwVjuBcxXCDDDcOmO9Z1rftYfELSgWDWNzBJazxE4CucMj5+q7f+BVzEszR5+YknHfFV8SXEm95CWyGyeuR05p0cMoc13o0196t+Byyy5TjJOWjTX3nv0/8Ap1uX5NxGuGHdlHAPuR3qg8527UU/KMfh/WuY8I+LpJoorO9l/fqAEmbjcPRj69veutvY4zGJYFC5HzL/AHT6j2r5evSdOfLL/h/M+KlQlhansqi9OxxfxD0SHW9JS4wPtFrJ5oOMkAjDD8ayvAHwig129TVNVjX+z4yDFARjzW/vN6geldhMsdykkUqna2VYntXY6Y8bafCkOBCoAGOmK6ZZniMNhvY05NXvr2T7HZWx1bD4X2NJ2u9+y8jVt7dY4xEihI1GAqjGPSpCqxggDJFMiIZQAcZ6U6SVFTLHb68jFfHPnmz5F3uVpWGc9/WqU5B6mob/AMSWFoTunH061zWpePbSJSIkaXHYV6FHDVZ25Ys9PD4WtU+GDN6VAc55zxUtnEuSSRx29K86n8b3l58saLEvqOTWlpV/KUz5rSZHJJyenFejPA1IR952PTlgqqh7zsd1LLGgyWHSqr3EX94AnmsyGQyRjPJ/+tSm2U9cn8elcSpJbs41SUd2W3lDDrWfeScbUyw7YqYYAwOmKaW5OR05rWK5WdEFyu5VsrQ7vMkUj0B5q3JG0r+wpizgEZOBnk1sW0SSqDkH6U6k3HViq1HF8zMwWG0ZPpjis+8hOWGMH0roLmRI1J3ADuDWLPMk0mEBYkgEgU6UpPVlUZyk7sfokACswGOevrV5rcMxPTHevNZPi5Y6V46Hhx90cgxlyMKPQE+9er2fl3IVoyGB5yDXRi8PXwzjOrFpSV15orF0quHanUVlJXXoZNzafujgDpXO39j85yPxrurm39eawb23Q+gPfFY4es0x4XENM4250tLuCSBgGDgjJrlL/wCHF1Z2cE0Ry7RgyRt29l7Zr1a10gNKGIwo5qDWpA2BjkH8693D5lVovlpvR7ntUcxqU5qNJ6dTxZrGW1bbPEY29CMfrSiASKR1z+Ir1afT4L+EB0Dh/UZGK5+78HQZPlZU4x1r2oZpGfxqzPoKWaQnpNWZyGmand6HJmB/MiPPks3yk+xH3a9N8OeILTW4D5eVkXG6F+GX8O4964m78M3FrnI3Lz7/AK1lxrNYzrPE7wTIcqy+vf608RSoY2N4u0u/+ZGIw9HGR5oP3u/+Z63cJ1OM8+lVnj+uP61Q8NeJ01uAxzKIrtBl17H0I+tabnJORj1HevmJ050ZOE1Zo+acJ0pOE1ZopuhNNe23LgjjFWsAds05U4+oxQpWNedoy7WUxNtJ5BrftJsD6fhWJexiJgw9c/WrdnNgD+tOqudXQ60VOPMjRvIvMAI6ioI7f2/PpVmOTeOO5pw9evv3rjUmlY4lJxXKLBjoR2q2keTz6VFF1GetWo0x/wDX61hJnLOQ3Zgj1/nQ6gD2PIqUR4P6ZocAisrmNypLHgd/wqlMhHv/AJ6VquvJIH/1qqTRjOR3raEjopzMmRfX65rPuVOeK2Zo+1Zk8Z9c1305HqUpFZY8D04zUZI24x07VbcYXviq7r2J6nvXQmdMXcaq5xUM0WRjNWY12fWh1Dv6VadmWpWZHDH6jg9RV2OPPSoYU5APr+NXIwMEYrGcjGpIYFxj3pCBjPc1aWHI6DB9f8KV7f5R6dx61lzHPzq462QHH1xn1qwI+eenr70lpH0x645q8qALgfka5py1OOc7Mr7MHgY4waljGIz9Pwp8oxyOvrSgER8fjWTd0YOV0QOOf1qu8mTx1HXtU8nHPfniqUreX1P1JrSCudEFcZLJlc5+oqEE5/HGRSyPxk01HNdKVkdaVkSKcgnqKdux9Qaj3jnnntQJV5ApWFYmYkYxx/KopLqQHOaDL+h5FRSsGVvWml3CMe6GnV5N23PWrFvqj7QCTj86jitYkXJ69cUyTaGIVP8ACqag9EhtU5aJGh/anHJqtPP5pJYjHtVArIfvfJVO8llJEcZPbpVwoq+hUKEb6EFrahOAP1zU08AKnIq/DDjt9KWZPl9K3dS7Ox1byMW3strdMHOQT6d62LWELgDj/CoIlwfp39auwn2pVJuRFWbZsWcYxV1wBCeO3Ws+0lG0nOBmrVxNst3OCRivKabmeJNNyPzP/bhlWX4oRJ/ctQePd+9fdX7PFqLP4X6JGAECWkWB/wAAFfAn7Z1x9o+L0oU5K2yA/Uua/Qr4MxfZfAmmRL0S2jHP+6K/duL06fDOBh6fkfOYRc2aY2Xay/r7jtpY+eOn61WniwPfvVqSQFqr3LYjIzgV+ERufSwvdHNamdhJ29OgHSvOfGMu9MDOSTjFd7rz4B/H6159rZ84ZzjP8vavtcnj+9jI+lpR/d3OElhYShfuknkmta0haJHA59u596fHaie4x3BOce1ac9mVtGcLt+XAr9Cq4he7B9Tk5W7nB+I+Gcfd7etclpKYBHUnt+NdhrSlpNmOnHv9a5Gx+RpgP7xyOM569a+3y/XDtHyuK9zEwk/M7TSpf3W3B9v/AKxrprKZvLQnqOAx5rkNLnYJgLjPrXRadcebEg78/d6Z/wAivlMdT953Pu8NNSpo6O0mUcq3B6E/TrVhpwy+xztx6cVixSqpTnr3qYz4bk89MK3FfMzw6cuY729DTllHOPQEHsfr9aqTOBk+2eDyT71A82/6HA+tVpLkrv8AM7k4IrWnh2ck6ltCrqCluR6cCsm4wcj0H4Zq9dTsy5JwegH44zWZcShCeOfTd2619Bh4NKx5OKqXVyHJYHPBx/nFSoS/U/Nt/wA9KqmTLAAZXP3vSpbc85bb1yK9P2fMj5uWK9my8h3ZA46decGrttII2RTu65P0zwKzY5MuAeOxrUis34ZW+Q8g7sjNc1WnGOknY7aOIqVFzRRpRT78ZK5z0657VMJgCGTtn8M1jO72+N3C9SV6ZOM1Xl1pF5PX/Z7V50sJzfDqd0cRb4tDrdP1LypME5BrYedZUGwjB5Bx2ryx/FEa4w+MDJK+nI4ro9G8ULdbEJyTxz614uNyqpH97GJ9Dgq8MQrJ6m5eNt5Bbng+lQQXvVSRxx7VLNJ5i5+6MVi3MxgbdtHy9q5KFP2keVn0UIcysbhuhjk4PcCqTXmWwW9wB+NZ73h2sRwT2rNn1PD/AN3+XvXXSwmuxrGkdIZllQoTkDkf4VlhBHMflXJxjPHPpVe3vg53k7fYfpVhpckY5I5NdEaTpPlLUOXQ3bK4McYz0GMDvWdrE5I2565zzRbzZjZSVbpwapaxLmJvYZHf8q5aVH99dmcIWnc5TW7vIb59wHTv0rJ03/R5QS2egG7vn/61LqTNJMANqDd1f9aq/aDFj5lBHftjPFfdUqajT5V1PUnQ5kvI6O51IW8JIPyqP73eqOka6DKSJfmY529Rn61xuta35o2D5lBP4VnWOpyxOEVs5PT3rrhll6b5t2ZNxT5D6D0jURPFuLcYyKvPdsiHLc4J/H8a4Lw1qRECLu2gjn3rZvdR8uDn6/K1fEVsDas42OadH3ij4o1b/R3LN369wQK5fTvEZDuQ5ySFGeOnWqXivWwDgFef8mufsriT5Uz16jvzzX2OEwCWH95E4i0Y8p395qpntHTd7Z71438abkWPhG9A4Z+B+JxXp8FpO0ahNxIHGfevF/2jpjp0FlYE8uwZvm5OOea9jJ6UViY0497n5rxRONHLK1Tyt9+h5r8NNAbXvGVjbqMhP3pI9AcD8ya+nD4EESeYYcysevtXA/sceFV1fxHq+oypvWBEhQ+hIJP9K+sb3QISnKNnp/jWHEeerCY1YeL2Sv8AM+a4NyejLLlWqq7m2/knZfkeJWngvfLlk5HY9f8A9VetfCvxHL4CDafduz6JPJvX5Tm2kPVh6oe/p1pjaRFBJtAGcnG3ggdqsi1BVVEeccEntXxeYY6GYUnSqq8H+D7rzP0GGX0KacFHc9tikSZElikR425BU5DDtg15R48kGq+LGaFcpbQ+TuPTcSSwH04rW8O63c6Hp89qmyRGUGEN/wAszntx056VkyR7yXZy53bix7818FgcM8HWnUvdJNJ+peCwzoVpSlqtl53KVnbOh+b8zwa0UmaJeew69+aEjDLkYIqWONd2MqccYHb0rtq1VN3kj25SvuV3uWJPDEnuDSrcsvsx4qw0QCgA471Sk3K21RtUHgt3FTHknpYFZqxehu2xnHHv9a6zRvGt1pihZc3EY6Z4dRjGM9xXCxzsPbPFNuNSdB8vzKBx9fSuepg41vdcTir4SniFyzV0eryeN9Dms3lMxidEDuki4b6D1Oa4SX4s6vpayR2lxGsZdmVWTJUEkgflXG3l68jc9Senp6Vk3SNKc/Nz0G7jOO+K78FkmHhf2qun0etjloZTQhdSXMn31sdrJ8YvFF07JHqSKc/wRf1q1ZeKtcvzm81OeVT1A+UH8q87tYzbvjsTkn9a7LS7neij+HoOoroxmAw1CH7qml52X+R0/UaFP4aaXyR29lKJACxLHpnrk0+6iJQ7SORWLZXTRkDoOce31q/Je74Sccjn8K+OlTlGeh586TjK62Etf3UoBOR3/lXT6fJ+7Bzxx1rkbaf5yW6djW/ZXOOM8msMRBtHHVg2jrrO4G0DP5VeEhPuOntXP2s4ADZxWpFMNuAc14FSnqfPVaVmWCc9O1V7iT5W7Z7+tOWQ8euelVr6QBOuBUxjrYiEfesZN5qGwlefYVJZeIJ4ICkfzEnqT0rHv5N78dc/j7fhSWcZZhkcd/zr1/ZQ5PeR7LoQdP3kb1tNNeSfvJSfWuj0+0EaggD8qydFtNpBIrqYIuBxnivGxNRJ2R4WLqKL5Y7HzV+0B4Bu7TxCuuWkbvFKAJfLB3Kw6MD24qb4P/Gp/DkEljrlw7mP/VTSdWGOhPqK+h9Z0qDW7WSCZQwII5r5O8V+EYYvFutaZZ3ERnspgkkMigLllVs5+hr9GybFUc6wjwGLj8Cun1Sulv8ANH0uX4rD5jh/qmKWsV+B33iX9pnzb/bplm89v3k6Z9gO9YKfGXW/EHibSLeKERJNcorK3Ug9cVx2meDNT1gu9jbG5RZDC8qfdDDG4fhXqvwy+DV3YaxBqesMiLGdyQpk4Prk134rDZLleHlaKc0mkm7u9ux6NSllmCotxSuk7dWz2q6cRWykcHbXKX8haU10GqXGEwD7Vzb/ALx3zn196/L8Or+8z4/CQsuZjLNsZQ9+R7c1af584HIqnnymVj1FXFIkAI6eneuqe9zunvcQIGGepz0qlPplvcZ3QJkjkleTV/A/z/KnbMj+RFKNRw2ZCm4u6ZjW/h62tLrz40KyY47/AJVfE+3g8EH9amKEZGffFULtWjmQjvkVtzSqv33c25nVfvO5ZL9x364pVkyevH/1qqCTp2H9aXzPQCp5SuQnmxIOe3PNQwqYzjtTXuMNx0p0UwYAn8KdmlYpJpGlbSEjn6VaRuBjgYzWbHLjiriyH14rlnE4px1LsPOMDFXIuABnj9aoQNjpg/Srsbcj171xzRwVEWc5GBwc/WkKZP8AnrSoMqfX2p+MjOec9qwvY5b2KzLn8DVeSPIx0x1q0wz9OnFROM+wrSLNosz5U/P1rPuEycdjWvJHjpVWSIYOBiuuErHfTnYydhNRPDWiYMfTue1MeHH5ZrqUzsVQztuKQKVY1clTC/jUAjPm5xk1qpXNlK5Ki45/DjpViNMdP8KSJP8AIqwo+WueUjmlIVOMHnPtVgJxnp1+pNRxj29uKsqTXPJnJJjUTkY69eatJ2NR7QuOfrz3qRWAHHT1HpWUtTCTuLIMnJOD7+lMJ4zjP0p4Gep49+ajmfGSBx61KIXYqyNjPHtjtVCeTK/X8KtSc59sfjWdcSYH6V2U0ejSjchNxyf6U+P94Mg1k3EjK+OoP51atLnp6YrtlCyuj0ZU7Rui9sIb6U3yv61PGySAHIp5j7Dv61hzWOXnsURnp+lRTMQ2T83Pc1bdAMn359aybuZlbZnn61vBczN6a53oXvtLSjHQe9OHbHQetZ0Rxwf/AK+atJIcA1TjbYtwtsSTEtgDt3qjczC2UrGME9zT5rnYB3x1Hasy4LSH5vm9M9DW9OHc2pU777HQwSADOfxonPGB37is2G6KdTwOxp01zhev6Vj7N3M/ZPmJPNAySeB1qxBMpGOv1rJa7qaG6yQvb9K0lTdjWVJ2OktJMnrg9KsXr7bV+f4TWRa3OT1qXUbrbZyepHFcSpv2qPLlSfOj80f2mojf/Gq9jGCMwxHvyW6V+jHwzRYfCtmRnhFxn2FfCfxv8NI3xBuL/duaS/t41w3YOM19zeB7kL4btUHTaK/a+NZKeT4OEei/RHgYCg3i8ZP+aS+67Oue7GeP1qjfXm1DUE11tzWPqeobUOT9B2r8WpUbtH0tHD80loZ2s324PzjqK4XVpGLPt+7ntjitvU74TBxnj8+tc5fN5nA28nP4V97llD2dmz6J0uSFiLTVxce3fd3rbuQVszktn0FZumRgAk7V65PrwPwrRv5CsATPJ5I4r0sRLmrxSOONOyucBrEHmzyHHXIJ61xxQxzzpuw5c88Y9a9H1C3Hztt29T+FcFegjU3Ubhn1zxnjNfoeUVeaEo9kfIZpTcZwl5lzS5ThAe49g3X36V0Onz7YTnc3P0OOormNOYLcFSvQkj+VbsEu9SQehGP5VyYyKcmfU4FXpI31m5XJ49sY/wAmmSzMVx/F+g5xVDIVgNvtgdhUu/HXbjp97vmvE9mj1WnYnF3u4HSobiUnhWx+pqFf4fqeNtPKiT+7joK2jFRZ5FZNspyytuKsM54yOOtUppAdx+6BgEd8555q9PEEjJ24HPHc1jXsu3IJ4BH17V6lCnzv3TwcXWVGLc2PRyCQxPX1xz9anjuEUtkjjPPA6VhzagEDj+Pt6Y61TjuJrycRh8KfvZyDjv8ASvo6WC93mnsfA4jMFOfLTVzvNGEdwR8+Djr1we3Q16HY6D58AwNpxkDI71xngDThGUV03jj5zk17BZ2axRjbxn0r8n4hxvsa3s6TP03K4zpYaMqi1Zxt/wCFWZD8mV/u+1cJ4i8ESbXMaSLj+I5z+Ne5MoKkYx2/+vWTf2qMDk5FeRgM7rYefvao9KpRp4lcskfMOswXOj53RyOAcZRSRirfh/V2dgyFgnvkH6Y9q9a8QeF4dQZwF2nHX2Ncfc+B/sreZGuMYG4c+3Sv0mjm+FxlJRmrM8yjlmJwVf21OV49jf07VC9v8zq2Op70XricD72PTmufihlsF5+XHy7h3/CrSaiGH3+nbqa8aeESnz09j77CV1Na7kskhCuCffI6mse6nKEgtzyMdetaE0gfDDbu/iHvVK7VXUjhiTwPeuyiknqevEq2moES7fuDnn+oretLzKZL8kde1cfPAy5O7n7yk9R+FaGm3hYCN2yw45/jNdVehGcbo0lFM7CG7+U4Zvxbmor2TerIeh/MmqFvc5X0B6Dp7U7zsK33R65ryPZKMrmKjrcyrmw3tgJknqfSub1q3cb1AweOeneu5KqpY/NzxWXd2SzSvnkFcnP6V6uHxDjLU7YTtozzE6VLI7lw3BA+b3zTbbTpDcgEMNvLHH5V6LLpsSQt/DwWBrHitV81nTgsMgN0x719FDGuaZgqcb3NLw8gCj+Ir0NaOu3ohtyD8vue1N0+NbW2cleP69sVyfiXVi7unc5yN3WvIp0niMRdbI0dt2YGtXf2m8KjkKf8mt/wjoM14/nOMQjnnqeaoaJ4blvZVkmRsE8e/OK9X8O6CEjiAGAMH7vpXfj8dDC0eSLPIrQc3d7E2maGbkxxhCiZBZ8dvavkz9py7WXx+LdekEbHHplsfyFfbbyw6bZsTwqKSfbtX58fGPVzrvxE1qfrGJPKU/7o/qTUcITqYjF1K0vhitPmz8o49rqnlqpfzyS+7U+mP2LdMWy8F3t+eDdSs49SAdo/lXvlxctNlV759686+Anhw6B8O9NgZcSNEm4+vGcfnXqNvZqm1mH4mvzziLEwrZnVq762XyPpsmw6weX0aT3UVf1td/iZf2AAbh8pPc+uKdNNFAvO3J67uuMdqsahcpFtB4B7fj1rjtX1iLzdi9d3B3c9f5Vx4SjUxLXNse1N3RpT62iu4D7lx09ulJHrKdAwIOK5V1klPVlzyPl59auWVvIjZ2Njt3/SvdngqMYBRUnqzqIL1nxtX5evHb8BVhblhJz09fWs6yboDuUZ+hNXgFHpjqK8SrCMZHeo9yx5pIywyfpTJZO2Wzjdmo5JsJhThvUL+NUZbrDYJ3n8eTWVOi5bFKDZZeZeRluPTj8qpSzqvTp6DqRiqz3J3ctu7k9xUAn3sANuBgN616kKLWpUo2Q5sscnqR94+nrR5Qwdw5XoKarg8Ha2G5q0kW7GNpzgY/xrpb5UJa6kHlhlyE255BXrWhp0hhI29Mn3JNENsp6+vC1dt7bcu4D5SefXNcFatG1mU2upq20oZeM8Hg1bkkxCBnJ/p3/OqNvbkoAfrVmZXAUDoT/nj6V8zNJz0PJr2SLNoNz4/Ttitq2KoFA+mR3rDts5zjgdu3Wtu2BwB2x/+quDEKzPMaVjZt5cY/zxV+G8CHB9KxS5RCcDJGOtVpdTEZxnPIrynS59jz3Q9odU958u7PNZN/qw4Xk57VlnWVxknH+HWqM8ou3JU8d8d/pV08NZ3kVSwnK7yRbMu85HBI698elaemxlsccdeaz7ODA4+tbel2/zj1z3GOKK0kk7DryUYtHT6RHhV/nW2z4x6D+dZEB8qIMPrU016PK3A5Ar5qpFzlc+RqxdSdy8zgZJJx61+efxz1PWLD9onx7daVfSWyT30Ecke7KkLCgJA9a+7JNVVMc96+FPiL/xM/ix4sus/wCs1WXB/wB0BRX694d0vZ4qvOauuW2vqn+goYCdWpHVqz3WnQ+of2SYJV+Clhc3khuJ7q9u5yzAbgPN2gf+O167d3axqQDgdM14/wDAO7GnfCLw9DypCTOfqZXOa7ea8kuM4Jx14r4rPKbrZpXqPZyf5nXDByi7SexYurszOfTviqLdSRn/AAqRDlQO9RSOFXr2rzYrl0R6kI8uiEk+9zSRXgjOKpzXeQQOCaznmfjJx7E4/SuqNLmWp2Ro8yszpyQTxT1kOOuPesTTtQz+6c8jp/te1agk43dP1xXPODi7M5Z03B2ZZJ6f1qtdJmP8aVX755/nTZXHl8f49+tSk0yIppoqcjnFNOAKnfDDNVyc1unc61qQSyAH6celVluzGeegqW6G85xz61RdMj9Rjt7V1QimtTshFNamrb3gcjnj+dakL/KK5qFdjjpzW1ayccHj3rCrBLY5q1NLY3IJOOw7cVdjkx1/yax4WPY1oRSH6V5c4njVIGnG+Vx6VKDgEA8/nmqUMnbpVqNv0rikrHnSjYVvve/bNRFc/wD16kY859Oh9KaeT2qUCIJByR0OKgkiyemDWhswcgDIHbmoXXPGM5rZSNYzM14+2T161GYcDAGRWi8fBzziopIyc46da2UzoVQzZIM5x2Bqr5QDZAGOnStd48A96reUcmuiMzphUGLHgdP8afs+o+lSLHtH9BQR+nWpuTzXFQdhz2xU6YLfTioBg8AZFSLxz1/SsmZSLHRAaRCcim7jyP60qHn+tRYxsS8cn8cioZB+OOlSdutRSZPf/wDVUoEU5+McZxWbcruOa1H6GqMgLHgcfpXbTdj0KTsYd3CT9e+KrQyNC2M/ielbNzFnGKzLqDaOM8V6cJXVmetTmpKzLVveYwK0kud688nHbiuTa48p8dDjNSw6qfXHbrRPD82qCeFctUdFd3KxqeayfmlcyH64qGO5a5Yf/rqYOcY5HFKMORWFGn7NW6jiwXt+fems/H1/KmySe/TsKQk/UHv6VdjRIidef5moCMAc+uSOKtNnoMelQycHPp+lapm0WVDd4II6jj2qGXUOODx6isZtRAJbdxiqVxqW08HdkfdFevTwcpdD1Fh0tWbD6iS3Xvkc8Yq5bXwzjoOD7c1wl1qf73JbGOg9Ks2WuBSuHww5x/n1r055XLkTRi+XY9Dg1IIOpAAx9KkvtUDWrHPbGRXEx62GQfNkAnPPWpbjVw9o+D1H64rzVl01NXXUl4RO0j5w+L6pPqkkg5Y38Tbl5bO4da+p/B2ohPD0AzkgCvkz4iXvnXhU7dz3acjuNw/WvoPwxq6R6DAd+RtGRk5zjtX6ZxNhZVcBh4Lp/kj5jJ6Cq4nEJdWn+LPQbnVhggcEjrWHqmq4Qneo7+1YM+uoOCWBX1rA1fXyF28Nu/LH9K+FweUTc1dH2sMLGlqy5c6qDKedxB/u881XW7Mi8N65PpiuV/tIz7+6juDn61fs7wAr65xivtFglSjsctea2Ov01tqrkt1Ht17e1WbpzMQg+ZQOT9PrWLY3g9d2eMduPqaum7KgHsT0HOfrXj1KLVTmOSbVrEGqKqQMNyg4x64968+1Bf8AiYnJznpg9QK63V70yZAbp0PauSvNv2psnLHp82MkGvrsmg6cXc+WzRX5fUjscJO4O772T7VuWik78Drzzn2rIs0Buc43DtjPT8a6C3hx8oGV7Y9896vGSXMz6PLleiixApcnG7B7n6dqleLazfLzjjd2p9vCVVuO4xVj/lnluD0z056V4Mp+9oexy2RlMRz86gf73Xrj1pDeCPr90cjt/nmm6jKLdWB4649uneudvtTCqVzjtjt6/SvXw+Hdex89j8VTox5jZvdRVieWz6Fq5rUL3zJMJwep9fSq09087MFY7+3TJ54/Kn28DLsPb05/GvpaNCGEjd7nwGI9tmM+WOxAlkfMy53c5HzdfX36Vfs7TayOv8PHPcZz0rRs9PaUgfebHZu/pWlBokmRxweTj2//AF1x4jMLXTZ6eCyOnT1a1Oq8HXcWEHdTkfj6Yr0611FHhUFhn25rynSdKmsZchsj0I6fSuliuZY0XcTjoMdu1flGb4eGIre0hK9z9CpUFUpqD0aOou73GSCcetUHvMr1yfrWJLqxT5WJ+U856VE+rRnknj615UMBOy0O6GFcVsbcqRzcDnnp2zVOSxZDnbv9QcAGqiairP8AK+4jvVqK9JI6kHt+NaqlVo7GnJOCKN1pENyMMihs9R+orm9S8IPEGeH5eOCOvWu4E0UgyeuenSpAin3xx7V2Ucxr0Ho9PMSai9jyGeC6087JELKR19T+FV/tG9mDNyOMDqK9Q1TR4bhfuc881xOr+HAhZl6jowX+dfWYTMaWJ+JWZ7FCqpI524+ikEHmqe5opMktnPOOOOuKkuIp4HMciNz0+nt6VmSahsbaXb5RhTt5PqRX0lODkrLU77HRWl7viH3gBx/Wr/2gqee4zj271xkepgLgNtyfz/D8KsvreVQ7+owM88/WsZ4STeiGo3Z1hvB5XAxngConuowjcdO5rl21ghc55Iz8nriqNx4jIhXDfvF7Ht70oYCTeiLUUkb+p6qi7YkbDY5K981BYfvHJG7GMZ4H5fSuNfVnkmD9GHAK+tbdjrqxxK7EYHXtzXoSwkqVNKIQSk9DoNWvhaWwUbizA/L1rFsNDa9uFklG4HoOtRpenUb0OGVh0ROhrufDOnpDGshGWPZufw5rjq1Hg6XmzOp7qNHQvDyRKpk68cV0Pmqg2L1wOQcDFR5KABVbgZz/AEpSNvCtlh3+tfF1qkq0uabPNl7zuzD8bawmi+Gru6lfbheeecAZNfB2jQN4o8b2iEZa9vgzj/ZL7j+gr6t/aX1ptN8DTxhuZ49qj3Zsf1r5w+DGnC+8e2px/wAe6s+cdCSFHP0r9V4Zo/V8uqYjq7/gj8Q4yn9dzfCZetrpv5v/ACR9+eHvK0vRbSM7cIg6cfSp7/xHDbRvl146hTzXn9/4nSyiRA/CIFAri9X8WXV9OY4VYsMivzelkksVWdWp1bZ+uuhGnFI6vxH43DzOYn5xhRzjiszTry4v3GfX5v6VjaZoU8ziWdd5649D/jXZ6darax/d2MQPyr35woYOn7OmrscKV3zSL9rbkAbmC4HfrnGK00hIj3dXwM/TPWs1roMVCt8ucEke9TNqIJ2RlWI6N/jXz9SFSbudS5VojTtpQ7oyhVDcZHOPzq7vLKCMnuCvp/8AXrJtZ/K6YXjp2onvyuOc57jiuGVFzloWotlua63qV3bj/npVBn39RwOB9ar/AGgls7sf0qzEmTgqoUdD3/wrZU1TRry8pC5Dc/Nzw3UU0xOrZG70IHA9vwq/FHtxg8Dt781HJFt4/IVoqltDGbKMQ8tmXZjqSOufrV2OQIqruyBx+PWqM5CAZDEj/a5yPWsm91J0fAbp6dfrXWqDr7GHNys7KC8SVsE/Kev51u2YDnGcLkfWvN9P1gCT7zY6nJrrtL1bIT0b9K8XH4KpCPukykpLQ7G3TAUH1/AVLdQLIV29sY+v1rOs74ThM9D1HUfjWj5wLIQcjsP5V8hKE4T8zxMQ+TcktLRkkC/MQO2P/r1rLGFPGAAPzqtE6sF9f6/Xr71Mk2JArc1wVJOTucOrQy8kKqRkjiuZ1CdwTtBLDr2/OuhvmDKev171gXEe9yTzkcmunC2WrPRwySWpDHcnagJbHr9PStTSiXkH0zg85NUbezy2GwwyOvWui0qzwR6e9bYipBRaSKrzjGLNGGFhjA4A4rasPkOcAjp9Kht4lA2/zqxxD6Gvmqk+bQ+Yqz59C7PeiLjP/wBasy81MqOG4rP1TUxFGQSM49a4jUvETQMwLMY2yOOg6114TL54h+6hUqEVrI6a41kC5iUELlgCSa+S9Qf7T4v1ybduE2oXJ3dsbzXt03iIvdJ3JOR7EdP5V4RYs0skkpZvMZ5XbHqXJ/Gv17hjBSwcaspaXSR6kIrmVj6W+GLG38AaCq8gWoJAx3JOfzrsobpfpivO/Aepi38N6TCw+5aouRwPXp+Nd5aiO4GVOT/OvzvNKbjiakpLdt/iOpBLVlr7YY+hzntVOe6Z+CMk/lVprQqvoP5VVuY8cDt6V48OW5nBQvoRNJuPHX+dRnnrVaWRgehJPpTftfHTjrXUoM7lTfQsDgjLbf8APatG1vzgKxzmsd5uMggH36U0TkYHPFKVPmWopUudanS/a1+9uGPY9aR5wQCP/wBZrCS43Yz0zjnpVqCff7HH5VzujY5HQ5dTQ85ST68daSR/lOOaqeZjkdRT1mJx9OtTyE8lthXYOD3qADuTxTmI6/gaauGXr+larQ1SsgHC889BVmCUpnd36GqxHbv1IpnmbO/T160NXBx5jdguQ3fp6VoQyjI5rnoJ+nIxWjbTEgZPNcNSmefVpG9FIMcd8ZBq7FIFGP51jQzY6d+1Xo5cDrk1504HkVKZpHH4mjdx046VEj5HWnk4APbrkVy2OOxMozyO3pSPHk8dccgUgftn8an3/wB3171dOnzvczd0UmXsM56UzAyeamkYfTH6VEWGeMHPfpijY2TIygGe/b0qEw8g8nqaneToccfT3qEy7fQACtFc2jcYVwDimAdxz9aUuO/HP6035SP8KtGqE4GB1759akQe+fWonccE9OgoBJ4459f0osO2hNnOTj86kU7sYqD72R+dTR8jNSyGP6dzUcuccVM5O3np0qCRjzmkiYlWfngdPT1qLYMAYzk5zU5yW6d80Ooz1x3rZOx0J20KEsPYjkdKz7+MBCMfStZzjjPXms3UZNwI6fX19q7Kbd0d1JvmRzV5GSQPXvUMNvkg8eh4rSuUB46mkhgwMY6+nFeqqlonuKpaIsMWxBk/1qXH4D0zTS/YDnrRvx16c9Kyd2c7uyJjgHnOecYx+FO3D8+9G8HmoGcLwP8AGrSuaJXJhJznvmo5DhcdyOSahkkUDk898VE11k8/41agaRg3qjzG91UpxvU8n8vWs9tXDYUtyR+A461n6jdBmz3zxnnvWSJt5/H+Vfr9HBx5btH0UpLkNm4vd/y7vbn+dRpqBQ439sE/1xWXLP8Au+Plwep9utQeaVzt79K9KOHVrHgSknI6kav0G7GRkD6fSp21nfCyM/BB6N2A964ma9ZDkvsHQbsdelOttUMk6Jt5YnILemayeXpu6R6ftOWi2+iOZ+IlrDFFBMo5M6/Uc+9d1omu+Vo8a575X6YrhviqRBDYxjnM4ON3Ax1pbLVMaaq5bv8Ayr6fFYb2+Hpp62Pj8gq2xNW/kdnLr7MCxfqc53dawdS1vzmOHO1epGOtc/daozuSrfLtHPpVWKTzTz65+vtWFHARp+80fWYjFqKOotr4BN29u/B/+tW7p85LA9QOCfU1x1nM2Uz2PT65xXQWMxUIP7x7dcetTXoe7ofH1sfz1bI7SzuRIm4FcHuOP0qxPelIuu49B8tYFnOQvT5sdMdqtbyWGd2cfSvm54ZKV2dccR7R2RI2Zlyfm55A9KxdQXbOH6H7oGe+a6CBN0ZUfJx0/wAKyNVi2yjcNw35x0rrwdTlqWMMdSvSTCxi+dGDbz9Oefat60RjjO5v/ZeayNOXkH/gQH/6q2nuBEqru5z/AJ/GuPGNufKj2cutGkmzQLRxJ64GWHqOxrNvNQEanL7z7DjnkVUutQ8jcqN7ZHYdawLzVPkIDfTbUYfBOTuy8Ti1GLG6vqZkJBbg87eprG8qSR2JDZHBPWr9raNdPy245GSvUjNbtlojeUAR9OvNfRLEU8JCy3Pkng6uMqc09EYNtp5j3E/J+tbVvp6unzDbjHary2axgY+90B7VJEmAn8A5IDetedWxUqup69DDQw+kUaWj2Ma4KrtUc565rqIYQRuKDb24/rWBo+YWUjkHg/LxW48haPaM4xwex+lfI42Upytc9WglzXFmuLeLLA7U9KqTatGCQPm/rXJ+KXuoA7xScjIAb3rz9vGt1Zyukq8q20lecrXZg8neJhzxlc96nyR3PZWukKklfbdtzmqUqxzszA4I7DtXEaX49gljxJtQY7n/ABrWXxLaTqSkkZyePTHStZZbWoSs4s9GKXRmyxkiOVkzj8Kli1OSMnO7OORnqKw31aORsJIoIWoW1gRlQzBR7+pPWq+pykveibWUtzrYdfUbAeM8AnpVyPXI88ScHr71wUmohmPKZHf8KrPqm/OD0wR61i8qhU6CeHiz1AarFMdrMCT+WO1Q3jQuPvDHbPPNearrsq7QJD16N/jS/wDCUzgrh/lx1Pb61EcnnB3gyI4Wz91mvrtgsisV+bHIP0Oea4HVraRHYIV3HsePl9q6CTxMbxthbD9Cf8KqXyJKmWb5tp4/+vX0+DjUoWjM3lUVCHvnI+Q53Z6dQd2DjvUMkn2ZNpTnqd3Iq7qt4llGPmAQchm9cVyOreJrWCKVi+UA+916V9XQpTrdD8/zTiihgbty1RtfbGAblvx7VSkuQzYLcH+VedXXxHYr8p7/AIZqjd+O3bbhixz3bIr2YZbNdD89r+Iqd1BHpkdykjEhuB3q4sjdM8HivMNM8cRRQ4dzx1+brXZ+H9Zj1FfMZ1wO+78qithJU1do9nJuNoYmapzdmzuvDkbSPtRWJBzk9q9a0KDyYARy3GM84ry7wzqMdrINzbFOcmuzsPFEKNtV1Ax97NfAZpSq1ZOMVofstOqsRTUos7mNiR1ye9Jc3UMHzA84/rXHXvje3to22urS9CA2Rz9a5jU/GjyQyt5hwoJCrzzmvBoZRWrO8lZHPNqn70meY/tTeKBqF1Y6fHwnmNJz1KqOP1Nct8CtOlS/vL1It4LhB/wHk/ka5T4m662ueJrmUNmOBPJB/U19I/ATwM+n+CrN3ixLKBLnbzluTX6piJU8oyqNN+n3n4HgZ/2zxTUxS1hT2+Wi+/UsR6Td6o3mXDbVOfYe9a2naJDbYjVNxPfbn8z616BZeFctudOc8/N0rTbSIIFwUVSOcdP1r8xr5zD4I7eR+38ze+5xNnCBxs68c9Kkmk2IR83uB04966G7sGYqI4lxnB4qnJo0jJ1Zl7f7Nc8cVTm+aRnLn6HMy6id20cepHTOeBVi1uiqgsVJPOe2av3GhuCW7DGNvFRfYifkA5Heu51qU42iVTpzTvIdb35Jwfrz1NWJ8sPbpj29azktWil2joOQd2OavMoGwBeOmGrmnCKleJ6UZILc7n+b5sdAO2PWtW3bJx97H49KzYIvvAdT0H4Zq9bKN39wjGe/oOtcdazCckzXtogy/cyCcg+1TTWn3vu47jGBRZqPlO3j0PWrpXjJ6Y49fpXgTquMjjlLUwL3TTJGSFx6YrmtS0/apUDiu/uIg/y9TjGdprNutKM+4tweoPXkjjHpXo4TG8nxMybTPPhauj9NoyeF9OK3dNDR8sG29AfQ+lasmh5bJQrjn1q3b6WU5CNknpnt716VbHQnGw1TSL+m3HG1TjH9484rXtrg+YCynIJx+uay7HTmRiMbR6f41ppbvHydw5yO3sa+eUaUqjaPFxqTkkbFvd5QYyBwfT6U4XZ8w/y9axxdSohyG75+XtUH22RmPHU8gdD9a8GeH9+VtiqFHmibk91v75BqiSN2cfjWdJqBUk8kn16YqD+00wBnr1H+HtVwwc7aI7o0XFHRW5Ukknp+lblpcCMdgeuK4y31MHGG4FadtqP8QPHWuSvhp63RyVqDkdnHe+/A5qZrsMvXHHfrXL294T9asvdMVOD3ryHQ1PJlhbMpeI7ghWGVO715/SvLNd1aSKV8Hcp/v/413mu3DNGc8nr6kevNeYa9mVnJHHA9hzX6Fw/Qja8jmxEJU1dBp+txtJgnaVGeewAPevMtKul8hm38bCw+brlia1b8yWguZY3PyxSN83+yhNeVaL4tjmscs3JjX8yM1+r4LApxnKHkeRHNqVCrGnV0bv8AofVvh66EGnWCg/dhTGO2QOtegaFescANlf8A69eO6FcSSRQA7iUjUAfgK9E0G5eNU5+T9K/KM7wlk5dbv8z6yE1WielQyZGPbtUU0SnkjOaoWF7kKXB544rYR0Ze2fTtX5xJOmzzZxdORiz2mSeCPzqhLAfT6V006DGcc9qy7iHjjke3YV006tzqpVmYmCMZA59D1pplCkj3q1cxEc4zVCeMHOc13xtI9ODUiQXAx7H86mS+XOc9+KyX4LD+dQNKYwWBOBwR2rojQU9jo9ipHTJeKPbIz7VN5/APUEVzUd5xjjOOCauRXRZtueKwnh3E5pYexsC5B4zjPGO3Wl+ZWz+OBWcGPUHpU6TE8NycCudwtsYOnbYutJjnv+dRF8MPTPP1qHcRQSN3B5GelSokqFi7C/ODwCavwS/LWUhA9sVYhlAH6nH6VjONznqQubttPkD6d61LecOQf0rm4J+fQ1qW07EV5tWmeVWpG9DJjOSDUok7j061mLcjjB6djQbvHfjvXC6bZ5jpNs0xN6HAPY96GuBj8eo6etY7XnAJYZB+pFRPqOO/B9KuNJlLDtmtJeL8p+vb6c1WN6BkdietYs2phs9vbPWq0uqhckuQO/euyOGb6HVDCPsb8l4Bx09x161CbzPA5HU+1YUmqLyCwzycnrioP7WXHJHuc5reWEa2R0Rwj7G+b7p278077T6HPtXNDVgDyct0Pc1OupA5BP054qXh2uhq8K10OgFwDnH41NHNk+1c9Ff7nPNXI7sNgZ/KsZUWjCdBo20fJIyBVmM54rHhucnk/j6VoxSAnr7fSuScbHDUg0WsnGKidBnk9OKFbGCcfgOvvTjjAJ59vSsdjDYi8r5Tnk/0qBzgdck96mkk4JHaqUp4+tbxVzeCb3K8smcnv6VRmUsOefXPcVbk5PqD1qCRfxrshoejDQpNH9DUYUDOO4+lWmP5VVk755z27V1Rdzri2yIsfx9utJv78ZHNNZxjJPQ81XaQkjbyOeK3SudKjcllfOF7Cq8ucbsZI6Vbgti6BnOc9qq3ybOCOM1cWr2Lg1flRQnuCfr0rPnuCpPbHpRdTlWJ3f8A1qzbiRpOAeeee/8AkV7NCinqz2KdI8z1DLxZ9uvc1Utrct1XryD3zitFl8xU/h68d8VdtbEMqjueoDfhx9a/U/a+yjZnIq96e5iT2snl88MMdORWZcqQAR09T7+ldVcWvykY4A5P0rD1SArkAcc57muzD1Oex4FfEezdzCu3Pyj14z/So9OnU3UCt8v/AOrmprmBnhzs5/lxWdZwS/aVwN2ATntjtXt04qUbGzx6eHlr0Mr4p3Ucs9mFK7Q/BDYz7/hVSGYraxAfj8tZfjxXGpWcbJhwx4Pb05q5EGZYsDt2r35wSpQR8jl+JdHEVH5InfhVPfP1qWH5F9weKrEn5fm9/n7ntT7ZjK4UdKw5bo1r5i5zaXU2dNYNz95R8uV9a6C0zuBHX+L5uf0rEsoygBzjsD79+K2bMhSMn5up+ntXHXaOCnzSd2bUJ2f3ugyTznjtV22+Uq3pgj149BWbES3G70x3/StSE7sFug4x7V87iLW0PosHFp6mjbMNvH0Hrk1n6txx05HQZ56fnV5E2ZJXHHPy569Koak2xQfvc4HtXmUNKqaPYxVnRYxJfIVCDywxmm3mqeRwPlPY5z7VlXeoLFExz0BOfw4rDa9kuTktkZznofWvX+p8753sePSzONOHJ1Nie+8xsgrnkAr0+tR6fbNcyAnofxptrZtKQO/cn8q6vTtJWJELjrwAPas69eGHhZbnq4PDyxL9pU2E0vT/AClLdsclvXNbPykcfKMZI78fWoJF6ADbj+X0qSBsqd3b8zXz9SbqPmZ7dZQhG0Rm3PJboOy5NTCybbkJnnOT61LbwmRwSG54z9BW3b2avuB9AMH1rir4lU0eclfUraTa7SoPHv1rUvR5ScIuAM4HWr1jY7Gz2HerN1pxZsAbQev/AOuvl62NjKte+h001ZnmfiJHlR/m3DjB7815rrPh2SVmdehyfu4r3TVvDv2hGymc/wAq4vXNDuYocxwsyjp6kdBX22VZnCKSiz24RhKNmeJXXmWLsG7cGmx6qy/dfb1/WtPxFazQykSRMDyc9q5eRDuPG0V+lUVCvBNnhYzEVMLP927o3otenVl2zNxVuPxROPp/SuXHSnK3+1+VaTwtJ7ozp5pWW51y+J2dCrfJkHkNk5NXItXNxwsw/wB09a4tC1WYWOelck8JT6Ht4fHyquzR2EYedSd6H1G4twetMkgmj2uHyfu7d2OT9axYVusDy0faDwcVaD6kvDRMVxnBxjrXG6Vno0e4q9ldloXTQygN82Ox68Zqnq2uC1hYvL8uOu7GAKpandTKrM6fMD9Dk1454v8AEc01y0cczKOQw3entXr4PAKvK7Pxri7id4H91TWrNrxh47mj2wwT5BOSmc1wura7NqaszNsA9O5rHec+Yxcs2ehLetSRR/aRhecjr+FfYUsPCirRR/OuKxtbGTc6sr3GfbG28dTTDK2cn61ZWxC8D5jjr3qOW3aM4K8jpXRucCZTaQq27PzD0963dA8TTaddRtndg5G7pyK56RtvI681GHIII4I705RUlZnRTqSpyU4uzR9CaB4sTUIl8v5j39BmuijvJXC5ZuOBXlHw1nluI9o6dia9h0rSmuDhW3Dua+Ox1OnRkz+nuCsfiMdhlzy0RHbWk1y3yIzfjV3xLaR6N4ZadvlLKxyR0wM10ml6I9suflOT0XjiuL+PutR2Xhp7MtiadFiVRwMt1OPYV4VCs6+JhThtc+3zytHA5dVrt7Re/e2h8/aLpzeJfEun2jfMbm5G/wD3c5b9BX6K+ErS00nw/aRIioBGOPQ4r4e+BGnreePIrpx+7swMH/aY4/8AQQa+zovEVvGkaB12jj06V5/GbqV3Tw8L2WrsfnHAGB/2Sri5bzlb5L/gnWPcqwIxhSOnSoWeM8ty3+1yBXM/8JLCSP3vDc59DUT+I4h0x+dfl8ctqroz9YVKx0rzxYzgbuo9jVOe8jzyOnA28cGuam8URksFbeeg6VSbXHk3EJkH/a49RXo0sunuy+VR3OgupFkz6n+Fe2P51B5KxoxfkgZx+NZa6i7ZwuNp4LVbguDPtztYtz9fTiutUJU1boRKqlohH+eTGNw+ncfyp6QEo3H1JXjkVYjhC4GznuB6/j14q/b2hnKgBmz0I5/SpnVUEY+0sZcduQM/eP8AWrFvnDcbW9OvGKvTac0a/c4Ofu9OMH9KjtbZ57tI93zdMv0ya53WjKLlfQPa3Ro6fEWxgDtg81qwWz7sN36g4JxitbTdBAUFh8w9ef8A9VazaYsa5xk9RXxuJx0XNqJ51TFxTsYUWnfL93ofz9asf2RkY28HqetdBbWgC5xnHNTSxbF6fTFeVLFSbOCWLleyOOm01flBHzc5xUUdkAx4BI6Y4rY1J405OPWso3SrkEj69sV306lScdD0Kc5yjcvW1mghJYDtz1qVtL8xN2M8HB/Wo7O6Vtqe+M/44rpbOHzIfvAg4P0NZTr1cOr9zyK9X3tTn5NOxDjHr68VnXGmgJwPc967Oa0GMdOaqXNip68eo71y08U73ua0sVy2R53e2RwTtYnnoetY7WUhfjch68dq9ButOzu7jn61myWCGTb3Ga+gw+P5Ue3DEKSOftrN/Tnvn0z2rZtYmVuRz/KriWSLgZ9zipY1VAOw7Z4rGvi/a9CZVU9iWKMdQevFSs+wE9eOtMFwB3wBx71VvLxETOeMZzz0rz4wlN2SOOzb1KmqyJhs9ewzj3xXAa+qqSQP8R3rpNW1UIvPbk7ua4HX9aUBgxC/59q+9ybCVI2aObEuCjY53xCotNC1u4zjyrG4k7dfLbBr4907V5YVSBHwZHhQHr2FfUnjnWY4fA3iZ93zNp8yDPckbcfrXynoMIm1XTU5xJexqQB23AV+2ZLTcaFRyX9Jf8E/B+JqtsbSVN9Pzdv0P0L0qzRbgKir8uF468AcV6RotnHJEOBuAGfcV5HY65Gl3OWYEeYc5b3x0FeieHfEcUsaHd6jPSvw7PcPXldpbH7JgKilSSizv7WyCr161MYv7gxjn9Kz7TWUfHfoQRWiLpXHXr0FfmU4zi/eNJqon7xTnuZoR2IrPm1JzxitW6xtyMGsa4CY9Dk/nW1JRfQ6qKi90VrrUCBnHTjisi4vm25AGe4q/KYu/I9O31rMu0TbnHHOQOtezh4xvqj2aMYroVf7SIOGULmkN3u6DJzg+31rKndUl4Y7e30p0EqnCjlsZO3pX0H1aNrpHp+zVro00badwPX8avW8vIPU9cZrJjZtuF+XnmrMMrDAPGOtcdWjdGU49Dbgl6dj2ParPmH6ismCcuBkjaf0/KrkUwyAcEdsdjXj1KdmefOGpdWTkZ5x1qUYbBJ6+hqpv4wPTHrU6yD2444rlaOZol6H9cVPHJ8/PXp6fjVTdnjJzn9afu6e/H1rNq5m43NOJxwe/b1NXYrjb359qy4X46jjNLNOcHB6e3SuZw5nY4pU+Z2NpL736fzps9+MHmufe729TgEmqs2pBA3Ofbv+VEcNdhHCXdzdl1TqcgAD1wazbnW1jyu/nHGe/vmuZvdaKBvn6dq5rVPE3lP9/Geua+gwmTzrNXWhq6UKW52lz4ij3bDJ26e/FZU3itfMyJDzyTu4x0rzW+8VYJw3uRu6mshvE23+PgdugA9q+0w3DySV0cdXG0aW7PWm8VY3Etz696ibxQGwTLyRz6GvIj4lGPvg/n61GfErN/y0UsccjpXp/wCr8f5TiWbUU9z2NPEaFsK+exHbP4VbXxEmOTuzwQpwMV41D4pPH7xfX5j6Vdi8RE4+f/x6uKrw9HserRx1Kotz2i01sMRg4Ixg5ratdVDd68Z07xH9078cfxdfXtXU6b4h3MnPXt05r5fG5JKnrFHoctOqtD1WyvAxByM9q2YLnOBnn8sVwGlakDjknjn6109peLgf54r4rEYdwdmeRicPZ6HSpNz1GB26VMHwDt49scZrHgmLEHI5FX4ZeBjjA6YryZQseNOnyiynv2HH+RVOQ85zg8VaZyQM8dxmoJORnviqirFw0K0mVP1Paom9elTPjpjmq0jYPTk10R1OuOpDIx2/rVSTHbpVh8n/AOvUMnT2PFdMTshoVHG5sdRTOAdx605iUHQHtVZpwpPGeMAH/PWutJs64ps0BP8AhngjFZuoXAKkegx9KjknbHHT2qnKzZ+bv69a1p07O5vSo2dyhPEck889DUllbqZQzbWYHgHt70juw59PxqNZW3Ejp0PpXqx5nFo9N3cbHnkul3WnPieIo3YnGKv2oES49v1/Wuh8aELdPEkhZQQAB2rEihYEY3c9xX21LEyxFKM5q1zwaj5FoRvHvbjjbzz6Dr1+tZOo6ftbkA5xiuhjQhnB64xjvz61W1O3McW7+E9D9PSu6jVcJJI8WuudNs4W7tQNw5wO3fFVo4fsyzyjqFx19TW5d25c5KkduPeo7i1H2G6ZxnAAOBx1/wDrV9NQqPnijy/ig0zx3xJJ/aXiCNCPuKTj6jH59600tzE38W0DJPoPWqDRiXX5nDLuBCkjjGea6C9g2RLtCk8H+tfU1p2cIeR5ihyRnNbtmZMi+WcblP60zS7Uh9p78g7vxqaOI+cATtOev41txWHl7fl25yKzqVPZxsThqHt5qb6Do4jAmNqjPXH1q3bLtIA4z69cdaY0HmkYXOPr61YgiI2kDpjPzd/xryJ1OZH0f1dIv22Gbjjv7gDpWtb/ALpueDn3rJth5Zz82RwPlxx7+1a9qFIw3IPBz+FeXXVzqpNRL8f3RzsboTjn6+lY2s3YC/e7c7Tirk8piRj8uMYz6ev8q43xJqg2MeowcfSssLh3KpceJxEVSaZn3d200jDLIAen4elXdJtjlFP3gAAPT3rmjqQlOA2Bnk/Suw8PooRWXtjJ3V9HiW6dKx8fg4KtX5m7nX6HaJHycfU9/wAa2Ww27HEY6D61m2hKqnG0DBBrUhXzB03EHnbXwtfmlPmZ+lU8RGFPlQu3co7nHzHrzx+tPgtxgD5dp6AUsa+Xu9c/oPWr0Cqrxnv3+XpiuGpJxRzSrKeg+0tsYztXGDhvzFbFsm7gbRnpz6VSY4Xbjk9DjH/16lhlIZGxx3x6V4Ve9RXLhNHVaeFZQTw3TI9K0oIhIuD69PSuesLsIPvn3Iratbn5Ac5yB7V8fXpyjJm84u10WJNLWUfLyKxNT8NmUlsKc10tpcDFW2VZR05/WuaGIq0JXizCOIqUZHiuvfDhb8/NGu0Zyo7jFclc/B2FmYiIqfQdPwr6T+xROOg546VGdLhGcgfSvpsPxPi8PHlizo+vQl8cbnzGfgsuPunvzzUJ+E8ULlSu5uOAO3tmvpLULO3hiI4B+tcpcPZpKTvUE/07c17uH4oxlfe/yO6hUpVNVA8ij+DSt1Q9ff8ApWlafBtI09x3xzXsOnT2b5USZNa263AI4HfHvXHW4lx9+VMqWKdN2jA8nsvhhFCPmX6HGD70mp+DobOEkRKeoHpXo2p6xaWUbOWTjvu6GvOPE3jy3zLGrLvxgnd2rrwOJzDFz5pXsXGvUq7o8b8e6X9nEyxpjOcBeBkV8t+L5h/ak4zscEgjp7mvpvxdq8+qPKq9sgEevvXzd8Q9Fls75rhxkueTX7zkfNCnyz3Pwjj3CTVSNXldurOTMpbpmtnSmU7R0Hc1g5FWrO6MEgIOB619XufjZ3VpaRFCT8x2kf8A16y79E3Z7GorbW9sajd/9aqWoaqGyy/MSDmslF31LUYpXMu6x5rL6dKr9SMd6c0hdsmr+jaa15cISDtzxitWyoQdSSjE9M+GVi0cCEjHt7dq+gvCWitcRhxE3zf0rxfwdZNabD2K8AV9B+B5fMt4yCvA4B9K/OuIa0oxbif1TwLhHhsHqtTYj0N4oyccYzn6V8rfHzWmvPEkdnuyIA0pz6k7V/Svs3V7tLHQ55X+U7CAe1fAfji/l8ReNb+ZMyPcXPkxANnodox+Oa8zhNzr1J15rSJy+IGNawEcNHepJL5Lf8bHqfwA0JV0m5vpkYNO5kVh/dHC/ng163I8CyfK7ZwT94/WtD4c+BYdG8I2iZG/y1UHoMAY6VZv/DBKoUG3rgL+h/CuXHZhSxWLm+bZ2+4+24fwEcvy2lh3ukr+r1f4nMzXixb9szMO4zxk+tUrnxB5ZUgZI5zuq9qejNbvyCmM8Fe1c5fW3l5Hfng8V10I0qlm9T6CcG1oy5/wljqCNuCe6dTV2DxiSmG9f4vyrlJF/Sq7Zr0Xg6Mlax4ld1Kct9D0Wz8QJdEAEEnHA9c8V2GlMjRgBfm7kfXpXlHhiItcAH7hIJPtXpNgfKwASD1r5zMKEYe7AxTbXMzpmx2VcnH1rqfD1qLhNzKMZ5rj4XA59AOP0rs/CbNIgA6dv8+xr4HM7xpOxNR3jdGxc6WkkPQexxx0rH0jT1j1RmPJVtqkV18+nsbXOORkgn1rGSyaym8zPHU18lTxL9nKF9zipVG01c6y0QKvy4zTbmVEBU9/51lpqgQfgfyqjJqbXM4jB56cdK8yNCTdzkVCTldnQW8oycDP8jT7qX90SufSmadaAbcdqt6jbMsJA6kdK5W4qdjlk4qokcHr16LdT0xjmuIufEoW5EZLAk8EdMd+BXb65o8sisxOetcdH4UaW9DkM+3kHpX32UfVnH33qe3Kpy0W4m1pF6WeMk4HQnvjpmu+sNTAUAndz14HXOK83jsZdLnVW+YAAoB6flWmuqeVgZ7dux/+vXv4/JYYijeB8csRepqegPq0RdcMOmar3GqxsTzz6ivLLrxisTv86qw6H8fSsy88bgf8tevA+bvn2r5Cnw5Xk9j3FGlGCm2elXmsQrnc4xgHI/lWLca5EHONoIPrgkYryLVfiCsbNmTBz34wK56b4jxqwIlHJ65z0HvX1eF4VquN5HHLOMPRduZI93bxBHjl19/QHtVZ/FEQyA6++fSvA5fiWuzmbjHHP3s1RHxJSTP77BPAPWvWp8KPdoz/ANYsKnbnR9AHxVG4YBl9cGsrUPFAXK84ORjrXk1l4tNy3B5Nacmps0Q3u2RwD3+hreOQU8PLVHYszhWjeL0NzUtf81HO9c5/H1rgNf1oSSHByCSf8K1byfzEYK2TjPpXG6w20uSP++l6fl9a+sy/B04dD5TM8dUUXys5Dx94hdvCWqW4LYlRI8exdc8V5N4flEWvaRN2W9Rz9N4Ndr4/YR6aRuwZJ0U59stXD6FH5mq6YoAUmVOnf5hX6Bh6cYUml1v+R+MY+tOtiouTu1b87n0unil0uXKlm3OfT1xXdeFvFu1Fw+Mcf4+tfPL660Fyy7lGHIz2rtNI8QKqp8+Dn8MV8pjcsjUp2aPvstzt0qlmz6b0jxWzqA77Xx1/pxXW2HiEMgBbkeh7n+VfPOia7IEA38f55rtdI1x8ox6jAOeM/jX5XmOQwbbSP1PC45V4q57GNXVwPnzn61TudRRyRuB6DNcraahJcrhXUHp681DeTzMMh+nbnmvk45Uozs2e/TUN0dE+yTIMnPYfhms66JiDgPu3DgbuTWPFezRnbjk9AOv41DdvMzrIh3r3B+tejTwPJLWWh303dk0iGXaf/HvX2p0EZj2gNkjB+b39arR3ivH5TNjoDnrmoWXa2Pm9FPNd/I7crO6LNqNvm6sSOv8An8KtK52++Bn3NZkUuxTgZx6N29KtRuVUdgeAAa4KkAkupqJJuI7AdfrVmOXaP61mrId6/wAI9OtWY5MLj8euRXl1ad9DllE1Y5N2MN+OfapgQPoazo3wBkknPWrMcoLdeB2rzJ07M45QL6Puz6dc05jgdenPPFVIn6k9M/lUu7jjHX6VyuNmczjZlnz9vQ80x7nBbnmqskhGeeO2aqzzheQe2aqNLmZUaSY+5uSDkE4PJyaxdT1JVVSDtOeKdfXZRWxuUc4+tcpqt+xc7Tt927elfS5fgueSbN6lqcLlfU9X2nJbgevUVxeq60yrltzdwfSruo3nBYsxHoFxya4rXLl3Lqv09ea/UstwMW0j81z3Nnh4PlZDe+JQ0hAbOAPr9OM81jXWryuxALbh9envUSWMjzszBvbt+v5Vow6aX3kr8vGN3T64r7ynhadNaI/GMVnNarJ80rGcb65YYDttPJ3E077RcbSGY5I9c1vQ6PuGVXoORt4HenNoPlDDr8ynPK9z0ro9nHseW8xmnbmZzyavNCVyuQSfm9B2q9beJG+XO5GH8JxSX+kuVfC5PIxx92sC9sWg3EDbgZB68elZTwlOp0PSw2dVqDupHe6f4iwMB+Riuu0XxBiRcnae+civBxfSWZOzt0PXr/8AqrtvDettcFBuYfkfxr5/HZXHlbSP0zJOJXXmqdTc+iND17zFAB5wMFvrXbaXqodBz347+9eGeHNUb5CTzxk7c16XoF+gZAzbv6DAr8dznLI07ySP1SnUVaJ6fZ3O4DtjtWpHMNvB6/lj0rlrCfOB6c4HFbcEpHU5HSvzStTszza9KzNfeGGAc5/Co3bjAPAqFH3c02SXGa4VHU4VDUJPrmqsrDOc8dzUkj5H9KpzSY6HNdMInVCIksg6A4/SqU1zheOT+VJcTBRknn1rMmnJ/pXdTp3PRpUrk0txkkg5OcgVHG+Tk49vaqjTYTjr61BJdDr19eorujSb0R6CpdEabzIvU4x7dqpzzCQe3bPNUZJzI+Op9Kbu6lueOnpXRGg47m0aPLqSkgr/AFqvK2D8vOeuf6U8SBsg8DPGe4FQyEY45A5B/SuqMXGWp0xWpzl3cHUb1335Ock9snqP6VajhBt1Xb24Pf8ASqOnWxTIK7yePUkitcxAgDgEd/wr6ybjTahHZHzNZuRUjH73GR70alCGiTp6cfpUhBWV+mOzD+lJckGHH0wOvX0q1KXOmjz2tLM5uW3Cl1PUe1ZGuLJDo9y43DPTDdgK35EV5STuyecDnmsDxncpaaE4Jy0jMSMcHHHFfW4FupVijzXG0dDyXSk8/WZh94lzyOeQuBXZXtoWbb3HA3Vy/geMT6jOx+UruPzKO5AFdrOpkY7kGB6rxX1GKbjUS7HkxtNS9WYZ07yPmA8vnJPWtaOEeWjfNwM884p80Xl7V25P+c4p8fzShRuUHAI/SuGtU5ondg48sx0Nnxnv1P8AKrC2uxsEZI/HNXoYvKG3+XNL5eBjpivJVRyZ7FSdinEhTaF/H5evU4q7H8v8K5YZx+IqGIfvcN09PX1z6Va3EJ6kZ69+layi2ed7ZXKGrXGEYk9BjOMc15l4k1JmJBZT3/Cu21y52lwp+U9PavNdVYT3UgHygEkV7+XYe3vNHy2c4/lhaLKuiSG6ulXPAJB+bkn3r1rQrdiqY6cfKOuK828O6bsugRzl8/1r2XRrBY7VGcbT2HX+dXmVtjy8nxDs2zRtPu4PJwfwH861LWQnAO1R2z/hVKCDPfdnj8P8mriRqvA6H68/THSvj50LvU+yWOaW5aY+n4+px2NS210A3O3DDAA+vSqzAqV28d/xphl8psnjngZ4965qmF5lytGH9oKLvc3iRMqlecjPvTIpDH8u7rjPzHms+3vwGz6evUcf/XpGvsclucYx9fzrxKmBnC8Wjsw+Zxm9GdBbXgVRhs+zVsQXwwMnGRwehrjIb/Y+N3Na1pdbyCNufX2r53F4B72PscLXjUikzr4Lv5cZ57d61rW83j+Z7iuWt58DJPHHTpRda6tpETkdD14zXzMsLKo+WK1N54f2mkTpbnVorUEd+uOtZVx4l81uCMdjXmPiLx/HCzKJfbPv+FVdG16bWGUx/cJzu/ngV9DR4fqKl7aqrI0WFp0vi1Z1firxT9lt3IbIx0B5/wAa8R1/xveLqBRJNib+cdeteh+JrdhZO7v9SfavCtXm33r7W4B/iav0Ph/LsOoNqNzo0pxuexeE/FrrGnmSbu4Zm65ro9T8epBC+Je2cc968AsdVlhUKDuHpW1bX8t1t2nec849+O9dOJyKjKr7WSPQhSVVKx1Wq+LLrVCyxu21gB7c8VlQ6RcX7bmZn578Yq7pGmPMwyrHPU8DiusW3S2gAwBjr6dKznWhhV7Oij0aVGFNarU4DWNHKRNuiLEDOe/Arynxn4ei1O1Pmryq8D617R4kuWljfyfx78V57qkBuZ3z69K+myqvOKUpM+d4gyqnmWGdNxPnTWfB91YsXhiZovfrXPMjIcEFSPWvorUtHjnRgV9q5W/8EwsmfKXJ9Fr7mljIte8fzVmPCeJoTfsloeQb2HTtShHc8AmvXE+FFzdxeclsyovU9qavgQWkjJLFtI9a1+u0nopHkrhvGv4oWR55pfh6e5kVmXAP5V6PoPhrysfL9fXFbVh4fS3XBTit+ztAu1AvFcOIxl1aJ+g5FwnaalV3DT7FkUBR16V3fhN59OfcS3HON1P8NeGTcKj/AC5P97v/APqruYfDiwQZKL0zu218DmOY0nenLU/f8Dg4YKmoROL+LfxDbS/CF1EjlXMJ2npljwP1r51+EOhDXfiJp8RG6K2zM/16Dr7kmu4/aEvvKvLaxVgRlpWHsOFz+NVf2eLcWl9cai6b/MkEQPT5V6/qa+gwdGOCymcqSs5Jv7z8XzWbzniilhVrCDX4av8AQ+x7O1ij0+GHAwIwOahn0tZfmVvu/pwRWDY+JkuASr8cfh2Fa8erBsfNxjoOv41+L1aGIpzcup+2qE4PQxr/AEFmVg4xkYGee1cdrHhMyMW2YA65r083aScZ5P4jNRXIiuEK9SevtXo4bMa1Bq6NOZtWZ4HqPhy5tPuoxPfbWX9klX7449G9690vdFh+Yj5jj2O6uc1LQ4ihIXle554r7HDZvGokmjzcRh3LWJyWgxGDn3+XFdjp8qqqO27PUD+ea5W6QWDZUZXPzH6VatNU9X4HGKvEU3XXMjyHNxdpHcWWbi4CZ68E98nmvXPBtvDDCv8Ae6ZJrwKz10W+GDbj2P8A9avWfA/iFZoYyJFxjJzz7V8Bn+DqujdbIU5c0HFHq9xbgx7h061zmrvHEpA4I/CtD+2A1sdp7Vwuv64ULknA5Pv+VfnWCwtSrU5Uc+DoTcve6DtT1IKpALZz8tW/DmZNjvuLMeCeoP41wM+r/aLlBu9yp44rtPDF1l4znovbjHOPzr6fFYN4fD2tqz16tNxg0j1bRbdSvT0NXr+1D7QTg9Mnr9KxdM1ALFnpx261oJqAbndwBXwU24pq2p8TVhNVHIpXmkLMgGMgfrVSz8NRszbl5x26j6Zraa7Vx79as2Dht/QfTg16WV1JLERUthuvVhBo8x8W6WYnJ6YIO4+vb9K4HVXkSKRlViozg+mM+v0r3DW9MW+aQnoen171zOr+FEfT2+Xc+DjPev2dZ3hcPRSk7s82GHnVqXeiPl7ULq6Wd2dtpzn61g3uqTSBl39PrXrnijwZ9mD4X+I9B27c15Jq+j3EN1IpTavIBP8AhX0mW4vD4pKcLHRj6FanFKN2cnqcrSMdxZlPUe1ZUi+p2kMa6G8tPJY57f0rNuUAXJXtjB9a+wpzVtD8+r4OfM77nKapKynGec4+XPX+lVNNuJYZVQsfTB5+v1rYvrPfl8dF61BZaaWl2L19PXFeipxUDxngpqonY7Dw9cPhMjgf0rt7d8xD+L3HeuL0pREqev8AKuvs5NyDDc+/FfL4zWV0fouXUXCkkyWZQwb5sHt6Vga1a7t56Z+nXp3rpGX937dQcc+tZ9/AGyR97HPf2rLDzcZCxtJTi0eG/EtfJsbZT188sR2yEPP61yHhaIHxDpQ44dTn6DNdv8Z18gWK7cb3lJ7c7QP61yPgqAv4otx18qNz83shx9Otfb0ZXoc3qfjuMhy41Q80bdy+bjO3dzkitzSNwwd3A4+X1/yaybiL/S/xPP09639NhCwqpXAB521lUa5VY6qEffO48O6myjYeo4zz374r0DSdTDKMN14/yPevLLBNrA44Bzx1rpdO1HY6MXb3P17+tfJ4zDKpsfo+V4907Rkz1/TtQ/dj1HFbMd8WTA+UjAx2z2rzjTdUYKP3nNdBFqhXGX4H4nJ+lfC4nAvmvY/R8PjIySaOmLRyo2flA6/L3p0UpX5H+6fT1zisyC9ymf4u4HoBVh2LR7x8pxmvJnRcdGfRUakZ6jL5EypX5SOflquNRMA2ud56H6VXkvirkK2Oh55FUpZgxJ7nqRXVCjdJS1PRWh0EN5lRgccZx2A6nmrsEw5AOAen0rn7F8YxuYEdOmRWhHKv4A454/LNcdaik2jaOqNuG4Awf0q4ku/BB49KxUPGO9XYpWZclthzg59e9eRVpEyiaschGO/pjpVhJB+J7+9Z0cxZefpirUb/ADc7hivMqUkc0omgkm8kggkVKZPTkY61nxzHb3HbjvUu/I9COua4JU7PU5nDUlkkGTzkH8TVKeU9vlPQ59Ke0oIwcc1QuJdpx164HSuqhSdzaEChfNv3glsHg461yuq3AAO3dyfx/Oug1Bz90HoMZPSuW1HL8n5iOemck19pl8NU2cONuo2OZvg7S5L/AEqnJpyspB54GfXj/wCtWiyncx29G96fDbrKxyu0jjI5xnsB9K+9w9Tksfiub0pTlJNGCul/OQq7TjAx6+tbFj4deVl3L8uOe3bOcdhW3YWOX3KF6g546eldJZ2KowGFwP8APT2r6OGK6H5RjMG7tnOQ6BtQL5bFv4zxxxRc6Fnaehc4GO/+Fdymn7zu+UZ6n14/LmnTacpBOzOM5Puelb/WIs8D6tVvc8t1Dw8yJJ8udmct6j29s1yuo6M4JYj5hjg8ZB4OB7V7JdWKEgFB04HYE/Wuc1HTldlUdAAfudu/pWixCR1UcPNy1PGbzQyDlk56n1P/AOutbSbJLeLleQeg7GuxvNIUs3yAntvwOfwrNfT1jGSc4zz3zXnYrFKa5T73J8JOnNSNfQrgkjZhRxt9R6cV6RoF1hefl9P89a8s0pTHKpI6Yye/v+Veh6DLtVVPsT0Ffn2bU1KLP3rK25QSZ6fp93lRgY4GBW/aXGVAyAfSuL0yXhee3SuispyAATnFfjuLo8smkexXpXR0Mc/TkVL5o2+mfWsyO4yM9Ke1xgYOea8d0zyHS1LEtwAM57ZrKurvBxnJ/Si6uM981l3M+M+vTB6V10qR20aI64uTjnOM96py3DE8cCoZZh65P51X87K7ixIx1PevWp0dLs9eFNInlmJAPGe4xxVR5C3A5PY+3vUT3icYycVHJcBPYjqK9KnQcdEjrjCxIX2Hduw3f8aa14D0OFHGPWqDzvPuxyOx20wyGLG48n9B+NdqoJ77m/szTSbc31qeMMwAx24B61kRXbeYBuxjqfwrQtLlQRnJGOh6dOtY1aTjtuROLQXmkXejuEvrWa23fd80AK30IyKrmZdqZXkdRXv+v6Quq2EkMkUciuMfvAGA9+a8i8QfD24sUJiO9Bxg8ED69687AZxSxXu1vdl+B8HQxKxC1smcpdXQj3BTuyOfwrIudQXOPl6YpNXlktJJI5V2Oowx+n/6q5S/1IrL97K54+XGK/RMFg/aK6PPxlf2O5tC9XzxjuOQO9cv4onN3p8QHIKsxP40s+pbmLKW+VDtXgimeIAjaIrxu28RA44OSe34V9Xg8P7KakzyoYhTkonN+DrUx3N78vCRgZ4xy2a6+3VXfcduDn6H8K5fwSf9Gv5JNp3SKmOpAx0xW5cXywJ97j29Cc9favRxUXOo0t9Dhp1OVXfn+Y68m2MmPQFgOSPbJptud7h/4j+f0/Csua93uSeB69+elWbS7K/L/ER16HB964qkHy2R6FKsoPmfU6RJScFTnGQR6VIZcruBwD196xobkyDA/wDr1dhlz19Mj1yOKxpYbujlxGNs9GWkwFXGGUcAbsd//rUl0wVMjqcc+v8AhUEkuzb/AE4468/Sq0t7+6fB3MRnv+XvXoU8K2eHVzGK6nM69JyfQDkhuOOlcPCd8r5/iJ49c+ldnrUgkR87nI4+bBODXBed5F5zt2mQbe3FfRYam4xPk8wxPtOp3+gW6iRF7jBOOgx644r060VTZgD5R/D9cV5r4ZuA0sLdsfwk45616Rp8v7lvmbGc+hPavGxsXKR0YCqoRsW4pArZJ9jjk/WrcDB+Wxuxg+vPH+cViveiCUjeN3ftwfpV6zlAxu6ADA6c9a8udFpXsev9ZUm1c1H2pG5GB7n07is+7kXPB46cdBU0szFOevYnpn3rMubjOQWyfm5Azx3rl5VFmMpym7Ics5fcBwfZeOKmR9q5+XIPPYHj2rPSdujdAe55qZHJKfwtz0bnpWns41Y6kwlPDu6ZeSYD5Sw68H9a1LGUoy+vXaOnP1rJjhHGBn+79atmUwR5U5JGBx1z7187jcMr2ifc5XjX9o1b7xALaNhv2nHf09q8w8W+PgivHHJtPTnrzT/GeqSQW7gbsjj0HWvJNQu3uJyWPGTxXo5Tk1L+JNH2X9pcsPd1ZfvNauNUuPmc4J5FexeB9ShsLKMdwBn2HWvCLeTa6n9a6jTPEklsiLu6cV9BmGB9tSVKGxrgq6qXdR6s9S8b66r2THf5Y9K8Ulk3yM3vWpq+vy6rtUtx6duOlZscRbjvU5dg/qVLkPWl+892Ow60gad1VV5Nd54e0ZlQcYB+97Vz+gWfz+Yevb8K72wdY1QLt9SP/r1yZhXklyRPYw0FCNjVs1WzAAGRjj0FV765+0Zj/hPXH1qfYcA9fQfhT9C046rrUUGzIJ5I69q+ScoQ5qs+mp0zqKnFzZWXwpdanFhIlAHHHHOK53W/Bz2BdjH5bjoPr1r638LeAUW3j/cg8ZJArJ+IXw0hlsm2x4fBAIHODXzGG4sUcSoSVoXPnKefUJ1/Yy6nw5d2jwOyOvzV6T8I/g5N4yu4rq8jIttw2p6j1P1rRfwG8/ieCyliyDIOR3FfXPws8HQaZZwJHHgADoBX02f8T/VsLGnh3789n2Xc4M7q0sLD2q3ZzumfAOwTTliW3UKR8vy9Dj1rxr40fAAWdq1xYReXMuSDj9K+87azhhgCkA8VxPjrw3DewElAwOcivz6lnGMwEo4lVXK3xJvRn53gc6c6/LUXus/LKfTp7Od4Z4milU4Kng1Z0yLdOobpX0J8YfhdHBcm5giCZOG9MV5FceGWs5NyBj0C7eTnoK/aMBndDMMPGona5+vYGhCUY1abvc7HwrLHHboWGEHOfSus1G8W20me4x8gT5T7fjU3wv8Ahrc6hAst1HsJ+6uO3vVj9pCOHwP4ClKrscqAvOMseAK+Ini6OKzOGEp+85SSMMxzWhhVJX+FNv5K58KfFbXTrPii+mHzlW8iML7ccd/vGvZPhV4Ql0bwxArp8xTDfL1Y8tXjvhjQjrvjvTrJwzpG/wBomPU8cjPXq2K+ybPQobXSLeFdpZUGdq/xetfqWeY6OAoU8NHr+SPzbgbCPF4uvmtbdtper1f6I4OOd7L7o288AntW3ZajKRjLDPb/AOvTdU0f5/unOQc+lZ62c1uWdWyuensB/jXyrdPERv1P2tnQpqjou0sc9gfTrkUNrEow2eDyQeDVG2kSSLD7d397byKjurNN6mM5H909sc8VwqlTcrNEvQuPrr4ILe4/z3rNvdcwpHzKQMD86p3VpN0DHn156elY94jqmW+nuc+telQwlJu6PPq4qMU0ylqOqiSVs9fyqjFebDgFeeBj1H+NV9RQq5AXBAz+dZDXbK2D7n3r6ylQi4Kx8Rjsco1NtDpW1TauQVU/lwOtd34B8RmFUh3sHXAx2wa8hW5Mh+96V6P4Btd9wJduCOK8vM6FP6tLmRvl9b6xNrse7W2qyG1Rvvdvw/GuG8V6qQzvvYFiRnjj867W1t0+ybfmb5cnPtXF+J/DEly5IHUHA7fjX5Zlyw8cQ76H1VOMUcppeqGW4XLbhuwo9fzr0/w/I0aYzuA9ec1wll4Tlsn835sjp/jXbaSTbxBWH3TgZ44r1M0nSqwtTd0dTinE7q31Vtg5I4q5/bW3jNclHdYXPOSOB/hQLtiWGfY+4r8/lgbs8iWEjJ7HZJrhlk45xWtZaoWJAP5/rXCwTY4Pcj61r2l7sUcn+grgq4dQ+E86vhI20R2SyiXGTke/SorqRCrL/npXOPrZXOMHiqU2vFidx6DpXMqFSbu2cUMFNu5V8R2aT7lAHPr6d68s8W+HEJ3qnQdBXpF1eC5Yg/XB61ha7Ghgcsc4BP8AWvtMor1cPOKue9DDxlFRmfP3iDT/ALK7bl9fu9q4q9JbhT/kd69D8dXH70hRxyQvSvOnbLc/Xmv3fL5SnSUpHw2bYeMa6SRU8n/Z3DFS2sPlOGG0fSpNn/6qsW0Pp1r03LQ8r6pG6sjRs16Z3c8Y5roLNwuxSfpt/wAmsCDHBHyitSynCycttx0Bryqyuj06aUI2R0KLvj67gQOvpVe9QeUBnjHGPQ/ypbeUMo3cZ7c027uB8xLf559PwrhgnfQ8/EtLc8H+NzH7fp0XGFjkI/F1FYHw/h3a9dMONls2d3PXArZ+Mcol8QWEY+8tuo+76uTz+VUPhxEPt+qOfvCIJ+ZzX3VHTCr0/U/HcXaWYyfn+huX1riYbV3dceua0rOP9wmPXjP/ANep7y1zImUx29ec1MsPlwocbs9653O6RoouMmzQsZBhR+vt/k1rWsx3ox5Pfisa3H3SevU+/wCVatkpZQVZi+M+x9a8+cEz06WKcbanS6fcFQhU8DsfT0rZtb7adjdu3T2rnbQiJQoOe5xyOnvU0d9H5qqTzk429RXjVsMpH0WHzOVOK1O/0u6WRyPu46AtgVsRyF4DzgEcd8VxGkXrSN97nOPXgV1VtKfLH4/xf418li6DjI/Q8szL2sUypffLI7L8mT17c1RN0C2SvXkemKuaiPMfJ9cZ6fhWPcD58A8dT1x/kVpSipRPs6OIUtGzbs5Ru69ThhuxitZJdzKnGM8fN0rnrWfy0TL9evtVy2uDMwz93k1w1qV22epTmmdJbtlVzwT2+tXY3+bO7OO5Xuax7e4zsI6HpWjFN8vqD1+ua8GrCzOo0IX3ct17AcdasRyjbjqwPFZyTHr05xmrAfbjPOO3+FefOncycLmgJFbA/MVJ5mFAwoBHT3qikoK7j0P1qUy4z3Hr0rjlS1MXElmfdjG3j9Kz7h8rgclskdqnlY9T26+1U5+pOFBwcV0UoJMuKsULvDLk7ieuQ3asTUkV+e2RuxxxWzcL/ujPr6e9Zl5EG3ZGD/nmvosK+VqxzYilzI5yaPls9f6jpTrYdO2eevrViePKlt/+I54qJFw+fXoe9fSwqaH53meXuTbSN7TohtA6sSMgjI5710unKD97k+mMmuVsZtox8p9unOPWtq2vBHuA6gbcn05xXZGu2tz83xWB5ZbHQAAqWHB+9jtj6UPsKgDG3j5e/cD0zVO3ugVyDgL3PY9Ov9KneXcoxtUdT75/WtPbux5KwF5bEE1ojDpge/c9RWJqFkCxcevQ9MfhWzLMFRmzvI4wepHXisq+lAzj5ewApPFNbM7aOWq9+U5XU4ANzBvlHAIQc57D2rCvF3MnoOK6HUJS2f4jgY9KxMh5MEdAeO+R9O1T7Zz1Pr8DgHC2gywtRHtAOOeB712mlOF2AbSDxziuRiXbL6f+zV0enMMqdu4nt/n3rycd78dT9LwFFxikd1p1zuGN3uR2zW9b3ecYzj0rj9PdlAbbxxk+/vW9bS7F4+6OlfnONw92z2507rU6KG6zjnPrT2uSV6nnr61mRSYJyOKlb950HbrXzjppM8501cmmm3DOePQ1Sml5IPTPNSYPQ9ecn1plxbMFJAOSOprohGKaTNIKMWZVxcZbn15571VllaXeFPGeBTrqBs4AbPQnpxSxW0sce9RkkZye5r3o8kUnc9NcqRCRtC524I5pqxvOwCnI/PpSi1umbcY8gccev0rZsdOlRcsu1hjinVrxpRvdNhOagtyOHSgsYwMt79Ko3tmUjKthNueB6f5NdG9vhPpyD2zXPa7dLBE27jsM1yYWrUq1NHuc9Ko5y3OYvrnyFI8xm569vyrPbX5I1x5hXtjp9KpXt/JcTbU65xu4OPatGw8K3WoAyCM7c8PIc8+wr7P2dKjDmrtI9Zygldn2O4U8t261ynjLXrLS7CV53RUCHkmrmux6lJaObOWLzQCQr5wT6ZFfLPjjxFrN3rF3Y6vm3mtmw1sCCAOoPuCOhr8kyHJ/7RrfGko6tdbeSPyLA4ZVHzuW3Qh8S+IF1W+lnj4ib7i7ewzXE31xuuDlmbJ/HirU92DnHQ5GD+VY878ks3TqB7c1/Q+Cw8aEVCOyVjHM6UpaMW4m2qWB7HFaOsRL/Y+59zHyxtHcE1kRszyqNuWJGTjn8q6nX50i0jaU3lk4CcHA/pXtL3eVHhYXSq30OH8L3Igs7x1GD538XYipb+7bYFJwDjgNUFqdsD/KUzJuI78DrTJT5rMPvZ/yciumTTm2V7CU9BEumd8FtuOpqaO8KtgN931GOarj5VYAcnjd6GiMEszdef501GLep5+L9pS91HQWt3jaWbBx+FXo7xVPqPxHA9K5y2kZc56An7vTFaCsOp69MbsA/nW0KUeY+exFafKrmrcXoOGU5UcH0/Gs661NSCP4SOD6L7Hg84qrdXTomQGAPXH61jT3xDBv4STj5uACMjFepTpKx81VxEmxb+4D7wXz+PJx/PrXH6q0gVpkjmMSkb5ViYqpHYkAjOK6fRdGvvGWv22kacHeefIab/nmnc/4V9o+B/hTonhXwfDoz2kUpYfvSwydx68n3r5bPuJcLkChGa5py+ytLLuz3ctyarmkXOUuWK62vd+Xkj448KanvjgmQ7wQvze9e2+CdIl8V6pY2USsY5SpmYc7E75PqSKrfFP4B/8ACNStq3hqEkOdrWy/dOTxgV7h8LvB0PgrRrQMm+6kUPM567iOcV8jnPFmE+oLEYR3nK6S6p21b9Oh7WC4exFDEOFWzgtU1s/I8x+J/wAMrrwbOLqy33On/wAafeKE9fwrkrG7BQZdSM8Z/iWvrO6WO7gkSZQ6NnIPOa+e/ib4NXwtqX220GLG4Pzgfwse/HavC4c4pljEsJjNZ9Jd/J+Z62KyiNnUo6W3X6o5qSdo1OQwB5+7x17VAfMnnSGNGeV/lVEHzEn0prSblQdh1PX+deqfBLwalz52v3seY+UgB6YHVsH1r282zOGAoyrS1tsu76IvCZddXnsv6+8T4f8AwehvPNk12PDuuVjyRsyPY1zXjTwPL4L1cRbzLYy8xyN1B9PevfrNwBNO2RuJx6VyvxK0tdZ0N/78YEikDnI54r8zy7iPF/X1KrK8JaNdF6eh7M8vpVv3ajbt6+p43Ao3quW2qOuefenXQEqEY+Y9Cv8An2p9pt2hjuXA5A6/5FRzMcN97BBJ+nXtX6u5Ko7o86nRlRVmjkPFGmebAwboWzx715rq+kLZncTx7rzXsOoThkLZXuSf4a8x8WNJcXK2kIeaWThIo0LOcewr2cDWlCXK9j2cPOKWpxTDLcfLVq3QsR96pYdMdJWSVGSRHwyOuCD71t2ekFtu4M3qDX0FWtGKO7CzjzXk9Cjb2hP5Z+atCKxZTkpyPu/1rZt7GOJEc9CvKrUV06x/KuMZ5yPf1rynXc5WifYxr06dG8SCzk8lh+efQ12Xh/M2OeAfmB6e1cNG+JMncRnnH6V1WjaiI4gQeSOnb9a87HU3KHu7k4HG+0m4s6y9xDFsG7PtXdfCHwv9r1Jbkx8Hgcfj1rzvRI5Ncu4oly4OOdvoetfUPw08Orp9nFxhuD0r8u4hxv1PDOjf3pfkPOcYqGHai9Weq+F9NSK0UEDnHaovFejrLbEhc8E49a1rKYQWq446cDio9QuFntvYf5xX5k61B01C+p+IKrU+se0Xc+f7zwfEviJLkR8qcDFezeELYQwqVXp/OufuNOWW4cgD64/Wum0VfKhXnp+deficbKooOT+E+izLFSxNGMW9jqPtXp+VZ2qgXMJz19/pULT/ADZJHPv+dRXV0fIcE9QeaIZgqqcJ7Hy1Ok4yTR5F8RtLhubRwVyfevJfCvgIapqfnPD8qNgcds17L41P2hvKHPPvU/g7RRCgbbj8K93DZlUwWElGD+I/UsLmE8HgXZ6s1/CvhmHTbMYQAAZPFfGP7cHjeC/8UWWgQvvjtV+0zjOQG6Ip+tfZvxE8XWngLwdfahdS+UkMLSMxOOgzX5QePfFOoeO/El7ene2pazcYji3ZITkKPoBX6J4cZfLFYqpmVZe7DZvv/wAA/M82xlSpBxveU3b5f8E6z9n7w42pa9dam8XzSkhP9xe+frX0c04Q8euOO9ZPgDwBH8P/AIerLKmy5mj2qD2X8apWerC4T764HUnt7V9hmeKWa4mdSnrGLsvkftvDeCjgcvp0Vulr6vV/joaupQi4QlFww6+ua4/UpDaS4bcvzEArnHrW898yPgP/AIVi6o8V4zLyDjnB9KWDjKDtLY+mqXUdCC3v2bgbSP0/+tW1aW3mNlT6dPT6H0rlhamKXMb+xPUY+ldTpQlI3fMCcfyrtxUVGPNE+f8Arc4y5GV9QgEa53c/5xxWNPAHJPTPZ2/w6V1F9atOMfj2/wAmqLaaWXAXnp92sqFZRjdmFVc7OGv9OfDkLkc8dvX8q5HU7YxliRivYrzSP3DDC5HU9ulefa9pxWVxtYHr+NfTYHFxqOx4OOwbqQdtzlrEedKp9F5/CvQPBusf2fcpu6Hj8SfeuPgtvJZvf8q6TTNLa5VEH3uoHFdOOcKlNxlsenkGDdm5Hs9t4wiW2jO/73bdg4rqtIeHVoFYsHJ5JzXz1erd6aZMPlT/AAnpkc8V2Hg3x49mwikxjPOf1r83x2TXpuph3qfYYjBuMbwZ7RcaVEtoQQMVyt0Pss+7ou7kcYph8cxSWpzIvI+WufudcS7l3A4Dc9eK+eweBxNNy9rscmHpVFfnNp9QaRuRjHcc4q2l5uXJPuB7/SsK1csocdD/AIVpQq5XLcc8Fa66lGMVax1SgjctrkuQx45B+lWze7QBnp1NYsbNGhJLfSrCoXPzDjtXi1KEL3Zxyppu5ca5Z8kbh2H09abuJJzyOx602JCc8exyatw2gLAkdOnJrnk4U+hm3GIyKIrhj2GTnpXP+JbnbA6r12ZB610V432eMgELj8q848Y6oFjbD7mx8uf16V6uVUZVq6kZufLFzZ5f4xuBNOyqecnj/D8q5KeDkHv0Py110mi3eq3byBWCnpt71sad8O2lHzg8+vY1+wwxdHCU0pyPmp4api5udtDzNl2LSpJ83+eK9pT4UCVNzRHnB9hiuU8SfD59NUlBj228+351dHOMJXl7OMtTkq5bVpq6Zx8Ug/vZPf6VqWv3uevvVGHTXgl2sG2+/bvWtBZFInOOP6/WuypKPQ8KVOrfXQsrOVTP93qOo/LvWffXm2J2J2rjJ/8ArUskm3AbcQOvuD1rD1Sd1D/eBPZfc5B/pTpU7s+azCvKnozyb4k3IuvFmd2dscan04BP9a0vhpAPIvn6BpEH1xzXPeL5TL4iumzxvYL9AAK6r4aQ/wDEolJx80559gK+rn7uGS9D8wjLnxUpep2rWgeaIL9wLn0/Q1dk0/8AcIuzaAPp7UltGWnJUfwj5Qv+c1s3A/doD1I5XuMV4kpuLSR7C1TZiR2uxgO/X7x6mr9qu3lfbPr6f0qR7XcTxznuufXipEgKA4fgH7vB9PWrjJM4Jtp6Cmbj721eo+mM1FLdiOTG9icg8Y/rUkqPGgzubjgYxnpWU5K3WQu4dD6ZxxR7NMccRJbne6GchmHIOeP/ANddElxtTGV4rlfD1xmJQei9m61vvJ8vHCn3xXx+Mp/vNT9Cyytywuh00x3FSeeefT8qybmQ/aCT8o56df8A9VTTSkZ+8wPHGM1nX06xJktgnqPf8amlSPssNj7Mu/2gC6+56L0/OtS1uPLPVmP6Y61yNvOJJdx2gA5/+tWvBdfNj+DjP9BSrULKx9fh8WpJanU2t8GXjv26HFaCX+0DYV/P8q5q1nJ4B4zx+VTfanHA24xgda8WphlJ2Pcp11I6yG92kHqT7+tX7edT0O0Dgj3rj4b0xSN6jueRWpZ3ezkc4Pb+deTXwttjtumdMJfVmb13VKrs3HryR+FY8N0P4Pqwq2lx8vXGe59K8eVFrclxsXX65/E1Xcbv9709aeW+XIzjngelRyjcrIeF/Xj8KiKsCM+dD8w2gjjH/wCqqEse5ePl7j5sj9a15VLMCfoAKpTIw/uow5r06U+g2uZWMKaLb+W4Z9Peq7JjG35SBwPzrTuI/mYjp39KpugG0qWU17dOpoebXwyqboZG7I/scEfp3q/bTMy7v4fT+vaqUZ8s4I6fgOamEjqy7duK1c3sj5jE5TGXQ1IZy2ccjuN3v1rSivTsBIYkn7ynrj61hxThl+97n0zUjXQXG4sPT056VjKrNs8h5NFPYu3F2Q+d7K2enYVnXV0SpXfzUM16WRfm3A9MVmz3D78EY/izu4rSCnLc6qOVpPYjvG3MVAUDkfNWdLGcHA/8d796kkuBh953Drjn9PrTd75XP3m/u8nFejG8Ue/Qy9LoSQxlsEjHP6V0Gnx4A7/KGOazrYKANy/Kex71rW5TfgN8x7/WvNxNS+h7tKhyo3rFhwBwewrcgbcBjOCP1rEskEiqo25469a27SMxnJ6Dt+tfG4tpN9zSeiNeyTemT3rXitwV4GM/lWXYNzjv6Gt61BKqPbNfH4iTUmeHiJNMiWwBwMdakl0tcZxyea0IU3c8HNWPJJ565rz3WaZ5bryT3OXfRv33Iq7Bpahfu5/lWxLFgg9Dnmnx4I+tVLETkipYmckZJ0xVHKY6HIqN7PvWzNGW4HftULWmew59KhVX1ZMaz6sxNRAhhzx0PB4rzbxXNJdOUiHONpx0FelazC0nygfL/KsO28PLPMBs4JyfzH519Fl2Jp4b95Lc9fDTjCHNJmB4J8Ai4ZJ5QXJ+YE46V63Y+GILW3H7sdMdKt6Lp0dnGo246AAVrzxs0eAO1eJmOa1cXV1eh4GMx86s+WLsjUURTklgxz74r52/aUu9Kj1XT7aGJP7VXLyXI42xYwEYjrk819CxwFxweeepxzXyb8bJzB4rvLW7khlvUcF/LO4BcZUHuOO1ejwhQ9rmHNd+6m7dzzcsgpVm77LY86nk+ZiOSRn69qpzN83+yByfUd6sjLtn5t2OtLNFhfuL789q/oGDS0OvMYJRuipp8SvqCLnkOp3H1+neuw13TZV0kzMG2Acb+TXN6PB5uoxYGT/CN2PTv6+1d54os76Dw9lxsQ8n1x3repUtKKPjsMrOTPJN3yYAyASRu7jrSRnd/u88U0jcuR3JILdfTNS2+W5DdfXjOK6Xoj6+lhFGPNYRoGZsHbyM9/X3pSoC/wAPUZO39asvGV4BxxjFV5A2Ac5ojJtnhZjh4qLY2NlXByo7Y9fr6VfJme3adIpJbcHBdASoyc84rEmdxvYDcQuR6kjpivq34F+G4YvAUcd/bI8kmQxK9vTmvMznOI5NQVeUea7Stex8pQy/6/OUJOyS3R8sTyo8TFSrg5AxzjisO8lK/wAWB29uvWvqXx5+z9purrPLYH7HMclTFxzj9a+Y/H/hvVfA88kerQ+WoU7bgfdbGR17V6mTcRYLNo2pStL+V7/LufPZpw/isD+9+OHddPVbnu37I/hrzItR8QTR582QrExAxgcfzya+lfM3DPSvLP2dbBbD4VaUVXa7Qxk+/wAvX9a9OTO0/wBa/nbinFSxeaVpy6Oy9FofqeWUFh8HTguiX3vV/mLKEmUBxnvz0q3GwZlJ49KpvINw55NPhfY/Xv0r5Bq6PUlG6NBzt6H6fnXPeM9Fh17SLi2YZypK/WtyfHH0/SoHAeAdsjr+NVh6kqE41YOzTMYKzTPnHT/DVxeaomn5wzTeU5C4IX1/IV9K2NpHpGgQWUS7Y40CgCuP0nw6qeKp7sp8gHygdMk12N4+4IvU9M17+dZm8e6cVslf5vcJwjG0I7Xv/kSSHybYAc5FZOoATxlD8ylentV+8dtmB2FZ9y3IHbbXz9FWdzSirO54zNZmB5I/vYZuU47ms+8kG1s8Ln5mBx0rs9SsC7s23GSRg+5zUvhrwONTuVmut32dDxG/BIz3r9UoZxToUeeb0X5jxWHjJuxzPhz4Zaj4uZbi4c2OnKfvkfOw9gelegaB8OvD/gvfc2lmk12QV8+b5nIJ55J711dwyxCO1thtjX044rO1CbdMsJ6cdO1fI4rO8ZjZtc/LF9F28+plQoRTWn+Z86fGPwfbeHfF4vIxiLURubsEYccfUVzUM1qi4Q/N0J6dq7f9pS8RJdMlb/lm+0emO+K898E+FtY8f3WzRYmMKvh7p/8AVrz29TX7Blde+V08RiZ2SVm3to9PwPLxCnDEypUlq0mQajIS+Q67en1qgzD5ienfGMc19F6L+z1oVhaRRX7Pf3jHLO7EqDwTgeg9Kyfit8LfDnh/w802lxrb6igDFlPXHrzwK5aHE2Bq11h6V227J209fQ9ClCsoqLld+VzwpYTzjcx4INW7SGQsmOhPf1PWiBSQGO7Pcd639Lt0WQE7SM8bq+nr1eSLO7CO0rnofwu04QXPmyLx907vX0r6R0DWYraBVyFx+Yr5u0fW102PBG5TjPy/yNTa98VJLO2xEzKf7w79ua/HM3yjEZtibxW56OMw/wBcSUmfTk3jWFXwZFJHqeg5qxbeLYZkO2T8jzXxJJ8TdUuZSySkEn1PT8a6fwp8S71LpElkLq3A7DpXl1+Ca9KnzqSbR5P9h05R90+tre9juWzkYPStyyby4v1z615V4B1t9QtIZHPzNjOa9Lt5Mw/hyK/Nsbh3Qm6b6HzWOwzoT9my8Zhz+NQXcn7gnI6cVF5nOecUy5fdERyBXnxjZo8+MLNHIapbfarot1BPWui0WNYLPzJCAAKqG3Xzc/zrzz45/Fm1+Gvgi6uS6m5CFIISeZHxwBX0WFwtXMq1PCUVdyaR6VaonStJ2itW+yPn79tT4uJq98nhSyuP3EeJbxgeFA+6pPuea4/9lP4JyeLdUfxlrEDfZCdtjG44MYOd/wDwLtXmHg/wpqPxt+Iy6e7vM9zN9p1S5zwsZOfLyPXoPav0d0TQrPwX4aisbaJIY4ogionGABX7znmMp8KZTTyfBv8AezXvNbpPd/M8LLKLxeIeMmtE7RXmtL/I8j+MVwILFoIdiqi7AD0weOleE7pbeRx8ysDn5ffqK9w8csdY1T7Og3s2eBzjFVdC+Dj6g6yTAtk5Kn8815GVZjh8uwaWIdr6+p+74atTwmGj7R2PJLKe9vflWB3Prt45PQVrQeCNV1NlYpsB6cZwRn0r6Y8O/CK0tEQGBQRz93P1rsbHwFaQIAIFx06V5eL40o05NUYni4riGjFtR1PkeX4b38ceSvAHKFcVZttNuLBdkgZD17dDX1bqfhK3S3OYgeO4ya8i8aaXBYs+VAIO7PrUYLieePkqUonFh8fHFT5kcDJaxupJX5h0x0BqJYQ3Pb+vf3pxuFS4Kq+M8f8A1jUt0BEhde9fS3cbLufQK0tSjcQqyHjqOT1/GuC1vTg0vPzAH+Hr+FdncXYPHy/gemKx75FmTd7kgivbwUpUpXZnUgpI4OawEUudvGf1Pau78G6DmFZZEw3Qbh+hrKstLF7er8v7tP6V6xoelLa2cfyYJGfbmrzXMfZUlDqz0sI1QpXW7OL1jw4JEdgmSwwPXpjoa861nSJ7K92xI3AzX0HeWccacqHz371zg0GG4dnZVww4PvXmYHNvZxvLVHqQxKkvePH9L/tO6lCq0jIh6MD1rvtH0ucqpdD5mP4uTz711tv4VhgQFY1wPWti00hBHwMY7fWljc5p1F7ishTxULaGTY2LIig/+g5ziteCzVRkLhjnnFXoLLac9Ontirkdr03fgK+Nr43meh5lSvcy1ttp/izycdasJCfx/StIWY+8RkU9bcE45zxXnTxXMcjr3KsMG4/MAQMk5qSdhBGcnBH6VbaPyVx/Ksi+mL55PPHPesqd6svIzi/aPyMvWL1iNiHknp7Yrkm8PvqdwCQXA+98vGK7AQNNhQm3P3sNmtrStBC4OOtfQwx0MDT9zc1qcsI+8cnpPg9VUZTr1/8ArV1OneHUQghF9fWugWwWIYA6c08MIkJ7D0PWvCxGaV8Q9zhliW1aAf2JDHb7mAJx+Nef+L9GgeNgV54x6V2F9rJxsU5PSuR1+586IoTn9cflW+VOtCupNhSp1HFub3PFtS0bzdRkWPOATkfWludLMMSr6Y59a7+Hw2TulZNuep6EVmatp+zcv3QBwOgr9XpZhGbUU9jgnh9+Y8zvbZ/u7cY5yOxFYeo2TOncDgDb054rvbzTirbeiHj8awdUs0XywwGC4zn619Th8Rex8PmmAUk2fNuvjdrN238JklPPsxH9K9C+GViZvDkTleDOx+uK871lt+oXZ6sXk/MyNmvavhRp5Pg3S2KffLN065evrMbU9lh0/T8j8iwOH9vipRXmbVppgWUkrjDdV9/161qyW7biGGMZGP8AD2roNL0jd047gbR/Wn32mqCeOvA9vWvjXjlKfKfXSyuUIXMBbTd05PXjgnAx/OkSE+Yit1xx8ox71qG0C/KQ2QMc+3vQYVOQF5PLN37V1RrOx5k8JYxLqAeTgJwc+38656eHZMCg5P4ceuK7qewaeJMDaxx6dPrWLeaQQxYtuXPGzntmvQo1tLM8qvh0noL4eYnbzx0yMjFdRK2E+b73P+fSsTStP24yM9+O1at432WAueuMg/56V5uJp+0qJo97BVOSnZmfd3oj68Kv8zXN6lqhmlCjkZ/PPvVXxBrQh3iM7tpwDyScf4Vi6Tdtcz+Y54HAHXvXfDC8kOZnRTx9qiimdhZy+VHnv3Jwe3Aq3Bdszk56dvfFYL3+MKOg79M1e06TcyuegrhqUt2z7PCZrG6jFnW2mdnO4HIAPbFXVjB5VWYjkjv61lWtyNnyN3478etaUFwPL56kjpxwK8CrGSdz6+njUkrMuRRAEELwOpC9q0re2II29/TrWdbXW1uRu7ZGK0rC6RsBuvfuQDXl11JLQ9Wjjk7JsnVmh+8enQVYgvSqqDuZfWrSCG4YA4Pr8vJINVJtOIZnDHAzx7V5TcJaS0Z7tKtzrR3NO2vAz4O7B6fjV1gJPmDbhjqp71zSPJbyMPujOMVrWN3G7BSfchutcFahy+8jpZd8vcc/MvqGoubMEZB3HHA6VNkeWvz53Dr9Kz7y+aPgNlT1/wDrVyw5pStEzV2UJrcKpxjI4+f6ZNZ7Qhj833iPlDdhWm4EoLK+8n7uKg8ksPmDLz1XtXrQm4rU2SuZ3kkMMdR275pBGQuBu+9j8vrWgbb5W/vDk+mc1G9rswT0B4GOhI710KrclwTM1gyFmG7PTHsKR5Xflzztz8vzfpV+aFhyu5T0J+lUpAgZh68Z6dq6YzT2MHRiUiXDZ+hHX+VKyGVz3Hp171Mkse8p39OasxR7Qu7c319q3dRroWqMehmCxbzM459+RQljht3zbT0HtXQxWgkxg4ye3T9ak+w9fX8ORWDxfS5qoqLsYYgZiF+bPfco/wA81PBaSRSBstnGcP6jvW5DpiuMkDf39ce/1qz9iMZ2unB455HrXJLGL4UXzIZpN1twD1xwDx7V1NtKGUN+Y71gJp+VWRNue+P/AK9X7GUq+xjwMcGvBxSjU96O5z1Epao6OzPzDn/HFdLZAFRxz09K46CTawHv9efWui02852kV8fi6b3R4OKptq6OnhhBIHbpWjHb5jxjJxn/ACayra44BP41tQTgjPX8K+dne+p8vW5kZ95b+WnfPWq8cRPHSruouGXpx196ZaLnA6HoKFJqI4yahdktvZnHHT0p8tngEkdR06Vq28aADHWorkcHjkf55rj9q3I4vbNyOWvbEO3Iz607TdJAl80jp6VpSgA4HrUkY2LtArtdWXLZHe60uTlRct1yQMYxz+NWvL446e9R20fC8YyOp9a0UhxwecV5k5WZ49SdmeO/FX48WHgq1m07SGW/19htA++luf7zkcZHpXyy91PeXs9xcTvNdzOZJpWOWkcnkk1A+ItyH5MEnHQ8+tSWf72VQvbp7V/TuT5Lh8oouNHWT3k935eSPsaODhhYvl+bNKNCoynTGQe+AafcbTFzznp61LNhY87h+HYVmXNxtbo2ex+levTTm7nz2YVVaxf8OosmsRxsrK2RtXp83au2+Ic1zbaAIzMsYKcrjkgDkZrjvAsIm1lH2+ZsxgDk4Petr4ty7beONX2Kv59Oa2qRbrQifP4fWSS6v9TzZFHkrjnJ57fhT4pApyRx0OKl+SOBT3wPxNMEoBdR/wCPcmuu97n6Ior2e5bjy+P09sUSQBdp6KevfNLDcKCN/wCHy9K6XR/AOseKNGa/sEWeFCQV5yRnqB2NclXEQw656klFbXZ8zjKHtHZas5vSbGObWLFXG4NKMj17/wBK+wfDcaW2k2aIuxfKXjrzjJr5Ltra50XXLFb22ezdZ1DLIMHPPSvrPRpBJpdq4PBiH09K/N+M5urClyu8dTDLKKpRnFqzuvyNZ23oc4x+v51y/jTwJpnjfRp7G9hR1lQrkjPUV0InCthu3GO1SBl6Zr8xw9arhaiq0pOMlqmj1nC6cZLRnMfCvw/N4N8IW+iXDb/shCI3XKjpz9K7ThcDrVRP3bA/pVmT5iD/APXrHFVpYmq61TeTbfqYuMY2UVZEbdc5pATn6/zomIA+nIqHfn+Lj0rnSubJXRbtbozwc8MCRUqHdF9PXpWZaNiedegPI9jVuKTMBH60ThZ6GUoWehJaXAW/Efc857VbcbrpPSsmGUJqCE/xA/lWksm6ds9his5xs7+RFSNnddiK/c8YPcdKoXTkzHHAC9+9T30370AH3waz5bhUkkeQ4RFLMfYDNdFGDlZG9ONkmZGpX8CTQ26jzZWIUqOueuPxrrbNRYWQL4VzksB0HtXmPwmjufFWqXvie6iaOzeV4rAN/EgJHmfQ9q9IvJWlmEQ/GvSzClGhUWHvdx39e3yFUanLlWw1XIVpm4LD68VmxfvHkuX6DpzxVzU7javlL349apSwSTLHaR9TySO3rXDTWl9r/kb01ZXel/yPGviL8NdQ+LfjTSLFN8GiWjGa7nTjzMHARfz5r3jw74b0/wAIaFbWVnCkCRKEVFAHSrmk6dFptqqoM8c8Y709QLq4ac8woOO9ehjc3r4yjDC3tThsl1fd+Z51XklVlOKte131dtEipdyjTbd5n5kcce3tXhPxM12SSzu7iZt+4FVX1Br1HxnrqvHIqnjnofTtXzh8a/EX9neFrq8LcsdqKv8AnrX1HCuAdXERnJato9NWwmFniKulk38kYVpKGLOG3A8/nWg8zwfMp5Xv168c15z4a8VJdQxAP2AI9eOa7+2uEuot+eW7fWv2bE0JUpe8jxMuxVLF2nTZP/wlkkQ8mRWzng+34Vnz6mb+Q8N83HX8qq6pBt2/Nk+q/pUGkuGZlPIP6VnGhTjHnitT6xbFrYYApC475rs/BVqb+8Tn5QR97gGuVuk/0ckdByM8da3vBGsLZ3SM5wN2T+fFefjVOeHk4bnZT1PrDwJAltbxoMHH4V6NBcDyR0zXg3hXxrBEyDzhk4x6/WvTtK10XSjmv5qzXBVo1XKoj43NMFUdRzex1Xm8+vNE8nH+eKopKMe1RX16sEZdjgAetfPxp3dkfPKk3JJGd4s8RQeHNLuLyeRUCqSSTjivzu+O/wAVbz4n+KwbRTc2kTmGwtUOfOlPBYfXoPavVP2q/jEbuaTw9Z3OE+/dMCQEjHYkev8AKsj9k/4MSeJdYXxdqtti3UEafFIvCqerkHuR09q/ofhnLcPwzl0s5xy99r3V112t6nk4rnxtZZfSdorWUuyXQ9x/ZW+CkXw48LLcXqK+sXu2e6m45Yj7o9gK9M8Z37nMcX324B7D3rpHWPTbERx8ADisSDTze3RZxnnPNfkONzOpmWNnjq7u27/16H0+DhTo2cVaMVZI5/wj4J+1Tm5mXc5P3sV6vo/huO3iA2jA4571L4e0lLeFcLgDtXQgAZGMV8tj8xqV5tXPMzDMalabinoVorFIhjGTTnUKDjvxipzJjiq0kufr7V4ycpPU8NOUnqc34huPKjbGcD/PNfMfxV8SlbuSMBhj+6OeD7mvqLWLX7TG3v29a8F+KPgpLkvMifvMc/41+i8L18PSxMfar/hz7XKJQty9TxOw1BriZDuOc/d6nFdQVuDbKzIVVc4D8cfSqmi6THpdy4k/hJwf5VqarqCbCx2//XNfr9eqp1EqUdD7WFTkikzltQwZd3y56EdB0zx7VkXV2du0PtJAHTPJ5pNd1tUmYfKCBnvWBbXf2q8GWZuuQf0xX0WHw8nBSkuhEsRG6R33he0RnVmVig55+v0r0W2KpHgHAGOvSuF0FjFEgHU9B710M+orZ26gvyen4da+MzKEq9XlR69OLnFWKvifVgh2K+RkjHf61j2/iSKJtny7iRjt07Vn3t59rlL9hx8zdAa5y/tZN5aInC8juSK9fCYGn7NU56HoTp8sEl0PRI/GcAXy2ZdxxkHjmtXTvEMU8wAxg8Cvn3W9UmDqMsu37p6fyrR8DeL5lvY4ZG+YHGG7114jh6EqDqQPFWIpqoqUt2fTllH9oQEYJPWr6WQ2DOMj8xXP+GtREsKMxHI7V0qXsYAPrX5HiYTpVHA5a6nCVkH2XGMDkdqdDa5PAx6+ntS/al9fz7VoWagxDBz1J4rz5SklqcM5yitTJurNmAxwB3rCurEhsHkd1/Wu4MAb2x/jziqV5Yx714Axn8K1o4lwZpRxXK7GLpekfdZhj1/mOK6NYVgXpj6elR27rEAB+VUtT1RYV4Pv1x9amcqmInYznKdediW5uUiJ/rWFqeqhtyqc4Hauf1vxVHEWBcAf72K5aTxI0zsEbBPfdng8jivpMFlFSaU5I9rD4KyUpHTT6oFOSf6U61tV1MK7g7c8DGP1rm7NJLybc24LnGf/AK9dD9uW0twsTZYDqcc54r1a2HdJclL4jpqzhBWW5cvY4oo1jX5uea5XWEAZwdq8EZ6c9a21ut/JfO7IGeeK53XLkbW+7jJxubnpXVl9OUJ8rPNkrq5ymqQiTnpz9c+tcjrUoWeLnaN/16c11ks/mqTt9/p9K4bXnzcKB8xzweg7mv0nL4+9Zny2aK1FyPnJ4Dd3c+0Mw3ckc4yxr6O+Fmlong/Qwm0oIchlJIOWbnmvD7K2IttRcQ79xBX1Cg9vrX0l8JbBR4I8ObeA1irAHJ6k5NfT55W5MNH1/Q/J+GMP7TGTv2/VHbaTYCKLJzkDBP1qrqNlvx+mfTua6+wsWaNgeSANpH+FUdSsGQfd4z0C5PHWvymnjL1mfqOJoJQscNPbKi/73du/FJDaCRs4z7Y5xitu60t1fAyrevp/jV2x0B1VWZOcZIPAr6zD1OeKZ8JioKDsYEtqAR8uT16dzWdLZ7k56YPT0/Gu1l0suzFlODzkLzknpVC7tgDhgu4ZOD04wP617dGR83XirHLwwfZx833VAJY+3IrC8T62EhZQcBcgZ/nius1Y/Z4pFUqrD5nyOg6jOK8c8Q37XN8wz+6BwO20/wCJr1aNJSfMzh9pJRsjGvGe6kP8WSMH/wDVWjZxGOJAq7AMEmoLG1+1zq3VT3HT6V01xYLZtEo3ZA5J7k46cdvSuurJLQ5uZ30M1o9nVeeT6jB9qv20ohjHzDPXIXn3pu0AbukQ6fTj8vpWNdakPN2K20E/n2rglH2miPRwtV0pc7OxtNSDKoVm/wB31x0PpV9NV2jr16FuelcNBqLw7EQtn/PepX1WRRgnnp9fauKWD5mfQPN5QR6BbaqPulumCfpW3Yagpb+8SenqM9a8gg1xxOo3MwyD/nNdLpPiAFlAfJ7/ADEZwfbtXFiMudtDrw2e8z1PUlviI9wZhjkYHNTWutESfvPYexrlrbVQ0BPqSDRHqg34G4k8HFfP1Mvummj6vB52000zuxcQ3Sc/Kf0qCZUC7kOD9eOK5eO9eNcpwD17/jVqLVdxAkHHct69q8p4GUHeLPtcJncKllM6K3v2AwW5BwD/AFNRyOLkEgtyxHPr9KxZZRIA4bBIyRuostR8x8H5M8Z6cmsXhre8j6ajiKdX4TZiUrx/AB0NXkQPyG57/XpVeEb0XI/759qtxpsbn5fXb147V51R/edLsgNvtBzu96T7P8rAdasPjaPX+VO2q3TrxnvXPztEXZlzQbkbs3Y+3/16o3Nou3aPvEcA9P8A6xNbL/w4XnOcd6r3MSO21h1xkhuDXXSqtMiUrHNXVtIrjCd/xp9lO0DlX3LnjLfrW2RGgCSHCjkP1qdNP8xvnRZEboRg4FdksSuW0loVFpCWgG1XBXacfnitCKNc8/n3ql9iFqX2K6J6U6O7k0+QBx50J5DIM4+teXNOesWW9djThiC4IGeeo9q0orYXUYBAY96itGFymY2DqMZwec1fhjMbBh16EdQa8SvVa8mjiqT+8yntJLSUAfcOcnbnNWHsFdRIp468V0RsVvrcMuMjsf1qokJhYoeAeBntXGsa5eq3OZYjm9UVLRTJt3DkNgD1FbNrHtOQOh47mqTW/wBnO4Z29x61oWkinbgcdMDtXn158+q2OSrK6ujbsycKORxW3aZKjmsC0mK5OeP6f41qwS4wT9Oa+frRufP14tliZ8qOeelR2snzYHY1DNLnJzmmW83Jz/jWXL7pioe6b6XR/i468dc1HJchxgkGqRk+XA/yay571lY4z9elZQo8z0MIYfmehpSShpeexq3aryOOtYMF5l8nmtq1uRgc8VVSDirF1abirG5bJjGauI3y55GPWs+3uNyDB54q4FyFOeM9a8ma11PDqJ31Pjb4r/D46LLNc25HGSQOK800ttzjPrxXq/xV+IcGtGS3t/3khPBUcAV5dYWrIM5w3XFf1Rk8sQ8HH61pI+2r1pKCXXqal1eDy9rN2yD71z93OZUKjgk5I/GrGoEqD8/Uc/nXPy3f7w47Hof619NhqS6HwWY1nFNSPYvgdoya3fzAMEdSBuPPToKg+OOny6VqSQEqYyQMJ16nBJqr8INUewMjQTETfeyuP61R+LmqS6prsZuJzLtPzZ6lunOK550n9Z5jkwUpRUZN6GR4f+ztr+nx3f8AqJJNrHtnHH61694t+D+nzaSt1YLhzGCu3g5AzXhD3QimgkPRJVY4yMYNfYuhbNQ8MWjbt/7sDOPbGe1fE8TYuvl06NelJpNtNdGfeUK3Mkz5AvLS40u8e2nDpIpOCeAfpXs/7N3i1ra8vtHlbMUn72NScgZ4Ix2FXPid8P4tVtpZYYVF0nzZ6V5R8N9Rm8P/ABDsIrjdEwYwyBfTGQfzrsq1qOe5VNRXvct7ea1OfFU/ZTjP7Lf5n0t8RPAln4q0iVRH5dwoJjkjAyrA5GPxqfwY08OjQ2k/MsHy59R2rod4liBHQqCO9UBD9nm4wPYV+MvGVZ0Pq1R3Sd15HVTSaae5dY9G70Zxg88c8U3dhcHjjNVycEnGOtealcajc0FlHGOc96mWX90aoK+VAHHvU0UuP5Vm4mcoEsxOOmR2z1NQRtkY9+alcjGKrLkgjpjjNOK0CK0GPKV1NAejLnirySctk8CsyZgLy3YHuRVst5dzgDr1zWk46L0LlG6XoNnl2XMBzznFa0TY3N972rEuiPMhPIKtnArVUjyMdjWVRaIwqR91FS7k/fZB/Kub8UQXGqWDaRbMyS6g6228dVQ/fb2wma3r4t55Ht09KpaGhm1QTkcwIQp64JHJFd2Gn7G1Rbx1Xr0OiMbU3Lsv+GN+1tIND06GztEWG1t41ihRRwABiorZwC8jHOe9FzIWKJ1z2qpqM32WHYPwrjvKrLmlq2ctOndcvVlczG5u93ULyfc1u6XZ+WhlcfM1Zmj2TzsNw44Pqa3LidbdeuMcAVnXlryRDES19nAZcylmSCMnJ6msnxBq6adZmJCA+OM1Ya4ECSTycNgD6elcHreote3Lv1Xkfh1rqweG9tUSeyNcJhvaT12X5nPeILuS4m8sn524A69e/FeAfGS7HiPUV06Pb9mtvv7DwXr1Xx54pTw7pU06tuupfkhVOeT6CsL4YfAfUPGD/wBoa7vsrJiHER4eT3PsfSv2jKZ4fKqH1zES5Yx0j3b62XU3zeHt6Twy2a17Jf8AB7Hzfp/h3WJtXW10ayudTmZsCKEZ2/U9q+gvA/wd8c3FtG15Yx2AbBw8m5h35Ar6f8K+AtD8FWax6fZxRsBgkAZP1NdBHC9z882UT0HFeLm3H1Sv7mGppR7vVv5HyGX5ZSy6bnCTf4L5I+cpf2f9f1B44xPbRxniRivI+nrXCeMfA8vw+8TR6dJdC78yPfvC9uB0FfZE8+AUU7SeOK+Y/j7HDH8QrJ4mzJ9mIk5zjnio4ez7GZji/ZVmuWzdkuq6n1tCrOtPVHDXO3yf4l45JrJsrgpKpDYCngL19etatwwNpn+IA8e/qKx7W0llkIjTcBkBvr3r9MhbkfMe9SjZ2PQvBt5c3d6gDng8/wAq+kvB+8QR8nHOM9a8K+GvhqUOsksfOQRu9Oa+ifDtmUt1yMEetfinFeIpyq8kOhw5rOMafKdHHJjnPOP0rxz9oD4wQeBvDk5RxJeSgpDEDyz+v0Heu18e+MrbwjotxdTzrFHEjOztgAACvz98ZeJ9X+NPxAW1si7PcuUtk5xBDxucj15p8HcOrMKzxmKVqcNXfZ26H5tj8S8JCMaavUnol19Sf4XeCNR+NXjdvtJeTTln82+uGBxM5P8Aqx7evtxX6KeDvD1t4Z0m3toIxGFUKFHAArgPgj8L9O+H3hq0tbaMKY0ALfxM3c16n5giXceK5eMM/ea4j6vQ0pQ0S7+ZphMGsDR9le85ayfd9vRCX0nnSiIc+taei6fgjjsM1m6dH50xc8jpXYaVAAobOBX5hiKns48qHiqvsociNC3Tykx9KeWJPT8KUsF9sVDJKApzj8K8P4mfPaydxZZRjnp396qvJu4/SopLjnH6VHJLgZ7DvXRGFjpjTsJczKqEnHSvLvH9/brbS7j712mtXzOCI+uOT6Vx8/hp9ZnxKpKngjtX0OXKNGaq1HZI+ky6nGi/aVHY8MOl3+r3TyW8DJACRnbjIp1/8P8AWZYWEcT5PIfr+XpX0zo/guC2iVREBjoPU+taNzoltBGfkAxxX2EuLJ05pUoqy+Z6FbNqcpcsUfDGvfDbVrZC7q2eSSVJNcvp2k3NndYkHfHC/rX2R48tbQWko+XjOfSvnbXRBBNKVGzPB/yK/Tsjz6tmNFqcNSJVE5RnsP0e9URFjtCjhfYgelVfEWtlYhGh5zg7eoB9KykvjDgKWbPbbzz9OKrSEPcb3O7Ax7H0r1VhY+19pI/RcvqRcEzRgYmMKMc8k+x9auXFt/o3T2/Cq9hGflzznORjtWhNMPs5XK7B0Hue9RNtTXKddWqnseZeJLciXJXr6f4VhaJP9j1FJ+8bcYrqPFKqzcfMewrj4z5cjH1r7TDe/Qsz5PFJe3hPsz2vw543CIEMmOhP4V0SfEiD7SI/MXgH5Q3evn0XzRJ157CqSanNFP5rncT13Ma8Cpw7h8RJzaOnE5jTo8qaufVOleLEv5kIkA5zxzxk16Ro18rwJzk+hr5C8G+Knjuow74H8v8AGvozwt4gjkt43DdhmvzbiDJPqlnTWgS5MZS56Z6Q8ywxbz/9euU1TWwsnLc+npUt/wCIomg+9g4715R4y8WC2L+XOOOODnNfM5ZldTFVOWwsDgm23UR3Fx4pSMY3gnp68fhWLrXiLdA/zbTXlNl4onuH3F29B361pNqsjpycBsZ5zxX3lPII0Jps9KUsPh9SLVdQuLu5ZVYnPftirWm2TJjzCwHUjv1yKorMiE7fvdSe/vT2v2ZvTPbdgcV9K6T5FCKsjza2Z87tA6r+1RCEWLg7Tj2z14pUuym5t+S3ORwR74rmItQCty23B+UetK+sBON65PIHpmuF4PsjKFRyd2zrlvwLb5mwMcfrXMa3qSsr4XkDklu1Up9czEmX3E8GsDVdWVl+X5ifu8/54rpwmAcZ3sdFWoox1LEt6FR8/N7VxmuXaG4mO77qtg+ny/41Z/tBmRiGb+WawLy58xbn5sgJ0984r7HDYfklc+EzbGL2fKv60ObutK/s6xvopI1kAKcp3bGepr6G+FdoY/BXhzPH/EvhP0JBPavBfE7+Rp2oMkbR55XJJz8uDxX0n4EhFv4W0NGxhNOt/Y5MYrHiKo1hYLu/0PkuFIf7TVfkvzO605tsCcrn+LnFXDZLKQ4Xfhjkdhkd/Ss+ybGzG1sH7vHX3rYifcB6j9Se5Ffk9Ck3Xutj73HTtGxnPpCb/lTGOOfYc1pJZRoEGACBzz/9apC2BgfX5enHBqWJyQuFx3Offn8Oa/RsFC8D8zxs3zsydRso4UDrjJ+8vUnr3rlL2DEfmfNgZAPv16V2OofvUwe/bPB9a4/xBfQ2UEkhcBV4Bb1/+vX0dGlpoeDOep5r4/1qOxtTGu0StxweleQbWuLhQdr+vPHXvXQeM9Ya91Jyx468dB61V8H6XJq14iqmRu57gD3+tezTjyQ1OGvUidJ4f0bbEtxswIkyu5e/aqmpZ+0vzwOncZPr+VdxqECaZYfZ14PA9iP/AK2a4HU59m9vlHzdueo9DiuKcnJmFN3ldmPrWpLbR7UbHUj15rlLfUDPPz0z1/nT/EF60rFd3tu6VR0xdzk9D19q7qdNRhdle0fNodHFcjj0A5P6VWu7sq4z1A6+tMgYEkdj+PP+TUeqDB4HPUfjUxilIupNuJWW7MYyT1z/APrrU07U5Ulxksw4OPbrXP7y/uePbdirtqNzbRu6fjXVKCa1ODmcXoehWviHbFy/PX1OOOKZH4l8ucZdgOmAc8D0rl4pWBfLKTgVTMreflnx7H1rkeGhLc61jKlPVM9cstZ85Ad/B6Y6cVrWl4S3ovOPzry/S7yWIL87DjHPqfWus0u/drjkE+vy9M14mKwUYptH1uV5pUc0pHoAaEQ4zsJ5GBnn60WSxxTAnnkEHtVCFt4ye3XPv606FpC52naeh+gr4ydLRq5++ZZiYSpqy1Ootr1eg9T9OlatqdyqR0xkbq53SLdmIz/vf/W/OumiyowFwqjkdSR9K+bxUYwlaJ9He49/m4H8PUHrUbuVXH8HbFSOrMoz3OMj+dVJDtUAnjsa4oK4hZXwoJ+VhkjHTHpWdqUqrD8p+U4ZT61NcOpjcFjj+WKwrrUAYmRsDvx2r1MNRbd0c1dtK6GrrJtWUSKNpPK/w5NbGk6qQxaFmdT95D0rklt2uXVWTGeQ38xXRaRoN7bHfH909mzg+1ehiqdCMPedmcVCVRy12OvtrmC8jwV2HuOvA70kmmYbdHznqh+6KbbWIZEEuYZuBu7ZFaURmgTEqeYP7wr4+c1Bv2bPQcuX4TOtU+zNmHucmPkDrzjFbtrcCdORz7dqptFHKo2t8+SMnggZ9qlh3QyZK44/DNcWIaqrXcxm+ffc2YJXtyuD161oSWq3C+YowwrFt5vl+bjPWtSwvPIbjkY6HtXg1Yyi7rc8qrGS96O4wW5288/SiOIxHAHB5/GtOTYcEZOf0rMvnCg4bA5B71hCTm7GUJuehaFysBOcjjHFL/bKqvDAnmuK1zxQtlbSYlV3xgKex9K811r4jXKsYwVxyAydK+kwWQVsauZCqRpU1eoz3GbxICWyylhxjPP0pln4mTALDANfOM3j+7zxIcnOeTTIviTfQ4+csuc9ec19CuEJuNrnNLFYSC5ZH1XZ+IYZMfMMHjrVpvKuuVOR6+9fNfh74i/aHXMjRuT82c5r2Xwx4oiuUVvN3g4yD2r5XMshq4D3hqlCpH2lFnViKRTk+vbmrEE2wDJz71Ztp4bpBgjmpJtOHWPA718lKa2kcMqivyzVi5Y3yqQMj1x6Vsw36YzuGfeuS+aI+hqeKV07kg1x1KClqcNXDxnqeO2fwPm+yI7wjOM9OtcZ4x8BS6LH5hRkC8cjivu9tGtUtIwY1GRjj0HQ14d8etKtotKkREQSY6+1f1BLCVsPTjUcrnw+E4glicR7OR8aaiDuPcdOOPzrlrkGOUkD34ru9Vg+UkNnv61xd/CGYn73v0r6DBS5zqzmaSTRb8HeKJNL1GK3G5gxzkN1A/8A1Vo+INUbU9Sa4brziuZ0Wwmk1R7gK3louPpmuk8PaYfEetQ2RfYG3Fj3IFdmJUKadV9FqeVhK1SVONNbt2Rl3Tb4XAz3x8pr6f8Agb4rTXfBsFsWU3EA8tl75Xg/yridc/Z8RNKElpNtnKhgRyB6DFcZ8ONQ1H4aeOlsdRUx2d2cLL0TeDj9RX55mk8Ln2BnTw87zhql108j77CQr4aSVZXi9Lro+lz6f1K2+0RBhwV5x2NeEfFnwZJZvFr2mxN51rIHZU9jk8V79HKs0ccyndHIAQeoxisbWtMimjeJ1Bik68f1r8yynH1MvrJPbqvLqj6bkjWg6c9mavhPXI9e8NWN9CwcSwqcj6c1oTLuHH1HrXF/DqD+w47nSukSyFoweeDyMewrti2CQfwx/WvGx9ONPET5PhvdejOV05UnaW4xJOmOf6UyY559Twfxqu0nlS4PGTjOe9Sqc89a4uW2pry21ELlW2//AF6nikxwOvWqrDGSPTiiOYHnJ+tNxuinG6NGKTzosg8g1WkwJjgdRUdpOEuTH3YZBFWLkAOOPx61DjyuxglyysVbtsNA3UA4yKtXXE0ZHHPNVLvbiLPZueKtX+AyMT044+lW+nzLf2fmMvmxCpPZhzmtSMn7MCOuKyLxiYB6ZH161qpn7GD0GBWNRe6jnqr3Y+pj302ZXJ6dMZq3oUIitWlbqx6isy4+eQqvVmxW/wAWtioUYAArWppBRXU2rPlgoLqJCgM5bOE6ZrJvXe7v1A55xx6VpSy/Z9PLEYd+ar+HLQ3U7TsPl6D3rOD5VKo+hlB8kZVH00N2zhFlbAHhz1NVHk+0TnJxGvGPerGoTEYjX7x44rH1W6Fjbtjk4/M1y04ubv1Zy0oObv1Zl+JtV2r5EZ+Y8DFcRrOoRafaMWJGPm564/yK07mbfI91cNtAGF56VY8MeE/7cul1G/jbyEOYYn/mR619fhvZYOnz1Nl+L7I+mhyYSleXT8zmvh/8MZfFGpR+IvEMOyNTus7M/dUdmI9TXtkMSQKIYgFA6KOlEYEYEaDGOAB0FaFvbLZr5svr0rwcxzOrjpXm7JaKK2SPmMRiHUd38kJBYDIkl477fWq17eKrFYz16D8KZqWrNOxVOT2A7e9Q2tmx+d+X7n3ryIxduaZzxg0uep9xS1C4NpbyMmWYKTxyfoK+cPEHgnxN4w8UXV/Hp8gtz+7R522/KO+K+pDbQxLmUAk+tUpUNwQtuoQdM4xX0mVZvPLJSnTgnJq130R6FDEqmnaPzPnLSvhRqxcQXKw7iMY38/4122hfC2PT5fLkiUS+itkAda9SaOC0kzgNN3JGf1rGn1eGw1oea4BdeB6V61bP8bjLxjpp0PQhi6k78i6FzSfCqacg4xzmuguLuHR7CSSQjCjPpVe11uCZAXxjGeOtfPX7T/xj/wCEf09dO06ZfttyGSPD42Jjlj9K8nLMtxWd42OHfXd9l1Z85jsU6MJVsU7Rjq/Psl5s8o/aa+MreJ9WuNJtJWewtJMThP8AlrIDxGB396739lr4RyaZZ/2zqce/UbrEjsf4EzlUz7V5B8BPhhP8RvEVtqt2jPplvIfKLciZweZCT78CvvjQtAj0myit4UAVVA4Ffp/E+ZYfI8DHJ8E9be8/66s+fyqhKvUea4tWlJWguy7/AHG1YqI4cDHHapJ5ckKTweaauIYTnrSWybzubOSeeelfgj1bke09W5M19MjwORjPNdPBcCKD/wCviudtDtAyeMd6mkvQe/FeVVh7SR41em6sjck1AHnP4iqr3u7Iz0rH+0l+PXmplesvYqJksOoF0zYGSc+1VZ5fN4FB45AyPQU9UyT/ADq0ktS0lHUpi1BOcUn22CwA3uEHHJ4pNX1KLTrdmJHA/Kvnv4qfEKYSSRW85Qn5QV65B/pX0GV5ZWzSoqcNF3PSw2GliVeWiPoV/G1pboyiZR2IPWvPPHXxctdNjcJMpbt3r5uPjjUoQweV2Ochs+tY13dan4im3lZGB53PxX6PgeCqVGoqmIneKOqGDp0ZXirs63xP8Tr7XJ3VHxGSevQVgGxnuyZXkJOf4+hPt1qS38PPZiMTtluOK6jToYxGoI5Hd+nuc9a/RaFHD4eHJhkkkeRjp1KUlJrQ5CXTZLJS7bgcED/61UoiGl527j1NdrrtkpgJQqD2B4yMnPWuGuwbdmyeRkg7ePyrpp3ndS3Pby3OOaPIaEmqpCuwtulH93iql3rYVGGWz+eB71gzzNECW+V+Tn0B/wAaxrrUDnlunbdXfTwUZO59PLHRSTbLWsagZ3YA7hjFYW3dI3p1FOefzP8A4ql217kIKmrI5vaRru5HJzVaRT27/hVpyCKgkYcit4HnYunF9RtvcyW8qyI20g5xXc+HviNPpyASOzY5B3c5/GuGDL/jSMQuO9Y18NSxUeWpG5GErzwl3GWnY9WvPiqZR8h3euW55rkNS8UtqkuWfac8j61yJkGaj3flXNQyvD4fWEbG1bO6slypKx6Fo1+kCY6Hqd2O3pWm2roOev8AunrXmttfyIuCf++qt/208ZwW/wD10qmB5pXPIljPaK8nZHpFrOsw2s2RngV0Vpp9s6YZGfPTPT8DXlNn4kZDw/5+/aus0fxgpQIZOemN3868jFYOqleB10qlOKumdVe6dYrGwT5XP8Q9cE1wOtTvZylQ/Azg9+K2NS8Qqqk55PXvjvxXEazqv2iThl75x2P1q8Dhqifv6hLMIUupfbVn5w/UYP5VUu7vPGcgVhtqIVccevrVC/10qjLvYZ7jjpX0EMLrojycZnUYwepsXGprGr88jr9KwYdRMrudqvukRcdvvjiufm1lnDjcuDxmrPh9muNQtoRyXnU8+oyefbivVhh1BNs/OcXmMsRNW2RqeMWaXTcyfug7SfvSdx244Br6W0G4FrpthBn/AFdvDGAOekYHH5V82azKXtFa4iWSWV2ACcDOcZwepr3K31MREbXwuAMr1wAAK+czyk6tKEV5/ofQ8K+7UqT8keo6fc7wDvweDnuBVwXmHwPkxlfvZG76VxGm67u5z2wR61dOqB+T0A47CvjcJgrSd0fR5hWtc7RNRDBB90DqKmt70sMHqcEE1ycGor94Px27Z9elWYrzcpYHaQfXn0zX2eFw/Kj85xla7aL+s3ioMBvmbk8cAe/41418QfF4jJhV90YU9Mj/ADzXVeM9bFlbzKH2uQRkcECvnTxjrz392yRvuY8Eg9vqa+hoU0zwKsnFlea7bUrssrZ5/h4Gfyr2P4daGul6ct3Ki+aw47YU9K848CaONQvELf6tOe4ye/Neuzz+TbMEKjIwB046DPvWteSirHmSm5SsjD8SamHaZV+6uVGw9B25PrXm3iHUREj5K78kDHOB7Z7V02vX3JZnydx98H8a8v8AEmps5ID8j/a71zUY+0kdvwR8zNvZTNPu3cBjyT61Zs5VUE7mRQpwaxluvnJI2gc49qvWs4xwe3U+leo46GEZ3Zt2sx4Pqejdabfzg9WUk+nOPSqlpMcf7WOMe9Mup9x4PoD3JFYKOpvOS5AibDEZyOOK0bXHPPHTPQ1kiQbm9P6VftX2D/OMVs9DlNVCNmD2+ucVXOUdCN2BjleafBNk4z6jDc96mgiMtwASoPGfesb2L9m5aG3o1ozjDJu5B47Z5713+iWZyuF99x/Kub8P2YQRgD5z82K7/RLMMygLnn+Q/rXy+Y4myaR+g5Hl+qmzRs9OPPPQ4x7gVYayVSoA3N0J960m2W9r90lj9Km0Wya7vEZunB9f84r4CriWk5vZH7fltBRjc0NH0j7PAJHG5upDemK1BbFYtq7e34CtSG0CRgBfl/TFKttvbPTHGPevi6uNdSbk2e26qMe6hwFA6L2NZkqYOew7n610N5BtJxwW6k1kzRMGb1Pbt9a6sNU5omsJXRhSqVDM545yT1/WsHVl2byejfdNdJduGYjd3PuTWFqEJlibI25zgNX02FlaSbKnFSVir4bu0tpgkqCYdwexr1LS5I3jUBPlI715LpkCPcBhw4IzXouiXIt4vm6+vp7VyZxSVTWO5kqLjCx081sDH8vBPAyOMVQeOWFiAhw3PqKcusxbdrPxzgj09acl9E2RuyDz6V8fCFWn8SOeMZx0aKsuGzuXb7jj8KeoZeFcEe/1q5tilB5/Ac0G0C/d5HvzV+0T0ehpzrYYkrhcMnGKnjuAOQenao1GMc59qY8X8QPPbHrWElCTsRZMuSasY1YFuAMmuf1TxEfJ2xyLvPTOAM+9R6szrG5ztHqT0rz+/wBWEVz+/JTac/L39Qa97Lctp1XzWInCNOPMS63dXdyJH/csBkgnqM1wU2m3FxLkbdzc7V6e3Negafqdvfvgx72L7Sdvv0q3/Z9pLdbVCKo6nbmvucPXeE/duNj5DMpSceaGp5dJpsqHy2h2/wC2hB5pmn6R514Y5k6HqvSu71nSo7S8whiKnPAzkDrWImm3NterdKge3b5T83zD0r6GNdSptqS1Wh8E8TUVePtIuyep3ng/wLbXiCQKjleeVr0Ky8LraoNiquMEBRtFcx4F1g2JEUzfIxG4kYAPavWYUWeIEEegxX4tnuMxNOu4TfuvY/Uo1FSpxcFozIsDPBgEn6n0rZXU2jX1HrQ1mBxjjrzUElswBwDzxXxkpRqO7RjOUKru0POqCRscceoqxDeA9TkHoaypbF4+n4VBHNJCcN+Rp+yjJe6X7GEl7p6tf/ES1srTmVcjqSea+f8A4o+PRrLSLHJkHcB/P8KPFouZbV2VyQBwM9cf5615pcxyTSLEQ+4nJ+X04r+i1jvrGGjc/EsDlcqOPk3sjAvrVpIt3zHceO4PeuUbSTcXPlsu1hn/AA4+pr0S8tDFBhVbPYdhXLakPscE06cBQDnv3OefpXsZZJuNztzmr78YGdd29vYWc8cT5lPyghufSqPhm4bS/EOnTcoPM8tju9eP0NeWQeKbu91UL5zOpkLbd3GM9q9Ks42lsIXA+fBcepOc9+1exiqDVJwk/iv+R5P16Ep0+RW5Wn+KPsDQ7z+0tAs2L7m8va3sRx+dcl448F2viaxkQqFuV+aOQdmHTpUnw01lNS0TaG+cgOAP1/WupuEEqnGCenH+NfzdUlVyzGz5HZpn7zhZRq0lJapo5j4a61P9ik0q/b/SbY7fm9B+Vdm67kKMea4rWLFrG/j1OBB5qY8wdNy+9dbbXiX1tHPEdyOOvce2KwzCMakliKaspbrs+v3nS4cuxnxqdPvAx9cE+1dQJhLCJARzj86wLyDzVBGMjHLf1qTSNQK5t5Bg9vSvNrR9rBS6rcdaHtIqS3Rfu8kehPQGktJ9xCnOegzUki5Ujv2rLl3QTeYPXB/OueEeZcpnCKnHlNl1yOnXjFVDwc9T1z61LDP5yZHU/kBSXAG3P+TWa0dmRG6dmQ3D7WglA6MAT6VqykFNw6dax5yHiKH0yB34rTtn82wRh16U6i0TM6itZle6PKkdjn/Iq7fpvtjzngGsu74+hIwBz3rYlXzLdFGckAcVnPTlZE/d5WZ8/wA0W3cB8w6963W+SwX2H0rDvLZoYQCfn4OcVq3WY9P9MJUVLNRt3Matpctn1MWwQ3F8oOCAxY10U679g69/pWR4Zg3s8x69K152CiRj0AqKz9+y6E4iV6nKuhkazMd6RDn6VuaVELDT+nOKwdPh+36nk8hcnNdBd4ciHsDkkVFbRKn95FfRRpfNlZnCb5WHPauN1y+a+uCicKpBLCtrxBqQhPlLy3TI7VgWtg+o3AgQnLnMh6DFejhaagvazO/C01CPtZi6Nop1y53uGFuhDem413oAt7cRoAoAwBUdlaRaXaCGNQABjgdfWrEeF/evXDicQ68v7q2R5+JxDryv0WxNAqwKHcZb0qlf6pJLJ5UI3Me3pUV1PJdy+XFjJ5GelW7O2WyjLNkv1JPOK5eVQ96WrOXlUPflq+wmn2PkANL8znuRyParjzCLjrULTbvlX+WaeidWPWsJNt3kZSvJ80iLyvM+eQ5HXn0qtc3pC4h47ZFW5QXU4+Tt+tZkzRhsRLuP0ramrvU1ppSepTurlLOAzuecdDxXzF4++JV5N40uJIX/AHMB2gbj1H0r6S8QaQ13p8xeYoWU8g8jivAfFPwUL6dLrVjeM8DZbe/Vz3/lX6Twr9ShVcsS9Xor7anr06kaVNzT1/rQivvjitjoDStOVdUwQOpz9a+e3/tL4yeP0sy75umHnlP+WEAPT6tWZ411gwzPBu3eU23aO79MV7f+zJ4GGnWjajdr/pty/myDgEDsv4Cv2KeGwnD+DqYqjG05bf12Py+eJqcTZrHCvSjB3fnbv5tn1D8HvAVl4V0K2jt41RY4wiqB2AxXpKoFPHFcro2ootooUgcYA6VrTakoXrnPHPWv5czGpWxmJnWqu7bPta9KfPypWS0S7JbIsSuZpto6CrlpHj+tVLFMgd881e5Axjge9eRPT3UctR291Ek995QCjk98VAsu5uT+FQuhyOc5qeIBcHv6HtUcqSMuWMVoXIvlUdyanV8DJ7VUE2ffPNO88k5HSsHFs53Fs0VboR9aju7tbWAnP4mqoulRS2enNcf4x8SrawEg4OOBWtDDSr1FCKKoYWVaooo574keMzZ2rqGAbnr6V47p3h+78T3b3Dpu3vgbuQB+NL4k1ZtZ1MhzmPORj0zxmus8JatFZxhB8i8Bs+lfseHw08pwV6Effe59hToKEeSKJrb4VWsSJLcAO/8Atc+/0p1xodrp6eVGiIBzkdSe3pWpq/jm1t4ivmKoXg92rzXxL4/kuXMFp3z826ssFDMsbNOq3y+ew1HlXvIPE13HbbsMvHA6dRXLWvih0m2hWKN164+tVZIpr4mW4LHvjtTYdPEkiDPQnPqfwr9Dw1CFCHLJ3Pn80oSq0W0jdF5NfmNMsQ3TKnp2qU+FZ7iB3MbK4U4Pr+dRaHKBe7GjVGXDLuzjHOcelei3N1DDpsLoPm/urzz35rrlRm7Omz8j+t1sHWaloeBeLbZ9OR94bHIb8PY/SvNrzWh57BjwP6V6p8YdUgRJCOuMZ+ntXzTca2zXJGdwzj2r63LcPKVP31qTW4ilOS5Wej22pCQfeq79rG3n8a8907WxtX5m45/XArctdUM7bV+Zfau6ph2mfT4LiBclm9TeuL0L/FWe+ofN/njNPtbNrhdzNgHHyrz/ADrQg0PzVBK7h2//AFVjeENGdM8ZicS7wMtNRLM2Bk5x7U5r1l69+1bK6Msa5KdemVrD1xPs8nC4A5Py4OKqEozdkc1bEYjDQ5qkiXzi65Hy46n6U2KXc2C+3PY9azrK/wDlx8pB5xnoaupIhbOdv0rSUbbmccb7WKlFlvYVIIfKn7vfr1ppjL7UJ56f/WrStLWOaEbOnA2np7U/7Iy/w5256cjFc3Ok7EyqTbvfQzI2kt5OWxn+9/KryyB1yTj39PSnXFl58LD5cjoaxHnktJSrckcU1+823NIYrkXLLY0JrqaIMBM/PAG7PSqP24uzBm34/D6VUvbzc3DcY4P14qoJin3cZz2rqhS02POq105e6X7mXBbP4Vi6lIecNx6VPNd7hj5W9Px/Ssq5keTcenHNdVOFjyMTWumitHIcsO/T5fSuo8Fw/aNVxjLJG7qNvQ7TiuZigkZmyvvXV+D4o4rq5eZiFWBgdmc8+laVX7rSPFg2ncs6wqfabKBm+bfHlVBGG3Ak16ANc3N95Qd/H515xd3DvrNuMFCMZPYqBnmr51Arzu6dPevJxFD2qjfofX5NiXhlPza/A9S07xCq9WwTkex/ya2bDV/tAGfYhfqK8Vi1iRXyOn4102k6+wwGOB09Ae3NecsEqbuduMxntXoevWd8H2N028sD3GRWhd6xHbxvIWXOMhc9+led2niVVRNp+b7x9z271V1rxIxicu7I+ONpB47ivQpwS2PkZt1JXMnx/wCKXuJHG/JPy7Qetee2tg+pXSkbi7nklfT6VoXkEmoXBYhtueD0xjiuh8P6KIvmI25GPfj867PaRpROGdGc3sdR4V09dLsUQNiZuG/XFWNW1ER22MgLkfmeOPTmnRloIsD5T0+9jjpz+Fcxrt1uk3npgj0rzXV9tPyOaVH2W+5heJNVCI/zsM15hqF6bmcn65Hatbxbq/7x4w//AHzXJ/aC1e5hqPJG5yVaqb5UWA20Z6Gr1tIT7DGM1miTrx71YgmZVY/xdm+ldclcmMrM3IZtgzngfz/CqtxMCw5+Uev61XhmPzc8ccdulNLd+/8An0rFRszVyui7by7QDu9APqf8a1bI5bj8MVhW7bjg5bHf6dM1t2C7l6e+PTFZzNacbs2rWAyc55xjP0rc0izM07MflHbjJqrploJIxu+Y9Mmt3Ro1a5449w3HrXlVqtoux7WFw/PUjodPodjtPI5J/i7+ldxosQi42sx9fQjqK5vSUG3jufmHt2rqNNXdsHUjnnke9fB4+o5XufsmVYZRikahiMjMAPkx07/hXR6BBsdj+R7Cs+G32JjqTz74/wAmt3SoNiAqMtjBz6Zr4LG1r03FH6HRShTNooTGF9cE1JFB8gOMGlxkD14zVwR7IwDnPf8Az2r4mU2jllOxiagqq2D17D/GuX1GYxyHG0ZB6cCug1B2aZ8jLEH1/A1yHiOXZ5fy4y2c98d/xr6jLKfM0n1O+EuVK5i6jfrBIxPy8ZrJvNVAuAm/k849Ko65eu0j4boP8/pXM315I+rW4Xvt4/xr9Hw2CTSb7Fe0tr5m4mqGGVmVlzng8duufrXT2/i2EQ5Lc46MuDXmc0jI7MOx4/Wol1RpNyuzYxgDp09q7quWwrpN9DOlmNJVvYSep32p+OFjXEZY4zgbqq2HxCkVyGzFg8EVylhYSanLgfcz9OK7/QPh+k8amSJXY4weMkVx4ijgsJTtVPRnVeySsbmleOlugvLcdT0rpbTxRG4x8xPp/hXOJ4CFs3yJtHGBV1PDk1qwGFwO9fHYiGBqv3GDjTludPDrKScZ6cEe9Tfa42HHA7CsGKxlRujcdqvx27nbu6g8fSvCqYekneLMJQgthdXiWeNiMEAetea+J9GZ0chdz+p6kV6S4YKd44x07Vk6tpyzbiMDrx/T2r2MuxLw00ugOEZx5GeMW+qXmjXTM/yhRg8H8Kur4tdJc+Y2TyTtyOldDr3hf7UwbYxHY7cjP6VyGo+GntdxVNzZ6j0/yK/Q6NbD4pXla7Pk8ZgK0Ph1R0drrUVy7SiTdn1zzgetXZ9TgubYI3QYO3k4x+NcJHHNBFgJnsDtPFPzdSoU2MykdR3x0qpYWN7pnlywcZwd46s9E0rxNbWPlJLuJb7rdQPrXqvhbxglwiAMTG2MZ6V822WlXl0UWJnQer5/zmvVvBmmXcYjMudnbHByO1fI57l+FnScpS949zCU5uHJOPunvdpcJdLkHP06GrIjA7celcrotw9uFBJOexPeuljuvNGM1+MVqTpyaWxxV6Lpysth0lsrdqqy6eGwMe/WroIbHr7U8Y+vFYKUomCnKJwetWsckLqfunoTxXA31iEndsctxjv65/Wux1fVyMrlkz+HXjFcncSmab+Iq2MZ49uxr+gsPRfsIpHxdSrGjiHJmHfQ71cds4z6GvPPihcDR/CV038bI5X3PQV6ndWpYEBRk55Hr614X+0dqvkWcdgp5d1Bw3ZeT/OvuMuo8qjBH5/j8U6taUn0PFfC8fnalGg+U8KvpnNfRENkoRFX5BHGF/Tk5rxP4WacdR8URYTIQmRvoPX8a+iRaZCnAz1HbHGBxXs4x+9Y+ehVtKxa8A+I28NausbPiAyfKO23/wCsa94jmWdEljYFJACB2x3xXzbfwPHOskSYdOfevWPhf4mGp6d9hmk/ep0Oc8V+N8U5ZzL61TWq3P3fhXMPb0PYVN47eh29zCrjJAxjDA8g9KzNNcaReNCxxbTcg9dvofbNa4bnB6dMVTvrdZVOOCcEGvzelUsnTnsz9CSv7rNBgTnBHPrVC9heN1mizlSC3p71Lpt0XjEch2yKeB/+urUoxkHof0rnV6c7MhNwlYntboXkKyKTnoR0IptxGCpPGOOO1ZsBOnXGGOIn7/41ro4ZSD0IyPpWc4ckrx2exlKPI7x2M+wnMFyYn6E/Kf8ACtd8lTjAHXn+lY19AysJF4Zf5d6v2l0J4h68g0qsbpTQVI81poidtuf1zVnR5j5M8XdSSPp2qG4gEgLFsY5471BpL+XdunJVxnHpx60uVSpsmSU6bHahcgSLn+8MEHpXQKSbdCOTgVxuvzLbo8pPyREO7Y6DP3uO1dNbz77WNlPBA5/rSrUmqcJrrczrQ9yLRUv7pyyl8BS20fXNa2pSEWHvsxXL30xkvoIyxxvGAP51v6s3+iAHPb2rOpDl5PMipTs4IseHV2WeT161Jq1x5a+UhwT1PtTNOPlWqg//AFqoXUxu70ADODiuXl5qrkzlUOeq5PY09EhFtB5mPnbnPrU2oXK2sBJI3HP1qNHEaD0UYFc1r2qqxOThVPOCadKlLEVR06LrVblG4nkubobfmlc4VTXaaFpA0i0BY5lbkseuax/Bujeev2+44z91D0HvXVbhKSDwo5rXGVlf2MNlv6jxldN+xhstxpXnzT930NVbqZrp/KX6VFPdtcTeTH7VchiS0TP8R655rzrcmr3OC3JZvfoSQQC1H+13NKd0/C9DTOZPmbjFWYl2r82QKybtr1M27avcckIUY605mWME9OnFNkm/n+dRrj70h4x0rK19WZWb1ZFKHuM9h6iqlxPFZqQcbjzz3pb3VBECqdayvLMp82Tj0rtp029ZbHbTptq8tEV76cziV5TtiANeL/FX4u2ng7wIumwOs168bLHGGBBZixXP0Br0Tx5r8Oi6LcSM/lgKST04718CeN/EVz4k1xyjM8s0hji745PzfhX7BwbkccdL6xWXuQaaXdo8DibMPqGDjSp/HN2Xktm/x0Nn4V+Dn+IXjQG4UyW1q/mSDqDKTn8a+zdM8DP4Y02GS3jYADLAev8A+qvCfgJbQ+CnDSfffG5jgZbPJ6jmvpNfHNlPp3lefGWbohbJxXqcW43F1cTGlRjemvxFkGV1Mtw8Zzjac9X312Rnwa3cQrtC8ouQDxVi18XCRlMxAbP4Y+lZuoTxXOZExuI6iucn5XK7vf6ivjaWApYiLco2f5H10pu57joviGObAEgbpnHNdRFfx3CDb0r5rsPEc+lfxl0U88/w16v4P8UpqEKEN823nPFfLZnkdTDL2sdYni1I060nybo9AEfGTwO3+FRFxnmnQ3HnRjnnHT0qrdypEB3Pt1r5GKbdmccYtuzHifnA5x6fzppuev06VT833/GjzAFJPHHet+Q6vZi6hfGGA9q8l8baruBQnLE8AdsV3usXuIiM4HrXm+p6bLqE5ZBvPQHmvq8mpQp1faVNEj38DRUIuTPPLqRlUyEEHvnjnOayLjX7pFdY3IB5O1ua9Nl+HV3fNlxgDoB3H40ifC0R4Yx7j1yf8K/SqecYKCtOSZ2ycXpFnltql1espmdsHgZ9frWra2CRhjs+b09x05rur3wmthETsxt6g/54rl7hDFcbB8sfcnua7IY+GJT9lsddHDxauUpocrt79Pl49zVNovsx3HATqdq9ea1ooh12++PxqrqI3RlTtwOB+NdVOo7qJhiqUbNWMdta+zy74XXKDgbf0pb/AMdTvbumxsDOQnT1PvWJeWjsxB27t/X1qfTdGkujkA++OuK+kpVIUI8zZ+X4/h+ONm7aXPLviFq1/rCPGkLnv82ScYzXk97ot9bhpGjYL1NfXdx4IRlMwjVup/2vauU1T4fpdSY8lcEncP1r2sLndC3L0Pkq3BFfenK583WAlZlH3j2HWu50LT5NqsyMe2dtegy/DC1gCuloqHOQR3NbWleDjDb/ADAbR3xzXXXzWhKN4s1wXCeLpS/eM5u0sTtAC4JPHt9frXUafpg8gcfUY6GiPSDBJ9P73b8K2LCPy0cHt0A7CvCr4jmV4s+poYKeHqcrMu904KAfvDqe/A4/CvPfGlphwV6ce/PNer3W0ryjAE929K8+8XLHLG3Hqc+9dOAqvnVzkzmgpUWzgrVGiPI9h83T8a1li/dDA6flzVW6jEKwEjJxhvx9639HsxconyMxzx6ele9VnZcx8dg7RvBsu6Dby/ZfmDZPzZxnitOS3KsMbuO3QZ/Kum0vw5sgA2ryAR149akutH8hs7ea8CWIjObsddRtLTZHJXFpsTcN2OvTBrk9cgzPuHyjv716NdWQ8hsDGeg5rhfEsYRJW7D/ADxXdhptyOSrXTicrLP+85Xrxg+1VJLgKc/Lj/e/lVGW73Ow3Y9fmqvNc7h+uK+ijA8qeJ0LqzGRmPzNlevtRJIW2gfKOgHf8ajg5XA7/wAXanf3cdByf5U7WOdzuizbgb+e/JHvXU6FDI1hczLswSseN2G59BXO20XYdTXWaNhNHjWQIiPIZA56kgdM965qrLhpFmVqt6supJtTa8QIJHT0qOFy8gHr/SqlxOXmf5FUfw46cnOat2QyMn1we9RJWSOnD1uRP1LsQKqeOTx96rULYZcLyOfoahC556D0+lKzlSVHzZ7D3rKx0Trc2hcS6meRV3/Lx9fSr8jPclQ/3c/MM9AKg0+1AhDOrZPZfr2rWsrQysFGN3Y9c1zTmka8qhG/VjLXTWZgEHJOSB611mlaMIYlJDZ6tj1zml0PTC7CTb6gf1NdJKqW8CqPbJ6Zrxq9eU5ciNpShSp3e5z+qMIY3OWzwBnAx2NebeK9QSG2fb8pPI+g6/jXc+IrxWDEHeMYyO2B1968Z8a6mZ3ZQ24EkevSvSwNJyaufLYqopS0ON1O5a8uHbdnJP0qvFGc4PzZNTrDu+Y9KsLBjGB06ivqtIqx5saTlqQ7f06GrEa7eqtng5qaODkAruHapfs5xyWyc1DZ0qi9yNfldgPlz9Dx1qIsu5vQ8ZWnup3sBu7cmmKuG4/8epWIcdbFi25ZgW5Peui0hN0ijbw3IrBtkO70PNbNlIEwQenXvXPU2OulZWudnZOFGB83H49OeK1tKdvtSjP1PTd+BrntPn3N97ABH6Vu6bKICD36j/E/WvFrRfK0e/hJr2sTvLCcqQvrjg88H1rsvD0PmONu7J9zj/OK8+0WdZWBLcdcbq9N8MbFAOzrwOnYda+AzS9ODSP2bK6ilBM6aKPeUX1681r2KgLyMNms9pVGNp+bpVtJxGyKOenNfmuJUpq1j7SnJOFjetY/Om54C9CavXRxGSQBjn3FULKbbCrZzuyc96XUb1Y0Zew5b1NfNOEp1EkcMleZzmpzE3LZHAGc1xPiRy88KDoOoXnn2+ldHql0q3Jcbc7jj865LUrhZL+BW6EnPfnOa/QssouCT7I6JVbTjFGBd6c1xqjIf4s/zxWTeaIU8Rbh0jA+51yBXeNaJBqiXDLwoO49/wAKzr2GBTPcNgbskn8MV9VRxUk0ltaxtOUVDXuefXkH2fG5sKx+lZc0Kv8AP3yQSoxzSeItZ83UFijblM7hu6CrGmRfa7SSMjnqB1Pv+dfZU6Uo0VOR+K4jObZz7r91Oxr+FbsW9wFP8R/ir27wxqFsYOSuD0+avnVpWt5cMNuOvrxXYaF4inRAFkyB/Du5/nXzGaZb9djo7H6ricy9lh1Wjqe8tqEIGcg9s/5NVbrVIUAIHbvXm8GuXMkWNxx2GcZPT6Uy5ur3qrMue3t7CvkpcNuk7yZ4OX8S0cTNwkrNHaXXie3hDByAwwPvfrVU+LLdvlDLnOMDGcmvMNWa8lJy+3H8Krgj8RXOrNe282FkYt25716tHIaMo/FqfbfWacknBHuC+J4ZVxj5T71HJr6SbFRtxfkenP615np0mozDyxC+7/aGR9T6V2Phjw3cs6PN8x4/i/xrjxGBw+FTlKWx6VJqS5pKx0kFp9qALDHT371UuPD6Sh98Ktn7rc/lmukt7EW8ShiwPt0qKSVIjhyFzXgQxc1J+y2IclO66HIDwhFJOFKYAHZe/wBat2vgSKRuQqdR0/WumWeCQsAetXrWdCwI2+hNXWzPFJaNmDtFe7Ey9M8BW0DK2wlhj8x9K6q10RLVcLFtXk8eua1tCeCUgfxd144rolt42TgAjtXxeMzLEVJWqts8HEY2UZcrRyIgwAOn86mgklgyN3+P1rpJNORuSgB9SKpz6JE54GDyOO9easRGWjOZYqE9JFOO9Cgbzj8eKtQ3q84Oay73SHUcE+gFY7/a7RhslJA6gj9K3jRhV2ZtGjCqvdZx+ozu8xCluDjnn9argYZjv+TOOf5YNORvtDoc/N7dzngE1p+Gfs0WrxyXaAwAnLYJ8s+v41/SkaXscNe17LbufiGLxfPXsnuUGntoU8yV8LF8zDpjv3r5G+OV/da54pzBE8tvECcheNx5NfefiDwVo3ittjyosjjI8o7dw7Z+led65+zDFKrmzkwTz8+WBrwsDxfg6FXlxCcJLo1setHhiOIp8yqq8jwX9nXwU/2C81K5iYMwWNdy888n+le0nQ/KXgLk/wB7uak0vwD4p8GRmCG3gu7bJO0KVfn3HFdHawXF1Fte0McveJuDn2NdOJ4ho15udOomvJp/f2Mv9U5UPeS5l3PP9S0sZVgm45OBycH61Q0aSbR9UjuINwVW+bAwCD14rtdWsJIZnWWEx5c9R3qkumjbz948EVwVMdGvBqWsWfT5ZgnhailFWaPStK1FdUs451wNwGf61PInmKQSPUYrg/DuqjSZ/LkbfEzcbucHp2rv0dZotyEEHpivyzH4Z4arp8L2P0SL0UkZ0ybXVl+8OQa0bOZb2Pjqo56cfhUc0AKn0zx2rPZHtpjJF8pPDdz9f8a5bKrG17NbGztOPmac8PnIV+6c8etFlI4UxP8AKy8e1PtJ/tcWf+Wi/eA7n1ouYOjL94HNc17e5Ixvf3WTyqJUI28jg1QEptAGPG1gCexFWoLlWHXnnIqCdI9zpKhaCZSrbfvJ3BHuDTprVxkRrG6aLEo3QlwcDrxWbDeSx6rDGVGwjr+PrWlp0n2qxbDCR42KMR+ufwqjPE0VwhX+9+QrSlaLlCXoXTad4s1NK0+PWNY/s9l3Lexvbbev31Iz+ArL+HhuJ/CdvFdAi4spGtmz1OxioP4gVds/GOl+CvEWnaheT/LDJ5jxryxGCDgd+tadvr2lQWD3kUZt7G6ncr5ihX5+bLfU5r2JYdyyxyXxcysu6tZ2PCxNStDFKKi+Rx380/8AIopprXWpxnGQpya2ptPe9uo4R2rl9b+LnhvwvHNObqNwozhSM+ldJ4P8cafrWmQauEkWGYZUycEe9fO4jD4ylBVZ02o7JtdS6uInJ3itUtuv3Fu9tjaI0Y528Y96p2ukND/pMmRnkACtO/8AFGmy6kIN6MWwRg5HoKuXVxDcKsKuPMxu2Z5rzL1YJKUWrnPGtVjFJq19zmtUujbxFeNx7njmuTg0yTxDqahyy20coJP984z+QrZ8Z6nZ6DGi3cm6e4ISG3Tl5WPAQDrzWroGmSWttG08YilKgbV6J6gfSvYg3hcP7W1nLRP87HqQrKlSvHdm1GoEYjUYRBjHaql5eNdMIIMZHFN1C/FviOL7xOAPWpNKs1t13n77cknqDXjKKiud/I85RUV7SXyLFtaLaLj+I9T1p7sF+9znsaJZREM5ySOtRwReYwkk/AVjv7zMdX70ieJcgsx4HNPlm7LwelNLFyVHTpmq08qxdWqUrsSXMySacQL81ZF5qjP8kZ68e1Vby9Nw5RMnPWoU22q571306KjrLc9OnQUVeW5ajU248yU8nnB61matrsdhbSXE7rFCvPzd6o6try2525eWZukUfLGqum/C6/8AHVwtzrzNFZKcx2SHAx/tnv8AQV7FChRpr2uKlyx/F+SR0SjGjBzqNI+b/i54x134hXD6Z4c0261GPP717dD5fptDHANc/wCAf2cfGs17/aF/pH2dlwIY3l5Uepx3NfoPo/g/RtDtkjtbSFFUAARoB+la5WOMgRwAY9q+m/1+eDofVcBRUYrq27s+GrUaOIxscZWvNx2TskrbaHx+PhL4ktIgo01GRAMYf5s//rrn7/TNS0K5zd201ocj5uo/OvuF4VmxlFA7cVxPxQ8H6XfeGLua4jUOIyd3THeuTAcY1a1eNPEU1aTtpvr6n11LN415qnUha+mh81aXrc+1VkfdnoelbUepxsHR23u34ZNcTpVxmPbuzgkAn68Gn3OrNbzbmGFHGf4hzX6Q8Iqk9Eb461GlKfY3dR1TasqIvzjqc4OB2Nb3w816S3m8sMepPzNx1ry1NaSadtruSz4w/Su08F3P73fuVSXwBtzzjmlmOCisLKnJbo+Myqu8RivI+ktJ1hpLf5uDjpVj7arYOeenrXC2GqbIfMZsnrj0/Cm3PiRYlPz4Bz068V+IvLpSqNQR9rLA3k2juH1GJV61l3uvhAQpycVwlx4pcLujy4PQlsVhDxJJPcbGc4zwc16uHyKpP3pDdCFHWWp6VDnVHAPPcjP863rDQ4QvKdK83svGNtZKoLgHgZ9SOTW+nxNs44gPMVfQbucfSufE5bjE7U4OxjUlUmrU9Ed6ljDHjkY9qr3xt4k5weBXl2p/GC2t1ciXAxkHuD9K4zXfjJPcM626uw6Z9q0wvDmPryTasvM5lR5Xecz0jX7q2dJCW25B5PpXmmsPDFcFlKsvY5rjdR8c6jckjymBP8JY5FY8eu3l1Lu2sf7xwcH161+kZdkNTCx96R6EcypUPd1sd6zrjcDkdPx96yryfzGZPQZ7Vkw6vJDFukG3jnPpTTeEfPsUZ77SK9qGFlB6mNbH06yvFlp7X7Rcqi9PQV2Gi6OiohwuewHoK5bRJBPddFb1716PpcJkAAX6k15uZVpUoqJvhrNXJodPjaPYduTweO9ZU+iJJck4XJ6Z9/8A9VdMtv5cRbZuBGPfGKrSQHy8lOTnO3gYPNfK0sVJSbTPTUUczNoKy5ITjGAO9VbjSYraHJXkdc/1xXWPEEx/dxnv17fhWPrRBgc4ZW+v8q9Khi6k5KN9AdNHnupqiSORyB1w3Tn2qisphjx8rDHSptWctKVj7nHHpWbIRHF5nfrX3VKN4JM+ZxdNU5ObDUJhtYHkngnv/nFcV4lYlFONx5zmumluBK20HnqS35VzXic5gVhzyQD3+or28JHlkkfBZniITpSimZBto7mxBZVY5AHtk4ruPC9hGpjwnfn+lcGl0Uthzzv479D0r0XwhKs8KYO3nn5uP8k11Y3mVPQ+dwNakqjvvY9Cs7cCJMjbkdOmaqajafwDqAMDbnn3NdBp1qHtlcjCsMjjn3HQ1Wu7MK+O3fj09a+boXvqTjayeiOJ1K1bysg/Oc4IXNea+LrYiKbCbWHTjIyBXtWpacBFlV/h+XuM/WvNfGGnEWcgZWGOSSP5V9FhH71z5utVseAXu5ZmI+UZOKgTfI38Vb13ppacgryf4h6H17U6LScryO2VH9fwr6xTSR40nqVrCAtGmV29MHtWnFaFjgDp/d9q0bGwSPgrgY59a1rPTwzKR05wOnUZ/OuSdQ6oT0tcxYYNrDIGPx/mK3RMYdIgVkabyUM+1vuiieyAjLY+YZDfLipNagjsnkt7h/3YgQHy2yBwOv0rC/M0dCnpY5pm82ZyF2qSCuzoO5/nWlp6Bioz36/QVjkqijZu2byVPqBgV0OmDcvXkf5xW01ocyqWdid4tpPuOoqXT7MzXPThc8+3X8qum1BjGB9a0rGyECLn7zd+QK45SstD1aOj5pbEtvbBuvCBeOxrf0jSvtEowvHc8Dt3qCxsjcFFj5U9W9vX9a7jStNS1jQtxnuenocfWvFxFWysjtdVP32wtrNbWIEdevC8gelZ2tXKorAlfTpkn/8AVWlf3Hlk84PJG49OPbpXD+JdXWGNzvXGcZOSc1jQpOTueLXxLqM5jxbqgSJlDrnp+H9a8p1WT7VKWPQniug13VHvbh8PuJyc/WufkHnTbj93Jzj6V9Xh6SpxOJe8VJIxCFUc+tPRfMXJXjj86SX5nUf3eBuqzCvy+7V23OmEeZ2Eijx7nv8A0qcxhuvGOTSRqFI+bnpU3lndjFQz0Y07KxnOmZPbuf8AGlRDnjkHr8ua0fsxZRx/3z096T7Nt7cE0uYwnhpFeP5mzu9j9a0Ifu4+U/8A6qgFvj6Hgn2qaP5fve44/wA9qykzncXF2Zuaa+xRz09sde5q+L8+ZwdpPGeuOKxNPBk2KBuB5JFaP2fYf7oHGa5JRXU3hU5bM7vwrc+aEH3sD8/zr1PRr4oirlSeP1ryLwzIF2c4I9Mda7ix1ExvtX5cYyN2a+LzOh7STR+r5Li+alFXPTI7/EIztzn+LoKvRXQkaNjj5euOOM1xVvqDFOeg6D27GtW2vxhdvJHIIPTPpXwtbBW6H3tLFRSO/i1HZbgDgAHndmqN5fCJGLHdwSMnP4VjQ3nl2wPTjFY+q6nw6g8dj74ryaGWp1RPEJdRL2+M9yQN2ea5PUb7yL+HPy/ePt1HNXkvMgkdADySM1w/jDUjFdwFW2kJnp2z3r7rA4S8uQ8DH5osPNTvsdVrHiP94oSTITBJK+/SsTxd4pTTtKJEmcqRktjJrgbvW7ied2LfLGASue/SsvxFPPqQTzTvAGFXtivqMPlEIuLeyPhMw4trT9pGCtfREOjXsmoX0lwdxLdB14r0jw3ANrAc9B+leX+Hl8iQ/L04P516z4TXz1QHd169Ac/SvYxVoxaR+fUpylNVHve5W1nTjuZo16/MKraNKYblFzgHn+tdvfaeJoNpHzFTg9OnP865YaQyXwwvGeSvXFfPe0VnGR+yYDMIYjCck30Ov0VWn+gYEdM811JhRk2yD5xxkdM+3pWN4dsdkars+Zh16HFdAUHlYzx0+b09vxqG1OnaR8NOMqGLc6bOd1KyVkwUyezL0578Vd8P+DFviryIGbr0GOvHPUU+4BjIA+YdCB3rrvCcqpGgP8xyOor5TOKtTC0HKkfqGRY2VaVp7omsPCUUQHyYI6jGeK24NNjtVwqj8BWluVR6Z7VVubhIyTnsTjpX5VPF18Q/edz7WVeUt9EYutSeRG3seM+ledazrk/2lQhYED7q12Wt3gnLBfm4yPzNcHcwEX+c84wDX3GU4eMIXqLU8rEYuUpKFJ7Een+ILl7sIXbnoR1z6Yr0TTI5WjBc5PBB5AzjtmuR0PSFlvvN+mBt7jNelW1mvkKdqr61z5xXpU2owR7GFxLlSSkMSR7cqwYqy/MCD2rV0nxwkMgt7xlRum7oPxqvcW4eDgZxzn2rk/EOnfabZyv3hkgd+Pp6V8tRo0cY+SejfXsJ0qeITUkeyWurQ3IDK6t+tW/Nimr5t0TxjqeizNGsjSohxsY16FofxNt7zYlzmCVuMngH05rmxvD1fD+9T96Plv8AceNVy9xd4M9JvIRIvbB4rnLy0GegI9af/baTxh45QQR0z1qH+11cfN2GDntXjU6VSn0CjSqUzzGElMBnzg/h7/Q1asQksuwbRk4JrJaVQqSbm24Gfp2qzoFzGbnEh6ZLFuMDr79q/rScbKx/NdarzanHfGLxbP4U1DSZbK7a2lV8FNxw5Y5wR7AV6X8JfjXLr2LK+iLuAMSDgHt+dfJf7SPip9S8UrbRy48j5yQ3G48jgdOMCvoL9kU2OveA4rqUK1ypIb1BBxXxfF2W4Snlv1mpTu9k1um/M/QOF8ydSTwVZ3SV0fSL6jaTqMY6VWe2tZ8Eohyc8j9apmxiBBHbnIp3MLZD5HSv53SUfgZ+kKmo/A2QatoVvextHLErrg9Rn9a5U/Cq71G6CafKkSHlhIecei13P2kH7x59O9HnPGQ0TbT6g/rXo4XMK+Gas9O3QlubjZb9zI034CC2j82+YO+cu0n3R+VV77RdN8NuIY7pBnruIGO1a+tajq+p2jxxak8W71ANeBePvBeuid7q7vbrUUzlUDYI44wBgdK++w9fBZvT9jOTjPpf9DzKWHzV11NVU49Vt+B64wCjnpjtyBUc9uCemc81434F8fvpd5HYX8zFCdoMr9/Qk17NbzpcxrJGcoRXzuYZdVy2olLVPZ9GfW06iez1W5z1/cy6Ld/aGBNiT+9xwUOfvH1FdHFcxXcAkidHT1BGDnn9QaZdQJMu1vmDAgg9x3rnYtEk0KdpbGQvCxObeRsjn+6e1ZR9niYqLfLNbdn6+ZrOzXMat/D5LebDx346U6K4+0Q4/iPDL3x3qvZX0OrxP5Tb9hKsuRx+VXIbURShguBn5j2rGonD3Jq0kaqcZQTvcuaMyWs7MAF38vngEgfzxVe38VaNLf3CT3EaCFiBu79zx7Vxnjj4lWWlWV7BaYmuFQoNvrj9Oa89+FviDQ7VLqXXHM0tyxkbByBnOMnivoMJkVXEYeWKqprayW78zxa+JpRqqEnZyv8AgbHiYR+N/HhXSCjrCAXfcNuByOOprjvih8TPENlbyaK0SpbQ4Am+6D9BXNeN/Gdv4b168vPDdysQcdDzyT1zXnl/4r1PXPNllkW6e4OXJ4+uM1+s5bkqfs5VIpxilZNap9T83zviWNBToQk+e9rraxb1vXJUeAqzXLzuCynkA44O2vUR+0fqfh3wZBpP9nFpGVY1kUDac8ZJPIrwHTNau7bUJEkUs23AXpj/AOtir3iDxNf32mW0T2+yFHGNvOB04r6jEZRh8VyQqwTUXfXufn9DiLE0JSnCb5pL1266nrPwu8a3Nz41sbTUNVeUzAtljjDFhjFfU3ivVW0O1i1TSGW81RFCrCZiQ2T2Hp61+eui3kEmt2kqSt5kRyHDd/xr2f4NL4k8b/ECeK31lls7ZFwsnPPUbTzXxfEXD9Kco4u6hCCd01o12dj77hziN15Rw9e8pSdlr0tre/RH0n8PvC+p6347fxP4rWNZUjCWMCvlEyMswHY9q9X1WN1bKjAz244rwrxT4h174bXtrd31y+pWajEkaJu8s9jxjj8K9O8IePYvEmmRSy3ERkc/LGrZx7V+LZvhcTVUMWrOnaytskuyP0XEQk6ilHWy28vI0bTTtj75fmfr9PpUtxdpA3HHfHf3ovL1rdDj86p6VbnUG8yU/LnIz3NfNpOS557Ds5J1J7Fu0R7klpOB2FXmB2+gHHNOwEXngAZrM1DU1UGNW5rFXqS0MUpVJaIkv9RWFDtPPtWJJMbzktgf0prTIBvlIx70gt59QBjthgZxuI4/CvQp01D/ADPSpwjSV/xK11fQWMJ2nr0A6/l61WttM1PxAR9nBt4MjMhXn8j611WkeD4LYh7g+dL1+bp+HpXUKkcKAJhRjtSqY2FHSkrvu/8AIxq4+NLSkrvuzntA8DWekYcr50p5LNyT+ddZEuFwAB2AHSqwkVOMiplm5AHI9uteHXq1K8uabuzwK1WpWlzTd2WRGAOf1pScDjFMEoHBOT6DrTWlypA9MA/41x2ZyWYNOEyM+9eB/tE/FqCx0s6HZSqbqf5No6gHrUv7QHx6sfh1bf2baSfatXnUny1OSB74r5GttYvPEWtyXeoSGW4nOc9lyc4H0r9j4R4UnXccwxStBaxT6vv6ErG4fC1o073m+nbzZ2OkzusSrH12gc1v2dj9vmCMm9j19D+FZmnaMzW6yQsysBzjrgGrg1WTS3WQbkeFxlSwz1Ga/Tq0tX7Lc/RoYZ4uklPqeiaL8Ho9Rtlk2c9flGMGuu0f4RyWCqBnA/hxXSfCDxNba1YxlcE8Z+v/ANavaItKimj3Ko5/Kvw/OOIsfh686FR2sz5LE1aeWV2o00n3PFk8GziLYenrVGbwdInWPgZzjpzXvY0WEEEr+FUL/RoQCSuBXy9PO6qej3HTz2Tlax4PJ4HWT70JOMYBbjiqc/wySVcKhUe3HNe4QaPCzkdhWpBolv8A3B/PNd/+sNel8MmbVM4Ud43PnmP4LiUk7ZMnjOSDUj/A0CFjl8njhj/WvpO30mNf4QKbeaYCuNvXrWf+tWMvZSOF505Ssoo+R734XCykKSBio/HGTSw/DpSpxHuGDyQRivofVfDo8xmK/Lya4rxNf29iGQsEIHToDX1GG4jxWJ5YQ1kepTxNOqrpHlzeAIEhLMFzjg+/Xiue1HRILSXEarn07fjXoUGrw38MqF1yp4yefyGK43XU2KT16nH8ueK+xwGKxM6jjVepliJQUeZI4HW5lgyFZfqG4wK5ttUWd/KQtk9R71Z1+82PI56AVyegzebfYPdyT361+lYah+65n0PgsTmb+sqnE9Y8LWhchscLgZ7V6rocRVUHI6Anb1rhvCVqI0jGNoxkj3xXolgVhdB8oBAz9a/O85lKbaSPu8HilKC5TYa1BUYwDgf7ucdfwqB9PYfN97cOvTHPFXbedGLAOCqjp2/zxVvYjoeuOxPGfwr85lUqUtGe9TqnK3lu4U57d65DxFN5MUg6gjmu+1SEJG5XrjP1+n5V514qHmI6g98H3+tfWZRJVZxuekppxuebX9xvuc/Nxz97j0qheSluFPbpVzUUXzifujJznGc9/wA6x72RUG4HHXr1/Gv1mjFNKx8Hn2K9nBoihkMhcBeBzgYz68H3rJ8SndbLn5uf17mtCyuDM2ScnBAHt2+tZesoXTcx5HUHp0/SvZowtO7Px+viOaLs7nLPKZMA8BTgn6V6Z4BDS+Tz0Oa80MTebjp6j6D+tet/DSIOyKPu9fvZ71vj3y0WzysK71bs9m0q22WaHZnI79Oasvp6lmwM8ZHy/rmrNhbiSBFVVX7uCF4FaUEAdlBIJxj0AJFfGRlrqd9WSexyeqafiIkjA6Zb9a818W6XutpM/IAxwV5HA6V7dqtiGhwCoBGcHrj8DXn3imyH2KTdyT7AE5HOfxr3MJUV0jxK8JcrsfOE+j7pSxHyg/c7nH+NWrfR90Sts4OPu57nFddLpK7ywThgclug9xUi2Kj5Crck/OBz7g5r6b2mh5Sbucta6WWdkXbxjj6e9aK2AjXO3aBnH+cV0NlYRIWB2jJ6e3vxUtzbAHAUkg4wcdD7Co5zmda0rHG3ds7xOm3Dkc/jVTxLFHZ3d0kjbgdqEt0Bx/8AWrrJbdUuYMKWLSKQB97Gf84rkPEKRX7XMiTcCRnIlbByD096q+qPVwsnPmfY5lUMUiQ/eVVJ39BgHrzW3ouC2T16DPrWNYn7SC2MFRjb2x9K6DTYvL+UnGOM/pXRPYxi3KbZ1NjDHKu88qOvTofr9KtQn7TdqFXJboO3+cVnKwW3SIckcsfbpXUeHtKMjRuyqmck9eg7V5tRqKbZ2zxHLaJ0egaaIY03FnHGWHH/ANbmtd5vL+4MEYHpntzTbcbU2pgYHH1A4qO5cIpdz+7Ubh6EAe1eC9ZXZUqzqRstjB1fUNiE45HQnrkivJ/GOtEgqNzdRz354rsPFeqKsUgLswHB+v8AjXkWt3vn3BZ/myTyev4V7uDo395nJL3I67mbdThJeG+YnPHrSou2In5mOM84qvEnnlST3HtjtTLm5B3KPlPpXtW6IdOSXvMYimRv5etWN+1fZKLdFx7d6kMfYDkmqbuz06VN2uS2YyvPTuetaSQ/L8w+lGn2gdVHy/y71sQWHmJ/CPSuOpUSPqcJg5VIqxRjtDKv3c9Kd/Z7yZwnWujttPCqoK1dSzjXqK4ZYizPq6fD86sbs47+zXfgrkDjjjPem/YQrktuBFdvJar5eNvI6Y9qy7u0BZjjI7j8aIYhyPmszydYSLlco6TZCNlBLKW7+1a1zZeWgbv1H0p+mQjzVB6d+3Petq/gWRUG3IAHp9KuUvesfGSelkYujTyW0nJ3DGM+3TNdZZXf70P97IHfqa5SSIQ5I5O3g/1q1DqYtyEL4x8xJ69MVw4ij7TVHuZbjvYaNnpen3atCoX5sgE+la9vMWP3sd/b8q4zwxd/aoid+TxgdT+NdKb1V+b5QFyAF/z2r5XEYRxbR9nRzXmW50a3qi04b5hgZHWuf1O6MiNtOD27fQ1Jpt2LhSN/y46+3c1BfMjfIJF3Drg571y0cJyy2Np5npozOe62QbC2c553V514yuzLq6x7m4C/mea9F2Kxb5xgDj3PavPvEsAfWnYNuwcFq+owdNU3drU+Ux2IniXZMyYLIta3MhCtnCk/rTbm0DBcc8dfp2roYIAmkO2cDfyx46dc49KqQxb2Q7doxyeM17VOpzRbPlcXR9nUS7mBpVsVu5AFGQcj8eOleo+FICmMrjP3SfpXD6ZCst643fNu4X869O8NRquzgbuoH1+leZjqlkduFpXOnNp5iKcYODjvz71QOlhZt4j49F9Ovat638tlI3hTgkD3z0pVCxnORk/TPWvl3Uuz3qXNSfLF7kGnW5Rv4ckDn055rVZh5QGcEgkHt16VQ+0wBGHmL6Dn9efrUb6tH5nVQcAjPJOO9bcza0LhS5p3kytdZaUYPfgduvNX9I1BrX5Pmw/Qk+/+FUTdwuTk8nkr+nWrsSRXLfd4OOF55FePjuWceWa0PrcDzUZKcNzqo9eaVApOeMfhTJbiS5yPmA9fSszTokwuTjJGT16V0FtbBunzKOxYAA18RVpUcM7xifSuvVqK0mY91bfuSz/hXPfZjcXnGG5Iz/hXcakix2y5K5bqRxWJp1mjSuzfdU5IHXPFdOHxVoSkz0sPRXLdkmj2LRgY+Ydq6SN2j2MGbb02+mfelsLJDsKr2JC+npTpUBXrtOfXrxXz2JxKxE7M6oJwleJahmWZST+XTFZWpqgLd89MH/PrTbhwq/K+yYcZGTkVkG5nZSJOSO4bls+1PDYZqXPF6Hq0n1OUu7RVvpGVGIZsqBnJq1FaFSCyjBHB9/TmtmLT1nmLkFiDgk/0q3Hp6Ix3cc5PGOBX088YkkuxsmupV01prZfkdlGMsvr6Y+tacNzKz5zuyc/402CARn5eFJ/vZyemavfZgu1tqlvUDH1rw8RVg3drc0Vj/9k="/>
  <p:tag name="MMPROD_11309LOGO" val="/9j/4AAQSkZJRgABAQAAAQABAAD/2wBDAAMCAgMCAgMDAwMEAwMEBQgFBQQEBQoHBwYIDAoMDAsKCwsNDhIQDQ4RDgsLEBYQERMUFRUVDA8XGBYUGBIUFRT/2wBDAQMEBAUEBQkFBQkUDQsNFBQUFBQUFBQUFBQUFBQUFBQUFBQUFBQUFBQUFBQUFBQUFBQUFBQUFBQUFBQUFBQUFBT/wAARCAMA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ghkwPr0p5nxgjqPfvUCnA/GmsSeK/wA6La3P6A5U2LPcH6/U81SklyevFOmc4PtVSRuTz14rojG+rOqnBFlJNhHt3q/a3nlt6iufMozkcH9KnjnzjBxW8VKnJTi9UXOjzLU6MagGQ87enGazL+8d0Rc5I7+9RRHzSR+nvUs1rv6D869L65iK1N0pO6OWNOFOWpkXZyN/549aXTtcEClGbkd6kliJDREZJH4Vy2uo1mrOpI28/WvWy1PDyVRdN0evRpwrr2cjqLzW4ypBbtgdTXHatryIXTfxn14+lc7L4jkIZXPC8ZFcze67udsybhxj/Cvsa1R4qny016n0WCypxl7y0NW7vWa6EgJxznB7etH9sNGM7iw9O/0rAj1Dzufx+9T3ucL97k1xfU0rRkj6b6urJNFy91Pcx5wQOvXn/wDVTLS7RyreuM5/OsW+k3rIfXgHvUel3WGGDgA/jXesGvZOx1KilHQ9P0q7BC+/Wuw0S+2SqM96810m4KAZPPJwa63TbgrKh7mvjcRS5J3XQ+Rx2HTuj23RdWUIqemMCtkasobG7kdPavNdN1UJGpz/APWFaMerbcfN04r9PwWf+yw6jzbH5rXy5Sm3Y6TV9Y/ctz1/GuCvboyTHPGT2q7daiZ4jyWHcf8A1qyQSW561+Y55mTzHEXveMT08HhlRTJ0k2+2B1FX7C/8mTrjNZR+ReevpmoxN5eCep7V8/Rk6VRVI7o7pUlUVj0PS9WAIyeBjnPSumtNVj6YHuK8jstUaBuDuHr/APWrQ/4SNo1AGeeDiv1vLOL1hKSU3qfO4rKvbO1j0ybxAiBefbjrVmz1RLmNSNoxwPT6V5N/a80zDBI9a6bQtTcKoJyK9jLOM6mLxnJqkebiMpjTp2sdpfqskLcDBHHoO1cdqygMRj5Rzgev9K6uC586MliMmsrV7AMu4L8zfmB2r+jMpx0cRSTvqfmeYYN0pNHIZXb9zZnp6ZpA67gdi8Y6jue9Wp7LCcBiRwB0zxVBjsYjqR09TivqE+Y+flFx3JnlQZAwD37UMUVAVG7HHPT9arK5/wB5QMnHf3pd/c9xxmqJLXmIcEgAjt0BprMh5QbR2z0qqzHcD1A6Ln8M04sOcg49WzmgC00qhgD1zz2NMZlLbzx74qtuO5R8vqcc4pwfbx0JyMexoAsb1zk7s46Z49OaXzAyFgOPQHOOarZ29eo6DPbp2oGVAYngAfN3zQBP5q7Rn5gP5H3pS6xgfMuQPr0quSckZ+YdQORQx7Z3LnkfgOlAFkOOcKAD+J6Ub16AdetVh16Yzx7ZoDHbkn6AnGT6VNgJ96ls4B3fn70pYHA6gdwO3+FV/vbcDpyTnnuacMhActgdO/FUA9Zz5g989On1p7yANnPHI56e9VxuOE2445I4pckdTzQBb3qEyyAZ5xx6/wD1qaGRl6fX2qAAYA9epIpFJKDjJJ6D1zU2AmMqjcMYAHHvSrKAoG1fyqAMfXj+tIVIGQOfbjvVAWSVVckZNNVlPJwNpxj1FQbvuseBgj8aM7fqBwOvXtQBbeUOBn1wfSkMozz0/h71XOcY7jnHUUbmY47jr2oAm8zDdAcYz/kUCQZA6DHPoO9Vh8qYO7tjHWpH+UAjvz7flQBM03ycDtnr2o3ZXoNxxz07VArAn64yKEOMZPI6/h1oAm83A+Vc5HI6/hS+cq9RyOvp+NQswG32+8MdaQHJ9TgfTHSgCfzdmST+PFNLbwzADBPaot/zcHp147H86NxXk8Y6DoM0ASiTaPr/AA96cJAc/dOeBxz71Awwx5JXoSP896CfmYkYI/T1oAmEoLDPJ49+9P8AMXGfrjjGahTJXagxg4BPXH61dttNLp6ZGc1MmluacrexWWQbMdj36f55o87IG7qOw6cGtF9FcAccf561TmsJITkDIHb1FZqUWxOEkMyDz1JyfUmpIt3AAwABx3H4/SmW9uTKodevauisNFD87cgcsKU6kYK7KhTcmYZtnZeF/Lt7VECI8jZhevHeu0/sNNvLAY6Hdzmsu/0MpghODxniuani6U3ypm8sPJK5zxkUNwOnAwPxpHcNz6jj+vSn3Ns0EhPpnkfzqqpyvHqcH14rtVnqcjViUsG2Eclcfn2q/a27XMox1A4HPaqFpD50uOeMnNdto2mqgDSDjHPauavVjRg5SOilSdR2K9loxZRuHOckVYn0j5MqB0z6d/aptU1dLKPAOAetZ+n+Jobt9qtk+hPavzPEcZ4Oji1hnNcz6H1tPJKs6XPYzdR0824Yr94f54rKBPVuMDGPfvXb6hbJcQZX5ScVxGoxGOVwQepz6+xr9EweJjiaanE+XxFF0ZNMYz75VUJyQeBWrpOnG4IZl356npUGk6YXbJHzE55zjjtXaWNnHZQAt1we3vxU4zGQwkHObsLD4aVaSSRWttECgAj3GfQc4pl9pm0YA5zkHrz6U6XXV+0hQcnv/WtSN1ubc+47dq+LwPElHHYh0abu0z38RlU8PS55HA6hb+UTxk444OPrVFpcnhdoHf1/CtrxGdjuR1HJGa5/cSPmxnrnoB7V+iU3zRuz5iorOxPvUEYX8e1MYqwHHXOSecY7VHwduenTPqaN3BY44xnrWljIm8xWc8fgfr2pp2DDfdPUnrUBfLYJzxnH4UpJ6emM0WAmYoWJ9sfrSuUZuBgcAmoCxZhntyfWgP8AM34/j9TRYCVnXrs2AADn86VWVWJH0JHU5qBs+o5/lTm/8eIOPzosBYR02k4GM4/zmmOV3AAdcVBuLHcRz2+nanZ2sCe/4UWAl3hmHHIOQcYGKazqru2Mj24/Somc7QTzjjPpTmJ3ZzgnPXrVAS71VSP/ANR96A4VgDzmofM28/iMUfcc/wAAH6//AK6mwE3mKQQQu05/L8KDJGFyBlu2feoGfd35HJP14pqnbjpkev6UWAteaFfhRn+dNaT5s+p5B9fSoD83t3/xpXf5fvL0xnrz7U9gJ1mAJ4X8eaN8eST78gcdOlQB2XgsfbPFNyQvHb8j+FKwFneoHTp+nvR5uTgDDcZHHHoPeoWI2kt8vQZ7d6QN8wUdc429OaLATCQAZwCp46ZH0/KgMFckjGSfr7VXyGJA6YGCM5zTg+1c4Occng0WAf5vGAOelO8webyV45qFnxnHPPT0xSbinPTJP4iqAss67sKuAcU0SBTkYx/Wod2G/UmkOTz8x75/+tQBO042kH7w56889DTGm6ADGO3TJ/CmZITkY7gDvUZGcgn646fWgC0rr/ge4phK/MMZHUj0qFCAcdPqOaM4GMcknPqTQBZLpwQFz0+6KRZhv3FuSOp61Az56Dv3FG4dTxjqKAJjIBzwo9F7nPtQ0i7txGAR1xk1CW+Ugc9vSkzgEjoO2c0ATsw5XGV56/n3pTImzIA9MelVzjc2e/px1pzEZOBgdz1oAmQoIgNn4+/oKC6vwyjt9BUJbGAe3Qd6apIb+EDscd/SgCCC6BH15+tEt1xzxXH2viENjDZ/xqQ65/te1f5pPCST2P6oeBmpbG/PfAdD+FZ016ATnjFYlxrahSQ2SP0rJn18ZIDfgK7KWEk+h6FHAyfQ6j7acj24GDU8F3uI7D+VcYNaBOQ459K0LPVwWADDJxW08K0tjaeDklsd5aygrkGuhhgEkQ75ridKvQ5HPbj3rrrK9VVGDzwOfT0rbL6C9o3M+XxlOUHoR3tiFXvnnmuJ8TQ4BBHGOld9f3SpDux9RXA6/IZtx6V6+LdKilGD1Z05a5OabPIfEUTwbyp4J/PmuOu77Zzt+bnPXoK77xLGFDE/Nx1rza/k2EllwAMH8K+wyi1Smrn65hPegmW4dROMk/MODV5b5WUEHceh7Vx7XuyYgvuAxn6dfyqzBqeSMNxx+vavfng+bVHa4nUTTK4+ueKZpoLuDxnPTtxWfBciUAZ3enqf/wBdamlNuZGUYHvxXnVIulBohqyOx0jOFzwOnr+tdNazBGT0/TNcxpZUdDx/n+tb8bgAflivgcWrzZ8xileR1Ed4RghuOme9XIbtuhbjrg1zgl247H0x1rQtWyM+leLJSUbX0PnqlFJXOgSYyoRT4k59R/Kq1j9zpxV2NMe4rype7oeTP3W0hsi56frULRZzj6mrW31HHvR5YGP5VmpWJUrFIx8YBwcdadbxc5J6nJPtVryckZ/T0pspEQ7VfNfRFc99EK0oQ475rQ03UfLwM8g8elc9cXGOc81El+yfdPI6Gu/CVZ4WoqsAlh/aRsepaVrIBAJzx64rohIs8ag9Pb+tePWGssk2SflHfNdxpPiT5AB0GO/6V+5cN8WU6b5ars+x8bmuUe0jojZvtMLr8voM1z99pXln1J6DvXX2l4Ltfu5Gec+9VdWtd4G1RycnHJxX9B5VmscdBOJ+XY7APDyszh5bcIctxnk9elR/dbng5Ax2wK2LuDG75uewrIn+WU46E8V9PF3Pn5R5RMjjPBHX0H5U3grjj6D603zAeA2zHQY60rcNgMB6/Nnn2qzMe2G4C59B1P0pGbnnofxprfNu7cmkz6Y9cDjpQA9j95QF6UvDHqPXgdfrUe75R3z/ADpeWAzxtyAfTPrTYC+g6rzjPc0oYA4PA7+mKjZ9r46EenT86cAABg/4UwFbrn7v+9x09cUgbHzE9OnApeGZTnAxgDPH+RS7vm+bkjr/AIikgDjPrjsR/SlwOAG6HBNIvzdfvY4pePp/j3pAIBuXB57elO+YY7HPGOvT360hzgAHg8g9uaUnqfQDNACfgQcHJHJ9jSsM4zwTzj0HSmty/wAvTHA9fbNHGP4mXuP6UALwWK/KAeg75oDA8ncMYwB6DNN3ZUDr155HNOGez8HuDjn3oAAfvjPB69s570rN2YYHI59famE+XgnpuAOOCP8AJpNxPGW6/N7dqAJOoUAZHGB70L0OOF4Ax7/n1pODx17gZpe314A5oAUMGGF/P/8AXRuLAjPGcmmsd3pz3p4bjjj+IYHJ9aADGI/ut05FJymDjB5B/pSZwcBenGPakYgj2OOR0z2oAeoCjB68Y/CkZd2MBR/dyMc03cFyfm64/PilIBGMHB6c9SP8KAHlgchuvXHcHp+VN7L79/pSqSeT0HrSKe34e36c0ABOOfzx1+tGe+OlOPPT5SBnHHvQVITI60AWtOiDuB17fe7/AErtdN09dgYgA85461x2jyhZkBxkEcf0rvdNYSWvy+3A9+a8bMak6VJyj0PTwkIzkose/kocEAY4Gar3Gk290h27c/3fesnXGmif25IxUWleISrBGI9Mf/Xr8UfG31TGewr6JvS59zLJYVKPNDcvQ+H/AC5sY5znhcZH41qpGlnFtBxxyeo/CmrfLKgKntnB/KqOpXoCEA/j3r3s04og8O5QfQ4MLlTjUXOU77xOttNs4yTjn1rQs9TS/jwSCSCRn6V5/q/72dmHUd6l0fVHtHwT8pINfhOA43xVDHt1Je5e3ofZ1spo1aGi1Ow1TRw6F4xv4z+Ncnd6e8TdDjtjg+tdlZ6sk0eC/wAuOnt+NSzWcFyu4bdx5P19q/pzKOJcNjKcfe1PznG5TUpNtLQ5zQbFmkz0BAI68g/lXYzlbW2x06cjiq9rFDp8R8sc88npWbrGqgQEA8Y718/xXxFRw+Gmoy6HdlWWyc1OSOU8Q3zXFyRnjPGKoaNJ5N2v+9j0/KkugZJjnvzxTtLjBu169f1r+PPrVTE4xV2/eck/x0P1WMYwo8vkel2ZM1oQTkbfm7k1z1zpxluy4HGck+3aui0uPFsAehHXHTH86kWyA69FxwOpPWv7b4dxXs8DF1H0PyHM6XNiWolfTrNbSElxyenHP5Vj+INfESlc8k//AKsVo6/qX2aN8PxivNdQv2urrcW6k9fSvxzjriuabw1B6v8ABH2GSZUornmjf0ZpL66yxyCc138a/ZbI56YANcV4RUEqf17V02r3qw2gx8xxjFeh4cYGU4KvPVy1v8zk4hrci9mjltfuPNkPPHJP0rFDe31zU125kkY8jJ/+vUG4+nPp1r+l4LlVj8vk7u4oHAIx9R2pHI3Y/n1/ChiWJJ6EDGfWjr/v8fjWhmJ6+h4OenpSoAUyeVA6/wCNG3sfu/qB3pPvD69PpQALhVI4z6HnmnBecDpjAPv1ppbaSSOOi4peM4A2+1ACHGc5GKTPAyenHofxpxOOzfTufSgNwMHJHbp2/wAaAEPzAdfpTjjsOR96m5J/Dt/KlPO7G73HWgBPvt0OPQe9KrBuA2R1H4etN3fOrDAAzn6U45bZzuXtj6ZoACccgcZ7j86M7u+R09fejjGctx69c/jRyG/ug98/0/CgB2f9nBzx647Gml8L9OSBk9Pr70m7qfyz6Urdc7unfgnFACjC9BtJ6fj/AEpgGxcY5Y5H1705W28+n9O1NLnt0HTPODQAu0EHoF4GPfHanKe//wBemHBGMcZ7dhTvmZfcYJFADT8qDOR9Qfwp3OemB6DgZpmAoz0PXPt6UoB52jPr/n60AC8KCeCeg9ulGAP9rB49OeOtAxucY9j/APrpBjB+ba3BoAdu+Ujt09aTAZshcnPftRyz8/ePBpApYAk/MePw60AKq55zjGeehH40ZyTnFA5YAlRz059eKR8McnGOpOf6UALxu7jk/TNNUfw8q55w3H/6qC4Tkjnrjt9KXJHHCkZyelPYBfmzwc9ic/nTee2PbP5UikZyMDHXHcil7kjoO9IAwocevQjPT/OKQE8A9TzjvQMj3B6jg0vX+8ccN2NUAmDux/CR+OTS7jwT97uB0FJuJ5Bbmm46HH+GPWgB+dowOff0owTgdx94mlXHyc5HtyfWkJ5z0BPXv6VICvyfoMj600kgHoUA7UpGMdhTVUYGeoGeB6e9UB86weJzE2CcYxjqc1ZPinAHz/L+vpXBzXJYrjgjjHbPas+bU5ORtbOa/jVZPSqO6R/cslFvY7e48W7sjcueuO3pVN/Exx8zfN3xzXDSzSMxZiwwenenC72Jhn5/Lj2r0I5RRgtEdVKFzvV8Rlt2DjOMnP6Cuh0bVg4Uh898cH8a8rtrtZjjecdgfet/RdQe3kGOnfNefjcsh7NqKsyKlO6se26VqGQNrAehxXU2Wp9yxryvRNUMioW445NdRa6h5mDmvzqtRqUJu2h8vi8HdnZ3OpmaM5OMZ5FcvrV2qKx6Ae/61Fd6p5SZJ/WuO13V5JWyp2rzkGssPh516nNJkYLANy02MbxFqisxRTyeP1rz/UH82VjncBzgVta5duwYp25B7Z/yK5WS4+Zd27Azgds9a/V8twvsaasfoWGp8kbIpXsRcbgW4HHy4NVIrgK/3uhxn8KvXLM3I3OQPoKzJo8HK7fX3+gr6ilZxszscU9Tesrz5E9ceozn8a6HSL0AqM7e3PPFcRFcHYCDtwMbu+c1etdVEEpy3pxu79a4K+F54uxnOKSPWNMvFBUA9O3PSugtb3cQOvfPavMdL1kMyYOD1B9q6zR9SEoUk/ePFfA5hl8oNyseNiKCd2d4ijAbPGPxrSskIHpn8qxNPuw3Hf064rpbNQVGME4r4qteOjPk8ReGjNixi+RaupHnoKgtyAAO+M1cj+7zzxXhTep81Uk7gYx/gKQrg4xk96eWx3wPeonfPB6fzrJGKuyOSTbg5HNUriTrk/jU80mM/nWfMecH6V1QidlKJVmO847+tVjHzmrjjGPrSBAx5/KutOx6MZWQtrESR9a6rRYjv55AOPpXPwSBRj8z71s6Zd4A5yfzrvy9KWKi5bI8vFc0os9F0iaONMH64q3c/v14/Tr+Fcvp2oFAADz6/wBBW9b3Qbac57jp+Vf09w9mUKNONOJ+bZngXUvJmfqOnsMsO3rXN3Nsyk9OSOOldnfHemOq54HfPvWBdQg5/n7EHkGv2TDVvaQTPzjEUuVtHPcrzjkn5uPSlB+X/a/Dr2GKfdDYGPOcfL9f61WDjlj656egr0zzGrE5Pvn6ev8A+ujfxkDk45/+vUe7PQc5zx6//Wpo9Av1U9Mc+lAiZfvAg/geeO54o3H15HP9KiDbOcZIHfPT2pHPzfxMew7UATFwB8pPTI7dqduyMjr0x6VAHOev59Ks2f70qMDrnP060mNK7sSwW5kz/CT0PIzVhtO+XI4A71t2OneYqt8oHX1P5/StNNJDJnocZNcM8TGDs2dkaDaOGlgMRLkYHrUYb5z2HGDgcV1eo6UVXd94dD9feuaurUwP39R7GumnUU1dGE6biyEjIz/d4B9qXcVB4IX/AGeeaNh6j/OaVELkKAxA/wA/nWhnyjQ5HJGM8j1FLkge2cnI5rQh08hORnPp19ulOfTsAgdepH6cUudFKmzN35Jxx2FJkcsCuM84Bx/nmnXCBDtY+pFRB+Pm5J59B/nFMhqxJyqfxdMg98n+VHVuTwe9RKckE7ck/wBKccvjG5QadhEnQgg++D19zSMSeGO360hY5LHoecn+VN3YBwWUjr7UwHgZbGOMZp5foT16fiKjyWGVbjJyf/103fgdenI7VIE338Y/P+HimZO3n8+tNVxgsO/P5jtRuCjd2/8ArU0BIP5YGe+MUbP3fH1xngfSog7c/d64U9sH6+tO3E4PQUbAPbJD+o71NFH5rJjOR29arM3QfKc84NamkxiSRPbueetQ3ZFRXM7GhY6QZVDFOMdDwav/APCPlU4AHc+lbunxpbwb+OnA9veqd9rsdvJhnAH86+IzPiOhlsrVXY+lweV1MUrxRzc+lvbupAYAE5xz3rodDvGUxjLdM81C+ow3K4YjnrjFOs2VJB5T7Tng+hI/pV4bPMJmVP3JJ3Kq5ZXwsrtaG3e6et3BnqMcdAK4vVdIaCYsowR1IrurecPFz1PTPriq+o2aXKZ6nj+VfkHFnD9HHRlOC1Pqsuxk4JRmcXY6mUTy2+XFF9qG9Djqabq1j9nbeMY9KyfN3Zz1x3r+e8VjcbhE8JUe2l/I+tp04VH7SIlwS4+nSqgXBBqyXzSGMGvmk7bnpRfKrCw38kHA/LpWjb+JzCefcZWsWSPj2qq8ZJ6j1r3MJmmLwtvY1GkhOhTq/Ejq5vEpuMgZxngjiqE1684yxx3x71lwKQeo+tXEGQMjHFZ47NMVjdK07ox9hTpfChjLwT69a0NBtt9wOOB3qsydh1PatvRFW3GSck9avJqSrYympbJ3fyMq9S1N2OxtPkjT+XUU69uPKiJY/OB0/DpVKC7VEAB6dfSsvXNUEcJHBP61/RuIzyngsE1eySPkY4T2ta7Ry/irU/NlK56VyCTvLP8AKepwfatDU2e5lIHOataJoG6QSsNpJBGe1fgsKdbOcY5LVyf3I/QKXs8LQ946/wALRCC3T0A5x1/yaXV7yS4lCJuKjj1+mfpVzT4QiKinBxj+laNro6N82O/fjg1/W/C1HD5VhIwe6X6H5LnLqYqu+VaHHppMsvLZ/wDr4q1B4ccqePlwMEjGTXa/Z4LccgHHOePTFQTarBESowAevr+lfQ4rifB4bSUjxKWU1qmqicv/AMI221fk2DPbvVa50YxPu7DAx16eldUusRTPtU89+lPvI1mh3BRn2NVl/EVDMJ2pMeJyuph43med3FuYW/iye3Wovb2yQPStjUolVj/d/XNY/A6fh7V9nF8yueBKFmLuVvlzycYPejcN2T35I6fhUbZ25G7HcH0peWP14/z9KsyH54zu7c4HPNIcbeA2O3H+eaZuJPTmjO3pweevFAEm7ecngcE0pHbt2A7VGrYwRnHA+vNLkg9OnSgB3bOOfXpzQPu4HYnOOwqMN/ujoR/KlXOBjgnHPv2NA0rkgABz6j+Hjj/Ipu5i3p2pp2luOo7fT0pCcY6n+dAh/D/exjOcehoJ4Pqe2MDHNMUnDc4C8elI7HAUfN2P0oAkYqvA+hIpeVfH8Q7Dpjp1qDJJ4yOwHbApykGPgk9vpQBIoGW/i647fhSgjIBPvg9KiXBwD09fpS7gPy5HvQA/cWXrjng/U0b/AF3Z9uM0wvhRnp/EKXcP7vQgg9wR7UAOA3cjv196M/eAHGOn+FM75H1x/Wjcuc49TnPagB24rlRtxnij+LHT6/1pm4Bsk8f/AFuv1p6yZ468ZweDmgBw4GQdoHPrjtTVbbwOD0xzgUKxHXpwT0596Yv3h+P609gHg4B+8wHXB60MSq9QT9c/hTd4Az8rgcccUnCYUDcOeueeM9KQDyoGR1Pc+1N6Zb8gKQt8uSep478dsigSDdlf8+tAAGDfTg4/z70/cSTu5x3UcH61EX9+W68ikZwFzn2A7ZzVASlhux9eKVTkgnd7f0qInGOTnOOf/wBVKpOAR06f5zSsA5DnBHDYOc96MZ4z9fz5qPcQcMeO474o+VTyvI5NFgJG9jx0P86C2Vxxjnn2FNXdx6NSAlgM8+opAfHlwxU429uq854/lWbOwUsT05zn0FdFf6f5RYNu5zk/SuP1h/IGY8q3Tb1xX8x0qTUuRrU/trC4uNdc1yG61BYhluvTctY9xq65yGy2cEfrVKeSSWTOxs853NnnNUJbeZ+u7nr6Zr36WFgtzsljaUE9TpdM1lZnABZWxyPTNd/oUf2hU57clfUeteZeHtKbzcv0OAN315r2Hwxp7RRguMgnBHrjmvns5lToQfKaUsRCotGdLpcLIOQMHngV0Nu0qDgDPvVSxhGAOnGK2Le2Z/6Ec9ulfkVebqz0Vzir1F1KF0JCM5yR61z2pb137hwec13i6a74GDu44qpqPhvzEJZPmz9fxrWgqlGV5QdvQyo4unCVmeNavC8jbgWxn+LkZrBe0I6nP96vUdW8JtydmeuR9e9cxfaHLbq5KcdAfpX22DzGm0o31PpaeIhNXiziLoNAvPy45NZF5PiVT0Ix7DrxXS6nE0SkyDADf1rlb9gvB+YDk19dhmp2Z3Rqq2o6Ji6jOB2IXn6ZzSTOWVSFVew28D86qwSlRjdvb1X29aeWBI+X5RkD/Pau/ksxTmmWbTVnt5ACzOOcY+vpXYeG/EO5l3O2RwR25rzpgGIYjaw7mrOm6i1rNjf3HJOOayxODhXg1bU8+s7I+idD1sSYbduyeo54I4zXb6bqi4UZGR1r540bxR5bqC+0dAf/AK1dxo/i8EhfMU+vpX5ZmeRVE3KCPn8RCnVPcbW+DDr+Na0d0rKMEemK8w0nxFG6KQ/OMmums9W3YAPftyK/PsRgpU5WaPna+Ca1R1vm9B361FI2MVQgvQw5x2xU0kowOQeeteX7NpnmezcWI5J6/wD1qqyHnOcjtTzJwccZqtI35dea3ijqhERmGD6UzzV7dfWh/wDPNVZJsMMDPp9K6IxudUY3LaTcdfwq3Z3pjbjkn0+lY6uz5/pWzpdgZHUkd88etd2FpTnWiqe5jVjGMW5HRaZOSRj17dB+NdVYz+Wu0HLfyrF0zTHYAgFQcc45xW1BZpAu93+oPTrX79kGX17Rsrs+EzLEUYxfM7F923R4Ge+eMVj37hOnXtj6mrFzqsMS/KF5HPvXNX+r7ywJ56gD8ua/esvoVIU0pn5NjKtOUm4bEN65IJY/MOu7/GooFEg4yeueeP0qk0/nlW74J/PHFa+nRBlxhsdf/rV7b91anjJc0iaPTi64wucHrTJNKcHnrjjt7101jZK+MjjA4/xrWj0uNkIYKnHPFefUxcKXxM7IYdz2R5+tgchT/wDWB9sVO+lvjhfmB5A9K7htCjb+6oPT1qJdG2sBx0xnPNZLMKUloynhJLoefTQvEuSv/wBb1q/oqiRl+fn0HvXQanohAztG0c461Q07T3tZ1xkp1Pv34rrVaM4XizFUuWWp1dkiwWyN8vHrzTxqKBsF8ADmo5H2WxGe3Q965S8v2t7gqex4r8O4nz6pltbfQ/Q8qy+nXpczWp2ZMdygDd/XmsPU9ILksU3rnr71FY60do+bOOvp0rXhvoroYfrkce9evknFdKrGKnI48fk0ruUEcs+mM3GDkdj7VbstDZG3eWQ3rj9a6BRCq5AHIIHPFNe+jVUHAwOo4OPWvrcTxHhqK3PFo5RWqO7RHFpaxJz+HPeq9xpxXft2jp8u3gDPNSf2qrEjPyjnmraSCZDzx2P+FcGB4gp4uqoxZ14jKZUYczOM1KHy9/8AB/8AXrIjVpM7eg79+O36102rw+bKQBwe+cY9c0uj6J5rK+z3xj68V97Gqow5mfLSpOU7IzbXSWk7E5PpV59HOzpkkcY5Hv8AWuqgsY4I0UgH0p8lskinjI6fSvJeZ0vaciep2xwU1HmtocHdWbIrHHBxx6d+fyrNkIAb255rr9YthGpyOM8E4rkL0BZMY45wD3NezSnzq6PPqR5GRh+Mn8cfypM9Ox/u/pUeSpAA5yevSlVvlAGOM9T+tdBykrP84B7HAI96RnIB9eoPf9aiaTc+4fXPpTSRlu2eTj09qALAYbc5zjHP1pvm5GScjlT+JqPIB2nqfrn6fhTv4cg+mOxJzQNK5JuP3R14x7cVq6NOqzAkg9M5PPtmsUuAeG/D1qa3uvKkTB2nOAR1xipkrqxUXZnqFvMlxaDB6Dp+GeK5DxRpFw0hdc8Zq5oerbTtLYUjt6VvzIlzHxyvp2PrX4vxjw7/AGhTdj9AyXMfYNRZ5JPfXVlIVIIA/wA5rQ07xYVk+dgOfSuo1fQYrhTldvftXDaz4aktn3IM9Sa/n6eBzPIp+0pSbiu1/wAUfp9GrhcbHlmrM9K0jX47mNSGypxnJ61rz6koizuzkcdq8R0/VZ9MkGCygHvziuntvE5uYQSSuOnNfQ0eL/bUHTxOku/Rnl18mUJ81PY6HVrtXVu2B61y8lwM4J70l5qxmBBIx2PesmS4y3XPf15r8tzWvHGYjnjsj1cNhXCNmbMT56n86m7f/WrKt7kjAPJ61dSTjnmvnpQsaTg0yUjP8qgdB6c1NnPvTDwfp6dKlaErQfHGB0FW4h2I/CqwP/66mjk7DoKiWplO7JHO0HnOKsW1/wCUoBIBrOml55Pt9agM3vjvXThq1TDT9pB6k+y51ZnTpqYAGG+XnvWTql2bw4ByucDFZr3I/vE09JOM+p/OvWxOaV8VTVOWiM4YdU3zFyw0wMQ7jPpn/Cujs7UBR9eD/n6Vk2VwoC+o4rUW7VRX6DkdfDYOipadGzixDnN2ZsWsaJyeMYNOvNajtkwvGOh4/CucuNa2KQg9QTWbPcvKSzHJqs142lGLo4XV9+hwU8ApS5pmjqHiCWYnaTgdz2rJknmueDls0N19AavaekZbPc9h0/Gvz6GKxWa4hRrVHr56fceqowoxvFF/SNNlyCzH6/0roJ2EVod3ocfSk0wIEHr1/WrF/ZC5iAXqBX9RcG4GjhYR1/E+GzmtUmrJHCapdgv+Y59evNY2/v1yMHHUA9q6TVNGELsW5bp/n1Nc3dx+XLhc55x24+tfvFJxcdD89mmmKX27ODno2f5UzPGd/wCPTOfaonk3Z5B/QY9aR3HXr3B4x0rc5yfI2j26jpSb84PTsW5/SofMOMYPGSe3PtTTN82AN4z17UAWN+U5HJwPxpGkHXbwRwR/hUIk2tnOMHI4yB1pqy8Ajg9j3H0oAsI+enHp65p28H2Gec//AF6qiTt+ZH0p3nDOCT3IA5z9KBpXLG8lM45PX6jvTjLjpz1G33qm0oHXkdMehp3nZfA/4F7/AIUrAnYsMwzj5eg/xppxux/ePA+vPT0qAOEbGOD+I9qcJct+PHpzTESlwTtJyDwP8+1P37se3b9ag8wjryM+uenpR5u4/e4yfp6ZoAlyfujHQ5PpRvBwNvPT9KgZwG9Bn15FPDgce/oT+lAE2/5CTwO4603dySO/UkZ7VF5gj2k/d/i9M9KDJ0HB59aAJS+3kFVPpQrliSN2G5/T3qLzdueFB6kcHGaGZWOA3B9KAJd24DO7HTPsaQOH77gOoPBqPdgg57EAjkmjzOBz0520AWB37kDHHr2qPftwByCevWo8noO/4cUm7CY9OnYg0ASK4yfXsOv6U8sM5WoPNB/H+QoYnbk9P4e+PzoAlLA4z8obofTimlgTy3BOR0wPwphbjrvJ5zRvIxjkkn6flQBIckEfw8HPtQADsxhMdz/hUe/JI+uD2Ham+YU79R16gfWgCdn2oeecjac9eKNw64HJxnvmot+32/lRvAU4/EjuMUASM5U9ORSq3p16j0+pqLIzzuJ4yB370wEjbzx0JxQBNuHZm9/r2+opxPfb+H41EHJb7nPYdvWkZu/XHbPbNAHhGv8Ah51RzjsQR1/lXneq6C0j42fOc4P86+h/EmjJNI/yY/u468Vycvg77S27HGea/mbEYujHENJn9OYGtVhQTZ4ivhXKkeWcAZ9+aI/Cg3Z2LjJGa9uXwUQnEZAXrjp+faom8EqwIaPpkHjHpX0WBjGrNRfU8HNMwqwg5QZ5foXhctPGQjAk4zgY716Xo2hNsRQuMY+tamkeFBFKGaPbnn15PtXZaToXlMPk6cf/AFxjtXz/ABLlcmr02dOTZ7KcOSb1OXh00xfMRkAD8a6vSLBGhwu3njpzV270lWHy7SvOD2qxp9o0RG1e+Bn86/Nsuy+tTxPNWV0fRYzMI1KPuvUntNDBI+UDv0zz9K1D4b3Idq5B4z71s6PDvQAquB+Nb0NmpAA4Pc1+sUsrw+Iha258DWzatRlrseUar4URy/ydOOneuJ1vwr8pwvqPQ/jmvfLywV1OAPUcd/aub1TQFlztTcR2x19a8mvwtGMueCPZwfE1kk2fL3iLwxtPyjhic/L1PvXmmveHZYGfajbuSPl4wBjpX1lr3hJZVOI/lJ+brj8q8y8TeEOWHlsOPm+XnHXiroYatg3bdH2GG4h59Lnzg8TQEh+QMAfX2pFc5IHJPOeh/CvQdf8ACiJvIXGOCehz9K4a/sTaTLjgYPqCB16Gvcp1PaKzVmfX4XNIYjS+pXLBiCPmyOflGagaMuxYN0zgrwfyqNbglgR07gnFOjcKR8jKR6LxzXSouOp7DakrDkvZ45fvfMD09PWtax16aAjAZuDx+VYki+buKpg+h61bghVufl4OD+FE4U5L3kfP4nBzlK8HY9I0Pxe2+NDJweSO/wBK9R0HX/NVNzZOP0r51tSbVsjoMEHdnkf/AKq7vw5r7Ls3N0wSW7V8JnGUU60HKmiqOGqbVD6BstaUgc9cCtWC7Ljk15dpGrhwMsSe+P6111hqhcDvxX5JisC6MrWOLE4Lkd0dQ0q9Tyf0qKSff1/+tVGO83DOc0PKXHX6V5qp2PMVKz1JJZCSNv0NRLlmHI/pTC5Pb2qSHC9celXayN7cqNGzhDOPT36112iQAmPA54GDXHW90qY56V1fhzUIy+3I5HrXo5TU9njYc2z0PDx0Z8jaO+t4FihDemOfSuf17UjAjqN2eRgdhXRWc8U8AHXPUd6y9X8PC5RnUNk5OTX9hcN1MMqKSaufi+cxrOb7HBXWovdM+4kgj8cVB5hDA55I781qXvhqSBidnA59RWZcWU8BO5eMc4659K/SYSi1ofFShLqhBMM8HrxgdBit/Q5lcqucHGAOtcv5hV9u3Z2I3cCr2mXrQSYbd93I7HPanUjdWJg7SPV7AbIhlenBx/Wrkt1sXPTNc/ouoJPGF7jnr+FaN07LHjp6dOlfk3EVSvQTsfd5VCnU16ivrYjOCePShddRjjPFc3qWWUkevOaxfMeJtwOMcetfz/jeLsXgMR7O116n2kMupVY3Z6ZBcxXisvT/AD2pr2SqzHHy9cd81yOj61hgrZFdVFfq8a/Ptz+NfqOQ8XRxdDWR85jcnUZ3ih13lIfl6DOR1rgdbfZcHOBj0rs7+4zHz2z+f4VxeuHe+c/5+tfnXHGJji4cyezR9DlNL2SUSgl6ycK2MfyqxBr01uckjFYskgDHgc8VHJKD3J+nSvyehisRh7eym0fVPDxnujqZvE7yRj7xP/16hk1wsOMnPqa5bzcDI6f0q1G5Y8H265rvqZtjanxVGR9Tpw2R1umXZuXzz7muutQREAP++utch4bhyAzAjmu0tVAAB4B4r9s4Kc3TjWrbnx+bq8XCJANPzs4RhjPQnnNakUcdmvTafzGadxGhOcHA/DrWDrWsBFOG47V+kZ5xFDB4d6nymBy11Kl2izdap+8KqcY96ktrppF24x9BXIJem4l65A610Wny4QYKgnBz1r87ybNquOxPtL6XPqMThY0qVrCa7IBHgr15xyf6VwGouZZ+BgjPQ16DqkHnwnDdRxn19q5O70iWQ529z6A4Nf0ZgKkXSWp+W4unLnasYZkzt+ZuTyf1oV+hG7OePqat3GkXEecjjnp+hqnNbSJyRk8dOme9e0mnseXKL6hu54zjHBHpTlI+XA9xznrUDSBh0HWkWVicj16Hg1ViWrFnzdzAg+vvSGTg5LZA+lVzNkEDII6Y6cmlLnLcN1Gf60WKauT+aTj5fqf0NOSQcADOfvc8gfrRBaSTsP4e/pWhbeHpJthPfk46kY4qHKK3BQb2FtJsMCp2nPGfXHt2roNK1SSD5WbepPUdgar2Hhw++Pbpn1ret9DiVM7eO/H+etePi6lHkfPselh4Tv7u5OsqXMe9cZHIFUbm1SXcGTI7FqtvZJBynB/TJ6VBcOck8cDqO+Oa+IrYLB4m6VnfofUUcViaFuY4/XPDSyZZE+bqCPTmuPubSWzkPVfb2r1YsJPujIOSe2RXNa5p0Mik42kZ47/lX4bxTwrGg3Xw2ndH6PlOaSqxUKhwv2iToen86tQyjHv9aivIfJJxioopMj9Pevx5x02PsrKUbo04Z+gI6dq0raYgc4474rDil5HvUrXyoowcehrknT5jjnS5tEb/ANpAGSfxNVptSQdxz1rl7zXhGGLN071y+qeNobfIMvI9Dk100MuqVnaKua0sulPVnozayq/x+venrrq4OGrxK5+I8Klsy4I6D1FVU+KUe/aZcH0BzXtx4cxU1dQZ1vL6fWSPdzqqsTznHOKet2jcZrx/TvHkdyRiQFuMjNdVp3iJLnG1s+v19K87EZVWw+k4tGc8ucVeOp3IkBO44xUyXAC57Vg22oBl9cmpftfGc+31ryXRdzz5UHszoortk6MR3OKkk1JiNoy2RWCtyXGD9MZpwuQuOevHWlaaXLd27HK8Or7Gwlxu75zTxc+/vWK991+tMe/cjhsVh7Bsf1ds3RdAYJPv1qeHVEt24wc4+prlhPJKeMkjJqaKGdiOoHOSe1d2Hw1bnUqKba7K5MsLG3vM76y8Sxx9SR+Na1l4limxh+OprzqLTJpPUnjGBzzW1pumeU2cknp749q/Vskq55CpCKj7p4OLwuFUW5SO2vhHeQ7uNwBOTyea4LW0MUvH17Zziukl1BLS2x5ilu/OD9ea5LWb4TPz8ozwfoK/qzJHiJUI+33PyLMY0o1GqWxnFvv8c9ADSNMTnjsOT0qFnH3Qfl9+w61C0pOQQBgdG5r6ux4SVi4ZTuznmkeQDrwM/n6fQVTEjKeTjHuMnvSGTAyOvf1z34pcoJ3Lgmz8of0/MZo8wf7WMcEfrVEzD5sDkdg3anPN/eO49GAp2Yy4Jt3seOKBL8pI6+n9KpCTHJOKVJiq56dgen1qhJ3LhkGzI6dB60RzDkHjI+vFUd46fke3505ZBt9889hU2Yy4k/zZH5/5+lL53GTySAc9CcVS87OQDkdD9PrTml2r3z/9ejlIiW0myoznpnPToKXzFWPGOPzwO/4VSWZWXnJXv2zT94YZH445I+lFiS20gbJGcDnlj3xil809D09P8aqecNwYHcBxnrSiYjnOMnqfSiw0rlwy4BJ5OR17j+lMabq2SCOcL6+1VRNuxluAOfQj+dHnANkNyOQTRYG7lrfgjL5C4yO//wCqnb8sPfpn0PpVMuFT73U5bj+VDSf5P9KLCLJkBI749Bj9aeJOeDnJwe2SaplwcY59O38+lOSXbnO7nqep79/xosBaL/7uCO/JH5U13O7GO3OPXt+dVhLgc/eA5Pr+VIz7c4HAPTqc+lFipFsSBxkfd74+h5oL5OB26896qlz06e2f88UvnD+E5PQAeoosU3Ys+aF+b7+BwO/Sjftz83GOfx57VAJlAA+XBGSvGM980CY84+cnDfU+lFhlgvuwB1/WlEgY9B7jv+lVfMLYHX1FHnc5HJ4AHH86LGRaZ9pB9Tznv/8AqpM7B1HJ5HQZ/Cq/mfNg9Dxj+L1pPN5DMq4GcD149aLDTsWNwyAV5IwT1pQ2E56H8qrNJ8pxnk5x7Uu/LZ/LH9c+9FhFguGD7uKQSkZ9Bk4qHf8AIvr7UjS5JPqOv9M0WGnYj1YK0mNucfn+NRWVoshO5cEdKsyoXboT7GrNogjbPTiv87Y5vVliVVqPS5/UWkKXIi7DpCTRdFOMYJX1rKvtMRHIC4z1I/nXU27ARseMDqP8+1YWqH94SBz1H1NfsmBzmMaSnc+Vq4T28uXoZMECRk4xknk1tabAhcHO7Hf0+lYkZ3Hrnjv3962bMMAG6Y56f1r1KufQq07T1OSOVujO8ToE0xZ0BAGD1xUsWkohBI5z17mmWd6VUbj24FWhfdv/AK1fMTzSg5nX7KpH3bmjaQLEP7vU5q20ysMjgE1iNfjqT7U6O95z1FbUuIIU3yxZx1MHz6s055Fdcbh61WMKOMscMepqpc6gEznH1NU21qPnn1BOa+jp8VUo2p1JI4f7I53zRJ7rSY51Lbcjr6f1rj/EHhyKWNlK5IzyRx+ldha6isjEE/T/AOtReIkq/h0xxivpcLjsPjVZHJWoV8K7nzr4w8KqN5Ee0AZJ25PFeHeLtBMLEYbIPXvzX174k0xJ0fIHt714j460GJVk9McY681GIpRjL3T3ctzOpRabex813atDO4A4P86iF38wyvHU9q3fFGltBcOwTjfx9K5lLaZpWUBmOeD6VvCN4+8fo+Fz6NW0U9S39o3bdzN/9f1qxBc85Ct2wK0tG8KyXC5ZSQcY9z1rcm8KlIyNjdcHHvXm1sVRhLkvqfdYWt7SKbRgw367lGxR/PI9BW5pN1hxjvyo9awbrTZrGbJX5dw+Y8+1aGmbt+cZyvPzYArmrKE4Xie3GNO1z0zRNTKqvG3Pf612+n35ZVGcDjJFeX6TcbiCP738VdXp1+0agHkn8f5V+cZlg1NtpanBiKcZ7HodreK23J/D1rRjuFOMH/GuHg1JwoOTnj9a0rbUmJ4PPJIavi6uDlHU+eq4R7o6rcAAB1qGSXauM4JH4fSs2G/J56H9anaTeBnoM1w+zaepxeycXqNluDEeD0GMe1WtO1uSJl+fpjBrGu3z7cZxWetwY2xu79DxXXChzrTc6vq8akLSPafDXid3Vdx4wM8/0r0DTtVinjDMR79x+NfPOi6w9tz95eQPT6/nXa6R4qY4JOFHT6/Sv0jIszr4OKU7nwOa5TCq3ZHrNw8U6HAHv8vr7VgXulpO5GOcHHpnpVGw14OADIdxx0bpWtDqCOvbHGQe/wCFftWW5/zw5pH5dj8mcJNRMR/DqMxbbuxySMD8KdH4Y3rnZ8vXPX6V1MNwhPP3RwD/ACq5DNGpB3D/AOvXty4jowWrPFWT1X0MHTNLktBwMHuAK2zHwVZeR371bikiI44JprlfTP0/rXzuaZnh8bRdnc9XA4Orhql2c5qFr1wM/wA6wZo2ViD+ddZeHPbOM8ViXsAznvmv5r4lwMJ3qU90fe4appZmMCYyD0I9637HU90J7EfpWK4DDjj3Pao45mRjg89MV8Pl+PqYKd47dTuqU1VWp0NxfbhgcDOf/wBdYV7MLhjgZ5602S4Zhzyfeqzz9RXTjc0q41cr0RVGjyaoyrkYc/0qFOc/THvmrFyR27dqrJjHXuPeuCOx7kfhHr+VXLSL5sk8/wCe1UQRn0BNa9gMOp9/TFaJc0lHuZVXaJ1mkL5aKOcjmult5xgE89sd81y9lKIwB0rTN4FXOenp0r9oyzGxwlGMY9EfG4mm6kjQ1LVAsHB5PNcHrOreY+CflFT67rPmFo16A5PNcpcXJkYnrk18Fn2cVMwrOnF+6j18vwKguZo2dPvMOeR2rqNO1Ly++TwDXnMc7KcgkEnrWjb6vMvAI/D+dTlWb/2ekmtux24nB+02PUYLuKYfMeOR9KtAwyJghcHqO9eXL4gmQgBj15rWsdfkkbDE88+1fo2E8QJJxpWaPlcRkMJXk0dpeWUE6sVCgjr3we9chqlj5QK4xjv7V0NnqG+Aknkc81ma2yqGZz15ya/fMgzWWOpKTZ+fZngVhp2Wxxd1G0WT82SeV9aqiTPygZ788d+/5U/Vrk5OOTycn6Vl+f8AN6HgH6H6V+gwV1dnyc/dZoNPjvn27cVbgAbk9fT6+lY3ngjOc56f/XqeC8Cl+wX/AGe39OabWmg0djYKBj+7xiupsWTAJ+bPX64rz+x1EHnIGew9PpXQ2mtxonLhQe/WvHxMJPY9Clbc7aF4tuT37jr9KvF1C42j1x/jXFR+JbZMbn2ZJz7d6sxeKbYjG/HOfwrwK2FxE9LHp06lOLvc078lXyD25P8ASsd7zJwScdOfQ9+KjvfEcGwtuU9+OmK5+XxBDLLj+Ic5649q8b+xsRGXtII9iGPouPJM2heFm/iwCMetZOr3RVSTjA4FNtTLONyhioGR6dOaraxayzQuV64x+GK+ez3B1JUGpaM+gyivBVbLY4fWdUEUz4IOOKyrfXg5xkVR8UWtzbSyFVbPOfTFcg2oS20x39D361/PE8slKc097s/cMFQpV6Ss9T0+PVYwnXnuay9U1gKhwTkjt6+1cimv4QZYE8AnPFZ2q68Ah2suP4vf2rKhlM3USaOtYJUnzSKfinxz9iD5fjgg+nrXinif4uRee8cUrSsp+ZRn6V0Hiof2lI8QOVJO7t19fwrBtPANnsDeSMk7jlc8+tftOT5fgMJSU6y1PzHP8Zmc6ro4JWiupxE3xF1O6kwsZAzjPfGe2ayH8e6pAytubj+HbgnHNewf8K9szbtmLHAwAew9PxrnNU+HYSQmONWDZHI4B9q+4oVsvkrJI/L8THPYS5pSk/mReCPiJeXDoZ1kjLEbff2r3rwh4oLEKTwec/TFfP1toUuk8hgig84/wr0DwdcTLKh3ZB4wvPJr47P8Bhq8JSgkfrXCmMxc4KniW36n0lo+q+YM5z79q6O3m3r16DrXnHhyV2ijGfqPwrvdOI2JX8846gqVRo+0xtGMHdGqHIpm7nOehzSbgP54pOTgE141jyLE4AyTnOTirtvGrMBjA7k8VUthk89PT/69aESxrjJwanmUZJtXOSo7aGlBbxnBC8fzPetK3tMsdqfX8cd6zre/giHIz9B+Valtr1vF1HT2r9FynOMFQspWXyseFXjVkrRTNK205u0agDr2A9Kvx6YzADZj6cGqdt4ihCgYBB5HNacPiCJuTyPy5+lfr2XZ/g5W5bHx2LweIncxdW0V9u4bhjv9a4vVoZbc5YZ5Gfr1r1Se/SZAuevHb+lcT4jWP52+XdnGa/Ycqx9PEwTifB4zDTpO0jizc46/MDz6+34UxphyDjPcn/63eoLyVUkwvTJBFVnmV29s5I/z3r61K6PEL5mQDH31PUd6Q3G8EA85xxxz6Zqgbj5TyTngDn8aY04K5xsHucU+UDQaX5snkAZyf60ecQEBYY47/wCNUPP+Vsn2JPNM88jJB6ce2abRmlcvvKM5XoO4/wAaGmPGX5bHB6cVRa6DKoB4Pb3oE+G4xu45PP04osCVy8txtPLN6k0q3GNv97jJ9DWaJxnOeAeBineeu7d0Pt1xT5RGks2M88jnjnv69KTzxnIPHbPfHas1bkZ+b6jFH2jaeG49PQ4pWA1BcAHHfpnrSrPjg8Hrg/lWaLkZGG+lOWfGeefzNKwGmJyuC30+hHpSLcspALMQD3x+dZ32ntnBPLY/ShblcZH1z/jRylGkJQCuflA/vcZyad9oLdOQe/0rLNwB95uRzzzS/a9o9CeAAefpmjlJNETFVRs/e6460LN94ArnqD+n51n/AGjIx8w7fhil+08dc4HejlA0fP29Tx3HXJH/AOug3G9uPwrP+0na3PQ8etHnjPLeuPp/WlYC+JOMg8HqDzTmlOeMZ9fXms7zgVw3YjnuKBPnoe/fnGPpRyjuX/PLDPbtgU5rjdyeeeo74rPSYtyDwemf896XzSDhun88/wAqLCND7ScAlewyfWj7RxkHtg8dTWcJwpbtnOO/+eaetzxyOTnp/KjlHoaPnnbx1X05NMWbAwGwV696peaenTAI3ZwQMUC4+V+cp7c0WEXllyp+914z2p/nYUYP9eaotN+8AJUE9KQzqxznof8AIpcoF43G3LE8YyO2f8KPMA/i5x93v6Zqk03C57jBB6/jStcbj164H5UWAu+Znn7x7nr096bv2sOcY77u9UvOx6KPTrn/APXQJwFYZVP93nBosBvbucgc9anRwMe1VC+Px7UrSgDB/Wv8xXG5/Ujjc1VviqbTnHbmsXVrzfyR07U03e0D17c1iazfjoTjP516tDEYiypqWhrh8Neexftrzeev4Me1dBZTqUAArgLa/wAPgN3robLUSigjkAAgenSvVeNqwi4yN8ThbbI6dbhgdw4AwPx705r5sYz2696zoLoTIeTn1NLI+FyOg9K+blXrOT95nk+yV7NFs3W7qxPvVqG/2kZGAP8ACsB7vyzg9fWnR3ils7jjPr1NTCVSm+aLKlh7rY3L6781cLnp1rnrp2DEjjFaDzq69ffis249euat1Z1Jc03dmuHgoaF7RtUKnaTuPY10a3e5VXJ47f8A6q4aEiOQZ7npW7ZX2+Haz7WHTv8AT3r7/h7OZ4aqqdR6dP8AI48wwca0XZC6zF5qfL19DXmXizQfND5XHX/H9a9QkmDbwec+vXHesfU9PhukIDfe/wBrvX6nUz2lKSipI+ao5XJX5kfK/jPwoUuGx94njK1naH4DwVVk3Ekbux9K9/1Xwgl7cg+XuwcD6+lRWPhRIiC6qD6Clm2dwpYO9N6o78pwEqWKc57HI6J4MVIwCmMeoGR9avXvhVEiwEGe2a9AtNOWIcDp+Zp99aCQZx2x9a/GZ5xXnV5nI/UIY505KMdjwnxB4XAHTcW429vy+lc/beH/ACjjZyD1/lmvadW0kSu/y8joPfrWV/wiyvjaOozxzX6Fl+LqVcOnUdjoqZo4P3ThrLRRC2dpXjnitO2ttigdx1/pXb23hLziMIwTv6/hWvaeBIwVbYFxxxzxilUqUr3nMyqZnKUdTgre1mk5xjpj3JrZtrEpx69+vX0ruF8KRQLj73qcY49KBoIUfIv/AI9ivla+Jp4it7GlozBZg0rt3Oat7cqwXoB0ParsNq7opxweOavtpewqD8g9CciltriFMkyKQDgfUV9bhODsRjIKcbny+L4mw9CbjJ6lCbSTPuwcL6+tZs3hssxY7sdcBc9P8a6d9YsoerZxxjPFUL3xFbADyW+6fvcjn8K+8yngmVL+Kj5XHcYJrlosp2mmm3zvVfLA6eords1hLHD5I78cj1xXJ3GtSSueeccf14piatIqgq5B67gRkV+kUuFMIoWlFHxFXibFSlfmPSLa7jt3JMmAcFhuzj2FatrqZ4Kndn17CvIYdSIkBMnyjueR+P5V1GjayuNrHqRgk8+n9KjEcO0qVNqijCnnlSpO9R3PQ4tcMSjJ9hwf88UyTxO6vjBxn8qw4Z45wArB+nT/AOvTXUsMDLH07mvw7iPKcxp3dJux+i5djMHiIpN6nV2vihgRgkD1Na9t4gWdOtecFTGx2tknkAfyqaC/lixlq/LlmOY4CVqrbXn/AJntzy+lUXNA9Am1EOck9+1Z91eqx/vH0rmU1RiQGPFWYrtZOQfpXk43NK2ITVrX+ZksF7MvE56n35qvK+ffjn61F9o9+OlMlmxznr/nFfOKLubxg7j5JcDOeDVCe92Egn8Kr3uogZ7VzeoayFzk5A9676OHcz1cPhZVOhvS34J5/P0qs+oLnrxzXG3PiQDO2QA9wSM4qi3idSx3PtPb1r26eW1ZK6iexDAO2p6Hb3oeQZNbtlcjcuD9SOM9hXlFl4mjLcnv2/Suq07X1cKQ2TjjP1rmrYOpRkm1sceJwMraHplrchkHPSm6hqJWIqDzXNWmrkr16nNSSXHmLnPH51dbH1FT9mt31Pnvqlp3kMuJGcnPr17VA0POSM54HrVsKD1//VShPQDNeGpWOxS5dEUvJyM9+1OW13D0z0Har6Wu4/N3q1Fa7jwMDpiqU3J8sdyZVrGfFaszgAckDnFa1hphBBPJPUYq9aaYN4PBPr7+1btlYqnOP8K+9yTJfazjUrHkYjGWVkV7e3kjAwvse+TWNrcsyKQgzxg469K7NLRCu3ueADUE2jxznnoO3/1q/p7Ifq2BppNo/M80VbETuloeM39vcySvuBOeO5/X8KoSu8XDLtxjk9scV6xqehQohKhVPriuF13TlRX42Y5I+p45r9Mw+LhWSsfGVcM4t3OdW4zjuf8AewT1pzT5wASeB09KzppGilx6dM8fWmfaBH02+3c16drnElY2FvygJ3fL2xxSnUJVG0tnPA75HXn6VjC4LY556in/AGkZOOvQ/XFHKhq5qjUn3Z8zBGBn1/CnxXc7uNhZjnaMdPxrKgkMkmxeCT1GOOOteheEvDSTKrMMZ6dfrxXLXqwoR5pG1OnKo7Iq6Xo93dbM7ucDHb15rqNP8FmQF3X5s4zyK6e0trfT7fkAcc5PFVr7xLBbIRuX3wa/NM34xweXppyR9Xg8krV7PoS2miJaR9Q3rntVPVrVPKbJAznH/wBesHUPHiIx2viuZ1L4iKcguPwr8dzXjiljU4wTfoj9By3h+tRacUVfFdrFhzgbiMf/AKhXj3iGExs7RoG5+Udvxrt9b8YJdBsNjPr+XFeda9qomJXHBOeOAa+Cws6+JxDqSjZH7FlWEqU4pTRhteEHAGzt8rVm3twbkYLL7Hv70l1OnmsR8ueo+vWqU7na7KcHPOef/wBdfcUaai0z6adFSjYoyWpaVQNzZOc4zWpYqUH3fmHXvxWcbhlXHG7/AD+VV5NZezwCen93JyelerKNSouVHjRwFJyuzrmRNg7Dv/PisLUXD/d/hzxVGHXmkT5W3YGGDev0NSwMbx8r36Hp78/zrOlSnRbc2ZYjKKU1sYtxYG4kKHb6grnntXVeErJI9o2+gJHT2ottAluG3/d54Pf/AOvXR6V4XmDh9mfYev4VjjsfT9k4Odjkw+X08HJySOy0EYAOD6f1rt7C5VEHOOMVyWjaTPEi8N7n1rfWCVRwvIxx7V+V4rCVcTNypwbXkjDF16M5WcjfS6Tvx7VYjlWXoODyMelcyJSh+btnnsauWtyySEhvw6V4VfB1KWk00/M8x04yV4O508MRPK9Mce1TR2zscY5H+FVtMuQTXS6aImYk9eoJ7e9eZSp+0rKm3a/U8WvOVK+hnxaTM56YH65q3Dobc7mbPoMflXVWdpE6AJjPp1+opmoWjCLKDkg+3Sv2vIeEMDjbOo7/ADPlcdm9ShG8UYcWnCIfXvU4iTblXwT90Vx2uT39jI5UkJgAD09TxWK+t3gXBc5IwfmPb1NftWF4FwNKKcT4qrxFWkz003i26sTJ6ce/9M1zOua0rqSXHPHGa4ifX7t2wZNuc4C81RkvpH5kZjkZ4zgivuMuyengVywZ85i8bLEy5pGhdXodyxf5RjB6c+x71C10MZOOecdT71REuzIzn6HnNQtc5BORkHp3r6iKsrHjtGmt18pyeRxSG5HOG2g+vI981lNcfNjDY788UfaQwBzke3FW0Qaf2n5fRsfgATSNdjufmGAD/jWV9pP8Xf8AEUC568+nH86QGr9pBwQeRxj+fU0z7SVXDHuCQfpjPtWXJc856deMev8ASka6Ckjdkjhhjp0p2A1PtJ4BO8rjj2oF36cHpistrvliTuPr/Wg3R6fhubinYXLc1vtAOQxz7989qT7QVOM8np6n8azPP7nbzxj37037VxtPTtn0/TtTJ2NdZtuPYc+3BpxuhjIZc9gVz9KyGuwDnp9eeDxSi5PTd7D3NKw5KxrNcHGCuRn8f0pfP7AZPX8ayPtITf8AP25xyfp+tL9p3ddpJzz9eKLE3Nf7Rnpx7D0PqKPPH3s4zx79ayvtPBbIBOOf/wBVKLjd83QdQf8A61KwjV+0kj+96ccfhS+du78DHH+FZa3I5+6vY+lJ9r+7nkdRg88dKLDuay3PbPDf4037Rt3YK7j/AC9KzftQC4Jxng0ecOp/HPbmnYZq/aWQ53YJ7ehPvSC6Dtn3PJ6D0rNM+R8zL6Y6/maRbgFm7AjPHJpcpJqrc8HHJ7g8YOac10eV9+fUe+Ky/tGR1ORxyMULcBxwckH365osUaouBjAPGBgdePrS/aiGHOXP5DuKyvtHGM++BwABTxcHI+X5fQ+nTijlJNPzt6lTyRyPX3pRdY7jaPfH6VlrcfKDuzkYJ9KVrgd+eMnPelygaqznP3hn8TxihbhTznb39DWas/yj5/b1Ao+05DfNkk/pRygafnHbjduHc+2aT7QB3zz1H9KofaBuH3uDkHjFN80Lk8EEdOelHKBom7G7HTueMjHagXJ3dTjtnris/wC0fN19OD0weR+NIs25vYHn6UuUdjtJZsDP8upqnLcHdkH/AD6VVluuBg5z3qk12d2B0r/M6FI/rinQNaNjJ1Oc1ka1ZPKr46jkVds7ndjnrWqLdZ/x7Dn8aak6U7oOd0J3POmM1ueUJx+tamm6sQAM9OeeBiuhvfDwK9Pyrn7jw+8Mm5AeDn2+leiq1KqrS0Z6axFHERszptNvt+3BOD2NbJbzBwev6VxWnvLDhXGK6a0ucgDt7V5Nelyu6PFxNHlldElwhPT86p5wfpWoU8zHNVZLY8EdKwhJbMxhNbMkjudw9x74pZPnGORiqb5i5z+XWrEeSPUHr2puNtUDilqiArjt/jVi3k8r5l79iOaQqOSeR0+tQyPsGa1jJp3i9Svj0FubtznnAz+FUVvnZwBjr3pLuY9vXHNV4f8AWV1Kcn77ep0wppR2NuFkkiJYYcjnFQzqmcgY/rTUcqo5+vemySE49a2q42vWgqc3oc8YWldDM9x0prr5mRjn3pR16dak25GPyrjTsza9ivLZCYnjcxOBuqD+yREWKjBPII4q8XKMQByepxULux+6Mn1r6ipm/wC4VGmte/YzjBqXNcigLQ7VOSAPxrVt58gBTz2//XVSOHd14BGasRgRrzj/AD/Wvm6lepL7T+8dRqRadgEOR+FQKy7WJHBzxVd5QwIJGepHWqN/qSW8beX8xQdMfjX1PDOV1cfjItbJnk46vHCYeU2zN8ba3HY2pWMqrvg5rzv+05pThZCS3JA/Xiuqk8K3/iW+WeYGOIdBnjAGM11+hfDuz09EDRea5/vdfrX9f4bHYLK8NGnOSuj8RqYfFY+tKcIuzZ5fBZ6hdqWEDlQPvHgH160+6sLyAlpYyo6E7vX0r3mLw9b20TbY02nB6d6xdc0i3ktpOFBOSwPTBp4fiXDYipyQKrZPiKMOaR4qLnZIThuDxnrVu1t57rKqmNwwWI5x61NremmzvCEztJ6cfpXQaBZrGyFjwMYXkZ719PPGRjDmR4caTlKzILTwndTogH/jvH+elalt4En9XB9VYjn14rstMhVFGF2r6962oo1U5GCQccV8djOJoYaXLJo+kw2S1Ky5kjiLXw7eWuSJHYYPy55xWrHZTbdpYsR3J/rXUBEAXlQuaPLj28c9/wBO9fP1eJcHiVyzVz16eS4ik+aLOZaykXLYP49PpURtmYsCMfhk5rrBbxnAO3A6H36c1DJpkZB28fkPyr88zrD4LGpyp2PscvqV8OlGrc5KSN1JUjgcc0kckkZGetb11ppC5I6f55rIltyjYxn3PWvxPH4R4Wo10Pr6dWNRDvtZUZqvdX/vjio5vlB44/nWFqd75Ywv/wCuvOp0lN6HZRoKctCHVtW2IST35/OvOde8VKgdd+OvA9cmrXibWXjLAtgDnHWvG/FWsyzXHlRHMh+8xzX6vw5kKxUk5oxzjM4ZNh3PqdFqXjFIfvzYJJ4755/SsiTxxGGys/J6MvfiudXRri5QSSOxJ6/KPu88c9ce1ULvRnSN8Iwxlsnr7gGv2Ojw5h4R1PxWvx9i5VLwVkdjD47WKbCydOp6+2TXoHhjxmZGTdJyeuDXzVd2MsMjkEjHAA6+orqfB+uTrL5TOwbPVepHpXiZtw9QdJ8p9tw3xTVx9ZUsQt9j670nXzNGvIOfQ8YrrdPutwB/+tXi3g3U2lhjz97PIPvXqel3XyDP/wBev56zXBfVqjgfpeMoR5VKK3OrjOSOecc1cijXbk88VmW84/8ArVN9vUcZ5HpXysou+h81OEnojUK9MfTmrkGAB3wck1zy6hzy3b/PNH9rBAASRk9M10YWToT5mrnPLDzlodhFcKBnI9eelWBrEcffB56/WuEbVnfPJ/LFQG6kcY6mvqqWe1aKtCP4mH9nc3xM9BPidFGAQD0waiPiVGYHzR356158zyycZOevXFTQwSAkcj6cmvdy/PcfiaqhFXJlltCEbyZ282qi4RiTj3XHTtXI+JbjjJxx1x2+tI07wqWZ84zyTxz1xXI+J9eTYQHz0Ga/pvhmWKqU06qPyrO40KdRqmzCvdQE87AcYz1Hyn8qhNyrZx04OO+ayftIkLFR154/I03z/m44x/nJziv1OOiPhHqzZW59+T1Hv6+lKtwWxgs/QfT2rIku8bQTycYHY12/gvwtJqMsczjaDyo9sVlVrxpR5pmsYObsjS8E+HZb64EsiYXqMdM17DZWy6da4A4xz0HPbFQaLpMGnwjaOT3Hp6UzW71Y4iFIFfh/GHFCo0pRpy2PvsmyvVSmjG8QeIWQMqnA6GvPtV15znEpHOa0dduDznJGTXCaqs1wSMMFPGcYP0+lfy57SpmNZ1aru3+B+15dhKVOKbI9T11fmOdx9j2rKlvJZufxNaNv4dnnJYqVJPHtWvB4U4PHPXpXd7XD0EktWfVRr0KKOCvfM2F1HP8AOuO1n7am5tm5R1HUmvap/DARSBGMDt2rn9T8NAof3XToMV7+AzOkpqPLc76OYUkrnj0Dzy7cpsz0Df59617XTnePaU3fWu003wT51x8seQcE9Rjmu90v4e/6Ou5OSOpGOM199Wpz9h7ZKyPn6/EVOVZ0oM8KutCkjXOw7sc7R7Vxus20kan5WXHX1zX1JrnghIImwuAQRt6HpXlPirwcJEcKhGRww4NeVgc5p+39lUeqPXw2MjVhzRPG4pHNz5fXPp1Nej+FdP8APKDbt28c8/nXDHRpbTUmQjkvj2PNel+FoXtBE2O9fR5mpTw/PTRy/wBs0nW9jzand6XoKyJGQmD2Pauy0nRVdQCoOeoFUdAZWiAP6Dr610NpdrDKATgV+F4vE1ZVGn0OTF4ic7qJsweGzsXZjbwSazNZtxYn5Uz168H9K6jSdWidNhJY/wAODjnFW9U0eLVbcgfez1Prj3+lfvfBWOwFekoVIq/W5+OZ9HGKXPBux5PcaiYW3PGdo/ADj6VpaMkd986HJGDtPWtS78Iur7WTPoR+lW9I8Mm1II3cdvx9K/R814eyvH0GuVX7nyuDzrHYWovebQ6LTpIiGUYz3H+eavwSPBwGJA4wa2ILEbcN97sB1wOTk06XTVc4PI6Eg9sZr+b874LrYeUpYd3XY/RsNm9PFxXPuM07WpINoY5ArpLbVI7mPcDuP865SXT3j+7zjmi1aaKQA9Ov/wCqvByfH5hlGJVOafLf7i8RhaOIiza1XS475Dnq3+zk8D0FcTfeHjG5CjnJI2DHfNdtHOWUZ6njHamy2okbPUDpnt9a/qPJuIPa0U5s/N8dlLpzfItDza70DHGOecE4HPtWNNp7RbsLtx1749MV6ndWClcBBtHU/jnPNYWoaQGbO0A9T3Az19K+xoZrCa3PBq4KUd0edy27L8m3jp/TrWfMrqcn58nIrvrrRMDkfMOTxkk89qxb7SAA+0cevTFetTxsZHFLDtbnIvI6A579+fyH0qJrvaxAf7x7flVzVbYwvuA547/lWHcPt+bPy55A9eua9GFRSRxzg4l77WNu7PB43Zz9ab9q3Mfn+YnnjgiskTqMYzk9Pmxx7Uj3G/5jz3AB9a15jM1zcjGAcdgG6e9NF0dx+7gHpnH51kfaS3I75A/DineeFGSe3fp6U1IDU+0jJPc+vOf1pftRA5YnHJJ5OQKyDcNkZ6gH7x/nTftIIOdvA4HUEn9afMiDc+14bBIz7fp/Omrc5BHzE9wc5rJW73Fcn5eOKI7naq7WXOcH8O1O4Gwt3yMtnJ7UC844Pt3/AErIW6J/ixjp1z1+tOW5+X73GOvr707ga4uvmIXj/PWka5/eclXz8ufrycVkJdgjqcHlR04NKbv5fvcA/wCetF0Q3c2hdEtySD2pfthHUjIGM/zwKw/tHzYHLEZFSC7C5x0HXvVXsSbC3WTye/NC3ZOC3B54DZ/Csf7Rs7qG6Ar2HrTlucjPryMUXA1xdc9epz83PA+tKt0FVs++B3/Ksc3RUMBkc/Xj/Ip63I5zyT68k/8A1qQGx5/y5G7FOF1ySTz1/GsX7Ydw5UdOO4pzXG3lug6bu565ovYaVzXkuPmOG249Py/pUi3CkcnDZ4/rWKbvBYZ5PIx1+lOW54wW6Ec+3rzxTXmI2Vu93RlY9ue/agXI678AAnnNZCz79o7njIx+IpyXgPuByMn8KdwNj7Tg8duMdORg8UvnkKcnrnH19Kx/PG8dD0wPf1p32lR1/wAP85pXA1/tGOCyqc/e+tAudyjtn/ayfqKyxPsb5fqPp0oWbbjHPbHb16etUBqC5HzAe+f50ouj1PGf0FZhuuTuLYyc/wCNIlydoz+JAzxQBqG5OMq425x+ftR9pOM5+g/wrLa5OBu4I/HHHtSi5IOd24fw/X1oA7OfcucL9cVjXksgxx0/nXWm1XH1Hbiqlzo6yg4HA9q/zTpVoxep/Y9HEQi9Tm7LXPsjhHJ6/hXZ6JqyS5bI9DXG6joDBywBrMt5ptOuADuTsDz6+1erClRqtTjubYijTrwvA9yhSK6QHAYe1QXejBhkcjtXMeHPETuo3HaTj3GOldvZX63CD34xWeIwlOs24O0u58hWhVw0rrY5K50XYxIXvVdImgYDnHTiu4uLKOdSy8ZHT1rFvNO2NwM4JI/pXh1YVaLtPY3pYznXLIhs5dwAP+NWngz24NVok8lxkcVqWjrKcAfnXmSvf3TKrLlfMjJuLQKC1VB8jj1Ofwrprq2+U5HHT3NY9xaeWTx71qpOLcZ7lUqykrMg3en3ulVZRhfUdeOlTd8n8zUFweMjj1rSO51xWpnz4J579u9RQr8w7H8+PSpZuvaooQA3biu1fCekvhLqPtXH4U4k5z09qYjHHr6+9NlI2kD/ABrK2pha7HKRu5P4U/dyecA1W3BjyamTG386bQ3Ef25yTT0TH86SJB1/pUpxgZrNsyb6CsVCkdjg1XnuCxJ557CmSSb+Ov0pYYDIwHU+/wDnitacE5JMFFR1Y3bK/TgnI45qzZ6H9odGYDj09a0rW2RYweMgZz/L860YyAmMY9D0r9Bw+eUMmoctH4vxPAxdKOIl7+q7EVtZRwYBCj+8uODV37QiIOMn16Zqqz4P3s9TVSa69O3P1r5rFcR47Gz917k08PFK0VYtyaq6rjb+vFc7rWrKkbbjg8jHBGah1LWEtVwSqN1znFeVeMPGzyvLa2snzH7zdR7iv1vgzKsdiJqtXlofPZ7jaGEoOnvJhrWrrqGtIkfzLuIbsM+tdv4dCwQxsx3MeOa8o0GUNMJG/eMTnsenNeh6VfBUwCpzxnuOe/8A9av2vNJVIUPZ0t0j84yz2c8QnU2PQrO+jgjGCMHoOxxT210EfLnPHTt+NcpBqKsQO+7OKe12pU/eJHQdq/mjOo5jKtK2x+54KGGlTXKzpm1/6Z+tJ/bwYZZjnnn/AOtXLPIWb1X0HX3zmm5JyRznp68cZr5P22Lo6ykeusNRZ1411TjDYHPAI69anXXUHAB57HoD7VyccJ69PxNTojjnORQ81xKVk0RLCUjpn1tJeGBOeM1QnuI5xkDaT68nFZeSOc5pol28Hp1rzK2Jq4hWqO4Rw0Y/CPuxhcgjNcjrb4cgnHuO1dFcTEg8kVzWrJnOenPNa4SNpK57mDjyy1PNPFBfLlW49/615vNAY79nfooIyK9c12y3AnbknOR3rhNR09jITtzk9NuPyr9syHHRoQVjyOIsllmVNcpUsvKZWk/ix/dx+J5qO9iRJM5+VhjjGACO2aVLT+FCyjjOcdPQ0v2AiTcxO08EnnnpxX36zanbc/GJ8I4hTtyHI6zB51zsAymOu4n+VRaDpUiXe7Dde/PT6V1c+kfaZQQmCcEZXp2roNF8O42OVz6H1968jG5vH2bufo/D3CksJNVpnUeDYPKjC4wRjPrXp2kzYX2/WuJ0bTBbqo2dOOO1dpp8DKuc5zX4Vm9WNaq5Jn6RioxjDlOiSf5Qc+9MkvgOOv0qirNtHf61BLMy4x+gr5dUk2eIqKbNIXTMcZ/AGnpcZJ561h+ccnjr6dvrUgnJxk5I/CtHRNHQOihkXbnOauxOu0Y5zXORXLc1ZF4duc8dee1csqTOOdBs6mAwAA8fX3/wp8s8CjscHj2PauMm1CUDIJHP1pjX85x3xx/X8q/SuF8Uo1VB01oeLj8I1RbcibxPqEsMbiN8Dncf/rivNbu9drhi5bJzk/4V12u6gfIYOeRwSOf0rz+/m3ueM/mO9f1vlNTmop8tj8AzFclWUb3J1uDxu79SKBc7NvPbn6g1nLPtI+nU89aRrkleuB19OMV9FzniHVeG7b7bfoCfkB+U+/avdfDSRadaR7QEIHXpmvAvCmpC3mxnkYJPrz6d69Ps/EQMQz0xnaDjp1FfIZ/VqexcYHv5XGn7ROR6VPrYWP5WGR1H+NczquqNdDGfl5PBrnn19mGAy7RxnP8AhVS78QQxoC0i7icYyOvv+FfzhiOHsfnOJad+Q/VVj8Jgqam2rl57f7Wc53AHhvr6D3qez8MiQB3TPPfiregxJMiNvyvbGMGugmlVIxHHx6GvLzrLsPkFBxa97Y9LCZlPFLnhsYq6VHCOg4GOKi+z5+UDaK0J3HTPGc9aoXFyADsYZ64r8hUpVJXXU9iEpy3IJ7eMJkYznoazbjSVbJYZ9unNXpLhI3BZvm67T/ntXOa54xSKdLWJt0kp6j16V+ycH8J4nGVo4isrRR87m2dwwNN04S99nR6FoEecgZ9c9Ac8cf411zGK0gGcHHGfX8KwPD8mLOIn5y4yQTz61YvboyMOeFHOP6V9HxrmSy2n9Wo77Hm5NTniV7ep1M3XD55LfxEfhXHaloYmtpO5657V2Ui+YOmc+tVrmBfIfuNvT2r8OwlWcq0VfVtan6FRrOhCyPnrxB4ajt55WZOp4A6ZzVHR9SKYDKSg6Y9M4rt/HrraQTt8o4bb3OT9a4PQYy1whxtB598/jX9g5JhKVXLuWvHRn4znGPqxzB1KcrNHqei6jsiyD1G3P+e+Kml8QK0hwffJ7mq9hopjtBsGOMDHTpnrXLeIIp7ckhc49q/K8+4coQre0paH6hw9mv1tKNXc9H0PxGFkxu+XPY5FekaJrfnIEbHPGc9vavm/wlqk0jbJNzSDgk969h8NXBeNc9RX5rVqVclr89J+vmfSZpgqVSnzJaM9N2JMgLBc9+2OeKVLdIyx/X3qjYXZ8kAnDAelXGm4znB7L3r9KwHFkquHTcuh+Y1crpe0bsSR4UY3fUnvinxbRgnj0Gc8dqoPchAMcH2qBtRQZ5GDgdPauHEcUpaSkdcMBCOyNgumAB1wMDsaieOPdxjnmsl9QJGFxmk/tBgBgZPfPNfHYjiPDznqr/I7lh5LY11UIc4AHp2JPFIWVO/Ofrz7Vk/2mF52n37/AIVFJqYZup6cZ716FDiWnCNoysS8I5v3kak0uSSWxk4I9eapyFW46e1UDqIYDg9e3FRS6gMYHA7/AF719Ng+Jea1paGVTK4zWxJcsrEnoR/OsW9jQrwuAT19SeccVNLfbjjqeoOM9PXFZ0t0pzg9MA/Q/T0r9JyzOXVsrny+YZUqetjmtYtw75A74BHbnuK43U4/nOcHnbz3x7V3uoDzELBc47+np+o5rhNd+QHliOCff86/S8JiuZKx8DiKXLcwZbnEjZ+U9MnHr/8AWqI3J42k4OAO3AqjLN8x3/IOC3y9fSmNcbmxnPBznk17ymeW1cvPdHOGOV6/TH+NAufl+XI7Abs1m/aAYyQRzyD0pZJ8fjyd3HHTpVe0M7XL5u/mfIz24/qKFuB1PznJ9u9ZzXPtgjk+341J5ozg9jn7vTH0qucDQW4IYfeJPXPHbmnC46g9Py7VnpIBwV3qfSlFxuUbmVk7A8nAz2FVzk2NAXB4I+h46du9L5w/3e4+uOaz2myvXJPGOgyfWlWY8qfq3YZFNTEX1uNje/cHPTp/OlF0VzuPzdce/as/zWwc9+Pu/jSrL8mMnA7cdf8A69PnE1c0ftJ/vHJPHpSLdFj7A/xevvVFZ2C+64IOP5U3z9p6t0J9QR+NPnBq5qLdYzzyT39Pf2pxuAvIPA6ds1l+ec8NkcAijzyrEt07+vSn7QZq/act8zbs8DH8sdqGmCZAfA7EdRWWJiT9eM+9OE3yqPl4780c4Gl9q+bLfKc5x7elOW42ovPPIHGRn61mCf5urDOOBwOPrStOCAfu+wz/ADo5xcpqC4OMb25+97j/AOtS+eT365yexH41lrPnJwuOg5/xpzXA6BvbJ9KrnJszX+0DGM5Hr+HHTpSJcDnB4B/i5+lZiz7/AJtw6fhn/wCtSpPu3D7gP8u1NSKauahuWA7Eg8D079BTvtIXPzZGR6g+9ZfnE/xj046+1OS5G3k8Y6Z9uv1p85K1NNbkDAz1/POf8O1L9pHB7YwMnHvWYs3OO3PH/wBenrONpXnPf8+armBK5oC4J3ewwPbNL9oLJkEA9vm7dKzhcnfndxngnI7+1J9qOOcYJ+vpgU+a4NWNQTn1wfTOOMdKBdEsc7iMcnrWb553A5bj8qb5x2gdM4256cU1Mk9shv0c4PfrVxZVcHBzmuQZ5YiTgkZ45/rV201QgZYkZ45r/NWeH0vE/sSeF0vE6J4Unzx64rLvPDsdx94ZPrVm3v1ODwD71dW6D9OffNcylUpP3TkTqUnoYdpYtYkKBx3NdHYXbIAAc9vp71F+7fgjHqKQQ7Dx0/nVOtJvmTszKrNVV7yOtsr8MPp0/Kr8kUci8dTzx1zXJWl3sGc5I/Cti31LaACeeePWt6eN+zWV/M8Cth3F3iR3llsPA496igYxN69O+K0pZ1ZNwOc+nSs6bbk4PQ15+JjCMlKk9H+BdOTkuWRsRTJLGM9fesy9hCEjt1/wpsU+NvOMcn3qO6ugy5Jwcc+9OpUVaCbXvImFNxloZtwcbvX3qjLNlMfz4qPU9VjhBJbgVyd/4lWEnMig54+ldGHw1Sr8KPo8PhZ1FojenuIwTg8j8KgF3GW4IrhdQ8YxIu4yAjsAcZqna+M4piuJly3b0r345TiHDm5WexHCaas9Rimz3FIzhjj9K4eDxYh4WQN2rcstZWU+uenNcNXBVaOsomE8JOGpvRrkjt/hVuFMjFVbOYMMf/qq3vwuBgnmvLnfY86d72JJGSIf7Xf2quXMp+UcfzoMZm+ZuT3zUqW+cYHft6VGkTFWjvuJHEDjHNaNtaFm96W2sxwTVvzkh6YBPA471zzqNu0TlqVW9IkqIsY3NyainvgnTgDk1UuLtsZJ6/55rA1HVigbacjkYHTOP616mEyqrinzS0Mo0r+9I1bjUhgksAPVvWud1PxLFCHAfb3yPp7VlTyz3b8FuOo6Z6dqgfQpZOxJGecHkV+iZTkmBw81UxE9jkxdarCDjQhdnL+KvGA2PHnc5P3B6nua4F5pJmJCNuYk9+uema9gj8ERDhkXJGCCvIGSBz1qSTwfCT/ql7du49Pxr9pwfEeVZfSVKnI/LsXkGZ42q6s7XZ5Lp98IX/PJHXnnHI46V1+na1gdVZgMlV7/AONbeo+CoZI3Kp5Z5w23nPvXL3PhhrG8Rg+EHRTxkdeOK9+nmmDzKL9nM8Cpl2Ly+SdSHzOv066MkYx0Y5LVv26yH5cYPcAdfx/Guc0dQIgRj5iM8ZBxx0NdXZsHAB7DJ/ka/L89jGEm+h+p5JOU6SuTxWhAKd+nJx/L0qytom4Z+YEg4pUZSAV6dcU9ZQvbg1+KY7Fc8nGCPuoqUUOWJQOeT7U/YuRjHpULS7e/PrUf2jvXiWbL5WyY4U8dKgm5x6etRyS+v4VEZsg4rVRe5rGD3I5xxlh/nvWXdW4kHseorSkYHnv3J4qtIjH8RXXB8p2024nKajp6yEhlznpXM32hBicDvwPWvSJLLzOoqlLo/ovJ6172FzGVDS57VLFRSszzCbw84Y4RcH15601dCZmy6MT0JbkYr0Y6MG6jIHX0qNtKUnIC5x29M8V7cc6djf2tFu9jiLXw+T95P8cV0Wn6OsfOOnT371uQaYp//VWrBZKMMOvSvNxWazqK1zOri1FWiULLTyo9OcVtwQiMAY59O1CQhF4wcflU8Q55HA4r5upUc9TxqtVz1YgJKj0x2qCZBjp/9arqRK3Q9KVrUkA/jWCkkzmU0mY8mO/TH0JqFpthJB465HStSexY5HIyO1UJrBkyRwCc8cdK66coy0bOhVE1oNjvufbHT9aet6rnGSM84zyKpyW0iA7tykjgN2Gazr2SSFWYDOO5zx3/ACr7HL8jhjWrM8XGZisJFykjc/tXyxk9McfhUD67Ci5PHbJ964y68RLhzlt3Ocjn8K5+98QO7lY92SOqk88da/XMj4WeEmpJW9T81zbielWg4Q6nWa5rkcpJV+uexrk7m7Dt8o3OehPv71mG+kmi/elpNw5J/PNBnCn+IDoQOh71+y0I+yikflFWp7WTZb+0cALyO56/rSibBP3W5JB6YGOlU/NC8ndj+FR7803zw3TCAgZONw9OK7FURzcpqW180RV8qG6kc4xWxaeLHgTG7cTjg1yRlK9ehp3ntz17gfU9j3rKpGFVe8rmkZOGx1114zuXLqvy9Mlev146VRtNUnutRgeZ2BJxjOfwrAE38R255wTxT4rrYRInVeccjketRClTprlhGxcqkpu8nc+k9A1JYrWMAqAEAHuK1ZNSDyAgnp1rxfw54zSGILLJt9D+vFdKni2LOPM4OD6/5zX4Nxdw1XzOq3E/T8kzbDUqPJVdrHd3l8FHORz+FYl3rKQhgzqoxluen4+lcZqPju2tUGZcsP4UYn8eK4nWPFt1qgcbvLhfA2DqR15rn4d8Po0JqridfUrM+J4Qg6eH+86/xH48xmK3fLEAZx0z24rmdJvTNq8ReQufMBOW7/U+9c39o67iMg47ggDPanw3phnSYPlkO4dMfhX73h8LSwlL2VJWR+Z1sTUr1PaTd2fSuj3ge2jwRnGB71aSUNnJ5zXE+GtdW5sowGY8LkfUc5+ldHDqCSfNngdcnvX8pcfYKu8Z7Sza1P23h+pCphIpPU05WwT796o6hL5FtIx7qTkdcdKjlvlVsnggHA61zfivXBaadK2fmAwufUjivC4VyKti8XGc4+6j0szxkMHQbb1PI/iPrJvNVNqjBk+6V7Eg9MmpPC1oplBJy+cfez/OuRvrhr/WJJW+YnJxuBOD7123hv5dpwuCQevev6XzCusvw8aVPofl2W4d5lipTqHsuhwRyWSqRkYwPTt0rE8TeHfMSRgGPU56npxV/Q7r91GvzdP1HtW08kcsRUA5PJ7V+P5rntrqex+o4DLvq8lKOh5Zo3h77LeOcYyc4H+e1emaFAI0XIzj2qs+nRpIWVQo5/OtWyGzHGMdq/I8yxf1qbknofWVqzlSUToraULGDjnPrg1Ye7Ii5HP0rMjkCjmpWnDj+lfP069WhdQejPnJU7u4+WQs2W/D/wCvVYy4GRn0OaJJOp9KrPKC2c5x6VN3N3lqbwgW43JNP8z8+pyKpC5A5zj2qKS796nkbNPZtssz3GRjpVOW55JNQy3Pcn/69Zk93sPJxk11U6VzspUbl6S9B7nvVWW+II5556nis2W/UYIPHpVSS9DnJ6jOOx/OvSpQlB3joejDDeRr/a+SBx67m/Wo5bnPzKfpzxyKyDdHBORgnrtJ7YoNweuc4Bx3r9OyPF1LK54mZYSNncnupi2MfMRyc8DNcN4mkAVwRuHfHp9D1rprq5EasMsM8Dnj9RXH6+fMb8Ofr7/0r99yWpKUU5H4jnMIQqcsTkpiV56k9MdQM8VESVZgPujnDfoamuAoJGFQMMknjB71Uxxn5j29fevulPQ+PJWkPrnnpxgD1pu7buwMKM8+w55pGbt8x64Pv1qMsOEwpB5K/SqUwJfNPUtzwCffrSGXCgkYwc5OeaZyo5x8wz9O/FJjJ4bBPQDnFNTJaLXngdNykdPX8vegSn5j8uCOcdcCq5IRQp3EjsG7Gkb7mc8d8c856mjnE422LjMXwQvXJHXrR5u/A/gwMAE5644qoWb588AnPpT2HHTjg9efwqvaCsWWlzyGZf8AgOR6Hk0JIcAngcnB6ECombnA6HBJHU//AF6N5PfnOD+XFHtB8pYEmO+SOlI0mFKnt2XpiqwlVuoxu5PzevfNNVuMAYz83qfenz2Jtcs+eSQT+f8AUUhuBtbBbrwe1V92f4sqRnJ6H05pC5A5bIOM9hRzk2LBn2++M80CcttUHv07Y5qoz/KCuSCcc/zFN80KwJ+6eBn3pqoNKxoeavzAEZPA9Oc80vnlsA4xg4G7kevHpVTzCM5wNvAHX1pEl+YBvmJ69jyc0+e4rF4XAXaRzle3GPQ80/zfm9847fn71QW4BXqe/wBc9BT/ADWwO4GD6j86ftBWZdWb5QOTjPrn8akWb+I8/riqKSjKgsvJA+XvzT/P+XGeT90evOKv2g7F7zgQe3zdelAf9590Bjxn378VSS42LwykbuD6d6QSFtwXr1z07etNTCxdNwMp6D/IpwuAJAffBP8AnvVMS7V+7kZwd3bnB/nTUbD4HUddrVaqE2d7mgLjjJPGOD2/Kmic7mPTH5Z/yKp+cdqso3Dk5/rR5y7cZ6ce1P2gy80pdenHUen5Ueei7SBweenaqJnJ2HPPQ9vw5pFfpkkA8gLn60/aAfQC2qOuMe1QS6WOo6/rUwuOcYOOnNDT54B/Wv8AOROSZ/YEZTT0ZVELxAYz71ZimZQAwOfWhp1x1GB61E12vUGnrLdFO890aCXR/GrC3Xp0rI+1ADjoKkS6/A+g6Vi6RjKl5GsZsdDgCp49QIOCfzrFE2D170v2jaTz/Xms3SuYOgnudRBqQONzcegqdpdwyp/P/CuTjvMDOffHerkOpEYwa5pYdrY5J4W2qNmSdQOawtY1kQpy3Tnim32pCOItxmvNfGfiIwxu4OTjI+XIr08vy+WKqqCO3C4PmfNLZEXirxmLIlkYk55HX8hXjHi34qCEupuWLDnarDJPWsXx54uuJzLFbOfNP8RPb2rzuLw/LfO8uzdIcFtrZ61/SHD/AAtQp0lUqrU/POIeMJ4CpLDYVarqbt78VJ5mYGORgM+5NVT8UZrFg3zsM9PQVYtPDyIm14183gshGTjqDVPXPBrCIyj5SvUHpz2r7+OVYSK5eQ/NXxfmMpc3tGdBo3xfiKLK12d5+9noPqOleu+E/iRHeCNRJuzjpzxXxfqlkbW8eNPkIPA6V2/gXVrjTChedmKkdcgCvns24awtak2lqfdZDxriZ1o0cSrpn3l4e8RLOi/OOfX9K7C1cTANjPfAr5x+HviUzbFaTI6jp9017r4bvWnA9PSv5wzzK3garS2P2OvCFWkq9PZnXRR7xVmKNYwOnpxVS3bIyOfUGpJJTn0OOlfEyTbsfPSTbsTvc4U7TgVTlnzn17EHpUTS/wCRTPKklJHTNXCPK7lxpqOrIbm6LZAXJ7elVhpZuH3SZJ68du9a8dqqdfqTUo2LjGMjv2rt+uVUrRkzT2iStFFCOw8vovtmpfshI6HAqwZlBIGcmmC5GeR/+qspV6s/ibZHNJjRYA9+f89BUgslUc4NI16MH19D3qrNqMa8sy5x3+la0cPicU7Uk2ZOTXxOwy+iVVb5ccc+v0+tcNrhQMQcdPun0xW/rPiSFIWG7GF+hryXxX45QzlLZvOxwehUHHPPrzX7vwhkuOpr96tD4XiHNcLTo8l7yOm0/UVDkfL9/PGBzXS6ddLKQM9x19frXjmneKEUje7HHIPQ89K67TvFUbIhU5zxz/KvtM5ySrXg+RbnzuS57RptKo7HpiXaP3xxkj+tKLvfnn/9Vcbb6283y7WGccdDzx1q9HfMy4BYsB17V+IYzhmtRejP1rC5nQxCujojNkDvnGCOlJ5uAec1gfbuQoG1h0NTpfc4yWO3JA6mvDq5RiaSu46HpwxFGbspGr5m7nrTd+Oe5qgL9eudo7Z+lMkvMplTlRwCT1+tcP1aopcvLqdacbXvoXvN3A+3cUIc89ef896xXvt7qm7a3cf7PY1fsJN4zgEZH8Q/Guytl1ehS9rONkZRxFKUuSLNBY92Ouf5U5ofapohwD1HWpdmV3eteK5WLc7MzjAq8Y59+aikhABIwfar8nA69qpytjkY5/CtYts3jJsrGLaM+nJ46VNHIMdeR3pwJJHSgR9RgetaN33NG77ipIoUsTx6+lMN2qN823jggUyQ7VPI2j6DnoKybqRkOOgHA9PrXu5Zl9PGScZM83FV3QjzJHQw3WerfNnj61aW5BwK4+DUTC+AVABOa1LbUQflzwBxn6V1Y3h2vR1p6o46GOo1t9GdElyG60jurL0zxWXFeqUHzc/0p/21ccuu4ccZxXgf2Zir6QZ1c9O+jJp1DocqmB19/wDOa5rV442jI/PBrVu70ckNleTjPeuc1S+2bsjHrzjI/wAmv1fhfCYily8x8nntej7GSbPPPEkH2e6ym4biMDpg+tYvnblyDzkcjt6itLxHMZbjj5wMg/QH8fXNZXkvvDN97Ocse2Ac496/oug2qcb7n891mud8oiPl8beozjuPUU55WQADqOABxjmkFs7EqPmGcg/1pRb7eVOAOQe+c8nPpXRzmKbYSzH8cHgen0p3mF2yvqADTfJ4DYLZ5HoB3z3pTAUXaVXCjoenP0P0o5y/Iabgrvz/AH8DFTA88APjnvnjvTo7ZmB4538c/nkf1q9BY/NjH3fX06CplUSHr0KKRsRw3QYPPQYPp3qWOGRsnHRR8xyPx6VrxWB3KE+8OpPPPHUd6tfYEO/G3bnoemR7fWsJYmxpytmJHaOSxV2Q92AweOO1SsLkxhd52Y4Hv+tbf2PAJAIPVjn29RTWtUaPONhPzDK9PwrL6wmy3BmCYnlHJLkdPUevTNRspyx7/dyO9bz2JDc47ZwPyH4VTntvmLH7vIPy/wAq2jiUyHF2MgsVbO3so47c1H5hHB7Dv0NX5LOTJAbkZyN35j1GKoGBk2Y5wfurz17c4FdUat+pB0HhrxO2lN5cjYjPAPbjGPeu6t/F8BTKSZ9815B5TBc7sxnsR7cce1MW5eEsAfLxzt5zn0H0rxMflOGzB3qLU9bBZpiMFpTkezyeL4njPzZbB2gegz0rl/FWpNc2+WO0AZzzgn14rkNKuv36hnO4HjP6VpeI5lNgMgPhMAd/84rioZbQy+SVKNjprZlXxi/es5yyIlldz/CDnA98gZrrNBkCzDICjIwOoJOOhritBmWYbcA4OMjrg/jXYaRuEybegP3m9RXyXENe0mmfoXC+G5qfOeqaPcbYR83AwRW1DcFh8x5Jz/XFcxo8oEC8ZGPlOea0kmwxwc/7QPFfz/m79rU0P1mjS92x0aSgjrVhJBn2rAgusEfMeefYVehu8jrnHFfKzpNETotG1Dcc4PQjrUgueRzx7VnJKCvXBpHulGOcfXiuX2d2cbpXZfknzjvnrmqzTck96oyXm3kn8P61VnvQvfk8VtGizeFBl+W9A5PA68c1Uk1EfTn6VkXWpAIef6cVlTaqN33iSPT1rvp4Vy6HpUsG5dDdn1PBAz+tZ0t+XHpyc4NZE2ob2I7Y5x+tQyX3ofpmvShhGuh6dPCpdC/NeYIGTwKh+0nHXn0rHa6LPnOM/wD66ljlLEkeoxj1NeisHZHROMacTUSYsW2n5eMDdT2n25yRnnJ6dvSqYPy46HnPP+etK+doPReCD7ehr7jJsJZpNHwOcYhRg7Mi1CdiGznpxjjj8K529lDjJ+UYLDn9elad3P8Awk/NjPvnNYd+w+YBsP25x7V+6ZdDkpxR+AZjVc6rZjXWWfIHJbJByMH8u9VA3yIx+6B075xUtxMrt8nQnA6E8nOOah7HH144796+njKyPn3qxONw289h82B+NOGd3v19yajyBK6hRtB6Fu49T6U5gcbfXke+f85q+YLBsAHX6en5U5id+4Lu6cH/ADxTW+RmzjHGeoOTxijkNhfXOfYkUcxI3hGCll3HplT19vpTmb94uHxkgHv1pFwpYZ52dPw60uGXGeCp5I9Ohx+VPnLBP9YWHBOMD+H/APWacrFs425BIJI9abt5AcKR6jr6/wBaNpMgJ3ZPPTgH/IoUmBJuDMQMAgY9hmmAfL0bHT8PXPvQuDxtxgZb1wewpGBQ9ewAH+NHMQO+ZiU+X2UjPHpSh9oG3jB43df/ANYxTVJOOwzgmmOCd/HPQkfUcfjRzAOY5xuHJBB+mc0dByGAxg9/5U3cGyuRn17g0hY4IPBzyCcY+tUpFXFLBhnqD1yMgn8fzofdng9eMDP65oZt2ScD/az6DilJ2qud3saOciw1mbeD0AxjjJPufpSq3UdMd+fX1pNxAOOh+9uPSmbQOeeuTnP15p8wNWJmfseFJPB5HQUiMGI28kjGD0x70ofK4xkdgPTqfwNIikkEdOufUfWjmE1YkLN90fL9eBjtT/P7/cxjgN0qHb82PmBwOPw7/wCFJuA79OR2P4VXMBOrnIK7j19+aXeNoB3cceueOlQDG9cnLcAYX1P+FKpIH0zxT5rATc5wcA9MfjSmUlsMMnjjueD2qBWB/VT3/nTldmHHoMj04p84EjN1y3A+71Hb8aPOO05PyYHv161B5g/DIPce/wDKlLjvjaewyPpT5wJTKfLIYE9lz0/E/jR5u32OBgGopGw2CFGPXnv7U3cEyeuD3557cCq5wPpV4RjGe2Mjr+FULuTyHPb1x9K2psKM4zisO/Vtjlucj7oPfr1Ff560XzPU/rmLbRnXV2wjbbyuP8isKTWTDM4duB/StudiAy/exwCPpwKwH06WeXHQMckegzn+lfT4SlQ5ZOqRKtUi/dNeLWQ42nqQOavW1+j7SJBk9OeT9KyLfww7RrvJ3fXr7it3TtEEGzcu4r3NefiFh4r3JXOuFVte+i5FOpBOc9+P6VG8nTAOM4+lXfsyonIA71WuABk8fyryotN6BGSb0KzXZjH3ePzpo1Jhx0/GopSDu4HTtVQpjHOa6VCL3O2NOLWqH6nqBaEjOB9cV5T47u5ERm3475r0q7i3RHHT0rgvFOnCeE5XC9D6V9Xkbp0qybO+nSjKlKCPGYUS9uWac4xnaPf1qxZ2+ydAnzITgt1OO4qprtnNpeoM4K++OmKhsPEcAuIy+5FQfNzxx2r+g8HiZRipQ1R/P/EfD/NVd9+56RaWtmhEkgBYAYUcEjvx9KzPFVrZiy3xHIYZZdv5Vlt4jiuERkKhexRuAP1PSqmseIYZLZcSqSOGH9RXc8fK60PiIcOy7nmOtaDHd3iyogVient1GR/Wo9P0x7GZkLbsEjPYk+hrX1C6+0TO33Dj5cLjNXtM0641BlHlZBb5T0pVsVJxvJ6H0+U5DaaUU3I7z4ZSPHJAANpB4H90CvpzwiS0SHH/AOrH868Q+HegmLymZG3ADI9j6ivf/DtuIokAHpX898XYmFSryxP3aNJ4XBxpS7HTQN8o6gelSSRls47dDUSyhc/nkdKDdAjrwa/KWnfQ8Ozbuh62+B8xyf5U8EIOMCqz3Bx19elN83jGc0+VvcfK3uWzLgdcn3qF5DjA7YqHfnNIMnv+lNRsNQsDyEj6cComcn+lWBHu69B/KlMK9wc1d0jRSSMuZ32HahPOeMVzurR3DowVCoHI9gPeu1MKAZx/9aszUY1ZMEfKMkjGf0r6fKM2ngqsVGKauceJoQxUHF6HhHjHT9Tzl7hpUyA0QyOO2D71yMdszDIDEdT3NeyeJbeNkfj5QT0OPbmvPltFaZztCEkdM8Gv6yyfH/WMKpNWP56zrL3hsU4p3TMZLJ9uR8pHbgnHPetbTYTCzDuOSW9SP8Kux2yBfQYJ4HA4x3FSrCocbd20Dj0B/DFerOupKx41PDyTTNO3vliIO8OrZxnI561Yl8TCD5VZvoOePesUx+jnpk5659BUbW64w21QcBiOMHOeD3rx5YLDVZc1RXPdhmGKoxcYOxojxPI1wFJ6nAzxyegrcstRabZvP1HeuPa2dDj/AFZGdueo6dK17C4aMMDu5I69+np1rix+Bw8qfuRSZ6GWZjiVWtUk2jq45juz93jB9M1DeX4wRnvzk/hWYs7naTuK98dMmnPCZsFjx1x618MstoQqe0qH6QsfXq0lCmTWt41zMDH0POO/PGOlddpcO37wGT149/Sue0y3w4bg+uF7iursIQq9cE9ccc18bxLjqSp+wprU97K8JVh+9qM0YlpWbaCTUiqQKqXEmOOnHSvylas+iXvMrTzDvjis77WsjHBx2xTdVuTFGW6AVk2l4HON2M9O/PcfnXq06LcHI9WlTVrnQQTZ4544q9jdjnn25rCimww/zitqxfeAe3b0+tc9WPLqY1ocuo2a32jGMg9c96zbu3O3n5f5/jXRTR7gaoTxY+hrTC4qeHmpw3OP3a0eWRyNzZALyVznGV9+agVpYcKRwfc/XmuiuLUMpxwBzgdvasy4twrY+XJGQADX6rl+cxr00qh81isscZc9PQqDUWH04PU+nFQ3Wuy2uSwYgdOe3rV37Ofk+bI45PP5/lVK+sPMj5Td/wABr6/AzwlWaUony2Y08ZSpt05ame3iN7iPA3cnLZ/MfWsvUtTknHAb5hkk9hz+tXm0/wCbLDnuevGeP1oSxB/gXBJH3QM4749K+1o/VaLvBWPz3EPG4hctR3OZexknk3v8/OOe+ByDimrpY6MMAfJn2HHNdT/Z5CBsZY8qBwDximNY7uD0zz0xXqLGpaJnkPAzTvY502IRR8vH544oay+fcApOOSOcjv8AhXQy2AZSCW3d84znFRmzPUBQc8nGBz7+xq1ik1uQsLOPQ54Wm/Hy4Y9tuCTUyWAR2G3OCMdR26DtW0bBnKKR8pz8rcZJP41Mumn51Gc9AOo6Z7+tN4uPcawtR9DF+xDYoYcDjBByDVmK1JypDEHod3GcYrXWwz91DnP3tvr1/CpEsdqpkYOSWx06d/5Vzyxke5ssFUfQz4oM7chmPXAHf1qdYdg2nv1zxk56nH86tC2yvPXpjHBOOw9hxT47U7SRjAABH8Oa454lHXTwku2pD5OBlemAOe+Ke9v84+RsjH1q6IcMSBg5GRtxntT0h2Nnj1wen5VxyxVup6EMFdaoz2sw3TscZX09elRPZlRjbg9Rx+ZxWyIdoHf1PoP8BUbQnHTg87h6/rSjj2uo5ZcnsjnbjTQcnbwR1HOOeOp71Sk08bySOc9epx78cZrrGtMsRhnB9PyqrJZAqcAZIzgdcjofwr0aePT3Z5tXL5rZHFXFntkO0MeScH0/+tVC4tMP0GTnq2ecdTXbT6eAucbcjOW55rPuLAFNuwEAYI/Pj8q9eni4yPKnh5x3RySoyzBvvZbkFegpdb1B109Y+dwHAPUHtiugk04LnG3zB8xx0xjOa5XxXblIzgYHXaDnbxXTzwqMyUZR1Mfwze/6Q67cKD3bn616Foc67kPfsdw/WvK9HYQzSMckl/4uOMjI4r0HQbndJH8249cdD1HFfnvEWE9tK8T9Y4VxioUuSR6rpsmy3wd3PXHX8varRl24x1AyAG6VkafMTD98g/wnHarEk2wkhOp4zxX41j8skmz9WwuKhN6GlHdc5X+tWbe6OeD78nr71imbOMHle59TU9vdfLyPYj0r5KpQcdGj3LRmro6BbvC9elQS3pHA4PtWf9oI6MMdqrT3OPmyCMc9q5o0bsmNBXL01/8AgOvPQVnz6pkHnpwazrq/UAg8ngegxmsO61QDeAcA5HYdK9rDZe5vVHXCEI7mnd6yFPJ6Drjt6VktrHmNkPx3+tYWoarkMM8bevvVCO/d5f7w7Zr6yhlkYw1Ro8TThojskv8Abu7En8M+9MkvcYwMnv7H61iwzE4/iJzgt1qxFG0pyGYnJFCwST0RhPHxitGX4i8xTvzkZ6GtO3PAI+XuCOmemeKowoFUD5vbdz+NX7dgDkHcfXt06V30sC5vY8DGZnGKvcuq42En5cc468dx7dKrzSbiO2TjrzmmsxCne21c5yTxkA96x9R1UQFgOoOd3J9ia++ynLndWR+SZ1m0bO7DUtQitVO8qGPA4xj6fSuWvr03RfBOOeh7/h60y9uWuZdzHfg9B0/XmoYgQc7d+CMEfiK/TsPh1Riu5+V1qzqybYchW529iB06f1pT0bHTAHGP0pNm8Kqng8bulLjKk4ZMdMegFdpzrQccZyRwfvbgM03BAGfujoP696eB3VhjjJb/AD0pXVh1JOD0PfHNTcBucM2eAcnnr7Ugz0J6c5HbnvjipMDeRxnOTn3/ADpChKjPIJ6+nUZNFxrQTo2PlOBw9JtJOF9O/epAPl5znuT0OKVhhd2RuUdvr9KNhDNhP5DIHXA9+9NdF2DdtO4d/wBelTMMkAlSFGCp5bg/lUZxjbn16ccY4Ge1CdyrjNjfLn5c9M4xj/CkGQQMBD2x+J/KpC/ysd3U/e25pGwrkfMTwDzkdPSqJI2GOO3UZ+gOeKVhwD27buvPakEhBkHIBxnK0z7uc8KBkkce3pQWKmW+UFuccfT9aNwIPK8nkZzg/wD1qX52K5OfQ4x/WlA+QZ6dCW5/GgVxu0o2EPAxgcAZ7UcqSx7HIbrx1pxAZyRu54J9s00Ddgccngjjp2H+NAXF+XaQRyOg9CO1NYZyvy5GDnpwB7U3f8oIb5eQ2MYz/Wnqu48kbQOQc/Ttj9KNiL8w0k9+vYngfX1pwOSy7efQdMH27UmDzhuM8467uhApBk/eYkEY9OnIBzQRbUkyCdy/j69f/r04Ejk/dHJPXFMKscEY545575oyrLjC89h9f84ov2KUiXDAj5eBxgD19KarA9OnGcfl6e9NPzZyVyRn5h1x34pcbmO4+oXjB6UXB6hkJhT93ByQ2OPy5pM55HXBPP5DHpUm3OcHpx93j/ORUbfNtON5HIHajmJ0HFvun5kf1PIGfWkLKXyAG5wR6dKM7MEKec9frTFcAL/eHHHT049adwRIpJXPzcchv8fxqMquAPug8Ann9aUMobj5TnOc00tn5RuHfbjI71V9R6o+mpJPMXkYY9RVB4GmPtnA9MVp/Zmds5OPSn/ZTxkfLX+famo7H9cqcYmN/ZSHqexGPXNSpp8UXO3kdjWi/wC6HX9e1U5bkJjpk962VSctLlR956ImWHcAAMAVIqgLz/kVnf2gOnXHPvTZL8kYz9ean2cmaeymzRlYsPlbiqMkAY8nPpVQ3pOeTx2pv2sc5Pf6itY05RNY0pR2JDag9z7nNRmAYz685pz3PGSRimNNvTvnrWqUjePMVZ4kBPPc9K53WNOWeJ8Lu4wc9OnaujdSO3J645zVSdBtO78a9HD1XSkpJnfRm4s8f8SeGlcFhH948j+lee3ng8yzEbFweCF9D9a961WNJCy4245/D0rLi0BZ5Pu5yfyr9MwOdToUryOytg6GJjeokeG/8IdcxOwhRkUAe/A9qpX/AITmuf4mTHJ69cV9H/8ACJRneQmCR3+tVrjwWjZCxqFPfbzn1rvp8UQ5rs8WeSYOacbKzPnbS/C0pniGxmfpn9a9W8HeElCRholIHHFdtp/gyNJP9W2Rznpx+Arr9H8PRQE5RVx2rys04mjUg4w3NMNgcNl6fIV/D+geQoO0IMg4HFd1YhY1C4qvb2qoBgY6dOtXVj4+WvybFYmWIk5TZx4mv7Z6kzSetM8zmnbMZpjJhfevN0OBWJQ2Pb8aduDdO3SqZuNvU89qck+cjP5ccU+Vg4MuhjmnDJ6frVRbheOck09Zgc89e1Q4szcGW93Gen9ajlfavv3NM8wYz3qrcSDsfXH0ojHmYowuyG81hbcNuPygc8/pWDqfiRFQgvt9QfccVX1s7ycHg8Y3elctJb7pGLZOB1J4x1r9hyDJMJOlGvV1Z8zmWMrUZezpIh1fUW1BsRjjgltp6Cs0WjR7DzgnGOSOetbC2eTx/CcHt/8Arp/2RflxuHXPfHb8jX6vRxdPDwUKasj4KtgJ4mo6lXVmLHBsjzlsr+JzT/I8rlugwGPYjPWtUxfLwuOemc47cZpDbjHQbueMVp9eT6mSy23QzhbjaidfTjn14zUn2QFd23/eB6+3v1q7FGVXPQZ6bhjjjH5VMIc9GDN7/wBa5KuYuC3O6hlCq7ozharuBC7h1wOufoamjhHU/wCsAABGT+WKtypubsp59+O9NQBuC20cY2rjp1rxcTm9o3ufR4PIYxktBsSeXgFt24HJ6nk9cVoW53hvbkkelQtD90Hao6cd8VbgTawJcnHI+XivisTnakfa0MmUFdIv2EO3BHI9ua6C0YJ+tYlk4SPnJPU/0xWjHcbAffuK/PcbUliKjlI9f2PJDkRqedlBjrVC4lzn17e9QtdjPHHpVK4uS3JOTkj6VwwpalU6LuU9YJMR56Z5rBtCyN1x/e7nvWzfZMZPbpWOvyvz39fQ19BhP4bie1SguU1Lafc2O/5Cuq0k/KPb19PauLtpSZOWBrrtHkO0f5zXm4yHKjixkfdNeRt1VJRnPY1Yd89Ov6GoXG7HXPevIjoePDQrSR8dcYrOmhOegJPqMkeuDWpMBgDGarPGBJjp34rto1ZU3zRZ0Rs1ZlJbcf8A1wuKrXdtu6q2OfX61sGMheMde+KheBHDZTA9R6d6+uy7OHTaU3qebisHGvF2ME2gUNx74P8AOmtagd+T055Izkmto23zdWOcfw9PTFM+zhSc4Hoc54/+v0r7Cnn0XtI+cqZNFq1jGNudm3CgnjJ9f0qN7fOTsyNpwK3GtV2hTwOmep61E1vlQzcEgdOfoK9uhmvtOp41fKlFbGM1tjLD0HueKabYHaSGK5+70/L861GhDNn7pPB+tCxeW2Tx3wePw/WvUWYeZ5Ty1X2M+DTxj5lyBjPb69anFkpwp6/qDz6+lXli4HGQPXoeOcVKse35h2Gcnn6VzTzF9zpp5al0KK2ny/xIF6dMbc8Yo+z8dM5XpyeTzx+FaawDYMfMfyzQIAwAHbP0zjtXG8xfc6v7OiuhlfZMt93n8v50G1wpI9tpPT1rV8o7c8bjyBnPWl8kEquOR+P1yaX9peZLy5LoZX2RRzhgB26Yycc9alW3ZfXjn5fTFaCwHtw3P3vb0pv2cAEYOOx9al46/UawS7FVYgWBI47k8deKRbUrjbzgdvYdKuiHZk4VP84/+vTmi29G47n8c1l9edzX6ncoCPAHGAPSq81vlTngA9Pbp2rV8ran3VB6DNV5ogox36/iBXVTxrfUwqYNWsZE1sN3IHXdk4B/yaqSWIbI++2cjHAGa2nj8z5TyB1455561AYSeu7PTJwe+f617dHMLLc8WrlylujAl0/eCFTaMde4H/181xvjDT3kZzndgkH0969PaAHgchTnO3HSuR8V24Kvg/7Q/rXr4bM/e1Z5dfKdNEeV2unFY+V2KM7uOnp+NdR4eheN4yjck87ufftULWnl7QOD1re8P2wZwDxg8ZyevNY4vGqd7nsYHLnSiumh1unPst8chSe3YdhzWgJMYP8AGfx6dKWKy/dqwXORwfTHPtSi324zwBz96vkMVGnWPqcLOpSerIiADlflA6AcD606MsG6bc/SkaI9D16+nPamN8gdjtJ5+73z2r5bE4CEz6qhjZLce8rBM55Pb0NVpZiyn05ztqx5eW5+fj+GoZLVnwB82DwD6YrxnglB6nrRxl0Yt5KzJg9fXvWNeFup4XqRXTXdm6HO3nkDPX3rJu7L5SMeoPB6/WvZwqXNZEVMTZHL3VqVOeo7+n60Q253Z+Yc/wAPpWpcWjnjYcjoevHT6VGlvt6jAPXtgV9bQouaSPl8Vj+R3bJrW3C8KvJ4z7VrQ24wo5PAwNxyeMcVlxHy1T+HjIIHuemfrWpFKQEI3Y5I3cjFenTy5yPnsRnSity5EQSoLLgkcZz69KeLgKO5OSG9SB0rPe5ZA3ZcDK98epqjcXpiVsKxHUH6dRxX0OGypK1z4vGZ7KV7F691ERgr6YyMcCuYvL7zHJyz89e4989elTzGSViegHOA2Tk01bEYU7c4BwDz/npX1uHo06EUkfFV69TES5pFAR8qwxkn73XjPpUg5KuBjDEgehz7VfFmu8e2ARjkD0AFHkKUBZhk4yGyM/ga7VNHLYoKCzbTnHT0PXg5oRRtJ27iBkfNxj0FXpIMjJVQ2OFbB/kKa8RTgc+20Y/CmpXHZlfOXIPVc57dutKq7ME4B4BO7vkZqQRMOS2zuFwMfhThbE4Ko3J57444HNVzIiwwZO3czfTrx/nmmjMa8bcduxJ9ec1YEB6DcFHdV5x705rTcASFO7I47k8+tHMkWiFItp4Hy9Q3v14zSFBwF6dTzz65q0LZt/8Au++Rn6U14BkMOnp68ZP1qVLUEmVtm7g5BDYGV/yaa6bk64JGBuHTGMVYeMvyU6fePUkGotoZ2wQQeSf1H51dxWIpOEyUG0fNt5xjOKbk8MTyR0/nT2yG25HOQfXHvigqzDjqeg4PPam3ckicbScDao6Acnp0o4G9ict0BxwB6/pSj5uCPmPKk56UmecDkHPT5QR/kUXuK4x1O3lct0Cj/D0pHwOpbPqfT6e1SbeWB3Ddn7vIFNbPJLMcDnHUN9armQw5G3PTkgDgfr0pjDpxgn7oOcY/+v607oTu2qB/F+v6YpuA2R93I5O4k8cZ9qsm9xCpV1GVB6/jzQ2NhbGMY64IHX0p4PBHIIHA9s55pqnb19wG/Dt9am+ok7DGO3O4ABsY/rSuBnJ6jseQQcU7nG0EZ6Mc57+9PSIt93g98f8A16TZJHs4O1fw7/8A6qcBnBO3Ht+n4VMLJywz06E9u3p9amj05tpy20Y+VyOR9M+lS5oL9ykqtImQMk8YPalTuT0469CT/wDWq4dOkwSAdpT+HOeM9uaeNMdWbKn0z0/+txipdRdwKO7byPm+YknufpSEDn1AJG7p9K14tMZhnG0j+Hipk0Td2+bJOOuec+351DrRW4Wb2MNYjxwc5IB6YPbrmlWDeOOjYBPTg/8A163P7DDfOgweMf3frU0OjHccqxAPQcdPqKh149x8rZz32d2AGOG4z6Y7c0sdg7YBDbSP0J9a6mHRwgDMMZOGPbBOeuasLo4ZV42c4x9OwHpWTxUVoaKEnuj26OdWA54/nTZrgRj1+tc9/bQQDBwBVG41qVlIX5fQ596/haGElOVkj+ulhnfU0tW1YQg4fn0FcrP4jBfCkEYzjPNUtY1J5dwJOOuOnA/xrDdfM37uxz6Zr7fCZRSVNOo9SlUcNIo3z4jLSFQQQenB5qVNYMpAyc9hXPwx/Mo+9n155/yK1baP5c8lj/hV4jB4elsjopVKki6b6R1bP6+tOS4kf/aycY9+1RxKSy/TJ9OtXbG33tx+HHf1ry5ypU1pE1kpvqTWyuyj7zEgZzzir6QeWOvJ4qzaWgEYwO3Yc0TjYT2P9K8adXnloTFqL5UVZDtXg8j8ayNWuBDGWZtoHrWlPIAGz2BrhfFmteUrqPoPTOK9PL8NLEVVFHfRSTuzLvdRFzeKoLMB1HrXUaJCZQnyYU4xiuB8OQte3fmHLgsOB0/yK9g8O6aoVcDGOgr382lDCQVNb2PQr1fZ0rstiyxEuQf6ij7MpOMdPXrWzJEAAO1V3jC/N1HfHU18MqrZ88qzZSh09Qc4x3q8IAuDjpT4TuPbvV5YN0fuBmsZ1HfUxqVXfUhimXAH51aRgaybp2tzlunqKmt7scAEfzrOULq6MZU7q6NYYK5H4Ujxb+nbtVWO4B6d/SrMU+SB+naudpo5nFxKF1CwGRk+9ZFxdTW7HLHA7ZHH411TIGX+Q/pVK8sVmXBXJ9a7sLXhTmvaxuhczkrJ2ObGsSIfm+6P/wBdPXXghIJ46cUy+09rYt2x/s5FZzrsx7cc+9fdYfC5fio80YnJKdaLtc1Tr5BcHdx3/wD11C/iHzEfHUce2PpWU48v5eh7nrzzTWUhDzz3+bivQp5bgY2fKYudZ9Rbu9M0nA4zx0+v6VWjhKjJ+rFuv0p23c/C4I4AyKkiUkq46HOAeDX0MK8KEOWGiOGWGlUleRGsAzzg4x/F6+uKc8W3kbuMHPcZqzsGeB34yOPqcUoiB6dBz7k+vpWTx2u5SwXkUhHg534BxgjnA6VH5IQY+7znPU+nNXzF85B4znj0wetSiHcU7Adc+9aLHrqzP6kuxQWFsZ9T37mnGFvlJC8fTpVtIigHy4yBineWMfN8xwcfL29K8XHZi47PQ9fB4NLczDCCuejd+4yOtMVShALEN6ds1oPB/sY759veqspCtwvQ8nrXzjxk6ujPrKOGgiSNiAAOg6d81LG+Cc/Sqi8n1zirEWeOvT16CuCpE9BxSRfiI47npmpRNgAZ46YqvHJuUD8frUrAtyOhrgktdTjktdRjTFfwqNc5Gemf8mlZcEEjkdeOalCZPpV6JF6Iiuh8nPAxnNYTjB9zkHHX2rfvFPlY6gCsKc7WbjnsvT9a9DCbM6aD0I7WQicjbtx6dK6vRpxxzxgVx8HMmPfn6V02jN0IOMZJz0FGOgrCxcU4HT78ge+MD0pZGwP6VUTUbUgZljU8Y3HA56DPqass24nIxXzbg46tHzdmnqhXOBioSvJAHpipZATx9BTcEZHQ8mkhp2IxxnGeaikkU+mKdczBXwOvQD39K6Cx0BWtozMoaWQbjntzwMU5TjTSlIipVjRSc+py9xuiYK42tjIB4qFrg7Ou4evr3ru28OwX0UsMqZJXIYdVOODXA3tnJp95JbzcsmPmHRwehA966MNXjUb5XZorD4iniG4LdD1YKu3b7H9fXvTH25CkgZ6nd1x6U62tnuJdqA8D5jjjmt+2s4oYWjMauJG34bk5xjg19HTzVYaKb1fbyObE0ItnNSAkZHzH/d5PvSbV2k/d9v8A9dWbmJrWd0P8HzE/7Pao87CM4x69fwr6alj1UipRejPKlhUmNMWTxzgjgeh96nVAD65+v6dqaqY65yf8D3qcJ83Vue64PHrWVTGX6lRw6RGiHZz8revQ1KqHGRtx3BOfpSA45GVJPHbntUqE8dsHGPx4rzZ49R6nQsPcb5XTKbRzg+340BdzAr84znPPGfrUjdCAnQgnJxzTtvr/AA992ePeuV5kr2D6uQ+UEX5gVC84280GHAcZ+Y9Px+lT5JPB28Y+72z1Ao2CVSp9+F9KtZpHqyPq3kV2h3sF2t34P0HX60v3kQfL6FR2NS4V+d2BwN3v/OgnHONvGM+2fSmsxi3ZMPq6K7rk/NjgnB7fSo9hDenfAGKtf3cNyw46ioWRf4Pm+b9fevSoY9Pqc88MVNnHB542465pkkPl5BGeoPy/yq2VPGOi9l7HFRlfkHPfgd+Pf3r1aeMOV4VFR12B8/iPU/jXG+JCA207UYnkbu3b+VdpJH5S5Hvg9cn3rifEcxWQjcQO4Hp2HrXr4TFc8tzCphVpoctcKd2RyOTjtya6Hw7EFOSGPt1rDYlpQT2OM/d4610vhxADkY//AFd8mnXxTSbuerDCRUdjrkQrCPk4wDgD+VDJn8ODj1qXb8oX5SO/9OlPjtycfL1Pf0rx/ryWrZk8KVWiPmDGW5PB6Y6U37Ie3zBuOe9bMdplfl4J4PHPqamgsVLDPPseRXJVzSlCOrLjh5JmQtkdox8uP19BVuHTCcezAnP681rrZY+YjnPU4IP1q1HbBwO/c/4V8pi84jL4Ed1Onyq7Zytxou7qm7GeKyrnQ921huwMgfl1r0GaySTqM5zx3qp/ZaqhAUc9Tjoev9aww+cyp6tDlDm6nnFxo+3dtXZx1HP41mz6SeFA9vT8elen3Gkrg4Hy54B7DHtWNc6Zv3bh169/wr73Ks9hPRs+fx+A9otDgZNLYvnGCeSoGPQZ5/lVhNOMfy45GOvpz/Ouxj0cjAI24OfXipJNMKxDIY8V91QzumvdTPjcRk0pas4qTTyI03cYzu/Drms9rUBWONzA8npkY6d67mTTx5ecdzkdQfrmsu6scgMR82MYxjnPFfR4XNY1NLnzWLymVPVHKeX0A7ZOF7enNKI2PTGMcd8nr+Fa8lkSSMd+ewqNbRl2DG4gAg9cd8fWvcjiY23Pnnh5xdrGWU29m3c/T0FNeAhcBeD0y2CRnPBrYGnjceF46Dk479vrTjY7yMDgDBAbH6ZFaxxETN0JLWxjKjHIPP4ZAHXH4U1rcAj7rHGRj6YwRWz9jRTuUYUnLBuBjqfxp8dsfu+ncD3NafWIon2E5GOLfdgAqoycHJ5HGD9Kf9lC4J3c9PfjitY2gzyPkHX8/bFL9mOzOOfbpjipeKTW5osNLqZaQdAN2c/dB4PvTkhPmZCbW5yA3OPc1oNCvyHK+/X3PGMUNZ4Gfunfjk9/61Srp9RuhJGb5QwOPxP046VGYiBkLzgHaG4GP/1VqLabWJ2kbSD8zdPXp60z7KSAPlXqM9D7dKtVkQ6T7GRLCATnk4+990dM561WaMl8beD949AOnStoWrMu3+L3yV7VXmsPvYG3B9+vU46HFbxrJnNKkzFO5ThPk4+5t/H34qM/NyFGeOBkjnj9K02sijMWHuEAGB+HrTHsiBsG584Axz06etbKrExcXsZpy23JbA6E449z3ph+f5SpOedvfI96vS2jDkrgn5gSBwc/hUEls+AMEjgqh6nmq9qjLVEHPznHzMMEe2OfzowWXO5gNvPy+n/1qmFo+4cbT1GF7Z4yamisCVx0wDz1PXj603NLqNNvYpbFBAHQZ5GTx7U9EcIc9eOAM5z71fGnlVd9rbgDjP8AhU7WEiSg45zgEd88kD06VPtV3GotGQ0Ts3Tan1z04z9aBAxfB+fB+b1z1/CtX7A3mEqH3EYyfrml+xM6pgZPcDPcnn86PaobgkZltbGRflHAwTnoeOT+NbVppY2h9pBPUd/xNWLbTijIWOCOSdvOfQVuW1lnbx0IHH055rhr4pR2ZtCg56Iy49NYshxlv1x/k1ci0dWAU7j69DwO4+tbNtYknLfc9U54+nFaVpYLtXIY8g468ntXg18zUE3c9ahlc6tlIwoNGxnjqePl556+tPOgxpgbcYBxnGOOmfeuuiscDJ6YyWPWntYZxkHpnHsTzXzc8/s7XPfhkKcdjjf7Gw3+rAbpycnvn0qZdO5AC9ccZxXTy2IwR6+vfPsKaLEE7SOR1OMgmq/tvmV7lrJFHSxzqaUpBbGxcY9uvA/Wll04oy5H3Sc9h78V1K2eMEjjp83T3pjWONoHTkfd61zLO7vc1eSpLY5qOyDYUD5s5OO/b8setSC0Jb7+ckY5/lW2LMZ2leOuRx2p/wBlOwgBcdOfp7VUs363LjlKXQxcFWXnHXAFR3TED9QBVojkg9B+XWqN8eTjgjofavwWi7zR/R00mjMul81h3IznsM9OKpTDy2xjOen1q8x3bv4gOn6YqpcHLbQWxn8OvrX1tOp0PL5NBYoz5meg9F6VownbyOncCqltGSv8TZ/u+9aUKHywPuN26fn7V5mKqa6nfRp2RNaoGkAA6YxXR6da5XA4rP0qyy4ABx1HrXW2lns/n718njK6vZGOJqqGiIlg8tT/AF6VnXsQXr2PU1s3LBVwvP1rBv5wT69hXDRvJ3OOheUrmJqspEbD17k8D/69eUeL7vG7AbLHp716brBzGx/pXl2sqbvVkTn5T+Br9FyKCT530PoaUNmdJ4A0v5Q3Unn8u9ewaTbrBEB04ri/BWmrBDGMfWu8EogTGa+XzrEvEYiVtjzswqOUuRA33sZ4qrevsiJ6Y9KljlEjY4JH4Vma9dCKJue3evEpwc5qKOClBuaiSWF2JZcdTXWafbGWI8cYxXlHh/XYpL3y9+SGxjORnNev+HyJIV7/ANeKMxoTwr95GOZQdFXRiavabVbI9sVyrTmB/vYwTx/L+dek63ZDYTjrXmHiJHtZiwbbzj15zTwEvbe53KwFRVo2LkOqY+8CF6ir0Gog8g8ZyK4+K5Lc7uB0wfzq9DcsgyDlRjv1GK9OrhOU9OVBPc7S2v8Atn8O9aUcyyof61xFtqKk8Ng9vetqz1EgdRmvJq4dxPOrYa2qNG8tA8ZU9DmuYvbbyd2B1559K6CS/wDk5PA96xdSn3jtjpx1HauvA1alCd0ZwpOStIy3QfMc7Oeq9evvUJUbsqu3dyqv071K0mW5+dh97Ht3NRhu4Kle5r6tYwr6uiM8HA6kf3ePzp6gLgBvm9uMfzpjfdfPXA4A7HtTsMAcNyRg47803jWylh0SjB7464I9PSpGyw2pu56etQrwMZ/3R2qZcFvTPf04rjni3c0WHVh3ynGFx24/nSFB0XqRwPfPvT4eAMevU+makCvjjnHOehIzWX16S0B0LEQXgEBsdvbmhsq2fT0qbbyDhhjnr/WmmLc2OoPHvt7VzVMS6qszWFPkd0V5ogQCMGqk0XBweOgzWnKnycY56/0qlP8A06VjTkenTkZxQjHGCOmO9TQtnHOfXNJKuenHQZ6UwEjrzzXcvfR2/EjQgbJGat7g3PXA/CsyKQgqOh6/hVxH/H681w1I2ZxzjqSyDHf+vFSRLn61C88cKZkO0cnHUkd8CotN1ix1HetrdwzmMlXVHBIPpjrT9lOUXJJ2Rg72H6luWI464/WuZupQAwB6gj2GK6DVJ8IfyweK5G4ufLYnqO46EV6uX03JHpYaPu3ZdtCXdfU8kela0kpFmFV2RnYDjrjrXMWt6GlH3uT9fpWpc3jLGzA58tNw+pOK7MRh5c6NakOZom1y4jaJy8SMxAOwjdn6VY8N+Im0q4ghlkL2E3yqWcsYSThevO09Oelc7Pema3jOckcD1xT7XFxFsK5Vsqy+gxg/nWv1SLo8lTb+tSJ4aM6fJI9fYELnuPWq1xOEzz71j+GNUe+0vy5Dma2by2bqSP4ST7ipbpy7mvi50HTqOD6HzkaLU3GXQ0fDdr/a2rn/AJ5QLvI6/QfnXoEBEzkgkYOB9K5XwTCLTTJps/NM54x2AP8AWt2C4MIP+P515GMfPUaWy0/zPBxrdSrJLaOi/U1AxVypwMYPB5P4VyXjm086OG6EIV0O0geh6HP1rcgu91w25gSQOc5//XVfWmjuNNmD/d25z+Irnw96VWLOPD81GrGX9anL28ZtoEGMO/pzV3cd+c8j261Ezfv+BkLzxUyj5wufU/WvRk76s9uTvqyhrcIOyYEZPyHuMYzj86xcgsHPfpxit/VInNm/Q4Ib9fSsFlYFgO+MHoTxXr4TEOnT5UzWlT54j1OzJ+b6f3fxq3bW0s4xHG7joSOmffNWPD2inV5/McFbNCFcHrIe4B9K7B7BI0KxoFiRcADgD6VhiMwcJci1f5f8E46teFKXItzhmjaFwD97Byc5x7U8E5zjJHP+TW5qGmD7C7bAXQbwc9OOmfpWCrAYPr2FZRquqr3OyjKNRNoUHJXvj8xzUvLE5wfTBOKjVu+c5z70iPk4BwMng9qRvyljgHOMd+OmaUqOM8HHWo1OzA/yKXI6Hv2P6VkTyjsb+uc+/T/PNRtGFX5ccjkk+3SnZ6/Tmkk6ge+eKpXDluMzglRyxHX2xmms5br2zg+vPtTm4I75z9ce9AfrzkHjj8v1rpjWnHVMl00yLmQqV+QAgkDj3qBhtTDdOcnscdamdQwyF4756nmoSMnJ5B7cYHavUo41pWkQ6C6Fe6OyN1LNx/n0rz/xAA06j7v9feu7vTiJl645wDz0z3rg9XXzJ9vU9TzzjNfU5Ziee7MZUNjFC/OAOx6V1vhmFjEhG7vz2x3rmFjCsATwSeTyPau78NW+8LlB2zn1rozHEeyo3O9UtDoEUkcjHTA55ye4qxDCDtyvrkcEHirUUSg8Dn3qwsI49PQdq/PamNqS6mTUUJBbkBR0xg1chi2jjIxREu38DVtAMc+nABryZ1G9zknIYIxjt+VTQxdvfGDUkMeV6Y9vWnEbD6VzOXQ5XK+hG0PP0603yCccVaUj0Oadnr/Ks+Zkc7Rmy24IIYdR+lUZLIEdOM5//VW26DH161F5H4n0PSumnXlT1i7GqqaamZ9gxu4yT+FQy2ILqAeePatrystg/wBahaLJz7c16OHzKtRle9zNqE9GjnJdNZuAOOhHr75qpPpXG498gdu3ausMAA4B6/5/lVGeLGADlOntn3r67BcRNTSlocFbBRqqyOMl0sFeVBI4I9/wqI6aMk7F9zXVyWu4NlTjOcj6fWqktiMlh0A4C+lfoGHz1SsuY+fq5RFdDlpNPwxwNoHoM8YqNbb5Aw6g4OR1z6+1dFPbjDcdufl5HbNVjbsxfOcnBz0Ne/SzRySdzyKmVJO1jDW1zEVO0g8+v4c0pjJcHuOo44OOa1jZfLkfKPUdee1RPb7HxnawPXoPSupZgn1MP7M8jOMWAccck7QOvv8AjSPCAjZ5Unv2GP8A62KutbDB4YgDpu5pEiO7JyevXuev510Rxq7mc8DdWsZ/lbk6Y6HngY/GmmAerZPO76devFaBgO7GfmHJ9vc0CEMu49DnJ/lXQsZ5nNLL7vYoG3244569MngfypTbhsqBhjyfc9OKumP06c5z0GeOKbs6D7o6fjT+vLuP+zV2KZtgMMxyCDuH07H05qu9ru69k69v85rSdA3XqOvTB4B/Gm7BsOdvYE9R+FVHH26mU8t5uhjyWrbTkYJPJJzg1GbRcY28HqR1/HFbbW6sMcZ7H29eKg8pUH3SAPxz6V1xzC/U86eV2d7GO1oMliOc/Nxj04/GhrAKw4wRnP1+uK1zDhcFTx/ntStDsk52kZ4HA7cjntWv1+xh/ZdzEXTyihwuD1wG5OOOPSnrp6xtjZ06eue3+Fa32cbgW6dPu9fbNNNtlclScchevXnpQ8wXUFlXkUYrIMcMny8DI7dwamjsAWxt3Eng9wDzgVoRWoQYOQwweD3qzFbnt9MD1HYVyzzKz3N1lV9TNNgfkym0j6Gp4tNDEDYcgYOBmtOOMdPyUZzVq1tgG4GME8cnNc8s1tHRgsn97Yow6Z8oUDgE5A/UVfTTl3HAbHfg8ccVpWkAZk67cDr3Pf8AOtCK1X/awOM/WvlsXnTT1Z9FhcpUVsZENlsccYLDkHrmtCC0G7JG7GMe3tV1bXYvA6npz0qeKI+UQw59O2a+LxufRSfvH02Hy5K2hDHDwpA6np7ZzUphBbH3hknH6VZjiBBwOccGpPLUNn/9Qr4avnNSbfIe5DCRS1M4wrt2H/vrjg/WkNuRxj6flWgYEBIHUnNO8oMTnv1PpWf9t1rWH9UgUvJyvTcc5J9eB/Oka2wFwMc5B9q0EjDAHv7/AEo+zgNkcHrxSjnVeLuxPCwZlm2DBhsyx4z/AEGaX7MGwwHbNaRtyFxxkcYP+FOjt9q4B5IwAB078V1/27K2pi8JE89f06/nVC8YvuGeOma05cYPbPasu6XLeozkZ/KjD/Gj9BeqKAAUEg/Tpg46VSlH7wHqetaDAkMNq8+vb8uapvFuc45Pr0GBxX0VKWupzciLFlHl4wx6nAboa3rKDcQc5J46VkWMYcghc4/pXZaDZZIz245rw8fW5bm9SSpU7mhpenbRux9TitO4YovHHHephiJDjoKxtQvQvGfevlE5VZXPn05V53I7u5yMA81jz85J69MVMX8xs9B29KZInyn25r0oR5D1qcVA57W+In5zj/HFcPplg11qjs3zhj168ZrvtTtmvVKAZGcY60mi+HFjmJVep4+lfT4fGwwuHkr6s9SNSMIXZ0nh+yFvablHQYqhrurLaMcnCrjmunWJbS0xjt1PFeSfELUWjSTbJtI5z6V4uX0fr+K5X1PMw1q9WU5bGxb+MoVJw4zkY59a5fxV8QY1gcNIvr+VeNap4pvLNpgp+85OV6YNcV4k8U3lwuxSxyQCT6fjX65gOFKXtFUZy4/MKOCTlbU9e8D+MnvfFTJuby9wI/P6V9f+D7jzrWNs8kCvzy+HWpGDXrd92d5ByzetfeXw5vvP02Bgcggc8ZHrXyXHmXxw7hOCsrWPNq13jcJ7V7nfanb+ZCeOo4AryvxrYbomwOpr1+RRLB0zXDeK7ENG4xwcnA61+SZbWdOqjgyqv7Ookzxm0nYO6OcMMrjua14p9y5POOPw9qxb6L7DqTrjAY5BH9atRzsiqN/I6Yr9MqUlVipQ6n6Fy3VzXjH/AAEg9far8F1ImcnH15/lWRbzllbcw49avAgggenUV4tWnbRnPKmaX204+bA9M9evemSTtIOefUjqevSqgycDGf4gfw/nmrCt+HHQ8muTlUdjmcEiJ+WY53A856DHSoGUxjKjjP8AF9ewrRKBBzjFQSQqGB9DWkJ2Eooqqg78g898+3WpFG0cD5RwT/jmn7RnIHXmjYKHK5qooRMc56CpVIyOevWm98UuQO5Hes27hZE67SeOv6ipkxx7n9Krq3Q//Wp+8+uOetZtGLRMSQaY2FBz34o80kn/AD+FReZwQM+gPbFJJkpMSVs5OPz4/Kqz9DUuegzzUb46kY9K1jodENCnjaCeCDzUMqfNjGSOmann7jt3NV27/Iq5Hau+nrqdcQUhSPbj61aikyfQnntxVaC0luc+TEzlRlsc4HvT/s06A/upB/s46GnNRbabFJxbtfUh1K5xewIow3lM+4feByBj6Vz+rWa2dy2oQIQxP7/ywFx/tDH61tXZM7srKQwXGMdeaYkZCgn52xkg9/avToT9movys/NG1NKKRUW8+225WNzIu37kn3unUHuK5PU9TaC4kjf5JF4Knt6VuTWLaRdq0Q/0GYkLzxE3dT7HtUPibw4fE1gTbv8AZ9UiGYZOiuBzsc+h9a9rCujCpG/wy69vU0k3CHNDU52z1ra53HryNtdCl01zYSNu6lF+nevItO1OUXLwTBoZoZDHLBJ96NgcEGvUPCUxu7a7iPzFdjDk9gQa97MMGqMFUXSxxYbH060uRPUfKMxuDliAOTk8k5/pV/TfnXJ+VD+HXrTobPe+Cc8EEN7GrFrarblWbscHtXz9WrFxcep7DatY6Dwhdm012KJ/9XKpjde2eoP4niuv1bTjHhwPlPX2rz4yG3O5F+YAOuPUcivVoJY9V0uGYcrKoYfiBXxWZ3hONVbPQ+WzC9GrGotnoyzpLCDTLdCei59M5PWpUl2sRnpziqqKYkRewWlSXg+v1r5uSu2+58+4JtvuW4p9lwznk9Bz0rO8TyO3h/VVQkEW0pGDyCEJyPxFOif/AEpvy6UzVCH029TrugkGP+AnrW9BWrRl2sHJaSa8ivoNyNQ0iyvByJ4EfPrkA/1q6oZZQmOcHtWH8J3N/wDDPQJidzfZUX8hg/yroXjYXJzngfjW2LiqWJqUl9ltfiXJrnlHs2VdQHl2UmewrGsrB9RuVhUlV6yMOCq+ta+qndasOuSB+tTaRELSEZ+9Jyx9uwqIzdOm2tzZVHCk7bs6CKSK0ijghAVAAFXoAP8AGpLmcECNOpxg9vesxZ9+STgE+tCXAaQv26DnP5V5bhzO7PH9jrcs606jS7mQj5fKb2z2rg1k2xhfYD9OldJ4lvtuhMmcGVlUDPOM8/yrkDMdvJxXr4Sm1Tu+57WX0moNvuXFk4yOnbH86dvAOOh9aprNzkHipPN28n8/WurlPWcC3ktnP6809cZGPz/+tVJJuvv61L5uR6Z7VDizJwZOXPT+tN3gcZznn3qHzfX9OxpN3Yf/AKqXKCiT7888ZP604ScDKg/zquJMZx3/AFp4kx14HTmjlBxJpB6D2xUDDjHORjHPv1p/m9OCD0zTSxJJzg+o7UkmJJoztT5QgdW4J6fWuB1N1MrhPm6+3867nV5CFbBZTjOV7+lef30qvMcnPJyfpxxX2OTRdmauF7EVmDJPyMt7+lek+G4dkKc5A7GvP9KjDXIJ6bsD6d/5V6boIxbKpAz1NTnVS0VBF1FywuawTI4/Sp4Tz+P1pqYA56jpTnYAg474r4Z66Hkt30LiLlSe1Tpgc/jVSKUY5+tTiXoev8q5pJnLJMt7uOv49aaSCQc1XEn1PH4UBtpx9TWXKY8hZaTYc9ak8w4zVMv3zQH9fxqeUOQt+cT0P9aXIx71TSQ5AJ+uKm8ztnr3ocbEuFiU4oI9T+FRiUjrwKQ3GAefelZisxLoj7o6ZzVRxu685qSSQE44qFmHSt4qx0QVkQSR7jxyOcYqN0xjC9O+Ohq5sDe9IYQ1d9LFVKLTiy3yy3MyS3G7j89uM+1QS2ohXOOmcgc9a23tyq8H8e9U54xjB+Y//qFfRYXO5J2nsc31eEtjGlgIHA+bGRnoMdKrPByPQc569s1sTxbgwG3J4z0GKouS2fw9wP8AHNfUYXMVP3rnNUwq7GeYB0G7nkH04xUDgdR94n6ce1aDIOv3AOi98mq0yg7+uM4OOo9fzr3aWNT6nFLCdipghWztHqe+cUuzLZ9T0z27HinRx8YX5VHGR/SjngEAKeR82ec12fW/My+q3EAI6fd5JK00Jt3YPuw/pmpFj3HKjewx7cClyVHJwM4/HrWf1vUr6oVXU7cBceu7gZ+tIV28j1z/AFqdlAyAvAzgd/5UiqFyx6ngGrWNT6ieD0IgAMEH1I7D1xmozEAMd+/U/wCRVllJznbjuKUqBuyOnJHIBrRY2xzywN0VjCNwyoC/3u9IsJ6kccjt1q3t+XPcYIPXOT0/CkdNpIP545BrX6/fW5ksAkUjGPmP4ZNO2E8nv06Zz9PpU7w5BHykYG4c4JpApxu9OM9eKl43Tcv6iuw6KINkenQ1OIzjA7/060JkIRnjk+vX+VWki28lO3OPY5rzauYcvU6IYFCJHkkcp3wPXvU8Ue0c9FHOOtSR2rOfbrxUwtH6t0HP3vcAV5E81XVmywKWyLVrBlu3oBWjCmEHt1z3NUraAqQvf36EVpxqF69OenX2r4nMMxlKTjBnoUsNGK1Qqx7sfxfXkfjUioEPXGMDpz+NKoGO3GOlNfhea+YlKUnqzpSS0Q/grnr7UxmxyM57dqYZeP8AH0qJ5/xHbmkos0UWTs/Gehp27HFUfO4yR0NTRyDt/wDrqnGxThYvI27ryD27VKEzx2x+dVIZR27/AMqsxzKMnnHArCSZzSTRIIy3bBwOPx4qZIuOOuePalBGOoqdRxxz3rncjllJnkz8A+vbNZ922TweOlXC+wHPUdhWxpHgo+LNOlk066U3kJ/eQuO2M8Zr7igrTVz7KtXhh4c1R2Xc49CW55yc4/8Ar0woGbPUHp8vpVq4t5NPuXt7hWjkQlSCOnao9ny47DHHrmvTU7ao2pWqaosWMfQnqOR/Ku00qZYYkAAx71yVvhYwccdq6fwlpT67eeQp+UDLE9K8HGNSi5TeiOfGuKpuU3ZIt3mrBUPPX9K5mS7Fy5OTgdq9cu/hPDfWJjRsSdmFeY+IfC9x4WvVinO5STtYdz71z4V0nG+qb28zy8uxmErtwpy97sQRSDB5GOxp7t+p9KqxsAPfHNSmTPU8etaNansuOpoWViJhkjqe9dBYaWo5xWXpE44A6V1NrKiw549SK8rE1JrQ8LF1ZxdjF1+QRWzew4rwT4gTGZ3AbgdT6e1e0+LLnCOevtXhniV/OuZD8x68HsOuK+04Zp2qc7PYy+PLSv3PKNfswgbjA9R7V57rsIBYYbtivVNfthtJA/iycfzrzvWLPzJ8fe+YV/QGX1LpHzOd0faR03HeFWMOsWA9XxX3b8J7gPpVt2IHX+ea+GNNUwX9kx3cHGa+xfg/qyGxiVjg8YBNfn3HtJ1sMppbMnA02sNKm+n+SPoK3/eQqOv04rn/ABBbAxHg9ea1dMuvNiUZGcVX1ZN8JHA96/m6leFU8qjenWPBvGFoLa6WTlRuOTWXb7nK5HAxjbXYeNLETE8c59Kw4NPBQAjnua/UcLiovDx5tz9MoVOalFsbCn3CemT/APrrSt4trEHgHAHPBNFvbYwSMMOy8d6tJAUHHUdc1w1q3PohzmthFXOPr3qZFAz+XfNNRdo61LEAOo49q4WzmkxWJLY/SmkEcdj+dOdsOf6Ug/hPbuTzkf0qCCM8cdx+vvURwDtHp09qlfjgfpULHdkgZHTNaI0iSZOPQ+9N3d8/Wo5Hx9aN6g9D7+1UosvlJt305pCcDNRAlsDoPr3qTB7frStYVrC78Yz/ADphkwDinbahaNhlu57dqaSGkh/mj8u/ajzQVzwc/rVfaeuOf7p+vNLyfTg8571ryovlQ2QhevXsart2Odw5JHWpJC2RgE+//wBeoWYj6iuqmrHRFG74ZkMCThfvHGD68d60bmYy/Mu1ZeAQ3Q/j2Nc1pF59nmZSVAYdfcVpvcHPUEHnjjHtXDWptVW2eXWo3quRLdRQX4KyxbX5HocfWsO90+Sy+eMmRAevcfUVrTSeYpKn5xwDnJHtimRz/Nlh8wGKqnOVPbbsaUnKntt2MPyUuITC/wC9gkGDnpnNZsCTWcrwv9+MZEnOHTsR+HWuinshHIzJxG3JAP3T61BeWRuLfcBiWLJHYkdx+NepTxKWnRnbCqvkzyn4qeEZLmIeKtMhZ762Qfb7eNObiAfxhR/y0Tr7rxUPww1yC/1eOOOTzFurVwjD7pI+ZcZ9RmvUYWMRST5trfw+/pivF9Z8PN8NPiJpt/ajZot3dieBRnERPEsP0wxYV+gZZjI4/C1MFW+NRfK+9lex8FnNGrluMp4/D/A5JSXa7tc9dji2ycnlSM/jkGrT2uUkwcOeV7nPt+VNMJW5kUDBJPTofSruC8akYIIw3r0/xr4WrNxaR+hc90mim4GY2I68FiOxr0HwNN5mkmF+WhYofTHUH9a4Yx5tyAAdhI47eldR4AkIu7iJjkOokGTzkcH9DXl41e0oPyZ5eZLnoX7G7vxz6dzQjht3NRxuWQk+49aFH3h0GOo9a+cseHYkRwZSRz6dqp+Ibk22h6lIDlltpT/46akjkCzfp+tY/je58jwnrbsThbKU9fY12YWnz4iEe7X5lxheaXoTfApD/wAKi8NljuJhY5P++f5V1OPmfHToDWB8Jrf+z/hX4ZhzybRZDu/2uT/OulK5QnGM549RissylfHVmtnJ/medN/vZvzf5mddRCXywezBj/OpDyOvOabJJmbaf4cfnSA9WOOOK5dbI6NbIW4mCjC47cDvSxSlU2/gaoPL5twozhRkn39P1qSS4VUYk4A5zV8ltDT2eiRkeJLzzLpY85ABJA9ay0BmcbQWJ7Dk/lVDWdctdOinv9QnSG2XJLucD2A9TXNfCD4iT+M/iHdwpD5Omx2rGGJuXZtw+dj64r6ujl1V4WVeMfdgrt9PT1PbUfYUbpbI9X07wyzxhrg/MeiLx27mrVz4digtpTGg+Vc59OOlb1t+6HTL45xVS9vwweKP5iRhm9PX8a+S+sVZz0Z879YrTnozgonLHAySP7vH6VaS0u5MYgkYeuK3ILe2t1CxgIo79c++ali1R0lEMQG3GT7ivQdZtvlierLEyfwR+85cMemfrUhfKA49eKXUYxFeSqhIXOQOB1FQ9Rz1P5V0aNJndG00mWi4JzSKfkx2zjHtUPJ9sUok44GBms7BykwkOB6e/0pC3UHqf8KiD/KST+Ao3fj1zTsLlM7WnLR4B59cZrz+8+Vy2fcD8cdq77Un+Tltpz9M1xN/Ht3DHTrt/nX12Tvli0dFrJE2hvm5GWZuR930Fel6RKPKG3rgflXmuioyS5P3geT/gK7axuCiKd3+f8a5M3gpzVhThz0zp/O4z2/nQZu3/ANesWK+CjB5z1x/OpftgJ647nFfK+yaPPdBpmrDcbSQetWorrI69DXPm644OMfnU0V5wOc8VEqNyJUL6m79ozzmgTc/X19ay4rjrz17CpRcHdznk9KwdOxzulY0zL8g/Lmo/M25qr5wxknp6dvemGYdz+fFSoEKmX4pNoz171J5oH8s1RWQfU5pklwcgd+n4+lLkuxezuzS8/IwDz61GZwOfxqgZyFx0pvnHFNUxqkWnmzjOOetOU5z6VSBzjnPfmrEMox15703GxTjZaF2Lkc9ferUcQJqpAfmxj3Oewq8jcf5xXNPQ4ahGRub6elVJIuMnjmtA8DPQ1Cw+b+VKMgjKxlSxbcjuPzqq8BIOTwOTj1rSkXcPu8HsaqzAJkD0PXivQpVpw+FnZF82jM1lxwMYHfrVKWMNwOCfz9avSBmXIz1xz07VTlBPJVeOc+hz+de9h8dOPxM1lRi9SswwpyeP4sevr/SmbOd3oPyPpipSxJAG7rn3FMOGbOOR7Yr11j79TL6v5BtUZwvy9/lyf8mmsmz5genAB9KTJzwW9CD69BigEtjLdO57e9ZvHeZqsOLgKMH7y9CcZ/8Ar0RwfKFBwP4gPXtTc7nUhOR22/jmpQdyrjce+fY/41H1+SK+r+RGqFQSdokbue/NAdt3K5PbGO3Tinqdo27eScfjSRyEY7EjIGep6VvHHqSM3hhQNpA9OcU2VgPvdOMhj6+4oLKF7ccf72aGXJ2/Nk4x81bfXGiPqyI9m5eGyBz+NLENvOF9s80oHy7V+YNz6cH+gqRBnuuM9UHYis3j7aD+rEsS7I8jA5yx6cmrkAGT7nOP/rVTMny/dbPUjp9KuQkFcE4PT8/pXkYjGSlsP2HctwDIGRhcA4q6kPcnJB5wKrxjIz3/AC/KraPwc9RXgVJyl1E422HpGEyRzn1qZOAPbA+lRLJg0pm4A9eK5HdmTTZZeTC4zUTy8dfyqBpBjnHNV5ZztOD+dEYDjTuSyXODjp3qq9we57fhVaW4/p2qpJPnPofw59K7IUjthRLwvD+HFSJd8+/oO1Zav1HpgU5JOScYPfnvWjpo2dJHQRXGBx+dW4ZOM1z8M2T1/OtKCU4BxgVxzp2OGpSsbsMwOM9e+auI3Ht7ViwSljz6elXopvw/x9K8+cLHlVKdjySS5wM5znJB747da7v4J6ytl4kuYJAD58QKjqc9DXLeOvDM3hm6LBfMtmOQ3Xb7VgaD4gbR9btL4Ep5TgyY/uk4avvIQ+sYd1aD1auvVan0eMjDH4OSpu6aPaPi14Nh1SAapZAidOWA6sACDXje8rwf7wDevFfRq3UepWaSD5o5E3A/UcfzrxP4g+H20fUjNGMW02cEDjPFeLluPdabo1VZ9P1R4+RYlpfVqj1W3+RlwsDHzgfjXq/wV0zz4budRlt2Oa8gjmwnGAcAEd817l8DCX0KUrzmRgfbnirzWm1h2u7S0OziGUqeCk11aPRoEKKSPXGK4v4naD/aumF0jw6j5SRXoFtEhtnO7IzVXXYRNprx4zgZ4FebluGfslGUrO1111ufluExUqGIjUjumfK25skMMMOCDUwkBGCenetPxnorabfmULsR84/Pnj2rLsLOa+l8qIEkYJ7Y/GvadnHmenfyP2inWhVpKqnoXdPmEGAemcccVtnVtsfPGPfFc9eaRd6e43xk8ckVCbpghB4x69TXJKlGraSdzCVGFe0k7kXirUTLA/PbJHQn0ryvVXB3/NuyfzPau61oksfmz7etcNqo3NnsGwCfTP8ASvu8kpxhBJHqwgqcFFHIa3HkMCvJzx7964O+ti04IDMc816Hqi7t2d27k+/Ncvf2I+1IegOf4eTX6hganKtTyMRSVXc52WDbdwnp3/Id690+F+uvpixo5YYxjdXj0lqWuoxtyC/PXv2r1bw7YbYEZeoA53Zrizz2dbC+zqbMjB0OVzXdn014a19Z4Qcj0reurtZo+uTivGPDGpyQRhHyD06120GubkGTx0zX86Y3AOlWdjgxWX8tTmiUvEcazN0yeRxWXDajAyfY5rTuG86TOT171JHFgcV0Qm4QUT0YTdOmolJLPAznj+dOMeBjHP8AWrmwDnse1I8e7qcD17Uue4vaPqZrp6fWhQCPc+narEseOMZA/nUJyM/TPFap3OhSuiM59fpTNw9Dn86c7cYzwOv1quxIOSCc1qlc1SuPLfjj0qN254/Gmhs9fp9acmCD2B7d6u1jW1iPbyTTBljx068VLKAATjp3psaHIzjJPFaJ6Gielyykf4g1b+zgqMimQc47HP51fjQEccn+dcc5NHBUm0yqYdpAP60023TritLygOg49KcbccYHX16Vj7Qw9rYx4NN80lScfhnNVZLCa1JWUho2+68aHA56d+nvW/8AZmgbeOo56U5Xzzkg9/c1sq7Tvug9vK91qjnmsfPjykoYHHLdKo3VlJEuXj2j1AyMevFdLLYROQyfuX64AGG+oqAq0Hyv8oJCgnlT6V0wxFttTeGIaehybnYA3905BHU1eEouIWwcsucnofqK1LvRYrndx5UuM7lHB/pXOzq2k6jHbyEB5UYwkEYOCA2e/Ga9Gm44lWj8S1O+NWNXbcuRXTGUKzYcDAbHUVZmIxuXqOo/pWXP+8BdMqxO0Z7HPT8ant7zzFO47XXr2pSpXSkkW4dUXVuVceo7g8YPfNTROJH298cZ7is2T5X8xepA3YPJ+lTxzh8MDuyBgj0rnlSVrohw00C6tSl23QRScnA5B96yfEnh+HxLo9zp0+BuwY5O6OOVYV0Qk+1xAPgPjBx0Pv8AQ1XI27geoOCevOOK6KGIqUZxlF2lHZnNOEa8HTqK6as13MDR7iW40u2a4DC6hxFOMdJF4b65xW5F9zaoAI6c81RuIFS5Yqu1Z1LMP9ocdPXFW7d8lexIwQfX0rXEyVR86W+vodEY8tNRvexCi/vyM53Lux9P/rVq+Ern7J4gtDk7WPlH05Bxn8RWZM/lTBnPyg8j2qtf3EtlY38tuds8C+dHx/Eo3D+VZez9svZ/zK36Cqw9pTce6sd7BLuM3VcOwx071LGcA/gaydE1WPV9Ot72H/U3aCVQe24Z/ma0lbCkdf8APWvAq0nTk4SVmjwXFp2YQuDO2D2yRXLfFG5W38BeInJ5+ysg+rcAfrXRW3z3EnJ4GOehrivjHm48FT2iN811d29vjrnMi5FehlkE8ZTv3RtTheql5o9C8Oo1l4R0e17xWcSfjtFbEoWO3B9sc/59az0jMcdvGuMYVcH0FTahNu2RDoecV4uIftK8pd22eS43np1bZW8z5Se7ZyKZPKIof54qQkFx7etZ17L5swiBAJIGev1pwjdnXCN2S2x3Q7s5HbHpWL4z8QWvhvQ5rq7l8qM4ycZP0HqT0FbJCqRGORwMelfN/wAcfEza/wCLf7Phk32enjyyob5WlPJb/gPAr6fI8t/tLFqD0itX6I9DC0fb1l23OT8ZeLrzxrftJOfJs4yVgtv4VHYt6tXqn7LGll9S1rVWB2IiWqsemTy39K8PSFpG8mBWkkkcIqIuWkYnAUe+a+svhh4aPgjwPa2UuEu5CZrnHeRvX6Div0biarSwOW/VaOnPZJeS3Z6OY+5S9muuh3V5fGZSFOwDjP8AeqgSXHB2p3+lVvMZxuc7AoySeAB3JrE1jV1EQCZEB6di59T7V+NUcO5PlieJRw7b5IlnWvEAhiCw7QAfvt0z7DvWJFdXSTLKbq6kmYgiMOFB9yPTHrVOG3a7mFzcDKpny1YYwauRs3zyDoxCg9zzyea92NKFGPLHV9T2Y0IU48trmjNdedO8uMBjxjkAdBSA9vWoUHQdMGphgEA/liuFpbIXKoqyJNxxz+fr+FJnp69fSkHILfhzRkjnqPTvUWJsDHJGB16DtTdxI9+uKc3YgYAwKaRgY6VSsWihqLboG29fT1+lchfDY38TY6kfrXYXoOw5PHcDpXH6phi5PBPp2PvX1GVrSxhUlZ6FrR8cc5Pc9yK6aLOxecfxCuQ0p9u0D+LrXRfaSi535xxipx9FyqaHoU1zQLsjYGc4IxzTTdEfQVRe7DHg845Xvmo2k3NkcnA4rzlhtNTdU77mnHfcAE9OpNWoLvOa59ZWQclgp/MVLDc7OR3PXvn3qZ4S+xMqKa0Oj+145z3AqUXwUntXPNe/LuLckEYqu2oKgBDfh/8ArrCOClPYw+rXOqTUscE8frj2pG1ED8a5X+1AWGX4PpSDURg5P+Jq/wCz5E/VYo69dR5HOKmS6yc9R7VycN6WAPJ54q/DfAgk/wCfxrlqYRx6GMsNbY6Ay++R/KleQjPv0rNiucnnk07zSO/BFcbp2Ob2WpoC4yeM8dAat2z8e38qzEYbvT2HQ1aglGfb3rGcdDCcNNDbhbPBq9GeM9faseGf1ODV+KbjqRXm1Is8upBl0nj3x9aibBx0pu/8Pel3Z+o4xWNrHPaxDImcg1UkQZ6e1XZG565qhM+3Ld66IHTTuynKnoc4FUZh85GOvfAq++DkHqaovgHnr0rugz0aZUeMnkZB6n6/hUSjr0q08bY56+vvVaQc5JP16CutO51xSZG5PLZOOOgpCy554Pceh/8ArU44x196ZjgDrjg1qjZRQir1AGB3+tOY5YHpxyPb2pmeDnnP40jsQvoTT3L5bkhALbiDjnINRuwdVJ7cg4px6cnH86ibgE49hjpiqihciY4MAcj5jjklcdaFyee3UDtSFmI7Zycil3AAHpiqbYezQ7AXJzwfm46n61MCoyep561ArYwcexAPH0pwbPtz0rN6i5ETq2TuHbu3HH41OkhUYxtPX61U39QTyO1PSYkjB9z2/Cs2jNw6mlBOVJyeD/nmrsdxkVlRANxnII55NaES9DziuOcUcVSKL0RDcdP89aeTmq67lOc5B4qYZPB69K5Wjia1I5enqemapzMQmfbvVyRSfY/1qnMO/Tuea1gbwKUrYU8kA85FU5H/AFzx61anHqMiqMm76c13wVz0qauJv555P8uafHJ3DHAyDg5xUABJwAeOlPUEt7dfpWzSN2kaED9sc+latueOT06Vk2y/iT27itWD0x7c1wVTzaxowNu5/X2q2mQBVSEYAx9PWrKYxkn/ABNebM8mZ0uq6fb6xYvazxhi2Rz/ADr548WeHZvC+qT20q5tnyIpOxB9TXvFj4n0nxFp6axorXK6dKzIYLxQs0Do2GBwSCO/HasfxpoEXiXS5YuPNAyjccHqK9nCSrZNinh67Ti3rZ3XqjzssxM6L5ZppdU90yL4XeITq3hyOF2zPbHy2I9Ox/KtfxtpQ1rR3UDLopK8c15F8OtUl8OeJns7k7UlPlOOnPY/Q17lFMJAe/GCfauDMqLwWM9rS2eq+ZriaUsJiFVh6o+eRvim2ycOnB9a9x+AeoFdJ1C2VuUlyP0ry7xxo/8AZmuSlUXZL86N05zzXS/BHWBbeI7yycgCWMNg9+o4r3cbL6xgnVh2T/zPeziKxuWucV0T+5n0DFesvnjs3QVDcXweJlbltvUVXikO4n8Kikm8v5OCD2PrXwWBxtWnXjeWmvnufk8aSvsee+OtP/tDw1cXCD5oXPv0PNUfh9okaWEcxHJ5z612cdsuoaTqtucd8eh/xxWd4ZtxZ6ckR42HANfQ5jVcaC5X8Wv6H1dPFyWFlRT2f4ND9T0lHiPy5rzXxJpC27GSNcEdVHNev3Kb4jxnIrzbxgRCWHUdxmvMy2rLntc7crxE1O1zyjW5QcHsODXIXjB2Oe4x+Ga6XxBIqMV79se9clPLmRzuyM/xfl/Ov2jLINUkz9Bk1ypmVdWvmM2fmIIJz1+tZep2R8yNkDOcHG0ZHUele1+APg5eeK4xd6iDBbNgiPlT1617Rpnwk0OwiC/Y4229yK5sZxZhcvqezj70lvbb7z5nE5nh6Dcb3Z8MNa4voAQyNkEZUgnsTzXq/hq3/cBhj8e1e8+K/gzoOrwkm0SN0GVKqAQe3NeSf2ONA1G5sN7MIj8pPdf/AK1J8R0M4o8tJOMlun/md2W4ulir8m5ds7YRsD2Pat+y34A3ZHT8ayLQBT6D+lbFmVBA5+lfI4ptt3PQr7Gqg7nOelTgg989qqxuP1qffz34rxmjx5InRO46e9RvH0559T1NL5mCcY7CkabB65NQrmSTK8ynA5wOxqq+0cnr3xVtzkGqch3NjP8A+uuiB1QK8qDJqlNkE9/51cm46HjpVVs9Qc5rrgd9MVE7HPPJ4qVY2yPzpFB47+uP0q7FHkA/hSlKxM5WKxhLcYz71JDbjrjj3q35ODkgYzz7VNHa4Gce/wBf85rB1NDnlVsiGKLkDOP0q6qYA46U9Yuh/TNTrERgAfga5ZTucc6lxIoc857VMsWOv1xUkcWMDt6VYEYXoMcVyymcUp6lOeHK4Uceo6+1U3j8s7iuevA6mqPi3xBceG1tWSBGjlYr5smdiv1Ckj7uR3rz7xV408W3V2yWAtYbFScCy/ezkY53bsY/4CK97A5bWxdnFpRfVs7MNQq1knG1n1uenNFu2tz6f40m35HBG9e4NeIaf4qu7icouvX0N0nLK7kHPfKMvHTuK6fTvGmsWb5kuIdQi9JFCN9Qyf1FelVyStS+GSb7ao9GeX1orRpnoS2zRqTGTJETnYx5X1wa8U+POqXWk634avrRyPJWZlVsgE7lyrD0I4r1vTPGllqMirIrWNwe033WP+yw4Ncf+0H4bbVPBqanHHvn06TziB3jbhseoHDfhWuSt4bMaccRG3Nda+asc+HcqVeMaqtco+GfEVr4k0qK5gfKSp86ZyyEdQ3uKvXO+ByVRjxkY6MM9frXgvhDxNJ4a1HzA7NaTY81EXOwjo4Ht6dxXuWn6jDrVohjl2SEbkZOVOejA9wa+ozPLXgq3NFXg/wPpHDlfN0NW0ulniDIdwPRs8Zpu828m4D5XPUetZQla0mfIAxxLGPX1HtWmzJPBtLZDdCOtfOToqDv9lmTjZ36MsxXGHDr1HYdMHr+dXZDuxKp4IyR0yP8awo5CH8uQYZeQcnkVoWNzhmiJPzZKg9vUVyVaPL7y/pGFSFtUP1Dd5IlT7yHcCOfr+lMhf5N2OAc4FTzfdaM5IOfxqhaSYDRgYKHae54qYLmg/IIK8Se+A6ZzleR61DJiQupOfNjwT69jU0rtJEjEYI6iqKttVD3RyhB6cn/AOvXRRi9L9DSK0L3wrlMvgHSRn5o4jGf+Asy/wBK66M4ib8AO9cL8K2H/CJGIZBgubiPH0lb/Gu5H+oPbPH415uZxti6l+7PFrR5ZyXmMtScz9zkcd+lcj4zjGpa/wCEbEDP2jVBOc9NsSs3NdPaSYhcg4O8njrWDZQnUvidaEruj0rTpJt2OjzNtXHvhWrTAJ06s6n8sW/wsvxaI+Fyn2T/ACt+djvhKTdDB45zUTymSR2Y5HT6VFDL+8lY9QAPp9KcOoXqe596+ektTzlCzFeQJAzdD2rOtPnmlnfoowo7f5xUmqzMHSBOc9D6UqouxIc8e3Wt4K0b9zpiuWF+/wCRieOPE6+EvC99qb481UxGp7ueFH4mvlNvNll8yRjLPLIS6BSzPIx5wOpJJr0n42+MP7Y1wabG3/Ev0/5pMfdkmIxjvkAH866n4M/Cr7IsXiTWrfbdMQ1nayj/AFYx/rGH949vSv1TLZUshy54mt8c9Uur00R9DRcMBh/a1N5dO/ZFn4S/ClfDMcet63Esmrsv7iE9LdT7f3z69q9QKyTud31APb1zVkwGSU7hu3H8qy9VuxApiiP++/8Ae/8ArCvzzF42tmVZ1aju39yXZHz7qTxNTme7/Aqateoiuqn92ASSf4vc+1c2scurz7nLCFCM+p/D3q06yalOI1JxyTx+prSeAW8CxqMe46muiDVCKS+J/getBKilFblF4RMyIM7QOg4wPerEiD5EHG0bgO2KsWsAClm6nBx7+malW2Yt83U55rCVTX0JdRXt2KyIOwOP5CnlAAfb+dWvs+B149McUjoN3rkZrDnuRz3KvHGfyoznNPaJkA70uz0z+WaLjuiLAAySQPX2phPPJHA//XU5BPtmomXdx1q0y0ylfMAmP7o5/LpXI6mxLy55OT35zXWamSdxC5I6Z49jXH34Odw/LucY7V9dlUPducc5PmsTaXEfkKtzj5v/AK4rSmYxrzx0yf6VBpe5nX5uNufu96vzxk5z+H19KjEVP31me1TtGKMyaYZ35weMZ7UyK83MQ7cZ7N/WpLqDJyW5HT/61ZrQtHgt8xHLY9zXVCMJo7IWNP7SjKR0B4HFRSXRTnPFVg5UEMG4/u9f1qvPOrHDMy8n61pCir26G8YlqXUsZyVAHBz/ACrOuNSLnahwfU8/5NUL24bgn5iM8c1DCd67mfHbOOcV61DCR0Z5GOxiwsGy+10wHVs/zp1vqDtg5b69/wBaxpbkxq+NzN/nvWZJqMsTZHbgLu6Z/nX1VHI3Vp8zPxvH8Z+wxHs1qd/Z37mXk88cdevv+FbdvcB1DZxk9q5XSWadEcIw/n/hW5agjOW+g+lfDZlg40ZuL3P0jJsy+vUlJ9ToIJwBlm5q8ki43Zx6k1hxSKh/3jx9KvJJu4HPqT6/WvkK1Gz0PeqU+xp/aR2zxx0qWG4yOOnr6e1ZqEDJq5D1BPIxyBXnyikcc4JI1ba5JIxz64rThlZvr61l2SqCM9K2IWXgY6c15tWx5FayexYQlevepPM/wqMdKaZPSuPc4rXFZumKqy8A47Z4qRzj27VWlf5vStIo2hEgmbJ7fXvVR3zn69akmk6/nn/Cqkz56dvwruhE9CnEdJJj/HHNU5CMZBqUncCeT61ER2P61vFWOuKsNOP0qLzOvv1FS4ORgcUC2x1HXv61tdI1TS3IOhznPcccUhIIznp61PJFyR+JNQSAAH/9Qq07lxdxEfaTk8ZzkUzO8kEkA9V7UdFwOh59KiLgZHbpzWqWtzRIl3gZPcnvThg9G6H8M1XPPH4+hp28HGfwNHKVyk4OfwOM0u4KOOAKiMm0Z/OnI+eMcDipcepFiTIwDnrz71ZhQseccdcVXjxnHUD8PpV23AHA789Kxm7GE3ZFq2iwcY/wq9EDgDPPNVEOBj8PwqzE4YDnk8Z7j/Oa4J3Z5s7stxe49vqanKjrnmoYeR14HGTUx/PiuRnFLcjkU898dKrOmT6DFXdvA9PSopEwfXPt0pxdioysZU8Wc456VSlg56dvyrZlQnGKoPETwTwPzNdsJnfTmZfkBuevcDtVhLfpz1HXpVlIWxkAEVYihzz6fyrWVQ2lVGQw/wAq0oUxjjIPWkjt/lAq1HAMcjp/OuGc7nnVKlxyehH/AOrFTBivvmkCDACjj0pK5W7nG9SPw94en8KzajZK5NpO4uIQeQGx86/QjmtG2vFjmWMn5G5j5790rqLuFZ4cqQcjqDXB6p8jTR7trgl0bnqOhzSjWljJOVTd7/lc8mlJ4iTlLd7/AOZzXxC8OlbuLVLcYdSCcex612nhHWhqmlwy5y2AG+tQRSJ4g0lo5B+9xtYDs2K5TwzcHRNalsX4WQ5XHTNejJSxOH9lP4obeh7XL9ZoOEvih+R0HxK0wXWmJdRgeZFjJ74rgvA+pjTvF+nyhsAuYmx3BGT+tevTwjUNOliOPmU14Jeg6TrHzHY1vcA46EDI/nXflL9vh6mGl2dvmduVv22HqYaXZ/ifW1pNuZSOAeetR3jHaee/bvWZot59qs7ds5DKDn8Kv3X+q68V+dTh7OrY/OHT5KlmVdCjEk15G38QJwfpWbpzbGmjPG2TjNXvDP8AyF7rJyMflWdbyY1i+j7B8+tfSYl+0wtPyv8AodaXvzXkmbMnMPvjpXmnjT94WQDr0r0qT/j39a8z8TjzLwg4Iwfc5xXDlulW/Y9LK1eo7nini/MNy6t8uBjP15rf+Dnw7fxZfR6neRf6DEcwrzhiOMn2pNc8MzeIfEltYQb8zlSzf3VB5P419IeEvD0Ph7SYLSFQgQBQK/Qc1zn6ngI0aT9+S37L/gnv5nj/AKth1CL95/kX9PsUs4BHGuAO3rVgrjn061Ntwar3kwjz/wDqr8i53Vlqfn3M5y9TI1GYvkA8+teGeN7QReIWY9ZFP6GvbW/fTHH1NeO/Edh/wkUSd9hbPXHavsckbjW5V2Z9rkT5a/KuxjRHkE+nBrRtpioz/wDXqtp2mTXrARqWyMbvWultfCEzRfOSD0xXvYirTg7SZ9XiK9KGkmZ8c5DE5qyj9Mnj0pzeGdQDiOCBpvcCuk0j4YapdoGmbyl6cDP864JzpKPNzHlVsXhqceac0jnRccdfzqCW4G35j09etem2fwnsjGPOlYnGep6+9cR428LweH2BjmLBug74rmo4mhVmoQerOTDZjhsTV9lBu/oY5uOOp4qJpB+tUPP2Hk88+1KZw/cHvXpqke+qVixI+W46eneovX071E8pJx26HFPjcHGDwPzq+WyNOWyLUK5ycdu1XYYugz/ntVWLn3wMY7Vp24BwOo6//WrkqOxw1ZWHomCMcCrUcOVGMH+VCR8c1bjQFa4JSPOnMgUDOPwp6nGaey//AFs00MfoB+tZ3uY3uWUwcVahwVx096qQ8tV6HJ4xyfyFc09DlqaGd4i0X+2tEvLPYjtLGQgk+7v6qT+IFeGJDK6M5YhlZkeNhhonzhlyOmCDyK+jD8oxxmvMfiD4YbT719asw3kyY+1xp1DDgSAc5B/i/Ovp8kxqpt0JvfVevb5np5Vi/ZTdKW0tvX/gnAz2ltqirFdQLcJH92R2IlT0ww5/WoF0Se2YNb3X26IdEmAEgHsRgMK2JIoXiWfzUt8Z+cuFQ8E89q4/WfiJHY3q2+kRQ6nOAGkuS+2IegGOp9cV95h1XxD5aK9U9vv6H2Sk72idFYyQSFkaPyXP3o24b8q6C01a5s43tsJcWLqVkt5GLKVIwQAeVz7V5/p/xEttUdU1nSdi/dS4tWLFSeeQcGux05PtKNJp86XsA4ITiVP9llPINcuLw9Sl/Ejb11XyZjWjGatUX37feeM+OfAE/hi6kurOOSXRZCWSYDLQDP3JMdMdmqHwh40k8Pyi1ldvshJMcp+bysnn6qe47da99iO7mMgZGNrcqR3GDXB+Mvg9baqXu9B2WN3y0lo52wS+u3+4fbpXu4TO6OIprDY1eXN/mVGulaM9u/8AmdJb30eq2cdxFzLGMbR/EMcj/Cn2l0YTj/lk3VD95Djoe1ePaBr994K1X+zNTjktWjIBE3WP0+qHsRXqaXK3ardxMrOQDLEAOVA+8BXm4zAPDvTWEvhZs4LpszYniedQ0fySKQQfb/69NhnLKGDHeOc8Z/CoLOcBU2vvB+ZcdxT5tscgZRjzDhm6gHsce9eNyWfIzO1tGaxnaaJHX74OCOnPeqkgC3xw2BIAwHbPQ/nTLGXy5SrHCydMjHPvS3ScEqDuhPmKPVehAFcsafJNx6HOo8srFuItIHXHQghvrzVRvlMwIywdWC/oKt2wM5VVOVcEntx61nyswupkAJDISPXhsVdFfvHH0CO7RX+E9w/9ka4v8I1S5wc8Y3ZNegu4Fs2O3OfSuR+HNp9n8GW1xs2i6v708kZ/1uBn8q6q8lEFu5xwBnjqK87NJKeNny92vu0PHqSVSbaXV/g7DIONJDdyT/Os7wShmvPEerkNtmuUtYye8cS4OP8AgbPTda1T+xdDaVzkRRbwD1ZscD6kmruk2R8OeE7CykB81Y90o9ZHOWz/AMCNYxThQm19t2Xond/kjKp8Fv5n+G5qWsu+3B5wxzj1FWUcRK7Memfaq8C7ML3AA6VBq915EQhXqcA89favI5eeXKjn5eeXKuo2KYzXLzHoDkGub8f+MF8JeHri7BBvJf3duhPVjx+nWtaW4W3ttufLVQXdug/P2ryfT9KuPjZ45eb95H4b01ijSDIEo7qPdiOT6V9JluEhKbxFfSnDV+fZfM9OhShd1aukI7/ovmWPgr8NW8Q3C+I9ZDSWyOZLaOXP+kS7iTIR6A9BX0BFAZJR7dh2qOztorWGO3giWNI0CoijCqo6ACnXVz9mUpF/rT95h1Arx80zKpmVdy2W0V0SPHxWJqYuq5P5LsiHU7tbZPKiOW6Ow459K5G6ZrifyYxliCOOgrSuWMj+XFy7ZGe9SwW6WEGT8znv6VjStRV92dNFKhHu2V7e2js4doI3tyT1pixfNv5YdvX6mpI1aU5z8vXPr7VctLXzm5HHrnv6U5Ttdtmkp8l22JBZM4Rmz1yM+vrVhbXHQZ96v+R7U9oUjRnchEHVmIAH49q4ueU3aJ58q7M9ofUf/WqrJbHpjH0qaw8RaFql9JaW2s2Nxcp96JZlLD8M1rrFpoyGu0ZgcYTpWk1UoO04tP0YvbuDs0/uZzjQMSDjnpgUv2GZs/uXx6EHit4X9un+qgdgBwQoAz61e0/ULeYnzYpE56FM/jkVEq04q/KEsXOKuonFSW7An5Spz0OePpUDx8dOT68V6Dreh399EBYWolRxuYkgfTGa465spdPnaC6geKcDJV1wf8D+FdFCvGqtN+19TfD42NVaNX7X1OZ1TjJxt4zgCuWvIsuOOpzkt0J6da6nUs+ZgZyeg9RWKLXzrkZHQ/r2r7bAzVKjzM6X71Qn02PJ45boT61daHdyBx2Pr71YtbRlU/3f6VMIQibtuT0AXkk5wAPrmvJq1+eo3E9XnUImLcQmEbshFz0PU+wqrLA0WwzxyQpIdqvLEyKx9ASACeK+jPAfw6stDt47u9tY59VYBjK43eX32pngemetdfdaLa6rDNbXdpFc27r80UgDA4B7HoeeteJLiOlSq+zjFyXV3t93c+QrcURo1XCnTvFdb2v6HyHLb7+o5b8Dnuayp4fl52qOxOeh9a9P8e+Av+EQ1QRQKz6fcAvbyOdxjIPzRlj1I7e1cbf2h2Fev+zX1+GxtOoozi7xeqPtsFjqeLpxq03dM4+e3b5lCcjrn/Pamm3yuM/iOfyrXubEg92OeO3+c1TWIpOyHsc5PHXpzX0+HxC0kjzszw8q8Gijc6SJY2VOc9/friobTw8zSAuN5xiughjJfLLxnIrUggUru+VQvQCvpFnbpUbJn5HW4XhWxHPJFKz09beNsdemPp71chRlD/Ljp09egq6UC4C9OODz2/WmxxrFuB2kfrxXwmMxn1ibkz9PynALCwUUtiFVYEgHr1FXY5GC9cMQM+/5UsVucgn8eO1WBGe2AK8GrWTdmfSSkmFuTuBY+/pWhCxOeeOx7VTjiI9+9W4lYNXl1WmclSzNWDoMY61o27N2PHpWdZgEAnv0GP5VpRj04GOK8moeLV3sXY5tvb8BTZJgfpUIJBznt2pshPX88Vzcqucairjnlyc7sj0qpM2M4Gf0olcj2PrVVyS3zDgfz/ya6IROmEAf5gR6VXYcZ/SpyDk+3HBoSFjgH8a3TsdKaRFHHvHT2qRbMHoO2KvQwLkY4B/OrccA47VlKrYxlWtsZf2M/j/Kl8j3OO9a3kBScjmmSRYXgZ47Vn7W5l7Zsw54iwGO/WqEseOnGMCukks93QYB7VQlseCB054rpp1UddOsjBYcdiAarlfmI6e3tWrPAcZH61Skjwc54Nd8JnpwmmV9yr9KFbnpgUOm3jp+tRF8854B5rrUU1odCVyUk7gcdPenKQR0Pt7VWU7u2AeQTU8OSR+oPOamceVWE1YuwLxV6EZAxzj+dUoSAOmR6GrUfyjdn864J3ZwVNSyGyRjrnFXbdSOnNUIOTzkDOea0oOg9BXHU0OGrpoWlO0D2qYHOKhTkZHFTr0rhZwSEJH5flQ3IxQ3T3qMuAPX2oRKQyVA3bA75qq0YJzn/wCsKszNkY688/8A1qql/mwetbxudEL2COEdMdQatRoccDk9qhRlf2qwhHJA4NEmxTbJol7f/rzU44wKrb/bjjp2p/mn8+tc7TOZpsnDZPHf9aazbsjr7fzqHzM//rpS+felYXKaWk6wLaT7LdkiJ+AT2P8AhXFXV0dK17UNJeZ5nUfbbUynO6Fjh1B77Tz7A1xHw++JMk8Eeka1OHuV+W3u2/5agfwt/tCrHxB106Zq+l3cy4mtX3QznlZIm4kjYjsV/lX1VHKatDEyoVF8SduztqmvU6PqE6VVrv8Ac7dUdxpGpiy1QbmxHN8rHpg4wDTfGNkYpoL+EfvI2DEfzrHcrMdituQgNE2MZGMqfwrpbe4Gu6Jhz+92FW453Dg151Sn7CoqnyZVvZVFNbbM6LQ71bq2jZTw4Bryn4q6ebHxArbP3dzGTk/d3DsfwrrfCFw9u0lq5y0T4X6VD8WtJN9oSXaDdLAwceuO9Tl8lhcck3pLT79iMM/quMWujO5+G2pm98LWErcsIwCO+a6+6O6L6jpXlHwSvftHhpY+nluwH516bK/7rrnvXy+Z0PZYycV0bPl8wpKni5pd2R+G5Al/Pnk7ePTFZttg63etjgnvT9Gkxq05XjC9/Wkslzf3TknJYfz7VU6r9nydl+Zk48s5PukbcjBLU8YFeU+JZjJqW3jrkkc4r1G7b/RD24/SvLNTiNxqzkZOPSnlitKUmejlSSlKTOh+Hvh5Z9RfUZFy20IDjoP/ANdemRgFxk9KxvCdgLDSo1PUgE1uudg3YrysbXdes235I8HMMQ69eT6bISUgAn071hXchllP5D0q/qFz5cW0Hk1SEXt7muelHlV2ZUY8q5mVW229s8h445NeSNpE3ijxRdXUmRZxYQcfePcg16l4hkaSMQRH7xx1/MVV0fRQyLbwjCj7zevqa+gweJeFhKp1kreiPewuI+qwlU6v8EUtJ0VLfEcKZbpnFdVYeHDKyyTjaM4Ga19OsIdMjGFDPjvzWhCSx3kZ54zXlVcWpO7e54WJx9So24/eOs9HtrGHKRfjjmrFwPLBUd/ypkczDPc9Of6U+WVUhLysqKBnJ4FRUxEsTH2dNWXb/NnhtylK8ncp3JEEZdsAAV4B8SfEw1fVzbwOrRQ5HqCa1/it8XIVD6bZXCRqOJJSwG0egrxKXxdpSOAb9N7OP73JP4V9lkWSVor6zOL8lb8T9HyHLPYL61XaTeyf5nS+b2zx69sUol6ZLAf59KnuPDmowWaXYQywuAQYxyB61nRycpzznnr2r6SKhPWLTPuYThVV4O5b8wEnn/8AXU1tNzgnHvVUsE68j0p8W0HkdDwPwrKUFymjV0bNvJngde30rWtpRx7VzsEh5B46DA9K04LjPHUjvXk1YHl1qZvI4Pvmptwzk/nmsu3uAWPOO9XhLkZrzZQseVOFmTSyfU5qMP7ZBNQSzY6GmpIcj0pKOglDQ1YH3EnvVqKXHH159KzIZcf/AF6nE23jPtXPKFzknC5qh+w7dRVa4ORjGcgg+h9qYk/yj/PFNlcEc++ayjHldznjCzPKfiD4IktbC4uNPO22jzK0YAJjGDuxnqMflXg0+l2V5LM3ntAmR88YyAS38SDt9K+u7pllVo2G4NwVPQjGDXzz4g8Jf8I9rk9hsVYD+9tZj0ePup91JxX61w1mbcJUqj95ap9WvPvY+1yvEua9nUeq2OctrO+0pM3sa3tkR/x9248xVHbd/Ev1rpdClaFo7nTbhVCnJ+fO4HsGpbMPazblVoznkJwpJGMehrTGhw3Unm2j/YbpeW8tcJIT13J/UV7uKxEZpqps/u+aPoJNWtLb+tzp9J1+HVz5d8jW868Fxxn6j39RW3JBLa4L4lhPIccj/wCtXF25eF0j1GDY2SEuY+FYf739K6TS742gAVhNCRwmOMf0r4rGUFB3pbdt18meNWo21ht26fJlfxR4R03xnZi3vExKgJhuI+JYfoe49jxXlcEeqfDHVo7DVfn06U4tb4LiMg/wk9v9017mEiusywHacDKE8iqOp2FrrNnLp+oQJcW8o2vG44I9QexHrW+AzSdBexrLmg90915owo15U9Ft1RxgmiUCWI4hfnj+Env7A1q20qXERVxgnqO1cTf6NffDa5YMH1Hw1IcLP957cH+GQDsP71btjdqYkkifz4HXMcu4NuX0Jz1FezXoRqQVSlK8Xs1+T7M9dONSKlFmsu4JJEx/fKAVJ7+hFX4pzPbpKBz0dDx3w2cVS837QqOq/MvU+2M4qSzzbyOo3BJf3mG529iK8qpHmXmv6ZhNXXmXrHNuJAhIKZ2Ed1PI/CogiLfxuzEGRWVSP4jjOCKntLeSeVI41JkXhQB1X049DUWowTaPCmpanbGy01LgRLdvIpXcSEXIByuXfaM1z00nUt1at5t9PX5HnzrwpX55JXOp8B6NLP8ACfSZYxuaJ53kHdd0z8/mKj1VWli8oHlyBycHrz+lZifHvwb4F0OXw7Nq9ho2q20r20um6jJzGxZnTdszkHduyD39aPFvj3Rvh/osfiPxJ/otqTGWWHEwi3nCOQDkqSMfLuIyCa5q2XYt1+aNKV5NtXW7burdz4+nmVNTqTnJcqbe60TfUTW7Q634p0jSY/mhiIu7nH8EcZ+VT9Xx+VdBfym4vYcKdinLkdAPp35qj8OvHvhD4h2Wq614Zma/uleOG4RV2MiAfLw+Noy2a6fSptOvINWSGdZ7ywcxyxJkGNjjG4EZx6EcGuHFU69NqjODi4LVPRpvdtfgjoWPhVSlFXS0Xz3ZnBvLRjngD6GsI3QuJ5JyeAcAHnJxVjVrwsiQQAuWPbIP19hXFeL9cu4Zrbw5oVs+oeIbv5Yooh93PBkbsAPelgcJKvNRW7/BdWz2aEFFc0tL/gurZkeNdYvvE2rxeEtDfde3RzdSrysEX8RJ7cV6/wCE/DVp4P0a20uxX5I15b+J2/iY+5rnfhx8NE8BJPPczi/125wbm6bG0N3RT/dz3713JdYAdv3z6VeaYyDisHhneEev8z6t+S6HPi8VGqlSpfAvxff07Dpn8hMLy7dz2FZFzK8reXHy5HU9BU8sjSPtGTuPUfrUTvHZA85Y8/T8a8CEeX1OSnHl82MigSzQnnzMck9ajCPOxZunr3J9BSpG918zZ2HnB4z/APWrN8U+L9N8HWSTanL5COdqIuWeQ+iqOprtp0qlaahTXNJ9EdCUpS5Y6yZrRwfaGEa8AY5Hb6VLrOvaL4Os/tOr38NhEBx5jfM/0Uck59q8em+KPivx3cyaf4J0l7O2Q4e9kAdh7lz8qfqa2/D3wJtoZ/7R8W6hL4g1JjuaFnYxA+5J3P8AoPavZeWUsMlPH1OX+6tW/Xoh1aChb28rf3Vq/wDJDrv43an4luGtPA3h2bU+cG9uoysQ+gyAB9TTI/hPrnipvtPjzxBc3gJyNNsZNkKj0OMD9Pxr021sha2qW9pClpbKABHEoRQPTFWI9PJyenvXNPNaeHXLgqah57y+/p8jn9rCmrU4pee7+/p8jB8P+DtG8MxCLTNKgtQB95UG8/VjyfzrbVN4HlrgHvjArb0bw1NqZypARTgu3IHt71rXPgOaOI7LtZT2UpgfTNfNV8epzftp3k+ruzy6mPoxnyylr8zjvsigDBLY981r+HdPGo6xDG4PljLkAkZA5/wpk9hPpkwWeMhs4A/hP09a3fCFqw1xGI58pjj8v6Vz1qtqcmn0ZjicRahKUX0dmdmsARFAXBB59qZrPhK08V6R9mvUwytmGWPiRD3IPv6Grqx4YjOB15q7ZR73MXQEds59jXi5ZX9niY676Hwc6soNTg7Na3Pl/wAdeEb3whqosr/ayS7mtbqMECYd/o4HUVk2FnuaQ9cdz6d6+qvFfha28XaFJpt4EO45STo0cgGBIp9q+fl8O3Wjajc6deqFuoX2sV+647MD6Ec1+n18T+400ta597k+arFQcar9+O/mu5RhsAnQDnrXQeAPD41Lxbbu6kwWimZ88gtwEB/E5/CkWywcdNtdz8MbARC/uO7uiY9lUnA/E18tisW4UZtPVq336HVmWNlTws3F6tW+87pI+RjnjGalJMc0IByT8uO1TRAGQjcVwQMAZz7Gku0RHtyPXjHt1/KvlKOHkkpp+v32PzBzu7M5L4h+Hl17wlqMOwPcQKZ4COodATx9RuFfOM1sZ9u0GTcRtwMlj2GPU19bSwkzXcJwRnGB6H/9dePeE/B0emXM13cIGkjdkjXsgBP5n3r6fL8csJRlGf2XovXofaZFmX1SlUjLXZpeq/4CPNLv4d67EgkOlyspG7arKSO/I6/hXMz2BimIlikgcAAxyoytjPoQK+pzE3k8nkj9a5b4h+FIte0iWSMYu7dS8b45919wRXqYPiKUqihUiknpddD6HC8QSqVFCvFWel10++588PC8Q2b9wPp1/GpIrtgf4mz+lXp7USr046kDg1Ris/Lc559Gx1FfcRrRnH3j7SNCm3exZt5z8vHPc+mKnCl24OD1/D/69EFspKZPT/Crkdv2HXsa8+rVUXdGrcY6ILZwAQST/WrkTKMZ6Dnkf0qhLGyfd/wqBbsh+TnPGc9PrXHKl7W8omLhz6o38qFB4HTAFSpKuDWPDdlsjPHp2q1BLnknOOPxrinRcdzmlStubcMny8EZPX0NTx3nToMnFZDXCxc8ZNILgZBzg5xkd643SucTo8xurdfTH8qVblSeawmusjk/jn9adBcBgMnIAHXv71m6HUh4fS5tNJvOf0pFjyO+CMVXglVz6knNaCLnqOf/AK1YS905pe5oQrblsYwcjn0qzDa7TnPAHFTxp2GD2qwEwP8ADrXPKozllUexDHCOuOtWFhDDpTkQk4xV2KLJ6fQiuaU7HLOdiulsWBpWt9q9OfQVfVPu8fkMUPED9MVz+01OX2ruZMkQqlcRe2P0FbckfX/9dUZ4evH5cV0wmdVOpqc3dW2egz6VnS2xXI4z3FdHdQ9fUetZF0hHbj0r1aVS57VGq3oYtxGR8o6+n+FUnG4kdKvXEgLBc455/wAKp7vnOR2xXt0W7Hs072EVd3Tvwf8A61SqFBGCcAY96aAPlznHUkUBTycZ44z3Pam3zblsuwc4z0z0zVlWO7GenaqsPoevQ1aBBOBx3yelefLc4p7luEjrnIq3HIv0OePWs+I5OB/hVqJsEkAc+v8AOuWaOKcTVjb3/WphNj06dO4qgj7ff605puuOOOcVxuNzhcLstSvkDjn0FQsQe+M8UiHzMDsAaVzjv0oStoJK2hXkckZPOOlVWfoB7GnTSHn2zjPGaqvLyQOh5zXVCJ2wiXEkwRmrMU2V5P4VkpN1x+fQVMk4x978TSlTCVO5pmbbSi46+9ZbXXP5cHtSxXQzx+OKn2Rn7F2NXzenp+dSCbFUPO+QFep9ak8z3yB3rJwMXA82+KHwxJMupaQoVH+eSNAck/3lx0Nc74U1+LxHYSeGdeO+XB8i4k+99CT3r22HUUuoyUy0PRlPUV5h8T/hs1041bRm8u7TLbQvUjkEe9fa5bmSrKOFxbs18Muqa2uerhq6qRVCvv0f+ZY8B3sWkXdto/iF2WysLgQ3N1glltXyFlXB6oxGfbNdXF4q8J6V4un0jRvEH9ppK4Ct5R8kSf3Fm4VjjH8smvKdH8WDWmsrm6AW9tM2l7Cw5eN+Mn3HWsPxDpLaNfT2ytlVIKP0yucofwr6CpltLFc1OqrSd3ps3prr0OWtl8vaubk1ptpb17/ifQ12v9n67FcD/VyDa3YA9q3b9FvNPmgOCGHA/CuH8Ja3/wAJZ4aVpTi8t9mducMpUFSPqMj8K6qyvBLaLJu7bTX5piqE6FTll8UHZ/LY86pFyUZdY6f5GN8GydL1nV9LzgRv5qf7rCvXvMzCT1ryXQ0/s/x4sw4WeExsPcHIP869QSYlGHavMzf95XVVfaSfz6nk5nC9dT7pFGyl8q+uiePlyKsaQN0W7O4sc1kNMwmusNyAR9DWroChLdepzk5NebVjaDfoclaFouXp+Rf1eYR2Rxxx0rh9DtDf6pgjnIJ9xXR+KLvy7Z8Ht9aZ4BslZmnI4Hc96dJ+xw8pl0pewwsp9zv4kEUKr0wKjlmwM5GBRJL6daz7u4wNo+8a+fjFyZ8zCDkyJpDNMSegFPll+zxc9+g6UkaiGIkkDuapITfz5P8AqhxXWlf0R2qKfohkFm15OZDwvqRXQWkAtY9sfBPUio4IvKAAHOKtxjJ5rCrUctOhzVqrnp0HINpy35CrSknnnA7CoCyoCWIXA61xPjD4o2Xh9GhgP2i46CNSDj3PpU0MLVxU+SlG7MaOGq4qap0o3Z3V7rmneH7SS6vZ1XZz83bvXgPxM+L934jeS20yR7eyGQ0ycFx/sn+tch4m8VX3iKYzX9y+0ElYkOEA7Zx16Vy93fkoeSx6n+nT0r9WynJVRjF1Em10tpfu+7Pv8u4fpYV+2rvmn+CMy/tIQZD/ABnqTkn61L4E8Cy+M/EcESpizhcPK/bjt+NMtrW48SapFZWq+YzEbnHRR3r6Q+H/AINh8NaVFBFHiVh+8fHLHuTX0Wb5sssw3sov35LTyXc6cxrRpQfdnRTWUUOhGFUG1I9v6V86z3QOo3WAPlmYDGMdcGva/iX4qj8JeHZWz+9YbEXuTXzza3DO29yrOeXz3J69O9fL8PYepOlUry2k7LzfUMgpzVOdWW0nodJuEi9MH06Y5qWPjJP+RVG1m/29yk9elWwxUAYU57dq9arBx0PrGXEl5689eOlWYJgVyOABzjpWarAjjHv6VIkpXp+XWuGdK6MZQubFtc84Jzjg+1aEd0OntwK56OYblJPGKt+fgZHauGpR1OKpRuzTnu8cZ4psF0CT6frWXNedy34CoUvNgHIGehpKg2thKh7p0qX38JPJ9eKI9SVmHP6c1zR1ILlSwBPNR/2nskznAPU5/rQsHKXQj6odxDdg5546Uk98NvXn2rlbfVgVwr7/AKc0s+oyOmFjkbPcA1z/AFSSlqcv1N82ppyagd/zEk1ja/pdvr9oIpsLIDvjkAyY29aqtdTO3+om/wC/ZpWmlxnyZV+sZz/KvRo0pUZKcHZo7oUlBpxdmcVNZPbz/Z7lFSXPKDlWHTcD3B//AF1ZtA6vlfmkXnY3DAdOvetfU7qGSP8Afr9zozIVKn2OOKy4Z7eVtjzo7DhZEbBH4Zr6uFaVWHvL9V8j24VXKOpq21zFcKUcK4OQyFc/mKsCz8og2z/KcfumOQPoapBMr5jDzlxlZogAw/KpY5WiG5SsijqyDDfiK82cXf3X8uhhJXd4luGfDgfNHIucjv8AT3rQjuo5kUSn5ugIyKzRcx3IAlC/UDkH2PakdGjQMPnQen3gP61ySo8710ZhKClvoajrsjI/1iEEEYzweOR6Vw+o+En0mWS60WJWiY75tM/gbuXhJ+63+yeDXSW9+0YGHYqepz0qb7SjncnBJ5xxz/jXTh6tbCSfLqnv2YQjOk7o5uwnWa3Fxbv5kPIfHBBHBBU8gjuKj17xTaeE4ILu7sry5illWGJbOISO7twqgcYySBzWpdafbtdnUreeG2ucgXCzyCOG4HT5ieFfHRq811nxz4F+HWk6lqvivw5c3XiDU7ye8sNPuLmWSVbFXVYWjdSETMi7+O3TNfS4PDRxkrxi5XsuVbu/TfZb3+88jN81hgaXM9L3u3ol699djqPH3xM8JeB9I0nX9Tg8UaePM+zTJbrNChlRiWVm2+VncMHafmXoeK+WPEP7UXxE1Qf2eniSygspZX2wPDHtRJBzG7bSCqbgB3+XNdd44/aY1bxf4YTwu2lWmr+Co7iztZXaSW1aRGjDi1kYsxRldWYy/wDTL0OK86tk06xv9V8O6S2lePYby5/sWzez0aQ3J3Im68toVxvdRuVSfmJ+bvX6nkeQUqFLmxVFOV9LtOy6WurprqvxP58z/iKtXqcuHquy7XTv63s0ctfaDc2oGsawlrqOkwat9g1C5ttRSSWV0Zd/ltuLMjKOHAK89an8Y23iHw3ONF1Gy1axgtpZbmy0LWGeRoIZBuEojKhWUx4/eLwcZFe3aj8MviD4N01vFmhfBu90azBks7C/1GyjdiHQMzS20rOfNxG38P3S3APNeM+GfH+pS+JdP1HV73VNZRvNtLwaffOmpTWbxlHt0Y5CxYzhdpUZNfc+zjpdbHwCxFS7d3r+PqS+FfGWu/DbxJBN4Xvr5LyKdriLTWt2kgmXGVJjyd6hM/MRn06V7P8AD39pG4vNf0fxFr/iO+0yaGwkW7EkInj1RhcZMEQXBQlG75wVT3rwGbxLZalaAPZtDPaaa0NvqM2oubklZCyAH7uQjeXsAHy9MUy81rStZ8R31zYaZc6Jpr2wtbextplu5EkMW0LvkwWQuCf7wB68V5mNyrC41N1ILmas3ZXt21R7mX51icE7Rk+Xtrb8/wAj9HYviX4b1jTY5/CskOpX2pTG2t45Z9saTqm4pIzD5WAzhcc4OK9B+G/gy28O6Tqly1wt94hvPmvL4jbg9Si/3UUcBR9TXxZ8LPiR4B1+08EeDbiz/wCEQ1e2KRXurW8KQtcONySI1wzc+cSDvIyvIFfbXgbxV4a1SGTw3o+sRXV7ZqrzxG4WWYRFcq7MOHyO4/Gv53z/ACupladHDxkk7t3V20nZO60t2X39D9soZqsdhU4yTel7O+tk7PqFxIbaTywCduASetVHla4yq5GOrdhTtRYvcyNK2wZ4BwSB6VSF2ZsJb4I/vdF/OvzqFPS59VTj7qfUnmaOMDb9/Jwff29aiW23gPJxx90/1pjzw6em6SQFj3b+QqvJDqmshRbN9ghIw0zrmQj/AGVPAPu35V0wpt7uy7s3S5Ve9l3Zn+JvGkHh8Ja28MupazMP3Gn2/wA0je5/up6k1y2mfBy98U6t/bPje786U/6vTLckRouOFLZ6eoH516Rofhix0BJPssObiQ7pbhjummb1Zjya1ihVBk7T7HP613f2ksHBwwas3o5dX6dkQsV7NONHRvd9fl2RW03ToNPtYra0his7aMfLFCoUKPYCryRquTtx15qNZ9vTknvS7jKPZc8dq+fqTnUk5TZxSu3dlqOaNQAvzOenFRuxPU546DsamsI7f7Un2jMkWQCi/L365716A3hixkgG2JVGONyjp25FcFWtCi1dbnk4jFww8kpJ6h4VjiXRbdVXy2C5J/vN3Narx/KSMZ9KzrNBpEQiKYjDZB6gVqQMsiZUgqR09PrXzldtzcu58lVfvymtmypcWaTxsGUMncHkj/CszTdMbT9ZgkU/upAyHPO3I4/DIro3t2jIYqcEcZHUVTvYHaNhGfmKkqf7rds/jRSquPuvZijWbi4X0ZpvEiRebySrfN6EGnAos+QRsGCB7dqpWOpC9tVlXhJFD7TkEeoP0p3mbQD34B9CO1S6nK0lGzVvvRw8krtSN5oYrqIvgbsh1yevPOD+teffEnw8k8cerxgq8OEmJ7oTwf8AgJ/9CrqEvWVAh5iGOnah/Kv0uIHG6CRCrjAxhhgnFfbUMxp4mnGMlaWz/wA/kPDOphaqqRe35djyOS2w3Ndj4EjENjccYLSE5HXoK5Y2radeS2MpJ8slEcjr6D8Riuv8LAxWbA8fvCf0FeLjbxpuLPq8dU9ph9OtjokmIywYqScn1PFTS3eYYVB+45Of51QkbGMHg4pkkpCqc8ZwK8WnWnDZ7q343PmvZKTTNB7lZLu6J+UsOGGOg71zE0IOpXEYHCyE4rWSY/apgcHIzz29q5rRtaGo+JPElnj59Puo4z/uvCjj9WIrvpqpWjUn2s/vf+bOqjBwu10S/RGqUzIoJz3P0pk6GSBs/wAVWDwk0hz0xTXAiij3nAUZJPauemryVjoUtT521nSX0y+niliKwtI4jfqGG445rKNoQMryP0rtfhzdReOPAC3Ureas91ebHPOALiTYQfYYrnEQRExtyykoc+oJBr9QhWnCU6Mvig2n52dj9Qy7HOvCz3VihGCQSRVm2IxzxjpRPBnG3qB61f8ABvgi+8XzhgTa6WGw1wRlpD/djHc+p6VpOdNU3UqS5Uv6+89HEYmlQpupVlZIzmtrjUrwWljbyXl23KpCMnHqT0Ue5rvPDXwGRwtz4jvJJ2I/48bNzHGh93GGc/TAr0bw/wCHbHw1aC30+FYF/jbqzH1J6k+5rZCNxn6fSvksVn1RL2eF91d+r/yPgMbnter7lB8se/V/5fI8q8QfBPT3t3n0RprG5VCUiEpaNz/CWDZI9ODXjsepTWzyW12pt7mFmjlifIZHH3lNfWV0Rb7nY7U5OT/Ovh3xX41j1zxfr2o23+oubuRoDuzlAAgb8dua+q4YliM29pTq+9GKTu9077X8z2uHsZXxLnTrS5kldN6u99rnaNqyspBO3puFWYdTDIdzrnpye3rXm8WuHy1G5ffb271bTXjHuUPu/H1FfY1Mn0skfcKMZHetqa7sKykevXmrlhdgkc8kcYrzyLXvNb72Fz164rpNKvzIQoIOMA5615mJy104bFTorl0O7sJsuO+a3opFP1xiuV024B2kdR6+tdDayBunJr4vEQsz5rEwszVhUHkVYVd4GBkVBbZxySO3NW1I2nFeTJ6nizdmSxJg+hqygweaqiTp/OpBLyD/AErmabOWSbLJcA49aYZOOTx79Kge46D6VG8w6/z7UlAlQZK2TnOary4I701rjGc9KhkuAK2jFnRGDK10AM98elYd6QM47cmte6l3Jx19fWsO7/izwM8A16dBHrYddzFuzkn0PP41UxgnHH/1+1X5lJOP5f0qnINoAx8p6V9BRlZWPoIPSwi8Z5UDt6ZqWMhzn+dQKvzDB+v+FSxcY57++ac0WyzEwXk8D86sRkDoOKq7gwPfv0qdSTgknAPTGK5ZpHPJE4weRx+NWYyvQ9u2arDkf4VKhweg47d65GrnLJFoye/HWnRnkfy9ar4L5xx9aljGMdvf1rJrQwaVi9DLycHGKfK5CZb9KqKwwcHFSGRmGP1FYuOpzuOtyldORmqLkDk98Y5xmr0w6596qMpIPfvXZDY7qeiIi+T7ijzzjPU89+9Ry/KvT/H86hcliwznp9MV0xhzHUopk7zkpyeV6+tT203HJyen/wCqs0OQ/Xr2qxDIudu4e4pyp2VglBWNlZd2ATyBmjzcD1HQk9aqLJwByR1GKXeSeB9cc1xchxchRt7loZlkT+Hg9wfY+1dBHdJfWmU9OQex9KwNT02XR5mRj5kRz5cnQEf3T6H+dQWt61pISvKtkPGT0ya7qlFVYqcHcqVNVoqcDi/iF4GlS5l1zSYwt2v/AB8W44EyDr+OBWbdOviLw5b30WWlg/dSb1O4KOx78V6xKi3UYkU7xzxnr7GvPtTjj0TxMVQbLHUUO9ByPNA/qK+py7H1KsY0p6yjqn5LdP5HoUpurHkluv6sTfCvVDZ3kEBP7uZGgOfVcuv9RXo9rP5FxJHnh/nTtivG9MB0m7ZgMS20qTD0IDc/mM16bqF2AIpY23FMEe4NcGdYdTrqpDaS/FHBOhebXc1hc7dStrjP3WwT/jXoUd0GHmZxkdK8tSU3YZVKEldwUV1+lXkkumQMeo+XNfG4yjdRb6aHj46hzKL7aGmGWRrkhh93vwB0rZ05nEMfOAEB47155rHiO10KzupJ7mGMk4x5i7uOTxUmn/F7QV0+eefULeOK3QEkOMsMdQOtE8rxVWlGVOm2u9mePXhdWi0/+GOk8RzCbEX8RbHHeuu8OQLp2log+8etebaf4htdda3v0k2W55xJww+o7V6FFdZhGGyuOoryMbQnSgqMla2/qYYqL9jCmttzTknJz+tQREPIWJ9MVmNeFeM5B7CkN47qIYBukPcdhXmRotHnexaRPfXbXc628PIBG7bzitiythbxLj6Zqpp9glgv9+RuST6+laML4BOayrSVuWGxzVZq3LDZfiWIwAcZ61Q1jXrPQbZpbuVUUcjJrlfHHxMs/DEBiRvOuTwEXk14V4g8VXuvzG41G44JysecBeuK9rLckq421Sfuw/F+h7OXZHVxlqlX3Yfi/Q7zxh8WbvVy0OnkwWvQydGbnsPSvOLq+Zdxzvdjlic5z+NGnaZq2uShdPsZJFJwZHUqmfrXYaR8Gbq4AfU58bhzHFxj8etffQhgMrhaUkvJat+p9vB4LLafJBpfmeaXWoGchF+d88KnJOfpW1ovw51nxNIpZWtbZsEM3Uge3avbvDnwu07S0UW9qN2eWYZJPrk813umaDDZ4+UA15eN4phSjyYWNvN/5HhYzPqcU1TV2cX4H+GNp4ahBVAJDyz+prr72eLTbVpBnAHG0VtiIDqOPSkAh4AQenI4r87rY6piqvtKzcmfE1cZOvPnqanzN430vxV491nzodGuDZRZEW8hA3+0Qf0rC/4Vx4osl3SaLKsffymDHH0zzX1zEnAA6egGBUkkIIA49ea+npcV1MPCNGlTSiump69PiGpRSpwgkl6nx59muLCbybiCW3lzwkybSR7epq6DgDJ46A+1fSHjLw1p2taVLFdQRgAZDAYKnsQa+f7rSxbXUkSyCZVYqHXHIHSvocJmtPMIuTjyyW/b5H2eV5rHMIO8eVoqD7uPvc9PemfdJ+9weMYxVryCo5/Go5Ixu/iTPf1Ndsaq6HvKSEWQ5Geg6VM0uF689/Sq8kR246n061IQzJggce1KSi7MGkQXE7KOOo6+3vVJ74xnYTkD19PpVi7QtG3fK4rEvHCZY9AP07V6eGpRmrGlrI1LO3u9W89raNHWL74MoDbtuQB7HPWprO01K3VGuNOjeYdSk6sM/wCznFcFd6vPY3IuLWZoJYzxJC5Bx6Edx7V0egfFexvJha67ssbhjhbpP9S/+9/cP6V318DiIQcqUFKPbW6+5nDOpOLfY7O3k1EgYtCp5yAwY/zqxvvFJLW0hx1IBx+HNS28IkQSId8bDKurZUg+hBxVpYmxxk8evNfHVJtOzj+ZySqK+y/r5lIakqN+8jnXvnacfXpVqDWLX/n4IPoRipw7J0LAYJ6VbgLOgyVIB/iGfwrllOFtV+P/AADnnKNtV+P/AADgPHHxTk0TUG0/TRbzXAjEkkswLImei7QRknr1rlY/iJquoq6X2naXdBwdsttbguvH3sMf51zvxG0O4k8e61H58InklWUBwV+UgBQMDHaqGn6D4gt2Rohb3AA5QzBT9ORiv1PB5dhKeEhJW5mk7vR6pPc+iw2Do+zi3FapO522heIjAh+13Msn917iERSD2bGFPWt/zIL1Q6uN68742Gf0rj7KfWrcES+Hbl1XlhFNG/5DODW1b30Kupm0y6tGzgl4Dj8xxivMxWHjzc8N/Jp/gdM6cU7x/NMvzM8XzTDzF7SKNr59/Wmw3siZaKQShf4V4bP+7n0qzFdWl0nE6Pjs3BB6jPSqGp6LcnM1kUumUj5Wfa/0Vuh/GuGDjJ8ktPVaGScdpafkWoL6G7div7uYfeIHX6irBKrndlF6h1bp61xT+IoI5zBfk2s4/hu/3Mg/3X6GtywuJLnYLa7gn3fL5c5GcdvmUn9a6KmDlFcy0X4feaTpqOpxfxw8X6Poej2ul30ouLm4IukWO3eXy41bYrnBwp3N3BzVH9rfwH4VvPhLoGtPrbaj4ktY7W2smaQu1/Cwz5CJGNqtzuDY/hxTx8TtM8H/ABqs9Re2uls43e21a0a2MshMKsouUUA/ICVwy9ehxxXN/F/4Qw/GfTbr4p+C49N0fR9PgkZ7LYsD3whldp7hQflQ87QJArNt6V9zl9BYSvhfaSlTUdXLS0m9OV9r/O/kfiXE+KnXhWpxSl0ts0kr331t8jyD4TfCuX4gWur61oN3HaeLNCnjn/su9lBfUJZGIitraIKSW+SYyGT5QqgHqa6LwTPe2/iXxB4jvLrVI/GOqWbwaXpPgt4dOkEbQkLdecg8uKEGPHloAz5z068x4H+JnhXwx4TttITw6+j6yHMmqazA8smqakskgBs4HDqttEYdysSGLFuleo/D/wAPeDvjX8WPinJa6Cvgv4bi0PiBFtoD/aNpZQMALa2RMlWkHmF8KwwpPQZP7G9j+epttnAJour+Jn/s6fwtHZ6fc3C6dJqtmk9yYbovGrXIbzG8x1kjdWdc58xxkZrL8e/CaT4c6fdRanqzXuq27fZrq3tRu/e7dyopRiSqrywcLjp1r1D4J/GPxL4E12/1/T3fQ/DelQS27aJZabGLmWIh54d8eCQoKq7yhMLv/wBrjK+KEM2m6Fb203htPAUkk73ulaY+vGYXPmssiNGqjcGH7wM0jbAXwFU1DlJNIUd7J/8ADnzncWL2spskSSW4Vt22IK54XJOBnI2/l3qzaz2cUEDXL+Uls8nlR2kapdb2TcrsxHKggDBPHatPX4ktNL0uIQXtrqI+a7FzCEgdsEBkcZZiwzk52nPFUNFfT4b2CPW0uptMJUXjWCxm5jQZ2+WzAjnHPqK36GllfQ6vw3Po50C70DUZLu6G+3vknsZQ1tA+9DN5icSSfuQwUBvvtxjrX2X8LfH3gm58YQD4MaTYLaCBYda+1l7YLHn5JIzJufcDkHJ2n5e9fDmi+FJdNvGt9Z/0C5EEF5Z2twwRbpZVDL8/I2tG2R2J+XrX0d8EvCvhO1+FJ1XT/Fc/h/4hW0s8Uss7xGBgGby7V4WJV1YRbgSc7vpXw3E2Go1qCcpPdpJXcbvrJLVpdHfRn3/DFassQoxSaa12vZaaXdj6/uNT0vzZYEuv7XvkbaYLNHmdXycqwUEKfqax7q38W3zCO1s7XRoOm68k8yUDP9xOAfqat/BPxdeTfCvSr7VbjdqsiMsp+zrCWO8kOyKB8xBHXpWu+rxBjvfL5+p/Ov5txFsFWlShBSlFtNvVXXVLT8UfumHqVru0b276/clp+ZX0fw1DpX76aWS/uyMNcTkZ9eFHC49hWzuXnPOapR3ctwPlUqnvx/8AXpFUD/WyjPGQvQn6141SU60nKo9f6+4qSlJ3m9S6ZQOB26AdaBEWIJAHuetQ/aIIABlVPvjNV7vXrKwUNNNHEScKZ3C59gDyfwrKNKc9IJsjll0RppEo/wBtuxPap03FgoBJPOFrKstU/tAAxrI6H+LYVQ+hywBP4VsxkjaNwHqFHH51z1ISg7S3Oed46Mt2ulF23zSbB/dX/Gu+028S5tlG4kjhlPrXAw3TY5POR1rU0zUZLS4UgnbnDDjBFeRiacqq16HhYyjOtHV6rY7aYCUYIJ+vas0s9lKHRvlB7dKsRziVMg9envRKVfOeQeK8SPu6M8GK5dHsaWnahFfw7C22RMnB43CmHcflJyCcn69q5+fzLWUSxMQueCO1a1tfLfwEghZB94Dj8ac4bSWxlOhye/HZ/gZ+mXptNZvdMkO3pcW49UbhgPo//oQrYJO0k8E8DPFct4uWS3trbWYAZLjTXLuijmSMjEi+52/N9VFbtveR3dvDcRN5kMqhkI6EHoR+FdNenzU41o9dH6r/AD3LlTulNddH6r/MmilLoT0JyCP5io5LnY8Zy2QcHPTb3/Ko0bZMw5wwzz096iumxgnOAP8A9dYwbi2l1GoJuxz3jWxMdzDdRbsTLjB5IdO2fcdKt+C79LyzucgBkYEj+R/IVPrytfaUyE7pIiHX2Yd/yrD8ITiPUrmHp5iBh+fTH1Jr15yVfDvTVW/Cx6kU6mEcXvH8rnayN69MY/CoZHOVHUU6QnacDpUEvAz15rxIo8+KJY5P9NbvlR17V5n4F1MSfGn4k2m7L/6FKAen+pCnj2r0aAn7TITydvGO1eK/Dafz/wBpD4ilWyDbwoR7oEH9a+oyukp4fFvtBf8ApSO2jTUoVX2ivzR7hLHuiijzzIwH4dTXK/FrxNH4R8AeIdVbj7PZyFPd2G1APqxrsQmbpc9FFeKftEyt4ku/CvgmFzu1u/Wa5C9reH5nz7E4/KuXJKEcVjqcZ/CnzP0Wr/BGGFp+0rRi9t36LV/gO+EegyeG/hn4V09x++S1E0o9GkO8/wDoVcTqNwRqN+2cqtzKPw3GvYJJRDPdsBiKKMBBjAAxwK818N+DH8X689u6smnQyPJdOrHJBJIjGO7foK+uw2IhUq18TWdk3f723/wD7PAVY4f2labskr/frY0vAXgyXxey3l0Gj0kEgYOGuSDjCnsvv3r22zsIba3hhiQJGg2qkfCooGAoHpTrHTo7K1ijgjSGFVASNBgIg4AA+laENvtx+IHtXxWZZhPFVLLSK2Xb/gnyGOzCeNqc0nZLZdhqwnHOCO47AU2QrGu4YIH6n1qYjecZ+VeW9/avNPjV8VbP4Z+E7nVJcSzZ8i0td3NxOfuoPbux7CuLA4OtmFeGHoK8pOyR51KEqs1FHE/tT/F9fA/g4aRZTY1zWVaCHb1hg6Syn04O1fc+1fGFnqP2aJUVW2gY+90wKvajd+I/iv4xkneO41jXtQkCpDAuQAOkag8JGo9frXu/gn9i6+vFSbxVrgtc8mw0ldzgdcGZhj8h+Nf0zgIZXwhl8aOLqJTesratvyS1stj7fB1qeVQtN6vseGf2xsTJZRnuW9PrS/8ACRKw2iZOeVw3pX3H4T/Z68DeD1VrXw7bXVwn/Lzfk3Muf+B5/QV12peAfD+v2P2XUtEs723zkRTW6FFPbHGRj2NfOVuPsujVtTpSce7aT+7/AIJ1PiZQelO69T4A0XVJdRnEdpFNdS5wqWkTysT9FBrudJu5rK7NpeW81jcDkw3cbxPj/dYA19uafo1rototrp9pb6fbJwsNpEsaDj0UVj+MPBuk+K9Oe01a1S7iIypcfOjf3kbqh9xXiVONsPi6ns3RcYvre79bW/UdHiqTmlOn7vk9fyPnnSrrcqE9a7DSn3AZz+NcD4YgaeIEF9gkZV3PnhWIGT36de9ejaTaHbuI61wZmoxk0j6TGTi43NeInaOKsLnOQKS3jwvt3NXktw+e4r5SUkj5ec0mUvnz0yaYWYVtx2IOOOPeo7jTf9n2rFVY3sYKvG9jDaba3Wq0l719a0ruwK9s9qwrqDYeOvPTiu6nyzPRo8kyT7Yc9cUyS8xx6VjXF35PyZyag+2Z5B5Hr6V3qh1PSWGvqbT3AOOBz6/pVKZ1Oc856nFVvPP3vpxS+bzk+taKnymsaXKQSqSP61nzR5+70I6Y/CtJxgH8sVF5QIx17f412QnynbCViiYivQYPTgU8oP7vJxVhwTkdj6VERkc5xnkdulbKdzVSuNAzwTn3FWkX2qFV7dx61aiXBJ4rGbIm7EkSE9P8ipwuOeDUkKhlye/FSBOCRk/zNcblqcMp6kWzj3yKkUds5P0poyMHuTinDB5zgZqWQxR8pGfX8c4p+flz2ppOGPr15FNJ47ZqdybXIpWHQdOvrVdiNm0cjHXHfFOmPXJxx+lV2O7ue4zXRFHTGJHIOMZqi4+bPQd/54q0TuB446e9V5euR+eO/wCFdtLRnZEhGcZK7u/NS277SM9zkD2qMA7sAKB+nrUkS5PXqc/Qf5NdNSzWpo9jSB49aeDuHtUCHCgZznsakU55HArzGjkaOnuNNE6MkbK6kfMh5FcpqWjS2BO1S0fX3X2rzC48CeNdAk87RvEst7jkJPKQfyORVm0+Mnifwq6weK9DeaEcNMq/qCPlP519BTyeolzYWrGp5bP7mYU6FSlrTkpeWzO3s9SkspMj/Vn7ynqff8qreLNMj1mwE1uR5kZ86MgfxfSqtn4p0HxjG0+j3yLdDlrVztY49Ae9LFqDQOFIwh++v44NONCrSqKfK4yW6eh3Q95+0irNbnKM4ubiORuDJGY3XcOG9K7PwZqMF5NbxXg8xYl+aPruAHQH1rA8U6NJoN7a3GAbS4beHU5UE9uPWs2C0vFZLu13xeRdBHmAJVeRgHHrX0VbDrEUknpdaeQVZQnDm5tHdXOzk8SaVf3ko0+N9PRZTAsT/eU5xk1sarqg8O+HbZLe+W4ul3TfZY03efGOpB/GvHda8T3P/Cy59CXQJHuNLhGoXVrHIokvEYEBhk44PJrK8P8AxD1aPxDaWVtbJbEXb29mdQ2hJGYfNHvB46969ajwxGVP2lVbq6T1PzLMeIKfOsPh3pF2beuvqeg+LPC1l8XPD0es6vDp+lnTpjcRW/2kiW4jAOQygjBNeR+MPDi6Ff2I0u801Zo0zDbXhMZCtjAU55qXxB8E7y+8Q6lBcayJ4pJ3uC9tMWuIhj5lV1wNobgCsvX9V0uw05GsGtfF+qxYjSJxsuIpuAu7PQjv3r6ihQWHcKVOV4rpbRfN6WPmYSdWNSpU0dlrfXvst9Njt/BNvcaV4pvYLPxRLqeqFEluY5HzCi9dgXoMf/rr2TRfih4s1bxTPp1rYm8gt41b7PHBsygxucORg49K+Or3xn8QtG+1X+raRZ6dNJP9lnEYxI5IARkAJJHPavoD4b/Fnxb4IutDtIt17ag7Lq4Nt+8AIyUPQ54rzc0yelVfNVjGSkrdLqy6NI0pYxyp+5zXir6ro3pv1Z9B6N4ij8RKTaq4boxxwD3we+K7HTETTYRkZl9cV474k1C88G+ObJ/Dzonhy9iN5qP2tsGJmIACdwdxz6YrutU8bafoenm9vbgJGAGLHp7V+GZ3klXB1o06avCeqtq/Q9/D1Hj6aVNa7Ndb/wCR2QvODKcKB3JxXm/xB+LkGjo1pp7CW6Py8dF+prm7jxR4l+JZ+z6DbSafphJBvJlKsw9VU8/nXU+EPgzpPh8rdanI19dfeLStuyfWvPp4PDZe/aYx3ktorV/N7L0PYp4XC4L95i3eXSK1fzPNdA8HeI/HFyZ1idElO57mfIz9B7V6x4c+DWiaMEl1Em/vQc7peR+C9BXcwNuxHaQiKEYAwKuw6aFG6Q4Pqa5MbnmIrLkpvkj2W/zZyYzOq9ZcqfJHst/mzNh06NFEdvAqqBjgYxV+HS0i5c7jVgzRxghcD36momvcZEYyfWvm51J1DwHOpMsgRwjnCj06mmC7x/qxmq+15D+8PvUwKJ7VhZLfUy5Ut9SZFLnLnHtU6PGuMenU1UUtJ04H61YijOQT0rKXmZSXctJNu4A4PrQ52jc3A5/AVDc3kOnReZLIsYz95iK57UPEguyyW53L3b1/DtVU8POpqloTSoTqv3Vp3KnjCd9XsLizhk8vcpUsOorxu50t9NnEMi49D2/CvW+h9PcnrXnnj+6ijuIlVsuSenXHpX2OVylB+xjsz7rJm6UvYwWjMMqJB0x2Jqq684oin3fKT7n1qQvvJ446c+tfRWcWfZJOLKu3ccjHHrTTH8xxnHrU+D17U5kOAK25rG3NYzbgFgVJBPf5ce1czqaERvhecY+X/GutuF2q3Tnniub1SMpk9COmOBn3zXvZfP3rF30PPNamKlyvT16CuI1DUmyVDfX/AOvXoOuWhbeNnGDkD8a881m3/eOR0zjjj/Oa/VsucJI+fx1SpCLlEdonj7WfCk3maRqU1mucmH78LH/aQ5Br03Qf2nrqOJYtb0KK7YcGfTpNhx/1zfj8mrw2SBmbGPof51ZsrM7sM3ORiuvF5NgMYr1qab77P71Y+Sp4ytUq8ux9W6P8c/BuqgK2py6bKeCt/C0YH/AuV/Wuz0zxLpGphTaatYXm7GPJuUY/lnNfHq2+yPPpjK1EmmxSbWaJST1+UHp0FfDYjg7CVLujOUfWz/y/M+iTctGe/fGrRJF1rT9akZV0sx/ZJZkTLwyEko7EcFTnGe1Ykem3lkR5byyxHHMOGB9wDXnenWAhTa0jxo33o2mIUj3GcV6F4alv0t0ht7We/tgNo8mNmZQD2bAGPxqquGlgsNCi5qXLprpp0+aPpsFiHTpqnJ7HRWF/LAShilDD1jb/AA5raTWMqCvPpnIH9KqJ5lvJslhngkABCuCoOeTjqKskuwysg2/h+PWvkKzjUd0vx/yOibjU1sKdRtpiTLFFJnnnByfyzVWSWwb5ceTg8eW5XHcdD/SkuUuMcPER3BQHj8Kx7n7REeLaKUnptbZ/LitKOH5no7fMunRi9n+JsTtZXYEc8kVxH2juIwwGO4yKpnw5oU7/AD6LYOvqsIQ5PuMVivcSHJNhKCM8iZP5npUSa1plq4R72Q3DHabeJ/Ok+gVAa9JYatFe7N/I2nh0luzi/E/iR/hF4u8QanFoj6do9zpcllaz2EjeazsobzRk/eSQR5Gcbas6P8HdT+KmprY6r48TR9CklivtT8MROr3M6tFDvbzUIMnmiMktjAYHgmtT4ieFZfGWhLcJpdzYPpxeWO+1a4WKFEYASAo5ySw47V5F8P8ARfCvi+wmg8QayNC1Ntaik0vXrSCW1YQkyNcRLIQVAUlQoPCsy4OM191hGq2C9tTnyzjZNqKk1tZ2d9t290fj+f4fkxHK/ejLVK9vW9u97W+82ZvFV18KfiV4y+GHg/wvbS/DvV7u2uNTs75Y7yUKsQUMk0hGxQ0qsQx3Ke4rySye/wDhT481vR7h7nRr4i40vUG8QWRE0I3lGjilRi4fuGU849K9mf8AZZ8GeONY1qLw74ufSdF0W3kTWdTvGe9uZbhmZsSBVWJEHlhiykkg1418TfiH441Qf2T4m8Xat4ghmmjhW6mYTRXWnwMRDNbqy5VQUkO4H5uM9K/Qcrx1HE01QjNynFK9009t3fq99+p+E5rl9XD1ZVHBRjJu1mmvRemxJ4A+KGqeDPFmq+IfClrDeaxNbfZgJIVlt5Imh8qdJBIAxDgb9oOO3SuPvtZlfSdJhVr1p7W3azFxO5njuYyQfJWMj5FUkDAJ71o/EjwXpNkYNY8N6kJbLUNSuYrTSUeM3NrAgXypJlSRmR5ASdpHbrXCwy3U10nmTzOwVi22Q7kyDlefuk9691RT1PDirbMvajfpcBwk0sixnbC7uwjMYULkJ/DkDgdhWfZxI88COiyozrviEm3jOB8w780QJyBvMVywAiDSKqKuOVYt09s8VesbM3l1i1/cXEasyqyhoi68rlycfMFwPU4rTRFnW/D++W28S21pqiNr2nRSwQz6VAqTtd2yzglYHYEBtw424OGYDGTX0/8AtNfDI2U2h+KdB0XT/CasnlXcMdvbxiMLIspmbB2rIpKpt5J6VxP7MHhDwP48k1RPFNzeedb2g+x/ZFFjFbLIMvcRuMAyqfkGflC9c1k6/wCPPEPhnXdZ+F1/qS3unQI9hA5gUNOruJIptyk7nZD1b+961+fY+vLFZilhm06S95NNJprddHb8z9QyHDKhQvXStUdoyXRrZX0tc93+Fnj9IbTXJb/TNb8RrcarPcLqNrbLtzkL5flqxUbSOxPBFdl/ws+ZpTFZ+D9eAbhQ9kUz9TXafC3wePhb4Ms7SOC4kvJlF1PcXAIyzqDtVei7en1roZtQ+1Y82Vi55JdiSfzr8OzXMcHPGVH7Hm1sndpfcfsuHxEYpRUOZJWvd9OttfzPPbTVPGGqZ8rwz9hXtJqF4qcfRQxq3H4a8ZXuPP1zT9JT+IWdqZnI9NznA/Ku3FxER2+lPFxGO4P0r5qWZOP8KjGPyv8Anc2liJ/Zil8r/nc5238HAgfbta1C/wCMEKVgU/XywD+talh4d0nTH8yz02KOT/nqRukz/vNk/rV1riPAzyPzFL5ueFQ/lwa8+piq9TRydu2y+5aHLKc56Sb/ACX4aF/T9Pm1O6Ea4B6knnFdHP4N8lPvsWHcVyNle3FpOk0YZWU+o6eleoWl8L22Rs8kZrwMbOrTs4vQ8DHVK1GUXB+6ca+hSxnhuRxzTY7cwHEm7PTg9q6y7iSX/DpWZPbnBBAYVzQxDkveMIYmU17xJpc/k55+XvzzmtJZdykjoeormhGYmy+9o+pAYjH4d6qN4qj0PWrSyujtsr7KW05JIEoyTEx7FhyufcVpHCSrt+y1e/3HPUo8zbjqzrJHBjZOdrdR2rKV30+fcCQpPXP6fWr8jbWz+dQzxJKCh5B9/wBa5IK2j2ZnC0dHszSjulu7beMYbgj0rD0B/wCxb650Rm/cxHzrTPUxMemf9hsj6YqK3u306fB5wenYjNS67CZbeDVbT57mzJlRR1kj/wCWifXH6qK6KULN0n8Mvz6f5ClS5G0/hexv3LgJkckc/hTZf30GCOoxUFlexX9sk8TCSORQ6sOhB9KEPlkx9ea89xcXZ7o51FrTqiKFgVKOeH4P16fyrnNOjNj4gjBzjJX8G/8A1Vvu4Sd/++h+FZWrL5OpW8w5UlTnt9a76L+KPdHoUd5Q/mR1Mkh8v0JFVJWxF696lL/KMn8apzn9zjg1wQRxQiWLc4nPOTjt9a8O+ByG9+NvxHvPSbZx/wBdWH/sle3W0gMxz02/TNeL/suIb3UfiBrGRi61VkDHuAWb/wBmr67Lf3eW42p5RX3s9Gh7uGxE/JL73/wD32I5MzEZycAV4Zoh/wCEs+MHifxDndZ6PGujWZ6qXHzTMP8AgR2/hXrHjDxEnhHwhqWsPz9jtnmAP8T4O1fxYqK88+Hvh1vDHgiztJj/AKZKpnum6lppDvkY/ia5sr/2bCVsR1naC9N5P7rL5mGBjZSn3sl+v4fmX9Tkmi01oreLzru6k2xp6ntn25z9K7TwZ4Yh0LSYbGIA7SZJ5D/y0c8sx+pqnoOmedci7YZCrsiGPzNdxbW2y1EQAAf5nyR0HrXDUr88fZLZavzfRfIxx+KtH2Ue+vr/AMBFeGFid3ByDx6/h2FTujIojxiWQevQVLEA7NK20xp/DjOc9O1Vr66WzhmuJ3WPCl3dyAsa4yc56cV4zptvze3p3+Z4Ck5ysjG8VeI9P8MaNd31/cC20+0jLzTYyT6BQOWYngAdTXxT4wtdc+PfxCt7q7t5VjOYdL0CB8fZ4MgtJPIOFY5y+PpXofxF8bah8WvEVrpejWxubKOYmwt1JUzyDgzyZ6IvbPQc9TXt/wAKvhNbeBdLDybbnVLgBrq6P8Q67V9IweBX6llkYcM4f27jfETWi/lT6+Xm/kup9lHD0MooKtidasvhj282Yfwh+COm/D6z/wBHhS61aRAs12se0Af3EH8K59eT3r1Iaa1mSrDJPbsPqe9aFrcJCgEIZUH8WMFj349KrSuWYlycjkA8n6V8LmWOeJnKpVm5zlu+i9D5epiqteo5TZW8tVyMZbH4CgkNxyB6059qkFjj27mnIOfmGCecdcV86O5EWxn1FeY/GLx6PD+m/wBladIDrt7GRFsGTDGeGmb077c9TVr4qfF+z8Df8SuyCX3iKZcx2o+7CD0kmI+6voOrV5Doek3mrXs+o6hM91f3Tb57mQYLtjAAA+6oHAA7V93lGU+zisbjFaO8U+r9O35nv5XgnVkq1Re6vx/4BN4a0poYY41yNoAyOv413VjbbFAbg1DpmkCALuHPX8a3BBtXgDmtsZi/bVG+59bicTzuyFghA4zwOatxIvXHSqXmbOM9O/SrEN4uOetePNNnkTUnqjSiBBBqc84zxVKG8TPpn8avR3EZ75rimmuh581JPYp3NuCvA/rXP6np7NnI47V10hVucdO1Zd9twfU8VvQquLOnD1pRZ5rqulsrdB15JrF2sPvA89yO9dzqWHBOASQT+lcxdwpvz296+rw9ZuNmfa4Wu5RtIqxSkr6c4qcD0x71WSMqQM5GOcVKud/Tjp9a6ZLsdckuhOF4A/8Ar802VCAPXGR7VaVcg5Hb6A0yQdf1rBS1MFLUokED5Sc9R7Gm54yOQO9TYDcgc9euaYV6cfj0rZM6ExiIDj0GABVmPjp9feosDIGQaVG59T3wKHqTLU0IGPtyf1qwTzwP1qlCwzjPPv1qyX/WuOS1OKUdR5XofyPpUcjgYPUUDaenXr/n1qGRvU5NCQRWpL1Oep6ikkOR15qFJhk8e9NlmLZ+lVyu5ai7jJDnJBwfWqknJ45/r61M7Z46D1BxUMi5Genp7V1R0OqCsMHA555/OonH5jvUuMD8eveo3bnpwevpW6ep0IidV9cenf3qSEfMDknHbtTcDoefpUkAxgY+o71o5e7qU9i4v6dcVIPrUa9eB9R61MqdyOf89K4GccmYiXayMyhlyc5AbBxTWjS6UrIiyo3BR1B/Q12l7oFvdxbJIlOe4GD9c1yl/wCCdYtZWl0rWgAeRbXsCyJn0yMMK9LD4mlUekuR9L7fekc6xMJ9bHM6j8KdA1t/OW3ewut25Z7Q+WQ3rxTrPwPq+jRTbL3+1LcfPGkybZw2OQH4Bz9K0jqHi/RCPtegWmpRDrJYXBRseu1xj9a0LL4oaLuEOq21/os3T/TICEP0dcivXlXzBR91+0j5NP8A4KNfa1I6wV/TU4vUdVkn0WW2eN5mQhkiP3wwPIwelef/ABb+Ier+DvhlqbaVDzrBjidzx9nY8F/qMYr1r4jX+j2ccOs6bcpcz5Bb7MQ6OhHVgMjOOhrgPHz6X408MXbWJjW1uLdo5EXDkSFeW29ua+tyiq5zpVKlN8t9b30aa0ODM5QxeCq0qD5ZuLduqdu3mfNHwvk8X/EfxVdabY6xFBr9xast1reqzMBHCvSPf/DmtfRvCqWVjc3OvT3ena/FqLmw1QT+ZZxyxcgqc4ZTjGaoeMNa8Kf2ZbeEPhrDdpHqEEaajd6s3lySXC5LsM9FGDXoGveA7n4kfs6eCL/UdVn8NWejJJbZ1KMLaSqpIBXYBnO0YY1+1TcZRTd4ptK1tfn5M/lynOdOo18TSbev4LzRJ4T8WfE61vLbxs+nQ22kSXyRzRvOrmUN0lMR6xAj71e1+Hdd07xBpep63p+l2N9411IN9uSOJY4/NztjfAzx0GRXxnp1zqkrQeH7TUYSmrr9m825lPkxRgZwuMnHeuttNR8W/CPUbLRtMkTW7+ximuNPvdKmyjRuRv8AOHXCns3SvJxmVwxEHFWW1rXWi6N32uezhMznRkm23bV3s9X/AMA7/wAZSeM/gn480XSvFnhe00prlFvzJl7kXSOxAMefusG4xXq/wv8Airqema2tzqXh2S40VC900GxUmgucgKsgY5xivPvDfxG8U6poumap4x1Oz1G4nk+yz2Ega8vpIUyV8vGRGoPNZWteKZPF1/PBH4TuLPw+ls99JqoujHcSdt4bkF/9mvGr4R15KnKmtN2npo9Gr21PpKFduhNuo2nqlbq+npY9y8UeGtZ8Rx6/rt/dCbxDr80SxaYIWEUEa8gADocdW6V3ngSK18U2i2uviFLy2YA2O4MxC4AavjPw98UvEvhvwdqfjO41LVdZdF+x6et3Ku2GGQ4UNjkvjqa6L4Q+PNU8EePtJl1y8trtJ7ItJdQneSWII3Hsa+czjIsTXwVSLleUbuLWjbS2XoepleNpKtFUU4uSXyvpe/mfoDHPHYRfZ7ZAMDAwKu2lnJORLMSvsa5nwlrEWq2UV4pDpINymuiGsqx2AgkZxX8x4inUhNwktVufQ16c4ScUterNlbmKzj4GKgk1F5m9fQVk73nILkk1chTYBXB7NR1e5xOjGGr1ZZDOT+9b2wKkUoSB39BTA0YGWzj3qhqXjDRtETdd3kEK/wC04FONKdV2hFt+RkoTm+WEW35GykTfxHv261KsAHJ/SvKdZ/aI0KyLJp6y6i47wr8v4mvO9e+PPiXWCy2Nt/Z8Z7iMyN6deAK9zC8O47E7x5V3en4bnpUclxlfXl5V5/5bn0pf6/p2h2zT3l1BbRAZ3uwAryHxl+05pOlCS20C2fVLrosp+SAHnHzHr+FeDardavrsjzXxvNQkPUTZK4zzheAKzTpOpvt22ez5QQXYAD8Bmvu8u4QwdF8+LnzvsnZf5s+hw3DtGm+au3J/ci34x+I3iXxnei61DVZlCk+Xa25McSfTB5Puai0n4veIfDTqEvFuUz/q5ev4HrWY3h25b/X3SwgfeWFeT+Jq/p+nWVi25LdXk7Su2Tn1r9BeFwEaCpeyjJLZJKy+Z9HHBQ5VTiko9j1G3+Luoa7pIb7M1nJj+Pr+XpWS2qy3k/mTyszN3PNc79sVTjOQOR8vOPxqWK5+bHfrivnP7PoUrulBRv8AM7qOFp0V7kbHWw3A28NgjnNWVuO+eOpJrn4LzEY7dDkdBV9LrCjcy7c9q8irhnqbSpmrHKQc+g5JqYEYIPtgmsqGXcVXdux1+laEUuB1z254rzatNwd0c042EdMgDOR71jX0IcNxyPvVtFt3B59jVO5jDIfYZrpw03TlcaOD1m1LZwNwUnJXiuB1nS8u/wAq8Hn8PevV9Wtg0bgtyR+BrlNQ0rd0RcFsj+vFfouW4vlS1PMxVLnVjzRtGZiuOMADDL/M1cWzjtF8x2WJc8EtjPX1rt9P8K3er3i2tlGryH5meQ4WJSfvMfT0HU16h4f8C6L4VKziIajqC8/arrDbSeuxTwv8/eu7HZ/Swis/ek/sr9X0R41PA2ldI8c0P4e+IvEyB7HSnjtG5F1dnyIiPUbvmP4CvQtE+B1pbKj6xq8lw3UwaePLTp/eOWP4YrvZNV+0S7EZ5JAeEQZI+vYVNBZ31yuURIAe8h5/Kvg8ZxDjaysmoR8t/vO9UFTXvOxBpHhHw/oUUYstHt1cDcJpB5jn33Nk1vfbo4xhpVHoByf0qvDokK83N08x/uqdg/xP51z/AI3+JWk/DgW8TadJdXcyM0cUZCgAd2Y9BmvmIqvj6ypwcpzfn/mJL2kuSmnJ/wBdzl/j34xl0/RLTTbd5Ipb5izSAlXWNCDgdxlu9eJw+NdcjTbDqt4TjoxDgfoaseMfFtx438Qy6ndRl7mUrHBbR5ZY1xgKoPX19zXoHgb4FvqCRXviSWS2iIDLp9scOR6yN0U+y1+r4eGEyPAQjjEuZ3bVrtt9EvLufUUfZYDDpVd+y11PO4vGHiS/uPs8F7c3FwTgRQR7nPYcAZrq9J8CfEPWwrMz2EZGd97MFOPoAT+le9aVoWn6DAIdOs7ewhAxiKMAn3J6k/Wppbm2RCCc98tya+XxHE0ZPlwtGKXdq7/DY45ZjOWlKFvxPJtD+CUwl87xLqzakq9La3kYIT1yzHk/QCvRtJ0ax0SFYdOsYbJBwRFGAT9T1NWJNR/uJuz0OMD86zLzVQTiadgc/di6/SvCrY3GY6VpvTt0+5GDlXr/ABu/9div4r0W18SaHqWlahIWt7yMxSbsNxkEED1BHFfM/wAT7fUPA3xJ2S3D6xpeqiKW+tLiBV+1RZ/eJIY8FFyqnII6da+i7a5vNZ3jSYhFGCVe8f5lB9j/ABN7Dj1NJqngPS9Usnt9Rie+aTJLy4MzPn72T0+nSvpcnzJZVLkru8XdNK11e2vk9Dysxy+GLp8l7S01W+nR+XzPm1vFPw+ttY8Zt4F8Qan4a8Py6KIriyjbyhqsyszSACQHb+7YhRkNk/LnmnfHXxb8OPifH4Q074d6Ubnxj58Gl2EcqPH5VsoMccUm7CsxLDryvqRVT4n/AAut/hD4bvdJ0y4vfEX9pP594mxY0075v9HIOCWlYBum3gc8VycGuTeENF1O5sdCFxNaX0Y0jV7m4RdS0y4OJHdo4/8AXLISQN2VFfrOGpUa/Ji8POTa21SvoleWzfz6H4zmGHq0oOjXgkt3aLdm3fR3tt17npmjfsfeOfEOoro3iTU9K0TSPDsQuNHNhaJNBdPJJvIfZslfGCGZ8t0Arxzxp8PvEuoal4hvtPivdR0DTb9kvtSj04JbxXyq2/8AdqNwT5Pvc7QRu5Ndn4r8ReMddvdHvdQ8ZQw6hrdvDZXJtrmO0C27MXLzhCVXZ8qkgqRgLjNdhoP7QbaHo914D8D2GnPpl1d3Fra20kVxIy28pPmM8hALl+dhBzt+9kitYYjNqL9pOUajdtErKKW7vu2+nTf0PIqZLg6rVOCcX0babbaukktPXqeVfAP4YWvxZ+KVxo8OujRrcaS80s9tYLMsjCNFkiWNiVKktnP4gCvTvCP7N+kX3xJ+IfhrUPGh0fRdGmjFvJYuIo3mmQSjKyEgKnlncBk9sit3wl4y8A/Df4Z6n4H1rTY7HxEZJ0iS0iVjJLOzCOSC6IZ18tdqOzlSuOBmvCZ7PRNX0W9k0prrTvEdn5ks2y7kkjvn81184O3ygIo2ncQW8zjNTKvjsdWquEpU4aKLsmt0+a/ZrTra5ph8ow+HhCM0pTTbkrtN2WyVt1vuj1/wt49t/gHpOq/DrxnoS3NlfzltP1S0slaC5RoygueeWIyhXb93c3eqH7P3wavfG+t/8JXerA/9laksE1xdb3efyxlSFz3AC5rlfC2g+JfjBZ2sU0T6rHp9gyQWSRiJLaNmG8oMcuzfNmvrL4LfCvVfAXhJ7my1qIXd7br9q8O6jGVjLJnbtmBO2QDo2Mc4PFfP5tiqWXUKkYVIqvUsnro3tt0ut+h9xgMA4qNaa/dxacU1rr1drrTWz+89fh1y4kthbgRiEZ2r5YO3noD1ApiZYlsAck4/CuV0nxjY3d0bO5hl0q/U4e0u12Nn/ZP3ZB7qTXVQk7flcN7dwK/njF0qlOVqqafn28n1Pr3SjS+FWuOWEDA2DHXA6Z96eqqOOOuOBTwSo5XGeKdnseP6V5jbM7sbtz2H+NAjcnk846U4YwDgfSpVC7Rzk9jUt2JcrEPlknmQ8fTrXReHLswr5Lybscqen4Vigeh49cZq3H5yfMBnNYVffjys4q6VSHKzsC56H5qrTsI+c5yahsrppUAk4b0pbiMN+HNeOo8srM8NQ5ZWZXuk9B9K5Xxn4MsfHGmPYX6sASJEkjJV43HKupHcda6o7uevuD1FV5lEygr1HT1r0sPXnh5qpTdpLZrodtKUoNNOzXU43wV4s1DRL6Lwx4qlVr0/LYan0S+QDoc9JQOo79RXoRlVjXIeIdDtfEdjJZX0bNGcMGVirxuDw6sOVYHoRUHhfXri0uRoWtTb79VJtLw4AvIwOvp5gH3h+NeniaMMbF4ikrS3lFbeq/VdOmm2lWlGac4qz6pfmjq79DLzjMg/I+1N0u+8ohCeM5BPb3/oaez7xg/eHNZV3+5lEqcDPIPTNePCPMuVmUIKceRmrpedJ1KXTwAtvLma2x0xn94uPYnP0atSdj5gYcY4NYjF9S04GKTF1Awkib1I6D6EZU1oQXiXlnFMmQsgxtPUHPQ++RUVo83v9dn/AJ/M4pQald77MffEkrIOlZ+rRefZMBgMnCj+VW5X8yP3PGfaqIl82Hqe449Qf/rVFNNWfY6Kaas+xsQXHnWEL+oBI96gnb9zjBOBnGcVBpkgFltPZiMfy/nTLmXNk/JGAec81KhaVvMyVO0ml3LF1fC2trmYkARQM2PTANea/sp2jQ/C43ki4bUr6e46e4Ufh8tdB8RNVGmeAfEd2x+5p0mOepKkAfmavfBvSDoXwr8M2TDZItsjuPdvnP8AOvoLOhk9T+/OK+STb/Fo1qJQwkl/NJL7k3+o/wCLCDWH8P8Ah07jHeXX2m5A6eTBhyD7FzGKtQ2pu7pI/fnHaqGsH7Z45v5ycrawx2sY7AtmST88pXTeHLQyZm7ynAyeMev4mvPrS9lhqdJdFf5vW/3WXyIT+r4del/m/wDgG9pdssCHghE5wO/oPxNXsyAmE43uxZsHHHaoNwiUbThUGB0zn1B9Klt1LgH5t7DJ9ce/+FeJOdlyx+fnc+am3JubJ5S21VUZjToB3avnb40/EO58aa7/AMIP4aRr+WSTyrsxHidxyYt3RY0xl3/Cuv8AjV8TrvRvs3g/wvHJeeLdUXYiQ9bOI9ZGP8BI6E9Bk+lTfDT4bWHwx0VicXmuXCD7Tejuc52JnJVAfzPJr6zA0KeVU1j8Yuacvgj+r7I9vL4RwcVi6sbyfwR7/wB5+S6d2Wfht8M7T4cWRlLi91q4Qfa7wjAOP4EH8KDt69TXcvfS3h25xEMfJ/ePv7VnK7uQ7Zz6Ek5NWo22HJPPB+lfPYrHV8TOVSpK7f8AVvQ5K8p15upWfNJ9TRtmJC4UmQenOKR3wxXhpcn5OCF+p/pVKOeaSUiDKIerjr+FQa94j0rwfpxutSuEt4OeW5dz6IByxrgpUp1ZKnBc0nsji9lKUlGKu3slqzVW3CHqXkIznGQB3+gxXzz8U/2m4LXVpvDHgQJrGv7zDNfwr5sFs3QrGBnzJAf+Ain65q/iz9oFpdO0qO40LweSUmZZGi+0DjIllHzP/wBc4yF/vMa9I8A/CzQPhtp8MFhZ26SgYM4iVG9woHCj6V9nQw2AyVe1x37yt0inovXv6WPQjhlhXzYlpy/lTu/nbRem54l4O+Dvii6le/1CweGe4YzSXOpzgzyOepYDJ/OvXtH+HRsYoxNeDIHISPHP1rtJrmMZwc+xqI3e4ccZ5yetedjs7xeOld2iuyWn4npSx+IkrRSivJf53MhfC0KADfJx78VFNoCDOyYjHrg1toJ5icRsQvBPanfZnK4cAADoK8h1asbOT3OZYmonrI821uGbTpNrkEHkMOhFYLa1JG+Nue3H+Ndh8RwbXTkYxM7FgAwBwvqa82SUOQc9O/avqcJFVaKnJH22XJYigpyR08GuL1B/Piria+I8EMD25riXlJORnHPFU31F1zk4xwx712LAqpsei8BCZ6RD4oTruHXnNPm1ZblOD+uK8yjvGZmJPy9f8KtprohG0t8o7k/iamWWWfurUxllkI6xNzU74E46nOMHGKxri5QnBI/xrK1TxDEHyr4OCST+VZyXhvWBLZQNkflXsUcBNRUpKyPUoULKxvwsG9vx4H0qwFycD9KzLacJgA8cjitK1fpisKsXFmtSLiaMH949PTrUE4OPrj2qxFwoyckcUwx7znGcZx61xJ6nCnaVxscAKfhiq88IUjt0rRt/lAU/TNV75RvBAz1FEZPmsOM3zWKHlg8n/wDVTD17cH8qsADnv7CoXPHTg10JnVF3HK3Q9ferIfHYcVQBAHXgnFTI/X19KUohKJaklII9fX+tQPKTk+gqPOc55570D5h1H8qSjYlRSFU8dsEU2UjA+owPWl5HU9vqMe9NcLnIHJ/GrW5S3Iz1754HtSs4Ge59T0o24wc9+1NILEkjPJHP6Vpua6ERJHTjOM9qhfO75RUxPQ+vembe5YjvmtYs1Q1egx+Hpmpofv8Acdz7elQqM5I46EevvVq3U7jnjnn0/CieiFJ6FpF5z7j24q0inB6Hj9KgVD7Gpo+6nv8A5FcMjgky2PFdk7qpiuFJzwUP61ONZs7hsJvyeowRUFzo4Eh4+Uk9u9T2mkqrcDOT+lYSVC143XzPHlyR1iTiya4GUywNVLvw7cSxkNa+YpGCpAP14rrdLthH264962I4kVSWICjv0ArzVjp0Ze6ccsfOk/dR85eJvAGh3yyWzRrZTN95Im8s/iteQ2vwgvvCPiGS7sNVEumkMJ7abklSOoPtX154l8M+Htdilin0WK/d+TLKME9s5HPSvK9K+Adn4cWV7TUL9jNIx8u4naRME8Jg9ABX6bk3EUKNKSq1Gr291q6fo73VjWVaGJ5ZzhaSd072f/BT7M+E/F3hjT/Cuu6zfam6z/aXzZwnODuPzEY9DXongfxBD8R/G3gzwf4xkv77wJpsP2q6trTfHE8a/c4HRS3GTX0N4p/Y+0nx3dJJdardWtnhiIYY0domJ5KPjjjqCDXT+E/2TPCfhGWSf7TrGrXMsaQPLeXpKmNTkLtQKNoPOK/S3xzlFOjFTqNzt0Wztb0/E/JMfw7XqYycqFowk29Xrq7tadD5d/aY+H+j+BPGGl+JtPf+zLvUrp5LXRpEQItoigKysvB5rgPDMHiTw34jsPGOiX2nX51aJrdLdczSkSHa6eSAWYr14FfQf7Uv7NvibXrO01vR9budbh0eGVItKvIwTDGxLMYWUAtz/CRmsv8AZb0u20D4VR6jNDDFqN5czRiXYBJHCrY8vJGRlgTXtR4iw1TLPreGl7R3s1s9b2T7bHPgeHMRisyWFnHlTV+ZbaW1XzezOa+H/wAMfinZeJptXtdS0vwQYLd7WG41VUWOXzeHAi+Zh6gla1k/ZlsrCyaxvfjSzWmWK2thpMtwSSPnH3gOpr0LUNd+++VLHO3PPFYFxqvmOYd7NJ0Lbu49a8D+1MxxDupci8or82n/AEz9Vp8FYGkv3k5Sfrb8Ec3Z/sZalrHhad/h14ysvE9xbTiSWz1FHsp4toyB5R3Lz/eJx715rqGl+KPDvifTdN8VaNcaI21liQoPLnZTyVkUlX/A17vZ2u5ZHMjwApsknEpjLqeqkgjj68V0/wAPfB8PxAH2O3uLCTw3bzB7m3kBkDupyNnQBu28frVvPK+EpzeLkpRXVqzXzWnysjglwpRwdRV6NWyTTUXrdJ7PqesfDu8kTw1YROVjAhUbRx2H6V3NpdoCMuM+o5rnrHw7bWMSwxRCJF+VdrZwO1dFY2sUKDBVcccck1/OePq061WdSPVt/ee3iZU23JdSz/bkKHaAzPjrjFOOq3kgxDatzwN3FWbcWyLlYGeTJ5Iq3HNIR+7g9eCea8Rygto/eeNKUFtH72YF1ouqatxPcMidMK2Kqw/CrTmffchZnPJLjcf1rrh9qGB5a09Rdk/dAprF1oK0Jcq8ifrdaC5YSUV5GDD8N9GTHyDPbAAqV/hxozrypwQOhrcj+18ZVSKUmbq9tn3U81k8ZiW7+0f3mbxmKv8AxX95yl18JdGlGVlljPqrc1z+o/AeC63+RqtxFu56K30HSvTrZ4JTsYGGTpg5AP0q8thz+Gc1vTzfGYd6VH89QWaYum7e0fzPmXxH+z/4qs0aSymttXQc7P8AUuR+ORXluo2ureHbl4NV02602VMAiSM7fbDDIx+NfeH9ms3c596r3ugwXI23VulwvQhlBFfVYHjSrS93EQUl5aP/ACPVw3ElSDtWSl6aP/I+E4NREq+arBw3Qhs+3GKtxXu5snr2r6R8afs3eGfEIe40+H+yNQbkS2vC5916H8q+b/F3g/Wvh1qy2mrx+ZG7EQXcaYim/H+Fsdq/Q8tzjA5v7tJ8s/5Xo/l0Z9vl+b4bHLlg7S7Pf5dzVgu8rnIAHQdOfxrQt74OOfpz71w0OslZOefT0HvWtBfkkDKlSfmzjiu+tgnbVHsy21Ozin+UYLe/t7elaUMxYg5z7njI61zFpc79mee4G6ty1nDADPP8/wA6+bxNGyOeauagPUHAFEqll9+w61HDgMD0J65qxxkfh74rwpe7LQ5nozHv7QupJ3K3+fSsaeyHcZPUY46+9dRcxljyeg7VQcAtk8Y7V7OGxMkiWrok8PWF3YxyrFbvEXYbppRtDYHVR1I7dK3ItLgc77jfOeuxjtQnr0/xrDbxHd6dtRk+1DOcyEhvwNWbbxtpTrieGe3YHktHvB/EZrkxFLE1puoo3v1RxT5o6beh09u6pGBGI41HGEGKtxK0pzzxzz0rO0XWbPVyyWjF/LwWJiZQv5gVrmRh+7jGfUnoOK+brRlCTjJWfmefN2dkh7BLcE+nOf6VynjTwPp3xCtlS+tyk0akQXicSR+455Hsa6gbYhmYgnHf1qrNeNID5QLe54FPDVquHqKrRbUlsyKfNGXNHfuch4P+FeieDplukD316g+W6uMZX2UDgcfjXVXGoruKx5YjsO1QyQFsGRs4/hzwKWSQRdwFwK669eri5+0rTcpeZ16zlzTfMys8ks3+tcKMHpyageMJztPA6tzn3rN8ReK9K8PW4kv7kBmPyJ1eQ9gqjk1SsY9e8XqJfLbw/pR6zXCg3Eo/2IzwgPq35V3UsJPk9pP3I93pf06s6V7i5paL+tia+1FVuFt98k9zIMpBbDc598dl9+lX9M8GPeRhtR2heCLOJjtz/wBNG6n6dK3NC8OWWgWzx2tuV3cySyHdLKfVmPJq1PcYBEZwBz17VhWxyXuYfRd+v/AOeWJlL3aenn/WxWuZEtLZYIEAXaAAvAAxwAB0FYmqajFoNhNfzKZXX5Yo1GWdzwqAd8k4rSkPmgnOU5BzwT9KyNGsz4k1wanMMaVZ5W0B6TSdGl/3V6L77jRh4pXqVfhWr7vsvVhHlhFt/Pz8ipp3gu2k05JNXgivNQuHa5naRd4ErqVIHbai/KK4f4m/A3QfE+jQwWcdroctkGc3sUPzsGUggsPm7V7dMiCEynI7A1y+rRPNCLWJgWuZkV+MnBYD8OM16WBzfFU66q05tWd/JfLtYwlSp4uDhVV4vdPb+kfH998BdT8DnTdZu9Am1CyDwPJYJKApiV8vFMACTuIDZrO8Q29/4q1Kz8R2thHoFybmWKCTSvlQBIx5EKQqAxIJX5ycCvuyeSWxvZJLfiSKMY4yOW4BH6Vk+HvB+j6NYW62Gn29usc5uEwudruBkqTkjPoK+4pcbSjD2leHNPZWelmup81UyDCtWh7sXZtK262e118mfCGk+APEPhuO0123kvraUT/ZtSu9rxeW7EsI3ZgcucA1718F/wBnPR7jRrXXr9l1LTdXDXElvI0iTxypIy7CQcMhPzc819IXtlDPDe2d7bJeabepm4gkQMHx0Jz3BwQe1OhsLTSLOzNhbxQ6fkp5cChVG7nOBxjNcGYca1sXhvZ0IuEnu0+nb1uLCZPhcJNSjG9tr66tWe/VlXwr4O0vwjpk1jpVqlrBLJ5p/ifdjA+YnJGO2cVtQjB+bAJ4z2P+FTRxjAQ8A9D605YyGG4BlyeOua/LK+JqV5udWTbfV7nsXtdDZbOO6hEc8SyqDnDqGAPqPSnR2ccOPLGwDj5emKmRdv3fx+npUpKnt+BrklUk9G9DLma2GROVJ2sT061J5ingrz79qNuG9BT4bd5mCovnDIOMds9KwbW5lJpas2NJ0U3iB3JSM9FHU/4VuwaDBFysS/UjJp+l3W+2SQQvCWGdki/MvsfpVozljnBxXh1atRycdj5etXqzk9bIiFqFxhQD06dKGhHf9RSveEZ/dH3qFtRReoII/Sudc7MlzsDDEFBAC1E8igfMcg8VS1HxloOn3sVje6nDZXEwyguDsD/Qng/Sufvfi54OttYi0ka3bS3jnbiIbgp92AwPzr0qWBxNVc0Kbel9unc6KdGtU2g312e3c6x8djzVOUE/OvX0qSOeK4iDROGU8gqcgio5SQeB0/nWCi4OzNYJp6lR8OOflPrWHrelx6rbeTMGUhg6SocPE46Mp7EVvvslPHXpxVO4jDAjkY7Y716FGo6clKOjO+lKzKPh/XbicNZagVGpwDJ28LKnQOo9+47GtmQrNHhhgEY5rn7i3R3hkY4uYmzFL0KnHI+h7irtvetMnmNhHHDJnIH/ANat68IzfPBW/wA/LyKlS15oqxJaXX9m3IjJO3P1zW1DMlveNg4hmO5D2DY5H44zXNXhLxlhzgZq3pl8t9Yval8SLyuOoGeMfQ1zyp8y5vvJrUeePP8AJ/5m7PLg896zBcBJ3zkLnPHPah7svGWcZZeCo/HB/Gs2abEiuCc569M1lTp20ZnSpbpmrZzNFfzJnCum5efT/wDWKS4uttk/cbeT6e9Vb92tRFdlgkcZ+dmwAEbgk+2cVTmEtzpkt5HIjWogMjzs4SNIz0YsxAAORzmuunhpVJJxV72WnfsSuTeTSWhz3xjkk1PwL/ZMX39Vu7WzGOpDyLux/wABBr1qFE0yyghA2wW6YA9AB/hXjuta1pUGt+CJdR1K2s7M3bNuun2h5liKKinpw0g5zj3r0rXdTaPQpZm8x4Fj/e3EERmQR4LM+5AQV2g89K9TG4PEOhh6EabtdvZ7tpW+5X+Zy4qUZKFOMla7b+dl+n4mPpStczySMf3s8jXDnrjeeB+C7RXc2JFrGoTIYYUADIx61xHgfVLPxDp8Os2kySWl4qyQsGBBUjIyR+VdpcXCeRCIwVl3EbQTwM5Bye3PNeDi6TlOcZvlcej77NfI58XK7UEtDRhbzZAOSinr2J+lY3jrx2/gvToo7C3/ALS8QXzGHT9PH8b93bH3Y0yCzf1NT3eqx6HZCQK1xK3ywwofmlfsM9vc9qyNC0X7JfS+INUK3Wt3K7C38MUY5EaDqEB6n+I8mufBU6dOar1ldR2X8z8/LueYqMW+aaulsu77encyfAHgUeEEu9Q1Cc6l4q1Jmmv9Rk45P8CZ6IOgFdcXMrHJzz0Pc1BLd/aJdwHB5yB1oRgTtBxjBz61GJr1cXUdWs7t/wBWXZLojtnzTblN6v8ADyXki6krIcDkevarKq0hBydpxx61Sub2Cxs3urqVLeCMbndzhQPUmvKtS8Za98Vp5NO8Jg6Z4fBK3GtzqVMntGODg89P0p4XL54q8rqMFvJ7L/N9kKlhp122rRit29l/m/JHT+NfjLYeGp/7L0WH+3NckJjS2gG5Y2/29uST7fniuZ0D4U6h4l1T+3PH94byZsGPS0cmOMc4DkcAc/cXj1JrqfCPgXRPANsRpsAa6kGJr6XmWX8f4R7Cts3rSqdgOf8Aa6f/AF69V4qlg4OlgFa+jm/ifp2R2RnChFxwqavo5Pd+nZemvc0hepbQpDbxpbwxjaqoMKB2AHYVUe8MzYG5vpVbjrIxkPp2FNe7ZRgEAegrweRN3ZzQpLoi8kLNguQvPSrUbQpxlST+tc4bluQWZuaWIkk4GKbot7s1eHbWrOrS7CpjonXGe9NkvCoPQjocjpWDB5wwQTkHrXCePfFGpRTvanNvH2Knlx3P/wBatcNgpYmooJiw+AeIq+zg0P8AiJ4zkup5LC1lVrcLiRhg5PoD2rz3zxESA7MACT3OBVW5vthK8DrxjFISWjzjBPBIPX2+lfomGwcMPSUFt+Z+l4TBxwdNU4r/AIPmW4Q0rEksqfl+dPktd7Fum4dfak07kDkfQ+lbkVuHT5hx6ms6lV0pOxvUnyMw2syI/l+U9OPSsHV18kMwZt3ccn9a7qS025wO3aua1q0yjHawHPSujBYi9TVl0qimzz66uJHYHezHkY/Gt3S5ii7Qe3zE/lWXd2WJHHcfw/0zUlpJ5EeN+49zjFfb1oxqU0kd0UdZaymR+OemPTArobMeZtKZORnNcvprAqDzgdff8q6vTAQuT1Hcf4V8Tj1yOxx4jSNy3IxiGAcgDkVPagdT1x2qGVMjn8s/zqe1BGM/TNeHL4TyZfCLKgXoOc8HuKrzxlkJwenfpV4rvPPP1qOWECM5+nFRGViIztYyMc496juI8gZ4PB9zVzyST0696jvB29O9dcZa6HbGWqsUMsG6UqnB4PTpTC2JOemOD70zcRk9/Sui1zrtcsA7uBwO/apFjCjPU+tNtz0J459KtFd/f8u9ZSdtDGTs7EBY5znI96hbn68cZPX2qWVCp9uPc/nTUBPHXtwOtNaagtriEDA468e9R4yeAfXA/wAatNEMYx07VBjHbOfX/H1ppjUhpT07nOKaIsg5GD6VZVMjp7/SpPJJOOmaXPYfPYqrHgDPOfwqzbwYII7dfWneV/L6CrMMRGT157Cs5T0MZz0Dy88fzpyx4BGM85PapwndunfFLs2joT68Zrn5jkczqrmxA6j5cdTVeG02SdByRx/Otq6UN1+ue1VhHnkdM/lXhRqPlPmo1W46k9nGQoznPfHFNu5HmmYEEIh24PrxzjvViBdvXIH1q42mwXzBpQd3qrEfh71z86jK8jhnUUZc0ilZ2fyk7CQOpPPPeq72Qabft5HAB7etb0lgxmgaGYwxo+XjChxIuOhz0NM1LTobi2li2+XuUqGUkFc9x6GiNZOS13/A544n3vU8J+LuvQ/B2U+Jh4mtdHtp2DXWlXT+YZiBgPFDncWPAOPrXF+Bv259C1jXIrXxH4cl0HRpIGaHVY7jzWLgjBeHblVI9CSKu/E39n+Kfw3q99e2Vrf3kAeUXkzM00icnqeQcdq+RdZ8MzXc7SWcqxRxgbR24Ff0HkWSZLnGD5a79pOOnMtLaaWs9WvO55ebYjHOMHStZdlq/JvrY+7NX/aM+E0uqWunx+OtMlmlG9JImdoVPYPJt2qT6GsnxTffDi80+SXUtT0hsKxLWlyjy8918s5LGvi/w54Ui0yA3F1FHLqUo/eNgFY1JztXNdFFCYbYxIipDndtVQBu9eK7Vwdg8JOLw1aatvqtfuSPucjy3Mp0Y1sRJRbV7K90vP8AyOkS4TVdWks7S82QFyIpbxgrmPd8pfGQDjriurtvAeqQ3AitbrSr4+YgfyL1S4UkEtz6A9K8e1GBNKgub6JDuYZ8vaSCxPA47Zp+kXH9pOM2k1rPt3FNpxx1IYV9XWwMpQXsppJd1fU9b+0XTqywuJajLp2a6NPa77H2RpHw60WxV4x/p8bgZEwDL0zjHcZrs9M0O3s0AhiWFcYwi7Rj6CviSzuryLCrdXSHsEmcH1zwa6TS/FviDQ5Eey1jUYJARkfaWdT9VbINfnOO4XxWJu3iLvzVl+Y6mHqzjpM+0IIrG2x5zhSc/eGPyq+up2Ua4hzKf9ha+f8A4efGW+8UXsOj+JY4lnlO2C8hXaJXHO1l7EgcYr1OW8htVOJdgx1Jr8wx2UV8HV9jX+Lyd013R4s8HJu1Ru/4HYPrEEETy3EkFnbjrLcShFUdiSTgVz+qfFvRdK8T+GtGt9RsdYk1qaSAvp10sxtmAHls6rn5WYlfwrwL4seO4/Fl4miwybrG3kEsgI+WSQcAe4FVPg/qPhXwh4wj13XmnX7GP9Dggt2kXzSCDI7DgEA4A9819LhuGKccJPE4iLlPldopdWtPO9yauTVPZOqtXb4Urt9tT7HTOcBe34GptxHG1gMZGa82X9ovwPwP7QuN3937FLn6fdxUb/tK+DUbEcmp3Z/6Y2LY/M4r8/8A7DzKT/gS+5ngvAYz/n1L7mepJMQQSox61OtzGP4eAD+Hqa8K1X9qjTkGzTNA1C5foHuikKD3IyzfpXA+Ivi34g8X77e5mTTdPlG2W3smZWYejSdSD6DFeph+FMdWadaPJHu3r9x24fIMZiX78eVeb/Tc+sbe9t5lSWDyrjOcHAZT2B68kdaspLng8fWvk3wZ4k1DwzEbfSL2aFGwFhLb19gqtnH4V2B1Xx9qynLak6/3Y4Qnt1AqMVw7UpS5HUiop6N6PXy/4JpX4cqUZPmqRS7t2f3Hvt5q0GnKHupoYF4G5mwB+tXINU/dMVRZgw4bdwPcetfNZ8E+LNUcPLpt3dOcHdcyg4/M8V3nw68HeLNDnb7bqS2lic4szmbaT0O7+ECuCtlVDDw54V4ua6d/S1/xPPxWVYejS5vbRcl0/wArNnpjozEHI35z6V41+0Rq2gXXgy70zUryKO+kUtbqOXEg5UjHPWvIfib+0B478P8AijU9BZbbTbiymaNpUBfeDyjr7FSDXhOq6xqGt6i17qNzNeXbnJklcsfp7V+h8PcF4mNaGMr1FGKs1Z3b677WPocqySpGcMTOasrNW/rY17G8eSNd338DdubH14rdtrg56cHnIbsa5aykYlh644/rXR2i/L97bkfma/W8TBI++lO7Op0y42su1ge+W/lXUWDjavv0xXIaZ94HhieO1dZpa7APl5YjCHpxxXxWOilexk5X1OhtxkLxkH+dT7QV6D6io7VcrkDOOvrVg5OCMccZHFfD1X77OZsqXK4XpwRyOlZksnlh+wHP58VqXhHl85bPQdOaxb6UDPzcenXr9K9TCR5kir6FC6YynG/k9tvSo4rQOxUkgk8fj3p8ChmwcdScbuT9MVesrYjB6E+o5r25VFSi0mcUrs67wPphhspJD8u98H1IAwMY/GullYD5UGAD1Nc3o4kiAETlVwF2rwOprVS2dgN0shH1r4DFvnrSm3uefUg+a7Y6Xy1yZZN7D16Cqz3Yc7UyT7Dmti2soerKHPvzUs0CICFGBzwBgVyKpFOxiq0Yu1rnPpbXl0T5aCBc/fc5yMdQO/41mavpd/OxtbAebckfPfXQ/c2/+6g5dvQfd9TXTCZmYoOg4b/CkkkCgcZJ4GOp9q7KWJlSldJGnPO+hyvh74d6V4ZujfyhtU1iZtzXt0A0m7/ZA4QfSuoHeSXrn7o5x9afFCYn8x+Xx19KqzzB3ZV6g8k9AKK2Iq4qXNVk2+/6LsNuU37zu+5LNKWBCkEdT7c1U2ebwD8mefU1OsajAP3T69T7muH+JPxEh8IWRt7dhNqsysUXHEYx99h6e3etcJhqmLqKlSV2/wCrs6KFKdSap01ds0ryYa7rf9g25xDEokv5U6xxnpGD2Z/0XNdYsYiEcFvGqIAAqKAFVBxgDtgVx/ws0t9J8KQTzsz31+TeTySfeYtyufouK7bTW8xZJm4A+UetXj2qc3Rpu8Yaer6v+uhjiLRk4rVLT1fcqasSXWIZ47AdazbWINrlsD0EmRxnJCmtBjvmeQ8gHIJ7GmwR7dVshzkh2P5GuOEuWLXk/wAiovkg4+T/ACFuhue4bnnaCAfc1a0i236Tg8kcfiP/ANVMuYsR8jBZx2zVzRiPs9xGMYRz/j/WsZy/d6eRz1J2p6d0Pni3QpJ0OM81UsIwDJZyH9y4+T/AVrrHvV4j26H2rPniySRkOnTH61zwnvE54yunH+vINMlJMllOQbmDg89Qc7W/ECtGJOdvbuR61j6xBctAmq2UXnajaDDQggefH/Eo9+Mr78d60NI1S212ygvLKXzLeQZVh19wR2IPGDWlWk3D20dtn5P/AIPQwk7q6+fk/wDgll4yPbn2p6KJOMYxTjkdQPWnbfUe4rzbmbZGtqzuEjO3Jxg9P/rV6Bo+ixW1mgXG4gbj3NcJH8oG77wGcnjNbej6/LYOQ+ZYz2J5H0NcuJjOpG0GeXjYVakLQe34nXSWIQctUb2mCMGobfW4bvHzAMeMHg5qeSRG6Hr3FeFyzi7SPnrVIu0iu9ucZ4GaqS27ZPp1/GrMkz9Aw+lVmncDBUsO5HNbxudUOYwfEHhqw8R2L2eo2kd1bN2dQQD6juD714Z4u+DGoaMrnTI/7V00Z/ctjzo/z4YD86+hzfR5x09jwaikZZD8g9819Nl2bYrL37j917p7f8A93AZhXwTvDbs9j5m8JeP9S8HOIYpHnt422vazkh09eDyPxr2zwt8RdO8VW4MMohmxho24YH6U3xX8O9D8UDfe2xiu1GFuoG2SD8R1Hsa8i1/4QeIPDt213pE39pQqdy+T+7uIx16dGxX1EpZZnOrfs6j6vZv12PpHPAZove/d1O72fz/zPe5E3nOOfXuaqTXOTtz04BrxTwv8bL3Rrg6frkLkRNtZmQpKPqh5x7ivVdK8Rad4kgE9lcK69wOoPoRXhYrKcRgXepG8ejWqPMrZfWwrvNXj0a2Lk67/AJW69eDVF5GQ5AAkwM9twzzz61LNKUYZ+5147CoHcb1c8kZ/GuSCsEI6DjdrIvysNvTr0Poao29+2nXQZSB82Qv971H41Qu5GhaSSMEsFy8a/wAX0HrVCXUVvbZZopt8bZAdTxweh9CD2r0qeGur9GehTw6kuXoz0JrlLkC4hG84GB3Iz09jU2maVZajdrbX2v6do8UlylvFHeTBJpXcfIqA9Sx4ArivCvjrwvpfiCy07xTrEWnQPmaSOXK70HocYALe/rXL+I/E/iux8W+LNX0LQtH1zwfqdxE2narr6IpitVZAPstwu4qok5wU4yGLZr6PKcg9q3WxFlBbJu130s3ofH5nUq4ap9WpJ8ztZ2ut/wAXbpY9/u/EWi6G0+gy6OmuPapAouU8tlvHyfMVlb7qpgA569q+dfj1+1XP4E8X2uhazpMinU4kSG6iCCzSNnxg7sZ2AfdI9K8q+IOsy6R8LLu9n1GTQ/Fen6iBPDZ6gZLqbzJ8GSME8qyNlFxiptC+H3gn9oLwlFp9rpnizxPr76jHb3evXTFZrZjIiHiQiIbYzu2AV9tg8ooXjUxUb0ublslZJ6JSbvZrXe+p5GIprBp+xd6lk7y+9pLpt0R7j4i1e5s9L0afxZ44SHRBeQ3FozrAkbyhSY43DKUZd3zD3rEtPiT4Cu/FUsA1XT0s9Pmiuphp13JaG5mUFxH+5dI2xgsy4IYNjFfAnjrwtqfhTx/qfgTUL3VPEn9i6lPYw2dndG5jKRnCuiqSM46qOldF8Ifhx8P9U+LMeleKPEN9ZaDFAZJk1WBbCRpwQFiYb22j5jycfdr6qXC0MHTdWpiZNxTaUUtvJLrbQ+fhxB9bqKlHDq0na7dl56pH6K2viax1fWdLb4dWNjY+H7KSb+0rNJES0nV3DNJbyYIUxsSSmBndx0rsLTxdZvrWpacNy6xZy+VNZyrskT5Qytg9UKsDmviay0Xw98OdG8XXGgaxqXiPwPFLBb2s9rqIMdi5cBkmQFQVZ5T83II619Q/D3U9R8U/Dho7C/0JvGOgK/8AYt1qiyfvNOZFV/PjUblAVAm45x8pB5xX5/mnDdDG3knZvaTXK293dd9bPqfSy5qNFVOW8VZNXbavs722Z6XaQq0rTzEPIR8zeg7Ko7Cmz3Zu5cA7YxxgenpXAfDv4tXPxA8P3U8+m2un/Y7t7b/RZNyy4AO85+YdcYNdLDOiqZ53FvbKpLGRsADrknsK/JsbltTB4h0KnxLT/hjupUm488vl1NmJzKcKGA6c9/pVPxH4z03wdaRyXbNJNJkW9nbrunnbsqKOTXNf8JhfeId1v4YhVrcZV9Yu1It1P/TNeGl/D5fepdJ0Gz0K5kvDM+o6vMMTaldYaRx/dX+4n+yvFVDBU6D5sV/4Ct/m+n5+Rv8AV7v3/u/z7fmUF0HV/Ht5HfeMJPsmkoQ8Hh2B+PUGdx94+wrt47mK1hS3tohDDGAqRIAFUDgAelZvnO+CpxHz36043SRqcAissTWnXtFpKK2itEvl383qXOEqlk1ZLZLZfLv5vU0xzhpGDDsOwokulHGcAdMdqzI7oy8A57H2q1FFu5Y5P8hXmuFviIdPl+IkNy8mRGPp6Uggkl5Y4HHHrViPYAAOPYVIcE88Hpmo5rbIz5rbIqiIIB1/DtUocAdcd6ZdTxwruchQO5Nc9feJ442McXztnqegraFKdXZG9OlOt8KNTWNcTSLNpAwDdgOteWeIdYudXffcNvA5VRxj3rpbpJb75pjuPYVi6hpoH8PPQ19DgYU8O7vWR9Ll9Glh3d6y7nHXEZfOeR2B64q1bLvhwTyDn36VbmsWzz1HQDt/SnW9qEbpzX008RGULI+nc01cmsITHg8Zx9PxrpbSHPv098Vj2kODz+db9gMLjPuc14OJnfU8fFT7DLiLMXHtxXN6tbjDZI712Esfy9K53VYwc7vp0zUYadpGeFqe8ee6hbATMD1HPsay/KO5gOvTB9O9djdWQ64ViMj5qzP7P/eLkZYYz7191h8XFw1PpoSTRJoiuEUFOB6dcehrsrJdsI55/Kue0+2WAjAUMfSuktQSBjmvncfU9pNtHm4qVyzt3HOM/hVqKLaAAf8APpTYE24Aq0i9DgZrwZS6HjTl0EEWeOn496bKu5emCPTsalPT0/nUTt6ms0Yq9yky/N6j1xVW7TAHOD9K0CuDjPX9ahvItqZ6V0xlqdcJWaOZun8snbuGeoAzxUKuWfrnHYHqTx2qa/jLtxuHPb+lNt4ArDHXAOcdBXtwcVTu9z101Yv2mWHH1rUjt8g9PSotPtM4x16dK2Etgg4HT+dePVqq+h5leqk7IxZ4cc9O/HOKYIRnHeta4g3ew9arGLGOMZ/OlGpdCjVuiq6YXJ6ZxURTBCg89cYyf/rVfMJOBtzzjJ6Uhgww5PpiqU7FKoiGG2GOvQ55p7wjOBnPbH86sQLgcfn2NS+V8xyKzc9TJzdyjs5J4/KpkBGcDjripZIwaI1wOvI7Uua6ByuhQBj9MetSYz14o46k+1IpC/h/nmsTFu529xjp1xz0qsknbOTmq73fBGf1qsLnDdz715MabseDCk7G5EQMA9ev0rRhkwvWucgvAMAnv6VcivsHGcAjqawnSbOWpRbOhMxHPbpxVe4uM/Ss433Gc4FU7i97E/j7VhGi7mEMO7jfEFvFq+m3dlKf3NxE0TgccMCD/Ovib4tWmlfCLXdH8OaVpkNzfarII47h3OEQEBiVOexr7Ivr9Vt5HJ4UE5Ffn18R/FA8ZftS2Ufmb4tPBjB7ZWNnJ/lX7V4f0q0q1RX/AHcU213fQWLfsKdNbSlOMV82r/gas9ttZm6jd9O9TQRBlyFyfu4HtUzheoG0c4P938KmRMfKPvHs3HvX6y5u2p+uQq8sRuiafHc6/Y2x2COaZUxLwhJ4wfrXTT6ZPYeLJbWHSJi0iNGq+WxRQAcktjGMCudmtRsIDY6Y29a9s8EeK5dY8C2/2qXzru1eS1mY4y2OQT9VYV4OZYuthVGrTjzJ6NXejez03PEzHDRxUoyZxN7ZW9/4d0ua+iU35s4syx4Uj5eBx7Vxb6gLe58nyfN64KEA/keK6vxpqSRh0VlCqMYHAAxXmc140t3uzn0P6135dSlUpuU9nrbsefUxM8O1CDN9fELaddQXEcTLLbyLIrfKCCpBB610Evxe1nxRNskjS27bgxJ684UcCvObwsxLdSeQKseHHPm46tmu6tl2HqRVScE5R2b6HlV8fVddRvZHtfhi3t7iBUngjlBP/LRcsT1PPXmuil8BaPqAzHDJZytxvt34/wC+TkVx/hi7YRJls57e9d9YTGQL/D3BPHFfm2Zyr0KjdObXo/6R9RQm+RWOdvfhte27BrK6S4Xdllk+Vj/SsK90XU9N+W4sZAo6MnI/SvVkbIBB+Ucc+narUe4qCTkd8ivIp51XpaVUpfg/wOxV5x31PDTdLlQz7CTjBXaOmec1LFMMqdy+u0Y659ea9h1LT7SVP31tDKD03oDz9awrzwpo86OTZomeSUJXkfSvWo5zSqr3otfczT6xdHEw6k8LZUtGwPDKeRjnI9698+D3x3ivp7bw/wCIHWK+bEdvddFn7BT6NXjl54V0pGGyBuOQN5HIrKk0W0tZEmih2zRurRyBiWVgchh7g1OOweDzeg4TTv0drNP/ACPIx+EhmFPlmvR9j7u4bBVcHqarapq+m6HYPe6peQWVov3pJ3CBfzPNfHN/8XPHFxGUbxLcImACII0U9PXGa4jWp73XZPO1S+vNTkU/K93OZMH2BOB+VfFYTgWcpqWIqpR8tX+J8jS4aqya9pUSXkm3+Njof2k9W0HxT8TG1Lw9eQ6jaz2kSySwklN6kgYOOcrXlYtujHbx1HT1Ga2ri3+UhV5z16ECoYbZt6n5uG/Sv2zBRjhMPChFtqKsr+R+iYWmsNQhQi7qKtd7kdlabg21G659M+tb9lCdoGOuCMe1RWtmFXowHU+uOlbkOmkbAQ2DgFh6dq5sRXT3ZTdyzpiFnQ5OBgfL9fzrrdOtxhSp27uuDnpWLpsBX69xXUWMexQDt9PXFfFZjW3sTc0LZO33e2ehqd1xnjOMd+lOtYxtHFSum4HGOK+NlO8jnctTIvDgswPI6t+nFc7fOZHKjp36+xFdBfnlx0/kOO2a5uaIq5Y7ue+a+kwC927NW9BYMCQD14/+tWtBtDgg9gWrJiiO/wCUsrBeMCrXmlJFJHbPPpXbWjzbGFrs63S7jBRd2frXR2soZBx26YrhbC+/foo3AHkFuc/lXVWFyG29+K+MxtBwkctendXN6E8cH8qhv5nVCUGX6KD0P/1qWB96jnpSyw+ZcRjrgk8/SvGjZS1PJ0Ursg8gRRYPIHP1NNhgIPnHO5ugP8I9KtbAz8n5VOR9RUM7Ekxx9e5POKtSb0KUm9CnPK8shih+6eC3pTFtlgXA7c//AFzUzILdSsX4nr+Pua87+JPxNi8NhtN0wxz6s4Gd5+WAY+82Orei162CwdbG1FSoq9/6uzuoUp1pKFNf13ZP8Q/iTb+FLXyYcXGqyL+7g7IP78noPbvXjeh6ZdeOvFcds0r3FzduZby6f+GMYLMfQAfKBXP3V28lxLdXUz3FxKWdp5eWJ6EnHb0r6C+EPgdvDvgy51i7i8vUtQCsyn70UWQVX6nqa/SKtKhw7gm07zlon3b7eSPp5+zyvD3j8ctE/N/ojrJJxBFIqDAjXaq8Y4HA/QVrRg2+lxw85KgMT1yep/WuZkO+8t4SB88o3DH48/lW7cXHzejdvSvzKunp56nzFWn8K+ZNBDngADLAD6CofMMviqKEH5I7SRzjqCWVR/WrlkDGEyCSBzmsfRpDc+NddyeLezt4wPQu8jH9AKiirqpP+WP5tL9Tlld3fZfm0jYnX92BnqwNJpziLVr5c4/1Z/NT/VakuIshDkn5jWRPNN/b2qwwDM4sIZ0HqySNx+PSsqFL20ZK/T9UZvWLX9bo6rO26TJ4xg+9MmTZOD27iq1pdx6jZQzwnMcqB1Ptxir3FxaiQEE9/rXnSi4Oz9Dk1i9fQhty0J3gZAOfw71xfioXHw11N/ENnE9z4dvHB1G1i5MDngToO2f4q7e1lKjGOlWLaCG5EtncIJI5VI2uMhhjlSO4rrw2J+rzfOrwekl3X+a3Quf2cnKSuuq7r/NdCvpuo2msWEF5YzLc2s4BSRDkMKtlCvuOuK8K1iPVvgL4jMtoHvPCF9MSIG5ELHqmT91h2J4Ir2Tw54l07xPpSX+mzi4gbg9mRscqy9QR6GunHZc6EViKL5qctn+j7NGtfDunFVab5oS2f6Ps0aICkdzTt3GGGR/Ko5EI3NF696kgkDkjJyOx7V4L7nG9rkg3K2Fycnr7VrWt1JtVTIQSOg5xWd5bZygJB7elZHifxR4f8N2n/E81WHTlblWaTEmfVQOT+VOGHniZKEItt9ldnK4e1aild+Su/uO0a68oZlJHr71H/aEeeoJz64ryrQ/iwNVtJZdPni1i0RjGJMGFyR0DAjjIPXFS2nxX0aO8WzvZn0W8f7sGor5YbH92TlGH0NdTyTExbXI21uluvluVLLa0Pij/AF6bo9PedH9GHuKrOUJymR9DXMyeI28nfFslJUlDn5GPUfMMgCvMNT/aY0m2h1Kzu7O703V4d8W0oJEEoHZh2zzW+EyPGYttUoN238r+RVLAVpu0Vc7rxb8XPD3hO4e3lvvtV2P+XaBdzD2OOn41w8n7SUkkzCz8NT3SA4V1lPJz7A44rxjQL3TtT1mI318rRXE5a4llOGfd6/ia+xvC/gzSrTTIBa2caxuMgqoHbrX1eY4DL8hpwjXpOcpdW2lpvse9iaGCy2Efaxc2/O35HhGvfFPRvFVuE8ReBb4lefPjXLR+4fg5/GuStpdMtb83PhHxSbOfj/QNZBjbPYK54PTHNfYB8NWbAeZBGfbArndY+F/hvVixn0m3dj1LRg5+vFcuF4kwVNez9m1Hte6+53/MxoZzh4e5CMox7Xuvuf6Hkvh/4pyxNDaeJrKTSp2wFutu63kPs4JH612TXUTIHWYNGRkY5H1zVLUPgNpFukn9l3F3pW4fchkzEfqjZU/lXJ3dl4m+H2wXdpHrOk5+ee0BSWIdcmPkED2xVThgMe+bBy5ZP7L0v6X0/E7FPC4h81F2fbb7rnT3F2Yzs3YPJVhyDXN6jYXdvci90V4xfTbjdafK22K4wcB1YD5JMd+h71q22rRXduZraUS28yYAAGD68dQaiNzaC2dWZGmDhlc5VwB1XJ4APrV4bnoStb1Vvz/r0Ovlcen9eZ5J438P3/xB13R9CvLfSNKOsyvFY3eszRq9nJEoP2eYKSyec5wrcZ4r034kfGnxFa+IvDPw38QaSLO2u7GXSm0/TLVLiWxCfILmGRSRKCPvKB8teb2Vj4e8ZfEqNr7xLFa+IINYje3ubdN6OiK7wpIXUR7VdV53ZNaPihfEev8Aw/029Gg63pHifwb52r6hrlmkMQeCaYxTTQM7bXaTG8nGMDiv2Ghh4VqFKk0krPTVWbWjV/PyPybOcTOONdRu/K10vbo1fo7B4l0jT9W+K3hO9n13+zho9pG2kPqFoJJ7qRxsKXGQAnIyv17Gud8A3niX4h/GbxtoOjeOW8PeHI2S4v5LGCNmknZQhEJIyD8vLe1crf8AxD1PWNe1PWU/4RS7TxUq2N3aveeVLK8KFDO8iAxxFjycHk9Kn8JXVl8W/E3gDQtH8R2HhfUorZ4pJNGjZbszBNpSWQgJgnOCc5pvA1cPRkpPRRsm0mo21btZtu91+PkdE8VQxUIODtJu8lezellZuy21aMN9fP7Kvx01z/hHtIXxSv8AZiRm4QOrMv3nlZlDDzCAGY8DOelVvCX7Q2jap8Ur3x94u0myvbbV0ktLm2axEw04Db5Jzj5g+07iRnPSu+8MeFvHXw/8R+PPB9gt3JpoRhL4g1iDmBmVd/GD5ihC7DGAa0/GsvhyLS9IstT0/StN0iysba/uNXvtI+ztfxBwIzZoeofbzuHG7pXZKtRm7VIc8pxUXJNptWWtrWTfRb38jx6GX8qTp1FGMW2oySavfa97tWvrsUrrxT4J+JXimLX9JS71qzv7r7NJ4M0oC3S58tRtuZoiQCQ+CC3+z3Fe2fAiRtQ+KOiajp2oX8lv4Z0x57+wScR3EzzhgI2BBWZU8vaQpzu24riPgn4U+HniDQLybVfCn9m3Wqoz2evwaZcQSQOzFhG2NkIClRhtwz3FbWv/ABF8M/Dz4W+DNIiZrbWZbxLs+J44xcvBid3nQxqwYgYwQSV+brXmOnF1YUqSl7mi5tbL8nppfc76+Jm6E6CiryaTa2ato9/wvoaGlSeDvBvxB1+88Da7/wAJNqOv6lMZtJvjLE0YU/NPvI6I5IcEbvTiu/l8KnVbhbnxNe/2kyHetjGpitIz2G3OXI9XJ+lfPfj7xx4P8b/F/S9d0Earrv2NYglrdwhZ2mDH93CfveW3DAnPpkV7/wD2pPfqk02+M8FoV6DI6Z9c18FxZSnRrwqwXLKS1b300SXVadrH0WV4ef1aDv3V+vp5f1qdAb8SBEhAWEYAVRgAY7e1O85FwDyfTPSseKSVsrEDx1OOB7VZij4BJJNfmE4Jbnp+xjHQttdNKMduwp6cAGoRkcYAHv6VHNqVvbDDSheen/1qhQb0ihct9Io1IJBwAc/pV6I7e/t+Fcbc+LYoQfs8ZkI7k4Fc3qniXVL/ACnn+ShHKp8uR9etb08vqVn2XmXDLq1Z9l5np+oeKdK0df8ASLuMSHgIpyx9gOtZCeNpdRGLSJoouzSDB+uK8f8AKa3m8xUUyNyXdck/iTW1p3ia/tCF8uB1A5yhGfxBNeq8lhTheD5n56fcjuWSqnHmXvPz/wAjvb/zrlCZCxNZNvATLtI7YxUFr41FzGVnsmjJz80b7wfw61esrmO4kBU4HoeDXG6VSgnGUbCjCdGLUo2L8EWOg4xmlntBKPWrKxYbPr6VNs3detcDnZ3OJ1GndHJX1htfOO9U1tCDjHHU11uo2m9eO1ZJtM44HHbqPxrvp17xPSpYm8SnBFhgMcitW0XD9f8AGoVtyo4GM1Zijz+PccVnOVyKk+ZEpXKnHasPU1Cjnn9M10GAflrI1FMqR0wPypUXaRNCVpHPGDztwIqhNAVwD1PX8a3LW3IbGPz5qK9tPnA9+9exCtyyse3CraVilZ2xI3YwP89q2reLB45+nei1tQIh3NTgBU5H4fjXNVqubOWrV53YljGcjjNWYeOnBqqvX68Vaj+Ye1cUjhmSsN3H48VC6/nU/JGKaRtwR1rJMyTsV9mD/wDWqpekbD16VfKgjjiql1FkZPJ68VvB6m8Hrqc9NGWJx09Kms7MNID0YZwPbuKstZ7344zyfetGytQG6Y7e1dsqto6HfOslHQuWdvsFaAiGzrS29p8oGeO+alMRUbV614053Z4M6nNLczZYN7+2PzpkNsGbH4Dt9a0li5JxSiA8lRz9KftOg/a6WKg04Px37E9ae+kbkxjj0p7RzIOM5pouXVvm78+go5p7pi5pv4WV/wCzCBgD2qvPZyjJBOPzrbS7455JqTfHL25pe1mnqgVecXqjjLpLpM5XI9P5VVOpyw53IRjnBrv2s1kzgDHtVO58PpPn92D/AI+9dUMXT2nE6YY6ntOJwx8Q7W5P1oGtoRj+Kuhu/ByE5CfhiqL+CyQV24HSu6NbCvfQ9GOIwslfY0hqQ2DngZH0qtLqYiZj1qiLhXXII9c1nX0+c8jAzis6dBSlaxj7GMehvR64MgE8epOPWrUWso2CWzjr9PauAN+YWBZ2Ydc570JrpjKn+EDJGT2r0XlUpK6RzunFs9O/tMBOvB561Sn1heec1xDeIgqFQ3P1/GsO98VBZiPMwcD7rdCRioo5NVqStY2hhYrc6fx34rTSvC97cbwAiHv+Nfnx8FkvvHfx5hNonnXl7LcNGW527lYBj7AGvor9oHxw1v8ADq7RHw8iMAc9iMV5J+wfMll+0Dp11Kg8hYJbck9nlTap/MV+05DgZZPkmKxUVefK2vknZfefm/EOJazTC4ekr8j5mu7vf8kfSnjf9nLXNBQXOiZ1y325kjJCTq2PmI7OD+dcJP4G8SWU1tFceHtRheU4jVYmfJ9OMgH6mvuJk5z3x17UW0b5bIyM9K/J8PxvjKMeWvBSa6vRn2lPOK0I+8k/wPiqXwB4qt5/Jl8O34lUA8ICMdfvAkfhXWf8I7ceAPDOmreqsN5qYlnnjB4TaV2qT6hWr6U1UBDct7gg49q8X+OoD2Xh6HPzgSsT3xtA/U17GC4hrZvXp0JwUYt3dutl+h6FDG1MQ4pq3/DXPAfE1957umeOh71yS58zO3v1re1qMeYSTuJPOaoQWbyLtIbAP4iv2bD8tOmkcteLlVT7FSeMhADx3/AVd8NW5abI/v8AQf1pt9F5fynbnB/l2rR8LIAUbH/AT161pUn+5bPHq64tLyPT/DMQjjT+8Tk/j2rsbVtqBR9Pvdutcl4eiZEXjOeQNvHtXZWUQZVwuMNnFflGZySnJs+zov3UaVuxONvJH4HHr0xV4SbY8nvjJA5qnAjKOPm46N1/H1p0kjAEhuD/AHePwr4yolORu5XFuZt5BBAAOSc9KpXHzJn7vpu796sMflGTz271HIg2u2N/OK2opQaBPQwbr5efm56d8VlXIDd/rWxf5RicHnPPp6YrFmHl5x1HQj+dfXYbWNw5rGdcRbhyOp4Pv6fWs6SIhslduM9P6itiSPzW/vDJ6+2DxVWSzLnA6Z5GO/417FOolubc3UyZIA2PvDr757gU+Cy2vyPT6Hmrr2xEjeoB4B9OOtXbW23EHCjp+HpW8q3KjXnTRFaWgX8sjI/nWtBbrgZ2nAwBt4p1tajKALhhxj3rUWArhj9MD0rxK+IK5rhZxbWXPX09x2rctF2nnGO/as+2h3OAD04HcfXNaNuRjPbjn3r5vFyUkZN6mpGTtB7e9I52rkEY55z0piHI6Z5OfzqG5mAyvUYwBXhKPNKxjbUzdUkGSnHXGc96xpR83G49PyFXb253N8pznvnj9Kpo2VH1xk89a+qw1N06YnLUWJNn3emeNzcZ7VNIm5Rt+VfvZHXNQ71jVju4HTscninLKzde547mt5Jt3NI7lu0TCrs49K6bT5flHp2x0rGsLAlAw+YEda0UPkDb29a+dxk41HyrWw5pNWR1FvLnA7+nrVxAzFAvOTg1g210B0PNatvPvj2liD6g4P5181Ug0zw6tNxLUqlFIQZCnBJ9fWqkh8qLbE2Tu+Zu5q0QsiYYBh3z3+tVJwlpC8rHbHGpdj0AAGT+gpUlzS5Tmgrbnkfxi+Id3o9ymhaVOIJ2iEtzOv3489FB6Akc5rw+R958o7v3nzu7sSSxxkk9zV7W9bfXtav9TlbMl3K8g74Un5B+C4q34G8GX/xA1uKwsAyW6kNcXZGVgT1J7sfSv33AYWhlODUqllZXb8z73DqngsNeWnVs6f4PeAm8Z6+t7dR/8SWwkDOpXAmm6qnuBwTX03qNuZdMeEdApOB6+gqp4Y8O2PhbS7bTbGLyrK3UCMHq3csx7knrWhOTOSn8H8R9RX47nWbTzLFc60hH4V2X+bPicZjZYuup7Jbf13OBt3A1OAk9WbHTrg1dkmPnjnqwA78VY1zThBercRDkNuZR27HH4Vn783SAnBDE4HpWd41UpR7HpxlGqlNdjoPOb5vXOAfeuT+G+p/2p4r8cTht8aT29up9kRgf1zTPGvj2y8HaZLPM2bl1IgtwcszY4OOw9awP2anefw94gupMl7i/Bdz1LbAT+pr06WCnSy6viJqydkvvTZzzouOHnUkt7Jfem/yPYTy6AccZ5Nc9aXAX4pSwggE6Tvx/uy//AF66KJdzZPZcZ71xWnyt/wAL6WPgg6G3X/rtmvHy6POqq7Qb/I8tK8ZeSLug3H9i+IdU8OTHGz/TbI/3oZCSVH+4+4fQiupspPLneI8JIMqPfuP61xnxqsrnTdN0zxbp6n7bosx8xF6SQOQHU+2cVs6Zq8Gs6XZ6janNvcRiaAt1Gf4T9DTxNJV6EMXDaWkvKS/z3+8rl9rTVRddH6r/AD3NyZDFJntnpUkpIGVOHBDA/SoluBcwLIP+BD09RS2z7sqfrk14bT69DnabWvQ27vRrHxdor2t7brcWV0u2WJv4T9exB6GvmXxDomvfAHxuBZXAn0+4QvbSTAiK6jBw0UmOBImeo+vQ19K+Hrw2t35En+pnPb+FvWtbxX4L0z4i+HrjQNUj3QXB8yKbID28wBAkQ9j2I7969nJszWBrvDYhc1KejW/zOPD5hLLqzhVXNSl8S8u680cF4C8c6d480v7XZbkuYwPPs5eJIT6H1Hoe9dP9n87L5+f1r5K1zSPEXwg8ZxrLM9rfwgm2vY8+TdR57jup/iQ9DX0p8O/HUPj7wvHf2ypBqOGjmtmPCTgcj125wfpXdnOSrDKOKwkualLZ9r9G+x6+YYJUIrEYaXNSls+3kzy/45fFnVfD+rL4Z0WcWc4iEt1dpguN3REJ+7x1NeDyytfX32i4eS6uzzI1xIZCT3OST1re8c+GvEfh/WbifxTaSW91qcjzrOCGjkbPIUrnoMcelcyWW3ZWKbsnHmegr9cyXBYbCYSCocsm1rJWd3119dD6zL6FGlRTpWemrXV9Xc6Pwv4nm8K6jHdp+8tpQEuYB1dO2M/xDqK9tltdO8V6WsV1BDqGn3CB1DjIwecrjkH3FfOJLORJ0IwB7n1z616v8Fdc3pd6NIzSND+/gyc/IThl/Bufxrzs9wbVP63S0nHe2jt3+ReKpLl5+pn+JvgbqlmjzeF7ye6t+psXnZJVHohyFb8cV5Df2l5pt9Jb38M1rfJ9+K5RkcH3B5NfbumQKyjnP881a1/wbo3iyx+z6zp1vfx9FMo+dPdW6qfoa+Zy/jCeDfJioXXdaP8A4J8+8xlh3yNXX4nwgkjxOssbskiEMjJ1DA5BH0Nfbnwa+LU/jzwZFOzIup2xFveRJgfPjhwP7rAZ/OvJvFn7LIdzL4Y1Mxk/8umoAuM9gJV5/MVh/Cu21b4LeMtTm8U6ddWVhNZGFnhiaZZJA6ldrLkdjzX0eaV8r4hwl6Uk5x1Se/pbrc5cbOjjoLl1kulj62g1uRs7ufpxxV2C884c8fWvnG//AGorZ3eLRtEnuW6BrqURDJ9hk1iT/Gnx5qisYZ7LRUxhUhg8xuvqx/pX5hHhPG1ryaUE+7/RXPNhk1et8MUvVn1LcKGHHJ74rKuoFfPy5459K+WrnxR4quZg9x4r1Fn6hMqig/7oAGKkg8f+K9OO6LV2nHpMg/DJ613R4Rr0/hqpv5r8bHpU8grwV+dX+Z7Vq/hOFS0lqogdjvZQMAn6VzEjPpl6vnPJEdpXdGBg9xnOcjiuJg+PHie0AW9062u1AwzIxUnntVk/HrRr6Mw6tpN1ajPLKoYA/hXoU8ozGhpUjzR8mm/8z1qeGxNJctWPMvJnNfFLQJL7w3/a+m2z2NrGxl1NUuRHZSoquEE8edocseH27q8+n1HxTpaI4F5pFveQqn2a21UXglQoGSFUJPyfMxbdheelex3dlovjrTrq30nVYvslzEVmjWJXlRSMZCt1P1BrwPxX+zl4ri8VSahpuu3Gp6Qseb2RAIp44CQrjywQHXbn7vav07JMbTVP2GKkouN7KSd7dFfumfEZ9gZ026lCk5Rk/eSstXpd3u/usdP4b1y2+Fvi/Tdf8NaJeRa/q95HPdQvaC20n7P5bCSPy2+RsN829Rj0rW+NniW41nxzdmCGx8K6/rNpFYal/wAIzPFLaaihGUwGX5XGdpfOR1ryXxJ408DWk01l/bOsJFbf6NHFps5mjuYwr7SA/EYBCgoPXNWLK1j0Wwjb+14PPm00STSXWyCQK7AKIFyWbA6ntX2f1dTlGrJO9rap69r9NPM/PVRoe2lShJWjfVNWT9fMuzaB4o8SeONa8N2/jPUtcgSGGGaaa+kIukQgGBXH91RtJb71er2Pinw98R9Fgj8ZxWNxFFdLp162pXMkt3DFbnCxwpsCxknlgpJNeP8Ah3V9d8XrYy219b6XCombdcttScR5Xcdo3bs9M9K6PxR9jv8AT1uprK8udOt5Eie8tpQ6XF9tAYI+Op45FcWMownKMZ6NbNaWfXbvZHoYDBXi3GfMmr6rRrok36nba78VJfG323w5rXiOy0fTbe5RNI0e6tHMdnGGYP50LYLBkKsAx+lcxrfha8+IF+lr4YsINPudEjbTYrm3V/sWqW+4EkAnKDcu4Y6V6R4W8DWGnaJa3GuQLd3suJnEyBSCRxuHOSM963jqiQQlYQltbAfdiXaSPwr5KtnSoN08HH4dE3a19notXfzPvcHwx7WKlWf6bu+990+xn/DX4F2li1hqHivXG1LWraZ5ftEbmFnDADY5U5IXHHNfQWl2elLbRrFOXUcBncsfbk8mvEbXVtJt1SW6ne4ZhxAoJY8dDVqDx1fjbHpOhTxxngOYJCPrnGP1r83zajjs1qc9ao213SSXkj2p5SqcfZUW0l93zb1bPd3htkXrkdQAM1CYIzGxjOPrxXh914n8U+XvuJnt4+m1Y+n1AJNNsfEupxZKal5h53K3+FfPRyGrbm9on+JnHKKtr+0R6NrtpqF1cDyLjEfQpnAH5CqEOhTq25juPQnNQ+EvEN1qF2ba4G8bcpIB+hrrZI9w6/hXLWdTDP2UradglOeFfsnY58aLL0ypHQCon8Pznom70wQDXQrkPx0q1BIOhFc31mpHVGbxVSOqODuNAu0zm3fC85UZqulg8LYkQofRkIr1WIK/b8qsGxjlXlVI9x2q/wC1ZRXLJE/2tOOkkeW29ugO4jI7gcZ/Guh0y2058bpbiEnscEV0lx4Zs5/+Wew5zlOKy7nQ2s2yvzp6gdKzeLhW0u0yZ4yGIVk2mbUGmwxqCkpYH8qX7KAOOfr2rNsZpIyNrYHp2NbEU4kA4wfT1rypqUXq7nkVFOD1dyrcxB1Axz/nmstrfk1vyRbsgfWs+eAhunT8qqnPoa0qltDPEPTPXtTzEAepqcoQRjt6GnbD6DrW3MdDmVlXHH+c1TvIsnJ/KtBgcY796iljz6+oq4ys7mkJWdzGEG1snOfSq1wg8znjkdK0Jflbcf0qheSEnIyfX2rvg22elTbbLMLKABTy/B9vxqnBle/GM9akLnkc896HHUHHUmiywxnr+tWI+o9uKpw9j+v9auwjr6/571nIynoWMcD8/Smu3vyaQscD+o5qrM54PT1NZRV2YxjckEwPAzTjgr7dgeKzlZi2OvParULMxz+FauNjaULDxbAVLBGQ2PWjPHH/AOs1raZZ5j3nt+dYTnyq7OapU5I3ZPFD+644z+tP8sAE+34VYjTv+gFNePJA7dfrxXnc2p5PPdlZITJxjjP9KsBRHwR/+urcUYAxTZEGMjp15qHO7sQ6l3YqyRg5GKz7iyPUj3rQkcxnkce9SLsmxg5rSMnHU1jNw1MEwMlO83yeo4rY+w+bg/liq17pp8v19q2VWLdmdCrRk7MS0vVXGDmty1uI5QMgZPtzXnV+8+nyZUHHpTrHxdsYhiAw6juD6VtPByqR5oGlXASqx5qep6olnDMOMUkunRRZJxjNchYeKl2Biw6ZPaq+rePViQjO98cAc/SvOWDrufKjylgMS5csTzdNSVRh29+vr6flVS8vBtLb8cnkdMmshJXWVc9M/hzRcBimR8wHJ+vpX6pDBQhO6Z9tVkuUqX+oLvbIYduv8VUVvXbOH64GfbvRLatPMAeg7Hnir9vpruoHY9TnFfRfu6UEmeXG8paFFpJWRssy+3oPw/Os99MnuJCdzHtXaW2jbguAuccgNmtBdFUtlk5J47ce9cDzOnRb5T2Kcfd1Pkb9qGdrHR7exJxuZBgcdeen6VR/ZBsZPt2qajCds8bp5b/3WXBU/nU/7ZLCLWdPiXrubIHoFrrv2NNAY+Er+9Iz50px+eP6V+qVa8aXDnO/tL8z8nUPrXF1ukF+n/BPvfwn4gh8VaHBqFt8pPEsRwTHIOGUj61vQpiRjjLEc14l4TuLzwxefaLfmGXiWLOFf0b2YeteqaD450u4P76Q27BR98cH2B6V/KuY4J06snR96PTy8mfRY/AVMPKTprmj5b+jIfFP7mIhuC7bRXz18UdSOq61IkbZitUWFSPXqx/PAr07x98QBqO9bCFwFOFlkwAeuSB1rxPUkEm8fNISeSWycnv6819twzgpUZKtVVmtl6n0GW4aVOkp1VZ9jzrVoFWbjk55PemabbCT+7jkHH6VtatYEsc9OhI9/Sk0ix2v8qbQOR07V+yquvZFtL2hzWuWXy7WX5h0+Xvn/CrfheAKqn0wfwzWh4it8FsDYB27UvhVB8md3qAcV0OrzYZs8CvFfW9D0jQbQ+SnDc9Bt5rttPijwoHDDlvrXM6DGDCoJyScHp1NdXA6qoBPyjnP+NfkGa1JSm0fYUl7iJQgQKRwOcH9KqyAKBj72cYXtnPNXnK7eOnpVWTHzN39fpXgU5amqVyqxzx1/wBmq8squP4s9AehqedR19D+pqjdZUdOnHt1r1aMVJq5aVyhqTZbheMcHqKxZf8AWY+VegArRvSdwUqp55+Y8Z/wrLZx/eZj619Tho2joZPRiRKFO89eufXFTi3LMCep/nUML7pNy89MH9KuAqFViWY85+mfQVtO6YJ6FRrTlc8c8jr+tXrWz2rtZuT229Oacp+bd90nqO9XrdRu+mM1y1K0uWxalrYILbP3hyT1/SryRr2PHT86SKMncSODjB7ZqV3K7js9se9eNUlKTsaKQu0pwG+bp83FSROOp+bHH4n6VV87J2+vrz+FWtNj85g/3gOOufwrmnHki5SM3K5cSXbESeMnPes++uflIzxtzj/69bjWKmMjaM/3u1c5qdhLbu5X5gOgrlwjp1KlmNyutDIvJtn8Xbj6VUW529D15PvUd8xLHCtuJ6d+ayrqd4GbKNt6j8a+3o0FKNjic3zGzNfLgY5IyFy3tV3QZFup0DdBjOeRk/SuIk1IsBg5A4z/AIV1nhGYmUHqMjGQOMetTjMN7GhKR20pc2x6Za24CA9fp3qvqMaq238u1WrKb5VB5461S1WYYz+lfmlO7qWIhzOoVLK5aMlW5HRfpW5a3eTn8TkVyBujG2TjJ5wK07DUDkYOQe9dtfDO3MkdNahdXOyimGRzx15rE+IgvbzwRrNvpkTS3ktuY4kjIBO7g9T6E1ctbgSR84IxVkSFxtDDJFeVRboVY1Ur8rT120PClT5Zp9jwXwl+z1qupSoNau49Ns1AMsUBEk2Oy56DI+te8+HvDun+FtNj0/S7UQWqjPy9WPqx6sx9asW6skTh8eY7bzjjtgfoKlafyjtUbuegr0cyznF5k+WrL3Vslov+CTiMRWxLtN6duhaZ8ADHX9BVG5vharyc+vvUVxd+UhJPJ7965bXtUaONtpzx0HNeVhsM601FdRUqF9XsN17xHEmRvOTz19OtefeL/Hl3a6TdJb3AikKkLMEBYDOODVHW9VlaSQqW+XdmuX1EfbIpnJysKlyQxPOCea/VsqyalS5ZVFf1OfFY76s4xgtmvu6nKajeTX8kk91LLdSsMmaR9zEdeCegr6H/AGc4Hi+HskzjAub2Vh7gBV5/KvnHTrW41a5isrNTLc3G2ONFGcliAOnQDPWvsnwv4dt/CHhvT9Jt/uW0YVmH8bdWY/U5rTi6vTo4KOGh8Une3kj6TNK6nThBdf0NzOS5X1FeaabqAl/aUuUDYEOk+UMevytj9a9LyscRYnHGc57V4L8K9V/4SL48axqQIaOSGdowO8Y2op/ELX5/k9Fyo4qrbRQa+bPFw9Pmp1Z9FFr7/wDhj6LvbWLUtOuLSePzIJkaKRD/ABKwwf0NcD8P9An0Dw7No82WfTLqaBWP/LSMtvjYfg9egLNtDNn8qz7ltl8XPV1GT646fpXz1DEThRnQ+y2n81/wDy6M5xvBbPX5r/gXM2F/Ik3Zyp+9jt71YmbnkE+mO9Ldw7fnjGfUf1qOI4AVmJU/dJ7D0qdH7x2XUveRYEu7Lj1znPSu30y5F3p0MpIJK4JGeDnkZ9a4BSYTtOSrHFdJ4Pulb7VYyShIxtkjYnhWOcg+xxiuetRVSO9rHkY+lenzrp+RJ8Q/Ael/EfRZdM1JTgkyQ3MZzJbydnX/AA718p6T/a/wT+IMmkaypitroiJp0XEUq5/dzqfYnkdsmvsYStA2JBgHhl6HHf8AEVznjzwTo3j7R30vV7UTIQWimTh4mI4ZG7GvXyfOng4ywmKTlSluusX3X+QZdmEsKnRqe9Tl07Puv1PPtb1jTfFOiy6H4lhae1YDbdJ/rY2zw6n1HqK801n9nK4NsbrwtrcOs2mCBBdkRvj03AYz9QK09f0jVPB14mk6nKLlVizBeJ0niHALL1DjgH86zYr+401jcwXU1jMo5kifbkc9R0I+tfdYGNfCxvgqqUXra10/1XmfZUaPLBVMJOyett0/lujyrW/Der+E7hk1TTLnTMtgCaM+Wfo/Kn861/hfcSw+PNO+yiW5aTfDIluhc7WU4JA6DIFfQfw/g8e/EGAx3K2kWg9DeX9puaYdwiZA/wCBEYr2Xwt8P9B8Gwy/2VpdvaSSndLJDEFLsep4/lRmfF8MLRnhq8IyqNNe67rXvdaemp52Mz+OHjKjOKlPbR6fO6OO8NeFNUKK90i2iEA7WOW/wrsINFgt0AIL+uelb3lnOef61C8ajPtX4rWxs68rvT0Ph62Oq4iV5aehmi3EPAXHb5RVe4RSp8xQRjGCM1oSuBniqw/fS9KiE5LUcZPdnCeLvhhpPi1U32iQyrys0ShXH4iuLl/Z1IRgmrT7v4d+04/Svd1g28YwacVXBJ+le5Qz7HYeKhTqPlXTf8z0aObYmhHlpy0+8+epf2erxsFdUO3HzL5QwfTmqNx+z9qsaME1KNvQGIcfka+jJQMelU54gf516dPijMV9pfcejDPMY92vuPmS6+CXiCLaqy2kgHXduGR1qoPgVrE5xcXVnGNo/hLnP044r6Nu4gJMevbNSWumxxjzJFBfr6816q4rx8Y3uvuR6H9tV4xu7HgWm/s2wW8q3U2p3aTqeGtFWPH49a6ib4fQw26QTXd5cQAYkjll/wBap4Kk4zzXq0qyHhFHPfoKzrjTMg7+TXHPPsZXkpVZ3ttsQsyq1X+8kfPvif8AZd+GPirUYWuNLbS7GHLMNNAjlkOP4m6YH0rN8ZfsgfCrUtPiutEfXrLUY5N0ipNt/dhCAEDqRneVJ56bq+i9M0CK9uiWACL7ZBrRutFRcqsYKjtivapcYZhhpRSrSdls3ofP4nAZbWnaVNX0volf1drnxf4e/ZI8VjUdTvbPVbLT7K2kKW8tu5WZ1ZPmbB4X6mrVh8PE+GXh7S28SvqGuX1rK9xZ2UEgNnA3dj3LnrX1ZP4aC5HIDZz7j0rnNV8OwXQS3uLcSwlgdrjIz617cOMsTi5KNdpx0vZWdkrbnpZdgMFh5qUVor21en3uz120PBrfxDe+JJo764uriK3kj3wxwIrKWwQVfPP5VbAvJniH7qFBwe5K/U+tdJq3gCTw1eTm2BOmO+5EX70JPUf7tR29ip28B2HzFiox+de6sZh5wU6CVunl5PzPvqcY1aWknr/XyL+g6LZ20tvKkG7c/wA6H5uc5yOua9W0nU45Ykhi3PEVLB8HapHBXNeZac0+n3cU8JIkjfeuen4j0rttN8cR3KCK9i+yynkOhyh7n6fjXxua+1rpNK6XW+3yPBxeFqJ3iub8zXurESBuM59eRXLar4ciZ1dIFQg53KMfyrsbaUXDAjkdQRyDWmNMSZASM5FfK08XPCy3OSOKeHep5npNveabIWjkKt2J5GK6SDV77HzYk/DFas2hqDwOvIpo0zHOMe3etauKhXfNJK5tUxVKt70khIL2STqB+Hr71oxz5APeqcVsIz79OlSH5BuI4FedJRlscM1GT0Nm3lGQTnA79K0YbhQeWArCtZehB6HpWsIhNDhhk46+lefVik9Tya0EnqaykEdj34NI1ur5GOO4rmSJrViFdhzxzxVmO/uQAC2axdB7xZyvDSWsZC6haC3uzgcEZHtUsGBjH+RT3d7lVyQSO9SJEVPoOlW5e7ZmvM+VKW5OORzUFxGGXnrViOIdCeaJE9ew/CudOzMVKzMt4iGzUb+3B4H1q7IgqtL0JJxnjmumMrnZGVytImeM1Cx+XOKkfnP9KqzvtXb1AFdUVc6oq+hnXTA556Ht6+9ZUpcvk5wffitKaIyNz3/Km/ZscAcmvRhJRR6sJKCKkbbSMnBPNWMhznv69OKf5AA+7x/Om+WRzzTbTKck9SdPTr69quRLng9AKgiBPB5J44q1EuQOM4rmkzkmweL2/Gq0sBOetXwvP+FJsz7/AONZKVjGM2jPFp8xyDyOM1PBBg885zV2OEFvpU3kDPTp6UpVegpVuhTMI3gYrZVNkKoMHjrzVOG2Hm89Op9q0gmc4Of89q5asr2OGtO9kKM498dfembyW54p7DnHaom4zjg9ST0rmRzom8w7QBn3pGmJ+g5FVpGx2qAyHOM1ahctU7lp4zKemOeKjdTDgDr60+CYDv6nmmXUmff61Svew1e9i3aT8+orQMSzJwevQVjWxxg5rUt7kAdfeuepHW6OatFp3iUr/R0kUgpx9K4zWPBvmtviyjbuCK9KF0jjn6YqOaCOTn3rehjKlB6GuHxtWgzyJfDN9ECobPJ5p9v4YnU75SS3XJ6V6jNbRIOg4rJ1MgRlVG0nrivUjmM6mltz1oZnUqaJHjcVmC3zL/kfzourEeXuVfbpz2rYsLJmKlh7EnvV290sBCcbycjjrX1csby1ErnoybaszjLOwDSBT78Hnn3rbs9NG/gc9vQ/hU9tpv70AKuMnnvzXR2FhtXpg+/PPvU4vH3+FmNP3NWVrLSxnIUA8ds9vWtD+yRxkZ+lbFnYbTkcZrSFkAp4NfLzxT5tznq4xp6H5tftrAp430+PjASUj9M19Cfse+Hvs/wqspcfNMPM6ZPPNeCftzxLH8QtOUEZ8lycfUYr67/ZY0oQ/B/QhtCn7JGSfX5RzX7rxBivY8KYa32rflc+HwkuXiDFVeyX4pHerpgjA+UenPWoZdMDggjvXSTWOe34Y6VXktVHXg1+DRrt9T7WOJb1ucLq2lERNgdR1wK47UNJSI4DY45+XB5r1HU4OTx0H1NcN4jiEcZO3dnOf6Zr6vK8VPmUL7nsU63NC7PN9Ys1Unaq/wD6x1NR6dabUQN3IyQvWp7197Od2/HGPX8ak08OwX5G649B681+lqUlSszz5SSdzmvFAxM+eOpGOvFZ3h3KbCeu/oufwra8SW4cMQu3rWFoU2NuDxx/PBxX0WHSlhX8j5qrUf1uLZ6tolwEgxnI/wB306c108EwkjUtt45PviuC0Wf/AEXqx7Y6811VrcsypuKqPX6dc1+a5jhvfbW9z7mm/dR0BkJjAzg/XpUEjlmycDv8/PIqqk4PH3j1pxUtgt0HSvnI0nF6nWEjbtwX6+g/Cqd4oKZG4Hb/AHv896tSkony7eeMbuw6mqd0Awf7xI6//rr0KMfeQN21Of1E7SSG2nqD/P8AGsSWX5+V+XJ/zitzUQPnHYfiM9qxriMDp1x06dvavsMLZxVzz69SzFtX53M3XGR2q4twQMnqeazkYEgHg8/T2p4Zeu7np610Tp3ZywxC2ZspKBj1HBPt2q7bTsCy/wAQ71jJLuHzjAx09fqKt2zlj90f16V51Wjdam6rJ9TchmKnk5OO/FKZNx2ls56Y/WqqPkggbs8c9ARxUsX+tCnkc8gd68eUEm2be0Q77PNIwC/h3rT0dDBKwZeTznuD3qexO5lO35QCc+vSr8yxj0ye9ePicQ2vZNHQo7GlayRmDDEZI/Gs7VbfH+6eCBzVJb7Z8uen6fSplvRImGPPGSf8a8yNGdOXMgjSlCXMjMfSIpzyoBA5HvWVq+hoY9vlqW5XPcV0ZmCEkYqvcTCTk847V69DFV4zVnodUYq+2h5XqGgkXBKjyyCdoXjn8a2vCziCYK2VOecetbeqWIfJ+XafvDv/APqrKsIglwXU4Ocg98f1r614p4nDuMjo9gotShsehadN8gGc46Z6VQ1WfAIJyD3NGnS/uwP4uvPFVNXkG1+c98V8ZRpJYizRFOFqhzN7dN5o9BngetWdN1jbw2eCBjp14zWJq8wUnlc88d+elYun6kzy8szEcEbSOe9fbQwca1LVbHo1lyxR7BZawB1PHqa2LXVRvzwcY4POa81S+dY1ALAnk7avafrW8H5u4HPSvlsRlV05ROGeDU1c9LudW3rGR8pzzjkH/wCtTIb5cjHT+dcvb3/nKRmrEd1gHn+leDLCcl42PO+qKKsa+qXqlDg1xWoTSSnar53Z525zVnWdW8qJ+d1Y1hqKzzEb1G7I464/pXvZfhJUoOpY7I4fkpGBqmn7LYkcep/+vXE6hdfYtG1gN8sjQOF+hGPz5r03W7iOKyYqvC5PvketeK+ONSS10DVZW42xHdt98kV+l5O5Yiykuq/M+FzukoU5VOyf5Hs/7LkOhav8ILDW7KIHWSTa38rndIskbfdGfugrtP417ZcTB5uM9cjBr80f2fPjjqfwf8TqIy11ot9IqX1ljO4dN6ejDP419veJf2hPB3h6xWe3u21a7lQeVaWo3E5H8R4CivkuKOHMfHMnKknOM23FrW3k+1vyPGyPOaePwilVlaUFZ3fok/mdJ8VvFi+FfBl1Msqi7uQba1T+JnYHpjngZNeXfs0W/m+NL2fH/HvppTPPd1xn64ryHxT8Qda8feIE1PVMBoGxbWcf+rt1PYZ6k92r6T/Zp0SOy8H3usFCW1C5KI56+UgwOf8AezWuLy7+wMknGo7znZO3d9Pkj6vC5jSq4SrCnvdL1TPYkcYIPPA9qwfE1+ba7sgTgsrfoRW0qYJyexrgPiPqItdc0iLPBhmcgeoZK/K8vofWK6prqn+CIwdNVK6j6/kb0eo7wDn/AD9KnW9jYgkj+neuFttWLdDnP8qvQX8r8LxXfUwUobntTwVjuBcxXCDDDcOmO9Z1rftYfELSgWDWNzBJazxE4CucMj5+q7f+BVzEszR5+YknHfFV8SXEm95CWyGyeuR05p0cMoc13o0196t+Byyy5TjJOWjTX3nv0/8Ap1uX5NxGuGHdlHAPuR3qg8527UU/KMfh/WuY8I+LpJoorO9l/fqAEmbjcPRj69veutvY4zGJYFC5HzL/AHT6j2r5evSdOfLL/h/M+KlQlhansqi9OxxfxD0SHW9JS4wPtFrJ5oOMkAjDD8ayvAHwig129TVNVjX+z4yDFARjzW/vN6geldhMsdykkUqna2VYntXY6Y8bafCkOBCoAGOmK6ZZniMNhvY05NXvr2T7HZWx1bD4X2NJ2u9+y8jVt7dY4xEihI1GAqjGPSpCqxggDJFMiIZQAcZ6U6SVFTLHb68jFfHPnmz5F3uVpWGc9/WqU5B6mob/AMSWFoTunH061zWpePbSJSIkaXHYV6FHDVZ25Ys9PD4WtU+GDN6VAc55zxUtnEuSSRx29K86n8b3l58saLEvqOTWlpV/KUz5rSZHJJyenFejPA1IR952PTlgqqh7zsd1LLGgyWHSqr3EX94AnmsyGQyRjPJ/+tSm2U9cn8elcSpJbs41SUd2W3lDDrWfeScbUyw7YqYYAwOmKaW5OR05rWK5WdEFyu5VsrQ7vMkUj0B5q3JG0r+wpizgEZOBnk1sW0SSqDkH6U6k3HViq1HF8zMwWG0ZPpjis+8hOWGMH0roLmRI1J3ADuDWLPMk0mEBYkgEgU6UpPVlUZyk7sfokACswGOevrV5rcMxPTHevNZPi5Y6V46Hhx90cgxlyMKPQE+9er2fl3IVoyGB5yDXRi8PXwzjOrFpSV15orF0quHanUVlJXXoZNzafujgDpXO39j85yPxrurm39eawb23Q+gPfFY4es0x4XENM4250tLuCSBgGDgjJrlL/wCHF1Z2cE0Ry7RgyRt29l7Zr1a10gNKGIwo5qDWpA2BjkH8693D5lVovlpvR7ntUcxqU5qNJ6dTxZrGW1bbPEY29CMfrSiASKR1z+Ir1afT4L+EB0Dh/UZGK5+78HQZPlZU4x1r2oZpGfxqzPoKWaQnpNWZyGmand6HJmB/MiPPks3yk+xH3a9N8OeILTW4D5eVkXG6F+GX8O4964m78M3FrnI3Lz7/AK1lxrNYzrPE7wTIcqy+vf608RSoY2N4u0u/+ZGIw9HGR5oP3u/+Z63cJ1OM8+lVnj+uP61Q8NeJ01uAxzKIrtBl17H0I+tabnJORj1HevmJ050ZOE1Zo+acJ0pOE1ZopuhNNe23LgjjFWsAds05U4+oxQpWNedoy7WUxNtJ5BrftJsD6fhWJexiJgw9c/WrdnNgD+tOqudXQ60VOPMjRvIvMAI6ioI7f2/PpVmOTeOO5pw9evv3rjUmlY4lJxXKLBjoR2q2keTz6VFF1GetWo0x/wDX61hJnLOQ3Zgj1/nQ6gD2PIqUR4P6ZocAisrmNypLHgd/wqlMhHv/AJ6VquvJIH/1qqTRjOR3raEjopzMmRfX65rPuVOeK2Zo+1Zk8Z9c1305HqUpFZY8D04zUZI24x07VbcYXviq7r2J6nvXQmdMXcaq5xUM0WRjNWY12fWh1Dv6VadmWpWZHDH6jg9RV2OPPSoYU5APr+NXIwMEYrGcjGpIYFxj3pCBjPc1aWHI6DB9f8KV7f5R6dx61lzHPzq462QHH1xn1qwI+eenr70lpH0x645q8qALgfka5py1OOc7Mr7MHgY4waljGIz9Pwp8oxyOvrSgER8fjWTd0YOV0QOOf1qu8mTx1HXtU8nHPfniqUreX1P1JrSCudEFcZLJlc5+oqEE5/HGRSyPxk01HNdKVkdaVkSKcgnqKdux9Qaj3jnnntQJV5ApWFYmYkYxx/KopLqQHOaDL+h5FRSsGVvWml3CMe6GnV5N23PWrFvqj7QCTj86jitYkXJ69cUyTaGIVP8ACqag9EhtU5aJGh/anHJqtPP5pJYjHtVArIfvfJVO8llJEcZPbpVwoq+hUKEb6EFrahOAP1zU08AKnIq/DDjt9KWZPl9K3dS7Ox1byMW3strdMHOQT6d62LWELgDj/CoIlwfp39auwn2pVJuRFWbZsWcYxV1wBCeO3Ws+0lG0nOBmrVxNst3OCRivKabmeJNNyPzP/bhlWX4oRJ/ctQePd+9fdX7PFqLP4X6JGAECWkWB/wAAFfAn7Z1x9o+L0oU5K2yA/Uua/Qr4MxfZfAmmRL0S2jHP+6K/duL06fDOBh6fkfOYRc2aY2Xay/r7jtpY+eOn61WniwPfvVqSQFqr3LYjIzgV+ERufSwvdHNamdhJ29OgHSvOfGMu9MDOSTjFd7rz4B/H6159rZ84ZzjP8vavtcnj+9jI+lpR/d3OElhYShfuknkmta0haJHA59u596fHaie4x3BOce1ac9mVtGcLt+XAr9Cq4he7B9Tk5W7nB+I+Gcfd7etclpKYBHUnt+NdhrSlpNmOnHv9a5Gx+RpgP7xyOM569a+3y/XDtHyuK9zEwk/M7TSpf3W3B9v/AKxrprKZvLQnqOAx5rkNLnYJgLjPrXRadcebEg78/d6Z/wAivlMdT953Pu8NNSpo6O0mUcq3B6E/TrVhpwy+xztx6cVixSqpTnr3qYz4bk89MK3FfMzw6cuY729DTllHOPQEHsfr9aqTOBk+2eDyT71A82/6HA+tVpLkrv8AM7k4IrWnh2ck6ltCrqCluR6cCsm4wcj0H4Zq9dTsy5JwegH44zWZcShCeOfTd2619Bh4NKx5OKqXVyHJYHPBx/nFSoS/U/Nt/wA9KqmTLAAZXP3vSpbc85bb1yK9P2fMj5uWK9my8h3ZA46decGrttII2RTu65P0zwKzY5MuAeOxrUis34ZW+Q8g7sjNc1WnGOknY7aOIqVFzRRpRT78ZK5z0657VMJgCGTtn8M1jO72+N3C9SV6ZOM1Xl1pF5PX/Z7V50sJzfDqd0cRb4tDrdP1LypME5BrYedZUGwjB5Bx2ryx/FEa4w+MDJK+nI4ro9G8ULdbEJyTxz614uNyqpH97GJ9Dgq8MQrJ6m5eNt5Bbng+lQQXvVSRxx7VLNJ5i5+6MVi3MxgbdtHy9q5KFP2keVn0UIcysbhuhjk4PcCqTXmWwW9wB+NZ73h2sRwT2rNn1PD/AN3+XvXXSwmuxrGkdIZllQoTkDkf4VlhBHMflXJxjPHPpVe3vg53k7fYfpVhpckY5I5NdEaTpPlLUOXQ3bK4McYz0GMDvWdrE5I2565zzRbzZjZSVbpwapaxLmJvYZHf8q5aVH99dmcIWnc5TW7vIb59wHTv0rJ03/R5QS2egG7vn/61LqTNJMANqDd1f9aq/aDFj5lBHftjPFfdUqajT5V1PUnQ5kvI6O51IW8JIPyqP73eqOka6DKSJfmY529Rn61xuta35o2D5lBP4VnWOpyxOEVs5PT3rrhll6b5t2ZNxT5D6D0jURPFuLcYyKvPdsiHLc4J/H8a4Lw1qRECLu2gjn3rZvdR8uDn6/K1fEVsDas42OadH3ij4o1b/R3LN369wQK5fTvEZDuQ5ySFGeOnWqXivWwDgFef8mufsriT5Uz16jvzzX2OEwCWH95E4i0Y8p395qpntHTd7Z71438abkWPhG9A4Z+B+JxXp8FpO0ahNxIHGfevF/2jpjp0FlYE8uwZvm5OOea9jJ6UViY0497n5rxRONHLK1Tyt9+h5r8NNAbXvGVjbqMhP3pI9AcD8ya+nD4EESeYYcysevtXA/sceFV1fxHq+oypvWBEhQ+hIJP9K+sb3QISnKNnp/jWHEeerCY1YeL2Sv8AM+a4NyejLLlWqq7m2/knZfkeJWngvfLlk5HY9f8A9VetfCvxHL4CDafduz6JPJvX5Tm2kPVh6oe/p1pjaRFBJtAGcnG3ggdqsi1BVVEeccEntXxeYY6GYUnSqq8H+D7rzP0GGX0KacFHc9tikSZElikR425BU5DDtg15R48kGq+LGaFcpbQ+TuPTcSSwH04rW8O63c6Hp89qmyRGUGEN/wAszntx056VkyR7yXZy53bix7818FgcM8HWnUvdJNJ+peCwzoVpSlqtl53KVnbOh+b8zwa0UmaJeew69+aEjDLkYIqWONd2MqccYHb0rtq1VN3kj25SvuV3uWJPDEnuDSrcsvsx4qw0QCgA471Sk3K21RtUHgt3FTHknpYFZqxehu2xnHHv9a6zRvGt1pihZc3EY6Z4dRjGM9xXCxzsPbPFNuNSdB8vzKBx9fSuepg41vdcTir4SniFyzV0eryeN9Dms3lMxidEDuki4b6D1Oa4SX4s6vpayR2lxGsZdmVWTJUEkgflXG3l68jc9Senp6Vk3SNKc/Nz0G7jOO+K78FkmHhf2qun0etjloZTQhdSXMn31sdrJ8YvFF07JHqSKc/wRf1q1ZeKtcvzm81OeVT1A+UH8q87tYzbvjsTkn9a7LS7neij+HoOoroxmAw1CH7qml52X+R0/UaFP4aaXyR29lKJACxLHpnrk0+6iJQ7SORWLZXTRkDoOce31q/Je74Sccjn8K+OlTlGeh586TjK62Etf3UoBOR3/lXT6fJ+7Bzxx1rkbaf5yW6djW/ZXOOM8msMRBtHHVg2jrrO4G0DP5VeEhPuOntXP2s4ADZxWpFMNuAc14FSnqfPVaVmWCc9O1V7iT5W7Z7+tOWQ8euelVr6QBOuBUxjrYiEfesZN5qGwlefYVJZeIJ4ICkfzEnqT0rHv5N78dc/j7fhSWcZZhkcd/zr1/ZQ5PeR7LoQdP3kb1tNNeSfvJSfWuj0+0EaggD8qydFtNpBIrqYIuBxnivGxNRJ2R4WLqKL5Y7HzV+0B4Bu7TxCuuWkbvFKAJfLB3Kw6MD24qb4P/Gp/DkEljrlw7mP/VTSdWGOhPqK+h9Z0qDW7WSCZQwII5r5O8V+EYYvFutaZZ3ERnspgkkMigLllVs5+hr9GybFUc6wjwGLj8Cun1Sulv8ANH0uX4rD5jh/qmKWsV+B33iX9pnzb/bplm89v3k6Z9gO9YKfGXW/EHibSLeKERJNcorK3Ug9cVx2meDNT1gu9jbG5RZDC8qfdDDG4fhXqvwy+DV3YaxBqesMiLGdyQpk4Prk134rDZLleHlaKc0mkm7u9ux6NSllmCotxSuk7dWz2q6cRWykcHbXKX8haU10GqXGEwD7Vzb/ALx3zn196/L8Or+8z4/CQsuZjLNsZQ9+R7c1af584HIqnnymVj1FXFIkAI6eneuqe9zunvcQIGGepz0qlPplvcZ3QJkjkleTV/A/z/KnbMj+RFKNRw2ZCm4u6ZjW/h62tLrz40KyY47/AJVfE+3g8EH9amKEZGffFULtWjmQjvkVtzSqv33c25nVfvO5ZL9x364pVkyevH/1qqCTp2H9aXzPQCp5SuQnmxIOe3PNQwqYzjtTXuMNx0p0UwYAn8KdmlYpJpGlbSEjn6VaRuBjgYzWbHLjiriyH14rlnE4px1LsPOMDFXIuABnj9aoQNjpg/Srsbcj171xzRwVEWc5GBwc/WkKZP8AnrSoMqfX2p+MjOec9qwvY5b2KzLn8DVeSPIx0x1q0wz9OnFROM+wrSLNosz5U/P1rPuEycdjWvJHjpVWSIYOBiuuErHfTnYydhNRPDWiYMfTue1MeHH5ZrqUzsVQztuKQKVY1clTC/jUAjPm5xk1qpXNlK5Ki45/DjpViNMdP8KSJP8AIqwo+WueUjmlIVOMHnPtVgJxnp1+pNRxj29uKsqTXPJnJJjUTkY69eatJ2NR7QuOfrz3qRWAHHT1HpWUtTCTuLIMnJOD7+lMJ4zjP0p4Gep49+ajmfGSBx61KIXYqyNjPHtjtVCeTK/X8KtSc59sfjWdcSYH6V2U0ejSjchNxyf6U+P94Mg1k3EjK+OoP51atLnp6YrtlCyuj0ZU7Rui9sIb6U3yv61PGySAHIp5j7Dv61hzWOXnsURnp+lRTMQ2T83Pc1bdAMn359aybuZlbZnn61vBczN6a53oXvtLSjHQe9OHbHQetZ0Rxwf/AK+atJIcA1TjbYtwtsSTEtgDt3qjczC2UrGME9zT5rnYB3x1Hasy4LSH5vm9M9DW9OHc2pU777HQwSADOfxonPGB37is2G6KdTwOxp01zhev6Vj7N3M/ZPmJPNAySeB1qxBMpGOv1rJa7qaG6yQvb9K0lTdjWVJ2OktJMnrg9KsXr7bV+f4TWRa3OT1qXUbrbZyepHFcSpv2qPLlSfOj80f2mojf/Gq9jGCMwxHvyW6V+jHwzRYfCtmRnhFxn2FfCfxv8NI3xBuL/duaS/t41w3YOM19zeB7kL4btUHTaK/a+NZKeT4OEei/RHgYCg3i8ZP+aS+67Oue7GeP1qjfXm1DUE11tzWPqeobUOT9B2r8WpUbtH0tHD80loZ2s324PzjqK4XVpGLPt+7ntjitvU74TBxnj8+tc5fN5nA28nP4V97llD2dmz6J0uSFiLTVxce3fd3rbuQVszktn0FZumRgAk7V65PrwPwrRv5CsATPJ5I4r0sRLmrxSOONOyucBrEHmzyHHXIJ61xxQxzzpuw5c88Y9a9H1C3Hztt29T+FcFegjU3Ubhn1zxnjNfoeUVeaEo9kfIZpTcZwl5lzS5ThAe49g3X36V0Onz7YTnc3P0OOormNOYLcFSvQkj+VbsEu9SQehGP5VyYyKcmfU4FXpI31m5XJ49sY/wAmmSzMVx/F+g5xVDIVgNvtgdhUu/HXbjp97vmvE9mj1WnYnF3u4HSobiUnhWx+pqFf4fqeNtPKiT+7joK2jFRZ5FZNspyytuKsM54yOOtUppAdx+6BgEd8555q9PEEjJ24HPHc1jXsu3IJ4BH17V6lCnzv3TwcXWVGLc2PRyCQxPX1xz9anjuEUtkjjPPA6VhzagEDj+Pt6Y61TjuJrycRh8KfvZyDjv8ASvo6WC93mnsfA4jMFOfLTVzvNGEdwR8+Djr1we3Q16HY6D58AwNpxkDI71xngDThGUV03jj5zk17BZ2axRjbxn0r8n4hxvsa3s6TP03K4zpYaMqi1Zxt/wCFWZD8mV/u+1cJ4i8ESbXMaSLj+I5z+Ne5MoKkYx2/+vWTf2qMDk5FeRgM7rYefvao9KpRp4lcskfMOswXOj53RyOAcZRSRirfh/V2dgyFgnvkH6Y9q9a8QeF4dQZwF2nHX2Ncfc+B/sreZGuMYG4c+3Sv0mjm+FxlJRmrM8yjlmJwVf21OV49jf07VC9v8zq2Op70XricD72PTmufihlsF5+XHy7h3/CrSaiGH3+nbqa8aeESnz09j77CV1Na7kskhCuCffI6mse6nKEgtzyMdetaE0gfDDbu/iHvVK7VXUjhiTwPeuyiknqevEq2moES7fuDnn+oretLzKZL8kde1cfPAy5O7n7yk9R+FaGm3hYCN2yw45/jNdVehGcbo0lFM7CG7+U4Zvxbmor2TerIeh/MmqFvc5X0B6Dp7U7zsK33R65ryPZKMrmKjrcyrmw3tgJknqfSub1q3cb1AweOeneu5KqpY/NzxWXd2SzSvnkFcnP6V6uHxDjLU7YTtozzE6VLI7lw3BA+b3zTbbTpDcgEMNvLHH5V6LLpsSQt/DwWBrHitV81nTgsMgN0x719FDGuaZgqcb3NLw8gCj+Ir0NaOu3ohtyD8vue1N0+NbW2cleP69sVyfiXVi7unc5yN3WvIp0niMRdbI0dt2YGtXf2m8KjkKf8mt/wjoM14/nOMQjnnqeaoaJ4blvZVkmRsE8e/OK9X8O6CEjiAGAMH7vpXfj8dDC0eSLPIrQc3d7E2maGbkxxhCiZBZ8dvavkz9py7WXx+LdekEbHHplsfyFfbbyw6bZsTwqKSfbtX58fGPVzrvxE1qfrGJPKU/7o/qTUcITqYjF1K0vhitPmz8o49rqnlqpfzyS+7U+mP2LdMWy8F3t+eDdSs49SAdo/lXvlxctNlV759686+Anhw6B8O9NgZcSNEm4+vGcfnXqNvZqm1mH4mvzziLEwrZnVq762XyPpsmw6weX0aT3UVf1td/iZf2AAbh8pPc+uKdNNFAvO3J67uuMdqsahcpFtB4B7fj1rjtX1iLzdi9d3B3c9f5Vx4SjUxLXNse1N3RpT62iu4D7lx09ulJHrKdAwIOK5V1klPVlzyPl59auWVvIjZ2Njt3/SvdngqMYBRUnqzqIL1nxtX5evHb8BVhblhJz09fWs6yboDuUZ+hNXgFHpjqK8SrCMZHeo9yx5pIywyfpTJZO2Wzjdmo5JsJhThvUL+NUZbrDYJ3n8eTWVOi5bFKDZZeZeRluPTj8qpSzqvTp6DqRiqz3J3ctu7k9xUAn3sANuBgN616kKLWpUo2Q5sscnqR94+nrR5Qwdw5XoKarg8Ha2G5q0kW7GNpzgY/xrpb5UJa6kHlhlyE255BXrWhp0hhI29Mn3JNENsp6+vC1dt7bcu4D5SefXNcFatG1mU2upq20oZeM8Hg1bkkxCBnJ/p3/OqNvbkoAfrVmZXAUDoT/nj6V8zNJz0PJr2SLNoNz4/Ttitq2KoFA+mR3rDts5zjgdu3Wtu2BwB2x/+quDEKzPMaVjZt5cY/zxV+G8CHB9KxS5RCcDJGOtVpdTEZxnPIrynS59jz3Q9odU958u7PNZN/qw4Xk57VlnWVxknH+HWqM8ou3JU8d8d/pV08NZ3kVSwnK7yRbMu85HBI698elaemxlsccdeaz7ODA4+tbel2/zj1z3GOKK0kk7DryUYtHT6RHhV/nW2z4x6D+dZEB8qIMPrU016PK3A5Ar5qpFzlc+RqxdSdy8zgZJJx61+efxz1PWLD9onx7daVfSWyT30Ecke7KkLCgJA9a+7JNVVMc96+FPiL/xM/ix4sus/wCs1WXB/wB0BRX694d0vZ4qvOauuW2vqn+goYCdWpHVqz3WnQ+of2SYJV+Clhc3khuJ7q9u5yzAbgPN2gf+O167d3axqQDgdM14/wDAO7GnfCLw9DypCTOfqZXOa7ea8kuM4Jx14r4rPKbrZpXqPZyf5nXDByi7SexYurszOfTviqLdSRn/AAqRDlQO9RSOFXr2rzYrl0R6kI8uiEk+9zSRXgjOKpzXeQQOCaznmfjJx7E4/SuqNLmWp2Ro8yszpyQTxT1kOOuPesTTtQz+6c8jp/te1agk43dP1xXPODi7M5Z03B2ZZJ6f1qtdJmP8aVX755/nTZXHl8f49+tSk0yIppoqcjnFNOAKnfDDNVyc1unc61qQSyAH6celVluzGeegqW6G85xz61RdMj9Rjt7V1QimtTshFNamrb3gcjnj+dakL/KK5qFdjjpzW1ayccHj3rCrBLY5q1NLY3IJOOw7cVdjkx1/yax4WPY1oRSH6V5c4njVIGnG+Vx6VKDgEA8/nmqUMnbpVqNv0rikrHnSjYVvve/bNRFc/wD16kY859Oh9KaeT2qUCIJByR0OKgkiyemDWhswcgDIHbmoXXPGM5rZSNYzM14+2T161GYcDAGRWi8fBzziopIyc46da2UzoVQzZIM5x2Bqr5QDZAGOnStd48A96reUcmuiMzphUGLHgdP8afs+o+lSLHtH9BQR+nWpuTzXFQdhz2xU6YLfTioBg8AZFSLxz1/SsmZSLHRAaRCcim7jyP60qHn+tRYxsS8cn8cioZB+OOlSdutRSZPf/wDVUoEU5+McZxWbcruOa1H6GqMgLHgcfpXbTdj0KTsYd3CT9e+KrQyNC2M/ielbNzFnGKzLqDaOM8V6cJXVmetTmpKzLVveYwK0kud688nHbiuTa48p8dDjNSw6qfXHbrRPD82qCeFctUdFd3KxqeayfmlcyH64qGO5a5Yf/rqYOcY5HFKMORWFGn7NW6jiwXt+fems/H1/KmySe/TsKQk/UHv6VdjRIidef5moCMAc+uSOKtNnoMelQycHPp+lapm0WVDd4II6jj2qGXUOODx6isZtRAJbdxiqVxqW08HdkfdFevTwcpdD1Fh0tWbD6iS3Xvkc8Yq5bXwzjoOD7c1wl1qf73JbGOg9Ks2WuBSuHww5x/n1r055XLkTRi+XY9Dg1IIOpAAx9KkvtUDWrHPbGRXEx62GQfNkAnPPWpbjVw9o+D1H64rzVl01NXXUl4RO0j5w+L6pPqkkg5Y38Tbl5bO4da+p/B2ohPD0AzkgCvkz4iXvnXhU7dz3acjuNw/WvoPwxq6R6DAd+RtGRk5zjtX6ZxNhZVcBh4Lp/kj5jJ6Cq4nEJdWn+LPQbnVhggcEjrWHqmq4Qneo7+1YM+uoOCWBX1rA1fXyF28Nu/LH9K+FweUTc1dH2sMLGlqy5c6qDKedxB/u881XW7Mi8N65PpiuV/tIz7+6juDn61fs7wAr65xivtFglSjsctea2Ov01tqrkt1Ht17e1WbpzMQg+ZQOT9PrWLY3g9d2eMduPqaum7KgHsT0HOfrXj1KLVTmOSbVrEGqKqQMNyg4x64968+1Bf8AiYnJznpg9QK63V70yZAbp0PauSvNv2psnLHp82MkGvrsmg6cXc+WzRX5fUjscJO4O772T7VuWik78Drzzn2rIs0Buc43DtjPT8a6C3hx8oGV7Y9896vGSXMz6PLleiixApcnG7B7n6dqleLazfLzjjd2p9vCVVuO4xVj/lnluD0z056V4Mp+9oexy2RlMRz86gf73Xrj1pDeCPr90cjt/nmm6jKLdWB4649uneudvtTCqVzjtjt6/SvXw+Hdex89j8VTox5jZvdRVieWz6Fq5rUL3zJMJwep9fSq09087MFY7+3TJ54/Kn28DLsPb05/GvpaNCGEjd7nwGI9tmM+WOxAlkfMy53c5HzdfX36Vfs7TayOv8PHPcZz0rRs9PaUgfebHZu/pWlBokmRxweTj2//AF1x4jMLXTZ6eCyOnT1a1Oq8HXcWEHdTkfj6Yr0611FHhUFhn25rynSdKmsZchsj0I6fSuliuZY0XcTjoMdu1flGb4eGIre0hK9z9CpUFUpqD0aOou73GSCcetUHvMr1yfrWJLqxT5WJ+U856VE+rRnknj615UMBOy0O6GFcVsbcqRzcDnnp2zVOSxZDnbv9QcAGqiairP8AK+4jvVqK9JI6kHt+NaqlVo7GnJOCKN1pENyMMihs9R+orm9S8IPEGeH5eOCOvWu4E0UgyeuenSpAin3xx7V2Ucxr0Ho9PMSai9jyGeC6087JELKR19T+FV/tG9mDNyOMDqK9Q1TR4bhfuc881xOr+HAhZl6jowX+dfWYTMaWJ+JWZ7FCqpI524+ikEHmqe5opMktnPOOOOuKkuIp4HMciNz0+nt6VmSahsbaXb5RhTt5PqRX0lODkrLU77HRWl7viH3gBx/Wr/2gqee4zj271xkepgLgNtyfz/D8KsvreVQ7+owM88/WsZ4STeiGo3Z1hvB5XAxngConuowjcdO5rl21ghc55Iz8nriqNx4jIhXDfvF7Ht70oYCTeiLUUkb+p6qi7YkbDY5K981BYfvHJG7GMZ4H5fSuNfVnkmD9GHAK+tbdjrqxxK7EYHXtzXoSwkqVNKIQSk9DoNWvhaWwUbizA/L1rFsNDa9uFklG4HoOtRpenUb0OGVh0ROhrufDOnpDGshGWPZufw5rjq1Hg6XmzOp7qNHQvDyRKpk68cV0Pmqg2L1wOQcDFR5KABVbgZz/AEpSNvCtlh3+tfF1qkq0uabPNl7zuzD8bawmi+Gru6lfbheeecAZNfB2jQN4o8b2iEZa9vgzj/ZL7j+gr6t/aX1ptN8DTxhuZ49qj3Zsf1r5w+DGnC+8e2px/wAe6s+cdCSFHP0r9V4Zo/V8uqYjq7/gj8Q4yn9dzfCZetrpv5v/ACR9+eHvK0vRbSM7cIg6cfSp7/xHDbRvl146hTzXn9/4nSyiRA/CIFAri9X8WXV9OY4VYsMivzelkksVWdWp1bZ+uuhGnFI6vxH43DzOYn5xhRzjiszTry4v3GfX5v6VjaZoU8ziWdd5649D/jXZ6darax/d2MQPyr35woYOn7OmrscKV3zSL9rbkAbmC4HfrnGK00hIj3dXwM/TPWs1roMVCt8ucEke9TNqIJ2RlWI6N/jXz9SFSbudS5VojTtpQ7oyhVDcZHOPzq7vLKCMnuCvp/8AXrJtZ/K6YXjp2onvyuOc57jiuGVFzloWotlua63qV3bj/npVBn39RwOB9ar/AGgls7sf0qzEmTgqoUdD3/wrZU1TRry8pC5Dc/Nzw3UU0xOrZG70IHA9vwq/FHtxg8Dt781HJFt4/IVoqltDGbKMQ8tmXZjqSOufrV2OQIqruyBx+PWqM5CAZDEj/a5yPWsm91J0fAbp6dfrXWqDr7GHNys7KC8SVsE/Kev51u2YDnGcLkfWvN9P1gCT7zY6nJrrtL1bIT0b9K8XH4KpCPukykpLQ7G3TAUH1/AVLdQLIV29sY+v1rOs74ThM9D1HUfjWj5wLIQcjsP5V8hKE4T8zxMQ+TcktLRkkC/MQO2P/r1rLGFPGAAPzqtE6sF9f6/Xr71Mk2JArc1wVJOTucOrQy8kKqRkjiuZ1CdwTtBLDr2/OuhvmDKev171gXEe9yTzkcmunC2WrPRwySWpDHcnagJbHr9PStTSiXkH0zg85NUbezy2GwwyOvWui0qzwR6e9bYipBRaSKrzjGLNGGFhjA4A4rasPkOcAjp9Kht4lA2/zqxxD6Gvmqk+bQ+Yqz59C7PeiLjP/wBasy81MqOG4rP1TUxFGQSM49a4jUvETQMwLMY2yOOg6114TL54h+6hUqEVrI6a41kC5iUELlgCSa+S9Qf7T4v1ybduE2oXJ3dsbzXt03iIvdJ3JOR7EdP5V4RYs0skkpZvMZ5XbHqXJ/Gv17hjBSwcaspaXSR6kIrmVj6W+GLG38AaCq8gWoJAx3JOfzrsobpfpivO/Aepi38N6TCw+5aouRwPXp+Nd5aiO4GVOT/OvzvNKbjiakpLdt/iOpBLVlr7YY+hzntVOe6Z+CMk/lVprQqvoP5VVuY8cDt6V48OW5nBQvoRNJuPHX+dRnnrVaWRgehJPpTftfHTjrXUoM7lTfQsDgjLbf8APatG1vzgKxzmsd5uMggH36U0TkYHPFKVPmWopUudanS/a1+9uGPY9aR5wQCP/wBZrCS43Yz0zjnpVqCff7HH5VzujY5HQ5dTQ85ST68daSR/lOOaqeZjkdRT1mJx9OtTyE8lthXYOD3qADuTxTmI6/gaauGXr+larQ1SsgHC889BVmCUpnd36GqxHbv1IpnmbO/T160NXBx5jdguQ3fp6VoQyjI5rnoJ+nIxWjbTEgZPNcNSmefVpG9FIMcd8ZBq7FIFGP51jQzY6d+1Xo5cDrk1504HkVKZpHH4mjdx046VEj5HWnk4APbrkVy2OOxMozyO3pSPHk8dccgUgftn8an3/wB3171dOnzvczd0UmXsM56UzAyeamkYfTH6VEWGeMHPfpijY2TIygGe/b0qEw8g8nqaneToccfT3qEy7fQACtFc2jcYVwDimAdxz9aUuO/HP6035SP8KtGqE4GB1759akQe+fWonccE9OgoBJ4459f0osO2hNnOTj86kU7sYqD72R+dTR8jNSyGP6dzUcuccVM5O3np0qCRjzmkiYlWfngdPT1qLYMAYzk5zU5yW6d80Ooz1x3rZOx0J20KEsPYjkdKz7+MBCMfStZzjjPXms3UZNwI6fX19q7Kbd0d1JvmRzV5GSQPXvUMNvkg8eh4rSuUB46mkhgwMY6+nFeqqlonuKpaIsMWxBk/1qXH4D0zTS/YDnrRvx16c9Kyd2c7uyJjgHnOecYx+FO3D8+9G8HmoGcLwP8AGrSuaJXJhJznvmo5DhcdyOSahkkUDk898VE11k8/41agaRg3qjzG91UpxvU8n8vWs9tXDYUtyR+A461n6jdBmz3zxnnvWSJt5/H+Vfr9HBx5btH0UpLkNm4vd/y7vbn+dRpqBQ439sE/1xWXLP8Au+Plwep9utQeaVzt79K9KOHVrHgSknI6kav0G7GRkD6fSp21nfCyM/BB6N2A964ma9ZDkvsHQbsdelOttUMk6Jt5YnILemayeXpu6R6ftOWi2+iOZ+IlrDFFBMo5M6/Uc+9d1omu+Vo8a575X6YrhviqRBDYxjnM4ON3Ax1pbLVMaaq5bv8Ayr6fFYb2+Hpp62Pj8gq2xNW/kdnLr7MCxfqc53dawdS1vzmOHO1epGOtc/daozuSrfLtHPpVWKTzTz65+vtWFHARp+80fWYjFqKOotr4BN29u/B/+tW7p85LA9QOCfU1x1nM2Uz2PT65xXQWMxUIP7x7dcetTXoe7ofH1sfz1bI7SzuRIm4FcHuOP0qxPelIuu49B8tYFnOQvT5sdMdqtbyWGd2cfSvm54ZKV2dccR7R2RI2Zlyfm55A9KxdQXbOH6H7oGe+a6CBN0ZUfJx0/wAKyNVi2yjcNw35x0rrwdTlqWMMdSvSTCxi+dGDbz9Oefat60RjjO5v/ZeayNOXkH/gQH/6q2nuBEqru5z/AJ/GuPGNufKj2cutGkmzQLRxJ64GWHqOxrNvNQEanL7z7DjnkVUutQ8jcqN7ZHYdawLzVPkIDfTbUYfBOTuy8Ti1GLG6vqZkJBbg87eprG8qSR2JDZHBPWr9raNdPy245GSvUjNbtlojeUAR9OvNfRLEU8JCy3Pkng6uMqc09EYNtp5j3E/J+tbVvp6unzDbjHary2axgY+90B7VJEmAn8A5IDetedWxUqup69DDQw+kUaWj2Ma4KrtUc565rqIYQRuKDb24/rWBo+YWUjkHg/LxW48haPaM4xwex+lfI42Upytc9WglzXFmuLeLLA7U9KqTatGCQPm/rXJ+KXuoA7xScjIAb3rz9vGt1Zyukq8q20lecrXZg8neJhzxlc96nyR3PZWukKklfbdtzmqUqxzszA4I7DtXEaX49gljxJtQY7n/ABrWXxLaTqSkkZyePTHStZZbWoSs4s9GKXRmyxkiOVkzj8Kli1OSMnO7OORnqKw31aORsJIoIWoW1gRlQzBR7+pPWq+pykveibWUtzrYdfUbAeM8AnpVyPXI88ScHr71wUmohmPKZHf8KrPqm/OD0wR61i8qhU6CeHiz1AarFMdrMCT+WO1Q3jQuPvDHbPPNearrsq7QJD16N/jS/wDCUzgrh/lx1Pb61EcnnB3gyI4Wz91mvrtgsisV+bHIP0Oea4HVraRHYIV3HsePl9q6CTxMbxthbD9Cf8KqXyJKmWb5tp4/+vX0+DjUoWjM3lUVCHvnI+Q53Z6dQd2DjvUMkn2ZNpTnqd3Iq7qt4llGPmAQchm9cVyOreJrWCKVi+UA+916V9XQpTrdD8/zTiihgbty1RtfbGAblvx7VSkuQzYLcH+VedXXxHYr8p7/AIZqjd+O3bbhixz3bIr2YZbNdD89r+Iqd1BHpkdykjEhuB3q4sjdM8HivMNM8cRRQ4dzx1+brXZ+H9Zj1FfMZ1wO+78qithJU1do9nJuNoYmapzdmzuvDkbSPtRWJBzk9q9a0KDyYARy3GM84ry7wzqMdrINzbFOcmuzsPFEKNtV1Ax97NfAZpSq1ZOMVofstOqsRTUos7mNiR1ye9Jc3UMHzA84/rXHXvje3to22urS9CA2Rz9a5jU/GjyQyt5hwoJCrzzmvBoZRWrO8lZHPNqn70meY/tTeKBqF1Y6fHwnmNJz1KqOP1Nct8CtOlS/vL1It4LhB/wHk/ka5T4m662ueJrmUNmOBPJB/U19I/ATwM+n+CrN3ixLKBLnbzluTX6piJU8oyqNN+n3n4HgZ/2zxTUxS1hT2+Wi+/UsR6Td6o3mXDbVOfYe9a2naJDbYjVNxPfbn8z616BZeFctudOc8/N0rTbSIIFwUVSOcdP1r8xr5zD4I7eR+38ze+5xNnCBxs68c9Kkmk2IR83uB04966G7sGYqI4lxnB4qnJo0jJ1Zl7f7Nc8cVTm+aRnLn6HMy6id20cepHTOeBVi1uiqgsVJPOe2av3GhuCW7DGNvFRfYifkA5Heu51qU42iVTpzTvIdb35Jwfrz1NWJ8sPbpj29azktWil2joOQd2OavMoGwBeOmGrmnCKleJ6UZILc7n+b5sdAO2PWtW3bJx97H49KzYIvvAdT0H4Zq9bKN39wjGe/oOtcdazCckzXtogy/cyCcg+1TTWn3vu47jGBRZqPlO3j0PWrpXjJ6Y49fpXgTquMjjlLUwL3TTJGSFx6YrmtS0/apUDiu/uIg/y9TjGdprNutKM+4tweoPXkjjHpXo4TG8nxMybTPPhauj9NoyeF9OK3dNDR8sG29AfQ+lasmh5bJQrjn1q3b6WU5CNknpnt716VbHQnGw1TSL+m3HG1TjH9484rXtrg+YCynIJx+uay7HTmRiMbR6f41ppbvHydw5yO3sa+eUaUqjaPFxqTkkbFvd5QYyBwfT6U4XZ8w/y9axxdSohyG75+XtUH22RmPHU8gdD9a8GeH9+VtiqFHmibk91v75BqiSN2cfjWdJqBUk8kn16YqD+00wBnr1H+HtVwwc7aI7o0XFHRW5Ukknp+lblpcCMdgeuK4y31MHGG4FadtqP8QPHWuSvhp63RyVqDkdnHe+/A5qZrsMvXHHfrXL294T9asvdMVOD3ryHQ1PJlhbMpeI7ghWGVO715/SvLNd1aSKV8Hcp/v/413mu3DNGc8nr6kevNeYa9mVnJHHA9hzX6Fw/Qja8jmxEJU1dBp+txtJgnaVGeewAPevMtKul8hm38bCw+brlia1b8yWguZY3PyxSN83+yhNeVaL4tjmscs3JjX8yM1+r4LApxnKHkeRHNqVCrGnV0bv8AofVvh66EGnWCg/dhTGO2QOtegaFescANlf8A69eO6FcSSRQA7iUjUAfgK9E0G5eNU5+T9K/KM7wlk5dbv8z6yE1WielQyZGPbtUU0SnkjOaoWF7kKXB544rYR0Ze2fTtX5xJOmzzZxdORiz2mSeCPzqhLAfT6V006DGcc9qy7iHjjke3YV006tzqpVmYmCMZA59D1pplCkj3q1cxEc4zVCeMHOc13xtI9ODUiQXAx7H86mS+XOc9+KyX4LD+dQNKYwWBOBwR2rojQU9jo9ipHTJeKPbIz7VN5/APUEVzUd5xjjOOCauRXRZtueKwnh3E5pYexsC5B4zjPGO3Wl+ZWz+OBWcGPUHpU6TE8NycCudwtsYOnbYutJjnv+dRF8MPTPP1qHcRQSN3B5GelSokqFi7C/ODwCavwS/LWUhA9sVYhlAH6nH6VjONznqQubttPkD6d61LecOQf0rm4J+fQ1qW07EV5tWmeVWpG9DJjOSDUok7j061mLcjjB6djQbvHfjvXC6bZ5jpNs0xN6HAPY96GuBj8eo6etY7XnAJYZB+pFRPqOO/B9KuNJlLDtmtJeL8p+vb6c1WN6BkdietYs2phs9vbPWq0uqhckuQO/euyOGb6HVDCPsb8l4Bx09x161CbzPA5HU+1YUmqLyCwzycnrioP7WXHJHuc5reWEa2R0Rwj7G+b7p278077T6HPtXNDVgDyct0Pc1OupA5BP054qXh2uhq8K10OgFwDnH41NHNk+1c9Ff7nPNXI7sNgZ/KsZUWjCdBo20fJIyBVmM54rHhucnk/j6VoxSAnr7fSuScbHDUg0WsnGKidBnk9OKFbGCcfgOvvTjjAJ59vSsdjDYi8r5Tnk/0qBzgdck96mkk4JHaqUp4+tbxVzeCb3K8smcnv6VRmUsOefXPcVbk5PqD1qCRfxrshoejDQpNH9DUYUDOO4+lWmP5VVk755z27V1Rdzri2yIsfx9utJv78ZHNNZxjJPQ81XaQkjbyOeK3SudKjcllfOF7Cq8ucbsZI6Vbgti6BnOc9qq3ybOCOM1cWr2Lg1flRQnuCfr0rPnuCpPbHpRdTlWJ3f8A1qzbiRpOAeeee/8AkV7NCinqz2KdI8z1DLxZ9uvc1Utrct1XryD3zitFl8xU/h68d8VdtbEMqjueoDfhx9a/U/a+yjZnIq96e5iT2snl88MMdORWZcqQAR09T7+ldVcWvykY4A5P0rD1SArkAcc57muzD1Oex4FfEezdzCu3Pyj14z/So9OnU3UCt8v/AOrmprmBnhzs5/lxWdZwS/aVwN2ATntjtXt04qUbGzx6eHlr0Mr4p3Ucs9mFK7Q/BDYz7/hVSGYraxAfj8tZfjxXGpWcbJhwx4Pb05q5EGZYsDt2r35wSpQR8jl+JdHEVH5InfhVPfP1qWH5F9weKrEn5fm9/n7ntT7ZjK4UdKw5bo1r5i5zaXU2dNYNz95R8uV9a6C0zuBHX+L5uf0rEsoygBzjsD79+K2bMhSMn5up+ntXHXaOCnzSd2bUJ2f3ugyTznjtV22+Uq3pgj149BWbES3G70x3/StSE7sFug4x7V87iLW0PosHFp6mjbMNvH0Hrk1n6txx05HQZ56fnV5E2ZJXHHPy569Koak2xQfvc4HtXmUNKqaPYxVnRYxJfIVCDywxmm3mqeRwPlPY5z7VlXeoLFExz0BOfw4rDa9kuTktkZznofWvX+p8753sePSzONOHJ1Nie+8xsgrnkAr0+tR6fbNcyAnofxptrZtKQO/cn8q6vTtJWJELjrwAPas69eGHhZbnq4PDyxL9pU2E0vT/AClLdsclvXNbPykcfKMZI78fWoJF6ADbj+X0qSBsqd3b8zXz9SbqPmZ7dZQhG0Rm3PJboOy5NTCybbkJnnOT61LbwmRwSG54z9BW3b2avuB9AMH1rir4lU0eclfUraTa7SoPHv1rUvR5ScIuAM4HWr1jY7Gz2HerN1pxZsAbQev/AOuvl62NjKte+h001ZnmfiJHlR/m3DjB7815rrPh2SVmdehyfu4r3TVvDv2hGymc/wAq4vXNDuYocxwsyjp6kdBX22VZnCKSiz24RhKNmeJXXmWLsG7cGmx6qy/dfb1/WtPxFazQykSRMDyc9q5eRDuPG0V+lUVCvBNnhYzEVMLP927o3otenVl2zNxVuPxROPp/SuXHSnK3+1+VaTwtJ7ozp5pWW51y+J2dCrfJkHkNk5NXItXNxwsw/wB09a4tC1WYWOelck8JT6Ht4fHyquzR2EYedSd6H1G4twetMkgmj2uHyfu7d2OT9axYVusDy0faDwcVaD6kvDRMVxnBxjrXG6Vno0e4q9ldloXTQygN82Ox68Zqnq2uC1hYvL8uOu7GAKpandTKrM6fMD9Dk1454v8AEc01y0cczKOQw3entXr4PAKvK7Pxri7id4H91TWrNrxh47mj2wwT5BOSmc1wura7NqaszNsA9O5rHec+Yxcs2ehLetSRR/aRhecjr+FfYUsPCirRR/OuKxtbGTc6sr3GfbG28dTTDK2cn61ZWxC8D5jjr3qOW3aM4K8jpXRucCZTaQq27PzD0963dA8TTaddRtndg5G7pyK56RtvI681GHIII4I705RUlZnRTqSpyU4uzR9CaB4sTUIl8v5j39BmuijvJXC5ZuOBXlHw1nluI9o6dia9h0rSmuDhW3Dua+Ox1OnRkz+nuCsfiMdhlzy0RHbWk1y3yIzfjV3xLaR6N4ZadvlLKxyR0wM10ml6I9suflOT0XjiuL+PutR2Xhp7MtiadFiVRwMt1OPYV4VCs6+JhThtc+3zytHA5dVrt7Re/e2h8/aLpzeJfEun2jfMbm5G/wD3c5b9BX6K+ErS00nw/aRIioBGOPQ4r4e+BGnreePIrpx+7swMH/aY4/8AQQa+zovEVvGkaB12jj06V5/GbqV3Tw8L2WrsfnHAGB/2Sri5bzlb5L/gnWPcqwIxhSOnSoWeM8ty3+1yBXM/8JLCSP3vDc59DUT+I4h0x+dfl8ctqroz9YVKx0rzxYzgbuo9jVOe8jzyOnA28cGuam8URksFbeeg6VSbXHk3EJkH/a49RXo0sunuy+VR3OgupFkz6n+Fe2P51B5KxoxfkgZx+NZa6i7ZwuNp4LVbguDPtztYtz9fTiutUJU1boRKqlohH+eTGNw+ncfyp6QEo3H1JXjkVYjhC4GznuB6/j14q/b2hnKgBmz0I5/SpnVUEY+0sZcduQM/eP8AWrFvnDcbW9OvGKvTac0a/c4Ofu9OMH9KjtbZ57tI93zdMv0ya53WjKLlfQPa3Ro6fEWxgDtg81qwWz7sN36g4JxitbTdBAUFh8w9ef8A9VazaYsa5xk9RXxuJx0XNqJ51TFxTsYUWnfL93ofz9asf2RkY28HqetdBbWgC5xnHNTSxbF6fTFeVLFSbOCWLleyOOm01flBHzc5xUUdkAx4BI6Y4rY1J405OPWso3SrkEj69sV306lScdD0Kc5yjcvW1mghJYDtz1qVtL8xN2M8HB/Wo7O6Vtqe+M/44rpbOHzIfvAg4P0NZTr1cOr9zyK9X3tTn5NOxDjHr68VnXGmgJwPc967Oa0GMdOaqXNip68eo71y08U73ua0sVy2R53e2RwTtYnnoetY7WUhfjch68dq9ButOzu7jn61myWCGTb3Ga+gw+P5Ue3DEKSOftrN/Tnvn0z2rZtYmVuRz/KriWSLgZ9zipY1VAOw7Z4rGvi/a9CZVU9iWKMdQevFSs+wE9eOtMFwB3wBx71VvLxETOeMZzz0rz4wlN2SOOzb1KmqyJhs9ewzj3xXAa+qqSQP8R3rpNW1UIvPbk7ua4HX9aUBgxC/59q+9ybCVI2aObEuCjY53xCotNC1u4zjyrG4k7dfLbBr4907V5YVSBHwZHhQHr2FfUnjnWY4fA3iZ93zNp8yDPckbcfrXynoMIm1XTU5xJexqQB23AV+2ZLTcaFRyX9Jf8E/B+JqtsbSVN9Pzdv0P0L0qzRbgKir8uF468AcV6RotnHJEOBuAGfcV5HY65Gl3OWYEeYc5b3x0FeieHfEcUsaHd6jPSvw7PcPXldpbH7JgKilSSizv7WyCr161MYv7gxjn9Kz7TWUfHfoQRWiLpXHXr0FfmU4zi/eNJqon7xTnuZoR2IrPm1JzxitW6xtyMGsa4CY9Dk/nW1JRfQ6qKi90VrrUCBnHTjisi4vm25AGe4q/KYu/I9O31rMu0TbnHHOQOtezh4xvqj2aMYroVf7SIOGULmkN3u6DJzg+31rKndUl4Y7e30p0EqnCjlsZO3pX0H1aNrpHp+zVro00badwPX8avW8vIPU9cZrJjZtuF+XnmrMMrDAPGOtcdWjdGU49Dbgl6dj2ParPmH6ismCcuBkjaf0/KrkUwyAcEdsdjXj1KdmefOGpdWTkZ5x1qUYbBJ6+hqpv4wPTHrU6yD2444rlaOZol6H9cVPHJ8/PXp6fjVTdnjJzn9afu6e/H1rNq5m43NOJxwe/b1NXYrjb359qy4X46jjNLNOcHB6e3SuZw5nY4pU+Z2NpL736fzps9+MHmufe729TgEmqs2pBA3Ofbv+VEcNdhHCXdzdl1TqcgAD1wazbnW1jyu/nHGe/vmuZvdaKBvn6dq5rVPE3lP9/Geua+gwmTzrNXWhq6UKW52lz4ij3bDJ26e/FZU3itfMyJDzyTu4x0rzW+8VYJw3uRu6mshvE23+PgdugA9q+0w3DySV0cdXG0aW7PWm8VY3Etz696ibxQGwTLyRz6GvIj4lGPvg/n61GfErN/y0UsccjpXp/wCr8f5TiWbUU9z2NPEaFsK+exHbP4VbXxEmOTuzwQpwMV41D4pPH7xfX5j6Vdi8RE4+f/x6uKrw9HserRx1Kotz2i01sMRg4Ixg5ratdVDd68Z07xH9078cfxdfXtXU6b4h3MnPXt05r5fG5JKnrFHoctOqtD1WyvAxByM9q2YLnOBnn8sVwGlakDjknjn6109peLgf54r4rEYdwdmeRicPZ6HSpNz1GB26VMHwDt49scZrHgmLEHI5FX4ZeBjjA6YryZQseNOnyiynv2HH+RVOQ85zg8VaZyQM8dxmoJORnviqirFw0K0mVP1Paom9elTPjpjmq0jYPTk10R1OuOpDIx2/rVSTHbpVh8n/AOvUMnT2PFdMTshoVHG5sdRTOAdx605iUHQHtVZpwpPGeMAH/PWutJs64ps0BP8AhngjFZuoXAKkegx9KjknbHHT2qnKzZ+bv69a1p07O5vSo2dyhPEck889DUllbqZQzbWYHgHt70juw59PxqNZW3Ejp0PpXqx5nFo9N3cbHnkul3WnPieIo3YnGKv2oES49v1/Wuh8aELdPEkhZQQAB2rEihYEY3c9xX21LEyxFKM5q1zwaj5FoRvHvbjjbzz6Dr1+tZOo6ftbkA5xiuhjQhnB64xjvz61W1O3McW7+E9D9PSu6jVcJJI8WuudNs4W7tQNw5wO3fFVo4fsyzyjqFx19TW5d25c5KkduPeo7i1H2G6ZxnAAOBx1/wDrV9NQqPnijy/ig0zx3xJJ/aXiCNCPuKTj6jH59600tzE38W0DJPoPWqDRiXX5nDLuBCkjjGea6C9g2RLtCk8H+tfU1p2cIeR5ihyRnNbtmZMi+WcblP60zS7Uh9p78g7vxqaOI+cATtOev41txWHl7fl25yKzqVPZxsThqHt5qb6Do4jAmNqjPXH1q3bLtIA4z69cdaY0HmkYXOPr61YgiI2kDpjPzd/xryJ1OZH0f1dIv22Gbjjv7gDpWtb/ALpueDn3rJth5Zz82RwPlxx7+1a9qFIw3IPBz+FeXXVzqpNRL8f3RzsboTjn6+lY2s3YC/e7c7Tirk8piRj8uMYz6ev8q43xJqg2MeowcfSssLh3KpceJxEVSaZn3d200jDLIAen4elXdJtjlFP3gAAPT3rmjqQlOA2Bnk/Suw8PooRWXtjJ3V9HiW6dKx8fg4KtX5m7nX6HaJHycfU9/wAa2Ww27HEY6D61m2hKqnG0DBBrUhXzB03EHnbXwtfmlPmZ+lU8RGFPlQu3co7nHzHrzx+tPgtxgD5dp6AUsa+Xu9c/oPWr0Cqrxnv3+XpiuGpJxRzSrKeg+0tsYztXGDhvzFbFsm7gbRnpz6VSY4Xbjk9DjH/16lhlIZGxx3x6V4Ve9RXLhNHVaeFZQTw3TI9K0oIhIuD69PSuesLsIPvn3Iratbn5Ac5yB7V8fXpyjJm84u10WJNLWUfLyKxNT8NmUlsKc10tpcDFW2VZR05/WuaGIq0JXizCOIqUZHiuvfDhb8/NGu0Zyo7jFclc/B2FmYiIqfQdPwr6T+xROOg546VGdLhGcgfSvpsPxPi8PHlizo+vQl8cbnzGfgsuPunvzzUJ+E8ULlSu5uOAO3tmvpLULO3hiI4B+tcpcPZpKTvUE/07c17uH4oxlfe/yO6hUpVNVA8ij+DSt1Q9ff8ApWlafBtI09x3xzXsOnT2b5USZNa263AI4HfHvXHW4lx9+VMqWKdN2jA8nsvhhFCPmX6HGD70mp+DobOEkRKeoHpXo2p6xaWUbOWTjvu6GvOPE3jy3zLGrLvxgnd2rrwOJzDFz5pXsXGvUq7o8b8e6X9nEyxpjOcBeBkV8t+L5h/ak4zscEgjp7mvpvxdq8+qPKq9sgEevvXzd8Q9Fls75rhxkueTX7zkfNCnyz3Pwjj3CTVSNXldurOTMpbpmtnSmU7R0Hc1g5FWrO6MEgIOB619XufjZ3VpaRFCT8x2kf8A16y79E3Z7GorbW9sajd/9aqWoaqGyy/MSDmslF31LUYpXMu6x5rL6dKr9SMd6c0hdsmr+jaa15cISDtzxitWyoQdSSjE9M+GVi0cCEjHt7dq+gvCWitcRhxE3zf0rxfwdZNabD2K8AV9B+B5fMt4yCvA4B9K/OuIa0oxbif1TwLhHhsHqtTYj0N4oyccYzn6V8rfHzWmvPEkdnuyIA0pz6k7V/Svs3V7tLHQ55X+U7CAe1fAfji/l8ReNb+ZMyPcXPkxANnodox+Oa8zhNzr1J15rSJy+IGNawEcNHepJL5Lf8bHqfwA0JV0m5vpkYNO5kVh/dHC/ng163I8CyfK7ZwT94/WtD4c+BYdG8I2iZG/y1UHoMAY6VZv/DBKoUG3rgL+h/CuXHZhSxWLm+bZ2+4+24fwEcvy2lh3ukr+r1f4nMzXixb9szMO4zxk+tUrnxB5ZUgZI5zuq9qejNbvyCmM8Fe1c5fW3l5Hfng8V10I0qlm9T6CcG1oy5/wljqCNuCe6dTV2DxiSmG9f4vyrlJF/Sq7Zr0Xg6Mlax4ld1Kct9D0Wz8QJdEAEEnHA9c8V2GlMjRgBfm7kfXpXlHhiItcAH7hIJPtXpNgfKwASD1r5zMKEYe7AxTbXMzpmx2VcnH1rqfD1qLhNzKMZ5rj4XA59AOP0rs/CbNIgA6dv8+xr4HM7xpOxNR3jdGxc6WkkPQexxx0rH0jT1j1RmPJVtqkV18+nsbXOORkgn1rGSyaym8zPHU18lTxL9nKF9zipVG01c6y0QKvy4zTbmVEBU9/51lpqgQfgfyqjJqbXM4jB56cdK8yNCTdzkVCTldnQW8oycDP8jT7qX90SufSmadaAbcdqt6jbMsJA6kdK5W4qdjlk4qokcHr16LdT0xjmuIufEoW5EZLAk8EdMd+BXb65o8sisxOetcdH4UaW9DkM+3kHpX32UfVnH33qe3Kpy0W4m1pF6WeMk4HQnvjpmu+sNTAUAndz14HXOK83jsZdLnVW+YAAoB6flWmuqeVgZ7dux/+vXv4/JYYijeB8csRepqegPq0RdcMOmar3GqxsTzz6ivLLrxisTv86qw6H8fSsy88bgf8tevA+bvn2r5Cnw5Xk9j3FGlGCm2elXmsQrnc4xgHI/lWLca5EHONoIPrgkYryLVfiCsbNmTBz34wK56b4jxqwIlHJ65z0HvX1eF4VquN5HHLOMPRduZI93bxBHjl19/QHtVZ/FEQyA6++fSvA5fiWuzmbjHHP3s1RHxJSTP77BPAPWvWp8KPdoz/ANYsKnbnR9AHxVG4YBl9cGsrUPFAXK84ORjrXk1l4tNy3B5Nacmps0Q3u2RwD3+hreOQU8PLVHYszhWjeL0NzUtf81HO9c5/H1rgNf1oSSHByCSf8K1byfzEYK2TjPpXG6w20uSP++l6fl9a+sy/B04dD5TM8dUUXys5Dx94hdvCWqW4LYlRI8exdc8V5N4flEWvaRN2W9Rz9N4Ndr4/YR6aRuwZJ0U59stXD6FH5mq6YoAUmVOnf5hX6Bh6cYUml1v+R+MY+tOtiouTu1b87n0unil0uXKlm3OfT1xXdeFvFu1Fw+Mcf4+tfPL660Fyy7lGHIz2rtNI8QKqp8+Dn8MV8pjcsjUp2aPvstzt0qlmz6b0jxWzqA77Xx1/pxXW2HiEMgBbkeh7n+VfPOia7IEA38f55rtdI1x8ox6jAOeM/jX5XmOQwbbSP1PC45V4q57GNXVwPnzn61TudRRyRuB6DNcraahJcrhXUHp681DeTzMMh+nbnmvk45Uozs2e/TUN0dE+yTIMnPYfhms66JiDgPu3DgbuTWPFezRnbjk9AOv41DdvMzrIh3r3B+tejTwPJLWWh303dk0iGXaf/HvX2p0EZj2gNkjB+b39arR3ivH5TNjoDnrmoWXa2Pm9FPNd/I7crO6LNqNvm6sSOv8An8KtK52++Bn3NZkUuxTgZx6N29KtRuVUdgeAAa4KkAkupqJJuI7AdfrVmOXaP61mrId6/wAI9OtWY5MLj8euRXl1ad9DllE1Y5N2MN+OfapgQPoazo3wBkknPWrMcoLdeB2rzJ07M45QL6Puz6dc05jgdenPPFVIn6k9M/lUu7jjHX6VyuNmczjZlnz9vQ80x7nBbnmqskhGeeO2aqzzheQe2aqNLmZUaSY+5uSDkE4PJyaxdT1JVVSDtOeKdfXZRWxuUc4+tcpqt+xc7Tt927elfS5fgueSbN6lqcLlfU9X2nJbgevUVxeq60yrltzdwfSruo3nBYsxHoFxya4rXLl3Lqv09ea/UstwMW0j81z3Nnh4PlZDe+JQ0hAbOAPr9OM81jXWryuxALbh9envUSWMjzszBvbt+v5Vow6aX3kr8vGN3T64r7ynhadNaI/GMVnNarJ80rGcb65YYDttPJ3E077RcbSGY5I9c1vQ6PuGVXoORt4HenNoPlDDr8ynPK9z0ro9nHseW8xmnbmZzyavNCVyuQSfm9B2q9beJG+XO5GH8JxSX+kuVfC5PIxx92sC9sWg3EDbgZB68elZTwlOp0PSw2dVqDupHe6f4iwMB+Riuu0XxBiRcnae+civBxfSWZOzt0PXr/8AqrtvDettcFBuYfkfxr5/HZXHlbSP0zJOJXXmqdTc+iND17zFAB5wMFvrXbaXqodBz347+9eGeHNUb5CTzxk7c16XoF+gZAzbv6DAr8dznLI07ySP1SnUVaJ6fZ3O4DtjtWpHMNvB6/lj0rlrCfOB6c4HFbcEpHU5HSvzStTszza9KzNfeGGAc5/Co3bjAPAqFH3c02SXGa4VHU4VDUJPrmqsrDOc8dzUkj5H9KpzSY6HNdMInVCIksg6A4/SqU1zheOT+VJcTBRknn1rMmnJ/pXdTp3PRpUrk0txkkg5OcgVHG+Tk49vaqjTYTjr61BJdDr19eorujSb0R6CpdEabzIvU4x7dqpzzCQe3bPNUZJzI+Op9Kbu6lueOnpXRGg47m0aPLqSkgr/AFqvK2D8vOeuf6U8SBsg8DPGe4FQyEY45A5B/SuqMXGWp0xWpzl3cHUb1335Ock9snqP6VajhBt1Xb24Pf8ASqOnWxTIK7yePUkitcxAgDgEd/wr6ybjTahHZHzNZuRUjH73GR70alCGiTp6cfpUhBWV+mOzD+lJckGHH0wOvX0q1KXOmjz2tLM5uW3Cl1PUe1ZGuLJDo9y43DPTDdgK35EV5STuyecDnmsDxncpaaE4Jy0jMSMcHHHFfW4FupVijzXG0dDyXSk8/WZh94lzyOeQuBXZXtoWbb3HA3Vy/geMT6jOx+UruPzKO5AFdrOpkY7kGB6rxX1GKbjUS7HkxtNS9WYZ07yPmA8vnJPWtaOEeWjfNwM884p80Xl7V25P+c4p8fzShRuUHAI/SuGtU5ondg48sx0Nnxnv1P8AKrC2uxsEZI/HNXoYvKG3+XNL5eBjpivJVRyZ7FSdinEhTaF/H5evU4q7H8v8K5YZx+IqGIfvcN09PX1z6Va3EJ6kZ69+layi2ed7ZXKGrXGEYk9BjOMc15l4k1JmJBZT3/Cu21y52lwp+U9PavNdVYT3UgHygEkV7+XYe3vNHy2c4/lhaLKuiSG6ulXPAJB+bkn3r1rQrdiqY6cfKOuK828O6bsugRzl8/1r2XRrBY7VGcbT2HX+dXmVtjy8nxDs2zRtPu4PJwfwH861LWQnAO1R2z/hVKCDPfdnj8P8mriRqvA6H68/THSvj50LvU+yWOaW5aY+n4+px2NS210A3O3DDAA+vSqzAqV28d/xphl8psnjngZ4965qmF5lytGH9oKLvc3iRMqlecjPvTIpDH8u7rjPzHms+3vwGz6evUcf/XpGvsclucYx9fzrxKmBnC8Wjsw+Zxm9GdBbXgVRhs+zVsQXwwMnGRwehrjIb/Y+N3Na1pdbyCNufX2r53F4B72PscLXjUikzr4Lv5cZ57d61rW83j+Z7iuWt58DJPHHTpRda6tpETkdD14zXzMsLKo+WK1N54f2mkTpbnVorUEd+uOtZVx4l81uCMdjXmPiLx/HCzKJfbPv+FVdG16bWGUx/cJzu/ngV9DR4fqKl7aqrI0WFp0vi1Z1firxT9lt3IbIx0B5/wAa8R1/xveLqBRJNib+cdeteh+JrdhZO7v9SfavCtXm33r7W4B/iav0Ph/LsOoNqNzo0pxuexeE/FrrGnmSbu4Zm65ro9T8epBC+Je2cc968AsdVlhUKDuHpW1bX8t1t2nec849+O9dOJyKjKr7WSPQhSVVKx1Wq+LLrVCyxu21gB7c8VlQ6RcX7bmZn578Yq7pGmPMwyrHPU8DiusW3S2gAwBjr6dKznWhhV7Oij0aVGFNarU4DWNHKRNuiLEDOe/Arynxn4ei1O1Pmryq8D617R4kuWljfyfx78V57qkBuZ3z69K+myqvOKUpM+d4gyqnmWGdNxPnTWfB91YsXhiZovfrXPMjIcEFSPWvorUtHjnRgV9q5W/8EwsmfKXJ9Fr7mljIte8fzVmPCeJoTfsloeQb2HTtShHc8AmvXE+FFzdxeclsyovU9qavgQWkjJLFtI9a1+u0nopHkrhvGv4oWR55pfh6e5kVmXAP5V6PoPhrysfL9fXFbVh4fS3XBTit+ztAu1AvFcOIxl1aJ+g5FwnaalV3DT7FkUBR16V3fhN59OfcS3HON1P8NeGTcKj/AC5P97v/APqruYfDiwQZKL0zu218DmOY0nenLU/f8Dg4YKmoROL+LfxDbS/CF1EjlXMJ2npljwP1r51+EOhDXfiJp8RG6K2zM/16Dr7kmu4/aEvvKvLaxVgRlpWHsOFz+NVf2eLcWl9cai6b/MkEQPT5V6/qa+gwdGOCymcqSs5Jv7z8XzWbzniilhVrCDX4av8AQ+x7O1ij0+GHAwIwOahn0tZfmVvu/pwRWDY+JkuASr8cfh2Fa8erBsfNxjoOv41+L1aGIpzcup+2qE4PQxr/AEFmVg4xkYGee1cdrHhMyMW2YA65r083aScZ5P4jNRXIiuEK9SevtXo4bMa1Bq6NOZtWZ4HqPhy5tPuoxPfbWX9klX7449G9690vdFh+Yj5jj2O6uc1LQ4ihIXle554r7HDZvGokmjzcRh3LWJyWgxGDn3+XFdjp8qqqO27PUD+ea5W6QWDZUZXPzH6VatNU9X4HGKvEU3XXMjyHNxdpHcWWbi4CZ68E98nmvXPBtvDDCv8Ae6ZJrwKz10W+GDbj2P8A9avWfA/iFZoYyJFxjJzz7V8Bn+DqujdbIU5c0HFHq9xbgx7h061zmrvHEpA4I/CtD+2A1sdp7Vwuv64ULknA5Pv+VfnWCwtSrU5Uc+DoTcve6DtT1IKpALZz8tW/DmZNjvuLMeCeoP41wM+r/aLlBu9yp44rtPDF1l4znovbjHOPzr6fFYN4fD2tqz16tNxg0j1bRbdSvT0NXr+1D7QTg9Mnr9KxdM1ALFnpx261oJqAbndwBXwU24pq2p8TVhNVHIpXmkLMgGMgfrVSz8NRszbl5x26j6Zraa7Vx79as2Dht/QfTg16WV1JLERUthuvVhBo8x8W6WYnJ6YIO4+vb9K4HVXkSKRlViozg+mM+v0r3DW9MW+aQnoen171zOr+FEfT2+Xc+DjPev2dZ3hcPRSk7s82GHnVqXeiPl7ULq6Wd2dtpzn61g3uqTSBl39PrXrnijwZ9mD4X+I9B27c15Jq+j3EN1IpTavIBP8AhX0mW4vD4pKcLHRj6FanFKN2cnqcrSMdxZlPUe1ZUi+p2kMa6G8tPJY57f0rNuUAXJXtjB9a+wpzVtD8+r4OfM77nKapKynGec4+XPX+lVNNuJYZVQsfTB5+v1rYvrPfl8dF61BZaaWl2L19PXFeipxUDxngpqonY7Dw9cPhMjgf0rt7d8xD+L3HeuL0pREqev8AKuvs5NyDDc+/FfL4zWV0fouXUXCkkyWZQwb5sHt6Vga1a7t56Z+nXp3rpGX937dQcc+tZ9/AGyR97HPf2rLDzcZCxtJTi0eG/EtfJsbZT188sR2yEPP61yHhaIHxDpQ44dTn6DNdv8Z18gWK7cb3lJ7c7QP61yPgqAv4otx18qNz83shx9Otfb0ZXoc3qfjuMhy41Q80bdy+bjO3dzkitzSNwwd3A4+X1/yaybiL/S/xPP09639NhCwqpXAB521lUa5VY6qEffO48O6myjYeo4zz374r0DSdTDKMN14/yPevLLBNrA44Bzx1rpdO1HY6MXb3P17+tfJ4zDKpsfo+V4907Rkz1/TtQ/dj1HFbMd8WTA+UjAx2z2rzjTdUYKP3nNdBFqhXGX4H4nJ+lfC4nAvmvY/R8PjIySaOmLRyo2flA6/L3p0UpX5H+6fT1zisyC9ymf4u4HoBVh2LR7x8pxmvJnRcdGfRUakZ6jL5EypX5SOflquNRMA2ud56H6VXkvirkK2Oh55FUpZgxJ7nqRXVCjdJS1PRWh0EN5lRgccZx2A6nmrsEw5AOAen0rn7F8YxuYEdOmRWhHKv4A454/LNcdaik2jaOqNuG4Awf0q4ku/BB49KxUPGO9XYpWZclthzg59e9eRVpEyiaschGO/pjpVhJB+J7+9Z0cxZefpirUb/ADc7hivMqUkc0omgkm8kggkVKZPTkY61nxzHb3HbjvUu/I9COua4JU7PU5nDUlkkGTzkH8TVKeU9vlPQ59Ke0oIwcc1QuJdpx164HSuqhSdzaEChfNv3glsHg461yuq3AAO3dyfx/Oug1Bz90HoMZPSuW1HL8n5iOemck19pl8NU2cONuo2OZvg7S5L/AEqnJpyspB54GfXj/wCtWiyncx29G96fDbrKxyu0jjI5xnsB9K+9w9Tksfiub0pTlJNGCul/OQq7TjAx6+tbFj4deVl3L8uOe3bOcdhW3YWOX3KF6g546eldJZ2KowGFwP8APT2r6OGK6H5RjMG7tnOQ6BtQL5bFv4zxxxRc6Fnaehc4GO/+Fdymn7zu+UZ6n14/LmnTacpBOzOM5Puelb/WIs8D6tVvc8t1Dw8yJJ8udmct6j29s1yuo6M4JYj5hjg8ZB4OB7V7JdWKEgFB04HYE/Wuc1HTldlUdAAfudu/pWixCR1UcPNy1PGbzQyDlk56n1P/AOutbSbJLeLleQeg7GuxvNIUs3yAntvwOfwrNfT1jGSc4zz3zXnYrFKa5T73J8JOnNSNfQrgkjZhRxt9R6cV6RoF1hefl9P89a8s0pTHKpI6Yye/v+Veh6DLtVVPsT0Ffn2bU1KLP3rK25QSZ6fp93lRgY4GBW/aXGVAyAfSuL0yXhee3SuispyAATnFfjuLo8smkexXpXR0Mc/TkVL5o2+mfWsyO4yM9Ke1xgYOea8d0zyHS1LEtwAM57ZrKurvBxnJ/Si6uM981l3M+M+vTB6V10qR20aI64uTjnOM96py3DE8cCoZZh65P51X87K7ixIx1PevWp0dLs9eFNInlmJAPGe4xxVR5C3A5PY+3vUT3icYycVHJcBPYjqK9KnQcdEjrjCxIX2Hduw3f8aa14D0OFHGPWqDzvPuxyOx20wyGLG48n9B+NdqoJ77m/szTSbc31qeMMwAx24B61kRXbeYBuxjqfwrQtLlQRnJGOh6dOtY1aTjtuROLQXmkXejuEvrWa23fd80AK30IyKrmZdqZXkdRXv+v6Quq2EkMkUciuMfvAGA9+a8i8QfD24sUJiO9Bxg8ED69687AZxSxXu1vdl+B8HQxKxC1smcpdXQj3BTuyOfwrIudQXOPl6YpNXlktJJI5V2Oowx+n/6q5S/1IrL97K54+XGK/RMFg/aK6PPxlf2O5tC9XzxjuOQO9cv4onN3p8QHIKsxP40s+pbmLKW+VDtXgimeIAjaIrxu28RA44OSe34V9Xg8P7KakzyoYhTkonN+DrUx3N78vCRgZ4xy2a6+3VXfcduDn6H8K5fwSf9Gv5JNp3SKmOpAx0xW5cXywJ97j29Cc9favRxUXOo0t9Dhp1OVXfn+Y68m2MmPQFgOSPbJptud7h/4j+f0/Csua93uSeB69+elWbS7K/L/ER16HB964qkHy2R6FKsoPmfU6RJScFTnGQR6VIZcruBwD196xobkyDA/wDr1dhlz19Mj1yOKxpYbujlxGNs9GWkwFXGGUcAbsd//rUl0wVMjqcc+v8AhUEkuzb/AE4468/Sq0t7+6fB3MRnv+XvXoU8K2eHVzGK6nM69JyfQDkhuOOlcPCd8r5/iJ49c+ldnrUgkR87nI4+bBODXBed5F5zt2mQbe3FfRYam4xPk8wxPtOp3+gW6iRF7jBOOgx644r060VTZgD5R/D9cV5r4ZuA0sLdsfwk45616Rp8v7lvmbGc+hPavGxsXKR0YCqoRsW4pArZJ9jjk/WrcDB+Wxuxg+vPH+cViveiCUjeN3ftwfpV6zlAxu6ADA6c9a8udFpXsev9ZUm1c1H2pG5GB7n07is+7kXPB46cdBU0szFOevYnpn3rMubjOQWyfm5Azx3rl5VFmMpym7Ics5fcBwfZeOKmR9q5+XIPPYHj2rPSdujdAe55qZHJKfwtz0bnpWns41Y6kwlPDu6ZeSYD5Sw68H9a1LGUoy+vXaOnP1rJjhHGBn+79atmUwR5U5JGBx1z7187jcMr2ifc5XjX9o1b7xALaNhv2nHf09q8w8W+PgivHHJtPTnrzT/GeqSQW7gbsjj0HWvJNQu3uJyWPGTxXo5Tk1L+JNH2X9pcsPd1ZfvNauNUuPmc4J5FexeB9ShsLKMdwBn2HWvCLeTa6n9a6jTPEklsiLu6cV9BmGB9tSVKGxrgq6qXdR6s9S8b66r2THf5Y9K8Ulk3yM3vWpq+vy6rtUtx6duOlZscRbjvU5dg/qVLkPWl+892Ow60gad1VV5Nd54e0ZlQcYB+97Vz+gWfz+Yevb8K72wdY1QLt9SP/r1yZhXklyRPYw0FCNjVs1WzAAGRjj0FV765+0Zj/hPXH1qfYcA9fQfhT9C046rrUUGzIJ5I69q+ScoQ5qs+mp0zqKnFzZWXwpdanFhIlAHHHHOK53W/Bz2BdjH5bjoPr1r638LeAUW3j/cg8ZJArJ+IXw0hlsm2x4fBAIHODXzGG4sUcSoSVoXPnKefUJ1/Yy6nw5d2jwOyOvzV6T8I/g5N4yu4rq8jIttw2p6j1P1rRfwG8/ieCyliyDIOR3FfXPws8HQaZZwJHHgADoBX02f8T/VsLGnh3789n2Xc4M7q0sLD2q3ZzumfAOwTTliW3UKR8vy9Dj1rxr40fAAWdq1xYReXMuSDj9K+87azhhgCkA8VxPjrw3DewElAwOcivz6lnGMwEo4lVXK3xJvRn53gc6c6/LUXus/LKfTp7Od4Z4milU4Kng1Z0yLdOobpX0J8YfhdHBcm5giCZOG9MV5FceGWs5NyBj0C7eTnoK/aMBndDMMPGona5+vYGhCUY1abvc7HwrLHHboWGEHOfSus1G8W20me4x8gT5T7fjU3wv8Ahrc6hAst1HsJ+6uO3vVj9pCOHwP4ClKrscqAvOMseAK+Ini6OKzOGEp+85SSMMxzWhhVJX+FNv5K58KfFbXTrPii+mHzlW8iML7ccd/vGvZPhV4Ql0bwxArp8xTDfL1Y8tXjvhjQjrvjvTrJwzpG/wBomPU8cjPXq2K+ybPQobXSLeFdpZUGdq/xetfqWeY6OAoU8NHr+SPzbgbCPF4uvmtbdtper1f6I4OOd7L7o288AntW3ZajKRjLDPb/AOvTdU0f5/unOQc+lZ62c1uWdWyuensB/jXyrdPERv1P2tnQpqjou0sc9gfTrkUNrEow2eDyQeDVG2kSSLD7d397byKjurNN6mM5H909sc8VwqlTcrNEvQuPrr4ILe4/z3rNvdcwpHzKQMD86p3VpN0DHn156elY94jqmW+nuc+telQwlJu6PPq4qMU0ylqOqiSVs9fyqjFebDgFeeBj1H+NV9RQq5AXBAz+dZDXbK2D7n3r6ylQi4Kx8Rjsco1NtDpW1TauQVU/lwOtd34B8RmFUh3sHXAx2wa8hW5Mh+96V6P4Btd9wJduCOK8vM6FP6tLmRvl9b6xNrse7W2qyG1Rvvdvw/GuG8V6qQzvvYFiRnjj867W1t0+ybfmb5cnPtXF+J/DEly5IHUHA7fjX5Zlyw8cQ76H1VOMUcppeqGW4XLbhuwo9fzr0/w/I0aYzuA9ec1wll4Tlsn835sjp/jXbaSTbxBWH3TgZ44r1M0nSqwtTd0dTinE7q31Vtg5I4q5/bW3jNclHdYXPOSOB/hQLtiWGfY+4r8/lgbs8iWEjJ7HZJrhlk45xWtZaoWJAP5/rXCwTY4Pcj61r2l7sUcn+grgq4dQ+E86vhI20R2SyiXGTke/SorqRCrL/npXOPrZXOMHiqU2vFidx6DpXMqFSbu2cUMFNu5V8R2aT7lAHPr6d68s8W+HEJ3qnQdBXpF1eC5Yg/XB61ha7Ghgcsc4BP8AWvtMor1cPOKue9DDxlFRmfP3iDT/ALK7bl9fu9q4q9JbhT/kd69D8dXH70hRxyQvSvOnbLc/Xmv3fL5SnSUpHw2bYeMa6SRU8n/Z3DFS2sPlOGG0fSpNn/6qsW0Pp1r03LQ8r6pG6sjRs16Z3c8Y5roLNwuxSfpt/wAmsCDHBHyitSynCycttx0Bryqyuj06aUI2R0KLvj67gQOvpVe9QeUBnjHGPQ/ypbeUMo3cZ7c027uB8xLf559PwrhgnfQ8/EtLc8H+NzH7fp0XGFjkI/F1FYHw/h3a9dMONls2d3PXArZ+Mcol8QWEY+8tuo+76uTz+VUPhxEPt+qOfvCIJ+ZzX3VHTCr0/U/HcXaWYyfn+huX1riYbV3dceua0rOP9wmPXjP/ANep7y1zImUx29ec1MsPlwocbs9653O6RoouMmzQsZBhR+vt/k1rWsx3ox5Pfisa3H3SevU+/wCVatkpZQVZi+M+x9a8+cEz06WKcbanS6fcFQhU8DsfT0rZtb7adjdu3T2rnbQiJQoOe5xyOnvU0d9H5qqTzk429RXjVsMpH0WHzOVOK1O/0u6WRyPu46AtgVsRyF4DzgEcd8VxGkXrSN97nOPXgV1VtKfLH4/xf418li6DjI/Q8szL2sUypffLI7L8mT17c1RN0C2SvXkemKuaiPMfJ9cZ6fhWPcD58A8dT1x/kVpSipRPs6OIUtGzbs5Ru69ThhuxitZJdzKnGM8fN0rnrWfy0TL9evtVy2uDMwz93k1w1qV22epTmmdJbtlVzwT2+tXY3+bO7OO5Xuax7e4zsI6HpWjFN8vqD1+ua8GrCzOo0IX3ct17AcdasRyjbjqwPFZyTHr05xmrAfbjPOO3+FefOncycLmgJFbA/MVJ5mFAwoBHT3qikoK7j0P1qUy4z3Hr0rjlS1MXElmfdjG3j9Kz7h8rgclskdqnlY9T26+1U5+pOFBwcV0UoJMuKsULvDLk7ieuQ3asTUkV+e2RuxxxWzcL/ujPr6e9Zl5EG3ZGD/nmvosK+VqxzYilzI5yaPls9f6jpTrYdO2eevrViePKlt/+I54qJFw+fXoe9fSwqaH53meXuTbSN7TohtA6sSMgjI5710unKD97k+mMmuVsZtox8p9unOPWtq2vBHuA6gbcn05xXZGu2tz83xWB5ZbHQAAqWHB+9jtj6UPsKgDG3j5e/cD0zVO3ugVyDgL3PY9Ov9KneXcoxtUdT75/WtPbux5KwF5bEE1ojDpge/c9RWJqFkCxcevQ9MfhWzLMFRmzvI4wepHXisq+lAzj5ewApPFNbM7aOWq9+U5XU4ANzBvlHAIQc57D2rCvF3MnoOK6HUJS2f4jgY9KxMh5MEdAeO+R9O1T7Zz1Pr8DgHC2gywtRHtAOOeB712mlOF2AbSDxziuRiXbL6f+zV0enMMqdu4nt/n3rycd78dT9LwFFxikd1p1zuGN3uR2zW9b3ecYzj0rj9PdlAbbxxk+/vW9bS7F4+6OlfnONw92z2507rU6KG6zjnPrT2uSV6nnr61mRSYJyOKlb950HbrXzjppM8501cmmm3DOePQ1Sml5IPTPNSYPQ9ecn1plxbMFJAOSOprohGKaTNIKMWZVxcZbn15571VllaXeFPGeBTrqBs4AbPQnpxSxW0sce9RkkZye5r3o8kUnc9NcqRCRtC524I5pqxvOwCnI/PpSi1umbcY8gccev0rZsdOlRcsu1hjinVrxpRvdNhOagtyOHSgsYwMt79Ko3tmUjKthNueB6f5NdG9vhPpyD2zXPa7dLBE27jsM1yYWrUq1NHuc9Ko5y3OYvrnyFI8xm569vyrPbX5I1x5hXtjp9KpXt/JcTbU65xu4OPatGw8K3WoAyCM7c8PIc8+wr7P2dKjDmrtI9Zygldn2O4U8t261ynjLXrLS7CV53RUCHkmrmux6lJaObOWLzQCQr5wT6ZFfLPjjxFrN3rF3Y6vm3mtmw1sCCAOoPuCOhr8kyHJ/7RrfGko6tdbeSPyLA4ZVHzuW3Qh8S+IF1W+lnj4ib7i7ewzXE31xuuDlmbJ/HirU92DnHQ5GD+VY878ks3TqB7c1/Q+Cw8aEVCOyVjHM6UpaMW4m2qWB7HFaOsRL/Y+59zHyxtHcE1kRszyqNuWJGTjn8q6nX50i0jaU3lk4CcHA/pXtL3eVHhYXSq30OH8L3Igs7x1GD538XYipb+7bYFJwDjgNUFqdsD/KUzJuI78DrTJT5rMPvZ/yciumTTm2V7CU9BEumd8FtuOpqaO8KtgN931GOarj5VYAcnjd6GiMEszdef501GLep5+L9pS91HQWt3jaWbBx+FXo7xVPqPxHA9K5y2kZc56An7vTFaCsOp69MbsA/nW0KUeY+exFafKrmrcXoOGU5UcH0/Gs661NSCP4SOD6L7Hg84qrdXTomQGAPXH61jT3xDBv4STj5uACMjFepTpKx81VxEmxb+4D7wXz+PJx/PrXH6q0gVpkjmMSkb5ViYqpHYkAjOK6fRdGvvGWv22kacHeefIab/nmnc/4V9o+B/hTonhXwfDoz2kUpYfvSwydx68n3r5bPuJcLkChGa5py+ytLLuz3ctyarmkXOUuWK62vd+Xkj448KanvjgmQ7wQvze9e2+CdIl8V6pY2USsY5SpmYc7E75PqSKrfFP4B/8ACNStq3hqEkOdrWy/dOTxgV7h8LvB0PgrRrQMm+6kUPM567iOcV8jnPFmE+oLEYR3nK6S6p21b9Oh7WC4exFDEOFWzgtU1s/I8x+J/wAMrrwbOLqy33On/wAafeKE9fwrkrG7BQZdSM8Z/iWvrO6WO7gkSZQ6NnIPOa+e/ib4NXwtqX220GLG4Pzgfwse/HavC4c4pljEsJjNZ9Jd/J+Z62KyiNnUo6W3X6o5qSdo1OQwB5+7x17VAfMnnSGNGeV/lVEHzEn0prSblQdh1PX+deqfBLwalz52v3seY+UgB6YHVsH1r282zOGAoyrS1tsu76IvCZddXnsv6+8T4f8AwehvPNk12PDuuVjyRsyPY1zXjTwPL4L1cRbzLYy8xyN1B9PevfrNwBNO2RuJx6VyvxK0tdZ0N/78YEikDnI54r8zy7iPF/X1KrK8JaNdF6eh7M8vpVv3ajbt6+p43Ao3quW2qOuefenXQEqEY+Y9Cv8An2p9pt2hjuXA5A6/5FRzMcN97BBJ+nXtX6u5Ko7o86nRlRVmjkPFGmebAwboWzx715rq+kLZncTx7rzXsOoThkLZXuSf4a8x8WNJcXK2kIeaWThIo0LOcewr2cDWlCXK9j2cPOKWpxTDLcfLVq3QsR96pYdMdJWSVGSRHwyOuCD71t2ekFtu4M3qDX0FWtGKO7CzjzXk9Cjb2hP5Z+atCKxZTkpyPu/1rZt7GOJEc9CvKrUV06x/KuMZ5yPf1rynXc5WifYxr06dG8SCzk8lh+efQ12Xh/M2OeAfmB6e1cNG+JMncRnnH6V1WjaiI4gQeSOnb9a87HU3KHu7k4HG+0m4s6y9xDFsG7PtXdfCHwv9r1Jbkx8Hgcfj1rzvRI5Ncu4oly4OOdvoetfUPw08Orp9nFxhuD0r8u4hxv1PDOjf3pfkPOcYqGHai9Weq+F9NSK0UEDnHaovFejrLbEhc8E49a1rKYQWq446cDio9QuFntvYf5xX5k61B01C+p+IKrU+se0Xc+f7zwfEviJLkR8qcDFezeELYQwqVXp/OufuNOWW4cgD64/Wum0VfKhXnp+deficbKooOT+E+izLFSxNGMW9jqPtXp+VZ2qgXMJz19/pULT/ADZJHPv+dRXV0fIcE9QeaIZgqqcJ7Hy1Ok4yTR5F8RtLhubRwVyfevJfCvgIapqfnPD8qNgcds17L41P2hvKHPPvU/g7RRCgbbj8K93DZlUwWElGD+I/UsLmE8HgXZ6s1/CvhmHTbMYQAAZPFfGP7cHjeC/8UWWgQvvjtV+0zjOQG6Ip+tfZvxE8XWngLwdfahdS+UkMLSMxOOgzX5QePfFOoeO/El7ene2pazcYji3ZITkKPoBX6J4cZfLFYqpmVZe7DZvv/wAA/M82xlSpBxveU3b5f8E6z9n7w42pa9dam8XzSkhP9xe+frX0c04Q8euOO9ZPgDwBH8P/AIerLKmy5mj2qD2X8apWerC4T764HUnt7V9hmeKWa4mdSnrGLsvkftvDeCjgcvp0Vulr6vV/joaupQi4QlFww6+ua4/UpDaS4bcvzEArnHrW898yPgP/AIVi6o8V4zLyDjnB9KWDjKDtLY+mqXUdCC3v2bgbSP0/+tW1aW3mNlT6dPT6H0rlhamKXMb+xPUY+ldTpQlI3fMCcfyrtxUVGPNE+f8Arc4y5GV9QgEa53c/5xxWNPAHJPTPZ2/w6V1F9atOMfj2/wAmqLaaWXAXnp92sqFZRjdmFVc7OGv9OfDkLkc8dvX8q5HU7YxliRivYrzSP3DDC5HU9ulefa9pxWVxtYHr+NfTYHFxqOx4OOwbqQdtzlrEedKp9F5/CvQPBusf2fcpu6Hj8SfeuPgtvJZvf8q6TTNLa5VEH3uoHFdOOcKlNxlsenkGDdm5Hs9t4wiW2jO/73bdg4rqtIeHVoFYsHJ5JzXz1erd6aZMPlT/AAnpkc8V2Hg3x49mwikxjPOf1r83x2TXpuph3qfYYjBuMbwZ7RcaVEtoQQMVyt0Pss+7ou7kcYph8cxSWpzIvI+WufudcS7l3A4Dc9eK+eweBxNNy9rscmHpVFfnNp9QaRuRjHcc4q2l5uXJPuB7/SsK1csocdD/AIVpQq5XLcc8Fa66lGMVax1SgjctrkuQx45B+lWze7QBnp1NYsbNGhJLfSrCoXPzDjtXi1KEL3Zxyppu5ca5Z8kbh2H09abuJJzyOx602JCc8exyatw2gLAkdOnJrnk4U+hm3GIyKIrhj2GTnpXP+JbnbA6r12ZB610V432eMgELj8q848Y6oFjbD7mx8uf16V6uVUZVq6kZufLFzZ5f4xuBNOyqecnj/D8q5KeDkHv0Py110mi3eq3byBWCnpt71sad8O2lHzg8+vY1+wwxdHCU0pyPmp4api5udtDzNl2LSpJ83+eK9pT4UCVNzRHnB9hiuU8SfD59NUlBj228+351dHOMJXl7OMtTkq5bVpq6Zx8Ug/vZPf6VqWv3uevvVGHTXgl2sG2+/bvWtBZFInOOP6/WuypKPQ8KVOrfXQsrOVTP93qOo/LvWffXm2J2J2rjJ/8ArUskm3AbcQOvuD1rD1Sd1D/eBPZfc5B/pTpU7s+azCvKnozyb4k3IuvFmd2dscan04BP9a0vhpAPIvn6BpEH1xzXPeL5TL4iumzxvYL9AAK6r4aQ/wDEolJx80559gK+rn7uGS9D8wjLnxUpep2rWgeaIL9wLn0/Q1dk0/8AcIuzaAPp7UltGWnJUfwj5Qv+c1s3A/doD1I5XuMV4kpuLSR7C1TZiR2uxgO/X7x6mr9qu3lfbPr6f0qR7XcTxznuufXipEgKA4fgH7vB9PWrjJM4Jtp6Cmbj721eo+mM1FLdiOTG9icg8Y/rUkqPGgzubjgYxnpWU5K3WQu4dD6ZxxR7NMccRJbne6GchmHIOeP/ANddElxtTGV4rlfD1xmJQei9m61vvJ8vHCn3xXx+Mp/vNT9Cyytywuh00x3FSeeefT8qybmQ/aCT8o56df8A9VTTSkZ+8wPHGM1nX06xJktgnqPf8amlSPssNj7Mu/2gC6+56L0/OtS1uPLPVmP6Y61yNvOJJdx2gA5/+tWvBdfNj+DjP9BSrULKx9fh8WpJanU2t8GXjv26HFaCX+0DYV/P8q5q1nJ4B4zx+VTfanHA24xgda8WphlJ2Pcp11I6yG92kHqT7+tX7edT0O0Dgj3rj4b0xSN6jueRWpZ3ezkc4Pb+deTXwttjtumdMJfVmb13VKrs3HryR+FY8N0P4Pqwq2lx8vXGe59K8eVFrclxsXX65/E1Xcbv9709aeW+XIzjngelRyjcrIeF/Xj8KiKsCM+dD8w2gjjH/wCqqEse5ePl7j5sj9a15VLMCfoAKpTIw/uow5r06U+g2uZWMKaLb+W4Z9Peq7JjG35SBwPzrTuI/mYjp39KpugG0qWU17dOpoebXwyqboZG7I/scEfp3q/bTMy7v4fT+vaqUZ8s4I6fgOamEjqy7duK1c3sj5jE5TGXQ1IZy2ccjuN3v1rSivTsBIYkn7ynrj61hxThl+97n0zUjXQXG4sPT056VjKrNs8h5NFPYu3F2Q+d7K2enYVnXV0SpXfzUM16WRfm3A9MVmz3D78EY/izu4rSCnLc6qOVpPYjvG3MVAUDkfNWdLGcHA/8d796kkuBh953Drjn9PrTd75XP3m/u8nFejG8Ue/Qy9LoSQxlsEjHP6V0Gnx4A7/KGOazrYKANy/Kex71rW5TfgN8x7/WvNxNS+h7tKhyo3rFhwBwewrcgbcBjOCP1rEskEiqo25469a27SMxnJ6Dt+tfG4tpN9zSeiNeyTemT3rXitwV4GM/lWXYNzjv6Gt61BKqPbNfH4iTUmeHiJNMiWwBwMdakl0tcZxyea0IU3c8HNWPJJ565rz3WaZ5bryT3OXfRv33Iq7Bpahfu5/lWxLFgg9Dnmnx4I+tVLETkipYmckZJ0xVHKY6HIqN7PvWzNGW4HftULWmew59KhVX1ZMaz6sxNRAhhzx0PB4rzbxXNJdOUiHONpx0FelazC0nygfL/KsO28PLPMBs4JyfzH519Fl2Jp4b95Lc9fDTjCHNJmB4J8Ai4ZJ5QXJ+YE46V63Y+GILW3H7sdMdKt6Lp0dnGo246AAVrzxs0eAO1eJmOa1cXV1eh4GMx86s+WLsjUURTklgxz74r52/aUu9Kj1XT7aGJP7VXLyXI42xYwEYjrk819CxwFxweeepxzXyb8bJzB4rvLW7khlvUcF/LO4BcZUHuOO1ejwhQ9rmHNd+6m7dzzcsgpVm77LY86nk+ZiOSRn69qpzN83+yByfUd6sjLtn5t2OtLNFhfuL789q/oGDS0OvMYJRuipp8SvqCLnkOp3H1+neuw13TZV0kzMG2Acb+TXN6PB5uoxYGT/CN2PTv6+1d54os76Dw9lxsQ8n1x3repUtKKPjsMrOTPJN3yYAyASRu7jrSRnd/u88U0jcuR3JILdfTNS2+W5DdfXjOK6Xoj6+lhFGPNYRoGZsHbyM9/X3pSoC/wAPUZO39asvGV4BxxjFV5A2Ac5ojJtnhZjh4qLY2NlXByo7Y9fr6VfJme3adIpJbcHBdASoyc84rEmdxvYDcQuR6kjpivq34F+G4YvAUcd/bI8kmQxK9vTmvMznOI5NQVeUea7Stex8pQy/6/OUJOyS3R8sTyo8TFSrg5AxzjisO8lK/wAWB29uvWvqXx5+z9purrPLYH7HMclTFxzj9a+Y/H/hvVfA88kerQ+WoU7bgfdbGR17V6mTcRYLNo2pStL+V7/LufPZpw/isD+9+OHddPVbnu37I/hrzItR8QTR582QrExAxgcfzya+lfM3DPSvLP2dbBbD4VaUVXa7Qxk+/wAvX9a9OTO0/wBa/nbinFSxeaVpy6Oy9FofqeWUFh8HTguiX3vV/mLKEmUBxnvz0q3GwZlJ49KpvINw55NPhfY/Xv0r5Bq6PUlG6NBzt6H6fnXPeM9Fh17SLi2YZypK/WtyfHH0/SoHAeAdsjr+NVh6kqE41YOzTMYKzTPnHT/DVxeaomn5wzTeU5C4IX1/IV9K2NpHpGgQWUS7Y40CgCuP0nw6qeKp7sp8gHygdMk12N4+4IvU9M17+dZm8e6cVslf5vcJwjG0I7Xv/kSSHybYAc5FZOoATxlD8ylentV+8dtmB2FZ9y3IHbbXz9FWdzSirO54zNZmB5I/vYZuU47ms+8kG1s8Ln5mBx0rs9SsC7s23GSRg+5zUvhrwONTuVmut32dDxG/BIz3r9UoZxToUeeb0X5jxWHjJuxzPhz4Zaj4uZbi4c2OnKfvkfOw9gelegaB8OvD/gvfc2lmk12QV8+b5nIJ55J711dwyxCO1thtjX044rO1CbdMsJ6cdO1fI4rO8ZjZtc/LF9F28+plQoRTWn+Z86fGPwfbeHfF4vIxiLURubsEYccfUVzUM1qi4Q/N0J6dq7f9pS8RJdMlb/lm+0emO+K898E+FtY8f3WzRYmMKvh7p/8AVrz29TX7Blde+V08RiZ2SVm3to9PwPLxCnDEypUlq0mQajIS+Q67en1qgzD5ienfGMc19F6L+z1oVhaRRX7Pf3jHLO7EqDwTgeg9Kyfit8LfDnh/w802lxrb6igDFlPXHrzwK5aHE2Bq11h6V227J209fQ9ClCsoqLld+VzwpYTzjcx4INW7SGQsmOhPf1PWiBSQGO7Pcd639Lt0WQE7SM8bq+nr1eSLO7CO0rnofwu04QXPmyLx907vX0r6R0DWYraBVyFx+Yr5u0fW102PBG5TjPy/yNTa98VJLO2xEzKf7w79ua/HM3yjEZtibxW56OMw/wBcSUmfTk3jWFXwZFJHqeg5qxbeLYZkO2T8jzXxJJ8TdUuZSySkEn1PT8a6fwp8S71LpElkLq3A7DpXl1+Ca9KnzqSbR5P9h05R90+tre9juWzkYPStyyby4v1z615V4B1t9QtIZHPzNjOa9Lt5Mw/hyK/Nsbh3Qm6b6HzWOwzoT9my8Zhz+NQXcn7gnI6cVF5nOecUy5fdERyBXnxjZo8+MLNHIapbfarot1BPWui0WNYLPzJCAAKqG3Xzc/zrzz45/Fm1+Gvgi6uS6m5CFIISeZHxwBX0WFwtXMq1PCUVdyaR6VaonStJ2itW+yPn79tT4uJq98nhSyuP3EeJbxgeFA+6pPuea4/9lP4JyeLdUfxlrEDfZCdtjG44MYOd/wDwLtXmHg/wpqPxt+Iy6e7vM9zN9p1S5zwsZOfLyPXoPav0d0TQrPwX4aisbaJIY4ogionGABX7znmMp8KZTTyfBv8AezXvNbpPd/M8LLKLxeIeMmtE7RXmtL/I8j+MVwILFoIdiqi7AD0weOleE7pbeRx8ysDn5ffqK9w8csdY1T7Og3s2eBzjFVdC+Dj6g6yTAtk5Kn8815GVZjh8uwaWIdr6+p+74atTwmGj7R2PJLKe9vflWB3Prt45PQVrQeCNV1NlYpsB6cZwRn0r6Y8O/CK0tEQGBQRz93P1rsbHwFaQIAIFx06V5eL40o05NUYni4riGjFtR1PkeX4b38ceSvAHKFcVZttNuLBdkgZD17dDX1bqfhK3S3OYgeO4ya8i8aaXBYs+VAIO7PrUYLieePkqUonFh8fHFT5kcDJaxupJX5h0x0BqJYQ3Pb+vf3pxuFS4Kq+M8f8A1jUt0BEhde9fS3cbLufQK0tSjcQqyHjqOT1/GuC1vTg0vPzAH+Hr+FdncXYPHy/gemKx75FmTd7kgivbwUpUpXZnUgpI4OawEUudvGf1Pau78G6DmFZZEw3Qbh+hrKstLF7er8v7tP6V6xoelLa2cfyYJGfbmrzXMfZUlDqz0sI1QpXW7OL1jw4JEdgmSwwPXpjoa861nSJ7K92xI3AzX0HeWccacqHz371zg0GG4dnZVww4PvXmYHNvZxvLVHqQxKkvePH9L/tO6lCq0jIh6MD1rvtH0ucqpdD5mP4uTz711tv4VhgQFY1wPWti00hBHwMY7fWljc5p1F7ishTxULaGTY2LIig/+g5ziteCzVRkLhjnnFXoLLac9Ontirkdr03fgK+Nr43meh5lSvcy1ttp/izycdasJCfx/StIWY+8RkU9bcE45zxXnTxXMcjr3KsMG4/MAQMk5qSdhBGcnBH6VbaPyVx/Ksi+mL55PPHPesqd6svIzi/aPyMvWL1iNiHknp7Yrkm8PvqdwCQXA+98vGK7AQNNhQm3P3sNmtrStBC4OOtfQwx0MDT9zc1qcsI+8cnpPg9VUZTr1/8ArV1OneHUQghF9fWugWwWIYA6c08MIkJ7D0PWvCxGaV8Q9zhliW1aAf2JDHb7mAJx+Nef+L9GgeNgV54x6V2F9rJxsU5PSuR1+586IoTn9cflW+VOtCupNhSp1HFub3PFtS0bzdRkWPOATkfWludLMMSr6Y59a7+Hw2TulZNuep6EVmatp+zcv3QBwOgr9XpZhGbUU9jgnh9+Y8zvbZ/u7cY5yOxFYeo2TOncDgDb054rvbzTirbeiHj8awdUs0XywwGC4zn619Th8Rex8PmmAUk2fNuvjdrN238JklPPsxH9K9C+GViZvDkTleDOx+uK871lt+oXZ6sXk/MyNmvavhRp5Pg3S2KffLN065evrMbU9lh0/T8j8iwOH9vipRXmbVppgWUkrjDdV9/161qyW7biGGMZGP8AD2roNL0jd047gbR/Wn32mqCeOvA9vWvjXjlKfKfXSyuUIXMBbTd05PXjgnAx/OkSE+Yit1xx8ox71qG0C/KQ2QMc+3vQYVOQF5PLN37V1RrOx5k8JYxLqAeTgJwc+38656eHZMCg5P4ceuK7qewaeJMDaxx6dPrWLeaQQxYtuXPGzntmvQo1tLM8qvh0noL4eYnbzx0yMjFdRK2E+b73P+fSsTStP24yM9+O1at432WAueuMg/56V5uJp+0qJo97BVOSnZmfd3oj68Kv8zXN6lqhmlCjkZ/PPvVXxBrQh3iM7tpwDyScf4Vi6Tdtcz+Y54HAHXvXfDC8kOZnRTx9qiimdhZy+VHnv3Jwe3Aq3Bdszk56dvfFYL3+MKOg79M1e06TcyuegrhqUt2z7PCZrG6jFnW2mdnO4HIAPbFXVjB5VWYjkjv61lWtyNnyN3478etaUFwPL56kjpxwK8CrGSdz6+njUkrMuRRAEELwOpC9q0re2II29/TrWdbXW1uRu7ZGK0rC6RsBuvfuQDXl11JLQ9Wjjk7JsnVmh+8enQVYgvSqqDuZfWrSCG4YA4Pr8vJINVJtOIZnDHAzx7V5TcJaS0Z7tKtzrR3NO2vAz4O7B6fjV1gJPmDbhjqp71zSPJbyMPujOMVrWN3G7BSfchutcFahy+8jpZd8vcc/MvqGoubMEZB3HHA6VNkeWvz53Dr9Kz7y+aPgNlT1/wDrVyw5pStEzV2UJrcKpxjI4+f6ZNZ7Qhj833iPlDdhWm4EoLK+8n7uKg8ksPmDLz1XtXrQm4rU2SuZ3kkMMdR275pBGQuBu+9j8vrWgbb5W/vDk+mc1G9rswT0B4GOhI710KrclwTM1gyFmG7PTHsKR5Xflzztz8vzfpV+aFhyu5T0J+lUpAgZh68Z6dq6YzT2MHRiUiXDZ+hHX+VKyGVz3Hp171Mkse8p39OasxR7Qu7c319q3dRroWqMehmCxbzM459+RQljht3zbT0HtXQxWgkxg4ye3T9ak+w9fX8ORWDxfS5qoqLsYYgZiF+bPfco/wA81PBaSRSBstnGcP6jvW5DpiuMkDf39ce/1qz9iMZ2unB455HrXJLGL4UXzIZpN1twD1xwDx7V1NtKGUN+Y71gJp+VWRNue+P/AK9X7GUq+xjwMcGvBxSjU96O5z1Epao6OzPzDn/HFdLZAFRxz09K46CTawHv9efWui02852kV8fi6b3R4OKptq6OnhhBIHbpWjHb5jxjJxn/ACayra44BP41tQTgjPX8K+dne+p8vW5kZ95b+WnfPWq8cRPHSruouGXpx196ZaLnA6HoKFJqI4yahdktvZnHHT0p8tngEkdR06Vq28aADHWorkcHjkf55rj9q3I4vbNyOWvbEO3Iz607TdJAl80jp6VpSgA4HrUkY2LtArtdWXLZHe60uTlRct1yQMYxz+NWvL446e9R20fC8YyOp9a0UhxwecV5k5WZ49SdmeO/FX48WHgq1m07SGW/19htA++luf7zkcZHpXyy91PeXs9xcTvNdzOZJpWOWkcnkk1A+ItyH5MEnHQ8+tSWf72VQvbp7V/TuT5Lh8oouNHWT3k935eSPsaODhhYvl+bNKNCoynTGQe+AafcbTFzznp61LNhY87h+HYVmXNxtbo2ex+levTTm7nz2YVVaxf8OosmsRxsrK2RtXp83au2+Ic1zbaAIzMsYKcrjkgDkZrjvAsIm1lH2+ZsxgDk4Petr4ty7beONX2Kv59Oa2qRbrQifP4fWSS6v9TzZFHkrjnJ57fhT4pApyRx0OKl+SOBT3wPxNMEoBdR/wCPcmuu97n6Ior2e5bjy+P09sUSQBdp6KevfNLDcKCN/wCHy9K6XR/AOseKNGa/sEWeFCQV5yRnqB2NclXEQw656klFbXZ8zjKHtHZas5vSbGObWLFXG4NKMj17/wBK+wfDcaW2k2aIuxfKXjrzjJr5Ltra50XXLFb22ezdZ1DLIMHPPSvrPRpBJpdq4PBiH09K/N+M5urClyu8dTDLKKpRnFqzuvyNZ23oc4x+v51y/jTwJpnjfRp7G9hR1lQrkjPUV0InCthu3GO1SBl6Zr8xw9arhaiq0pOMlqmj1nC6cZLRnMfCvw/N4N8IW+iXDb/shCI3XKjpz9K7ThcDrVRP3bA/pVmT5iD/APXrHFVpYmq61TeTbfqYuMY2UVZEbdc5pATn6/zomIA+nIqHfn+Lj0rnSubJXRbtbozwc8MCRUqHdF9PXpWZaNiedegPI9jVuKTMBH60ThZ6GUoWehJaXAW/Efc857VbcbrpPSsmGUJqCE/xA/lWksm6ds9his5xs7+RFSNnddiK/c8YPcdKoXTkzHHAC9+9T30370AH3waz5bhUkkeQ4RFLMfYDNdFGDlZG9ONkmZGpX8CTQ26jzZWIUqOueuPxrrbNRYWQL4VzksB0HtXmPwmjufFWqXvie6iaOzeV4rAN/EgJHmfQ9q9IvJWlmEQ/GvSzClGhUWHvdx39e3yFUanLlWw1XIVpm4LD68VmxfvHkuX6DpzxVzU7javlL349apSwSTLHaR9TySO3rXDTWl9r/kb01ZXel/yPGviL8NdQ+LfjTSLFN8GiWjGa7nTjzMHARfz5r3jw74b0/wAIaFbWVnCkCRKEVFAHSrmk6dFptqqoM8c8Y709QLq4ac8woOO9ehjc3r4yjDC3tThsl1fd+Z51XklVlOKte131dtEipdyjTbd5n5kcce3tXhPxM12SSzu7iZt+4FVX1Br1HxnrqvHIqnjnofTtXzh8a/EX9neFrq8LcsdqKv8AnrX1HCuAdXERnJato9NWwmFniKulk38kYVpKGLOG3A8/nWg8zwfMp5Xv168c15z4a8VJdQxAP2AI9eOa7+2uEuot+eW7fWv2bE0JUpe8jxMuxVLF2nTZP/wlkkQ8mRWzng+34Vnz6mb+Q8N83HX8qq6pBt2/Nk+q/pUGkuGZlPIP6VnGhTjHnitT6xbFrYYApC475rs/BVqb+8Tn5QR97gGuVuk/0ckdByM8da3vBGsLZ3SM5wN2T+fFefjVOeHk4bnZT1PrDwJAltbxoMHH4V6NBcDyR0zXg3hXxrBEyDzhk4x6/WvTtK10XSjmv5qzXBVo1XKoj43NMFUdRzex1Xm8+vNE8nH+eKopKMe1RX16sEZdjgAetfPxp3dkfPKk3JJGd4s8RQeHNLuLyeRUCqSSTjivzu+O/wAVbz4n+KwbRTc2kTmGwtUOfOlPBYfXoPavVP2q/jEbuaTw9Z3OE+/dMCQEjHYkev8AKsj9k/4MSeJdYXxdqtti3UEafFIvCqerkHuR09q/ofhnLcPwzl0s5xy99r3V112t6nk4rnxtZZfSdorWUuyXQ9x/ZW+CkXw48LLcXqK+sXu2e6m45Yj7o9gK9M8Z37nMcX324B7D3rpHWPTbERx8ADisSDTze3RZxnnPNfkONzOpmWNnjq7u27/16H0+DhTo2cVaMVZI5/wj4J+1Tm5mXc5P3sV6vo/huO3iA2jA4571L4e0lLeFcLgDtXQgAZGMV8tj8xqV5tXPMzDMalabinoVorFIhjGTTnUKDjvxipzJjiq0kufr7V4ycpPU8NOUnqc34huPKjbGcD/PNfMfxV8SlbuSMBhj+6OeD7mvqLWLX7TG3v29a8F+KPgpLkvMifvMc/41+i8L18PSxMfar/hz7XKJQty9TxOw1BriZDuOc/d6nFdQVuDbKzIVVc4D8cfSqmi6THpdy4k/hJwf5VqarqCbCx2//XNfr9eqp1EqUdD7WFTkikzltQwZd3y56EdB0zx7VkXV2du0PtJAHTPJ5pNd1tUmYfKCBnvWBbXf2q8GWZuuQf0xX0WHw8nBSkuhEsRG6R33he0RnVmVig55+v0r0W2KpHgHAGOvSuF0FjFEgHU9B710M+orZ26gvyen4da+MzKEq9XlR69OLnFWKvifVgh2K+RkjHf61j2/iSKJtny7iRjt07Vn3t59rlL9hx8zdAa5y/tZN5aInC8juSK9fCYGn7NU56HoTp8sEl0PRI/GcAXy2ZdxxkHjmtXTvEMU8wAxg8Cvn3W9UmDqMsu37p6fyrR8DeL5lvY4ZG+YHGG7114jh6EqDqQPFWIpqoqUt2fTllH9oQEYJPWr6WQ2DOMj8xXP+GtREsKMxHI7V0qXsYAPrX5HiYTpVHA5a6nCVkH2XGMDkdqdDa5PAx6+ntS/al9fz7VoWagxDBz1J4rz5SklqcM5yitTJurNmAxwB3rCurEhsHkd1/Wu4MAb2x/jziqV5Yx714Axn8K1o4lwZpRxXK7GLpekfdZhj1/mOK6NYVgXpj6elR27rEAB+VUtT1RYV4Pv1x9amcqmInYznKdediW5uUiJ/rWFqeqhtyqc4Hauf1vxVHEWBcAf72K5aTxI0zsEbBPfdng8jivpMFlFSaU5I9rD4KyUpHTT6oFOSf6U61tV1MK7g7c8DGP1rm7NJLybc24LnGf/AK9dD9uW0twsTZYDqcc54r1a2HdJclL4jpqzhBWW5cvY4oo1jX5uea5XWEAZwdq8EZ6c9a21ut/JfO7IGeeK53XLkbW+7jJxubnpXVl9OUJ8rPNkrq5ymqQiTnpz9c+tcjrUoWeLnaN/16c11ks/mqTt9/p9K4bXnzcKB8xzweg7mv0nL4+9Zny2aK1FyPnJ4Dd3c+0Mw3ckc4yxr6O+Fmlong/Qwm0oIchlJIOWbnmvD7K2IttRcQ79xBX1Cg9vrX0l8JbBR4I8ObeA1irAHJ6k5NfT55W5MNH1/Q/J+GMP7TGTv2/VHbaTYCKLJzkDBP1qrqNlvx+mfTua6+wsWaNgeSANpH+FUdSsGQfd4z0C5PHWvymnjL1mfqOJoJQscNPbKi/73du/FJDaCRs4z7Y5xitu60t1fAyrevp/jV2x0B1VWZOcZIPAr6zD1OeKZ8JioKDsYEtqAR8uT16dzWdLZ7k56YPT0/Gu1l0suzFlODzkLzknpVC7tgDhgu4ZOD04wP617dGR83XirHLwwfZx833VAJY+3IrC8T62EhZQcBcgZ/nius1Y/Z4pFUqrD5nyOg6jOK8c8Q37XN8wz+6BwO20/wCJr1aNJSfMzh9pJRsjGvGe6kP8WSMH/wDVWjZxGOJAq7AMEmoLG1+1zq3VT3HT6V01xYLZtEo3ZA5J7k46cdvSuurJLQ5uZ30M1o9nVeeT6jB9qv20ohjHzDPXIXn3pu0AbukQ6fTj8vpWNdakPN2K20E/n2rglH2miPRwtV0pc7OxtNSDKoVm/wB31x0PpV9NV2jr16FuelcNBqLw7EQtn/PepX1WRRgnnp9fauKWD5mfQPN5QR6BbaqPulumCfpW3Yagpb+8SenqM9a8gg1xxOo3MwyD/nNdLpPiAFlAfJ7/ADEZwfbtXFiMudtDrw2e8z1PUlviI9wZhjkYHNTWutESfvPYexrlrbVQ0BPqSDRHqg34G4k8HFfP1Mvummj6vB52000zuxcQ3Sc/Kf0qCZUC7kOD9eOK5eO9eNcpwD17/jVqLVdxAkHHct69q8p4GUHeLPtcJncKllM6K3v2AwW5BwD/AFNRyOLkEgtyxHPr9KxZZRIA4bBIyRuostR8x8H5M8Z6cmsXhre8j6ajiKdX4TZiUrx/AB0NXkQPyG57/XpVeEb0XI/759qtxpsbn5fXb147V51R/edLsgNvtBzu96T7P8rAdasPjaPX+VO2q3TrxnvXPztEXZlzQbkbs3Y+3/16o3Nou3aPvEcA9P8A6xNbL/w4XnOcd6r3MSO21h1xkhuDXXSqtMiUrHNXVtIrjCd/xp9lO0DlX3LnjLfrW2RGgCSHCjkP1qdNP8xvnRZEboRg4FdksSuW0loVFpCWgG1XBXacfnitCKNc8/n3ql9iFqX2K6J6U6O7k0+QBx50J5DIM4+teXNOesWW9djThiC4IGeeo9q0orYXUYBAY96itGFymY2DqMZwec1fhjMbBh16EdQa8SvVa8mjiqT+8yntJLSUAfcOcnbnNWHsFdRIp468V0RsVvrcMuMjsf1qokJhYoeAeBntXGsa5eq3OZYjm9UVLRTJt3DkNgD1FbNrHtOQOh47mqTW/wBnO4Z29x61oWkinbgcdMDtXn158+q2OSrK6ujbsycKORxW3aZKjmsC0mK5OeP6f41qwS4wT9Oa+frRufP14tliZ8qOeelR2snzYHY1DNLnJzmmW83Jz/jWXL7pioe6b6XR/i468dc1HJchxgkGqRk+XA/yay571lY4z9elZQo8z0MIYfmehpSShpeexq3aryOOtYMF5l8nmtq1uRgc8VVSDirF1abirG5bJjGauI3y55GPWs+3uNyDB54q4FyFOeM9a8ma11PDqJ31Pjb4r/D46LLNc25HGSQOK800ttzjPrxXq/xV+IcGtGS3t/3khPBUcAV5dYWrIM5w3XFf1Rk8sQ8HH61pI+2r1pKCXXqal1eDy9rN2yD71z93OZUKjgk5I/GrGoEqD8/Uc/nXPy3f7w47Hof619NhqS6HwWY1nFNSPYvgdoya3fzAMEdSBuPPToKg+OOny6VqSQEqYyQMJ16nBJqr8INUewMjQTETfeyuP61R+LmqS6prsZuJzLtPzZ6lunOK550n9Z5jkwUpRUZN6GR4f+ztr+nx3f8AqJJNrHtnHH61694t+D+nzaSt1YLhzGCu3g5AzXhD3QimgkPRJVY4yMYNfYuhbNQ8MWjbt/7sDOPbGe1fE8TYuvl06NelJpNtNdGfeUK3Mkz5AvLS40u8e2nDpIpOCeAfpXs/7N3i1ra8vtHlbMUn72NScgZ4Ix2FXPid8P4tVtpZYYVF0nzZ6V5R8N9Rm8P/ABDsIrjdEwYwyBfTGQfzrsq1qOe5VNRXvct7ea1OfFU/ZTjP7Lf5n0t8RPAln4q0iVRH5dwoJjkjAyrA5GPxqfwY08OjQ2k/MsHy59R2rod4liBHQqCO9UBD9nm4wPYV+MvGVZ0Pq1R3Sd15HVTSaae5dY9G70Zxg88c8U3dhcHjjNVycEnGOtealcajc0FlHGOc96mWX90aoK+VAHHvU0UuP5Vm4mcoEsxOOmR2z1NQRtkY9+alcjGKrLkgjpjjNOK0CK0GPKV1NAejLnirySctk8CsyZgLy3YHuRVst5dzgDr1zWk46L0LlG6XoNnl2XMBzznFa0TY3N972rEuiPMhPIKtnArVUjyMdjWVRaIwqR91FS7k/fZB/Kub8UQXGqWDaRbMyS6g6228dVQ/fb2wma3r4t55Ht09KpaGhm1QTkcwIQp64JHJFd2Gn7G1Rbx1Xr0OiMbU3Lsv+GN+1tIND06GztEWG1t41ihRRwABiorZwC8jHOe9FzIWKJ1z2qpqM32WHYPwrjvKrLmlq2ctOndcvVlczG5u93ULyfc1u6XZ+WhlcfM1Zmj2TzsNw44Pqa3LidbdeuMcAVnXlryRDES19nAZcylmSCMnJ6msnxBq6adZmJCA+OM1Ya4ECSTycNgD6elcHreote3Lv1Xkfh1rqweG9tUSeyNcJhvaT12X5nPeILuS4m8sn524A69e/FeAfGS7HiPUV06Pb9mtvv7DwXr1Xx54pTw7pU06tuupfkhVOeT6CsL4YfAfUPGD/wBoa7vsrJiHER4eT3PsfSv2jKZ4fKqH1zES5Yx0j3b62XU3zeHt6Twy2a17Jf8AB7Hzfp/h3WJtXW10ayudTmZsCKEZ2/U9q+gvA/wd8c3FtG15Yx2AbBw8m5h35Ar6f8K+AtD8FWax6fZxRsBgkAZP1NdBHC9z882UT0HFeLm3H1Sv7mGppR7vVv5HyGX5ZSy6bnCTf4L5I+cpf2f9f1B44xPbRxniRivI+nrXCeMfA8vw+8TR6dJdC78yPfvC9uB0FfZE8+AUU7SeOK+Y/j7HDH8QrJ4mzJ9mIk5zjnio4ez7GZji/ZVmuWzdkuq6n1tCrOtPVHDXO3yf4l45JrJsrgpKpDYCngL19etatwwNpn+IA8e/qKx7W0llkIjTcBkBvr3r9MhbkfMe9SjZ2PQvBt5c3d6gDng8/wAq+kvB+8QR8nHOM9a8K+GvhqUOsksfOQRu9Oa+ifDtmUt1yMEetfinFeIpyq8kOhw5rOMafKdHHJjnPOP0rxz9oD4wQeBvDk5RxJeSgpDEDyz+v0Heu18e+MrbwjotxdTzrFHEjOztgAACvz98ZeJ9X+NPxAW1si7PcuUtk5xBDxucj15p8HcOrMKzxmKVqcNXfZ26H5tj8S8JCMaavUnol19Sf4XeCNR+NXjdvtJeTTln82+uGBxM5P8Aqx7evtxX6KeDvD1t4Z0m3toIxGFUKFHAArgPgj8L9O+H3hq0tbaMKY0ALfxM3c16n5giXceK5eMM/ea4j6vQ0pQ0S7+ZphMGsDR9le85ayfd9vRCX0nnSiIc+taei6fgjjsM1m6dH50xc8jpXYaVAAobOBX5hiKns48qHiqvsociNC3Tykx9KeWJPT8KUsF9sVDJKApzj8K8P4mfPaydxZZRjnp396qvJu4/SopLjnH6VHJLgZ7DvXRGFjpjTsJczKqEnHSvLvH9/brbS7j712mtXzOCI+uOT6Vx8/hp9ZnxKpKngjtX0OXKNGaq1HZI+ky6nGi/aVHY8MOl3+r3TyW8DJACRnbjIp1/8P8AWZYWEcT5PIfr+XpX0zo/guC2iVREBjoPU+taNzoltBGfkAxxX2EuLJ05pUoqy+Z6FbNqcpcsUfDGvfDbVrZC7q2eSSVJNcvp2k3NndYkHfHC/rX2R48tbQWko+XjOfSvnbXRBBNKVGzPB/yK/Tsjz6tmNFqcNSJVE5RnsP0e9URFjtCjhfYgelVfEWtlYhGh5zg7eoB9KykvjDgKWbPbbzz9OKrSEPcb3O7Ax7H0r1VhY+19pI/RcvqRcEzRgYmMKMc8k+x9auXFt/o3T2/Cq9hGflzznORjtWhNMPs5XK7B0Hue9RNtTXKddWqnseZeJLciXJXr6f4VhaJP9j1FJ+8bcYrqPFKqzcfMewrj4z5cjH1r7TDe/Qsz5PFJe3hPsz2vw543CIEMmOhP4V0SfEiD7SI/MXgH5Q3evn0XzRJ157CqSanNFP5rncT13Ma8Cpw7h8RJzaOnE5jTo8qaufVOleLEv5kIkA5zxzxk16Ro18rwJzk+hr5C8G+Knjuow74H8v8AGvozwt4gjkt43DdhmvzbiDJPqlnTWgS5MZS56Z6Q8ywxbz/9euU1TWwsnLc+npUt/wCIomg+9g4715R4y8WC2L+XOOOODnNfM5ZldTFVOWwsDgm23UR3Fx4pSMY3gnp68fhWLrXiLdA/zbTXlNl4onuH3F29B361pNqsjpycBsZ5zxX3lPII0Jps9KUsPh9SLVdQuLu5ZVYnPftirWm2TJjzCwHUjv1yKorMiE7fvdSe/vT2v2ZvTPbdgcV9K6T5FCKsjza2Z87tA6r+1RCEWLg7Tj2z14pUuym5t+S3ORwR74rmItQCty23B+UetK+sBON65PIHpmuF4PsjKFRyd2zrlvwLb5mwMcfrXMa3qSsr4XkDklu1Up9czEmX3E8GsDVdWVl+X5ifu8/54rpwmAcZ3sdFWoox1LEt6FR8/N7VxmuXaG4mO77qtg+ny/41Z/tBmRiGb+WawLy58xbn5sgJ0984r7HDYfklc+EzbGL2fKv60ObutK/s6xvopI1kAKcp3bGepr6G+FdoY/BXhzPH/EvhP0JBPavBfE7+Rp2oMkbR55XJJz8uDxX0n4EhFv4W0NGxhNOt/Y5MYrHiKo1hYLu/0PkuFIf7TVfkvzO605tsCcrn+LnFXDZLKQ4Xfhjkdhkd/Ss+ybGzG1sH7vHX3rYifcB6j9Se5Ffk9Ck3Xutj73HTtGxnPpCb/lTGOOfYc1pJZRoEGACBzz/9apC2BgfX5enHBqWJyQuFx3Offn8Oa/RsFC8D8zxs3zsydRso4UDrjJ+8vUnr3rlL2DEfmfNgZAPv16V2OofvUwe/bPB9a4/xBfQ2UEkhcBV4Bb1/+vX0dGlpoeDOep5r4/1qOxtTGu0StxweleQbWuLhQdr+vPHXvXQeM9Ya91Jyx468dB61V8H6XJq14iqmRu57gD3+tezTjyQ1OGvUidJ4f0bbEtxswIkyu5e/aqmpZ+0vzwOncZPr+VdxqECaZYfZ14PA9iP/AK2a4HU59m9vlHzdueo9DiuKcnJmFN3ldmPrWpLbR7UbHUj15rlLfUDPPz0z1/nT/EF60rFd3tu6VR0xdzk9D19q7qdNRhdle0fNodHFcjj0A5P6VWu7sq4z1A6+tMgYEkdj+PP+TUeqDB4HPUfjUxilIupNuJWW7MYyT1z/APrrU07U5Ulxksw4OPbrXP7y/uePbdirtqNzbRu6fjXVKCa1ODmcXoehWviHbFy/PX1OOOKZH4l8ucZdgOmAc8D0rl4pWBfLKTgVTMreflnx7H1rkeGhLc61jKlPVM9cstZ85Ad/B6Y6cVrWl4S3ovOPzry/S7yWIL87DjHPqfWus0u/drjkE+vy9M14mKwUYptH1uV5pUc0pHoAaEQ4zsJ5GBnn60WSxxTAnnkEHtVCFt4ye3XPv606FpC52naeh+gr4ydLRq5++ZZiYSpqy1Ootr1eg9T9OlatqdyqR0xkbq53SLdmIz/vf/W/OumiyowFwqjkdSR9K+bxUYwlaJ9He49/m4H8PUHrUbuVXH8HbFSOrMoz3OMj+dVJDtUAnjsa4oK4hZXwoJ+VhkjHTHpWdqUqrD8p+U4ZT61NcOpjcFjj+WKwrrUAYmRsDvx2r1MNRbd0c1dtK6GrrJtWUSKNpPK/w5NbGk6qQxaFmdT95D0rklt2uXVWTGeQ38xXRaRoN7bHfH909mzg+1ehiqdCMPedmcVCVRy12OvtrmC8jwV2HuOvA70kmmYbdHznqh+6KbbWIZEEuYZuBu7ZFaURmgTEqeYP7wr4+c1Bv2bPQcuX4TOtU+zNmHucmPkDrzjFbtrcCdORz7dqptFHKo2t8+SMnggZ9qlh3QyZK44/DNcWIaqrXcxm+ffc2YJXtyuD161oSWq3C+YowwrFt5vl+bjPWtSwvPIbjkY6HtXg1Yyi7rc8qrGS96O4wW5288/SiOIxHAHB5/GtOTYcEZOf0rMvnCg4bA5B71hCTm7GUJuehaFysBOcjjHFL/bKqvDAnmuK1zxQtlbSYlV3xgKex9K811r4jXKsYwVxyAydK+kwWQVsauZCqRpU1eoz3GbxICWyylhxjPP0pln4mTALDANfOM3j+7zxIcnOeTTIviTfQ4+csuc9ec19CuEJuNrnNLFYSC5ZH1XZ+IYZMfMMHjrVpvKuuVOR6+9fNfh74i/aHXMjRuT82c5r2Xwx4oiuUVvN3g4yD2r5XMshq4D3hqlCpH2lFnViKRTk+vbmrEE2wDJz71Ztp4bpBgjmpJtOHWPA718lKa2kcMqivyzVi5Y3yqQMj1x6Vsw36YzuGfeuS+aI+hqeKV07kg1x1KClqcNXDxnqeO2fwPm+yI7wjOM9OtcZ4x8BS6LH5hRkC8cjivu9tGtUtIwY1GRjj0HQ14d8etKtotKkREQSY6+1f1BLCVsPTjUcrnw+E4glicR7OR8aaiDuPcdOOPzrlrkGOUkD34ru9Vg+UkNnv61xd/CGYn73v0r6DBS5zqzmaSTRb8HeKJNL1GK3G5gxzkN1A/8A1Vo+INUbU9Sa4brziuZ0Wwmk1R7gK3louPpmuk8PaYfEetQ2RfYG3Fj3IFdmJUKadV9FqeVhK1SVONNbt2Rl3Tb4XAz3x8pr6f8Agb4rTXfBsFsWU3EA8tl75Xg/yridc/Z8RNKElpNtnKhgRyB6DFcZ8ONQ1H4aeOlsdRUx2d2cLL0TeDj9RX55mk8Ln2BnTw87zhql108j77CQr4aSVZXi9Lro+lz6f1K2+0RBhwV5x2NeEfFnwZJZvFr2mxN51rIHZU9jk8V79HKs0ccyndHIAQeoxisbWtMimjeJ1Bik68f1r8yynH1MvrJPbqvLqj6bkjWg6c9mavhPXI9e8NWN9CwcSwqcj6c1oTLuHH1HrXF/DqD+w47nSukSyFoweeDyMewrti2CQfwx/WvGx9ONPET5PhvdejOV05UnaW4xJOmOf6UyY559Twfxqu0nlS4PGTjOe9Sqc89a4uW2pry21ELlW2//AF6nikxwOvWqrDGSPTiiOYHnJ+tNxuinG6NGKTzosg8g1WkwJjgdRUdpOEuTH3YZBFWLkAOOPx61DjyuxglyysVbtsNA3UA4yKtXXE0ZHHPNVLvbiLPZueKtX+AyMT044+lW+nzLf2fmMvmxCpPZhzmtSMn7MCOuKyLxiYB6ZH161qpn7GD0GBWNRe6jnqr3Y+pj302ZXJ6dMZq3oUIitWlbqx6isy4+eQqvVmxW/wAWtioUYAArWppBRXU2rPlgoLqJCgM5bOE6ZrJvXe7v1A55xx6VpSy/Z9PLEYd+ar+HLQ3U7TsPl6D3rOD5VKo+hlB8kZVH00N2zhFlbAHhz1NVHk+0TnJxGvGPerGoTEYjX7x44rH1W6Fjbtjk4/M1y04ubv1Zy0oObv1Zl+JtV2r5EZ+Y8DFcRrOoRafaMWJGPm564/yK07mbfI91cNtAGF56VY8MeE/7cul1G/jbyEOYYn/mR619fhvZYOnz1Nl+L7I+mhyYSleXT8zmvh/8MZfFGpR+IvEMOyNTus7M/dUdmI9TXtkMSQKIYgFA6KOlEYEYEaDGOAB0FaFvbLZr5svr0rwcxzOrjpXm7JaKK2SPmMRiHUd38kJBYDIkl477fWq17eKrFYz16D8KZqWrNOxVOT2A7e9Q2tmx+d+X7n3ryIxduaZzxg0uep9xS1C4NpbyMmWYKTxyfoK+cPEHgnxN4w8UXV/Hp8gtz+7R522/KO+K+pDbQxLmUAk+tUpUNwQtuoQdM4xX0mVZvPLJSnTgnJq130R6FDEqmnaPzPnLSvhRqxcQXKw7iMY38/4122hfC2PT5fLkiUS+itkAda9SaOC0kzgNN3JGf1rGn1eGw1oea4BdeB6V61bP8bjLxjpp0PQhi6k78i6FzSfCqacg4xzmuguLuHR7CSSQjCjPpVe11uCZAXxjGeOtfPX7T/xj/wCEf09dO06ZfttyGSPD42Jjlj9K8nLMtxWd42OHfXd9l1Z85jsU6MJVsU7Rjq/Psl5s8o/aa+MreJ9WuNJtJWewtJMThP8AlrIDxGB396739lr4RyaZZ/2zqce/UbrEjsf4EzlUz7V5B8BPhhP8RvEVtqt2jPplvIfKLciZweZCT78CvvjQtAj0myit4UAVVA4Ffp/E+ZYfI8DHJ8E9be8/66s+fyqhKvUea4tWlJWguy7/AHG1YqI4cDHHapJ5ckKTweaauIYTnrSWybzubOSeeelfgj1bke09W5M19MjwORjPNdPBcCKD/wCviudtDtAyeMd6mkvQe/FeVVh7SR41em6sjck1AHnP4iqr3u7Iz0rH+0l+PXmplesvYqJksOoF0zYGSc+1VZ5fN4FB45AyPQU9UyT/ADq0ktS0lHUpi1BOcUn22CwA3uEHHJ4pNX1KLTrdmJHA/Kvnv4qfEKYSSRW85Qn5QV65B/pX0GV5ZWzSoqcNF3PSw2GliVeWiPoV/G1pboyiZR2IPWvPPHXxctdNjcJMpbt3r5uPjjUoQweV2Ochs+tY13dan4im3lZGB53PxX6PgeCqVGoqmIneKOqGDp0ZXirs63xP8Tr7XJ3VHxGSevQVgGxnuyZXkJOf4+hPt1qS38PPZiMTtluOK6jToYxGoI5Hd+nuc9a/RaFHD4eHJhkkkeRjp1KUlJrQ5CXTZLJS7bgcED/61UoiGl527j1NdrrtkpgJQqD2B4yMnPWuGuwbdmyeRkg7ePyrpp3ndS3Pby3OOaPIaEmqpCuwtulH93iql3rYVGGWz+eB71gzzNECW+V+Tn0B/wAaxrrUDnlunbdXfTwUZO59PLHRSTbLWsagZ3YA7hjFYW3dI3p1FOefzP8A4ql217kIKmrI5vaRru5HJzVaRT27/hVpyCKgkYcit4HnYunF9RtvcyW8qyI20g5xXc+HviNPpyASOzY5B3c5/GuGDL/jSMQuO9Y18NSxUeWpG5GErzwl3GWnY9WvPiqZR8h3euW55rkNS8UtqkuWfac8j61yJkGaj3flXNQyvD4fWEbG1bO6slypKx6Fo1+kCY6Hqd2O3pWm2roOev8AunrXmttfyIuCf++qt/208ZwW/wD10qmB5pXPIljPaK8nZHpFrOsw2s2RngV0Vpp9s6YZGfPTPT8DXlNn4kZDw/5+/aus0fxgpQIZOemN3868jFYOqleB10qlOKumdVe6dYrGwT5XP8Q9cE1wOtTvZylQ/Azg9+K2NS8Qqqk55PXvjvxXEazqv2iThl75x2P1q8Dhqifv6hLMIUupfbVn5w/UYP5VUu7vPGcgVhtqIVccevrVC/10qjLvYZ7jjpX0EMLrojycZnUYwepsXGprGr88jr9KwYdRMrudqvukRcdvvjiufm1lnDjcuDxmrPh9muNQtoRyXnU8+oyefbivVhh1BNs/OcXmMsRNW2RqeMWaXTcyfug7SfvSdx244Br6W0G4FrpthBn/AFdvDGAOekYHH5V82azKXtFa4iWSWV2ACcDOcZwepr3K31MREbXwuAMr1wAAK+czyk6tKEV5/ofQ8K+7UqT8keo6fc7wDvweDnuBVwXmHwPkxlfvZG76VxGm67u5z2wR61dOqB+T0A47CvjcJgrSd0fR5hWtc7RNRDBB90DqKmt70sMHqcEE1ycGor94Px27Z9elWYrzcpYHaQfXn0zX2eFw/Kj85xla7aL+s3ioMBvmbk8cAe/41418QfF4jJhV90YU9Mj/ADzXVeM9bFlbzKH2uQRkcECvnTxjrz392yRvuY8Eg9vqa+hoU0zwKsnFlea7bUrssrZ5/h4Gfyr2P4daGul6ct3Ki+aw47YU9K848CaONQvELf6tOe4ye/Neuzz+TbMEKjIwB046DPvWteSirHmSm5SsjD8SamHaZV+6uVGw9B25PrXm3iHUREj5K78kDHOB7Z7V02vX3JZnydx98H8a8v8AEmps5ID8j/a71zUY+0kdvwR8zNvZTNPu3cBjyT61Zs5VUE7mRQpwaxluvnJI2gc49qvWs4xwe3U+leo46GEZ3Zt2sx4Pqejdabfzg9WUk+nOPSqlpMcf7WOMe9Mup9x4PoD3JFYKOpvOS5AibDEZyOOK0bXHPPHTPQ1kiQbm9P6VftX2D/OMVs9DlNVCNmD2+ucVXOUdCN2BjleafBNk4z6jDc96mgiMtwASoPGfesb2L9m5aG3o1ozjDJu5B47Z5713+iWZyuF99x/Kub8P2YQRgD5z82K7/RLMMygLnn+Q/rXy+Y4myaR+g5Hl+qmzRs9OPPPQ4x7gVYayVSoA3N0J960m2W9r90lj9Km0Wya7vEZunB9f84r4CriWk5vZH7fltBRjc0NH0j7PAJHG5upDemK1BbFYtq7e34CtSG0CRgBfl/TFKttvbPTHGPevi6uNdSbk2e26qMe6hwFA6L2NZkqYOew7n610N5BtJxwW6k1kzRMGb1Pbt9a6sNU5omsJXRhSqVDM545yT1/WsHVl2byejfdNdJduGYjd3PuTWFqEJlibI25zgNX02FlaSbKnFSVir4bu0tpgkqCYdwexr1LS5I3jUBPlI715LpkCPcBhw4IzXouiXIt4vm6+vp7VyZxSVTWO5kqLjCx081sDH8vBPAyOMVQeOWFiAhw3PqKcusxbdrPxzgj09acl9E2RuyDz6V8fCFWn8SOeMZx0aKsuGzuXb7jj8KeoZeFcEe/1q5tilB5/Ac0G0C/d5HvzV+0T0ehpzrYYkrhcMnGKnjuAOQenao1GMc59qY8X8QPPbHrWElCTsRZMuSasY1YFuAMmuf1TxEfJ2xyLvPTOAM+9R6szrG5ztHqT0rz+/wBWEVz+/JTac/L39Qa97Lctp1XzWInCNOPMS63dXdyJH/csBkgnqM1wU2m3FxLkbdzc7V6e3Negafqdvfvgx72L7Sdvv0q3/Z9pLdbVCKo6nbmvucPXeE/duNj5DMpSceaGp5dJpsqHy2h2/wC2hB5pmn6R514Y5k6HqvSu71nSo7S8whiKnPAzkDrWImm3NterdKge3b5T83zD0r6GNdSptqS1Wh8E8TUVePtIuyep3ng/wLbXiCQKjleeVr0Ky8LraoNiquMEBRtFcx4F1g2JEUzfIxG4kYAPavWYUWeIEEegxX4tnuMxNOu4TfuvY/Uo1FSpxcFozIsDPBgEn6n0rZXU2jX1HrQ1mBxjjrzUElswBwDzxXxkpRqO7RjOUKru0POqCRscceoqxDeA9TkHoaypbF4+n4VBHNJCcN+Rp+yjJe6X7GEl7p6tf/ES1srTmVcjqSea+f8A4o+PRrLSLHJkHcB/P8KPFouZbV2VyQBwM9cf5615pcxyTSLEQ+4nJ+X04r+i1jvrGGjc/EsDlcqOPk3sjAvrVpIt3zHceO4PeuUbSTcXPlsu1hn/AA4+pr0S8tDFBhVbPYdhXLakPscE06cBQDnv3OefpXsZZJuNztzmr78YGdd29vYWc8cT5lPyghufSqPhm4bS/EOnTcoPM8tju9eP0NeWQeKbu91UL5zOpkLbd3GM9q9Ks42lsIXA+fBcepOc9+1exiqDVJwk/iv+R5P16Ep0+RW5Wn+KPsDQ7z+0tAs2L7m8va3sRx+dcl448F2viaxkQqFuV+aOQdmHTpUnw01lNS0TaG+cgOAP1/WupuEEqnGCenH+NfzdUlVyzGz5HZpn7zhZRq0lJapo5j4a61P9ik0q/b/SbY7fm9B+Vdm67kKMea4rWLFrG/j1OBB5qY8wdNy+9dbbXiX1tHPEdyOOvce2KwzCMakliKaspbrs+v3nS4cuxnxqdPvAx9cE+1dQJhLCJARzj86wLyDzVBGMjHLf1qTSNQK5t5Bg9vSvNrR9rBS6rcdaHtIqS3Rfu8kehPQGktJ9xCnOegzUki5Ujv2rLl3QTeYPXB/OueEeZcpnCKnHlNl1yOnXjFVDwc9T1z61LDP5yZHU/kBSXAG3P+TWa0dmRG6dmQ3D7WglA6MAT6VqykFNw6dax5yHiKH0yB34rTtn82wRh16U6i0TM6itZle6PKkdjn/Iq7fpvtjzngGsu74+hIwBz3rYlXzLdFGckAcVnPTlZE/d5WZ8/wA0W3cB8w6963W+SwX2H0rDvLZoYQCfn4OcVq3WY9P9MJUVLNRt3Matpctn1MWwQ3F8oOCAxY10U679g69/pWR4Zg3s8x69K152CiRj0AqKz9+y6E4iV6nKuhkazMd6RDn6VuaVELDT+nOKwdPh+36nk8hcnNdBd4ciHsDkkVFbRKn95FfRRpfNlZnCb5WHPauN1y+a+uCicKpBLCtrxBqQhPlLy3TI7VgWtg+o3AgQnLnMh6DFejhaagvazO/C01CPtZi6Nop1y53uGFuhDem413oAt7cRoAoAwBUdlaRaXaCGNQABjgdfWrEeF/evXDicQ68v7q2R5+JxDryv0WxNAqwKHcZb0qlf6pJLJ5UI3Me3pUV1PJdy+XFjJ5GelW7O2WyjLNkv1JPOK5eVQ96WrOXlUPflq+wmn2PkANL8znuRyParjzCLjrULTbvlX+WaeidWPWsJNt3kZSvJ80iLyvM+eQ5HXn0qtc3pC4h47ZFW5QXU4+Tt+tZkzRhsRLuP0ramrvU1ppSepTurlLOAzuecdDxXzF4++JV5N40uJIX/AHMB2gbj1H0r6S8QaQ13p8xeYoWU8g8jivAfFPwUL6dLrVjeM8DZbe/Vz3/lX6Twr9ShVcsS9Xor7anr06kaVNzT1/rQivvjitjoDStOVdUwQOpz9a+e3/tL4yeP0sy75umHnlP+WEAPT6tWZ411gwzPBu3eU23aO79MV7f+zJ4GGnWjajdr/pty/myDgEDsv4Cv2KeGwnD+DqYqjG05bf12Py+eJqcTZrHCvSjB3fnbv5tn1D8HvAVl4V0K2jt41RY4wiqB2AxXpKoFPHFcro2ootooUgcYA6VrTakoXrnPHPWv5czGpWxmJnWqu7bPta9KfPypWS0S7JbIsSuZpto6CrlpHj+tVLFMgd881e5Axjge9eRPT3UctR291Ek995QCjk98VAsu5uT+FQuhyOc5qeIBcHv6HtUcqSMuWMVoXIvlUdyanV8DJ7VUE2ffPNO88k5HSsHFs53Fs0VboR9aju7tbWAnP4mqoulRS2enNcf4x8SrawEg4OOBWtDDSr1FCKKoYWVaooo574keMzZ2rqGAbnr6V47p3h+78T3b3Dpu3vgbuQB+NL4k1ZtZ1MhzmPORj0zxmus8JatFZxhB8i8Bs+lfseHw08pwV6Effe59hToKEeSKJrb4VWsSJLcAO/8Atc+/0p1xodrp6eVGiIBzkdSe3pWpq/jm1t4ivmKoXg92rzXxL4/kuXMFp3z826ssFDMsbNOq3y+ew1HlXvIPE13HbbsMvHA6dRXLWvih0m2hWKN164+tVZIpr4mW4LHvjtTYdPEkiDPQnPqfwr9Dw1CFCHLJ3Pn80oSq0W0jdF5NfmNMsQ3TKnp2qU+FZ7iB3MbK4U4Pr+dRaHKBe7GjVGXDLuzjHOcelei3N1DDpsLoPm/urzz35rrlRm7Omz8j+t1sHWaloeBeLbZ9OR94bHIb8PY/SvNrzWh57BjwP6V6p8YdUgRJCOuMZ+ntXzTca2zXJGdwzj2r63LcPKVP31qTW4ilOS5Wej22pCQfeq79rG3n8a8907WxtX5m45/XArctdUM7bV+Zfau6ph2mfT4LiBclm9TeuL0L/FWe+ofN/njNPtbNrhdzNgHHyrz/ADrQg0PzVBK7h2//AFVjeENGdM8ZicS7wMtNRLM2Bk5x7U5r1l69+1bK6Msa5KdemVrD1xPs8nC4A5Py4OKqEozdkc1bEYjDQ5qkiXzi65Hy46n6U2KXc2C+3PY9azrK/wDlx8pB5xnoaupIhbOdv0rSUbbmccb7WKlFlvYVIIfKn7vfr1ppjL7UJ56f/WrStLWOaEbOnA2np7U/7Iy/w5256cjFc3Ok7EyqTbvfQzI2kt5OWxn+9/KryyB1yTj39PSnXFl58LD5cjoaxHnktJSrckcU1+823NIYrkXLLY0JrqaIMBM/PAG7PSqP24uzBm34/D6VUvbzc3DcY4P14qoJin3cZz2rqhS02POq105e6X7mXBbP4Vi6lIecNx6VPNd7hj5W9Px/Ssq5keTcenHNdVOFjyMTWumitHIcsO/T5fSuo8Fw/aNVxjLJG7qNvQ7TiuZigkZmyvvXV+D4o4rq5eZiFWBgdmc8+laVX7rSPFg2ncs6wqfabKBm+bfHlVBGG3Ak16ANc3N95Qd/H515xd3DvrNuMFCMZPYqBnmr51Arzu6dPevJxFD2qjfofX5NiXhlPza/A9S07xCq9WwTkex/ya2bDV/tAGfYhfqK8Vi1iRXyOn4102k6+wwGOB09Ae3NecsEqbuduMxntXoevWd8H2N028sD3GRWhd6xHbxvIWXOMhc9+led2niVVRNp+b7x9z271V1rxIxicu7I+ONpB47ivQpwS2PkZt1JXMnx/wCKXuJHG/JPy7Qetee2tg+pXSkbi7nklfT6VoXkEmoXBYhtueD0xjiuh8P6KIvmI25GPfj867PaRpROGdGc3sdR4V09dLsUQNiZuG/XFWNW1ER22MgLkfmeOPTmnRloIsD5T0+9jjpz+Fcxrt1uk3npgj0rzXV9tPyOaVH2W+5heJNVCI/zsM15hqF6bmcn65Hatbxbq/7x4w//AHzXJ/aC1e5hqPJG5yVaqb5UWA20Z6Gr1tIT7DGM1miTrx71YgmZVY/xdm+ldclcmMrM3IZtgzngfz/CqtxMCw5+Uev61XhmPzc8ccdulNLd+/8An0rFRszVyui7by7QDu9APqf8a1bI5bj8MVhW7bjg5bHf6dM1t2C7l6e+PTFZzNacbs2rWAyc55xjP0rc0izM07MflHbjJqrploJIxu+Y9Mmt3Ro1a5449w3HrXlVqtoux7WFw/PUjodPodjtPI5J/i7+ldxosQi42sx9fQjqK5vSUG3jufmHt2rqNNXdsHUjnnke9fB4+o5XufsmVYZRikahiMjMAPkx07/hXR6BBsdj+R7Cs+G32JjqTz74/wAmt3SoNiAqMtjBz6Zr4LG1r03FH6HRShTNooTGF9cE1JFB8gOMGlxkD14zVwR7IwDnPf8Az2r4mU2jllOxiagqq2D17D/GuX1GYxyHG0ZB6cCug1B2aZ8jLEH1/A1yHiOXZ5fy4y2c98d/xr6jLKfM0n1O+EuVK5i6jfrBIxPy8ZrJvNVAuAm/k849Ko65eu0j4boP8/pXM315I+rW4Xvt4/xr9Hw2CTSb7Fe0tr5m4mqGGVmVlzng8duufrXT2/i2EQ5Lc46MuDXmc0jI7MOx4/Wol1RpNyuzYxgDp09q7quWwrpN9DOlmNJVvYSep32p+OFjXEZY4zgbqq2HxCkVyGzFg8EVylhYSanLgfcz9OK7/QPh+k8amSJXY4weMkVx4ijgsJTtVPRnVeySsbmleOlugvLcdT0rpbTxRG4x8xPp/hXOJ4CFs3yJtHGBV1PDk1qwGFwO9fHYiGBqv3GDjTludPDrKScZ6cEe9Tfa42HHA7CsGKxlRujcdqvx27nbu6g8fSvCqYekneLMJQgthdXiWeNiMEAetea+J9GZ0chdz+p6kV6S4YKd44x07Vk6tpyzbiMDrx/T2r2MuxLw00ugOEZx5GeMW+qXmjXTM/yhRg8H8Kur4tdJc+Y2TyTtyOldDr3hf7UwbYxHY7cjP6VyGo+GntdxVNzZ6j0/yK/Q6NbD4pXla7Pk8ZgK0Ph1R0drrUVy7SiTdn1zzgetXZ9TgubYI3QYO3k4x+NcJHHNBFgJnsDtPFPzdSoU2MykdR3x0qpYWN7pnlywcZwd46s9E0rxNbWPlJLuJb7rdQPrXqvhbxglwiAMTG2MZ6V822WlXl0UWJnQer5/zmvVvBmmXcYjMudnbHByO1fI57l+FnScpS949zCU5uHJOPunvdpcJdLkHP06GrIjA7celcrotw9uFBJOexPeuljuvNGM1+MVqTpyaWxxV6Lpysth0lsrdqqy6eGwMe/WroIbHr7U8Y+vFYKUomCnKJwetWsckLqfunoTxXA31iEndsctxjv65/Wux1fVyMrlkz+HXjFcncSmab+Iq2MZ49uxr+gsPRfsIpHxdSrGjiHJmHfQ71cds4z6GvPPihcDR/CV038bI5X3PQV6ndWpYEBRk55Hr614X+0dqvkWcdgp5d1Bw3ZeT/OvuMuo8qjBH5/j8U6taUn0PFfC8fnalGg+U8KvpnNfRENkoRFX5BHGF/Tk5rxP4WacdR8URYTIQmRvoPX8a+iRaZCnAz1HbHGBxXs4x+9Y+ehVtKxa8A+I28NausbPiAyfKO23/wCsa94jmWdEljYFJACB2x3xXzbfwPHOskSYdOfevWPhf4mGp6d9hmk/ep0Oc8V+N8U5ZzL61TWq3P3fhXMPb0PYVN47eh29zCrjJAxjDA8g9KzNNcaReNCxxbTcg9dvofbNa4bnB6dMVTvrdZVOOCcEGvzelUsnTnsz9CSv7rNBgTnBHPrVC9heN1mizlSC3p71Lpt0XjEch2yKeB/+urUoxkHof0rnV6c7MhNwlYntboXkKyKTnoR0IptxGCpPGOOO1ZsBOnXGGOIn7/41ro4ZSD0IyPpWc4ckrx2exlKPI7x2M+wnMFyYn6E/Kf8ACtd8lTjAHXn+lY19AysJF4Zf5d6v2l0J4h68g0qsbpTQVI81poidtuf1zVnR5j5M8XdSSPp2qG4gEgLFsY5471BpL+XdunJVxnHpx60uVSpsmSU6bHahcgSLn+8MEHpXQKSbdCOTgVxuvzLbo8pPyREO7Y6DP3uO1dNbz77WNlPBA5/rSrUmqcJrrczrQ9yLRUv7pyyl8BS20fXNa2pSEWHvsxXL30xkvoIyxxvGAP51v6s3+iAHPb2rOpDl5PMipTs4IseHV2WeT161Jq1x5a+UhwT1PtTNOPlWqg//AFqoXUxu70ADODiuXl5qrkzlUOeq5PY09EhFtB5mPnbnPrU2oXK2sBJI3HP1qNHEaD0UYFc1r2qqxOThVPOCadKlLEVR06LrVblG4nkubobfmlc4VTXaaFpA0i0BY5lbkseuax/Bujeev2+44z91D0HvXVbhKSDwo5rXGVlf2MNlv6jxldN+xhstxpXnzT930NVbqZrp/KX6VFPdtcTeTH7VchiS0TP8R655rzrcmr3OC3JZvfoSQQC1H+13NKd0/C9DTOZPmbjFWYl2r82QKybtr1M27avcckIUY605mWME9OnFNkm/n+dRrj70h4x0rK19WZWb1ZFKHuM9h6iqlxPFZqQcbjzz3pb3VBECqdayvLMp82Tj0rtp029ZbHbTptq8tEV76cziV5TtiANeL/FX4u2ng7wIumwOs168bLHGGBBZixXP0Br0Tx5r8Oi6LcSM/lgKST04718CeN/EVz4k1xyjM8s0hji745PzfhX7BwbkccdL6xWXuQaaXdo8DibMPqGDjSp/HN2Xktm/x0Nn4V+Dn+IXjQG4UyW1q/mSDqDKTn8a+zdM8DP4Y02GS3jYADLAev8A+qvCfgJbQ+CnDSfffG5jgZbPJ6jmvpNfHNlPp3lefGWbohbJxXqcW43F1cTGlRjemvxFkGV1Mtw8Zzjac9X312Rnwa3cQrtC8ouQDxVi18XCRlMxAbP4Y+lZuoTxXOZExuI6iucn5XK7vf6ivjaWApYiLco2f5H10pu57joviGObAEgbpnHNdRFfx3CDb0r5rsPEc+lfxl0U88/w16v4P8UpqEKEN823nPFfLZnkdTDL2sdYni1I060nybo9AEfGTwO3+FRFxnmnQ3HnRjnnHT0qrdypEB3Pt1r5GKbdmccYtuzHifnA5x6fzppuev06VT833/GjzAFJPHHet+Q6vZi6hfGGA9q8l8baruBQnLE8AdsV3usXuIiM4HrXm+p6bLqE5ZBvPQHmvq8mpQp1faVNEj38DRUIuTPPLqRlUyEEHvnjnOayLjX7pFdY3IB5O1ua9Nl+HV3fNlxgDoB3H40ifC0R4Yx7j1yf8K/SqecYKCtOSZ2ycXpFnltql1espmdsHgZ9frWra2CRhjs+b09x05rur3wmthETsxt6g/54rl7hDFcbB8sfcnua7IY+GJT9lsddHDxauUpocrt79Pl49zVNovsx3HATqdq9ea1ooh12++PxqrqI3RlTtwOB+NdVOo7qJhiqUbNWMdta+zy74XXKDgbf0pb/AMdTvbumxsDOQnT1PvWJeWjsxB27t/X1qfTdGkujkA++OuK+kpVIUI8zZ+X4/h+ONm7aXPLviFq1/rCPGkLnv82ScYzXk97ot9bhpGjYL1NfXdx4IRlMwjVup/2vauU1T4fpdSY8lcEncP1r2sLndC3L0Pkq3BFfenK583WAlZlH3j2HWu50LT5NqsyMe2dtegy/DC1gCuloqHOQR3NbWleDjDb/ADAbR3xzXXXzWhKN4s1wXCeLpS/eM5u0sTtAC4JPHt9frXUafpg8gcfUY6GiPSDBJ9P73b8K2LCPy0cHt0A7CvCr4jmV4s+poYKeHqcrMu904KAfvDqe/A4/CvPfGlphwV6ce/PNer3W0ryjAE929K8+8XLHLG3Hqc+9dOAqvnVzkzmgpUWzgrVGiPI9h83T8a1li/dDA6flzVW6jEKwEjJxhvx9639HsxconyMxzx6ele9VnZcx8dg7RvBsu6Dby/ZfmDZPzZxnitOS3KsMbuO3QZ/Kum0vw5sgA2ryAR149akutH8hs7ea8CWIjObsddRtLTZHJXFpsTcN2OvTBrk9cgzPuHyjv716NdWQ8hsDGeg5rhfEsYRJW7D/ADxXdhptyOSrXTicrLP+85Xrxg+1VJLgKc/Lj/e/lVGW73Ow3Y9fmqvNc7h+uK+ijA8qeJ0LqzGRmPzNlevtRJIW2gfKOgHf8ajg5XA7/wAXanf3cdByf5U7WOdzuizbgb+e/JHvXU6FDI1hczLswSseN2G59BXO20XYdTXWaNhNHjWQIiPIZA56kgdM965qrLhpFmVqt6supJtTa8QIJHT0qOFy8gHr/SqlxOXmf5FUfw46cnOat2QyMn1we9RJWSOnD1uRP1LsQKqeOTx96rULYZcLyOfoahC556D0+lKzlSVHzZ7D3rKx0Trc2hcS6meRV3/Lx9fSr8jPclQ/3c/MM9AKg0+1AhDOrZPZfr2rWsrQysFGN3Y9c1zTmka8qhG/VjLXTWZgEHJOSB611mlaMIYlJDZ6tj1zml0PTC7CTb6gf1NdJKqW8CqPbJ6Zrxq9eU5ciNpShSp3e5z+qMIY3OWzwBnAx2NebeK9QSG2fb8pPI+g6/jXc+IrxWDEHeMYyO2B1968Z8a6mZ3ZQ24EkevSvSwNJyaufLYqopS0ON1O5a8uHbdnJP0qvFGc4PzZNTrDu+Y9KsLBjGB06ivqtIqx5saTlqQ7f06GrEa7eqtng5qaODkAruHapfs5xyWyc1DZ0qi9yNfldgPlz9Dx1qIsu5vQ8ZWnup3sBu7cmmKuG4/8epWIcdbFi25ZgW5Peui0hN0ijbw3IrBtkO70PNbNlIEwQenXvXPU2OulZWudnZOFGB83H49OeK1tKdvtSjP1PTd+BrntPn3N97ABH6Vu6bKICD36j/E/WvFrRfK0e/hJr2sTvLCcqQvrjg88H1rsvD0PmONu7J9zj/OK8+0WdZWBLcdcbq9N8MbFAOzrwOnYda+AzS9ODSP2bK6ilBM6aKPeUX1681r2KgLyMNms9pVGNp+bpVtJxGyKOenNfmuJUpq1j7SnJOFjetY/Om54C9CavXRxGSQBjn3FULKbbCrZzuyc96XUb1Y0Zew5b1NfNOEp1EkcMleZzmpzE3LZHAGc1xPiRy88KDoOoXnn2+ldHql0q3Jcbc7jj865LUrhZL+BW6EnPfnOa/QssouCT7I6JVbTjFGBd6c1xqjIf4s/zxWTeaIU8Rbh0jA+51yBXeNaJBqiXDLwoO49/wAKzr2GBTPcNgbskn8MV9VRxUk0ltaxtOUVDXuefXkH2fG5sKx+lZc0Kv8AP3yQSoxzSeItZ83UFijblM7hu6CrGmRfa7SSMjnqB1Pv+dfZU6Uo0VOR+K4jObZz7r91Oxr+FbsW9wFP8R/ir27wxqFsYOSuD0+avnVpWt5cMNuOvrxXYaF4inRAFkyB/Du5/nXzGaZb9djo7H6ricy9lh1Wjqe8tqEIGcg9s/5NVbrVIUAIHbvXm8GuXMkWNxx2GcZPT6Uy5ur3qrMue3t7CvkpcNuk7yZ4OX8S0cTNwkrNHaXXie3hDByAwwPvfrVU+LLdvlDLnOMDGcmvMNWa8lJy+3H8Krgj8RXOrNe282FkYt25716tHIaMo/FqfbfWacknBHuC+J4ZVxj5T71HJr6SbFRtxfkenP615np0mozDyxC+7/aGR9T6V2Phjw3cs6PN8x4/i/xrjxGBw+FTlKWx6VJqS5pKx0kFp9qALDHT371UuPD6Sh98Ktn7rc/lmukt7EW8ShiwPt0qKSVIjhyFzXgQxc1J+y2IclO66HIDwhFJOFKYAHZe/wBat2vgSKRuQqdR0/WumWeCQsAetXrWdCwI2+hNXWzPFJaNmDtFe7Ey9M8BW0DK2wlhj8x9K6q10RLVcLFtXk8eua1tCeCUgfxd144rolt42TgAjtXxeMzLEVJWqts8HEY2UZcrRyIgwAOn86mgklgyN3+P1rpJNORuSgB9SKpz6JE54GDyOO9easRGWjOZYqE9JFOO9Cgbzj8eKtQ3q84Oay73SHUcE+gFY7/a7RhslJA6gj9K3jRhV2ZtGjCqvdZx+ozu8xCluDjnn9argYZjv+TOOf5YNORvtDoc/N7dzngE1p+Gfs0WrxyXaAwAnLYJ8s+v41/SkaXscNe17LbufiGLxfPXsnuUGntoU8yV8LF8zDpjv3r5G+OV/da54pzBE8tvECcheNx5NfefiDwVo3ittjyosjjI8o7dw7Z+led65+zDFKrmzkwTz8+WBrwsDxfg6FXlxCcJLo1setHhiOIp8yqq8jwX9nXwU/2C81K5iYMwWNdy888n+le0nQ/KXgLk/wB7uak0vwD4p8GRmCG3gu7bJO0KVfn3HFdHawXF1Fte0McveJuDn2NdOJ4ho15udOomvJp/f2Mv9U5UPeS5l3PP9S0sZVgm45OBycH61Q0aSbR9UjuINwVW+bAwCD14rtdWsJIZnWWEx5c9R3qkumjbz948EVwVMdGvBqWsWfT5ZgnhailFWaPStK1FdUs451wNwGf61PInmKQSPUYrg/DuqjSZ/LkbfEzcbucHp2rv0dZotyEEHpivyzH4Z4arp8L2P0SL0UkZ0ybXVl+8OQa0bOZb2Pjqo56cfhUc0AKn0zx2rPZHtpjJF8pPDdz9f8a5bKrG17NbGztOPmac8PnIV+6c8etFlI4UxP8AKy8e1PtJ/tcWf+Wi/eA7n1ouYOjL94HNc17e5Ixvf3WTyqJUI28jg1QEptAGPG1gCexFWoLlWHXnnIqCdI9zpKhaCZSrbfvJ3BHuDTprVxkRrG6aLEo3QlwcDrxWbDeSx6rDGVGwjr+PrWlp0n2qxbDCR42KMR+ufwqjPE0VwhX+9+QrSlaLlCXoXTad4s1NK0+PWNY/s9l3Lexvbbev31Iz+ArL+HhuJ/CdvFdAi4spGtmz1OxioP4gVds/GOl+CvEWnaheT/LDJ5jxryxGCDgd+tadvr2lQWD3kUZt7G6ncr5ihX5+bLfU5r2JYdyyxyXxcysu6tZ2PCxNStDFKKi+Rx380/8AIopprXWpxnGQpya2ptPe9uo4R2rl9b+LnhvwvHNObqNwozhSM+ldJ4P8cafrWmQauEkWGYZUycEe9fO4jD4ylBVZ02o7JtdS6uInJ3itUtuv3Fu9tjaI0Y528Y96p2ukND/pMmRnkACtO/8AFGmy6kIN6MWwRg5HoKuXVxDcKsKuPMxu2Z5rzL1YJKUWrnPGtVjFJq19zmtUujbxFeNx7njmuTg0yTxDqahyy20coJP984z+QrZ8Z6nZ6DGi3cm6e4ISG3Tl5WPAQDrzWroGmSWttG08YilKgbV6J6gfSvYg3hcP7W1nLRP87HqQrKlSvHdm1GoEYjUYRBjHaql5eNdMIIMZHFN1C/FviOL7xOAPWpNKs1t13n77cknqDXjKKiud/I85RUV7SXyLFtaLaLj+I9T1p7sF+9znsaJZREM5ySOtRwReYwkk/AVjv7zMdX70ieJcgsx4HNPlm7LwelNLFyVHTpmq08qxdWqUrsSXMySacQL81ZF5qjP8kZ68e1Vby9Nw5RMnPWoU22q571306KjrLc9OnQUVeW5ajU248yU8nnB61matrsdhbSXE7rFCvPzd6o6try2525eWZukUfLGqum/C6/8AHVwtzrzNFZKcx2SHAx/tnv8AQV7FChRpr2uKlyx/F+SR0SjGjBzqNI+b/i54x134hXD6Z4c0261GPP717dD5fptDHANc/wCAf2cfGs17/aF/pH2dlwIY3l5Uepx3NfoPo/g/RtDtkjtbSFFUAARoB+la5WOMgRwAY9q+m/1+eDofVcBRUYrq27s+GrUaOIxscZWvNx2TskrbaHx+PhL4ktIgo01GRAMYf5s//rrn7/TNS0K5zd201ocj5uo/OvuF4VmxlFA7cVxPxQ8H6XfeGLua4jUOIyd3THeuTAcY1a1eNPEU1aTtpvr6n11LN415qnUha+mh81aXrc+1VkfdnoelbUepxsHR23u34ZNcTpVxmPbuzgkAn68Gn3OrNbzbmGFHGf4hzX6Q8Iqk9Eb461GlKfY3dR1TasqIvzjqc4OB2Nb3w816S3m8sMepPzNx1ry1NaSadtruSz4w/Su08F3P73fuVSXwBtzzjmlmOCisLKnJbo+Myqu8RivI+ktJ1hpLf5uDjpVj7arYOeenrXC2GqbIfMZsnrj0/Cm3PiRYlPz4Bz068V+IvLpSqNQR9rLA3k2juH1GJV61l3uvhAQpycVwlx4pcLujy4PQlsVhDxJJPcbGc4zwc16uHyKpP3pDdCFHWWp6VDnVHAPPcjP863rDQ4QvKdK83svGNtZKoLgHgZ9SOTW+nxNs44gPMVfQbucfSufE5bjE7U4OxjUlUmrU9Ed6ljDHjkY9qr3xt4k5weBXl2p/GC2t1ciXAxkHuD9K4zXfjJPcM626uw6Z9q0wvDmPryTasvM5lR5Xecz0jX7q2dJCW25B5PpXmmsPDFcFlKsvY5rjdR8c6jckjymBP8JY5FY8eu3l1Lu2sf7xwcH161+kZdkNTCx96R6EcypUPd1sd6zrjcDkdPx96yryfzGZPQZ7Vkw6vJDFukG3jnPpTTeEfPsUZ77SK9qGFlB6mNbH06yvFlp7X7Rcqi9PQV2Gi6OiohwuewHoK5bRJBPddFb1716PpcJkAAX6k15uZVpUoqJvhrNXJodPjaPYduTweO9ZU+iJJck4XJ6Z9/8A9VdMtv5cRbZuBGPfGKrSQHy8lOTnO3gYPNfK0sVJSbTPTUUczNoKy5ITjGAO9VbjSYraHJXkdc/1xXWPEEx/dxnv17fhWPrRBgc4ZW+v8q9Khi6k5KN9AdNHnupqiSORyB1w3Tn2qisphjx8rDHSptWctKVj7nHHpWbIRHF5nfrX3VKN4JM+ZxdNU5ObDUJhtYHkngnv/nFcV4lYlFONx5zmumluBK20HnqS35VzXic5gVhzyQD3+or28JHlkkfBZniITpSimZBto7mxBZVY5AHtk4ruPC9hGpjwnfn+lcGl0Uthzzv479D0r0XwhKs8KYO3nn5uP8k11Y3mVPQ+dwNakqjvvY9Cs7cCJMjbkdOmaqajafwDqAMDbnn3NdBp1qHtlcjCsMjjn3HQ1Wu7MK+O3fj09a+boXvqTjayeiOJ1K1bysg/Oc4IXNea+LrYiKbCbWHTjIyBXtWpacBFlV/h+XuM/WvNfGGnEWcgZWGOSSP5V9FhH71z5utVseAXu5ZmI+UZOKgTfI38Vb13ppacgryf4h6H17U6LScryO2VH9fwr6xTSR40nqVrCAtGmV29MHtWnFaFjgDp/d9q0bGwSPgrgY59a1rPTwzKR05wOnUZ/OuSdQ6oT0tcxYYNrDIGPx/mK3RMYdIgVkabyUM+1vuiieyAjLY+YZDfLipNagjsnkt7h/3YgQHy2yBwOv0rC/M0dCnpY5pm82ZyF2qSCuzoO5/nWlp6Bioz36/QVjkqijZu2byVPqBgV0OmDcvXkf5xW01ocyqWdid4tpPuOoqXT7MzXPThc8+3X8qum1BjGB9a0rGyECLn7zd+QK45SstD1aOj5pbEtvbBuvCBeOxrf0jSvtEowvHc8Dt3qCxsjcFFj5U9W9vX9a7jStNS1jQtxnuenocfWvFxFWysjtdVP32wtrNbWIEdevC8gelZ2tXKorAlfTpkn/8AVWlf3Hlk84PJG49OPbpXD+JdXWGNzvXGcZOSc1jQpOTueLXxLqM5jxbqgSJlDrnp+H9a8p1WT7VKWPQniug13VHvbh8PuJyc/WufkHnTbj93Jzj6V9Xh6SpxOJe8VJIxCFUc+tPRfMXJXjj86SX5nUf3eBuqzCvy+7V23OmEeZ2Eijx7nv8A0qcxhuvGOTSRqFI+bnpU3lndjFQz0Y07KxnOmZPbuf8AGlRDnjkHr8ua0fsxZRx/3z096T7Nt7cE0uYwnhpFeP5mzu9j9a0Ifu4+U/8A6qgFvj6Hgn2qaP5fve44/wA9qykzncXF2Zuaa+xRz09sde5q+L8+ZwdpPGeuOKxNPBk2KBuB5JFaP2fYf7oHGa5JRXU3hU5bM7vwrc+aEH3sD8/zr1PRr4oirlSeP1ryLwzIF2c4I9Mda7ix1ExvtX5cYyN2a+LzOh7STR+r5Li+alFXPTI7/EIztzn+LoKvRXQkaNjj5euOOM1xVvqDFOeg6D27GtW2vxhdvJHIIPTPpXwtbBW6H3tLFRSO/i1HZbgDgAHndmqN5fCJGLHdwSMnP4VjQ3nl2wPTjFY+q6nw6g8dj74ryaGWp1RPEJdRL2+M9yQN2ea5PUb7yL+HPy/ePt1HNXkvMgkdADySM1w/jDUjFdwFW2kJnp2z3r7rA4S8uQ8DH5osPNTvsdVrHiP94oSTITBJK+/SsTxd4pTTtKJEmcqRktjJrgbvW7ied2LfLGASue/SsvxFPPqQTzTvAGFXtivqMPlEIuLeyPhMw4trT9pGCtfREOjXsmoX0lwdxLdB14r0jw3ANrAc9B+leX+Hl8iQ/L04P516z4TXz1QHd169Ac/SvYxVoxaR+fUpylNVHve5W1nTjuZo16/MKraNKYblFzgHn+tdvfaeJoNpHzFTg9OnP865YaQyXwwvGeSvXFfPe0VnGR+yYDMIYjCck30Ov0VWn+gYEdM811JhRk2yD5xxkdM+3pWN4dsdkars+Zh16HFdAUHlYzx0+b09vxqG1OnaR8NOMqGLc6bOd1KyVkwUyezL0578Vd8P+DFviryIGbr0GOvHPUU+4BjIA+YdCB3rrvCcqpGgP8xyOor5TOKtTC0HKkfqGRY2VaVp7omsPCUUQHyYI6jGeK24NNjtVwqj8BWluVR6Z7VVubhIyTnsTjpX5VPF18Q/edz7WVeUt9EYutSeRG3seM+ledazrk/2lQhYED7q12Wt3gnLBfm4yPzNcHcwEX+c84wDX3GU4eMIXqLU8rEYuUpKFJ7Een+ILl7sIXbnoR1z6Yr0TTI5WjBc5PBB5AzjtmuR0PSFlvvN+mBt7jNelW1mvkKdqr61z5xXpU2owR7GFxLlSSkMSR7cqwYqy/MCD2rV0nxwkMgt7xlRum7oPxqvcW4eDgZxzn2rk/EOnfabZyv3hkgd+Pp6V8tRo0cY+SejfXsJ0qeITUkeyWurQ3IDK6t+tW/Nimr5t0TxjqeizNGsjSohxsY16FofxNt7zYlzmCVuMngH05rmxvD1fD+9T96Plv8AceNVy9xd4M9JvIRIvbB4rnLy0GegI9af/baTxh45QQR0z1qH+11cfN2GDntXjU6VSn0CjSqUzzGElMBnzg/h7/Q1asQksuwbRk4JrJaVQqSbm24Gfp2qzoFzGbnEh6ZLFuMDr79q/rScbKx/NdarzanHfGLxbP4U1DSZbK7a2lV8FNxw5Y5wR7AV6X8JfjXLr2LK+iLuAMSDgHt+dfJf7SPip9S8UrbRy48j5yQ3G48jgdOMCvoL9kU2OveA4rqUK1ypIb1BBxXxfF2W4Snlv1mpTu9k1um/M/QOF8ydSTwVZ3SV0fSL6jaTqMY6VWe2tZ8Eohyc8j9apmxiBBHbnIp3MLZD5HSv53SUfgZ+kKmo/A2QatoVvextHLErrg9Rn9a5U/Cq71G6CafKkSHlhIecei13P2kH7x59O9HnPGQ0TbT6g/rXo4XMK+Gas9O3QlubjZb9zI034CC2j82+YO+cu0n3R+VV77RdN8NuIY7pBnruIGO1a+tajq+p2jxxak8W71ANeBePvBeuid7q7vbrUUzlUDYI44wBgdK++w9fBZvT9jOTjPpf9DzKWHzV11NVU49Vt+B64wCjnpjtyBUc9uCemc81434F8fvpd5HYX8zFCdoMr9/Qk17NbzpcxrJGcoRXzuYZdVy2olLVPZ9GfW06iez1W5z1/cy6Ld/aGBNiT+9xwUOfvH1FdHFcxXcAkidHT1BGDnn9QaZdQJMu1vmDAgg9x3rnYtEk0KdpbGQvCxObeRsjn+6e1ZR9niYqLfLNbdn6+ZrOzXMat/D5LebDx346U6K4+0Q4/iPDL3x3qvZX0OrxP5Tb9hKsuRx+VXIbURShguBn5j2rGonD3Jq0kaqcZQTvcuaMyWs7MAF38vngEgfzxVe38VaNLf3CT3EaCFiBu79zx7Vxnjj4lWWlWV7BaYmuFQoNvrj9Oa89+FviDQ7VLqXXHM0tyxkbByBnOMnivoMJkVXEYeWKqprayW78zxa+JpRqqEnZyv8AgbHiYR+N/HhXSCjrCAXfcNuByOOprjvih8TPENlbyaK0SpbQ4Am+6D9BXNeN/Gdv4b168vPDdysQcdDzyT1zXnl/4r1PXPNllkW6e4OXJ4+uM1+s5bkqfs5VIpxilZNap9T83zviWNBToQk+e9rraxb1vXJUeAqzXLzuCynkA44O2vUR+0fqfh3wZBpP9nFpGVY1kUDac8ZJPIrwHTNau7bUJEkUs23AXpj/AOtir3iDxNf32mW0T2+yFHGNvOB04r6jEZRh8VyQqwTUXfXufn9DiLE0JSnCb5pL1266nrPwu8a3Nz41sbTUNVeUzAtljjDFhjFfU3ivVW0O1i1TSGW81RFCrCZiQ2T2Hp61+eui3kEmt2kqSt5kRyHDd/xr2f4NL4k8b/ECeK31lls7ZFwsnPPUbTzXxfEXD9Kco4u6hCCd01o12dj77hziN15Rw9e8pSdlr0tre/RH0n8PvC+p6347fxP4rWNZUjCWMCvlEyMswHY9q9X1WN1bKjAz244rwrxT4h174bXtrd31y+pWajEkaJu8s9jxjj8K9O8IePYvEmmRSy3ERkc/LGrZx7V+LZvhcTVUMWrOnaytskuyP0XEQk6ilHWy28vI0bTTtj75fmfr9PpUtxdpA3HHfHf3ovL1rdDj86p6VbnUG8yU/LnIz3NfNpOS557Ds5J1J7Fu0R7klpOB2FXmB2+gHHNOwEXngAZrM1DU1UGNW5rFXqS0MUpVJaIkv9RWFDtPPtWJJMbzktgf0prTIBvlIx70gt59QBjthgZxuI4/CvQp01D/ADPSpwjSV/xK11fQWMJ2nr0A6/l61WttM1PxAR9nBt4MjMhXn8j611WkeD4LYh7g+dL1+bp+HpXUKkcKAJhRjtSqY2FHSkrvu/8AIxq4+NLSkrvuzntA8DWekYcr50p5LNyT+ddZEuFwAB2AHSqwkVOMiplm5AHI9uteHXq1K8uabuzwK1WpWlzTd2WRGAOf1pScDjFMEoHBOT6DrTWlypA9MA/41x2ZyWYNOEyM+9eB/tE/FqCx0s6HZSqbqf5No6gHrUv7QHx6sfh1bf2baSfatXnUny1OSB74r5GttYvPEWtyXeoSGW4nOc9lyc4H0r9j4R4UnXccwxStBaxT6vv6ErG4fC1o073m+nbzZ2OkzusSrH12gc1v2dj9vmCMm9j19D+FZmnaMzW6yQsysBzjrgGrg1WTS3WQbkeFxlSwz1Ga/Tq0tX7Lc/RoYZ4uklPqeiaL8Ho9Rtlk2c9flGMGuu0f4RyWCqBnA/hxXSfCDxNba1YxlcE8Z+v/ANavaItKimj3Ko5/Kvw/OOIsfh686FR2sz5LE1aeWV2o00n3PFk8GziLYenrVGbwdInWPgZzjpzXvY0WEEEr+FUL/RoQCSuBXy9PO6qej3HTz2Tlax4PJ4HWT70JOMYBbjiqc/wySVcKhUe3HNe4QaPCzkdhWpBolv8A3B/PNd/+sNel8MmbVM4Ud43PnmP4LiUk7ZMnjOSDUj/A0CFjl8njhj/WvpO30mNf4QKbeaYCuNvXrWf+tWMvZSOF505Ssoo+R734XCykKSBio/HGTSw/DpSpxHuGDyQRivofVfDo8xmK/Lya4rxNf29iGQsEIHToDX1GG4jxWJ5YQ1kepTxNOqrpHlzeAIEhLMFzjg+/Xiue1HRILSXEarn07fjXoUGrw38MqF1yp4yefyGK43XU2KT16nH8ueK+xwGKxM6jjVepliJQUeZI4HW5lgyFZfqG4wK5ttUWd/KQtk9R71Z1+82PI56AVyegzebfYPdyT361+lYah+65n0PgsTmb+sqnE9Y8LWhchscLgZ7V6rocRVUHI6Anb1rhvCVqI0jGNoxkj3xXolgVhdB8oBAz9a/O85lKbaSPu8HilKC5TYa1BUYwDgf7ucdfwqB9PYfN97cOvTHPFXbedGLAOCqjp2/zxVvYjoeuOxPGfwr85lUqUtGe9TqnK3lu4U57d65DxFN5MUg6gjmu+1SEJG5XrjP1+n5V514qHmI6g98H3+tfWZRJVZxuekppxuebX9xvuc/Nxz97j0qheSluFPbpVzUUXzifujJznGc9/wA6x72RUG4HHXr1/Gv1mjFNKx8Hn2K9nBoihkMhcBeBzgYz68H3rJ8SndbLn5uf17mtCyuDM2ScnBAHt2+tZesoXTcx5HUHp0/SvZowtO7Px+viOaLs7nLPKZMA8BTgn6V6Z4BDS+Tz0Oa80MTebjp6j6D+tet/DSIOyKPu9fvZ71vj3y0WzysK71bs9m0q22WaHZnI79Oasvp6lmwM8ZHy/rmrNhbiSBFVVX7uCF4FaUEAdlBIJxj0AJFfGRlrqd9WSexyeqafiIkjA6Zb9a818W6XutpM/IAxwV5HA6V7dqtiGhwCoBGcHrj8DXn3imyH2KTdyT7AE5HOfxr3MJUV0jxK8JcrsfOE+j7pSxHyg/c7nH+NWrfR90Sts4OPu57nFddLpK7ywThgclug9xUi2Kj5Crck/OBz7g5r6b2mh5Sbucta6WWdkXbxjj6e9aK2AjXO3aBnH+cV0NlYRIWB2jJ6e3vxUtzbAHAUkg4wcdD7Co5zmda0rHG3ds7xOm3Dkc/jVTxLFHZ3d0kjbgdqEt0Bx/8AWrrJbdUuYMKWLSKQB97Gf84rkPEKRX7XMiTcCRnIlbByD096q+qPVwsnPmfY5lUMUiQ/eVVJ39BgHrzW3ouC2T16DPrWNYn7SC2MFRjb2x9K6DTYvL+UnGOM/pXRPYxi3KbZ1NjDHKu88qOvTofr9KtQn7TdqFXJboO3+cVnKwW3SIckcsfbpXUeHtKMjRuyqmck9eg7V5tRqKbZ2zxHLaJ0egaaIY03FnHGWHH/ANbmtd5vL+4MEYHpntzTbcbU2pgYHH1A4qO5cIpdz+7Ubh6EAe1eC9ZXZUqzqRstjB1fUNiE45HQnrkivJ/GOtEgqNzdRz354rsPFeqKsUgLswHB+v8AjXkWt3vn3BZ/myTyev4V7uDo395nJL3I67mbdThJeG+YnPHrSou2In5mOM84qvEnnlST3HtjtTLm5B3KPlPpXtW6IdOSXvMYimRv5etWN+1fZKLdFx7d6kMfYDkmqbuz06VN2uS2YyvPTuetaSQ/L8w+lGn2gdVHy/y71sQWHmJ/CPSuOpUSPqcJg5VIqxRjtDKv3c9Kd/Z7yZwnWujttPCqoK1dSzjXqK4ZYizPq6fD86sbs47+zXfgrkDjjjPem/YQrktuBFdvJar5eNvI6Y9qy7u0BZjjI7j8aIYhyPmszydYSLlco6TZCNlBLKW7+1a1zZeWgbv1H0p+mQjzVB6d+3Petq/gWRUG3IAHp9KuUvesfGSelkYujTyW0nJ3DGM+3TNdZZXf70P97IHfqa5SSIQ5I5O3g/1q1DqYtyEL4x8xJ69MVw4ij7TVHuZbjvYaNnpen3atCoX5sgE+la9vMWP3sd/b8q4zwxd/aoid+TxgdT+NdKb1V+b5QFyAF/z2r5XEYRxbR9nRzXmW50a3qi04b5hgZHWuf1O6MiNtOD27fQ1Jpt2LhSN/y46+3c1BfMjfIJF3Drg571y0cJyy2Np5npozOe62QbC2c553V514yuzLq6x7m4C/mea9F2Kxb5xgDj3PavPvEsAfWnYNuwcFq+owdNU3drU+Ux2IniXZMyYLIta3MhCtnCk/rTbm0DBcc8dfp2roYIAmkO2cDfyx46dc49KqQxb2Q7doxyeM17VOpzRbPlcXR9nUS7mBpVsVu5AFGQcj8eOleo+FICmMrjP3SfpXD6ZCst643fNu4X869O8NRquzgbuoH1+leZjqlkduFpXOnNp5iKcYODjvz71QOlhZt4j49F9Ovat638tlI3hTgkD3z0pVCxnORk/TPWvl3Uuz3qXNSfLF7kGnW5Rv4ckDn055rVZh5QGcEgkHt16VQ+0wBGHmL6Dn9efrUb6tH5nVQcAjPJOO9bcza0LhS5p3kytdZaUYPfgduvNX9I1BrX5Pmw/Qk+/+FUTdwuTk8nkr+nWrsSRXLfd4OOF55FePjuWceWa0PrcDzUZKcNzqo9eaVApOeMfhTJbiS5yPmA9fSszTokwuTjJGT16V0FtbBunzKOxYAA18RVpUcM7xifSuvVqK0mY91bfuSz/hXPfZjcXnGG5Iz/hXcakix2y5K5bqRxWJp1mjSuzfdU5IHXPFdOHxVoSkz0sPRXLdkmj2LRgY+Ydq6SN2j2MGbb02+mfelsLJDsKr2JC+npTpUBXrtOfXrxXz2JxKxE7M6oJwleJahmWZST+XTFZWpqgLd89MH/PrTbhwq/K+yYcZGTkVkG5nZSJOSO4bls+1PDYZqXPF6Hq0n1OUu7RVvpGVGIZsqBnJq1FaFSCyjBHB9/TmtmLT1nmLkFiDgk/0q3Hp6Ix3cc5PGOBX088YkkuxsmupV01prZfkdlGMsvr6Y+tacNzKz5zuyc/402CARn5eFJ/vZyemavfZgu1tqlvUDH1rw8RVg3drc0Vj/9k="/>
  <p:tag name="MMPROD_11444PHOTO" val=""/>
  <p:tag name="MMPROD_11444LOGO" val=""/>
  <p:tag name="MMPROD_11489PHOTO" val="/9j/4AAQSkZJRgABAQAAAQABAAD/2wBDAAMCAgMCAgMDAwMEAwMEBQgFBQQEBQoHBwYIDAoMDAsKCwsNDhIQDQ4RDgsLEBYQERMUFRUVDA8XGBYUGBIUFRT/2wBDAQMEBAUEBQkFBQkUDQsNFBQUFBQUFBQUFBQUFBQUFBQUFBQUFBQUFBQUFBQUFBQUFBQUFBQUFBQUFBQUFBQUFBT/wAARCAMA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ghkwPr0p5nxgjqPfvUCnA/GmsSeK/wA57a3P6A5U2LPcH6/U81SklyevFOmc4PtVSRuTz14rpjG+rOqnBFlJNhHt3q/a3nlN6iufMozkcH9KnjnzjBxW0VKnJTi9UXOjzLU6MagGQ87enGazNQvHeNFzkjv71FEfNJH6e9SzWu/oPzr0vruIrUnSk7o5o04U5amRdnI3/nj1pdO1wQqUZuR3qSWI4eIjJI/CuW11Gs1Z1JG3n6162WJ4eSqLpuj16NOFdezkdRea3GVILdsDqa47VteRC6b+M+vH0rnZfEchDK54XjIrmb3XdztmTcOMf4V9lXqPFU+SmvU+hwWVOMveWhq3d4zXQkBOOc4Pb1o/thoxncWHp3+lYEeoedz+P3qe9zhfvcmuH6mlaMkfT/V1ZJouXup7mPOCB168/wD6qZZ3aOyt64zn86xb6Tesh9eAe9R6XdYYYOAD+NegsGvZOx0qilHQ9P0q7BC+/Wuw0S+2SqM96820m4KAZPPJwa6zTbgiVD3NfF4mlyTuuh8ljsOndHtui6qoRU9MYFbI1ZQ2N3I6e1ea6bqoSNTn/wCsK0k1bbj5unFfqWCz/wBlh1Hm2PzSvlylNux0er6x+5bnr+NcFe3RkmOeMntV271EzxHksO4/+tWSMluetfl+eZk8xxF73jE9TB4ZUUydJNvtgdRV+wv/ACZOuM1lH5F56+majE3l4J6ntXz9GTpVFUjujtlSVRWPRNK1YAjJ4GOc9K6W01WPpge4ryOy1VoG4O4ev/1q0P8AhI2jUAZ54OK/XMs4wWEpJTep89isq9s7WPTJvECIF59uOtWbPVEuY1I2jHA9PpXk39rzTMMEj1rptC1NwqgnIr18s40qYzGcmqR5mIymNOnax2l+qyQtwMEceg7Vx2rKAxGPlHOB6/0rq4LnzoyWIyaytXsAy7gvzN+YHav6NynHRxFJO+p+Z5hg3Sk0chldv3NmenpmkDruB2LxjqO571anssJwGJHAHTPFUGOxiOpHT1OK+oT5j5+UXHcmeVBkDAPftQxRUBUbscc9P1qsrn/eUDJx396Xf3PccZqiS15iHBIAI7dAaazIeUG0ds9Kqsx3A9QOi5/DNOLDnIOPVs5oAtNKoYA9c89jTGZS288e+KrbjuUfL6nHOKcH28dCcjHsaALG9c5O7OOmePTml8wMhYDj0Bzjmq2dvXqOgz26dqBlQGJ4AHzd80AT+au0Z+YD+R96UusYHzLkD69KrknJGfmHUDkUMe2dy55H4DpQBZDjnCgA/ielG9egHXrVYdemM8e2aAx25J+gJxk+lTYCfepbOAd35+9KWBwOoHcDt/hVf723A6ck557mnDIQHLYHTvxVAPWc+YPfPTp9ae8gDZzxyOenvVcbjhNuOOSOKXJHU80AW96hMsgGeccev/1qaGRl6fX2qAAYA9epIpFJKDjJJ6D1zU2AmMqjcMYAHHvSrKAoG1fyqAMfXj+tIVIGQOfbjvVAWSVVckZNNVlPJwNpxj1FQbvuseBgj8aM7fqBwOvXtQBbeUOBn1wfSkMozz0/h71XOcY7jnHUUbmY47jr2oAm8zDdAcYz/kUCQZA6DHPoO9Vh8qYO7tjHWpH+UAjvz7flQBM03ycDtnr2o3ZXoNxxz07VArAn64yKEOMZPI6/h1oAm83A+Vc5HI6/hS+cq9RyOvp+NQswG32+8MdaQHJ9TgfTHSgCfzdmST+PFNLbwzADBPaot/zcHp147H86NxXk8Y6DoM0ASiTaPr/D3pwkBz9054HHPvUDDDHklehI/wA96CfmYkYI/T1oAmEoLDPJ49+9P8xcZ+uOMZqFMldqDGDgE9cfrV2200unpkZzUyaW5pyt7FZZBsx2Pfp/nmjzsgbuo7Dpwa0X0VwBxx/nrVOawkhOQMgdvUVmpRbE4SQzIPPUnJ9Saki3cADAAHHcfj9KZb25Mqh169q6Kw0UPztyBywpTqRgrsqFNyZhm2dl4X8u3tUQIjyNmF68d67T+w028sBjod3Oay7/AEMpghODxniuani6U3ypm8sPJK5zxkUNwOnAwPxpHcNz6jj+vSn3Ns0EhPpnkfzqqpyvHqcH14rtVnqcjViUsG2Eclcfn2q/a27XMox1A4HPaqFpD50uOeMnNdto2mqgDSDjHPauavVjRg5SN6VJ1HYr2WjFlG4c5yRVifSPkyoHTPp39qm1TV0so8A4B61n6f4mhu32q2T6E9q/MsRxpgqOLWGc1zPofXU8jqzpc9jN1HTzbhiv3h/nisoE9W4wMY9+9dvqFslxBlflJxXEajEY5XBB6nPr7Gv0bB4mOJpqcT5fEUXRk0xjPvlVQnJB4Fauk6cbghmXfnqelQaTphdskfMTnnOOO1dpY2cdlAC3XB7e/FTjMZDCQc5uwsPhpVpJJFa20QKACPcZ9BzimX2mbRgDnOQevPpTpddX7SFBye/9a1I3W5tz7jt2r4rA8S0cdiHRpu7TPfxGVTw9LnkcDqFv5RPGTjjg4+tUWlyeF2gd/X8K2vEZ2O5HUckZrn9xI+bGeuegHtX6JTfNG7PmKis7E+9QRhfx7UxirAcdc5J5xjtUfB256dM+po3cFjjjGetaWMibzFZzx+B+vamnYMN909SetQF8tgnPGcfhSknp6YzRYCZihYn2x+tK5Rm4GBwCagLFmGe3J9aA/wAzfj+P1NFgJWdeuzYAAOfzpVZVYkfQkdTmoGz6jn+VOb/x4g4/OiwFhHTaTgYzj/OaY5XcAB1xUG4sdxHPb6dqdnawJ7/hRYCXeGYccg5BxgYprOqu7YyPbj9KiZztBPOOM+lOYndnOCc9etUBLvVVI/8A1H3oDhWAPOah8zbz+IxR9xz/AAAfr/8ArqbATeYpBBC7Tn8vwoMkYXIGW7Z96gZ93fkck/XimqduOmR6/pRYC15oV+FGf501pPmz6nkH19KgPze3f/Gld/l+8vTGevPtT2AnWYAnhfx5o3x5JPvyBx06VAHZeCx9s8U3JC8dvyP4UrAWd6gdOn6e9Hm5OAMNxkcceg96hYjaS3y9Bnt3pA3zBR1zjb05osBMJABnAKnjpkfT8qAwVySMZJ+vtVfIYkDpgYIznNOD7Vzg5xyeDRYB/m8YA56U7zB5vJXjmoWfGcc89PTFJuKc9Mk/iKoCyzruwq4BxTRIFORjH9ah3Yb9SaQ5PPzHvn/61AE7TjaQfvDnrzz0NMaboAMY7dMn8KZkhORjuAO9RkZyCfrjp9aALSuv+B7imEr8wxkdSPSoUIBx0+o5ozgYxySc+pNAFkunBAXPT7opFmG/cW5I6nrUDPnoO/cUbh1PGOooAmMgHPCj0Xuc+1DSLu3EYBHXGTUJb5SBz29KTOASOg7ZzQBOzDlcZXnr+felMibMgD0x6VXONzZ7+nHWnMRk4GB3PWgCZCgiA2fj7+goLq/DKO30FQlsYB7dB3pqkhv4QOxx39KAIILoEfXn60S3XHPFcfa+IQwGGz/jUh1v/a9q/wA0XhJJ7H9UPAzUtjfnvgOh/Cs6a9AJzxisS41tQpIbJH6Vkz6+MkBvwFdlLCSfQ9CjgZPodR9tOR7cDBqeC73Edh/KuMGtAnIcc+laFnq4LABhk4raeFaWxvPByS2O8tZQVyDXQwwCSId81xOlXgcjntx7119leqqjB54HPp6Vtl1Be0bmfLYynKD0Ir2xCr3zzzXE+JocAgjjHSu/vrpUh3Y+orgNfkM249K9fGOlRShB6s6ctcnNNnkPiKJ4N5U8E/nzXHXd9s52/Nznr0Fd94mjChifm4615tfybCSy4AGD+FfY5RapTVz9cwnvQTLcOonGSfmHBq8t8rKCDuPQ9q49r3ZMQX3AYz9Ov5VZg1PJGG44/XtXvzwfNqjtcTqJplcfXPFM00F3B4znp24rPguRKAM7vT1P/wCutTSm3MjKMD34rzqkXSg0Q1ZHY6RnC54HT1/WumtJgjJ6fpmuY0sqOh4/z/Wt+NwAPyxXwGLV5s+ZxSvI6iO8I5DcdM96uQ3jYwW464Nc4JcY7H0x1rQtWyM+leLJSUbX0PnalFJXOgSYyoRT4k59R/Kq1j9zpxV2NMe4rype7oeTP3W0hsi56frULRZzj6mrW31HHvR5YGP5VClYlSsUjHxgHBx1p1vFzknqck+1WvJyRn9PSmykRDtVc19EVz30QrSiM475rQ03UfLwM8g8elc9cXGOc81El+yfdPI6Gu/CVZ4WoqsAlh/aRsepaVrABAJzx64rohIs8ag9Pb+tePWGssk2SflHfNdxpPiT5AB0GO/6V+5cN8W06b5ars+x8bmuUe0jojZvtMLr8voM1z99pXln1J6DvXX2l4Ltfu5Gec+9VdWtd4G1RycnHJxX9CZVmscdBOJ+XY7APDyszh5bcIctxnk9elR/dbng5Ax2wK2LuDG75uewrIn+WU46E8V9PF3Pn5R5RMjjPBHX0H5U3grjj6D603zAeA2zHQY60rcNgMB6/Nnn2qzMe2G4C59B1P0pGbnnofxprfNu7cmkz6Y9cDjpQA9j95QF6UvDHqPXgdfrUe75R3z/ADpeWAzxtyAfTPrTYC+g6rzjPc0oYA4PA7+mKjZ9r46EenT86cAABg/4UwFbrn7v+9x09cUgbHzE9OnApeGZTnAxgDPH+RS7vm+bkjr/AIikgDjPrjsR/SlwOAG6HBNIvzdfvY4pePp/j3pAIBuXB57elO+YY7HPGOvT360hzgAHg8g9uaUnqfQDNACfgQcHJHJ9jSsM4zwTzj0HSmty/wAvTHA9fbNHGP4mXuP6UALwWK/KAeg75oDA8ncMYwB6DNN3ZUDr155HNOGez8HuDjn3oAAfvjPB69s570rN2YYHI59famE+XgnpuAOOCP8AJpNxPGW6/N7dqAJOoUAZHGB70L0OOF4Ax7/n1pODx17gZpe314A5oAUMGGF/P/8AXRuLAjPGcmmsd3pz3p4bjjj+IYHJ9aADGI/ut05FJymDjB5B/pSZwcBenGPakYgj2OOR0z2oAeoCjB68Y/CkZd2MBR/dyMc03cFyfm64/PilIBGMHB6c9SP8KAHlgchuvXHcHp+VN7L79/pSqSeT0HrSKe34e36c0ABOOfzx1+tGe+OlOPPT5SBnHHvQVITI60AWtOiDuB17fe7/AErtdN09dgYgA85461x2jyhZkBxkEcf0rvdNYSWvy+3A9+a8bMak6VJyj0PTwkIzkose/kocEAY4Gar3Gk290h27c/3fesnXGmif25IxUWleISrBGI9Mf/Xr8S/13+qY32GI0Telz7qWSwqUeaG5eh8P+XNjHOc8LjI/GtVI0s4toOOOT1H4U1b5ZUBU9s4P5VR1K9AQgH8e9fQ5pxRB4dyg+h5+FypxqLnKd94nW2m2cZJxz61oWeppfx4JBJBIz9K8/wBX/ezsw6jvUuj6o9o+CflJBr8GwHHGLw+Pbqy9y9vQ+0rZTRq0NFqdhqmjh0Lxjfxn8a5O7094m6HHbHB9a7Kz1ZJo8F/lx09vxqWazguV3DbuPJ+vtX9P5RxLhsZTj72p+b43KalJtpaHOaDYs0megIBHXkH8q7Gcra22OnTkcVXtYodPiPljnnk9KzdY1UCAgHjHevn+K+IqOHw01GXQ78qy2TmpyRyniG+a4uSM8Z4xVDRpPJu1/wB7Hp+VJdAyTHPfninaXGDdr16/rX8cfWqmJxirt+85J/jofq0YxhR5fI9LsyZrQgnI2/N3JrnrnTjLdlwOM5J9u1dFpceLYA9COuOmP51ItkB16LjgdSetf2/w7ivZ4GLqPofj+Z0ubEtRK+nWa2kJLjk9OOfyrH8Qa+IlK55J/wD1YrR1/Uvs0b4fjFea6hftdXW4t1J6+lfjfHfFc03haD1f4I+xyTKlFc80b+jNJf3WWOQTmu/jX7LZHPTABrivCKglT+vaum1e9WG0GPmOMYrv8NsBKdNV56uWt/mcvENbkXs0ctr9x5sh545J+lYob2+uamu3MkjHkZP/ANeoNx9OfTrX9MQXKrH5bJ3dxQOARj6jtSORux/Pr+FDEsST0IGM+tHX/f4/GtCBPX0PBz09KVACmTyoHX/Gjb2P3f1A70n3h9en0oAFwqkcZ9DzzTgvOB0xgH3600ttJJHHRcUvGcAbfagBDjOcjFJngZPTj0P404nHZvp3PpQG4GDkjt07f40AIfmA6/SnHHYcj71NyT+Hb+VKed2N3uOtACffboceg96VWDcBsjqPw9abu+dWGABnP0pxy2zncvbH0zQAE45A4z3H50Z3d8jp6+9HGM5bj165/GjkN/dB75/p+FADs/7ODnj1x2NNL4X6ckDJ6fX3pN3U/ln0pW653dO/BOKAFGF6DaT0/H+lMA2LjHLHI+venK23n0/p2ppc9ug6Z5waAF2gg9AvAx747U5T3/8Ar0w4IxjjPbsKd8zL7jBIoAaflQZyPqD+FO5z0wPQcDNMwFGeh659vSlAPO0Z9f8AP1oAF4UE8E9B7dKMAf7WDx6c8daBjc4x7H/9dIMYPzbW4NADt3ykdunrSYDNkLk579qOWfn7x4NIFLAEn5jx+HWgBVXPOcYzz0I/GjOSc4oHLAEqOenPrxSPhjk4x1Jz/SgBeN3ccn6Zpqj+HlXPOG4//VQXCckc9cdvpS5I44UjOT0p7AL82eDnsTn86bz2x7Z/KkUjORgY647kUvckdB3pAGFDj16EZ6f5xSAngHqecd6Bke4PUcGl6/3jjhuxqgEwd2P4SPxyaXceCfvdwOgpNxPILc03HQ4/wx60APztGBz7+lGCcDuPvE0q4+TnI9uT60hPOegJ69/SpAV+T9BkfWmkkA9CgHalIxjsKaqjAz1AzwPT3qgPnWDxOYmwTjGMdTmrJ8U4A+f5f19K4Oa5LFccEcY7Z7VnzanJyNrZzX8arJ6VR3SP7lkot7Hb3Hi3dkblz1x29Kpv4mOPmb5u+Oa4aWaRmLMWGD0704XexMM/P5ce1ehHKKEFojqpQud6viMtuwcZxk5/QV0OjasHCkPnvjg/jXldtdrMcbzjsD71v6LqD28gx075rz8blkPZtRVmRUp3Vj23StQyBtYD0OK6my1PuWNeV6JqnmKhbjjk11FrqHmYOa/Oa1GpQm7aHy+Lwd2dnc6mZozk4xnkVy+tXaorHoB7/rUV3qvlJkn9a47XdXklbKnavOQayw+HnXqc0mRgsA3LTYxvEWqKzFFPJ4/WvP8AUH82VjncBzgVta5duwYp25B7Z/yK5WS4+Zd27Azgds9a/WMtwvsaasfoWGp8kbIpXsRcbgW4HHy4NVIrgK/3uhxn8KvXLM3I3OQPoKzJo8HK7fX3+gr6ilZxszscU9Tesrz5E9ceozn8a6HSL0AqM7e3PPFcRFcHYCDtwMbu+c1etdVEEpy3pxu79a4K+F54uxnOKSPWNMvFBUA9O3PSugtb3cQOvfPavMdL1kMyYOD1B9q6zR9SEoUk/ePFfA5hl8oNyseNiKCd2d4ijAbPGPxrSskIHpn8qxdPu1YY7+nXFdJZqCoxgnFfE1rx0Z8niLw0ZsWMXyLV1I89BUFuQAB3xmrkf3eeeK8Kb1PmqkncDGP8BSFcHGMnvTy2O+B71E754PT+dZIxV2RySbcHI5qlcSdcn8anmkxn86z5jzg/SuqETspRKsx3nHf1qsY+c1ccYx9aQIGPP5V2J2PRjKyFtYiSPrXVaLEd/PIBx9K5+CQKMfmfetnTLvAHOT+dd2XpSxUXLZHmYrmlFnoukTRxpg/XFW7n9+vH6dfwrl9O1AoAAefX+gret7oNtOc9x0/Kv6f4ezKFGnGnE/NczwLqXkzP1HT2GWHb1rm7m2ZSenJHHSuzvjvTHVc8Dvn3rAuoQc/z9iDyDX7Jhq3tIJn5xiKXK2jnuV5xyT83HpSg/L/tfh17DFPuhsDHnOPl+v8AWqwccsfXPT0FemeY1YnJ98/T1/8A10b+MgcnHP8A9eo92eg5znj1/wDrU0egX6qemOfSgRMv3gQfwPPHc8Ubj68jn+lRBtnOMkDvnp7Ujn5v4mPYdqAJi4A+Unpkdu1O3ZGR16Y9KgDnPX8+lWbP96VGB1zn6daTGld2JYLcyZ/hJ6HkZqw2nfLkcAd627HTvMVW+UDr6n8/pWmmkhkz0OMmuGeJjB2bOyNBtHDSwGIlyMD1qMN857DjBwOK6vUdKKru+8Oh+vvXNXVqYH7+o9jXTTqKaujCdNxZCRkZ/u8A+1LuKg8EL/s880bD1H+c0qIXIUBiB/n860M+UaHI5IxnkeopckD2zk5HNaEOnkJyM59Ovt0pz6dgEDr1I/TilzopU2Zu/JOOOwpMjlgVxnnAOP8APNOuECHax9SKiD8fNyTz6D/OKZDViTlU/i6ZB75P8qOrcng96iU5IJ25J/pTjl8Y3KDTsIk6EEH3wevuaRiTwx2/WkLHJY9Dzk/ypu7AOCykdfamA8DLYxxjNPL9CevT8RUeSwyrcZOT/wDrpu/A69OR2qQJvv4x+f8ADxTMnbz+fWmq4wWHfn8x2o3BRu7f/WpoCQfywM98Yo2fu+PrjPA+lRB25+71wp7YP19aduJwego2Ae2SH9R3qaKPzWTGcjt61WZug+U55wa1NJjEkie3c89ahuyKiuZ2NCx0gyqGKcY6Hg1f/wCEfKpwAO59K3dPjS3g38dOB7e9U77XY7eTDOAP518RmfEdDLZWqux9Lg8rqYpXijm59Le3dSAwAJzjnvXQ6HeMpjGW6Z5qF9RhuVwxHPXGKdZsqSDyn2nPB9CR/StMNnmEzKn7kk7jq5ZXwsrtaG3e6et3BnqMcdAK4vVdIaCYsowR1IrurecPFz1PTPriq+o2aXKZ6nj+Vfj/ABbw9Rx8ZTgtT6vLcbOCUZnF2OplE8tvlxRfahvQ46mm6tY/Z23jGPSsnzd2c9cd6/nrFY3HYRPB1HtpfyPrqdOFR+0iJcEuPp0qoFwQasl80hQGvmk7bnoxfKrCw38kHA/LpWjb+JzCefcZWsWSPj2qq8ZJ6j1r28JmeLwlvY1GkgdCnV+JHVzeJTcZAzjPBHFUJr15xljjvj3rLgUg9R9auIMgZGOKzx2aYrG6Vp3Rj7CnS+FDGXgn161oaDbb7kccDvVZk7Dqe1beiKtuMk5J61pk1JVsZTUtk7v5GVepam7HY2g2Rp/LqKde3HlREsfnA6fh0qlBdqiAA9OvpWXrmqCOAjgn9a/o/EZ5TwWCetkkfIRwnta12jl/FWqebKVz0rkEneWf5T1OD7Voamz3MpA5zVrRNA3SCVhtJIIz2r8Cp062dYyUlq5P7kfoNL2eFoe8df4WiEFunoBzjr/k0ur3klxKETcVHHr9M/SrmnwhEVFODjH9K0bXR0b5sd+/HBr+uuFqOHynBxg90v0PyPOXUxVd8q0OPTSZZeWz/wDXxVqDw45U8fLgYJGMmu1+zwW45AOOc8emKgm1WCIlRgA9fX9K+hxXE+Dw2kpHi0sprVNVE5f/AIRttq/JsGe3eq1zoxifd2GBjr09K6pdYimfap579KfeRrNDuCjPsaeX8RUMwnakx4nK6mHjeZ53cW5hb+LJ7dai9vbJA9K2NSiVWP8Ad/XNY/A6fh7V9nF8yueBKFmLuVvlzycYPejcN2T35I6fhUbZ25G7HcH0peWP14/z9KsyH54zu7c4HPNIcbeA2O3H+eaZuJPTmjO3pweevFAEm7ecngcE0pHbt2A7VGrYwRnHA+vNLkg9OnSgB3bOOfXpzQPu4HYnOOwqMN/ujoR/KlXOBjgnHPv2NA0rkgABz6j+Hjj/ACKbuYt6dqadpbjqO309KQnGOp/nQIfw/wB7GM5x6Ggng+p7YwMc0xScNzgLx6UjscBR83Y/SgCRiq8D6Eil5V8fxDsOmOnWoMknjI7AdsCnKQY+CT2+lAEigZb+Lrjt+FKCMgE++D0qJcHAPT1+lLuA/Lke9AD9xZeuOeD9TRv9d2fbjNML4UZ6fxCl3D+70IIPcEe1ADgN3I79fejP3gBxjp/hTO+R9cf1o3LnOPU5z2oAduK5UbcZ4o/ix0+v9aZuAbJPH/1uv1p6yZ468ZweDmgBw4GQdoHPrjtTVbbwOD0xzgUKxHXpwT0596Yv3h+P609gHg4B+8wHXB60MSq9QT9c/hTd4Az8rgcccUnCYUDcOeueeM9KQDyoGR1Pc+1N6Zb8gKQt8uSep478dsigSDdlf8+tAAGDfTg4/wA+9P3Ek7ucd1HB+tRF/fluvIpGcBc59gO2c1QEpYbsfXilU5IJ3e39KiJxjk5zjn/9VKpOAR06f5zSsA5DnBHDYOc96MZ4z9fz5qPcQcMeO474o+VTyvI5NFgJG9jx0P8AOgtlccY559hTV3cejUgJYDPPqKQHx5cMVONvbqvOeP5VmzsFLE9Oc59BXRX+n+UWDbuc5P0rj9YfyBmPKt029cV/MVKk1Lka1P7awuLjXXNchutQWIZbr03LWPcauuchstnBH61SnkklkzsbPOdzZ5zVCW3mfru56+ma+gpYWC3OyWNpQT1Ol0zWVmcAFlbHI9M13+hR/aFTntyV9R615l4e0pvNy/Q4A3fXmvYfDGntFGC4yCcEeuOa+ezmVOhB8ppSxEKi0Z0ulwsg5AweeBXQ27SxjgDPvVSxhGAOnGK2Le2Z/f0I57dK/Ia83VnornHXqLqULoSEZzkj1rntS3rv3Dg85rvF013wMHdxxVTUfDfmISyfNn6/jWtBVKMryg7ehlRxdOErM8a1eF5G3AtjP8XIzWC9oR1Of71eo6t4Tbk7M9cj6965i+0OW3VyU46A/Svt8HmNOSUU9T6WniITV4s4i6DQLz8uOTWReT4lU9CMew68V0upxNEpMgwA39a5W/YLwfmA5NfXYZqdmdsaqtqOiYuozgdiF5+mc0kzllUhVXsNvA/OqsEpUY3b29V9vWnlgSPl+UZA/wA9q7+SzFOaZZtNWe3kALM45xj6+ldh4b8Q7mXc7ZHBHbmvOmAYhiNrDuas6bqLWs2N/cck45rLE4OFeDVtTz6zsj6J0PWxJht27J6jngjjNdvpuqLhRkZHWvnjRvFHluoL7R0B/wDrV3Gj+LwSF8xT6+lfleZ5FUTcoI8DEQp1T3G1vgw6/jWtHdKyjBHpivMNJ8RRuikPzjJrprPVt2AD37civz7EYKVOVmj5yvgmtUdb5vQd+tRSPjFUIL0MvOO2KmklGByDz1rzPZtM8z2bixHJPX/61VZDznOR2p5k4OOM1Xkb8uvNbxR1QiNZhz6UzzV7dfWh/wDPNVZJsMMDPp9K6IxudUY3LaTcdfwq3Z3pjbjkn0+lY6uz5/pWzpdgZHUkd88etduFpTnWiqe5lVjGMW5HRaZOSRj17dB+NdVYz+Wu0HLfyrF0zTHIBAKg45xzitqCzSBd7v8AUHp1r9+yDL69o8quz4TMsRRjF8zsX3bdHgZ754xWPfuE6de2PqasXOqwxL8oXkc+9c1f6vvLAnnqAPy5r97y+hUhTSmfkuMq05SbhsQ3rkglj8w67v8AGooFEg4yeueeP0qk0/nlW74J/PHFa+nRBlxhsdf/AK1e2/dWp4yXNImj04uuMLnB60yTSnB56447e9dNY2SvjI4wOP8AGtaPS42Qhgqcc8V59TFwpfEzshh3PZHn62ByFP8A9YH2xU76W+OF+YHkD0ruG0KNv7qg9PWol0bawHHTGc81kswpSWjKeEkuh59NC8S5K/8A1vWr+iqJGX5+fQe9dBqeiEDO0bRzjrVDTtPe1nXGSnU+/fiutVozheLMFS5ZanV2SLBbI3y8evNPGooGwXwAOajkfZbEZ7dD3rlLy/a3uCp7Hivw3ijPqmWVt9D9EyrL6delzNanZkx3KAN39eaw9T0guSxTeuevvUVjrR2j5s46+nSteG+iuhh+uRx717GScV0qsYqcjjx+TSu5QRyz6YzcYOR2PtVuy0Nkbd5ZDeuP1roFEKrkAcggc8U176NVQcDA6jg49a+uxPEeGorc8WjlFao7tEcWlrEnP4c96r3GnFd+3aOny7eAM81J/aqsSM/KOeatpIJkPPHY/wCFedgeIKeLqqMWdeIymVGHMzjNSh8vf/B/9esiNWkzt6Dv347frXTavD5spAHB75xj1zS6Ponmsr7PfGPrxX30aqjDmZ8rKk5TsjNtdJaTsTk+lXn0c7OmSRxjke/1rqoLGOCNFIB9KfJbJIp4yOn0ryXmdL2nInqd0cFNR5raHB3VmyKxxwccenfn8qzZCAG9uea6/WLYRqcjjPBOK5C9AWTGOOcA9zXs0p86ujz6keRkYfjJ/HH8qTPTsf7v6VHkqQAOcnr0pVb5QBjjPU/rXQcpKz/OAexwCPekZyAfXqD3/Womk3PuH1z6U0kZbtnk49PagCwGG3Oc4xz9ab5uRknI5U/iajyAdp6n65+n4U7+HIPpjsSc0DSuSbj90deMe3FaujTqswJIPTOTz7ZrFLgHhvw9amt7rypEwdpzgEdcYqZK6sOLsz1C3mS4tBg9B0/DPFch4o0i4aQuueM1c0PVtp2lsKR29K35kS5j45X07H1r8W4y4cWY03Y/QskzH2DUWeST311ZSFSCAP8AOa0NO8WFZPnYDn0rqNX0GK4U5Xb37Vw2s+GpLZ9yDPUmv59ngM0yGftKMm4rtf8AFH6fRq4XGx5ZqzPStI1+O5jUhsqcZyeta8+pKIs7s5HHavEdP1WfTJBgsoB784rp7bxObmEEkrjpzX0VHjD21B08TpLv0Z5VfJVTnzU9jodWu1dW7YHrXLyXAzgnvSXmrGYEEjHY96yZbjLdc9/Xmvy3NcRHG4jnjsj1cNhXCNmbMT56n86m7f8A1qyre5IwDyetXUk455r56ULGk4NMlIz/ACqB0HpzU2c+9MPB+np0qVoStB8cYHQVbiHYj8KrA/8A66mjk7DoKiWplO7JHO0HnOKsW1/5SgEgGs6eXnk+31qAze+O9dOGrVMNP2kHqT7LnVmdOmpgAYb5ee9ZOq3hvDgHK5wMVmvcj+8TT0k4z6n869bFZpXxVNUpaIiGHVN8xcsNMDEO4z6Z/wAK6OztAFH14P8An6Vk2VwoC+o4rVS7VK/Q8jrYbB0VLTo2cOIc5uzNe1jROTxjBp15rUdsmF4x0PH4VztxrWxSEHqCazJ7l5SWY5NGa8byjF0cJq+/Q4aeAUpc0zR1DxBLMTtJwO57VkyXE1zwctmhuvoDV7T0jLZ7nsOn41+ewxOKzbEKFao9fPT7j1VGFGN4ov6RpsuQWY/X+ldBOwitDu9Dj6UmmqgQevX9asX9kLmIBeoFf1JwZgKGEhHX8T4XOq1SaskcJql2C/5jn1681jb+/XIwcdQD2rpNU0YQuxblun+fU1zd3H5cuFznnHbj61+8UnFx0Pz2aaYpfbs4OejZ/lTM8Z3/AI9M59qieTdnkH9Bj1pHcdevcHjHStznJ8jaPbqOlJvzg9Oxbn9Kh8w4xg8ZJ7c+1NM3zYA3jPXtQBY35TkcnA/GkaQddvBHBH+FQiTa2c4wcjjIHWmrLwCOD2PcfSgCwj56cenrmnbwfYZ5z/8AXqqJO35kfSnecM4JPcgDnP0oGlcsbyUzjk9fqO9OMuOnPUbfeqbSgdeR0x6Gnedl8D/gXv8AhSsCdiwzDOPl6D/GmnG7H948D689PSoA4RsY4P4j2pwly348enNMRKXBO0nIPA/z7U/fux7dv1qDzCOvIz656elHm7j97jJ+npmgCXJ+6MdDk+lG8HA289P0qBnAb0GfXkU8OBx7+hP6UATb/kJPA7jrTd3JI79SRntUXmCPaT93+L0z0oMnQcHn1oAlL7eQVU+lCuWJI3Ybn9PeovN254UHqRwcZoZlY4DcH0oAl3bgM7sdM+xpA4fvuA6g8Go92CDnsQCOSaPM4HPTnbQBYHfuQMcevao9+3AHIJ69ajyeg7/hxSbsJj06diDQBIrjJ9ew6/pTywzlag80H8f5ChiduT0/h74/OgCUsDjPyhuh9OKaWBPLcE5HTA/CmFuOu8nnNG8jGOSSfp+VAEhyQR/Dwc+1AAOzGEx3P+FR78kj64PYdqb5hTv1HXqB9aAJ2fah55yNpz14o3DrgcnGe+ai37fb+VG8BTj8SO4xQBIzlT05FKrenXqPT6mosjPO4njIHfvTASNvPHQnFAE24dmb3+vb6inE99v4fjUQclvuc9h29aRm79cds9s0AeEa/wCHnVHOOxBHX+Ved6roLSPjZ85zg/zr6H8SaMk0j/Jj+7jrxXJy+DvtLbscZ5r+ZsTi6McQ0mf05gK1WFBNniK+FcqR5ZwBn35oj8KDdnYuMkZr25fBRCcRkBeuOn59qibwSrAho+mQeMelfRYGMas1F9Twc0zCrCDlBnl+heFy08ZCMCTjOBjvXpejaE2xFC4xj61qaR4UEUoZo9uefXk+1dlpOheUw+Tpx/8AXGO1fPcTZVJq9NnTkueynDkm9Tl4dNMXzEZAA/Gur0iwRocLt546c1du9JVh8u0rzg9qsafaNERtXvgZ/OvzbLsvrU8TzVldH0eMzCNSj7r1J7TQwSPlA79M8/StQ+G9yHauQeM+9bOjw70AKrgfjW9DZqQAOD3NfrVLK8PiIWtufn9bNq1GWux5RqvhRHL/ACdOOneuJ1vwr8pwvqPQ/jmvfLywV1OAPUcd/aub1TQFlztTcR2x19a8evwrGMueCPawfE1kk2fL3iLwxtPyjhic/L1PvXmmveHZYGfajbuSPl4wBjpX1lr3hJZVOI/lJ+brj8q8y8TeEOWHlsOPm+XnHXiroYatg3bdH2GG4h59Lnzg8TQEh+QMAfX2pFc5IHJPOeh/CvQdf8KIm8hcY4J6HP0rhr+xNpMuOBg+oIHXoa92nU9orNWZ9fhc0hiNL6lcsGII+bI5+UZqBoy7Fg3TOCvB/Ko1uCWBHTuCcU6NwpHyMpHovHNdKi46nsNqSsOS9njl+98wPT09a1rHXpoCMBm4PH5ViSL5u4qmD6HrVuCFW5+Xg4P4UThTkveR8/icHOUrwdj0jQ/F7b40MnB5I7/SvUdB8QeaqbmycfpXzrak2rZHQYIO7PI//VXd+HNfZdm5umCS3avhM4yinWg5U0VRw9TaofQNlrSkDnrgVqwXZYcmvLtI1cOBliT3x/WuusNULAd+K/I8VgXRlaxxYnBcjujqGlXqeT+lRSTb+v8A9aqMd5uGc5oeUuOv0rzVTseYqVnqSyyEkbfoahXLMOR/SmFye3tUkOF649K0tZG9uVGjZwhnHp79a67RIATHgc8DBrjre6VMc9K6vw5qEZfbkcj1r0MpqezxsObZ6Hh46M+RtHfW8CxQhvTHPpXP69qRgR1G7PIwOwrorOeKeADrnqO9Zer+HhcozqGycnJr+xOG6mGVFJNXPxfOY1nN9jgrrUXumfcSQR+OKg8whgc8kd+a1L3w1JAxOzgc+orMuLKeAncvGOcdc+lfpEJRa0PiZQl1QgmGeD14wOgxW/ocyuVXODjAHWuX8wq+3bs7EbuBV7TL1oJMNu+7kdjntTqRurCg7SPV7AbIhlenBx/Wrkt1sXPTNc/ouoJPGF7jnr+FaN07LHjp6dOlfkvEVSvQTsfd5VCnU16ivrYjOCePShddRjjPFc3qWWUkevOaxfMeJtwOMcetfz9jeLsXgMR7O116n2sMupVY3Z6ZBcxXisvT/PamvZKrMcfL1x3zXI6PrWGCtkV1UV8rxr8+3P41+p5BxdHF0NZHzeNydRneKHXeUh+XoM5HWuB1t9lwc4GPSuzv7jMfPbP5/hXF64d75z/n61+dcc4mOLp8yezR9DlNL2SUSgl6ycK2MfyqxBr01uckjFYskgDHgc8VHJKD3J+nSvyWhisRh7eym0fVvDxnujqZvE7yRj7xP/16hk1wsOMnPqa5bzcDI6f0q1G5Y8H265r0KmbY6p8VRkfU6cNkdbpl2bl88+5rrrUERAD/AL661yHhuHIDMCOa7S1UAAHgHiv2zglzdONatufHZurxcIkA0/OzhGGM9Cec1qRRx2a9Np/MZp3EaE5wcD8OtYOtawEU4bjtX6TnnEUMHh3qfKYHLXUqXaLN1qn7wqpxj3qS2umkXbjH0Fcgl6biXrkDrXRafLhBgqCcHPWvznJc2q4/E+0vpc+pxOFjSpWsJrsgEeCvXnHJ/pXAai5ln4GCM9DXoOqQefCcN1HGfX2rk7vSJZDnb3PoDg1/R2AqRdJan5Zi6cudqxhmTO35m5PJ/WhX6Ebs54+pq3caRcR5yOOen6Gqc1tInJGTx06Z717Saex5covqG7njOMcEelOUj5cD3HOetQNIGHQdaRZWJyPXoeDVWJasWfN3MCD6+9IZODktkD6VXM2QQMgjpjpyaUuctw3UZ/rRYpq5P5pOPl+p/Q05JBwAM5+9zyB+tEFpJOw/h7+laFt4ekm2E9+TjqRjiocorcFBvYW0mwwKnac8Z9ce3aug0rVJIPlZt6k9R2BqvYeHD749umfWt630OJUzt478f5614+LqUeR8+x6WHhO/u7k6ypcx71xkcgVRubVJdwZMjsWq29kkHKcH9MnpUFw5yTxwOo745r4mtgsHibpWd+h9PRxWJoW5jj9c8NLJlkT5uoI9Oa4+5tJbOQ9V9vavViwk+6Mg5J7ZFc1rmnQyKTjaRnjv+VfhnFPCkaDeIwundH6RlOayqxUKhwv2mToen86tQyjHv9aivIfJJxioopMj26e9fjrjpsfZWUo3Rpwz9AR07VpW0xA5xx3xWHFLyPepWvlRRg4PY1yTp8xxzpc2iN/7SAMk/iarTakg7jnrXL3evCPcWbp3rl9U8bQ2+QZeR6HJrpoZdUrO0Vc2pZdKerPRm1lV/j9e9PXXVwcNXiVz8R4VLZlwR0HqKqp8Uo9+0y4PoDmvbjw5ipq6gzreXU+ske7nVVcnnOOcU9btG4zXj+nePI7kjEgLcZGa6rTvESXONrZ9fr6V52Iyqth9JxaM55c4q8dTuVkBO44xUyXAC57Vg22oBl9cmpftfGc+31ryXRdzzpUHszoortk6MR3OKkk1JmG0ZbIrBW5LjB+mM04XIXHPXjrS5Zpct3bsczw6vsbCXG7vnNPFz7+9Yr33X60x79yOGxWPsGw+rtm6LoYBJ9+tTw6olu3GDnH1NcsJ5JTxkkZNTRQzsR1A5yT2rsw+Grc6lRTbXZXFLCxt7zO+svE0cfUkfjWtZeJYpsYfjqa86i0yaT1J4xgc81tabpnlNnJJ6e+Pav1bJKuewqQio+6eDi8LhVFuUjtr4R3kO7jcATk8nmuC1tDFLx9e2c4rpJdQS0tseYpbvzg/XmuS1m+Ez8/KM8H6Cv6uyR4iVCPt9z8hzGNKNRqlsZxb7/HPQA0jTE547Dk9KhZx90H5ffsOtQtKTkEAYHRua+rseElYuGU7s55pHkA68DP5+n0FUxIynk4x7jJ70hkwMjr39c9+KXKCdy4Js/KH9PzGaPMH+1jHBH61RMw+bA5HYN2pzzf3juPRgKdmMuCbd7HjigS/KSOvp/SqQkxyTilSYquenYHp9aoSdy4ZBsyOnQetEcw5B4yPrxVHeOn5Ht+dOWQbffPPYVNmMuJP82R+f+fpS+dxk8kgHPQnFUvOzkA5HQ/T605pdq98/wD16OUiJbSbKjOemc9OgpfMVY8Y4/PA7/hVJZlZecle/bNP3hhkfjjkj6UWJLbSBskZwOeWPfGKXzT0PT0/xqp5w3BgdwHGetKJiOc4yep9KLDSuXDLgEnk5HXuP6UxpurZII5wvr7VVE27GW4A59CP50ecA2Q3I5BNFgbuWt+CMvkLjI7/AP6qdvyw9+mfQ+lUy4VPvdTluP5UNJ/k/wBKLCLJkBI749Bj9aeJOeDnJwe2SaplwcY59O38+lOSXbnO7nqep79/xosBaL/7uCO/JH5U13O7GO3OPXt+dVhLgc/eA5Pr+VIz7c4HAPTqc+lFipFsSBxkfd74+h5oL5OB26896qlz06e2f88UvnD+E5PQAeoosU3Ys+aF+b7+BwO/Sjftz83GOfx57VAJlAA+XBGSvGM980CY84+cnDfU+lFhlgvuwB1/WlEgY9B7jv8ApVXzC2B19RR53ORyeABx/OixkWmfaQfU857/AP6qTOwdRyeR0Gfwqv5nzYPQ8Y/i9aTzeQzKuBnA9ePWiw07FjcMgFeSME9aUNhOeh/KqzSfKcZ5Oce1Lvy2fyx/XPvRYRYLhg+7ikEpGfQZOKh3/Ivr7UjS5JPqOv8ATNFhp2I9WCtJjbnH5/jUVlaLITuXBHSrMsZd+hPsas2iCNs9OK/zsjm9WWJVao9Ln9R6QpciLsOkJNF0U4xglfWsq+0xEcgLjPUj+ddTbsPLY8YHUf59qwtUP7wkDnqPqa/ZcDnMY0lO58pVwnt5cvQyYIEjJxjJPJra02BC4Od2O/p9KxIzuPXPHfv71s2YYAN0xz0/rXq1c+hVp2nqckcrdGd4nQJpizoCAMHripYtJRCCRznr3NMs70qo3HtwKtC+7f8A1q+XnmlBzOv2VSPu3NG0gWIf3epzVtplYZHAJrEa/Gck+1Ojvec9RW1LiCFN8sWcdTB8+rNOeRXXG4etVjCjjLHDHqaqXOoBM5x9TVNtaj559QTmvo6fFVKNqdSSOH+x+d80Se60mOdS23I6+n9a4/xB4ciljZSuSM8kcfpXYWuorIxBP0/+tReIkq/h0xxivpcLjsPjVZHHWw9fCu586+MPCqjeRHtAGSduTxXh3i7QTCxGGyD17819e+JNMSdHyB7e9eI+OtBiVZPTHGOvNZ4ilGMvdPey3M6lFpt7HzXdq0M7gDg/zqIXfzDK8dT2rd8UaW0Fw7BON/H0rmUtpmlZQGY54PpXRCN4+8fo+Fz6NW0U9S39o3bdzN/9f1qxBc85Ct2wK0tG8KyXC5ZSQcY9z1rcm8KlIyNjdcHHvXm1sVRhLkvqfdYWt7SKbRgw367lGxR/PI9BW5pN1hxjvyo9awbrTZrGbJX5dw+Y8+1aGmbt+cZyvPzYArmrKE4Xie3GNO1z0zRNTKqvG3Pf612+nagWVRnA4yRXl+k3G4gj+9/FXV6dftGoB5J/H+VfnGZYNTbaWpwYinGex6Ja3ittyfw9a0I7hTjB/wAa4eDUnCg5OeP1rSttSYng88khq+Lq4OUdT56rhHujqtwAAHWoZJtq4zgkfh9Kzob8nnof1qZpN4GegzXB7Np6nF7Jxeo2W4MR4PQYx7Va07W5InX5+mMGsa7fPtxnFZ63BjbG7v0PFdcKHOtNzr+rxqQtI9p8NeJ3dV3HjAzz/SvQNO1WKeMMxHv3H41886LrD23P3l5A9Pr+ddrpHipjgk4UdPr9K/SMizSvg4pTufA5rlEKrdkes3DxTocAe/y+vtWBe6Wk7kY5wcemelUbDXg4AMh3HHRula0OoI69scZB7/hX7Xluf88OaR+W4/JnCTUTEfw6jMW27sckjA/CnR+GN652fL1z1+ldTDcITz90cA/yq5DNGpB3D/69e3LiOjBas8VZPVfQwdM0uS0HAwe4ArbMfBVl5HfvVuKSIjjgmmuV9M/T+tfPZpmeHxtF2dz1cDg6uGqXZzmoWvXAz/OsGaNlYg/nXWXhz2zjPFYl7AOvfNfzVxLgYTvUp7o+9w1TSzMYExkHoR710Fjqe6E9iP0rEdQw449z2qOOZkY4PPTFfDZdj6mBnzR26nfUpqqtTobi+3jA4Gc//rrCvZhcMcDPPWmyXDMOeT71WefqK6cdmlXGrleiHRo8mqMq5GHP9KhUZz9Me+asXJHbt2qumMde4964Y7HuR+Ecv5VctIvmyTz/AJ7VRBGfQE1r2HDqff0xVJc0lHuZVXaJ1mkL5cajnI5rpbecYBPPbHfNcvZyiMAdK0/tgVc56enSv2rLMbHCUYxj0R8biabqSNDUtUCwcHk81wes6t5j4J+UVPrus+YWjXoDk81ylxcmRieuTXwOfZxUzGs6cX7qPXy/AqC5mjZ0+8w55Hauo07UvL75PANecxzspyCQSetaNvq8y8Aj8P51OVZv/ZySa27HdicH7TY9Rgu4ph8x45H0q0DDImCFweo715cviCZCAGPXmtax1+SRsMTzz7V+jYTxBknGlZo+UxGQwleTR2l5ZQTqxUKCOvfB71yGqWPlArjGO/tXQ2eob4CSeRzzWZrbKoZnPXnJr99yDNZY6kpNn59meBWGnZbHF3UbRZPzZJ5X1qqJM/KBnvzx37/lT9WuTk45PJyfpWX5/wA3oeAfofpX6DBXV2fJz91mg0+O+fbtxVuABuT19Pr6VjeeCM5znp/9ep4LwKX7Bf8AZ7f05ptaaDR2NgoGP7vGK6mxZMAn5s9frivP7HUQecgZ7D0+ldDaa3GicuFB79a8fEwk9j0KVtztoXi25PfuOv0q8XULjaPXH+NcVH4ltkxufZknPt3qzF4ptiMb8c5/Cvn62FxE9LHp06lOLvc078lXyD25P9Kx3vMnBJx059D34qO98RwbC25T346Yrn5fEEMsuP4hznrj2rxv7FxEZe0gj2IZhRceSZtC8LN/FgEY9aydXuiqknGBwKbamWcblDFQMj06c1W1i1lmhcr1xj8MV8/nuDqSoNS0Z9BlFeCq2Wxw+saoIpnwQccVlW+vBzjIqj4otbm2lkKq2ec+mK5BtQltpjv6Hv1r+d55XKU5p73Z+44KhSr0lZ6nqEeqx7OvPc1laprAVDgnJHb19q5FNfwgywJ4BOeKztV14BDtZcfxe/tWVDKZuok0dSwSpPmkU/FPjn7EHy/HBB9PWvFPE/xci8944pWlZT8yjP0roPFQ/tKR4gcqSd3br6/hWDaeAbPYG8kZJ3HK559a/a8ny/L8HSU6y1PzHP8AG5pUqujgVaK6nETfEXU7qTCxkDOM98Z7ZrIfx7qkDK25uP4duCcc17B/wr2zNu2YscDAB7D0/Guc1T4dhJCY41YNkcjgH2r7ihWy6Sskj8txMc+hLmlKT+ZF4I+Il5cOhnWSMsRt9/avevCHigsQpPB5z9MV8/W2hS6TyGCKDzj/AAr0DwdcTLKh3ZB4wvPJr43P8BhsRCUoJH63wnjMZOCpYpt+p9JaPqvmDOc+/aujt5t69eg615x4cldooxn6j8K73TiNiV/PGOoKlUaPtsbRjB3RqhyKZu5znoc0m4D+eKTk4BNePY8exOAMk5zk4q7bxKzAYwO5PFVLYZPPT0/+vWhEsa4ycGo5lGSbVzkqO2hpwW8ZwQvH8z3rRt7TLHan1/HHes63v4IhyM/QflWpba9bxdR09q/RspznA0LKVl8rHhV41ZK0UzSttObtGoA69gPSr8emMwA2Y+nBqnbeIoQoGAQeRzWnD4gibk8j8ufpX69l3EOClblsfHYvBYidzF1bRX27huGO/wBa4vVoZbc5YZ5Gfr1r1Se/SZAuevHb+lcT4jWP52+XdnGa/Ycqx9PEwTifB4zDTpO0jizc46/MDz6+34UxphyDjPcn/wCt3qC8lVJML0yQRVZ5ldvbOSP896+tSujxC+ZkAx99T1HekNxvBAPOcccc+maoG4+U8k54A5/GmNOCucbB7nFPlA0Gl+bJ5AGcn+tHnEBAWGOO/wDjVDz/AJWyfYk80zzyMkHpx7ZptGaVy+8ozleg7j/Ghpjxl+WxwenFUWugyqAeD296BPhuMbuOTz9OKLAlcvLcbTyzepNKtxjb/e4yfQ1micZzngHgYp3nru3dD7dcU+URpLNjPPI5457+vSk88ZyDx2z3x2rNW5Gfm+oxR9o2nhuPT0OKVgNQXABx36Z60qz44PB64P5Vmi5GRhvpTlnxnnn8zSsBpicrgt9PoR6Ui3LKQCzEA98fnWd9p7ZwTy2P0oW5XGR9c/40cpRpCUArn5QP73GcmnfaC3TkHv8ASss3AH3m5HPPNL9r2j0J4AB5+maOUk0RMVVGz97rjrQs33gCueoP6fnWf9oyMfMO34YpftPHXOB3o5QNHz9vU8dx1yR/+ug3G9uPwrP+0na3PQ8etHnjPLeuPp/WlYC+JOMg8HqDzTmlOeMZ9fXms7zgVw3YjnuKBPnoe/fnGPpRyjuX/PLDPbtgU5rjdyeeeo74rPSYtyDwemf896XzSDhun88/yosI0PtJwCV7DJ9aPtHGQe2Dx1NZwnClu2c47/55p63PHI5Oen8qOUeho+edvHVfTk0xZsDAbBXr3ql5p6dMAjdnBAxQLj5X5yntzRYReWXKn73XjPan+dhRg/15qi037wAlQT0pDOrHOeh/yKXKBeNxtyxPGMjtn/CjzAP4ucfd7+mapNNwue4wQev40rXG49euB+VFgLvmZ5+8e569Pem79rDnGO+7vVLzseij065//XQJwFYZVP8Ad5waLAb27nIHPWp0cDHtVQvj8e1K0oAwf1r/ADEcbn9SONzVW+KptOcduaxdWvN/JHTtTTd7QPXtzWJrN+OhOM/nXq0MRiLKmpaG2Hw157F+2vN56/gx7V0FlOpQACuAtr/D4Dd66Gx1EooI5AAIHp0r1njqsIuMjfE4W2yOoW4YHcOAMD8e9Kb5sYz2696zoLoTIeTn1NLI+FyOg9K+alXrOT95nkeyV7NFtrrd1Yn3q1Df7SMjAH+FYD3XlnB6+tOjvFLZ3HGfXqaiDqU3zRZcsPdbG5fXfmrhc9Otc9dOwYkcYrQedXXr78Vm3Hr1zWjqzqy5qjuzTDwUNC9o2qFTtJ3Hsa6Nbvcqrk8dv/1Vw0JEcgz3PSt2yvt8O1n2sOnf6e9ff8PZzPDVVSqPTp/kcmYYONaLshdZi81Pl6+hrzLxZoPmh8rjr/j+teoSTBt4POfXrjvWPqenw3SEBvvf7Xev1SrntKUlFSR8zRyuSvzI+V/GfhQpcNj7xPGVrO0PwHgqrJuJI3dj6V7/AKr4QS9uQfL3YOB9fSorHwokRBdVB9BSzfO4UcHem9Ud2UYCVLFupPY5HRPBipGAUxj1AyPrV698KokWAgz2zXoFppyxDgdPzNPvrUSDOO2PrX4xPOK86vM5H6lDHOnJRjseE+IPC4A6bi3G3t+X0rn7bw/5Rxs5B6/yzXtOraSJXf5eR0Hv1rK/4RZXxtHUZ45r9Dy7F1KuHTqOxvUzRwfunDWWiiFs7SvHPFadtbbFA7jr/Su3tvCXnEYRgnf1/Cte08CRgq2wLjjjnjFKpUpXvOZlUzOUo6nBW9rNJzjHTHuTWzbWJTj179evpXcL4TigXH3vU4xx6UDQQo+Rf/HsV8pXxNPEVvYUtGYLMGldu5zVvblWC9AOh7VdhtXdFOODxzV9tL2FQfkHoTkUttcQpkmRSAcD6ivrcJwbiMZBTjc+XxfE+HoTcZPUoTaSZ92DhfX1rNm8NlmLHdjrgLnp/jXTvrFlD1bOOMZ4qhe+IrYAeS33T97kc/hX3uUcESpfxUfK47jFNctFlO0002+d6r5YHT1FbtmsJY4fJHfjkeuK5O41qSVzzzjj+vFMTVpFUFXIPXcCMiv0ilwnhFC0oo+Hq8TYqUr8x6RbXcdu5JkwDgsN2cewrVtdTPBU7s+vYV5DDqREgJk+UdzyPx/Kuo0bWVxtY9SMEnn0/pUYjhylSptUUY088qVZ3qO56HFrhiUZPsOD/nimSeJ3V8YOM/lWHDPHOAFYP06f/XprqWGBlj6dzX4ZxJlGZU7uk3Y/RsuxmDxMUm9Tq7XxQwIwSB6mte28QLOnWvOCpjY7WyTyAP5VNBfyxYy1flyzLMsBK1Vtrz/zPbnl9KouaB6BNqIc5J79qz7q9Vj/AHj6VzKaoxIDHirMV2snIP0rysbmtfEJq1r/ADMVgvZl4nPU+/NV5Xz78c/WovtHvx0pks2Oc9f84r5xRdzojB3HyS4Gc8GqFxe7CQT+FV73UQM9q5vUNZC5ycge9d9HDuZ6mHwsqnQ3pb8E8/n6VWfUBnrxzXG3PiQDO2QA9wSM4qi3idSx3PtPb1r26eW1ZK6iezDAO2p6Hb3oeQZNbtlcjcuD9SOM9hXlFl4mjLcnv2/Suq07X1cKQ2TjjP1rmrYOpRkm1sceJwMraHplrchkHPSm6hqJWEqDzXNWmrkr16nNSPc+avXj86utj6ip+zW76nzv1S07yGXDs5OfXr2qBoeckZzwPWrYUHr/APqpQnoBmvDUrHYpcuiKXk5Ge/anLa7h6Z6DtV9LXJ+bvVqK13HgYHTFUpuT5Y7kyrWM+K1ZnAA5IHOK1rDTCCCeSeoxV600wbweCfX39q3bKxVOcf4V97kmSe1nGpWPJxGMsrIr29vJGBhfY98msbW5ZkUhBnjBx16V2aWiFdvc8AGoJtHjnPPQdv8A61f0/kP1bA00m0fmWae2xE7paHjN/b3Mkr7gTnjuf1/CqErvFwy7cY5PbHFesanoUKISoVT64rhdd05UV+NmOSPqeOa/TMPi4VkrHxlXDOLdznVuM47n/ewT1pzT5wASeB09KzppGilx6dM8fWmfaBH02+3c16drnElY2FvygJ3fL2xxSnUJVG0tnPA75HXn6VjC4LY556in/aRk469D9cUcqBXNUak+7PmYIwM+v4U+K7ndxsLMc7Rjp+NZUEhkk2LwSeoxxx1r0Lwl4aSZVZhjPTr9eK5q9WFCPNI2p05VHZFXS9Hu7rZndzgY7evNdRp/gsyAu6/NnGeRXT2ltb6fb8gDjnJ4qtfeJYLZCNy++DX5nm/GWDy9NOSPrMHkdavZ9CW00RLSPqG9c9qp6tap5TZIGc4/+vWDqHjxEY7XxXM6l8RFOQXH4V+OZrxzSxycYJv0R+g5bw/WotOKKviu1iw5wNxGP/1CvHvEMJjZ2jQNz8o7fjXca34wjug2Gxn1/LivOde1UTErjgnPHANfBYWdfE4h1JRsj9iyrCVKcUpow2vCDgDZ2+Vqzb24NyMFl9j396S6nTzWI+XPUfXrVKdztdlODnnPP/66+5o01Fpn006KlGxRktS0qgbmyc5xmtSxUoPu/MOvfis43DKuON3+fyqvJrL2eAT0/u5OT0r1ZRqVFyo8aOApOV2dcyJsHYd/58Vhai4f7v8ADniqMOvNInytuwMMG9foalgY3j5Xv0PT35/nWVKlOi25syxGUUprYxbiwNxIUO31BXPPauq8JWSR7Rt9ASOntRbaBLcNv+7zwe//ANeuj0rwvMHD7M+w9fwrLHY+n7Jwc7HJh8vp4OTkkdloIwAcH0/rXb2FyqIOccYrktG0meJF4b3PrW+sEqjheRjj2r8qxWEq4mblSg2vJGOLr0Zys5G+l0nfj2qxHKsvQcHkY9K5kTFD83bPPY1ctLlkkJDfh0rwa+DqUtJpp+Z5jpxkrwdzp4YieV6Y49qmjtnbjHI/wqtplyCa6bTREzEnr1BPb3rzaVP2lZU27X6ni15ypX0M6LSZnPTA/XNW4dDbnczZ9Bj8q6uzs4nQBMZ9Ov1FR6haMIsoOSD7dK/bMh4OwONs6jv8z5TH5vUw8bxRhxacIh9e9TiJNuVfBP3RXHa5Pf2MjlSQmAAPT1PFYr63eBcFzkjB+Y9vU1+1YXgPAUopxPiqvEdeTPTTeLbqxMnpx7/0zXM65rSupJcc8cZriJ9fu3bBk25zgLzVGS+kfmRmORnjOCK+4y7JqeAXLBnzmLx0sTLmkaF1eh3LF/lGMHpz7HvULXQxk455x1PvVES7MjOfoec1C1zkE5GQenevqIqyseO0aa3XynJ5HFIbkc4baD68j3zWU1x82MNjvzxR9pDAHOR7cVbRBp/afl9Gx+ABNI12O5+YYAP+NZX2k/xd/wARQLnrz6cfzpAav2kHBB5HGP59TTPtJVcMe4JB+mM+1Zclzznp14x6/wBKRroKSN2SOGGOnSnYDU+0ngE7yuOPagXfpwemKy2u+WJO4+v9aDdHp+G5uKdhctzW+0A5DHPv3z2pPtBU4zyenqfxrM8/udvPGPfvTftXG09O2fT9O1MnY11m249hz7cGnG6GMhlz2BXP0rIa7AOen154PFKLk9N3sPc0rDkrGs1wcYK5Gfx/Sl8/sBk9fxrI+0hN/wA/bnHJ+n60v2nd12knPP14osTc1/tGenHsPQ+oo88fezjPHv1rK+08FsgE45//AFUouN3zdB1B/wDrUrCNX7SSP73pxx+FL527vwMcf4Vlrcjn7q9j6Un2v7ueR1GDzx0osO5rLc9s8N/jTftG3dgruP8AL0rN+1ALgnGeDR5w6n8c9uadhmr9pZDndgnt6E+9ILoO2fc8noPSs0z5HzMvpjr+ZpFuAWbsCM8cmlykmqtzwccnuDxg5pzXR5X359R74rL+0ZHU5HHIxQtwHHByQffrmixRqi4GMA8YGB14+tL9qIYc5c/kO4rK+0cYz74HAAFPFwcj5fl9D6dOKOUk0/O3qVPJHI9felF1juNo98fpWWtx8oO7ORgn0pWuB354yc96XKBqrOc/eGfxPGKFuFPOdvf0NZqz/KPn9vUCj7TkN82ST+lHKBp+cduN24dz7ZpPtAHfPPUf0qh9oG4fe4OQeMU3zQuTwQR056UcoGibsbsdO54yMdqBcnd1OO2euKz/ALR83X04PTB5H40izbm9gefpS5R2O0lmwM/y6mqctwd2Qf8APpVWW66YOc96pNdndgdK/wAzYUj+uKdA1o2MnU5zWRrVk8qvjqORV2zud2Oetaot1nH17Dn8aak6U7oOd0J3POmM1ueUJx+tamm6scAZ6c88DFdDe+HgV6flXP3Hh54ZNyA8HPt9K9FVqVVWloz1FiKOIjZnTabfbwuCcHsa2S3mDg9f0ritPeWDCuMV01pc5AHb2rya9Lld0eLiaPLK6JLhCen51Tzg/StQp5mOaqyWx4I6VjCS2ZhCa2ZJFc7h7j3xSyfOMcjFU3zFzn8utWIySPUHr2ocbaoHFLVEBXHb/GrFvJ5XzL37Ec0hUck8jp9ahkfYM1rGTTvF6lfHoLc3bnPOBn8KorfuzgDHXvSXcx7euOarw/6yupSk/fb1OqFNKOxtwskkRLDDkc4qGdUzkDH9aajlVHP1702SQnHrW1XG160FTm9DmjC0roZnuOlNdfMJGOfelHXp1qTbkY/KuNOzN72K8tkJieNzE4G6oP7JERYqME8gjirxcoxAHJ6nFQu7H7oyfWvqaucfuFRprXv2MowalzXIoC0O1TkgD8a1be4yAFPPb/8AXVSOHd14BGasRgRrzj/P9a+aqV6kvtP7yqjUi07gKcj8KgVlwxI4OeKrvKGBBIz1I61Rv9SS3jby/mKDpj8a+o4ZyqrmGNi1smeTjq8cHh5VJMzfG2tx2NqVjKq74Oa87/tOaU4WQktyQP14rqpPCt/4lvlnmBjiHQZ4wBjNdfoXw7s9PRA0Xmuf73X61/YWHx2CyrDRpzkro/D6mHxWYVpThF2bPL4LPULtSwgcqB948A+vWn3VheQEtLGVHQnd6+le8xeHre2ibbGm04PTvWLrmkW8ltJwoJyWB6YNGH4mw2IqckC62TYijDmkeKi52SE4bg8Z61btbee6yqpjcMFiOcetTa3pps7whM7SenH6V0GgWaxshY8DGF5Ge9fTzxkYw5keHGk5SsyC08J3U6IB/wCO8f56VqW3gSf1cH1ViOfXiuy0yFUUYXavr3raijVTkYJBxxXx2M4nhhZcsmj6TDZJUrrmSOItfDt5a5Ikdhg/LnnFasdlNt2lixHcn+tdQEQBeVC5o8uPbxz3/TvXz9XibB4lcs1c9eGSYik+aLOZaykXLYP49PpURtmYsCMfhk5rrBbxnAO3A6H36c1DJpkZB28fkPyr89zrD4HGpyp2PsMuqV8OlGrc5KSN1JUjgcc0kckkZGetb11ppC5I6f55rIltyjYxn3PWvxHH4R4Wo10PsadWNRDvtZUZqvdX+O+OKjm+UHjj+dYWp3vljC//AK686nSU3oddGgpy0IdW1bYhJPfn868517xUqB13468D1yateJtZeMsC2AOcda8b8VazLNceVEcyH7zHNfrHDmQrFSTmjHOM0hkuHc+p0WpeMUh+/Ngknjvnn9KyJPHEYbKz8noy9+K51dGuLlBJI7Enr8o+7zxz1x7VQu9GdI3wjDGWyevuAa/Y6PDmHhHU/FK/H+MlUvBWR2MPjtYpsLJ06nr7ZNegeGPGZkZN0nJ64NfNV3YywyOQSMcADr6iup8H65OsvlM7Bs9V6keleLm3D1B0nyn2/DfFVXMKypYhb7H13pOvmaNeQc+h4xXW6fc7gD/9avFvBmqNLDHn72eQfevU9LuvlGf/AK9fzxmuC+rVHA/TMZQjyqUVudXGckc845q5FGu3J54rMt5x/wDWqb7eo4zyPSvlZRd9D5mcJPRGoV6Y+nNXIMADvg5Jrn1v+eW7f55pP7WCAAkjJ6ZrowsnQnzNXOeWHnLQ7CK4UDOR689KsDWI4++Dz1+tcI+rO+eT+WKgN1I4x1NfV0s+rUVaEfxMP7O5viZ6CfE6KMAgHpg1EfEqMwPmjvz1rz5nlk4yc9euKmhgkBI5H05Ne3gM9zDE1VCKuKWW0IRvJnbzaqLhGJOPdcdO1cj4luOMnHHXHb60jTvCpZnzjPJPHPXFcj4n15NhAfPQZr+neGZYqpTTqo/Kc7jQp1GqbMK91ATzsBxjPUfKfyqE3KtnHTg475rJ+0iQsVHXnj8jTfP+bjjH+cnOK/U46I+EerNlbn35PUe/r6Uq3BbGCz9B9PasiS7xtBPJxgdjXb+C/C0moyxzONoPKj2xWdWvGlHmmaxg5uyNLwT4dlvrgSyJheox0zXsNlbLp1rgDjHPQc9sVBoukwafCNo5PcenpTNbvVjiIUgV+HcY8UKjSlGnLY++ybK9VKaMbxB4iaMMqnA6GvPtV15znEpHOa0dduDznJGTXCaqs1wSMMFPGcYP0+lfy0qlTMazrVndv8D9sy7CUqcU2R6nrq/Mc7j7HtWVLeSzc/ia0bfw5POSxUqSePateDwnweOevSvQ9rh6CSWrPqo16FFHBXvmbC6jn+dcdrP21NzbNyjqOpNe1T+GAikCMYHbtXP6n4aBQ/uunQYr3sBmlJTUeW530cwpJXPHoHnl25TZnoG/z71r2unO8e0pu+tdppvgnzrj5Y8g4J6jHNd7pfw9/wBHXcnJHUjHGa+/rU5+w9slZHz1fiKnKs6UGeFXWhSRrnYd2Odo9q43WbaSNT8rLjr65r6k1zwOkETYXAII29D0rynxV4OEiOFQjI4YcGvJwOc0/b+yqPVHr4bGRqw5onjcUjm58vrn06mvR/Cun+eUG3bt455/OuGOjS2mpMhHJfHsea9L8LQvaCJsd6+kzRSlh+emjl/tmk63sebU7vS9AWRIyEwex7V2Wk6KrqAVBz1AqjoDK0QB/QdfWuhtLtYZQCcCvwnF4mrKbT6HJi8ROd1E2YPDZ2Lsxt4JNZms24sT8qZ69eD+ldRpOrRSJsJLH+HBxzireqaPFqtuQPvZ6n1x7/Sv37gnH5fiKKhUir9bn43n8cYpc8G7Hk9xqJhbc8Z2j8AOPpWloyR33zockYO09a1Lvwi6vtZM+hH6Vb0jwybUgjdx2/H0r9HzXh7K8woNcqv3PlcHnWOwtRe82h0WnyREMoxnuP8APNX4JHtzgMSBxg1sQWI24b73YDrgcnJp0umq5weR0JB7YzX8255wTWw8pSw7uux+kYbOKeLiufcZp2tyQbQxyBXSW2qR3Me4Hcf51ykunvH93nHNFq00UgB6df8A9VeBk+PzHJ8Sqc0+W/3F4jC0cRFm1qulx3yHPVv9nJ4HoK4m+8PGNyFHOSRsGO+a7aOcsoz1PGO1NltRI2eoHTPb61/UuTcQe1opzZ+bY7KXTm+RaHm13oGOMc84JwOfasabT2i3YXbjr3x6Yr1O6sFK4CDaOp/HOeawtQ0gM2doB6nuBnr6V9jQzWE1ueDVwUo7o87lt2X5NvHT+nWs+ZXU5Pz5ORXfXWiYHI+YcnjJJ57Vi32kAB9o49emK9anjYyOKWHa3OReR0Bz378/kPpUTXe1iA/3j2/Krmq2xhfcBzx3/KsO4fb82flzyB69c16MKikjjnBxL32sbd2eDxuzn6037VuY/P8AMTzxwRWSJ1GMZyenzY49qR7jf8x57gA+ta8xma5uRjAOOwDdPemi6O4/dwD0zj86yPtJbkd8gfhxTvPCjJPbv09KakBqfaRknufXnP60v2ogcsTjkk8nIFZBuGyM9QD94/zpv2kEHO3gcDqCT+tPmRBufa8NgkZ9v0/nTVucgj5ie4Oc1krd7iuT8vHFEdztVdrLnOD+HancDYW75GWzk9qBeccH27/pWQt0T/FjHTrnr9actz8v3uMdfX3p3A1xdfMQvH+etI1z+85Kvn5c/Xk4rIS7BHU4PKjpwaU3fy/e4B/z1ouiG7m0LoluSQe1L9sI6kZAxn+eBWH9o+bA5YjIqQXYXOOg696q9iTYW6yeT35oW7JwW4PPAbP4Vj/aNndQ3QFew9actzkZ9eRii4GuLrnr1Ofm54H1pVugqtn3wO/5Vjm6KhgMjn68f5FPW5HOeSfXkn/61IDY8/5cjdinC65JJ56/jWL9sO4cqOnHcU5rjby3QdN3c9c0XsNK5ryXHzHDbcen5f0qRbhSOThs8f1rFN3gsM8nkY6/SnLc8YLdCOfb154przEbK3e7oyse3PftQLkdd+AATzmshZ9+0dzxkY/EU5LwH3A5GT+FO4Gx9pweO3GOnIweKXzyFOT1zj6+lY/njeOh6YHv6077So6/4f5zSuBr/aMcFlU5+99aBc7lHbP+1k/UVlifY3y/UfTpQs23GOe2O3r09aoDUFyPmA98/wA6UXR6njP6Csw3XJ3FsZOf8aRLk7Rn8SBnigDUNycZVxtzj8/aj7ScZz9B/hWW1ycDdwR+OOPalFyQc7tw/h+vrQB2c+5c4X64rGvJZBjjp/OutNquPqO3FVLrR1lBwOB7V/mlSrRi9T+x6OIhF6nN2WufZHCOT1/Cuz0TV0ly2R6GuN1HQGDlgDWZbzTadcAHcnYHn19q9aFKjWanHc3xFGnXheB7lCkV1GDgMPaoLvRgwyOR2rmPDfiJ3UbjtJx7jHSu4sr9Z4x6njFZ4jCU67bg7S7nx9aFXDSutjkbnRdjEhe9V0iaBgOcdOK7i4so51LLxkdPWsW807Y3Azgkj+leFVhVou09jopYznXLIhs5dygH/GrTwZ7cGq0SeS4yOK1LR1lOAPzrzJXv7pjVlyvmRk3FoFBaqg+Rx6nP4V011bfKcjjp7mse4tPLJ4961UnFuM9y6VZSVmQbvT73SqsowvqOvHSpu+T+ZqC4PGRx61rHc64rUz5sE89+3eool+Ydj+fHpUs/XtUUQAbtkV2L4T0V8JdR9q4/CnEnOentTEY49fX3pspG0gf41lbUwtdjlI3cn8Kfu5POAarbgx5NTJjb+dNobiP7c5Jp6Jj+dJEg6/0qU4wM1m2ZN9BWKhSOxwarz3BYk889hTJJN/HX6UsMBkYDqff/ADxWtOCckmNRUdWN2yv04JyOOas2eh/aHRmA49PWtO1tkWME4yBnP8vzrQjICYxj0PSv0PD57QyWhyUfi/E+fxdGOIl7+q7EVtZRwYBCj+8uODV37QiIOMn16Zqqz4P3s9TVSa69O3P1r5fFcR47Gz917ip4eKVoqxbl1VwuNv68VzutasqRtuODyMcEZqHUtYS1XBKo3XOcV5V4w8bPK8trayfMfvN1HuK/W+C8px2Imq1eWh89n2NoYOg6e8mGtauuoa0iR/Mu4huwz612/h0LBDGzHcx45ryjQZQ0wkb94xOex6c16HpV8FTAKnPGe457/wD1q/bc0lUhQ9nS3SPzfLPZzxCdTY9Cs76OCMYIweg7HFPbXRj5c546dvxrlINRViB33ZxT2u1Kn7xI6DtX8z51DMpVpW2P3TBQw0qa5WdM2v8A0z9aT+3gwyzHPPP/ANauWeQs3qvoOvvnNNyTkjnPT144zXyftsZR1lL8j11hqLOwGuKcYbA54BHXrU666g4APPY9AfauSjhPXp+JqdEcc5yKHmuJSsmv6+ZnLCUjpn1tJeGBOeM1RnuI5xkDaT68nFZWSOc5pol28Hp1rzK2Jq4hWqO4Rw0Y/CPuxhcgjNcjrb4cgnHuO1dFcTEg8kVzWrJnOenPNa4SNpK57mDjyy1PNPFBfLlW49/615vNAY79nfooIyK9c12y3AnbknOR3rhNR09jITtzk9NuPyr9tyHHRoQVjyOI8llmVNcpUsvKZWk/ix/dx+J5qO9iRJM5+VhjjGACO2aVLT+FCyjjOcdPQ0v2AiTcxO08EnnnpxX36zanbc/F58I4hTtyHI6zB51zsAymOu4n+VRaDpUiXe7Dde/PT6V1c+kfaZQQmCcEZXp2roNF8O42OVz6H1968jG5vH2bufpHD3CcsJNVqh1Hg2DyowuMEYz616dpMuF9v1ridG0wW6qNnTjjtXaafAyrnOc1+FZvVjWquSZ+k4qMYw5Tokn+UHPvTJL4Djr9KoqzFR3+tQSzMuMfoK+WVJNnhqimzSF0zHGfwBp6XGSeetYfnHJ46+nb61IJycZOSPwrR0TR0DooZF25zmrsTrtGOc1zkVy3NWRdnbnPHXntXLKkzjnQbOqgMAAPH19/8KdLPAo7HB49j2rjJtQlAyCRz9aY1/Ocd8cf1/Kv0rhfFqNVU3TWh42Pwb9i25E3ifUJYY3Eb4HO4/8A1xXmt3eu1wxctk5yf8K67XdQPkMHPI4JHP6V5/fzb3PGfzHev65ympzUU+Wx/P2Yx5Kso3uTrcHjd36kUC52bee3P1BrOWfaR9Op560jXJK9cDr6cYr6HnPFOq8N2322/QE/ID8p9+1e6+Gki060j2gIQOvTNeBeFNSFvNjPIwSfXn0716fZ+IgYhnpjO0HHTqK+Qz+rU9i4wPfyuNP2icj0qfWwsfysMjqP8a5nVdUa6GM/LyeDXPPr7MMBl2jjOf8ACql34ghjQFpF3E4xkdff8K/m7EcPY/OsS078h+r/AF/CYGmpyauXnt/tZzncAeG+voPep7PwyJMO6Z578Vb0GJJkRt+V7Yxg10E0qpGI4+PQ152d5dh+H6Di172x6GDzKeLXPDYxV0qOEdBwMcVF9n3fKBtFaE7jpnjOetULi5AB2MM9cV+PKUqkrrqexCU5bkE9vGEyMZz0NZtxpKtksM+3Tmr0lwkbgs3zddp/z2rnNc8YpFOlrE26SU9R69K/ZeDuEsTja0cRWVoo+ezfO4YCm6cJe+zo9C0CPOQM+uegOeOP8a65jFaQDODjjPr+FYHh+TFnET85cZIJ59asXt0ZGHPCjnH9K+l42zNZbT+rUN9jy8lpTxMfb1Opm64fPJb+Ij8K47UtDE1tJ3PXPauykXzB0zn1qtcwL5D9xt6e1fheEqzlWir6trU/RKNZ0IWR89eIPDUdvPKzJ1PAHTOao6PqRTAZSUHTHpnFdv49dbSCdvlHDbe5yfrXB6DGWuEONoPPvn8a/sTI8JSq5byV46M/F85x9WOYupTlZo9T0XUdkWQeo25/z3xU0viBWkOD75Pc1XsNFMdoNgxxgY6dM9a5bxBFPbkkLnHtX5Tn/DdCFb2lLQ/UeHs2+tpRq7no+h+IwsmN3y57HIr0jRNb89AjY54znt7V83+EtUmkbZJuaQcEnvXsPhq4LxrnqK/Nas6uSYjnpP18z6XNMFSqU+ZLRnpuxJkBYLnv2xzxSpbpGWP6+9UbC7PkgE4YD0q403Gc4PZe9fpeA4slWw6bl0PzCrldL2jdiSPCjG76k98U+LaME8egznjtVB7kIBjg+1QtqKDPIwcDp7Vw4jilLSUjrhgIR2Rrl0wAOuBgdjUTxx7uMc81kvqBK4XGaT7ewAwMnvnmvjsRxJh5z1V/kdyw8lsa6qEOcAD07EnikLKnfnP159qyf7TC87T79/wqKTUwzdT04z3r0KHE1OEbRlYl4RzfvI1JpckktjJwR681TkKtx09qoHUQwHB69uKil1AYwOB3+vevpsHxLzWtLQyqZXGa2JLllYk9CP51i3saFeFwCevqTzjippb7ccdT1Bxnp64rOlulOcHpgH6H6elfpOWZy6tlc+XzDKlT1sc1rFuHfIHfAI7c9xXG6nH85zg87ee+Pau91AeYhYLnHf09P1HNcJrvyA8sRwT7/nX6XhMVzJWPgcRS5bmDLc4kbPynpk49f/rVEbk8bScHAHbgVRlm+Y7/AJBwW+Xr6Uxrjc2M54Oc8mveUzy2rl57o5wxyvX6Y/xoFz8vy5HYDdms37QDGSCOeQelLJPj8eTu446dKr2hna5fN38z5Ge3H9RQtwOp+c5Pt3rOa59sEcn2/GpPNGcHsc/d6Y+lVzgaC3BDD7xJ6547c04XHUHp+Xas9JAOCu9T6UouNyjcysnYHk4GewqucmxoC4PBH0PHTt3pfOH+73H1xzWe02V65J4x0GT60qzHlT9W7DIpqYi+txsb37g56dP50ouiudx+brj37Vn+a2Dnvx938aVZfkxk4Hbjr/8AXp84mrmj9pP945J49KRbosfYH+L196orOwX3XBBx/Km+ftPVuhPqCPxp84NXNRbrGeeSe/p7+1ONwF5B4HTtmsvzznhsjgEUeeVYlunf16U/aDNX7TlvmbdngY/ljtQ0wTID4HYjqKyxMSfrxn3pwm+VR8vHfmjnA0vtXzZb5TnOPb0py3G1F555A4yM/WswT/N1YZxwOBx9aVpwQD932Gf50c4uU1BcHGN7c/e9x/8AWpfPJ79c5PYj8ay1nzk4XHQc/wCNOa4HQN7ZPpVc5Nma/wBoGMZyPX8OOnSkS4HODwD/ABc/SsxZ9/zbh0/DP/1qVJ924fcB/l2pqRTVzUNywHYkHgenfoKd9pC5+bIyPUH3rL84n+MenHX2pyXI28njHTPt1+tPnJWpprcgYGev55z/AIdqX7SOD2xgZOPesxZucdueP/r09ZxtK857/nzVcwJXNAXBO72GB7ZpftBZMggHt83bpWcLk787uM8E5Hf2pPtRxzjBP19MCnzXBqxqCc+uD6ZxxjpQLoljncRjk9azfPO4HLcflTfOO0DpnG3PTimpkntkN+jnB79auLKrg4Oc1yDNLEScEjPHP9au2mqEDLEjPHNf5qTw+l4n9iTwul4nRPCk+ePXFZd34djufvDJ9as29+pweAferq3Qbpz75rmUqlJ+6cidSk9DDtLFrAhccdzXR2F2yAAHPb6e9Rfu34Ix6ikEOw8dP51TrSb5k7MzqzVVe8jrbK/DD6dPyq/JFHIvHU88dc1yVpd7BnOSPwrYt9S2gAnnnj1rop477NdX8z5+th3F3iR3llsPA496igYxN69O+K0pp1ZNwOc+nSs6XbuODjBrzsTGEJKVJ6P8C6cnJcsjZhlSaMZ6+9Zd7CEJHbr/AIU2KfG3nGOT71Hd3QZck4OOfenUqqtBNr3kTCm4y0M24ON3r71RlmymP58UzU9VjhBJbgVyV/4lWEnMig54+ldGHw1Sr8KPo8PhZ1FojenuIwTg8j8KgF3GW4IrhdQ8ZRIu4yAjsAcZqna+NIpiuJly3b0r345TiHDm5WezHB6as9Rimz3FIzhjj9K4e38WoeFkDdq3LLWVlPrnpzXDVwVWjrKJhPCThqb0a5I7f4VbhTIxVWzmDjH/AOqrm/C4GCea8ud9jzZ3vYfIyRD/AGu/tVcyGU/KOP50GMzfM3J75qVLfOMDv29KjSJkrR33EjiBxjmtG2tSze9LbWY4Jq55yQdMZPA471zzqNu0TkqVW9IkiIsY3NyainvgnTgDk1UuLtsZJ6/55rA1HVigbacjkYHTOP616mEymrinzS0Mo0r+9I1bjUhgksAPVvWud1PxLFCHAfb3yPp7VlTyz3b8FuOo6Z6dqgfQpZOxJGecHkV+jZTkWBw81UxM9jkxderCDjQhdnL+KvGA2PHnc5P3B6nua4F5pJmJCNuYk9+uema9gj8ERDhkXJGCCvIGSBz1qSTwfCT/AKpe3buPT8a/acHxJlOX0lSpyPy3F8P5pjarq1LXZ5Lp98IX/PJHXnnHI46V1+na1gdVZgMlV7/41t6j4KhkjcqnlnnDbec+9cvc+GGsbxGD4QdFPGR144r36eaYLM4v2czwKuXYzLpJ1IfM6/TroyRjHRjktW/brIflxg9wB1/H8a5zR1AiBGPmIzxkHHHQ11dmwcAHsMn+Rr8uz2MYSb6H6pkk5TpK5PFaEAp36cnH8vSrK2ibhn5gSDilRlIBXp1xT1lC9uDX4njsVzycYI+6ipRQ5YlA55PtT9i5GMelQtLt78+tR/aO9eLZsvlbJjhTx0qCbnHp61HJL6/hUZlypwa0UXuaxg9yKcd2H+e9Zl1biT6HqK0ZGB579yeKrSIx/EV1wfKdtNuJymo6eshIZc56VzN9oQYnA78D1r0iSy8zqKpS6P6Lyete/hcxlQ0ue1SxUUrM8wm8POGOEXB9eetNXQmZsujE9CW5GK9GOjBuoyB19KjbSlJyAucdvTPFe3HOnY6Pa0W72OItfDxP3k/xxXRafo6x846dPfvW5Bpin/8AVWrBZKMMOvSvMxWazqK1zOri1FWiULHTyo9OcVtwQiMAY59O1KkOxeMHH5VNEOeRwOK+bqVHPU8WrVc9WAJKj0x2qvMgx0/+tV1IlboelK1qSAfxrBSSZzKaTMeTHfpj6E1C02wkg8dcjpWpPYscjkZHaqE1gyZI4BOeOOlddOUZaNnSqia0Gx33Ptjp+tPW+VzjJGecZ5FU5LaRAd25SRwG7DNZ17JJCrMBnHc547/lX2WX5FDGtWZ4mMzFYSLlJG5/avljJ6Y4/CoH12FFyeO2T71xl14iXDnLbuc5HP4Vz974gd3Kx7skdVJ5461+uZHwrLCTUkrep+a5txRRrwcIdTrNc1yOUkq/XPY1ydzdh2+UbnPQn396zDfSTRfvS0m4ck/nmgzhT/EB0IHQ96/ZaEfZRSPyerU9rJst/aOAF5Hc9f1pRNgn7rckg9MDHSqfmheTux/Co9+ab54bphAQMnG4enFdiqI5+U1La+aIq+VDdSOcYrYtPFjwJjduJxwa5IylevQ07z2569wPqex71lUjCqveVzSMnDY6668Z3Ll1X5emSvX68dKo2mqT3WowPM7Ak4xnP4VgCb+I7c84J4p8V1sIkTqvOORyPWphTp01ywjYqVSU3eTufSegaksVrGAVACAD3FasmpB5AQT0614v4c8ZpDEFlk2+h/XiulTxbFnHmcHB9f8AOa/A+L+Gq+Z1W4n6jkebYalR5KrtY7u8vgo5yOfwrEu9ZSEMGdVGMtz0/H0rjNR8d21qgzLlh/CjE/jxXE6x4tutUDjd5cL4GwdSOvNY8O+HsaE1VxWvqPM+KIQg6eG+86/xH48xmK3fLEAZx0z24rmdJvTNq8ReQufMBOW7/U+9c39o67iMg47ggDPanw3phnSYPlkO4dMfhX75h8LSwlL2VJWR+ZVsTUr1PaTd2fSuj3ge2jwRnGB71aSUNnJ5zXE+GtdW5sowGY8LkfUc5+ldHDqCSfNngdcnvX8n8f4Ku8b7Sza1P2/h6pCphIpPU05WwT796o6hL5FtIx7qTkdcdKjlvlRsnggHA61zfivXBaadK2fmAwufUjivC4UyKtjMXGc4+6j0szxkMHQbb1PI/iPrJvNVNqjBk+6V7Eg9MmpPC1oplBJy+cfez/OuRvrhr/WJJW+YnJxuBOD7123hv5dpwuCQevev6azGusvw8aVPofluWYd5lipTqHsuhwRyWSqRkYwPTt0rE8TeHfMSRgGPU56npxV/Q7r91GvzdP1HtW08kcsRUA5PJ7V+PZrntrqex+o4DLvq8lKOh5Zo3h77LeOcYyc4H+e1emaFAI1XIzj2qs+mxpIWVQo5/OtWyGzHGMdq/Isyxf1qbknofW1qzlSUToraULGDjnPrg1Ye7Ii5HP0rMjkCjmpWnDj+lfP069WhdQejPm5U7u4+WQu2W/D/AOvVYy4GRn0OaJJOp9KrPKC2c5x6VN3N3lqbwgW43JNP8z8+pyKpC5A5zj2qKS796nkbNPZtssz3GRjpVOW55JNQy3Pcn/69Zk93sPJxk11U6VzspUbl6S9B7nvVWW+II5556nis2W/UYIPHpVSS9DnJ6jOOx/OvSpU5Qd46Howw3ka/2vkgceu5v1qOW5z8yn6c8cisg3RwTkYJ67Se2KDcHrnOAcd6/TsjxdSyueJmWEjZ3J7qYtjHzEcnPAzXDeJpAFcEbh3x6fQ9a6a6uRGrDLDPA54/UVx+vnzG/Dn6+/8ASv37JakpRTkfiOcwhCpyxOSmJXnqT0x1AzxURJVmA+6OcN+hqa4CgkYVAwySeMHvVTHGfmPb196+6U9D48laQ+ueenGAPWm7tu7Awozz7DnmkZu3zHrg+/Woyw4TCkHkr9KpTAl809S3PAJ9+tIZcKCRjBzk55pnKjnHzDP078UmMnhsE9AOcU1MloteeB03KR09fy96BKfmPy4I5x1wKrkhFCncSOwbsaRvuZzx3xzznqaOcTjbYuMxfBC9ckdetHm78D+DAwATnrjiqhZvnzwCc+lPYcdOOD15/Cq9oKxZaXPIZl/4Dkeh5NCSHAJ4HJwehAqJm5wOhwSR1P8A9ejeT35zg/lxR7QfKWBJjvkjpSNJhSp7dl6YqsJVbqMbuT83r3zTVbjAGM/N6n3p89ibXLPnkkE/n/UUhuBtbBbrwe1V92f4sqRnJ6H05pC5A5bIOM9hRzk2LBn2++M80CcttUHv07Y5qoz/ACgrkgnHP8xTfNCsCfungZ96aqDSsaHmr8wBGTwPTnPNL55bAOMYOBu5Hrx6VU8wjOcDbwB19aRJfmAb5ievY8nNPnuKxeFwF2kc5Xtxj0PNP835vfOO35+9UFuAV6nv9c9BT/NbA7gYPqPzp+0FZl1ZvlA5OM+ufxqRZv4jz+uKopKMqCy8kD5e/NP8/wCXGeT90evOKv2g7F7zgQe3zdelAf8AefdAY8Z9+/FUkuNi8MpG7g+nekEhbcF69c9O3rTUwsXTcDKeg/yKcLgCQH3wT/nvVMS7V+7kZwd3bnB/nTUbD4HUddrVaqE2d7mgLjjJPGOD2/Kmic7mPTH5Z/yKp+cdqso3Dk5/rR5y7cZ6ce1P2gy80pdenHUen5Ueei7SBweenaqJnJ2HPPQ9vw5pFfpkkA8gLn60/aAfQC2qOuMe1QS6WPvDr+tTC45xg46c0NPngH9a/wA405Jn9gRlNPRlUQvCBjPvVmKZlADA59aGnXHUYHrUTXa9Qaest0U7z3RoJdH8asLdenSsj7SAOOgqRLr8D6DpWLpGMqXkaxmx0OAKnj1Ag4J/OsUTYPXvTvtG0nn+vNZulcwdBPc6eDUgcbm49BU7S7hlT+f+FcnHeYGc++O9XIdSIxg1zyw7WxyTwttUbMk6heawtY1kQpy3Tnim32pCOItxmvNfGfiIwxu4OTjI+XIr0svy+WKqqCO7CYPmfNLZEXivxmLIlkYk55HX8hXjHi34qCEupuWLDnarDJPWsXx54uuJzLFbOfNP8RPb2rzuLw/LfO8uzdIcFtrZ61/SXD/CtCnRVSqtT874i4yngKksNhFqupu3vxUnmZgY5GAz7k1VPxRmsWDfOwz09BVi08PIibXjXzeCyEZOOoNU9c8GsIjKPlK9QenPavv45VhIrl5D80fF+ZSlze1Z0GjfF+IosrXZ3n72eg+o6V674T+JEd4I1Em7OOnPFfF+qWRtbx40+Qg8DpXb+BdWuNMKF52YqR1yAK+dzbhrC16TaWp91kPG+KnWjRxKumfeXh7xEs6L8459f0rsLVxMA2M98CvnH4e+JTNsVpMjqOn3TXuvhu9acD09K/m/PMreAqtLY/ZcRCFWkq9PZnXRR7xVmKNYwOnpxVS3ORkc+oNSSSnPocdK+Jkm3Y+dkm3Yne5wp2nAqnLPnPr2IPSo2l/yKj8qSUkdM1pCPK7lxpqOrIbm6LZAXJ7elVhpZuH3SZJ68du9a8dqqdfqTUvyLjGMjv2rseNqpWjJmntElaKKEdh5fRfbNS/ZCR0OBVgzKCQM5NMFyM8j/wDVWMq9Wp8TbJ5pMaLAHvz/AJ6CpBZKo5waRr0YPr6HvVWbUo15Zlzjv9K1o4bE4l2pJsycmvidhl9Eqq3y4459fp9a4bXCgYg46fdPpit/WfEkKQsN2ML9DXkvivxyhnKWzedjg9CoOOefXmv3jg/JMdTX71aHwvEWbYWlR5L3kdNp+oqHI+X7+eMDmul066WUgZ7jr6/WvHNO8UIpG92OOQeh56V12neKo2RCpznjn+Vfa5zklWvB8i3Pm8kz6jTaVR2PTEu0fvjjJH9aUXe/PP8A+quNt9beb5drDOOOh5461ejvmZcAsWA69q/D8ZwxWoPRn63hczoYhXR0RmyB3zjBHSk83APOawPt3IUDaw6Gp0vucZLHbkgdTXh1coxNJXcdD1IYijN2UjV8zPPWm78c9zVAX69c7R2z9KZJefJlTlRwCT1+tcP1aopcvLqdacbXvoXvN3A+3cUIc89ef896xXvt7qm7a3cf7PY1fsJN4zgEZH8Q/Guytl1ehS9rONkZRxFKUuSLNBY9wHXP8qcYfapohwD1HWpdmV3eteK5WKc7MzjAq8Y59+ailhABIwfar8nA69qpytjkY5/CtYts3jJsrmLYM+nJ46VLHIMdeR3pwJJHSgR9RgetaN33NG77jkkUKWJ49fSozdqjfNt44IFMkO1TyNo+g56Csm6kZDjoBwPT6172V5fTxsnGTPNxdd0I8yR0MN1nq3zZ4+tWkuRwK4+DUTC+AVABOa1LbUQflzwBxn6V043hyvQ1p6o46GPoV99GdElyG60jurL0zxWXFeqUHzc/0p/21ccuu4ccZxXgf2Zir6QZ181O+jJrhQ6HKpgdff8Azmua1eONoyPzwa1bu9HJDZXk4z3rnNUvtm7Ix684yP8AJr9X4XwmIpcvMfJ57Xo+xkmzzzxJB9nuspuG4jA6YPrWL525cg85HI7eorS8RzGW44+cDIP0B/H1zWV5L7wzfeznLHtgHOPev6MoNqnG+5/PNZrnfKIj5fG3qM47j1FOeVkAA6jgAcY5pBbOxKj5hnIP9aUW+3lTgDkHvnPJz6V0c5km2Esx/HB4Hp9Kd5hdsr6gA03yeA2C2eR6Ad896UwFF2lVwo6Hpz9D9KOcryGm4K78/wB/AxUwPPAD45754706O2ZgeOd/HP55H9avQWPzYx9319OgqZVEitehRSNiOG6DB56DB9O9SxwyNk46KPmOR+PSteKwO5Qn3h1J5546jvVr7Ah3427c9D0yPb61hLE2NOVsxI7RyWKuyHuwGDxx2qVhcmMLvOzHA9/1rb+x4BIBB6sc+3qKa1qjR5xsJ+YZXp+FZfWU2W4MwTE8o5Jcjp6j16ZqNlOWPf7uR3reexIbnHbOB+Q/Cqc9t8xY/d5B+X+VbRxKZDi7GQWKtnb2Ucduaj8wjg9h36Gr8lnJkgNyM5G78x6jFUDAybMc4P3V569ucCuqNW/Ug6Dw14nbSm8uRsRngHtxjHvXdW/i+AplJM++a8g8pgud2Yz2I9uOPamLcvCWAPl45285z6D6V4mPynDZg71Fqergs0xGC0pSPZ5PF8Txn5stg7QPQZ6Vy/irUmubfLHaAM55wT68VyGlXX79QzncDxn9K0vEcymwGQHwmAO/+cVx0MtoZfJKlGx01syr41fvWc5ZESyu5/hBzge+QM11mgyBZhkBRkYHUEnHQ1xWgzLMNuAcHGR1wfxrsNI3CZNvQH7zeor5HiGvaTTP0PhbDc1PnPVNHuNsI+bgYIrahuCw+Y8k5/riuY0eUCBeMjHynPNaSTYY4Of9oHiv5+zd+1qaH6zRpe7Y6NJQR1qwkgz7VgQXWCPmPPPsKvQ3eR1zjivlZ0miJ0WjahuOcHoR1qQXPI549qzklBXrg0kl0oxzj68Vy+zuzjdK7L8k+cd89c1WabknvVGS828k/h/Wqs96F78nito0WbwoMvy3oHJ4HXjmqkmoj6c/Ssi61IBDz/TisqbVRu+8SR6etd9PCuXQ9Klg3Lobs+p4IGf1rOlv949OTnBrIm1DexHbHOP1qGS+9D9M16UMI10PTp4VLoX5rzBAyeBUP2k468+lY7XRZ85xn/8AXUscpYkj1GMepr0Vg7I6JxjTiaiTFi20/Lxgbqe0+3OSM85PTt6VTB+XHQ855/z1pXztB6LwQfb0Nfc5NhLNJo+BzjEKMHZkWoTsQ2c9OMccfhXO3socZPyjBYc/r0rTu5/4Sfmxn3zmsO/YfMA2H7c49q/dMuhyU4o/AMxqudVsxrrLPkDktkg5GD+Xeqgb5EY/dA6d84qW4mV2+ToTgdCeTnHNQ9jj68cd+9fTxlZHz71YnG4beew+bA/GnDO736+5NR5AldQo2g9C3cep9KcwONvryPfP+c1fMFg2ADr9PT8qcxO/cF3dOD/nimt8jNnGOM9QcnjFHIbC+uc+xIo5iRvCMFLLuPTKnr7fSnM37xcPjJAPfrSLhSwzzs6fh1pcMuM8FTyR6dDj8qfOWCf6wsOCcYH8P/6zTlYtnG3IJBJHrTdvIDhSPUdfX+tG0mQE7snnpwD/AJFCkwJNwZiBgEDHsM0wD5ejY6fh6596FweNuMDLeuD2FIwKHr2AA/xo5iB3zMSny+ykZ49KUPtA28YPG7r/APrGKapJx2GcE0xwTv456Ej6jj8aOYBzHONw5IIP0zmjoOQwGMHv/Km7g2VyM+vcGkLHBB4OeQTjH1qlIq4pYMM9QeuRkE/j+dD7s8HrxgZ/XNDNuyTgf7WfQcUpO1Vzu9jRzkWGszbwegGMcZJ9z9KVW6jpjvz6+tJuIBx0P3tx6UzaBzz1yc5+vNPmBqxMz9jwpJ4PI6CkRgxG3kkYwemPelD5XGMjsB6dT+BpEUkgjp1z6j60cwmrEhZvuj5frwMdqf5/f7mMcBulQ7fmx8wOBx+Hf/Ck3Ad+nI7H8KrmAnVzkFdx6+/NLvG0A7uOPXPHSoBjeuTluAML6n/ClUkD6Z4p81gJuc4OAemPxpTKS2GGTxx3PB7VArA/qp7/AM6crsw49BkenFPnAkZuuW4H3eo7fjR5x2nJ+TA9+vWoPMH4ZB7j3/lSlx3xtPYZH0p84EplPlkMCey56fifxo83b7HAwDUUjYbBCjHrz39qbuCZPXB7889uBVc4H0q8IxjPbGR1/CqF3J5Dnt64+lbU2FGcZxWHfq2xy3OR90Hv16iv89KL5nqf1zFtozrq7YRtt5XH+RWFJrJhmcO3A/pW3OxAZfvY4BH04FYD6dLPLjoGOSPQZz/SvqMJSocsnVIlWqRfumvFrQcbT1IHNXra/R9pEgyenPJ+lZFv4Ydo13k7vr19xW7p2iCDZuXcV7mvOxCw0V+7lc64VW176LkU6kE5z34/pUbydMA4zj6Vd+zKicgDvVa4AGTx/KvKi03oEZJvQrNdmMfd4/OmjUmHHT8ailIO7gdO1VCmMc5rqUIvc7Y04taofqeoFoSM4H1xXlPju7kRGbfjvmvSruLdEcdPSuC8U6cJ4TlcL0PpX1eRunSrJs9CnSjKlKCPGYUS9uWac4xnaPf1qxZ2+ydAnzITgt1OO4qprtnNpeoM4K++OmKhsPEcAuIy+5FQfNzxx2r+g8HiZRipQ1R/PvEfD/NVd9+56RaWtmhEkgBYAYUcEjvx9KzPFVrZiy3xHIYZZdv5Vlt4jiuERkKhexRuAP1PSqmseIYZLZcSqSOGH9RXa8fK60PiYcOy7nmOtaDHd3iyogVient1GR/Wo9P0x7GZkLbsEjPYk+hrX1C6+0TO33Dj5cLjNXtM0641BlHlZBb5T0orYqTjeT0PpspyG00opuR3nwykeOSAAbSDwP7oFfTnhEloUOP/ANWP514h8O9BMXlMyNuAGR7H1Fe/+HbcRRIAPSv574vxMKlXlifu8aTwuDjSl2Omgb5R1A9KkeMtnHboaiWULn88jpQboEdeDX5Q076Hh2bd0PW3wPmOT/KnghBxgVWe4OOvr0pvm8Yzmnyt7j5W9y2ZcDrk+9QvIcYHbFQ785pBk9/0pqNhqFgeQkfTgVEzk/0qwI93XoP5Uvkr3BzV3SNFJIy5nfYdqE854xXO6tHcOjBUKgcj2A967UwoBnH/ANas3Uo1ZMEfKMkjGf0r6fKM3qYGrFQimrnJicPDFQcXoeD+MdP1POXuGlTIDRDI47YPvXIx2zMMgMR1Pc17J4lt42R+PlBPQ49ua8+W0VpnO0ISR0zwa/rTJ8w+s4VSkrH88Z1lzwuKcYu6ZjJZPtyPlI7cE4571rabCYWYdxyS3qR/hV2O2QL6DBPA4HGO4qVYVDjbu2gcegP4Yr1J11JWPHp4eSaZp298sRB3h1bOM5HPWrEviYQfKrN9Bzx71imP0c9MnPXPoKja3XGG2qDgMRxg5zwe9ePLBYarLmqK57kMwxVGLjB2NEeJ5GuApPU4GeOT0FbllqLTbN5+o71x7Wzocf6sjO3PUdOla9hcNGGB3ckde/T061x4/A4eVP3IpM9DLMxxMa1qkm0dXHMd2fu8YPpmoby/GCM9+cn8KzFnc7SdxXvjpk054TNgseOuPWvhVltCFT2lQ/SVmFerSUKZNa3jXMwMfQ84788Y6V12lw7fvAZPXj39K57TLfDhuD64XuK6uwhCr1wT1xxzXxvE2OpKn9XprU97KsJVh+9qM0oVoZtoJNSKpAqrcydunHSvyhas+iXvMqzzDvjis77WsjHBx2xTdVuTFGW6AVk2l4HON2M9O/PcfnXq06LcHI9WlTVrnQQTZ4544q9jdjnn25rCimww/wA4rbsX3gHt29PrXPVjy6mNaHLqMmt9oxjIPXPes27tzt5+X+f410U0e4GqE8WPoa0wuKnh5qcNzk92tHlkcjc2QC8lc5xlffmoFaWHCkcH3P15rori1DKccAc4Hb2rMuLcK2PlyRkAA1+r5fnUa9NKofM4rK3GXPT0Kg1Fh9OD1PpxUN1rstrksGIHTnt61d+zn5PmyOOTz+f5VSvrDzI+U3f8Br67AzwlWaUony2Y08ZSpt05ame3iN7iPA3cnLZ/MfWsvUtTknHAb5hkk9hz+tXm0/5ssOe568Z4/WhLEH+BcEkfdAzjvj0r7Wj9Vou8FY/PMQ8diFy1Hc5l7GSeTe/z84574HIOKauljowwB8mfYcc11P8AZ5CBsZY8qBwDximNY7uD0zz0xXqLGpaJnkvAzTvY502IRR8vH544oay+fcApOOSOcjv+FdDLYBlIJbd3zjOcVGbM9QFBzycYHPv7GrWKTW5Cws49Dnhab8fLhj224JNTJYBHYbc4Ix1HboO1bRsGcopHynPytxkk/jUy6afnUZz0A6jpnv603i49xrC1H0MX7ENihhwOMEHINWYrUnKkMQeh3cZxitdbDP3UOc/e2+vX8KkSx2qmRg5JbHTp3/lXPLGR7mywVR9DPigztyGY9cAd/Wp1h2Dae/XPGTnqcfzq0LbK89emMcE47D2HFPjtTtJGMAAEfw5rjniUddPCS7akPk4GV6YA574p72/zj5GyMfWrohwxIGDkZG3Ge1PSHY2ePXB6flXHLFW6noQwV1qjPazDdOxxlfT16VE9mVGNuD1HH5nFbIh2gd/U+g/wFRtCcdODzuHr+tKOPa6jllyeyOduNNBydvBHUc4546nvVKTTxvJI5z16nHvxxmusa0yxGGcH0/KqslkCpwBkjOB1yOh/CvRp49Pdnm1cvmtkcVcWe2Q7Qx5JwfT/AOtVC4tMP0GTnq2ecdTXbT6eAucbcjOW55rPuLAFNuwEAYI/Pj8q9eni4yPKnh5x3RySoyzBvvZbkFegpdb1B109Y+dwHAPUHtiugk04LnG3zB8xx0xjOa5XxXblIzgYHXaDnbxXTzwqMyUZR1Mfwze/6Q67cKD3bn616Foc67kPfsdw/WvK9HYQzSMckl/4uOMjI4r0HQbndJH8249cdD1HFfnvEWE9tK8T9Y4UxioUuSR6rpsmy3wd3PXHX8varRl24x1AyAG6VkafMTD98g/wnHarEk2wkhOp4zxX4zj8skmz9WwuKhN6GlHdc5X+tWbe6O7g+/J6+9YpmzjB5XufU1Pb3Xy8j2I9K+SqUHHRo9y0Zq6OgW7wvXpUEt6RwOD7Vn/aCOjDHaq09zj5sgjHPauaNG7JjQVy9NqH4Drz0FZ8+qZB56cGs66v1AIPJ4HoMZrDutUA3gHAOR2HSvaw2Xub1R1whCO5p3eshTyeg647elZLax5jZD8d/rWFqGq5DDPG3r71Qjv3eX+8O2a+toZZGMNUaPE04aI7JL/bu7En8M+9MkvcYwMnv7H61iwzE4/iJzgt1qxFG0pyGYnJFCwST0RhPHxitGX4i8xTvzkZ6GtO3PAI+XuCOmemeKowoFUD5vbdz+NX7dgDkHcfXt06V3UsC5vY8DGZnGKvcuq42En5cc468dx7dKrzSbiO2TjrzmmsxCne21c5yTxkA96x9R1UQFgOoOd3J9ia+/ynLndWR+SZ1m0bO7DUtQitVO8qGPA4xj6fSuWvr03RfBOOeh7/AIetMvblrmXcx34PQdP15qGIEHO3fgjBH4iv07D4dUYrufldas6sm2HIVudvYgdOn9aU9Gx0wBxj9KTZvCqp4PG7pS4ypOGTHTHoBXac60HHGckcH724DNNwQBn7o6D+vengd1YY4yW/z0pXVh1JOD0PfHNTcBucM2eAcnnr7Ugz0J6c5HbnvjipMDeRxnOTn3/OkKEqM8gnr6dRk0XGtBOjY+U4HD0m0k4X0796kA+XnOe5PQ4pWGF3ZG5R2+v0o2EM2E/kMgdcD37010XYN207h3/XpUzDJAJUhRgqeW4P5VGcY259enHGOBntQncq4zY3y5+XPTOMY/wpBkEDAQ9sfifyqQv8rHd1P3tuaRsK5HzE8A85HT0qiSNhjjt1GfoDnilYcA9u27rz2pBIQZByAcZytM+7nPCgZJHHt6UFiplvlBbnHH0/WjcCDyvJ5Gc4P/1qX52K5OfQ4x/WlA+QZ6dCW5/GgVxu0o2EPAxgcAZ7UcqSx7HIbrx1pxAZyRu54J9s00Ddgccngjjp2H+NAXF+XaQRyOg9CO1NYZyvy5GDnpwB7U3f8oIb5eQ2MYz/AFp6ruPJG0DkHP07Y/SjYi/MNJPfr2J4H19acDksu3n0HTB9u1Jg84bjPOOu7oQKQZP3mJBGPTpyAc0EW1JMgncv4+vX/wCvTgSOT90ck9cUwqxwRjnjnnvmjKsuMLz2H1/zii/YpSJcMCPl4HGAPX0pqsD06cZx+Xp700/NnJXJGfmHXHfilxuY7j6heMHpRcHqGQmFP3cHJDY4/LmkznkdcE8/kMelSbc5wenH3eP85FRt82043kcgdqOYnQcW+6fmR/U8gZ9aQspfIAbnBHp0ozswQp5z1+tMVwAv94ccdPTj1p3BD1JK5+bjkN/j+NMKrgD7oPAJ5/WlDKG4+U5znNNLZ+Ubh324yO9VfUeqPpqSTzF5GGPUVQe3eY+2cD0xWn9mZ2zk49Kf9mPGR8tf59Kajsf1ypxiY39lIep7EY9c1KmnxRc7eR2NaL/uh1/XtVOW5CY6ZPetlUnLS5UfeeiJlh3AADAFSKAF5/yKzv7QHTrjn3psl+SMZ+vNT7OTNPZTZpSkkfK3FUJIAx5OfSqhvSc8njtTftY5ye/1FaxpyibRpSjsSG1B7n3OaYbcYz685pXueMkjFMabenfPWtUpG0eYqzxICee56Vz2sacs8T4Xdxg56dO1dE6kduT1xzmqk6Dad3416OHqulJSTPQozcWeP+JPDSuCwj+8eR/SvPbzweZZiNi4PBC+h+te9atGkhZcbcc/h6VlxaAs8n3c5P5V+m4HOp0KV5HZWwdDExvUSPDf+EOuYnYQoyKAPfge1Ur/AMJzXP8AEyY5PXrivo8eEozvITBI7/Wq1x4LRshY1Cnvt5z6130+KYc12eJPI8FNONlZnztpfhaUzxDYzP0z+tereDvCShIw0SkDjiu20/wXGkn+rbI5z04/AV1+j+HooCcoq47V5Wa8TxqQcYbmuGwOGy5PkK/h/QPIUHaEGQcDiu6sQsahcVXt7VUAwMdOnWrqx8fLX5LisTLEScps4sTX9s9SZpPWmb+f1p2zGaay/L7152hwKxIGx7fjTtwbp26VTNxt6nntTkn6jP5ccU+Vg4MuhjmnDJ6frVRbheOck09Zge/XtWbizNwZb3cZ6f1qOV9q+/c0zzBjPeq1zIOx9cfSiMbsIwuyC81hbcNuPygc8/pWDqfiRFQgvt9QfccVX1s7ycHg8Y3elctJb7pGLZOB1J4x1r9iyDI8HOlGvV1Z8xmWNr0ZezpIh1fUW1BsRjjgltp6Cs0WjR7DzgnGOSOetbC2eTx/CcHt/wDrp/2RflxuHXPfHb8jX6vRxdPDwUKasj4GtgJ4mo6lXVmLHBsjzlsr+JzT/I8rlugwGPYjPWtUxfLwuOemc47cZpDbjHQbueMVp9eT6may23QzhbjaidfTjn14zUn2QFd23/eB6+3v1q7FGVXPQZ6bhjjjH5VMIc9GDN7/ANa5KuYuC3O6hlCq7ozharuBC7h1wOufoamjhHU/6wAAEZP5Yq3Km5uynn34701AG4LbRxjauOnWvFxOb2je59Hg8hjGS0GxJ5eAW3bgcnqeT1xWhbneG9uSR6VC0P3Qdqjpx3xVuBNrAlyccj5eK+JxOdqR9rQyZQV0i/YQ7cEcj25robVgn61h2ThI+ck9T/TFaMdxsB9+4r89xtSWIqOUj1/Y8kORGp52UGOtULiXOfXt71C12M8celUri5Lck5OSPpXDClqVTou5T1gkxHnpnmsG0LI3XH97ue9bN9kxk9ulY6/K/Pf19DX0OE/huJ7VKC5TUtp9zY7/AJCuq0k/KPb19PauLtpSZOWBrrtGkO0f5zXmYyHKjixkfdNeRt1VJRnPY1Yd89Ov6GoXG7HXPevIjoePDQrSR8dcYrOmhOegJPqMkeuDWpMBgDGarPGBJjp34rto1ZU3zRZ0xs1ZlJbcf/XC4qtd227qrY59frWwYyF4x174qF4EcNlMD1Hp3r6/Ls4dNpTep5mKwca8XYwTaBQ3Hvg/zprWoHfk9OeSM5JraNt83VjnH8PT0xTPs4UnOB6HOeP/AK/SvsKefRe0j5ypk0WrWMY252bcKCeMn1/So3t85OzI2nArca1XaFPA6Z6nrUTW+VDNwSB05+gr26Ga+06njV8qUVsYzW2MsPQe54pptgdpIYrn7vT8vzrUaEM2fuk8H60LF5bZPHfB4/D9a9RZh5nlPLVfYz4NPGPmXIGM9vr1qcWSnCnr+oPPr6VeWLgcZA9eh45xUqx7fmHYZyefpXNPMX3OmnlqXQorafL/ABIF6dMbc8Yo+z8dM5XpyeTzx+FaawDYMfMfyzQIAwAHbP0zjtXG8xfc6v7OiuhlfZMt93n8v50G1wpI9tpPT1rV8o7c8bjyBnPWl8kEquOR+P1yaX9peZLy5LoZX2RRzhgB26Yycc9alW3ZfXjn5fTFaCwHtw3P3vb0pv2cAEYOOx9al46/UawS7FVYgWBI47k8deKRbUrjbzgdvYdKuiHZk4VP84/+vTmi29G47n8c1l9edzX6ncoCPAHGAPSq81vlTngA9Pbp2rV8ran3VB6DNV5ogox36/iBXVTxrfUwqYNWsZE1sN3IHXdk4B/yaqSWIbI++2cjHAGa2nj8z5TyB1455561AYSeu7PTJwe+f617dHMLLc8WrlylujAl0/eCFTaMde4H/wBfNcb4w095Gc53YJB9PevT2gB4HIU5ztx0rkfFduCr4P8AtD+tevhsz97Vnl18p00R5Xa6cVj5XYozu46en411Hh6F43jKNyTzu59+1QtaeXtA4PWt7w/bBnAPGDxnJ681ji8ap3uexgcudKK6aHW6c+y3xyFJ7dh2HNaAkxg/xn8enSlisv3asFzkcH0xz7Uot9uM8Ac/er5DFRp1j6nCzqUnqyIgA5X5QOgHA+tOjLBum3P0pGiPQ9evpz2pjfIHY7Sefu989q+WxOAhM+qoY2S3HvKwTOeT29DVaWYsp9Oc7aseXlufn4/hqGS1Z8AfNg8A+mK8Z4JQep60cZdGLeSsyYPX171jXhbqeF6kV013Zuhzt55Az196ybuy+UjHqDwev1r2cKlzWRFTE2Ry91alTnqO/p+tENud2fmHP8PpWpcWjnjYcjoevHT6VGlvt6jAPXtgV9bQouaSPl8Vj+R3bJrW3C8KvJ4z7VrQ24wo5PAwNxyeMcVlxHy1T+HjIIHuemfrWpFKQEI3Y5I3cjFenTy5yPnsRnSity5EQSoLLgkcZz69KeLgKO5OSG9SB0rPe5ZA3ZcDK98epqjcXpiVsKxHUH6dRxX0OGypK1z4vGZ7KV7F691ERgr6YyMcCuYvL7zHJyz89e4989elTzGSViegHOA2Tk01bEYU7c4BwDz/AJ6V9bh6NOhFJHxVevUxEuaRQEfKsMZJ+914z6VIOSrgYwxIHoc+1XxZrvHtgEY5A9ABR5ClAWYZOMhsjP4Gu1TRy2KCgs205x09D14OaEUbSdu4gZHzcY9BV6SDIyVUNjhWwf5CmvEU4HPttGPwpqVx2ZXzlyD1XOe3brSquzBOAeATu75GakETDkts7hcDH4U4WxOCqNyee+OOBzVcyIsMGTt3M3068f55pozGvG3HbsSfXnNWBAeg3BR3Vece9Oa03AEhTuyOO5PPrRzJFohSLaeB8vUN79eM0hQcBenU88+uatC2bf8A7vvkZ+lNeAZDDp6evGT9alS1BJlbZu4OQQ2Blf8AJprpuTrgkYG4dMYxVh4y/JTp949SQai2hnbBBB5J/UfnV3FYik4TJQbR823nGM4puTwxPJHT+dPbIbbkc5B9ce+KCrMOOp6Dg89qbdySJxtJwNqjoByenSjgb2Jy3QHHAHr+lKPm4I+Y8qTnpSZ5wOQc9PlBH+RRe4rjHU7eVy3QKP8AD0pHwOpbPqfT6e1SbeWB3Ddn7vIFNbPJLMcDnHUN9armQw5G3PTkgDgfr0pjDpxgn7oOcY/+v607oTu2qB/F+v6YpuA2R93I5O4k8cZ9qsm9xCpV1GVB6/jzQ2NhbGMY64IHX0p4PBHIIHA9s55pqnb19wG/Dt9am+ok7DGO3O4ABsY/rSuBnJ6jseQQcU7nG0EZ6Mc57+9PSIt93g98f/XpNkkezg7V/Dv/APqpwGcE7ce36fhUwsnLDPToT27en1qaPTm2nLbRj5XI5H0z6VLmgv3KSq0iZAyTxg9qVO5PTjr0JP8A9arh06TBIB2lP4c54z25p40x1ZsqfTPT/wCtxipdRdwKO7byPm+YknufpSEDn1AJG7p9K14tMZhnG0j+Hipk0Td2+bJOOuec+351DrRW4Wb2MNYjxwc5IB6YPbrmlWDeOOjYBPTg/wD163P7DDfOgweMf3frU0OjHccqxAPQcdPqKh149x8rZz32d2AGOG4z6Y7c0sdg7YBDbSP0J9a6mHRwgDMMZOGPbBOeuasLo4ZV42c4x9OwHpWTxUVoWoSe6Pbo51YDnj+dNmuBGPX61z39tBAMHAFUbjWpWUhfl9Dn3r+FYYSU5WSP67WGd9TS1bVhCDh+fQVys/iMF8KQRjOM81S1jUnl3Ak4646cD/GsN18zfu7HPpmvuMJk9JU06j1KVRw0ijfPiMtIVBBB6cHmpU1gykDJz2Fc/DH8yj72fXnn/IrVto/lzyWP+FXiMHh6WyOilUqSLpvpHVs/r605LiR/9rJxj37VHEpLL9Mn061dsbfe3H4cd/WvLnKlTWkTWSm+pNbK7KPvMSBnPOKvxweWOvJ4qzaWgEYwO3Yc0TjZnsf6V4s6vPLQmLUXyoqyHavB5H41katcCGMszbQPWtKeQKGz2BrhfFmteUrqPoPTOK9PL8NLEVVFHfRSTuzLvdRFzeKoLMB1HrXUaJCZQnyYU4xiuB8OQte3fmHLgsOB0/yK9g8O6aoVcDGOgr6DN5QwkFTW9j0a9X2dK7LgssQrkH+opPsylsY6evWtmSIAAdqrvGF+bqO+Opr4VVWz51VmynDp6g5xjvV0QBcHHSnwnce3er6wbounIGaxnUd9TGpVd9SCKZcAfnVpGBrJuna3OW6eoqa3uxwAR/Os5QuroxlTuro1hgrkfhSPFv6du1Vo7gHp39KsxXGSB+naudpo5nFxM+6hYDIyfesi4uprdjljgdsjj8a6tkDL/If0qjeWKzLgrk+td2FrwpzXtY3QczkrJ2ObGsSIfm+6P/109deCEgnjpxTL7T2ti3bH+zkVnOuzHtxz7193h8Ll2KjzRiccp14u1zVPiA5cHdx3/wD11C/iHzEfHUce2PpWU48v5eh7nrzzTWUhDzz3+bivQp5ZgI2fKYupXfUW7vTNJwOM8dPr+lVo4Soyfqxbr9Kdt3PwuCOAMipIlJKuOhzgHg19DCvChDlhojhlhpVJXkRrAM84OMfxevrinPFt5G7jBz3Gas7Bngd+Mjj6nFKIgenQc+5Pr6Vk8druUsF5FIR4Od+AcYI5wOlR+SEGPu85z1PpzV8xfOQeM549MHrUoh3FOwHXPvWix66sz+pLsUFhbGfU9+5pxhb5SQvH06VbSIoB8uMgYp3ljHzfMcHHy9vSvFx2YuOz0PXweDS3Mwwgrno3fuMjrTFUoQCxDenbNaDwf7GO+fb3qrKQrcL0PJ61828ZOroz6yjhoIkjYgADoOnfNSxvgnP0qovJ9c4qxETx16evQVwVInoOKSL8RHHc9M1KJsADPHTFV45Nygfj9alYFuR0NcMlrqcclrqMaYr+FRrnIz0z/k0rrggkcjrxzUqpz6VWiReiIrpfk54GM5rCcYPucg46+1b94p8rHUAVhTnazcc9l6frXoYTZnTQehHayETkbduPTpXV6NOOOeMCuPg5kx78/Sun0ZuhBxjJOegp4+CsLFxTgdNvyB74wPSlkPH9KqpqNoQMzRqeMbjgc9Bn1NWWO4nIxXzTg47o+bs09UDnAxUJXJIA9MVLICePoKbgjI6Hk0kNOxGOM4zzUUkin0xTrmYK2B16Ae/pXQWGgKbaIzqGmkG457c8DFOU400pSJqVY0UnPqcvcbomCuNrYyAeKha4OzruHr6967xvDsF9HNBOmSVyGHVTjg1wF9ZyadeSW03LJj5h0cHoQPet8NXjUb5XZorD4iniG4LdD1YKu3b7H9fXvTH25CkgZ6nd1x6U62tnuZdqA8D5jjjmugtbSKGBojGriRt+G5OcY4NfSU82WGim9X28jlxNCLZzMgJGR8x/3eT70m1dpP3fb/8AXVm5ia1ndD/B8xP+z2qPOwjOMevX8K+npY9VIqUXozypYVJjTFk8c4I4Hofep1QA+ufr+namqmOucn/A96nCfN1bnuuDx61lUxl+pUcOkRoh2c/K3r0NSqhxkbcdwTn6UgOORlSTx257VKhPHbBxj8eK8yePUep0LD3G+V0ym0c4Pt+NAXcwK/OM5zzxn61I3QgJ0IJycc07b6/w992ePeuZ5kr2D6uQ+UEX5gVC84280GHAcZ+Y9Px+lT5JPB28Y+72z1Ao2CVSp9+F9KtZpHqyPq3kV2h3sF2t34P0HX60v3kQfL6FR2NS4V+d2BwN3v8AzoJxzjbxjPtn0prMYt2TD6uiu65PzY4Jwe30qPYQ3p3wBirX93DcsOOoqFkX+D5vm/X3r0qGPT6nPPDFTZxweeNuOuaZJD5eQRnqD8v8qtlTxjovZexxUZX5Bz34Hfj3969WnjDleFRUddgfP4j1P41xviQgNtO1GJ5G7t2/lXaSR+UuR74PXJ964nxHMVkI3EDuB6dh616+ExXPLcwqYVaaHLXCndkcjk47cmuh8OxBTkhj7daw2JaUE9jjP3eOtdL4cQA5GP8A9XfJp18U0m7nqwwkVHY65EKwj5OMA4A/lQyZ/Dg49al2/KF+Ujv/AE6U+O3Jx8vU9/SvH+vJatmTwpVaI+YMZbk8HpjpTfsh7fMG4571sx2mV+Xgng8c+pqaCxUsM8+x5FclXNKUI6suOHkmZC2R2jHy4/X0FW4dMJx7MCc/rzWutlj5iOc9Tgg/WrUdsHA79z/hXymLziMvgR3U6fKrtnK3Gi7uqbsZ4rKudD3bWG7AyB+XWvQZ7JJOoznPHeqn9lqqEBRz1OOh6/1rnw+cyp6tDlDm6nnFxo+3dtXZx1HP41mz6SeFA9vT8elen3Gkrg4Hy54B7DHtWNc6Zv3bh169/wAK++ynPYVNGz5/H4D2i0OBk0ti+cYJ5KgY9Bnn+VWE04x/LjkY6+nP867GPRyMAjbg59eKkk0wrEMhjxX3VDO6a91M+NxGTSlqzipNPIjTdxjO78Ouaz2tQFY43MDyemRjp3ruZNPHl5x3OR1B+uay7qxyAxHzYxjGOc8V9Hhc1jU0ufNYvKZU9Ucp5fQDtk4Xt6c0ojY9MYxx3yev4VryWRJIx357Co1tGXYMbiACD1x3x9a9yOJjbc+eeHnF2sZZTb2bdz9PQU14CFwF4PTLYJGc8GtgaeNx4XjoOTjv2+tONjvIwOAMEBsfpkVrHERM3QktbGMqMcg8/hkAdcfhTWtwCPuscZGPpjBFbP2NFO5RhScsG4GOp/Gnx2x+76dwPc1p9YiifYTkY4t92ACqjJwcnkcYP0p/2ULgndz09+OK1jaDPI+Qdfz9sUv2Y7M459umOKl4pNbmiw0uplpB0A3Zz90Hg+9OSE+ZkJtbnIDc49zWg0K/Icr79fc8YxQ1ngZ+6d+OT3/rVKun1G6EkZvlDA4/E/TjpUZiIGQvOAdobgY//VWotptYnaRtIPzN09enrTPspIA+Veoz0Pt0q1WRDpPsZEsIBOeTj733R0znrVZoyXxt4P3j0A6dK2hasy7f4vfJXtVeaw+9gbcH369TjocVvGsmc0qTMU7lOE+Tj7m38ffioz83IUZ44GSOeP0rTayKMxYe4QAYH4etMeyIGwbnzgDHPTp61sqsTFxexmnLbclsDoTjj3PemH5/lKk55298j3q9LaMOSuCfmBIHBz+FQSWz4AwSOCqHqear2qMtUQc/OcfMwwR7Y5/OjBZc7mA28/L6f/WqYWj7hxtPUYXtnjJqaKwJXHTAPPU9ePrTc0uo029ilsUEAdBnkZPHtT0Rwhz144AznPvV8aeVV32tuAOM/wCFTtYSJKDjnOAR3zyQPTpU+1Xcai0ZDROzdNqfXPTjP1oEDF8H58H5vXPX8K1fsDeYSofcRjJ+uaX7EzqmBk9wM9yefzo9qhuCRmW1sZF+UcDBOeh45P41tWmljaH2kE9R3/E1YttOKMhY4I5J2859BW5bWWdvHQgcfTnmuGvilHZm0KDnojLj01iyHGW/XH+TVyLR1YBTuPr0PA7j61s21iSct9z1Tnj6cVpWlgu1chjyDjrye1eDXzNQTdz1qGVzq2UjCg0bGeOp4+Xnnr6086DGmBtxgHGcY46Z9666KxwMnpjJY9ae1hnGQemcexPNfNzz+ztc9+GQpx2ON/sbDf6sBunJye+fSpl07kAL1xxnFdPLYjBHr698+wposQTtI5HU4yCar+2+ZXuWskUdLHOppSkFsbFxj268D9aWXTijLkfdJz2HvxXUrZ4wSOOnzdPemNY42gdOR93rXMs7u9zV5Kktjmo7INhQPmzk479vyx61ILQlvv5yRjn+VbYsxnaV465HHan/AGU7CAFx05+ntVSzfrcuOUpdDFwVZecdcAVHdMQP1AFWiOSD0H5dao3x5OOCOh9q/BKLvNH9HTSaMy6XzWHcjOewz04qlMPLbGM56fWrzHdu/iA6fpiqlwcttBbGfw6+tfXU6nQ8vk0FijPmZ6D0XpWjCdvI6dwKqW0ZK/xNn+771pQofLA+43bp+ftXl4qprqd9GnZE1qgaQADpjFdHp1rlcDis/SrLLgAHHUetdbZ2ez+fvXymMrq9kY4mqoaIjEHlqf69Kzb2IKOex6mtm5YKuF5+tYN/OCfXsK4KN5O5x0LylcxNVlIjYevcngf/AF68o8X3eN2A2WPT3r03WDmNj/SvLtZU3erInPyn8DX6NkMEnzvofQ0obM6TwBpfyhupPP5d69g0q2WCIDpxXF+CdNWCGMY+td4JRAmM18tnWJeIxErbHn5hUcpciBvvYzxVW9fZET0x6VNHKJWxwSPwrM167EMTc9u9eJTg5TUUefSg3NRH2F2JZcdTXWafbGWI8cYxXlHh/XYpL3y9+SGxjORnNeweH8SQL3/rxRmVCeFfvIyzKDoq6MPV7PaGyPbFcq05gf72ME8fy/nXpOt2Q2E4615h4iR7SYtu2849ec08vl7b3O5WAqKtGxch1TH3gQvUVeg1EHkHjORXHxXJbndwOmD+dXoblkGQcqMd+oxXqVcJynpSoJ7naW1/2z+HetKOZZUP9a4i21FSeGwe3vW1Z6iQOozXkVcO4nnVsNbVGjeWgeMqehzXMXtt5O7A688+ldA9/wDJyeB71i6lPvHbHTjqO1deBq1KE7ozhSclaRlug+Y52c9V69feoSo3ZVdu7lVfp3qVpMtz87D72PbuajDdwVK9zX1ixhX1dEZ4OB1I/u8fnT1AXADfN7cY/nTG+6+euBwB2PanYYA4bkjBx35pvGtlLDolGD3x1wR6elSNlhtTdz09ahXgYz/ujtUy4Leme/pxXHPFu5osOrDvlOMLjtx/OkKDovUjge+fenw8AY9ep9M1IFfHHOOc9CRmsvr0loDoWIgvAIDY7e3NDZVs+npU23kHDDHPX+tNMW58dQePfb2rmqYl1VZmsKfI7orzRAgEYNVJouDg8dBmtOVPk4xz1/pVKf8Ap0rCnI9OnIzihGOMEdMd6mhbOOc+uaSVc9OOgz0pgJHXnmu9e+jt+JGhA2SM1b3BsnrgfhWZFIQVHQ9fwq4kn4/XmuCpGzOOcdSaQY7/ANeKfEufrULzxwpmQ7RycdSR3wKi03WLHUt62l5DOYyVdUcEg+mOtHs5uDkk7Iwd7D9S3LEcdcfrXM3UoAYA9QR7DFdBqs+EP5YPFcjcXPlsT1HcdCK9bL6bkj0sNH3bsu2hLuvqeSPStaSUiy2q7IzsBx1x1rmLW9DSj73J+v0rUubxljZgc+Wm4fUnFdmIw8udG1SHM0Ta7cRtE5eJGYgHYRuz9KseG/EbaVcQQTSF9Pm+VSzljCScL152npz0rnZ70zW8ZzkjgeuKfa4uIthXKtlWX0GMH861+qRdHkqbf1qRPDRnT5JHr7AqM9x61WuJwmefesjwxqj3+k+XIczWreWzdSR/CSfcVLdsXavi50HTqOD6HzcaLjNxl0NHw1a/2trBz/qYF3kdfoPzrv4MTOSCRg4H0rlfBMItdMmmz80znjHYA/1rdguDCp/x/OvHxj56jS2Wn+Z4WObqVZRW0dF+pqBishVsDGDweT+Fcl45tPOiguxCFkQ7SB6Hoc/WtyC73XDbmBJA5zn/APXUGtNHcaZMH+7tzn8RXPh70qsWceH5qNaMv61OWt4za26DGHf05q7uO/OeR7dajZv9I4GQvPFSqPnC59T9a9KTvqz25O+rKGuQg7JgRk/Ie4xjOPzrFyCwc9+nGK6DVIXNk/Q4Ib9fSsBlYFgO+MHoTxXr4TEOnT5UzSlT54j1OzJ+b6f3fxq3bW0s4xHG7joSOmffNWfDuiHV5/MkBWyQhXB6yHuAfSuvewRFKxoFhRcADgD6VhiMwcJci1f5f8E5KteFKXItzhmjaFwD97Byc5x7U8ZznGSOf8mt3UNMBsHbYC6DeDnpx0z9KwFYDB9ewrKNZ1Ve52UZRqJtCg5K98fmOal5YnOD6YJxUat3znOfekR8nAOBk8HtSNuUscA5xjvx0zSlRxng461Gp2YH+RS5HQ9+x/SsyeUdjf1zn36f55qNowq/Ljkckn26U7PX6c0knUD3zxTVw5bjM4JUcsR19sZprOW69s4Prz7U5uCO+c/XHvRv685B44/L9a6Y1px1TJdNMi5kKlfkAIJA496gYbUw3TnJ7HHWpnUMMheO+ep5qEjJyeQe3GB2r1KONaVpEOguhXujsjdSzcf59K8/8QANOo+7/X3ru704iZeuOcA89M964PV18yfb1PU884zX1WWYnnuzGVDYxQvzgDseldb4ZhYxIRu789sd65hYwrAE8Enk8j2ru/DVvvC5Qds59a6MxxHsqNzvVLQ6BFJHIx0wOecnuKsQwg7cr65HBB4q1FGoPA596srCOPT0Havzypjakupk1FDYLcgKOmMGrkMW0cZGKIl2j6GraAEc+nABryZ1G9zknIYIxjt+VTQxdvfGDUkMeV6Y9vWnEbD6VzOXQ5XK+hG0PP0603yCccVaUj0Oadnr/Ks+Zkc7Rmy24IIYdR+lUZLIEdOM5/8A1Vtugx9etReR+J9D0rpp15U9YuxqqmmpmfYMbuMk/hUMtiC6gHnj2ra8rLYP9ahaLJz7c16OHzKtRle9yGoT0aOcl01m4A46Eevvmqk+lcbj3yB27dq6wwADgHr/AJ/lVGeLGADlOntn3r67BcRNTSloefWwUaqsjjJdLBXlQSOCPf8ACojpoyTsX3NdXJa7g2VOM5yPp9aqS2IyWHQDgL6V+g4fPVKy5j5+rlEV0OWk0/DHA2gegzxio1tvkDDqDg5HXPr7V0U9uMNx25+Xkds1WNuzF85ycHPQ179LNHJJ3PIqZUk7WMNbXMRU7SDz6/hzSmMlwe46jjg45rWNl8uR8o9R157VE9vsfGdrA9eg9K6lmCfUw/szyM4xYBxxyTtA6+/40jwgI2eVJ79hj/62KutbDB4YgDpu5pEiO7JyevXuev510Rxq7mc8DdWsZ/lbk6Y6HngY/GmmAerZPO76devFaBgO7GfmHJ9vc0CEMu49DnJ/lXQsZ5nNLL7vYoG3244569MngfypTbhsqBhjyfc9OKumP06c5z0GeOKbs6D7o6fjT+vLuP8As1dimbYDDMcgg7h9Ox9Oarva7uvZOvb/ADmtJ0Ddeo69MHgH8absGw529gT1H4VUcfbqZTy3m6GPJattORgk8knODUZtFxjbwepHX8cVttbqwxxnsfb14qDylQfdIA/HPpXXHML9Tzp5XZ3sY7WgyWI5z83GPTj8aGsArDjBGc/X64rXMOFwVPH+e1K0OyTnaRngcDtyOe1a/X7GH9l3MRdPKKHC4PXAbk4449KeunrG2NnTp657f4VrfZxuBbp0+719s0022VyVJxyF69eelDzBdQWVeRRisgxwyfLwMjt3BqaOwBbG3cSeD3APOBWhFahBg5DDB4PerMVue30wPUdhXLPMrPc3WVX1M02B+TKbSPoani00MQNhyBg4Ga044x0/JRnNWrW2AbgYwTxyc1zyzW0dGCyf3tijDpnyhQOATkD9RV9NOXccBsd+DxxxWlaQBmTrtwOvc9/zrQitV/2sDjP1r5bF5009WfRYXKVFbGRDZbHHGCw5B65rQgtBuyRuxjHt7VdW12LwOp6c9KniiPlEMOfTtmvi8bn0Un7x9Nh8uStoQxw8KQOp6e2c1KYQWx94ZJx+lWY4gQcDnHBqTy1DZ/8A1Cvha+c1Jt8h7kMJFLUzjCu3Yf8Avrjg/WkNuRxj6flWgYEBIHUnNO8oMTnv1PpUf23WtYf1SBS8nK9Nxzkn14H86RrbAXAxzkH2rQSMMAe/v9KPs4DZHB68VMc6rxd2J4WDMs2wYMNmWPGf6DNL9mDYYDtmtI25C44yOMH/AAp0dvtXAPJGAAOnfiuv+3ZW1MXhInnr+nX86oXjF9wzx0zWnLjB7Z7Vl3S5b1GcjP5U8P8AGj9BeqKAAUEg/Tpg46VSlH7wHqetaDAkMNq8+vb8uapvFuc45Pr0GBxX0VKWupzciLFlHl4wx6nAboa3rKDcQc5J46VkWMYcghc4/pXZaDZZIz245rwsfW5bm9SSpU7mjpenbRux9TitK4YovHHHephiGM46CsbUL0Lxn3r5ROVWVz59OVedyO7ueMA81jz85J69MVM0nmNnoO3pTJE+U+3NelCPIetTioHPa5xE/Ocf44rh9MsGutUdm+cMevXjNd9qds16pQDIzjHWk0Xw4scxKr1PH0r6jDY2GFw8lfVnqxnGELs6Tw/ZC3tNyjoMVQ13VltGOThVxzXTpEtpaYx26nivJPiHqLRpJtk2kc59K8TL6P1/Fcr6nl4a1erKctjYt/GcKk4cZyMc+tcv4q+IMawOGkX1/KvGtU8U3lm0wU/ecnK9MGuK8SeKby4XYpY5IBJ9Pxr9dwHCdL2iqM5sfmNHApztqeveB/GT3vipk3N5e4Efn9K+v/B9x51pG2eSBX55fDrUjBr1u+7O8g5ZvWvvL4c33n6bAwOQQOeMj1r5Hj7L44dwnBWVrHm1a7x2D9q9zvtTt/NhPHJHAFeV+NbDdE2B1NevyKJYOma4bxXYho3GODk4HWvyTLazp1UeflVf2dRJnjNpOwd0c4YZXHc1rxT7lyeccfh7Vi30X2HUnXGAxyCP61ajnZFUb+R0xX6bVpKrFSh1P0LlurmvGP8AgJB6+1X4LqRM5OPrz/Ksi3nLK25hx61eBBBA9OorxKtO2jOeVM0vtxx82B6Z69e9MknaQc8+pHU9elVBk4GM/wAQP4fzzVhW/DjoeTXJyqOxzOCRE/LMc7gec9BjpUDKYxlRxn+L69hWiUCDnGKgkhUMD6GtITsJRRVVB35B5759utSKNo4Hyjgn/HNP2jOQOvNGwYpuVzVRQiY5z0FSqRuHPXrSDrijIHcjvWbdwsiddpPHX9RUyY49z+lV1bof/rU/efXHPWsmjFomJINMbCg578UeaST/AJ/CovM4IGfQHtikkyUmErZycfnx+VVX71LnoM80x8dSMelax0OiGhSxtBPBB5qGVPmxjJHTNTz9x27mq7Hr8irkdq76eup2RBWCke3H1q1FJk+hPPbiq9vZzXW7yYWcqMtjnA96cLadQf3Ug/2cdDVTUW2mxScW7X1IdSudt7boow3lM+4feByBj6Vz+rWa2ly2owIQxP7/AMsBcf7Qx+tbV2TO7KykMFxjHXmmRxkKCfnbGSD39q9OhP2Si/Kz80bU0opFRb031uVjcyLt+5J97p1B7iuT1PU2guJI3+SReCp7elbs9i2kXavCP9AmJC88RN3U+x7VB4m8OHxNYE27/Z9UiGYZOiuBzsc+h9a9rCujTqRv8Muvb1NJNxhzQ1Ods9a2udx68jbXQpdNc2EjbupRfp3ryLTtTlFy8EwaGaGQxywSfejYHBBr1DwlMbu1u4j8xXYw5PYEGvezHBqhBVF0scOGx9OvLkT1HyjMbg5YgDk5PJOf6Vf0351yflQ/h1606Gz3vgnPBBDexqxa2q25Vm7HB7V8/VqxcXHqew2rWOh8H3ZtNeihf/VTKY3XtnqD+J4rrtW04x4cD5T19q8+aQ27bkX5gA649RyK9Xhlj1XS4Zxysyhh+IFfE5neFSNZbPT7j5fML0asaq2ejLOlMINLtkJ6Ln0zk9akSXaxGenOKqopiRF7BaVJeD6/Wvm5K7b7nz7gm2+5bin2XDOeT0HPSs7xQ7t4e1ZEJBFrKRg8ghCcj8RTon/0pvy6U3UyH069Trut5Bj/AICeta0Vy1Yy7WDktJNeRW0C6Go6PZXg5Fxbo+fXIB/rV1FZZljxzg9qwvhK5v8A4Y+H5idzfZEX8hg/yronjYXJzngfjW+LgqWJq0l9ltfcy5NKpKPZsq6iuyylz2FY1lYPqVysCkqvWRhwVX1rX1Y5s2HXJA/Wp9IiFnCM/ek5Y+3YVMZunTbW5uqjhSdt2b8ckVpFHBCAsYACr0AH+NS3U4IESdTjB7e9Zaz+Zkk4BPrQlwrSF+3Qc5/KvLcLu7PG9jrctay6jS7qUj5fJb2z2rg0k2xhfYD9OldJ4mvtmgMmcGZlUDPOM8/yrj/OOOTivWwlNqnd9z28vpNQbfcurJxkdO2P50u8A46H1qms3OQeKk83byfz9a6+U9RwLeS2c/rzT1xkY/P/AOtVJJuvv61L5uR6Z7VDizJwZOXPT+tJvA4znPPvUHm+v6djSbuw/wD1UuUFEn3554yf1pwk4GVB/nVcSYzjv+tPEmOvA6c0coOJNIPQe2KhYcY5yMY59+tO808cEHpmmliSTnB9R2pJMSTRnanyhA6twT0+tcDqbqZXCfN19v513OryEK2CynGcr39K8/vpVeY5OeTk/Tjivssmi7M1cL2IrMGSfkZb39K9J8Nw7IU5yB2Nef6VGGuQT03YH07/AMq9O0Hi2VSBnqajO6loqCLqLlhc1QmRx+lTwnn8frTUwBz1HSnOwBBx3xXwz10PJbvoXEXKk9qnTA5/GqkUoxz9anEucHr/ACrmkmcsky3u46/j1ppIJBzVcSfU8fhQGwcfU1lymPIWWk2HPWpPMJGapl++aA/r+NLlDkLfnE9D/WlyMe9U0kOQCfripvM7Z696HGxLhYlOKCPU/hUYlI68CkNxgHn3qbMVmJdEfdHTOaqON3XnNSSSAnHFQsw6VvFWOiCsiCSPceORzjFRvHjGF6d8dDVzYG96QxBq76WKqUGnFlvlluZkluN3H57cZ9qgltRCucdM5A561tvblV4P496pzxjGD8x//UK+iwudyTtPY5vq8JbGNLAQOB82MjPQY6VWeDkeg5z17ZrYni3BgNuTxnoMVRcls/h7gf45r6nC5ip+9c5qmFXYzzAOg3c8g+nGKgcDqPvE/Tj2rQZB1+4B0Xvk1WmUHf1xnBx1Hr+de7SxqfU4pYTsVMEK2do9T3zil2ZbPqeme3Y8U6OPjC/Ko4yP6Uc8AgBTyPmzzmuz635mX1W4gBHT7vJJWmhNu7B92H9M1Ise45Ub2GPbgUuSo5OBnH49az+t6lfVCq6nbgLj13cDP1pCu3keuf61OygZAXgZwO/8qRVC5Y9TwDVLGp9RPB6EQAGCD6kdh64zUZiAGO/fqf8AIqyyk5ztx3FKVA3ZHTkjkA1qsbY55YG6KxhG4ZUBf73ekWE9SOOR261b2/LnuMEHrnJ6fhSOm0kH88cg1r9fvrcyWASKRjHzH8MmnbCeT36dM5+n0qd4cgj5SMDcOcE0gU43enGevFS8bpuX9RXYdFEGyPToanEZxgd/6daEyEIzxyfXr/KrSRbeSnbnHsc15tXMOXqdEMChEjySOU74Hr3qeKPaOeijnHWpI7VnPt14qYWj9W6Dn73uAK8iearqzZYFLZFq1gy3b0ArRhTCD2657mqVtAVIXv79CK04lC9enPTr7V8RmOYylJxgz0KWGjFaoVY92P4vryPxqRUCHrjGB05/GlUDHbjHSmvwvNfMSlKT1Z0pJaIfwVz19qYzY5Gc9u1MMvH+PpUTz/iO3NJRZoosnZ+M9DTt2OKo+dxkjoamjkHb/wDXVONinCxeRt3XkHt2qULnjtj86qQyjt3/AJVZjmUZPOOBWEkzmkmiQRlu2DgcfjxUyRccdc8e1KCMdRU6jjjnvXO5HLKTPJ36H17ZrOu2yeDx0q4X2A56jsK2dH8EHxbpksunXam9hP7yBx2xnjNfcUFaaufZ1q8MPDnqOy7nHIS3POTnH/16YUDNnqD0+X0q1cW8mn3L29wrRyISpBHTtUez5cdhjj1zXqKdtUbU7T1RYsY+hPUcj+VdppU6wxIABj3rkrfCxg447V0/hLSn1698hT8oGWJ6V4GMalFym9Ec+NcVTcpuyRcvNWCIeev6VzEl59pkJycDtXrt58JYL6xMaPiXswrzDxF4XuPCt6sNwdyknaw7n3rmwrpON9U3t5nl5djMJXbhTl73YgikGDyMdjT3b9T6VWjYAe+OalMmep49a2a1PYcdS/ZWImGSOp710Gn6Wo5xWXpE44A6V1NrKiw549SK8nE1JrQ8LF1ZxdjF8QSCK2b2HFeCfECYzO4DcDqfT2r2nxZc4Rz19q8M8Sv51zIfmPXg9h1xX2nDFO1TnZ7GXx5aV+55Rr9mEDcYHqPavPddhALDDdsV6pr9sNpIH8WTj+ded6xZ+ZPj73zCv6By+pdI+Zzyj7SGm47wqxh1iwHq+K+7fhNcB9KtuxA6/wA818Maapgv7Jju4OM19i/B/VkNjErHB4wCa/PuPqTrYWM0tmLAU2sNOk+n+SPoK3/eQqOv04rA8QWwMJ4PXmtXTLrzYlGRnFVtWTfCRwPev5tpXhVPJo3p1jwbxhaC2ulk5Ubjk1l2+5yuRwMY212HjSxExPHOfSsODTwUAI57mv1LC4qLw8ebc/TaFTmpRbGwp9wnpk//AK60reLaxB4BwBzwTRb22MEjDDsvHerSQFBx1HXNcNatz6IJzWwirnH171MigZ/Lvmmou0daliAHUce1cLZzSYrElsfpTSCOOx/OnO2HP9KQfwnt3J5yP6VBBGeOO4/X3qPgHaPTp7VI/HA/SoWO7JAyOma0RpEkyfofem7u+frUcj4+tG9Qeh9/aqUWXyk4bHpzSE4Gf61ECWwOg+vepMHt+tTawrWDfjGf50wyYBxTttQtGwBbue3aqSQ0kP8ANH5d+1Hmgrng5/Wq+09cc/3T9eaXk+nB5z3rTlRpyobIQvXr2NV27HO4ckjrUkhbIwCff/69QsxH1FdVNWN4o3vDEht47gL984wfXjvWjczGb5l2rNwCG6H8exrmdIvPs0zKSoDDr7itN7g56gg88cY9q4K9Nqq2zzK1G9VyJrqKC+BWaHa/I9Dj61hXunyWXzxkyID17j6iteaTzEJU/OOAc5I9sVHHP82WHzAYqqc5U9tuxpScqe23Yw/JS4hML/vYJBg56ZzWbBHNZSvC/wB+MZEnOHTsR+HWujnsQkjMnEbckA/dPrUF5Ym5t9wGJYskdiR3H416tPEpafZZ2wqr5M8o+KnhGS5iHirTIWe+tkH2+3jTm4gH8YUf8tE6+68VD8MNcgv9Xjjjk8xbq1cIw+6SPmXGfUZr1GFjEUk+ba38Pv6YrxfWfDzfDT4iabf2o2aLd3YngUZxETxLD9MMWFfoOV4tZhhamArfGovkfeyvb/I+AzujVyvGUsxw/wDDckprtd2ueuxRbZOTypGfxyDVp7TKSYOHPK9zn2/KmmErcyKBgknp0PpV3BeNSMEEYb16f418JUqNNH6I53SaKbgZjYjrwWI7GvQvA03m6OYX5aBih9MdQf1rhTHm2IAB2Ejjt6V1Pw/lIu7mJjkOokGTzkcH9DXlY5e0w78meXmS58O32Nzfjn07mhHDbuajjcshJ9x60IPvDoMdR6189Y8KxIjgykjn07VU8QXRtdD1KQHLLayn/wAdNPjkCzfp+tZHje58jwlrjsThbGU9fY11Yanz14R7tfmaRheaXoS/AhP+LPeGi53EwMcn/fP8q6nHL46dAawPhJB/Z/wn8Lw55Nmsh3f7XJ/nXS7f3ZOMZzx6jFY5jLmx1eS2cn+Z59R/vpvzf5szrqJZfLB7MGP86kPI685pskmZtp/hx+dID1Y444rn1sjfWyHTzBVwuO3A70RSlU2/gaoNJ51wozhRkn39P1qWS4VVYk4A5zV8ltDT2eiRj+JbzzLpI85CgkgetZaAzMNoLE9hyfyqjrOt2unRT3+oTpBbLkl3OB7Aeprmvg98Rbjxl8RbuGOHydMjtGMMTcuzbh87H1xX1VDLqzws68Y+7BXb6enqe2o+wo3S2R6tp3hhniDXJ+Y9I147dzVu58OxW9rKY0HyrnPpx0rdtv3Q6ZfHOKqXuoBg8UfzEjDN6ev418l9Yqznoz536xWnPRnBROWOBkkf3eP0q0lpdyAYt5GHrityC3t7ZAsYCKO/XPvmpYdUdJhDEBtxk+4r0ZVm2+WJ6s8TJ/BH7zlwx6Z+tSb8oDj14p2oxiG9mWMkLnIHA6ioeo56n8q6NGkzujaaTLJcE5pFPyY7Zxj2qHk+2KUSccDAzUWFykwkOB6e/wBKQt1B6n/Cog/ykk/gKN349c0WFymdrTlo8A8+uM15/efK5bPuB+OO1d9qT/Jy205+ma4m/j27hjp12/zr6/J3yxaOi1kibQ3zcjLM3I+76CvS9IlHlDb1wPyrzXRUZJcn7wPJ/wABXb2NwUjU7v8AP+NcecQU5qwpw56Z03ncZxx/Ogzdv/r1jQ3wUYPOeuP51J9sBPXHc4r5X2TR57oNM1YbjaSD1q1Fc5HXoa583XHBxj86mivOBzniolRuRKhfU3ftGec0Cbn6+vrWXFcdeevYVKLg7uc8npWLp2Od0rGmZfkH5c1H5m3NVvOGMk9PTt70wzAdT+fFQoEKmXopNoz171J5uP5Zqisg+pzTZLg5A79Px9KXJdi9ndmj5+RgHn1qMzgc/jVAzkLjpTfOOKapjVItPNnGcc9acpzn0qkDnHOe/NWIpRjrz3qnGxTjZaF2Lkc9ferUcQJqpAfmxj3Oewq8jcf5xXLPQ4ahGRub6elVJIuMnjmtA8DPQ1Cw+b+VKMgjKxlSxbcjuPzqq8BIOTwOTj1rSkXcPu8HsaqzAJkD0PXivQpVpw+FnZF82jM1lxwMYHfrVKWMNwOCfz9avSbmXIz1xz07VTlBPJVeOc+hz+de9h8dOPxM1lRi9SswwpyeP4sevr/SmbOd3oPyPpipSxJAG7rn3FMOGbOOR7Yr2Fj79TL6v5BtUZwvy9/lyf8AJprJs+YHpwAfSkyc8FvQg+vQYoBLYy3Tue3vWbx3marDi4CjB+8vQnGf/r0RwfKFBwP4gPXtTc7nUhOR22/jmpQdyrjce+fY/wCNR9fkivq/kRqhUEnaJG7nvzQHbdyuT2xjt04p6naNu3knH40kchGOxIyBnqelbxx6kjN4YUDaQPTnFNlYD73TjIY+vuKCyhe3HH+9mhlydvzZOMfNW31xoj6siPZuXhsgc/jSxDbzhfbPNKB8u1fmDc+nB/oKkQZ7rjPVB2IrN4+2g/qxLEuyPIwOcsenJq5ABk+5zj/61UzJ8v3Wz1I6fSrkJBXBOD0/P6V4+IxkpbD9h3LcAyBkYXAOKupD3JyQecCq8YyM9/y/KraNwc9RXgVJyl1E422HpGEyRzn1qZOAPbA+lRLJg0pl4A9eK5HdmTTZZeTC4zUTy8dfyqBpBjnHNV5ZztOD+dOMBxp3JZLnBx071Ve4Pc9vwqvLcf07VTknzn0P4c+ldcKR2wol4Xh/DipEu+ff0HastX4I9MCnJJyTjB78960dNGzpI6CK4wOPzq3DJxmsCGbJ6/nWjBKcA4wK4507HDUpWN2GYHGevfNXEbj29qxYJSx59PSr8U34f4+lefOFjyqlOx5HJc4XOc5yQe+O3Wu8+COsrZeJbmCQA+fECo6nPQ1y3jvwxN4YuywXzLVjkN12+1c/oPiBtH1u0vgSnlODJj+6Thq+9hD6zhnVw71auvVan0mMjDH4OSpu6aPafi34Ng1SAapYgidOWA6sACDXjW8rwf7wDevFfRy3Ueo2aSD5o5E3A/UcfzrxL4heH20fUjNGMW02cEDjPFeJlmYOvN0aqs+n6o8fIsS0vqtR6rb/ACMuFgY+cD8a9Y+CumefFd3CjLbsc14/HNhOMA4AI75r3P4F7n0KUrzmRgfbnirzWm1h2u7S0OziGUqeBk11aPRYEKAkeuMVxfxP0H+1dMLpHh1HykivQLaJDbOd2Rmq2uxCbTHjxnAzwK83LcK/YqMpWdrrrrc/LMJipUMRGpHdM+VdzZIYYYcEGphIMYJ6d60/Geitpt+ZQuxHzj8+ePasvT7Oa/l8qIEkYJ7Y/GvadnHnenfyP2mnWhVpKqnoXdPnEGAemcccVtnVtsfPGPfFc9eaReac43xk8ckVCbpghB4x69TXJKlGraSdzCVGFe0k7kXirUTLA/PbJHQn0ryvVXB3/NuyfzPau61oksfmz7etcNqo3NnsGwCfTP8ASvu8kpxhBJHqQgqcFFHIa3HkMCvJzx7964O+ti04IDMc816Hqi7t2d27k+/Ncvf2I+1IegOf4eTX6jganKtTyMRSVXc52WDbdwnp3/Id690+F+uvpixo5YYxjdXj0lqWuoxtyC/PXv2r1bw7YbYEZeoA53Zrizz2dbC+zqbMjB0OVzXdn014a19Z4Qcj0reurtZo+uTivGPDGpyQRhHyD06120GubkGTx0zX8543L3SrOxwYrL+WpzRKXiONZm6ZPI4rLhtRgZPsc1qXB8+TOT170+OLA4rohNwgonowm6dNRKSWeBnPH86cY8LjHP8AWrmwDnse1I8e7qcD17Uue4vaPqZrp6fWhQCPc+narEseOMZA/nUJyM/TPFbJ3OhSuhjZ9c+lR7h6HP50524xngdfrVdid2SCc1olc1SuSM3449KiduePxpobPX6fWnJg57A9u9aWsa2sR7eppgyx46deKllAAJx0702OM5GcZJ4q09DRPS5ZSP8AEGrf2cFRkUyDnHY5/Or8aAjjk/zrjnJo4Kk2mVTDtIB/WkNt064rR8oDoOPSnGAcYHX16Vj7Qw9rYx7fTfNYqTj8M5qrJYTWhKzENG33XjQ4HPTv0963/szQtvHUc9KcjnGckHv7mtlXad90P28r3WqOfax+0R5SYMDjlulUbuykhXLx7R6gZGPXiuklsInIZP3D9cADDfUVCVe3+V/lBIUE8qfSuiGIttqbwxDT0OSc7AG/unII6mrwlFxC2Dllzk9D9RWrd6LFc7uPKlxnco4P9K524RtI1GO3lIV5UYwkEYOCA2e/Ga9KnKOJVo/EtTvjVjW23LcV2xlCs2HAwGx1FWZiPvL1HUf0rMuP3oLplWJ2jPY56fjU1veeYp3Ha69e1KVK6Uki3Dqi6tyrj1HcHjB75qaJxI+3vjjPcVmyfK/mL1IG7B5P0qeOcPhgd2QMEelc8qStdGbhpoF3alLtjwIpOTgcg+9ZPiTw/D4m0a506fA3YMcndHHKsK6MSfa4gr4D4wcdD7/Q1WI27geoOCevOOK3oYipRnGcHaUdmc84Rr03Sqq6as13MDRrmWfS7Z7gMLqHEU4x0kXhvrnFbkX3NqgAjpzzVK4gWO5Yqu1Z1LMP9ocdPXFWrd8lexIwQfX0rbEyVR86W+vodEY8tNRvexFGv75hnO5d2Pp/9atXwhcfZfEVnydrHyj6cg4z+IrLlfypwzn5QeR7VW1C4lsrHUJbY7biBfOj4/iUbh/KsnT9uvZ/zK36BVh7Wm4d1Y723l3GYcrh2GOnepYzhT+BrJ0TVo9Y063vof8AU3iCZQe24Z/ma0lbCEdf89a+fq03Tk4SVmjwHFp2YQuDO2D2yRXLfFO4W38AeJHJ5+yMg+rcAfrXRW/z3EnJ4GOehrifjLm48Ez2iN813d29vjrnMi5FehlsFLG0k+6/M3pQvWivNHonh6NrLwjo1p3isok/HaK2JQsVvn2xz/n1rPWMolvEuMYVcH0FS6hNu2QjoecV4ld+0rSl3bZ5DjeenVtlbzPlJ7tnIpk8oih/nipCQXHt61nXsvnTCIEAkgZ6/WrhG7OuEbsltjuh3ZyO2PSsbxn4gtfDehTXV3L5UZxk4yfoPUnoK2SFUiMc9Bj0r5u+OXiZvEHi3+z4ZN9npw8sqG+VpTyW/wCA8Cvpsjy3+08YoPSK1foj0MLR9vWXbc5Pxl4uvPGt+0k58mzjJWC2/hUdi3q1eq/sr6UX1LW9WYHYiJaqx6ZPLf0rw5IWkbyYFaSSRwioi5aRicBR75r6z+GHhpvA3ga1sZsR3chM1zjvI3r9BxX6PxRVpYHK/qlHTnskvJbs9HMVyUvZrrodzeXxmUhTsA4z/eqgSZBwdqd/pVYO0g3OdgUZJPAA7k1i6xrCiECPItz07Fz6n2r8ao4dyfLE8Sjh23yRLOteIRDEFg2gA/fbpn2HesSK6u0mWY3d3JOxBEYcKD7kemPWqUNu13MLm4GVTPlqwxg1cjZvnlHRiFB7nnk817saUKMeWOr6nsxoQpx5bXNKe68+4klxgMeMcgDoKQHHHrUCDoOmDUwwCAfyxXC0tkLlUVZEu445/P1/Cm56evX0pByC34c0ZI56j071NiLAxyRgdeg7U3eSPfrinN2IGAMCmkYGOlNWLRQ1Ft0Dbevp6/SuQvhsb+JsdSP1rsL0HYcnjuB0rj9Uwxcngn07H3r6nK1pYwqys9C1o+OOcnue5FdNFnYvOP4hXIaU+3aB/F1rovtJRc7844xUY+i5VND0Ka5oF2RsDOcEY5ppuiPoKovdhjweccr3zUbSbmyOTgcV56w2mpuqd9zTjvuACenUmrUF3nNc+srIOSwU/mKlhudnI7nr3z71M8JfYmVFNaHR/a8c57gVKL4KT2rnmvfl3FuSCMVXbUFQAhvw/wD11zxwUp7GH1a51Saljgnj9ce1I2ogfjXK/wBqAsMvwfSkGojByf8AE1f9nyJ+qxR166jyOcVMl1znqPauThvSwB5PPFX4b4EEn/P41y1MI49DKWGtsdAZffI/lSvIRn36VmxXOTzyad5pHfgiuN07HL7LU0PtGTxnjoDVu2fj2/lWYjjd6ew6GrUEoz7e9YzjoYThpobcLZ4NXozxnr7Vjwz+pwa0IpuOpFedUizy6kGXD098fWomwcdKbv8Aw96Xdn6jjFY2sc9rEMiZyDVSRBnp7VdkbnrmqEz7Mt3reB007spyp6HOBVGYfORjr3wKvvg5B6mqL4HXr0rvgz0aZUeMnkZB6n6/hUSjr0q08bY56+vvVeQdyT9egrqTudcUmROTy2TjjoKQsueeD3Hof/rU44x196ZjgDrjg1qjZRQir1AGB3+tOY5YHpxyPb2phPBzzn8aR2IHoTT3L5bkhALbiDjnINRuwdVJ7cg4pxPHJx/Oom4BOPYY6YqooXImODAHI+Y45JXHWhcnnt1A7UhZiO2cnIpdwAB6Yqm2Hs0OwFyc8H5uOp+tTAqMnqeetQq2MHHsQDx9KUNn256Vm9RciJ1bJ3Dt3bjj8anSQqMY2nr9aqb+oJ5HanpMTjB9z2/Cs2jNw6mnBOVJyeD/AJ5q5HcZFZUSh+M5BHPJrQiXoecVxzijiqRReiIbjp/nrTyc1XXcpznIPFTDJ4PXpXK0cTWpHL09T0zVOZiEz7d6uSKT7H+tU5h36dzzWsDeBSlbCnkgHnIqo7/rnj1qzOPUZFUZN305rvgrnpU1cTfzzyf5c0+OTuGOBkHBzioACTgA8dKeoJb26/StmkbtI0IH7Y59K1bduOT06Vk2y/iT27itWD0x7c1wVTzaxowNuGe/r7VbTIAqpCMAY+nrVlMYyT/ia82Z5MzptV0+31ixe1uIw27I5/nXzv4t8OzeF9UntpVzbPkRSdiD6mverPxPpHiLT01nQ2ul0yZmQwXqhZoHRsMDgkEd+O1Y3jXw/F4l0uWLjzQMo3HB6ivYwcq2SYt4eu04t62d16o4MtxM6EuWaaXVPdMi+F3iI6t4bjhdsz2x8tiPTsfyrX8a6SNa0aRQMuikrxzXkPw51WXw34mezuTtSU+U46c9j9DXucU3mg9+ME+1cGZ0Hgcb7Wls9V8zTFUpYTEqrD1R88DfFLtk4dOD617l8A9QK6RqFsrcpLkfpXlvjjR/7M1yUqi7JfnRunOea6b4H6wLbxJe2TkASxBsHv1HFe/jpfWMC6sOyf8Ame/nEVjcsc4ron9zPoCK9ZfPHZugqK4vg8LK3LbeoqtFIdxP4VG8/lHZwQex9a+BwONq068by0189z8mjSV9jzzx1p/9oeGri4QfNC59+h5ql8PdFjTT0mI5POfWuzjtl1DSdWtzjvj0P+OKzfDNuLLTkiPGw4Br6HMqrjQXK/i1/Q+rp4uSwk6Ke0vwaJNT0pHiPy5rzTxLpK27GWNcEdVHNev3KbojxnIrzbxgRCWHUdxmvMy2rLntc7MrxE1O1zyjW5QcHsODXIXjB2Oe4x+Ga6XxBIqMV79se9clPLmRzuyM/wAX5fzr9pyyDVJM/QZNcqZlXVr5jNn5iCCc9frWXqdkfMjZAznBxtGR1HpXtfgD4N3niuMXeogwWzYIj5U9ete06Z8JNCsIgv2ONtvciubGcW4TLqns4+9Jb22+8+ZxOZ4fDtxvdnwu1ri+gBDI2QRlSCexPNer+Grf9wGGPx7V714r+DGg6xCT9kSN0GVKqAQe3NeR/wBjDQNSubDezCI/KT3X/wCtUviShnNHlpJxkt0/8zuy3F0sVfk3LtnbCNgex7Vv2W/AG7I6fjWRaAKfQf0rZsyoIHP0r5HFNtu56FfY1UHGTnPSpgQe+e1Vo3H61Nv578V4zR48kToncdPeo3j6c8+p6ml8zBOMdhSNNz1yahXMkmV5lOBzgdjVV9o5PXvirbnINU5DubGf/wBddEDqgV5UGTVKbIJ7/wA6uTcdDx0qq2RyDnNdkDvpionY555PFSrG2R+dIoPHf1x+lXYo8gH8KmUrEzlYrGEtxjPvUkNuOuOPerfkYOSBjPPtU0drgZx7/X/OawdTQ55VbIhii5Azj9KuqmAOOlPWLof0zU6xEYAH4GuWU7nHOpcSKHPOe1TLDjr9cVJHFjA7elWBGF6DHFcspnFKepTmhyuAOPUdfaqjx+Wd23PXgdTVHxd4guPDaWjpbo0crFfNkzsV+oUkfdyO9ee+KfGvi66vGTTxaQWCk4Fj+9nIxzu3Yx/wEV7uBy2vjLOLSi76tnbhsPVrJONrPrc9OaLdtbn0/wAaQL8jgjevcGvENP8AFd5cTlF1+/guk5ZXcg575Rl46dxXT6d411izfMtxBqMPpIoRvqGT+or0q2R16XwyTfbVHozy6tFaNM9CW2aNSY2MkJOfLY8r64NeK/HrVLrSda8M31o5HkpMyq2QCdy5Vh6EcV63pfjSx1J1WQNYXJ7T/dY/7LDg1x/7QnhptU8Fpqkce6fTZPOIHeNuGx6gcN+Fa5JL6rmdKOJjbmutfNWOfDOVKvGNVWuUPDPiK18SaVFcwPlJU+dM5ZCOob3FXrnfA5Kox4yMdGGev1rwXwh4mk8Naj5gdmtJseaiLnYR0cD29O4r3PT9Sh1q0jMcuyQjcjJypz0YHuDX1OaZY8DW5oq8H+B9I4cr5uhqWl0s8QZDuB6NnjNN3m3k3AfK56j1rKErWkz5AGOJYx6+o9q02ZJ4NpbIboR1r5ydFQd/ssycbO/RlqK4w4deo7Dpg9fzq7IdxEqHgjJHTI/xrBjkIfy5Bhl5ByeRWhY3OGaIk/NkqD29RXJVo8vvL+kYVIW1RJqG7yBKn3kO4Ec/X9Kjhf5N2OAc4FTy/daM5IOfxqhaPgNGBgodp7nipguaD8ggrxJ74DpnOV5HrUUpEhdSc+dHgn17GpZXaSJGIwR1FUVbaqHujlCD05P/ANet6UXZX6FxWhe+FMpk8AaQM/NHEYj/AMBZl/pXXRnETfgB3rhfhUw/4RExDIMF1cR4+krf413IH7g9s8fjXm5nG2Mq+rPGrx5akl5jLUnM/c5HHfpXI+M4xqev+ELADP2jVROc9NsSs3NdPZyYgcg4O8njrWDYwnUvihZkruj0nTZJt2OjzNtXHvhWq8DenVnV/li3+Fl+LRK91yn2T/K352O/Epa74PHOaheUySOzHI6fSooZf3kzHqAB9PpTh1C9T3PvXgNWPNULMV5AkDN0Pas60+eaWd+ijCjt/nFSatMwdIE5z0PpSqihEhzx7da3grRv3OmK5YX7/kYnjjxOvhLwvfao+PNVMRqe7nhR+Jr5TbzZZfMkYyzyyEugUszyMecDqSSa9J+N3jD+2NcXTY2/4l+n/NJj7skxGMd8gA/nXVfBj4U/Y0i8Sa1b7btiGsrSUf6sY/1jD+8e3pX6plkqXD+WvFV/jnql1emiPoqDhgMN7apvLp37Is/CX4UL4Xjj1zW4lk1hl/cQHpbqfb++fXtXp7LJcOd3XqAe3rmrRgMkp3DcWP5Vl6rdCBTFEf8Aff8Avf8A1hX51i8bWzOu6tV3b+5Lsj551J4mpzPd/gVNWvURXVT+7AJJP8XufauaSOXWJ9zlhChGfU/h71adZNSnEak45J4/U1pPALeBY1GPcdTXVBrDxSXxP8D1oJUUorcpPCJ2RBnYB0HGB71PIg+RBxtG4DtirFrAFUs3U4OPf0zUy2zFvm6nPNYSqa+hLqK9uxVRB2Bx/IVIUAB9v51Z+z4HXj0xxSSIN3rkZrDnuZ89yrxxn8qM5zT2iZFHel2emfyzTuVdEWABkkgevtTC3PJHA/8A11OQT7ZqJl3cdapMpMpXzAJj+6Ofy6VyOpsS8ueTk9+c11mpkncQuSOmePY1x9+DncPy7nGO1fXZVD3bnHUk+axNpcR+Qq3OPm/+uK0pmMa88dMn+lQaXuZ1+bjbn7ver88ZOc/h9fSpxFT99ZntU7RijMmmGd+cHjGe1MivNzEO3Gezf1qS6gycluR0/wDrVmtC0eC3zEctj3NdUIwmjshY0/tKMpHQHgcVFJdFOc8VWDlQQwbj+71/Wq886scMzLyfrWkKKvbobxiWpdSxnJUAcHP8qzrjUi52ocH1PP8Ak1QvbhuCfmIzxzUMJ3ruZ8ds45xXrUMJHRnkY7GLCwbL7XTAdWz/ADp1vqDtg5b69/1rGluTGr43M3+e9ZkmoyxNkduAu7pn+dfVUcjdWnzM/Gsfxp7DEezWp39nfuZeTzxx16+/4Vt29wHUNnGT2rldJZp0RwjD+f8AhW5agjOW+g+lfDZlg40ZuL3P0nJsy+vUlJ9ToIJwBlm5q8ki43Zx6k1hxSKh/wB48fSrySbuBz6k+v1r4+tRs9D3qlPsaYuR2zxx0qWG4yOOnr6e1ZqEDJq5D1BPIxyBXnyikck4JI1bW5JIxz64rThlZvr61l2SqCM9K2IWXgY6c15tWx5FayexYUlevepPM/wqMdKRn71x7nDa4M3TFVZeAcds8VI5x7dqrTPlvStYo2hEgmbJ7fXvVR3zn69akmk6/nn/AAqpM+enb8K7YRPQpxHSyY/xxzVOQjGQalJ3Ank+tREdj+tdEVY64qw04/SovM6+/UVLtORgcUC2x1HXv61rdI1TS3IOhznPcccUjEHnPT1qeSLkj8SagkAAP/6hVp3Li7iI+0nJ4znIpmd+QSQD1XtR0XA6Hn0qIuBkdunNapa3NEiXeBk9ye9OGD0bofwzVc88fj6GnbwcZ/A0+UrlJwc/gcZpdwUccAVEZNoz+dOR88Y4HFQ49SLEmRgHPXn3qzChc84464qvFjOOoH4fSrtuAOB356VjN2MJuyLVtFg4x/hV6IHAGeeaqIcDH4fhVmJwwHPJ4z3H+c1wTuzzZ3Zbj9x7fU1OVHXPNQxcjrwOMmpj+fFcrOKW5HIp5746VWkTJ9Biru3genpUUqYPrn26U4uxUZWMqeLOcc9KpSwc9O35VsyoTjAqi8JPBPA/M12Qmd9OZleQG569wO1WUt+nPUdelWEhbGQARViKHPPp/KtZVDaVUbDD/KtGFMY4yD1pI7f5QKtRwDHI6fzrhnO551Spccg7Ef8A6sVMGK++aQJwAo49KSuVu5xvUZ4e8PT+FJtSsVcmzncXMAPIDY+dfoRzWhbXipMsRPyNzHz37pXUXcKzw5UggjqDXB6p+7eaPdtcEujc9R0OaiNaWMk5VN3v+VzyqU3iZOUt3v8A5nNfEPw6Vu4tUtxh1IJx7HrXa+EdaGq6VDLnLYAb61XilTxBpLRyD97jawHZsVynhi4Oh63NYvwshyuOma9OXNisN7KfxQ29D2uX6zh3Tl8UPyOh+JemC70xLuMDzIsZPfFcD4H1Mad4w06UNgFzE2O4Iyf1r16eEahp0sRx8ymvBL0HSdY+Y7Gt7gHHQgZH869DKH7fDVcLLs7fM7cqft8PUwsuz/E+trWbc4I4B561HeMdp579u9ZujXn2qyt3zkMoOfwq9df6rrxX5xKHJUsfm7p8lSzK2gRCWe8jb+JScH6Vmac2xpozxtk4zV/wx/yF7rJyMflWbbyY1i+j7B8+tfS4l+0wlPyv+h2Je/NeSZtScw++OleZ+NP3hZAOvSvSpP8Aj39a8z8TjzL0g4Iwfc5xXDlulW/Y9HK1eo7nini/MNy6t8uBjP15rf8Ag38On8W30ep3kX+gxHMK84YjjJ9qTXPDM3iHxJbWEG/M5Us391QeT+NfSPhPw7B4d0iC0hUIEAUCv0LNs6+pZfGjRfvzW/Zf8E+gzPH/AFbDqEX7z/Iv2FjHZwCOJcAdvWpyMc+nWptmDVe8mEef/wBVfkPM6ktT895nOXqZGozF8gHn1rwzxvZiLxEzHrIp/Q17a376Y4+prx74kMP+EiiTvsLZ647V9jkbca/KuzPtsifLX5V2MWI8gn04NaNtMVGf/r1W07TJr5gI1LZGN3rXS2vhCZovnJB6Yr3sRVpwdpM+rxFelDSTM+Ochic1ZR+mTx6U5vDOoCQRwQNN7gV0mk/C/VLtA0zeUvTgZ/nXBOdJR5uY8qti8NSjzTmkc6Ljjr+dQS3A2/Menr1r02z+E9kYx50zE4z1PX3rifG3haDw8ymOYsG6DviuajiaFWahB6s5MNmOFxNX2VNu/oYxuOOp4qJpB+tUfP2Hk88+1BnD9we9emqR7ypWLEj5bjp6d6i9fTvUTyknHbocU+NwcYPA/Or5bI05bItQrnJx27Vehi6DP+e1VIuffAxjtWnbgHA6jr/9auSo7HDVlYeiYIxwKtxw5UYwf5UiR8c1bjQFa4JSPOnMgUDOPwp6nGaey/8A1s00OfoB+tZ3uY3uWUwcVahwVx096qQ8tV6HJ4xyfyFc89DlqaGf4h0X+2tEvbPYjtNGRGJPu7+qk/iBXhaQyvGzliGVmR42GGifOGXI6YIPIr6MPAxxmvMviF4YawvX1uyDeTJj7ZGnUMOBIBzkH+L86+lyPGqk3Qm99V69vmerlOL9lN0pbS29f+CcBPa22qqsV3Atykf3ZHYiVPTDDn9agXQ57Yhra6+3RDokwAkA9iMBhWzJFDJEs/mpb4z85cKh4J57Vx2s/ESOxvVt9Iih1OcANJcl9sQ9AMdT64r73DqviHy0F6p7ff0PsVJ3tE6KxkgkLI0fkufvRtw35V0NnrFzZRvbEJc2DqVktpWLKVIwQAeVz7V5/p/xFttVdU1rSNi/dS4tWLFSeeQcGux0+P7QjS6fcJfW44ITiVP9llPINcmMw9SlpWjb11XyZjWjGatVX37feeMeOvAE/hi6kurOOSXRJCWSYDLQDP3JMdMdmqHwh40k8Pyi1ldvshJMcp+bysnn6qe47da9+hO/mMgZGNrcqR3GDXBeMvg7baqXu9B2WF5y0lm52wS+u3+4fbpXvYTPKOIprC49eXN/n/mVGulaM9u/+Z0lvfR6tZx3EXM0YxtH8QxyP8KfaXRhOP8Alk3VD95Djoe1ePaBr994J1X+zNTjktHjIBE3WP0+qHsRXqaXK3irdxMrOQDLEAOVA+8BXnYzL3hnprCXws2cF02ZsTxPOoaP5JFIIPt/9emwzllDBjvHOeM/hUFlOAqbX3g/MuO4p822OQMox5hwzdQD2OPevF5LPkZla2jNYztNEki/fBwR0571UkAW/OGwJAGA7Z6H86ZYy+XKVY4WTpkY596W6TglQd0B8xR6r0IArljT5JuPQwUeWVi3EWkDrjoQQ315qofl84EZYOrBf0FXLUG4ZVU5VwSe3HrWfKzC6mQAkMhI9eGxVUV77j6BHdorfCWdzo+uJ/CNUucHPGN2TXoLuBbNjtzn0rkfhvafZvBVtcbNoutQvjyRn/W4GfyrqryQQWztjgDPHUV52aSU8bU5e7X3afoePVkqlRtLq/wdv0GW/GkBu5J/nWd4IjM154k1ghts10lpET3jiXBx/wADZ6breqf2JoLTOciKLeAerNjgfUk1d0iyPhvwlYWUgPmrHulHrI5y2f8AgRrBJwoTa+27L0Tu/wAl95nU+C38z/Df/I1LWXfbA84Y5x6irSOIldmPTPtVaBdmF7gAdKg1e68iIQJ1OAeevtXlcvPLlRzcvPLlXUbFKZrp5j0ByDXN+PvGC+EfDtxeAg3kv7u3Qnqx4/TrWvLcLb22wny1UF3boPz9q8m0/Srj42+Onm/eR+GtNYo0gyBKO6j3Yjk+lfR5bhKc5vEYjSlDV+fZfM9ShRhd1aukI7/ovmWfgp8NG8QXC+JNaVpLVHMltHLn/SJdxJkI9Aegr3+KEyTD27DtTLS2itYYreCFYkiQKkajCqo6ACnXV19mUpF/rj95h1Arx80zKrmeIc3otorokeNi8VUxlZzfyXZEGp3a2yeTEct0dhxz6VyV2zXE/kxDLEEcdBWjcsZH8qHl2yM96lgt0sIMn5nPf0rGlair7s6aKVCPdsgt7aOyh2qRvbknrUaxfN5nLDt6/U1JGrTHdn5eufX2q5aW3nNyOPXPf0qpTtdtmkp8l22JBZM4Rmz1yM+vrVlbXHQZ96vCD2qRoESNnchIx1ZiAB+PauF1HJ2R58q7M5oc9R/9aqslsemMfSptP8RaFqt/JZ2utWFxdJ96JZlLD8M1rrFpoyGu0ZgcYTpWk/aUHacWn6MXtnB2af3M5xoGJBxz0wKX7DMc/uXx6EHit8X9tH/qbd2AHBCgDPrV7TtRtpyfNilj56FM/jkVEq04q/KEsXOKuonEyQOCflKnPQ54+lQvHx05PrxXoGuaJf30QGn2omSQbmJIH0xmuOurKXT52guoJIZwMlXXB/wP4V0UK8aq037X1OjD42NVaNX7X1OZ1TjJxt4zgCuWvIsuOOpzkt0J6da6nUs+ZgZyeg9RWKLXzrkZHQ/r2r7jAzVKjzM3fvVCfTY9x45boT61daHdyBx2Pr71YtbRlU/3f6VN5QjTdtyegC8knOAB9c15FWvz1G4nrc6jExbiEwjdkIueh6n2FVZYGi2GeOSFJDtV5YmRWPoCQATxX0b4D+HVloVrFd3tpHPq7gMZXG7yu+1M8D0z1rsLnR7bVoJ7W8tYrq3dfmilAYHAPY9Dz1rw5cSUqVX2cIOS6u9vu7nyNbiiFGq4U6d4rre1/Q+QZbff1HLfgc9zWVPD8vO1R2Jz0PrXqHj7wD/wh2qLHbqz6dcgvbSOdxjIPzRlj1I7e1cZf2h2Fev+zX2GGxtOoozg7xeqPtcHjaeLpxq0ndM4+e3b5lCcjrn/AD2ppt8rjP4jn8q17mxIPdjnjt/nNU1iKTsh7HOTx16c19Rh8QtJI83M8PKvBoo3OkiWNlTnPf364qG08PM0gLjecYroIYyXyy8ZyK1IIFK7vlUL0Ar6RZ46VGyZ+RVuFoVsRzyRSs9PW3jbHXpj6e9XIUZQ/wAuOnT16CrpQLgL044PPb9abHGsW4HaR+vFfB4zGfWJuTP1DKcAsLBRS2IVVgSAevUVdjkYL1wxAz7/AJUsVucgn8eO1WBGe2AK8KrWTdmfSSkmFuTuBY+/pWjCSc88dj2qlHER796txKwavLqtM5KlmasHQYx1rRt2bsePSs6yAIBPfoMfyrSjHpwMcV5NQ8WrvYuxzbe34CkeYEe1QAkHOe3amyE9fzxXLyq5xqKuOeXJzuyPSqkzYzgZ/SiVyPY+tVXJJ+YcD+f+TXRCJ0wgD/MCPSq7DjP6VOQcn244NCQscA/jW6djpTSIo4946e1SLZg9B2xV6GBcjHAP51bjgHHaspVbGMq1tjL+xn8f5Uvke5x3rW8gKTkc0ySHC8DPHas/a3MvbNmHPEWAx361Qljx04xgV0klnu6DAPaqE1jwQOnPFdNOqjrp1kYLDjsQDVcr8xHT29q1biA4yP1qlJHg5zwa9CEz04TTK+5V+lCtz0wKHTbx0/Woi+ec8A811KKa0OhK5KSdwOOnvTlII6H29qrKd3bAPIJqeHJI/UHnNKceVWE1YuwJxV6EZAxzj+dUoSAOmR6GrUfA3Z/OvPndnDU1LIbLDHXOKu26kdOaoQ8nnIGc81pQdB6CuOpocFXTQtKduPapgc4qFORkcVOvSuJnBIQkfl+VDcjFDdPeoy4A9fahEpDJUDdsDvmqrICc5/8ArCrMzZGOvPP/ANaqpf5sHrW0bnRC9gjhHTHUGrUaHHA5PaoUZX9qsIRyQODRJsU2yeJeMf8A681MOMCq2/2446dqf5p/PrXO0zmabJw2Tx3/AFprNuyOvt/OofMz/wDrpS+felYXKaWk6wLaT7JdkiF+AT2P+FcVdXJ0nX9R0h5nmkQfbrUynO6Fjh1B77Tz7A1xHw9+JUlxBHo+tTh7lflt7xv+WoH8Lf7Qqx8QtdbTNY0q7mXE1o+6Gc8rJE3EkbEdiv8AKvqaOUVqGKlh6kfiTt2dtU169Tq+oTpVWu/3O3VHcaPqYstUG5sRzfKx6YOMA0njGyMUsF/AP3kbBiP51jSFZjsVtyEBomxjIxlT+FdNbXI17Q8Of3uwq3HO4cGvOqQ9hUjV+TGl7Koqi22Z0Oh3q3VtGynhwDXlPxW082PiFW2fu7mMnJ+7uHY/hXXeELh7cyWrnLRPhfpUPxa0k32gpdoN0sDBx6470suksJmCTektPv2Iwz+qY1a6M7j4bamb3wpp8rcsIwCO+a6+6O6H6jpXlPwSvftPhlY+nluwH516bK/7k85718tmdD2OMnFdGz5fMaKp4ucV3ZF4akCahPnk7ePTFZ1vg65fNjgnvTtFkxq05XjC9/WksVzf3TknJYfz7VdSq/Z+z7L8zJx5ZzfdI25GC2x4wK8p8SzGTU9vHXJI5xXqN23+iHtx+leWanEbjVnIycelPLF70pM9HKUlOUmdD8PfDyzajJqMi5baEBx0H/669NjALDJ6VjeE9PFhpUSnqQCa3HO0ZxXk42u69ZtvyR4OYYh18RJ9NkJKQAT6d6wruQyzH8h6Vf1C58uHaDyapCL29zWFKPKrsxox5VzMqsFt7Z5Dxxya8kOkTeKfFN1dSZFnFhBx949yDXqXiGRniEER+8cdfzFVdH0QMi28Iwg+83r6mvfweJeFhKp1kreiPfwmI+q05Ver/BFPStGjt8RwplumcV1Vh4cMpWScbRnAzWvp1hBpcQwoaTHfmr8JLHeRnnjNeVVxak7t7nhYnH1Kjbj94+z0i2sYcpF+OOasXHyAqO/5UyOdhnuenP8ASnyyKkJeVlRAM5PAqamJliY+zpqy7f5s8JuTleTuUrkiGMu2AAK8B+JXiddY1g28Dq0UGR6gmtb4r/F2FQ+m2NwkajiSUsBtHoK8Sl8XaUjgG/Tezj+9yT+FfZZDkddL6zOL8lb8T9IyHLPq6+tYhpN7J/mdL5vbPHr2xSiXpksB/n0qxceG9SgskvBGZYHAIMY5A9azY5MlOec89e1fSRUKmsGmfcwnCqrwdy35gJPP/wCuprabnBOPeqpYJ15HpT4toPI6HgfhWUoLlLaujZt5M8Dr2+la1rKOPaudgkIyDx0GB6VpwXGeOpHevJqwPLrUzeRwffNTbhnJ/PNZdvcAuecd6vCXdzXmyhY8qcLMmlk+pzUYf2yCaglmx0NNSQ5HpSUdBKGhqwPuJPerUUuOPrz6VmQy7f8A69Tibbxn2rnlC5yThc1Q/YduoqvcNxjGcgg+h9qjSf5R/nimyyAjn3zWUY8ruc8YWZ5V8QfA8ltYXFzpx220eZWiABMYwd2M9Rj8q8Fn0uyvJZm89oEyPnjGQCW/iQdvpX15cusgZGG4NwVPQjGDXzx4h8I/8I7rk9hsVbc/vbSY9Hj7qfdScV+tcM5o3CVGo/eWqfVrrfvY+2yvEua9nUeq2OctrO+0lM3sa3tkR/x9248xVHbd/Ev1rpdClaFo7nTLhVCnJ+fO4HsGpbMPazblVoznkJwpJGMehrTGhw3cnm2j/YLpeW8tcJIT13J/UV72KxEZpqps/u+aPoHJJWlt/W51Gk+IINX/AHd8jW1wvBkHGfqPf1FbUtvLa4L4lhPIccj/AOtXFwF4HSPUYNjZIS5j4Vh/vf0rpdLvjaABWE8JHCY4x/SvicZh1B3pbdt18meNWo21ht26fJlfxR4R03xpZi3vUxKgJhuY+JYfoe49jxXlUEeqfDDVo7DVfn06U4tb4LiMg/wk9v8AdNe5hIrrMsB2nAyhPIqlqVja6zZy6fqFulxbyja8bjgj1B7EetbYDNJ4dOhWXNTe6e680YUa8qei26o4sTRKBLEcQvzx/CT39ga1baVLiIq4wT1HauJ1DRr74a3Lbg+peGZDhZ/vPbg/wyAdh/erdsbtTEkkT+fA65jl3Bty+hOeor2q9CNSCqUpc0Xs1+T7M9dONSKlFmsu4JJEx/fKAVJ7+hFaEU5nt0mA56Oh474bOKo+b9oVHVfmXqfbGcVJZ5t5HUbgkv7zDc7exFeVUjzLzX9M55q68y9Y5tvMCEgpnYR3U8j8KjCINQjdmIMisqkfxHGcEVPZ28k8qRxqTIvCgDqvpx6GodSgm0WFNT1O2NjpiXAiW7eRSu4kIuQDlcu+0ZrlhZ1LX1at5t9PX5HDOtClfnklc6rwHos0/wAJtImjG5onnkkHdd0z8/mKi1VWli8oHlyBycHrz+lZi/H7wb4E0KXw7NrFhouq20r2sumalJzGxZnTdszkHduyD39aPF3j/Rvh7osXiTxJ/otqTGWWHEwi3nCOQDkqSMfLuIyCa5K+BxLxHNGlK822rrdt3Vu6tY+Qp5jTU6tSclyqTe60Td9ewmuWZ1zxXo+kJ80ERF5dY/gjjPyqfq+PyrodQlNzfQ/KdoOXI6AfTvzVH4c+PvB/xEstW1rwzM1/dq8cNwirsZEA+Xh8bRls10+kzadewausM63F5YOY5YkyDGxxjcCM49CODXFiadenJUZwcXBap6NN7trp2RusfCpGMoq6Wi+e7/FGcG8pGOeAPoawftInmkuCeAcAHnJxVjVrwlEggBcse2Qfr7CuK8X67eRT23hvQbV9R8RXnyxQxD7ueDI3YAe9PA4OVeait3+C6tns0KaS5paX/BdWzI8a6xfeJ9Yh8I6E+6+uzm6lXlYIv4iT24r2Dwn4atPB+i22lWC/JGvLfxO38TH3Nc58OPhongFbia5uBf69c4NzdHG0N3RT/dz3713JdYAdv3z6VWaYyEorB4V3px6/zPq35Loc2MxUaqVKj8C/F9/TsOmk8hMLy7dz2FZFzK8reXFy5HU9BU8srSPtGTuPUfrUbvHYg85Y8/T8a8KEeX1OSnHl82RxQJZoTz5uOSetRhHnYs3T17k+gpUje6+Zs7Dzg8Z/+tWd4p8XaZ4Oskm1Sb7OjnaiLlnkPoqjqa7KdOpWmoU1zSfRHQlKUuWOsmascH2hhGvAGOR2+lTazr2ieDrL7Tq+oQWEQHHmN8z/AEUck59q8dl+KXi3x3cyaf4H0h7O2Q4e9kAdh7lz8qfqa2/D3wHtobj+0vF2oS+IdSY7mhZ2MQPuSdz/AKD2r2JZXTwqUsxqcv8AdWsn69EVVw6hb6xLl/urWX+S+Y67+OGp+JrhrTwH4bn1Q5wb67jKxD6DIAH1NMT4S654rb7V4+8RXN4CcjTLCTZCo9DjA/T8a9OtbMWtqltZwpZ2qgARxKEUD0xU8enk5PT3rllmlPDrlwNNU/PeX39Pkc/toU1alFR8939/T5IwvD/g7RfDMQi0vSbe1UD7yoN5+rHk/nW0qbwPLXAPfGBW3o3hmbUzlCBGpwXbkD2961rnwFNHEdl4sx7KUwPpmvnK+PU5v207yfV3Z5VXH0Yz5Zy1+ZxwtFAGCWx75rX8OaeNR1iCNwfLGXIBIyBz/hTLiwn0yYLPEQ2cAfwn6etb3g+1Ya4jEc+Sxx+X9K561W1OTT6MyxOItQlKL6OzOzWABRhcEHn2pmseE7TxXo/2W+T5lbMM0fEiHuQff0NXFTDEZwOvNXrFA7mLoCO2c+xrxssr+zxMdd9D4KdWUGpwdmtbny9478IXvg/VRZX+1kl3Na3UYIEw7/RwOorJsLPc0h647n0719V+K/C9t4u0KTTL0IQxyknRo5AMCRT7V8/Dw5daLqVzp16oW6hfaxX7rjswPoRzX6fXxP7jTS1rn3uT5qsXBxqv347+a7/5lGGwCjgD3roPh94fGpeLrd3UmCzUzvnkFuAgP4nP4Ui2W0Y6YrufhhYCJdQuO7yImPZVJwPxNfKYvFuFCbT1at9+h15ljZU8LNxerVvv/wCAdykfIxzxjNTElJ4ADkn5cdqmiAMjDcVwQMAZz7Gku0RHtiPXjHt1/Kvl6OHlFKon6/fY/L3O7szkviF4dXX/AAlqUGwPcQKbiAjqHQE8fUbhXzhNb+eF2gybiNuBksewx6mvreSI+fdxHBGcYHof/wBdePeEvB0el3E13cIGkjdkjXsgBP5n3r6bLscsHRlCf2XovXofa5DmSwlGrGWuzS9V/wABHmd38OteiQSHSpWUjdtVlJHfkdfwrmZ7AxTESxSQOAAY5UZWxn0IFfU7RN5PJ5I/WuY+IfhSLxBo80iD/TLZS8T45919wRXpYPiOUqihViknpddD6DC8QSqVFCvFWel10++587PC8Q2b9wPp1/GpIrtgf4mz+lXp7USr046kDg1Ris/Lc559Gx1FfdxrRnH3j7SNCm3exZt5z8vHPc+mKnCl24OD1/D/AOvRBbKSmT0/wq5Hb9h17GvPq1VF3Ro3GOiC2cAEEk/1q5EygjPQc8j+lUJY2T7v+FQLdkPyc54znp9a45Uva3lExcOfVG/lQoPA6YAqWOVcGseG7LZGePTtVq3lzyTnHH41wzouO5zSpW3NuGT5eCMnr6Gp47zp0GTisg3Cxc8ZNILgZBzg5xkd643SucTo8xurdfTH8qVblSeaw2usjk/jn9adDcBgMnIAHXv71m6HUh4fS5smTec/pSKmR3wRiq8EqufUk5rQRc9Rz/8AWrCXunNL3NCFbctjGDkc+lWYbXac54A4qeNOwwe1WAmB/h1rnlUZyyqPYhjhHXHWrCwhh0pyIScYq7FFk9PoRXNKdjlnOxXS2LA0rW+1enPoKvqn3ePyGKHiB+mKw9pqcvtXcyZIhVK4iz2x+grbkj6//rqjPD14/LiuiEzqp1NTm7q2z0GfSs6a2KZHGe4ro7qHr6j1rIukI7celerSqXPao1W9DFuIyPlHX0/wqk43EjpV64kBYLnHPP8AhVPd85yO2K9ui3Y9mnewiru6d+D/APWqVQoIwTgDHvTQB8uc46kigKeTjPHGe57VTfNuWy7BzjPTPTNWVY7sZ6dqqw+h69DVoEE4HHfJ6V58tzinuW4SOucircci/Q549az4jk4H+FWomwSQBz6/zrkmjinE1Y29/wBamE2PTp07iqCPt9/rTmm64445xXG43OFwuy1K+QOOfQVCxB74zxSIfMwOwBpXOO/ShK2gkraFd3OMnnHSqrP0A9jT5pTz7ZxnjNVHl5IHQ85rqhE7YRLiSYxmrMU2V5P4VkpN1x+fQVMk4x978TRKmEqdzTM22lFx196y2uufy4Paliuhnj8cVHsjP2Lsavm9PT86kWbFUPO+QFep9ak8z3yB3rJwMXA83+KPwwJMup6QoVH+eSNAck/3lx0Nc54U1+LxJp8nhjXjvlwfIuJPvfQk969ug1FLmMsmWh6Mp6ivL/ih8NWunGr6M3l3aZbaF6kcgj3r7XLcyVaMcHjHZr4ZdU1tc9bDV1VisPX36P8AzLPgG9h0i9tdH8Ruy2FhcCG6usEsto+Qsq4PVGIz7Zrq4/FXhLSfGFxo+i+Iv7USVwFbyj5Ik/uLNwrHGP5ZNeUaP4tGtNZXN0At7aZtL2Fhy8b8ZPuOtYfiHSW0a+ntlbKqQUfplc5Q/hX0FTLKWLcqVZcsnd6bN6a66W6/M5a2Al7VzcmtNtLevf8AE+hrtf7P16K4H+rkG1uwB7VvXyJeadPAcEMOB+FcP4S1v/hLfDKtKcXtvsztzhlKgqR9RkfhXVWV4JbRZN3baa/MsVQnQqckvig7P5bHnVIuSjLrHT/Ixfg0Tpes6zpecCN/NT/dYV695mYT3ryXQk/s/wAerMOFnhMbD3ByD/OvUEmJRh2rzs4/eYhVV9pJ/PqeTmkL11U7pFGxl8q/uiePlyKsaQN0W7O4sc1kNMwmusNyAR9DWroKiO3Tqc5OTXm1Y2g36HJWhaDl6fkX9XmEdkcccdK4fQ7Q6hquCOcgn3FdH4ouxHbPz2+tM8AWKszTkcDue9Ok/Y4eUy6Mvq+EnU7nfxIIoVXpgVHLNgZyMCiSX061n3dxgbR9418/GLkz5iEHJkTSGaYk9AKfLL9ni579B0pI1EMRJIHc1SQnUJ8n/VDiutK/ojtUU/RDILNr2cyHhfUiugtIBax7Y+CepFRwReUAAOcVbjGTzWFWo5adDnrVXPToOQbTlvyFWkJPPOB2FQFlTJYgYHWuL8YfFKx8PI0MB+03PQRqQce59KmhhquKnyUo3ZhRw1XFTVOlG7O5vNb07w/aSXd7Oq7Ofm7d68A+Jvxgu/EjSWulyPbWIyGmTguP9k/1rkPE/iq/8RzmbULl9oJKxIcIB2zjr0rl7u/JQ8lj1P8ATp6V+rZRkioxi6qTa6W0v3fdn6Bl3D9LCP21d80/wRmX9pCDIf4z1JyT9al8CeBZfGniOCJUxZwuHlftx2/GmW1rceJNUisrVfMZiNzjoo719IfD7wbD4a0qKCKPErD94+OWPcmvpM3zf+y8L7OL9+S08l3OnMa0aUH3Z0ctlFDoZgVBtSPb+lfOk90DqN1gD5ZmAxjHXBr2z4l+Ko/CPhyVs/vmGxF7k188Wtwztvcqznl89yevTvXynDmGqTpVK8tpOy831FkFOapzqy2k9DpNwkXpg+nTHNSx8ZJ/yKo2s3+3uUnr0q2GKgDCnPbtXsVYOOh9Yy4kvPXnrx0qzBMCuRwAOcdKzVYEcY9/SpElK9Py61wTpXRjKFzYt7nnBOccH2rQjuh09uBXPRzDcpJ4xVvz8DI7Vw1KOpxVKN2ac93jjPFNgugSfT9ay5rzuW/AVCl5sA5Az0NJUG1sJUPdOlS+/hJ5PrxRHqSuw5/TmuaOpBcqWAJ5qP8AtPZJnOAepz/WhYOUuhH1Q7iG7Bzzx0pJ74bevPtXK2+rArhX3/Tmln1GSRMLHI2e4Brn+qSUtTm+pvm1NOTUDv8AmJJrG1/TLfX7MQzYWQHfHIBkxt61Va6mdv8Aj3m/79mlaaXGfJlX6xnP8q9GjSlRkpwdmjuhSUGnF2ZxU1i9tP8AZrlFSXPKDlWHTcD3B/8A11ZtA6vlfmkXnY3DAdOvetfU7uGSP9+v3OjMhUqfY44rLhnt5W2POjsOFkRsEfhmvrIVp1afvL9V8j24VXKOprW11FcKUcK4OQyFc/mKnFl5RBtn+U4/dMcgfQ1SCZXzGHnLjKzRABh+VSxytENylZFHVkGG/EV5k4O/uv5dDCSu7xLcM+HA+aORc5Hf6e9aKXcc6KJT83QEZFZguo7kAShfqByD7HtSOjRoGHzoPT7wH9a5JUed66MwlBS30NV18uMj/WIQQRjPB45HpXD6j4RfSZpLrRIVaJjvm0v+Bu5eEn7rf7J4NdHb37RAYdip6nPSpvtKOdycEnnHHP8AjXRh6lbCSfLqnv2Y4RnSd0c3YTrNbi4t38yHkPjggjggqeQR3FR6/wCKrTwlbwXd3ZXlzFLKsMS2UQkd3bhVA4xkkDmtW6sLd7w6lbTwWt1kC4WeQRw3I6fMTwr46NXmWseOvAnw50rU9V8WeGrm78Q6peT3lhp9zcyyyrYq6rC0bqQiZkXfx26Zr6PCUI4yV4wcr2XKt3fpvst7/eeRm+awwNLmel73b0S9e+u3c6jx/wDE3wj4H0jSNf1SDxTp37z7NMlus0KGVGJZWbb5Wdwwdp+Zeh4r5Y8QftRfEbVB/Z6+JbKCyllcrA8Ee1EkHMbttIKpuAHf5c113jj9pnWPGHhhPCzaVaav4IiuLO1ldpJbVpEaMOLWRizFGV1ZjL/0y9DivO7VNOsb/VfDuktpXj2G8uf7Fs3s9GkNydyJuvLaFcb3UblUn5ifm71+p5Bw/SoUubGUE5X05mpWXS11dNdV6an898QcR1q9Tlw1Z2Xa6d/W9mjlb7w/cWwGsaxHa6jpMGrfYNQubbUUklldGXf5bbizIyjhwCvPWp/GNr4h8NTjRdRstWsYbaWW5stC1hnkaCGQbhKIyoVlMeP3i8HGRXt+o/DL4g+DdNbxZoXwbvdGswZLOwv9Rso3Yh0DM0ttKznzcRt/D90twDzXjPhnx/qcviXT9R1e91TWUbzbS8Gn3zpqU1m8ZR7dGOQsWM4XaVGTX3vJHS62Pz5V6l203r+PqSeFvGWu/DbxJBN4Xvr5L2KdriLTWt2kgmXGVJjyd6hM/MRn06V7N8Pf2k7m78QaP4i8QeI77S5odPkW7EkInj1VhcZMEQXBQlG75wVT3rwObxLZalaAPZtDPaaa0NvqM2oubklZCyAH7uQjeXsAHy9MUy81nStZ8R31zYaZc6Hpr2wtbextplu5EkMW0LvkwWQuCf7wB68V5eNynC45N1ILmas3ZXt21R7uX53isC7Rk+Xtrb8/yP0eh+JvhnWNMSfwpJDqd/qUxtbaOW42xpOqbikjMPlYDOFxzg4r0L4a+C7bw5o+rXTXK3/iO9+a8viNuD1KL/dRRwFH1NfFPws+I/gDX7TwP4MuLP8A4Q/V7YpFe6tbwpC1w43JIjXDNz5xIO8jK8gV9u+BfFfhnVYZPDOjaxFd3tmqyTxG4WWYRFcq7MOHyO4/Gv5yz7K6mV3oYeMkndu6u2k7J3Wluy+/oft9DNlj8InGSb0vZ31snZ9dO1hLiQ2snlgE4wCT1qo8rXGVXIx1bsKdqLF7qRpW2DPAOCQPSqQvDPhLbBH97ov51+fQp6XPqKcfdT6k8zRxAY+/k4Pv7etRJbbsPJxx90/1pjzw6em6SQFj3b+QqCSHVNZCi2b+zoSMNM65kI/2VPAPu35V0xg3u7LuzdLlV72Xdmf4n8aweHtlrbwy6nrMw/cadbfNI3uf7qepNcrpfwcvvFOrf2145u/OmP8Aq9LtiRGi44Utnp6gfnXpGheGbHw8kn2SDM8h3TXDHdNM3qzHk1rlCqDJ2/Q5/Wu1Zl9Ti4YLRvRy6v07L+riWL9knGho3u+vy7L8StpunwafaRWtpDFZWsY+WGFQoUewFXY0VcnbjrzUazhenJPel3GUey547V4E5TnJykzz5Xbuy1HNGoAX5nPTimO5bqc8dB2NTafHb/ao/tOZIcgFF+Xv1z3r0BvDFjJCNkSqMcblHTtyK4KteFFq63PKxGLp4aSUk9RPCscK6JbKi+WwXJP95u5rVeP5SRjPpWfZINHjERTEYbIPUCtSFkdcoQUI6en1r5yu25uXc+Sqv35TWzZUns0njYMoZO4PJH+FZmm6Y2n63byKf3MgZDnnbkcfhkV0T27RkMVOCOMjqKp3sDtGwiPzFSVP91u2fxopVXH3XsxQrNxcL6M03iRIfN5JVvm9CDT8os+QRsGCB7dqpWOpC9tVlXhJVD7TkEeoP0pfM2gHvwD6EdqTqWslGzVvvRw8krtSN9oYruEtgbsh1yevPOD+teffEnw8lxFHq8YKyQYSYnuhPB/4Cf8A0KunS9ZYwh5iGOnalYxXy3MDjdbyIVcYGMMME4r7ehmNLFU4xkrS2f8An8h4Z1MJVVWL2/LseRSW2DzXY+BIxDYXHGC0pOR16CuXNq2m3kthMSTGSiOR19B+IxXXeFgYbJgeP3pP6CvDxt403Fn1mOnz4fTrY6JJmGWDFSTk+p4qeW7zBCoP3HJz/Os+RsYweDimSSkKpzxnArxqdacNnurfimfM+yUmmaL3KyXd0T8pYcMMdB3rmJ4B/adxGBwshOK1UmP2qYHByM89vaua0bWhqXiXxNZY+fTruOI/7rwo4/ViK7oe0rRqT7Wf3v8AzZ1UIOF2uiX6I1imZVBOe5+lMmQyQNn+KpycJNIc9MUjARRRbzgKMkntXNHVqxupanzrrOkvpl9PFLEVhaRxG/UMNxxzWW1oRyvI/Su0+G13F45+H63Mzeatxd3mxzzgC5k2EH2GK5uNBHmNuWUlDn1BINfqMK84TnRl8UG0/OzsfqWX4514NPdWKMYJBJFWbYjHPGOlE8GcbeoHrWh4M8D3/jGcOCbTSg2GuSMtIf7sY7n1PStZzpqm6lSXKl/X3noYjEUqFN1asrJGaba41O8FnYW8l7eNyscIycepPRR7mu98NfAWNttz4lvZLhyP+PCycxxofdxhnP0wK9G0Dw7Y+GrMW+nQLbp/G3VmPqT1J9zWwqNxn6fSvkMVn1W3s8L7q79X/kfA43Pq9X93h3yR79X/AJfI8r8QfBLTpLeSfRGmsLpUJSISlonP8JYNkj04NeOR6lNaySW12pt7qFmjlifIZHH3lNfWdziDc7HavJyf518OeK/Gseu+MNf1K2/1F1eSNAd2coAEDfjtzX1XC8sTm3tKdX3oxSd3unfa/mezw9ja+Jc6daXMkrpvV3vtc7RtXVlIJ29NwqzDqYZDudc9OT29a83i1w+Wo3L77e3eraa8Y9yh934+or7Spk+lkj7dRjI71tTXdhWUj1681csLsEjnkjjFeeRa95rfewuevXFdJpV+ZCFBBxgHPWvMxOWunDYqdFcuh3dhNucd81vRSKfrjFcrptwDtI6j19a6G1kDdOTXxWIhZnzWJhZmrCoPIqwi7wMDIqC2zjkkduatqRtOK8mT1PFm7MliTB9DVlBg81VEnT+dSCXkH+lc7TZyyTZZLgHHrTDJxyePfpUD3HQfSo3mHX+fapUCVBkrZOc5qvLgjvSNcYznpUElwBW0Ys6IwZWugBnvj0rDvSBnHbk1r3Uu5OOvr61h3f8AFngZ4Br06CPWw67mLdnJPoefxqpjBOOP/r9qvzKScfy/pVOQbQBj5T0r6CjKysfQwelhF4zyoHb0zUsZDnP86gVfmGD9f8Kli4xz3981U0UyzEwXk8D86sRkDoOKq7gwPfv0qdSTgknAPTGK5JpHPJE4weRx+NWYyvQ9u2arDkf4VKhweg47d65WrnLJFoy+/HWnxHkfy9arYL5xx9ami+XHb39aya0MWlYuwy8nBxinyyEJ836VUVhg4OKkMjMMfqKwcdTmcdblK6cjNUXIHJ74xzjNX5h1z71TZSQe/euyGx3U9ERF8n3FHnnGep5796jl+Ven+P51C5LFhnPT6YrpjDmOpRTJ3nJTk8r19antpuOTk9P/ANVZoch+vXtViGRc7dw9xVSp2VglBWNlZd2ATyBml83A9R0JPWqaycAckdRil3kngfXHNcPIcXIUba6aCZZE/h4PcH2PtXQR3SX1plPTkHsfSsDU9Nm0eZkY+ZCc+XL0BH90+h/nUFretZyEryrZDxk9Mmu6pRVaKnB3LlTVaKnA4v4heBZUuZdc0iMLdr/x8W44EyDr+OBWbdOviLw5b30WWlg/dSb1O4KOx78V6xKi3UYkU7xzxnr7GvPtTjj0TxMVQbLHUUO9ByPNA/qK+py7MKlaMaU9ZR1T8lun8j0KU3VjyS3X9WJvhVqhs72CAn93MjQHPquXX+or0e1n8i4kjzw/zp2xXjemA6TdswGJbaVJh6EBufzGa9N1C7AEUsbbimCPcGuDO8Op4hVIbTX4o4J0Lza7muLnbqNtcZ+62Cf8a9Bjugw8zOMjpXlySm83KpQkruCCuv0u9km0yBj1Hy5r4zGUbqLfTQ8fHUOZRfbQ0lZZGuiGH3e/AHStnTmYQx84AQHjvXnmseI7XQrO6knuYYyTjHmLu45PFSaf8XtBXTp559Qt44rdASQ4ywx1A60VMsxdWlGVOm2u9mePXp3VotP/AIY6TxHMJsRfxFscd66/w5Aum6WiD7x615rp/iG115re/STZbnnEnDD6jtXoUV1mEYbK46ivIxtGdKCoyVrb+phi4v2MKa23NSS4Jz+tV4SJJSxPpisxrwrxnIPYUhvHdRDAN0h7jsK82NFo872LSJ7+7a7nW2h5AI3becVsWNsLeJcfTNVNPsE09f78jckn19K0opMAnNY1pK3LDY5qs1blhsvxLEYA4z1qhq+vWehWzTXcyxqORk1yvjj4mWfheAxI3nXR4CLya8J8QeKr3X5jc6jccE5WPOAvXFe3luR1cdapP3Yfi/Q9nLcjq421Wr7sPxfod54w+LV3q+6HTyYLXoZOjNz2HpXnF3fMu453uxyxOc5/GjTtM1bXZQun2Mkik4MjqVTP1rsNI+DF1cAPqk+Nw5ji4x+PWvv4Qy/KocspJeS1b9T7iDwWWU+SDS/M80utQM5CL8754VOSc/StrRfhxrPiaRSyta2zYIZupA9u1e3eHfhdpuloot7Ubs8swySfXJ5rvtN0KGzx8oBry8bxVClHkwkbeb/yPBxmfU4pqmrs4rwN8MbPw1CCqASHln9TXYXs8OmWrSDOAONoraEQHUcelIBDwAg9ORxX5zXx1TFVfa1m5M+Iq4ydefPU1Pmbxvpfivx9rRmh0W4NlFkRbyEDf7RB/SsL/hW/imyXdJokyx9/KYMcfTPNfXUSnAA4HoBgVI8QwBx6819RS4sq4eEaNKmlBdNT2afEVSilThTSS9T47FtcWE3k3EEtvLnhJk2kj29TV0HAGTx0B9q+kvGPhrTtc0qWG7giAAyHAwVPYg18+3Wli1upIlkEyqxUSLjkDpX0ODzanmMXJx5ZLft8j7LK81jmEHePK0VB93H3uenvTPuk/e4PGMYq15BUc/jUckY3fxJnv6mu6NVdD3VJCLIcjPQdKmaXC9ee/pVeSI7cdT6dakIZkwQOPapkouzBpEFxOyjjqOvt71Se+MZ2E5A9fT6VYu0LRt3yuKxLxwmWPQD9O1enhqUZqxpayNWytrzVxcPbRo6xffBlAbdtyAPY561NZWmpW6o1xpsbzDqUnVhn/ZziuBu9XnsbkXFrM0EsZ4khcg49CO49q6PQPixY3swtdd2WFwxwt0n+pf8A3v7h/Su/EYHEwg5UoKUe2t19zOKdScW+x2lvJqRAxZlTzkBgx/nVgPeISWtZDjqQDj8Oakt4BIgkQ742GVdWypB9CDirSxNjjJ49ea+MqVLOzj+ZySqK+y/r5lMamqN+8juF752nH16Vag1m1H/LyQfQjFTh2j6FwME9KtwMzouSpAP8Qz+Fc0pwtrH8f+Ac85Rtqvx/4BwHjn4qPomoNp2mC3nuBGJJJZgWRM9F2gjJPXrXKx/EfVdRV0vtN0q6Dg7Zba2BdePvYY/zrnPiPodxJ4+1uPz4RPJKsoDgr8pACgYGO1UNP0HxBbsjRC3uAByhmCn6cjFfqeDyzBU8JCStzNJ3ej1Se59FhsHQVOLcVqk7nbaD4iMCH7Xcyy/3XuIRFIPZsYU9a3/MgvVDq43rzvjYZ/SuPsptbtwRL4cuXVeWEU0b/kM4NbVvfQq6mbTLu0bOCXgOPzHGK83FYeLlzw38mn+B0zpxTvH80y/OzxfNMPMXtIo2vn39abDeyJlopBKF/hXhs/7ufSrMV1aXScTo+OzcEHqM9KoanotyczWRS6ZSPlZ9r/RW6H8a4oOMnyT09VoZJx2lp+RagvoLt2K/u5h94gdfqKsHaud2UXqHVunrXFP4igjuDBqBNrOP4bv9zIP91+hrcsLiS52C2u4J93y+XORnHb5lJ/Wt6mDlBcy0X4feaTpqOpxPxz8ZaLoOj2ul38ouLm4IukWO2eXy41bYrnBwp3N3BzVL9rjwF4UvPhL4f1ttcbUvEtrHa21k7yF2v4WGfIRIxtVudwbH8OKcPihpfg/42WeovbXa2kbvbatZvamWQmFWUXKKAfkBK4ZevQ44rmvi98IYPjRpl18VfBUWm6No+nwSM9lsWB78Qyu09woPyoedoEgVm29K+zwNFYPEYT2spUox1ctLSlLTkfa/zvvofiXE+KnXhXpwSn0ts0kr331to9keRfCb4VS/EC11fW9Bu47TxboU8c/9l3soL6hLIxEVtbRBSS3yTGQyfKFUA9TXReCZ7238S+IPEd5dapH4x1SzeDS9J8FvDp0gjaEhbrzkHlxQgx48tAGfOenXmPA/xM8K+GPCdtpCeHX0fWQ5k1TWYHlk1TUlkkANnA4dVtojDuViQxYt0r1H4f8Ah7wd8bPix8U5LXQV8F/DcWh8QIttAf7RtLKBgBbWyJkq0g8wvhWGFJ6DJ/ansfzzNts4BNF1fxO/9nT+Fo7PT7m4XTpNVs0nuTDdF41a5DeY3mOskbqzrnPmOMjNZfj34TSfDjT7qLU9Wa91W3b7NdW9qN373buVFKMSVVeWDhcdOteofBP4x+JfAmu3+v6e76F4b0qCW3bRLLTYxcyxEPPDvjwSFBVXeUJhd/8AtcZXxQhm0zQre2m8Np4Ckkne90rTH14zC581lkRo1Ubgw/eBmkbYC+Aqms3KSaQo72T/AOHPnS4sXtZTZIkktwrbtsQVzwuScDORt/LvVi1ns4oIGuX8pLZ5PKjtI1S63sm5XZiOVBAGCeO1aevxJaaXpcQgvbXUR812LmEJA7YIDI4yzFhnJztOeKoaM+nw3kEetpdTaYSovGsFjNzGgzt8tmBHOOfUV0dDSyvodT4dm0c6Bd6BqMl3drvt75J7GUNbQPvQzeYnEkn7kMFAb77cY619mfCzx94JufGNuvwV0jT1tBAsOt/ay9qFjz8kkZk3PuByDk7T8vevh3RfCkum3jW+tf8AEvuRBBeWdrcMEW6WVQy/PyNrRtkdifl619G/BHwp4TtvhQdV0/xZceHviHayzxSyzvEYGAZvLtXhYlXVhFuBJzu+lfBcU4ajWoKUpS3cUldxvLrJLVpW0d9H0P0DhetWWIUYpNNa7XstNLux9gz6lpbTS28d3/bN+jbTb2SPM6vk5VgoIU/U1kXVt4uvmEdtZ2miQ9N17J5koGf7icA/U1b+CPjC9l+E+k32q3W7VpEZZcW6wFjvJDsigfMQR16VrPq8IY73y+fqfzr+ba9sFWlRhBSlFtNvVXXVLT8Ufu1CpWu7Qvbvr9yWn5kGjeGYNJ/fTSyaheEYa5uCM+vCjhcewrY3LznnNUo7qa4HyqUT34/+vQiAf66YbuMhehP1ryKkp1ZOVR6/19wSUpO83qXDKBwO3QDrQIixBIA9z1qH7RBAAMqp98Zqvd69Y2Chppo4iThTO4XPsAeT+FZRpTm7QTZHLLojTSJR/tt2J7VOm4sFAJJ5wtZVlqn9oAGJZJEP8Wwqh9DlgCfwrZiZl2jcB6hRx+dc9SMoO0tznneOjLdrpRc755Ng/ur/AI13+m3iXNsvzEkcMp9a4CG6bHJ5yOtammajJZ3CkElc4YcYIryMTTlVWvQ8LGUZ1o6vVbHbTASjBBP17VmlnspQ6N8oPbpVmOcTR5B69PeklKvnPIPFeLH3dGeDFcuj2NPTtQi1CHYW2yJk4PG4VGSx+UnIJyfr2rn5xJayiWJiFzwR2rWtr5dQgJBCyD7wHH406kNpLYynQ5Pfjs/wM/TL1rXWr3TJDt6XNuPVG4YD6P8A+hCtgsSpJ4J4GeK5bxcslvb2utW6mS40xy7oo5kiIxIvudvzfVRW9BeR3VvDcQt5sEqhkI6EHoR+Fb1qfNCNZddH6r/PRmk6d0qi66P1X+e5NFKXQnoTkEfzFRyXOx4zlsg4Oem3v+VRI3lzMOcMM89PeorpsYJzgD/9dZwbi2l1BQTdjn/G1gUuYbqLdiZcYPJDp2z7jpVrwXfpeWdzkAMjAkfyP5CrGvK19pLoTukiIdfZh3/KsPwfOI9TuYenmRhh+fTH1Jr1pyVfDPTVW/Cx6sU6uDcXvH8r/wCR2kjevTGPwqGRzlR1FOkJ2nA6VBLwM9ea8aKPNiiaOT/TW75Ude1eZ+BdSEnxs+Jtnuy4+wzAHp/qQp49q9FgJ+1OTydvGO1eL/Defz/2lfiSVbINvChHugQf1r6PLaSnQxj7U1/6VE9ChTUqdZvpFfmj26WPdFDHnmRgPw6muV+LfiePwh8P/EWqtx9ms5Cg9XYbUA+rGuxCZulz0UV4n+0ZK3iW68KeCIXO/XNQWa5C9raH5nz7E4/KubJaEcVjqcJ/CnzP0Wr/AARz4Sn7WvGL23fotX+CJPhBoEnhn4Z+E9OcfvktRNKPRpDvP/oVcRqFwRqN+2cqtzKPw3GvYZJhDcXbgYiijAQYwAMcCvNPDXgt/GGvSW7qyabDI8l3IrHJBJIjGO7foK+vwuIhUq18VXdk3zfe2/8AgH2eAqxoe0r1HZJX+/Wxp+AfBkvi8re3YaPRwSBg4a6IOMKey+/evbLOwhtreGGJAkaDaqR8KigYCgelPstOjsrWGOGNIYVUBI0GAiDgAD6Vfht9uM+4HtXxeY5hPFVO0Vsu3/BPj8fmE8bU5pOyWy7DVhOOcEdx2ApshWNdwwQP1PrUxG84z8q8t7+1eafGr4rWfwy8JXOqS4lmz5Fpa7ubic/dQe3dj2FcOCwlbH14Yegryk7JHnUoSqzUUcT+1P8AF9fA/g0aRZTY13WlaCHb1hg6Syn04O1fc+1fGFnqP2aJUVW2gY+90wKu6hdeI/iv4ykneO41nX9RkCpDAuQAOkag8JGo9frXvHgn9iy+vAk3ivXVtc8mw0hdzgdcGZhj8h+Nf03gKeVcG5fGjjKiVSWsratvyS1stj7fB1qeVQtN6vseGf2xsTJZRnuW9PrS/wDCRKw2iZOeVw3pX3J4T/Z58C+D1VrXw5a3Vwn/AC86gTcy5/4Hn9BXXan4B8PeILD7JqWh2V9bZyIprdCintjjIx7GvnK3iBl0atqdGTj3bSf3a/mdT4mUHpTuvU/P/RdUl1GcR2kU11LnCpaRPKxP0UGu50m7msbw2l5bzWNyOTDdxvE+P91gDX27p2j22iWi2unWlvp1snCw2cSxoOPRRWR4v8HaV4t057LV7VLyEjKlx86N/eRuqH3FeHV44w+LqezdBxi+t7v1tZfmOjxW3NKpS93yev5HzvpV1uVCetdhpT7gM5/GuB8LwNPECC+wSMq7nzwrEDJ79OvevRtJszs3Eda4s0UYTaR9JjZRtc14ido4qwuc5ApLePC+3c1eS3D57ivk5SSPlpzSZS+fPTJphZhW3HYg44496juNN/2faslVjexgq8b2MNptrdarSXvX1rSu7Ar2z2rCuoPLPHXnpxXbT5Zno0eSZJ9sOeuKZJeY49Kxri78n5M5NQfbM8g8j19K9BUOp6Sw19Tae4BxwOfX9KpTupznnPU4qt55+99OKXzecn1q1T5TWNLlIJVJH9az5o8/d6EdMfhWk4wD+WKj8oYx17f412QnynbCVigYivQYPTgU8oP7vJxVhwTkdj6VERlec4zyO3StlO5qpXGgZ4Jz7irSL7VCq9u49atRLgk8VlNkTdiWJCen+RUwXHPBqSFQy5PfipAnBIyf5muNy1OGU9SPy+PfIp6jtnJ+lIuRg9ycU4YPOcDNQyGKBtIz6/jnFOz8ue1IThj69eRTSfl7ZqdybXIZWHQdOvrVdiNm0cjHXHfFPmPXJxx+lVmO7ue4zXRFHTGJHIOMZqi4+bPQd/54q0TuB446e9V5euR+eO/4V3UtGdsSEZxkru781LbvtIz3OQPaowDuwAoH6etSRLk9epz9B/k101LNalvY0gePWnhtw9qgQ4UDOc9jUinPI4FeY0cjR1FxpvnoyRMsikfMh5FcnqWiy2BO1S0fX3X2rzC48CeNdAk87RvEst7jkJPKQfyORVm0+Mvifwq6weK9DeaEcNMq/qCPlP519BTyaqlzYOtGr5bP7mY06FSlrTkpeWzO3s9SkspNw/1Z+8p6n3/Kq/i3TI9asBNbEeZGfOjIH8X0qrZ+KdA8ZRtPo18iXY5a0c7WOPQHvRFqDW7hSMIfvr+ODSjQq0qinyuM1unod0PeftIqzW5yjOLm4jkbgyRmN13DhvSu08F6jb3k9tFejzUiX5ouu4AdAfWuf8VaNJoN7a3GAbS4beHU5UE9uPWs2C0vFZLu13xeRdBHmAJVeRgHHrX0dfDrE0UnpdaeQVJQqQ5lLR3VztJfEulX97L/AGdG+nRrKYFif7ynOMmtfVdUHh3w7bJb3y3F0u6b7LGm7z4x1IP4147rXie5/wCFmT6EugSPcaXCNQurWORRJeIwIDDJxweTWV4f+IerR+IbSytrZLYi7e3szqG0JIzD5o94PHXvXrUeGIzp+1qrdXSev4n5lmPENPnWHw70i7NvXX1PQfFnhay+Lnh6PWdXh0/Szp0xuIrf7SRLcRgHIZQRgmvI/GHhxdCv7EaXeaas0aZhtrwmMhWxgKc81J4h+CV5f+INSt7jWRPFJO9wXtpi1xEMfMquuBtDcAVl6/q2l2OnI1g1r4w1WHEaRONlxFNwF3Z6Ed+9fU0KP1ZwpUp3iuiWi+b0t6ny0G60KtWpo7LW+vfZb6bWO38E29xpXim9gs/FEup6oUSW5jkfMKL12Begx/8Arr2XRfih4s1bxTPp1rYm8gt41b7PHBsygxucORg49K+Obzxn8Q9GF1f6vpFnp00k/wBlnEYxI5IARkAJJHPavoH4b/Fnxb4IutDtIt17ag7Lq4Nt+8AIyUPQ54rzc0yenWfNWjGSkrdLqy1s0jaljHKn+75rxV/eXRvTfqz6D0bxFH4iBNqrhujHHAPfB74rstMRNNgGRmX1xXjniTULzwb45sn8OuieHL2I3mo/a2wYmYgAJ3B3HPpiu71Txtp2haeb29uAkQAYsentX4VneSVcFWjTpK8J6q2r9D6DD1HmFNKmtdmut/8AI7JbvOZDhQO5OK84+IXxdt9ERrPTmEt0flyOi/U1zNx4o8TfE0/Z9AtZNO0skg3k6lWYeqqefzrqvCHwY0jw8y3WpyNf3X3i0jbsn1rz6eCwuXv2mOd5LaC1fzey9D2qeEwuA/eYx3l0itX8zzTQPBviTxzcmdYnRJTue6nyM/Qe1es+HPgzoejBJdRJ1C9Bzul5H4L0FdzbybgIrSERQjAGBVyHTQo3SHB9TXLjs9xNdckHyQ7Lf5s48bndeuuVPkj2W/zZnRafGiiO2gVFAxwMYq9DpaRcudxqy08cYIQAe/U1C17jIjGT6181KpOZ8851J7FkCOEc4UenU0wXeP8AVjNV9ryH94fepgUT2rGyW+plypb6kyKXOXOPap0eNcY9OpqopaTpwP1qxFGcgnpWUvMyku5aSbdwBwfWlc7Rubgc/gKhubuHT4vMlkWNc/eYiue1HxILvdHbHcvdvX8O1OnQnUd0tCaVCdZ+6tO5U8YTSaxYXNlBJ5e5SpYdRXjVzpb6ZOIZFx6Ht+FeuAc+nuT1rzz4gXUUdzEitlyT0649K+xyqUoP2Mdmfd5M3Sl7CC0ZhFRIOmOxNVXXnFEU+75Sfc+tSF95PHHTn1r6Oziz7FJxZV27jkY49aaY/mOM49anwetOZDgCtuaxtzWM25BYFSQT3+XHtXM6mhEb4XnGPl/xrrbhdqt0554rm9UjKZPQjpjgZ9817+Xz96xd9DzzWpipcr09egriNQ1JslQ31/8Ar16DrloW3jZxg5A/GvPNZt/3jkdM444/zmv1bLnCSPn8dUqQi5RHaJ4+1nwpN5mkalNZrnJh+/Cx/wBpDkGvTdB/afuooli1vQorthwZ9Ok2HH/XN+PyavDZIGZsY+h/nVmyszuwzc5GK68ZkuX41Xr00332f3qx8lTxtepV5dj6t0f45+DdVAVtTl02U8Fb+FowP+Bcr+tdnpniXSNTCm01awvN2MeTcox/LOa+PVt9kefTGVqJNNik2s0Sknr8oPToK+FxHBuDqXdGpKPrZ/5fmfRJuWjPf/jXocq6zp2tyMq6UY/scsyJl4ZSSUdiOCpzjPasOPTbyyI8t5ZYjjmHDA+4BrzvTrAQptaR40b70bTEKR7jOK9C8My36W6Q21rPf2wG0eTGzMoB7NgDH41VTCzwOFhRdRS5dNdNOnzR9PgsQ6dNU5PY6Kwv5YCUMUoYesbf4c1tR60doK8+mcgf0qqnm20myaG4t5AAQrgqDnk46irJMjLlZBt/D8etfH1nCo78v4/5HRNxqa2FOpW0xJliikzzzg5P5ZqrJLp7fLjycHjy3K47jof6UlylxjiSIjuCgPH4VjXJuIjxaxSk9NrbP5cVpRw6k/ddvmXToxez/E2Z2srsCOeSK4j7R3EYYDHcZFUj4b0Kd/n0TT3X1WEIcn3GKxXuJDkmwlBGeRMn8z0qJNb0y1cI97IbhjtNvE/nSfQKgNeksLVivcm/l/wDaWHSW7/r0OK8UeJZPhF4v8RanHob6bo1zpcllaT6fI3ms7KG80ZP3kkEeRnG2p9I+DeqfFXVFsdV8fJo2gySxX2p+F4nV7mdWih3t5qEGTzRGSWxgMDwTWv8RPCkvjPQVuU0q5sH04vLHf6vcLFCiMAJAUc5JYcdq8e+H2h+FPGFhND4g1r+wtUbW45NL8QWcEtqwhJka4iWQgqApKhQeFZlwcZr7fDWrYL29KfJUjaLaiptbWdm3tu3ut+h+QZ/h+TEckvejLVLmt63t3vZLbubkviq6+FHxL8Z/DDwf4Wtpfh3q93bXGp2d+sd5KFWIKGSaQjYoaVWIY7lPcV5JZPf/Cnx5rej3D3OjXxFxpeoN4gsiJoRvKNHFKjFw/cMp5x6V7I37LHgzxvrOtReHPF7aTomiW8ia1qd473tzLcMzNiQKqxIg8sMWUkkGvG/iZ8RPHGqr/ZPibxdq3iCGaaOFbqZhNFdafAxEM1urLlVBSQ7gfm4z0r9ByjMKGKpLDQm5Tgle6ae27v1e+99dT8HzbLquHqyqSgoxk3azTXovTYl8AfFDVPBnizVfEPhS1hvNYmtvswEkKy28kTQ+VOkgkAYhwN+0HHbpXH32syvpGkwq1609rbtZi4nczx3MZIPkrGR8iqSBgE960fiR4L0myaDWPDepCWy1DUrmK00lHjNzawIF8qSZUkZkeQEnaR261wsM11PdJ5k8zsFYttkO5Mg5Xn7pPevolFPU8OKtsy9qN+lwHCTSyLGdsLu7CMxhQuQn8OQOB2FULOJHngR0WVGdd8Qk28ZwPmHfmiBOQN5iuWAEQaRVRVxyrFuntnirtjZm8usWv7i4jVmVWUNEXXlcuTj5guB6nFaaIs6zwDfLbeJLa01SN/EGnRSwQz6Tbqk7Xdss4JWB2BAbcONuDhmAxk19P8A7Tnwwaym0LxVoGiaf4TVk8q8hS3t4xGFkWUzNg7VkUlU28k9K4n9mDwf4H8fS6pH4pub0TW9oPsf2RRYxWyyDL3EbjAMqn5Bn5QvXNZGv+PPEPhrXda+Fl/qa3unQRvp8DmBQ06u4kim3KTudkPVv73rX5zj608ZmqjhW06K95NNKUZLddHb036n6jkOFVDDXxCVqrtGS6NbK91a57z8KviDHDZa7Lf6ZrniVbjVp7hdStLZduchfL8tWKjaR2J4Irsx8UZzKYrLwdr4DcKGsSmfqa7X4XeEB8K/BllaRW9xJezKLue5uARlnUHaq9F29PrXQzakbs/vZmMh5JdiSfzr8OzXMcFPG1WqHNrZO7S+7/I/Z6GIjFKKhzJK1+Z9OttfzPPLTVPGWq58rwx9hXtJqN6qcfRQxq3H4a8Z3uPP13TtIT+IWVqZnI9NznA/Ku3FxER2+lPFxGO4P0r5yWYuP8KjGPyv+baNZYmf2YpfK/53OdtvBwwPt2t6jf8AGCFK26n6+WAf1rUsPDuk6Y/mWemRRyf89SN0mf8AebJ/WrrXKYGeR+YpfMzwqEfhwa4KmKr1NHJ27bL7lZHLKpUnpJv8l+Ghf0+wn1O7Ea4B6knnFdHP4M8lfvsWHcVyNne3NpOk0QZWU+o6eleo2l6L22Rs8kZrwMbOrSs4vQ+fx1SvRlFwfunGPoUsR4bkcc02O3MBxJuz04PausvIkl/w6VmT25wQQGFc8MQ5L3jCGKlNe8SaXP5Oefl7885rSWTK5HQ9RXNBPKbL72i6kBiMfh3qq3imPQtas7G6O2xv8pa3BJIEwyTEx7FhyufcVSwsqzfstXv9xz1KHO246s6uRwY2Tna3Udqyg76dcbgSFJ65/T61fkba2fzqGaJJAYzyD7/rXNBW32ZnC0dHszTju1urfzBjDcEelYfh9v7FvrrRGb9zCfPs89TCx6Z/2GyPpiobe7fTp8HnB6diM1Nr8JmtrfVLP57qyJlRR1kj/wCWifXH6qK2pws3Sfwy/Pp/l6MHS5G4v4Xt69P67G9cuBHkckc/hTZf30GCOoxUFlew39tHcRMJIpVDqw6EH0oQ+WTH15rgcXF2e6OZRa06ojgYFSjnh+D9en8q5vTozYeIIwcgZK/g3/6q6B3Ecz/99D8KydWXydTtphypKnPb6130X8Ue6PQo7yh/MjqZJD5foSKqStiL171Kz8cn8apzn9zjg1wwRwwiWbXi5POTjt9a8O+BiG++OPxKvP8Apts4/wCurD/2SvbrSQNcc9MfTNeLfssob3UfiFrORi61ZkDHuAWb/wBmr6rLl7PLcdU8or75HqYf3MLiZ+UV98v+Ae+xnJmYjOTgCvDNDP8Awlnxk8UeIs7rPRo10WzPVS4+aZh/wI7fwr1nxf4ij8IeDtT1mTn7FavOAf4nwdq/ixUV538O/DjeF/AtlZzH/TZVM903UtNId8jH8TXNln+z4WtiOs7QXpvJ/dZfM58BG0Z1O9kv1/C33l/VJJ4tNaK2i867upNsSep7Z9uc/Su18GeF4dB0qGwiAOwmSeQ/8tHPLMfqap6BpnnXP2thkKuyEY/M13FtbbLURAAB/mkyR0HrXJUrc8fZLZavzfRfIwzDFWj7KPe79f8AgIrRQsTu4OQePX8Owqw6MiiPGJZB69BUsWHdpm2mNP4cZznp2qte3Is4Zrid1jwpd3cgLGuMnOenFeM4der29O/zPA5nOVkY3irxHp/hjRru+1C4Frp1nGXmmxkn0CgcsxPAA6mvifxfa678ffiHb3V3bSohzDpXh+B8fZ4MgtJPIOFY5y+PpXovxG8b6h8XPEVppOiWpurGOYnT7dSVNxIODPJnoi9s9Bz1Ne3/AAq+Elt4E0vc+261S4Aa7uz/ABDrtX0jB4FfqOWRjwxQ9vy3xM1ov5U+vl5v5Lqfaxw1DJsOq+K1rS+GPbzf9eRh/CH4I6Z8PbP/AEaFLvV5ECzXix7QB/cQfwrn15PevUhprWZKsMse3YfU960La5jhQCAMqD+LGCx78elVpXLEmQnI5APJ+lfDZljfrE5Vas3OpLd9F6HylXFVsRUcqj/r9Cr5arkYy2PwFBIbjkD1pz7VILHHt3NOQc/MME8464r54LkROM+1eZfGLx8PDumf2TpsgOvX0ZEWwZMMZ4aZvTvtz1NWvir8YLPwL/xK7IJf+I5lzHaD7sIPSSYj7q+g6tXj+haReatez6jqEz3eoXTb57mQYLtjAAA+6oHAA7V9xk+U8kVjsYrQ3in1fp2/M+hyvAurJVqi91fj/wAAn8NaU0MMca5G0AZHX8a7uxttigNwag0zSBAF3Dnr+NbggwvAHNdONxft6jfc+sxOJ53ZCwQgcZ4HNW4kXrjpVLzNnGenfpViG8XHPWvHmmzyJqT1RpRAgg1OecZ4qlDeJn0z+NXoriM981xTTXQ86aknsU7m3BXgf1rn9T09mzkcdq66Qq3OOnasu+24PqeK3oVXFnTh60os811XS2Vug68k1i7WH3gee5Heu51LDgnAJIJ/SuYu4U357e9fWYes3GzPtcLXco2kVYpSV9OcVOB6Y96rIhUgZyMc4qVc7+nHT610SXY65JdCwF4A/wDr80yVCAPXGR7VaVcg5Hb6A0yQdf1rBS1MFLUpEED5Sc9R7GmdsjkDvU2A3IHPXrmmlenH49K2TOhMjRASPQYAFWY+On196iwMgZBpUbn1PfAoepMtTQgY+3J/WrBPPA/WqUTDOM8+/WrJk/WuSS1OKUdR5XofyPpUcjgYPUUDaenXr/n1qGRvU5NJIIrUlzk56nqKSQ5HXmoUmGTx702WYtn6VfK7lqLuMkOckHB9aqScnjn+vrUztnjoPUHFQyLkZ6entXTHQ6oKwwcDnnn86icfmO9S4wPx696jduenB6+ldCep0IidV9cenf3qSEfMDknHbtTcDoefpUkAxgY+o71bl7upT2Li/p1xUg69ajXrwPqPWplTuRz/AJ6Vws45MxEu1kZlDLk5yA2DimtGl0pWRFlRuCjqD+hrtL3Qbe8i2SRKc9wMH65rlL/wTrFrK0uk60ADyLa9gWRM+mRhhXoYfE0ar0lyPpfb70jnWJhPrY5nUfhRoGtv5y272F1u3LPaHyyG9eKdZ+BtY0aKbZff2rbj540mTbOGxyA/AOfpWkdR8YaIR9s8P2mpRDrJYXBRseu1xj9av2PxR0TcIdVtr/Q5un+mQEIfo65FevLEZio+6/aR8mpf8FG/tasdaa5vTU4zUdVkn0WW2eN5mQhkiP3wwPIweleffF34iax4N+GGptpMOTrBjidzx9nY8F/qMYr1z4jX+j2cUOs6bcpc3GQW+zEOjoR1YDIzjoa8/wDH76X408MXbWJjW1uLdo5EXDkSFeW29ua+tyis5zo1KtJ8t9b30aa0+/Y4MycMZgq1HDvlnKLduqdu3mfM/wALpPF/xH8VXWm2OsRQ+ILi1ZbrXNVmYCOFeke/+HNa+j+FEs7G5udenu9O1+HUXNhqgn8yzjli5BU5wynGM1Q8X614U/su28H/AA0hvEj1CCOPUbvVm8uSS4XJdhnoowa9A17wHc/En9nTwRf6jqs/hqz0ZJLbOpRhbSVVJAK7AM52jDGv2yo4yim7xTaVra/PyZ/LNKcoTa+JpNvX8F5ok8J+LPifa3tt42fTYbbR5L5I5o3nVzKG6SmI9YgR96vbPDuu6d4g0vU9b0/S7G+8a6kG+3JHEscfm52xvgZ46DIr4y0651SVoPD9pqMJTV1+zebcynyYowM4XGTjvXW2mo+LvhFqFlo2mSJrmoWMU1xp97pU2UaNyN/nDrhT2bpXj43KqeJg4Ky2ta60XRu+1z28JmlSjJSbbtq72er/AFsegeM38afBLx5ouleLfC1ppLXKLfmTL3IukdiAY8/dYNxivV/hf8VdT0zW1udS8OyXGioXumg2Kk0FzkBVkDHOMV574b+I3irVdF0zVPGOp2eo3E8n2WewkDXl9JCmSvl4yI1B5rK1rxVL4u1Ce3j8JXFn4eS2e+k1YXRjuJO28NyC/wDs141fCe3mqc6S03aemj0avbU+koV5PDzftW09UrPd9NOlj3PxR4a1nxHHr+u390JvEOvzRLFpghYRQRryAAOhx1bpXeeA4rTxTaLa6+IUvLZgDY7gzELgBq+MfDvxS8S+G/B2p+NLjU9V1p1X7Hpy3cq7YYZDhQ2OS+OprpPhB481TwR490mXXLy2u0nsi0l1Cd5JYgjcexr53N8ixVfA1IOd5Qu4taNtLZeisepleNoqvFUE4uSXyvpe/m/uP0CS4isYhb2qAYGBgVctLOSfEsxK+xrmfCWsRarZRXqkOkg3Ka6IaypbYCCwziv5ir06lObg1qtz6GvTnCTilr1ZsrcxWcfAxUEmovM3r6CsnzJLggyEk1chTYBXD7NR1e5wujGGr1ZZBdj+9b2wKlUrkDv6CowY8ZOce9UdT8YaNoke68vbeFf9pwKI051XaEW35GahOb5YRbfkbCRMeSe/brUqwAcn9K8p1n9onQbIsmnrLqTjvCvy/ia871749+JtYLLY239nRnuIzI3p14Ar3cLw5mGK1cOVd3p+G56dHJMbX15eVef+W59K3+vafods097dQWsQGd7sAK8h8ZftO6TpIktvD9s+q3XRZT8kAPOPmPX8K8E1W51fXZHmvjeahIeomyVxnnC8AVnHSdTfbts9nygguwAH4DNfd5dwdg6L58ZPnfZOy/zZ9BhuHaFJ81duT+5f8Et+MfiP4l8aXoutQ1WZQpPl2tuTHEn0weT7motJ+L3iHw06hLxblM/6uXr+B61mN4duW/190sIH3lhXk/iav6fp1lYtuS3V5O0rtk59a/Q3hsvjQVH2UZJbJJWXzPo44OPKqcUlHseo2/xe1DXdJDfZms5Mfx9fy9KyW1WW8n8yeVmZu55rnftiqcZyByPl5x+NSxXPzY79cV80svoUbulBRv8AM7aOFp0V7kbHWw3A28NgjnNWVuO+eOpJrn4LzEY7dDkdBV9LrCjcy7c9q8mrhnqbSpmrHKQc+g5JqYEYIPtgmsqGXcVXdux1+laEUuB1z254rzatNwd0c042EkTIAzke9Y19CHDccj71bRfdwefY1TuYwyH2Ga6MNN05XGjg9ZtS2cDcFJyV4rgdZ0vLv8q8Hn8PevV9Wtg0bgtyR+BrlNQ0rd0RcFsj+vFfo2W4vlS1PMxVLnVjzRtGZiuOMADDL/M1cWzjtF8x2WJc8EtjPX1rt9O8K3esXi2tlGryH5meQ4WJSfvMfT0HU16j4f8AAui+FCs4iGo6gvP2q6w20nrsU8L/AD967cfxBSwis/ek/sr9X0R41PA2ldI8b0L4eeIvE6B7HSnjtG5F1dnyIiPUbvmP4CvQtE+BtpbKj6xrElw3UwaePLTp/eOWP4YrvZNVFxNsRnkkB4RBkj69hU8Fnf3C5REtwe8h5/Kvg8ZxFjqysmqcfLf7/wDI9BYdU17zsV9H8I+H9CijFlo1urgbhNIPMc++5smt/wC3xxDDSqPQDk/pVaHRIV5urp5j/dU7B/ifzrn/ABv8StJ+Gwt4n02S6u50Zo4oyFAA7sx6DNfLRjXzCsqcHKpN+f8AmJL2kuSmnJ/13OY+PnjKXTtBs9Mt3kilv2LNICVdYkIOB3GW714lD421yNNsOq3hOOjEOB+hqx4y8XXHjjxDLql1GXuZSscFtHlljXGAqg9fX3NegeBvgU+oJFe+JJZLaIgMun2xw5HrI3RT7LX6zhoYPIcvhHGpczu2rXbb6JeXc+po+yy/DpVd+y11PO4vGPiS/uPs8F7c3FwTgRQR7nPYcAZrq9J8BfETWwrMXsIyM776YKcfQAn9K970rQrDQIBDptnb6fCBjEUYBPuT1J+tSy3VsiEE575bk18viOKFJ8uEoRiu7V3+GiOKWZTlpShb8TybQvgjKJfO8Tas2pKvS1t5GCE9csx5P0Ar0fSdHsdEhWDTrGGxQcERRgE/U9TViTUc/cTdnocYH51l3mqAnE07A5+7F1+leDWxuNx8rVHp26fcjByr4j43f+uxX8WaLa+JdC1LSdRkLW15GYpN2G4yCCB6gjivmX4o22oeBviUI5bh9Y0rVhFLfWdzbqv2uLP7xJDHgouVU5BHTrX0bbXV5rW9dJiWGMEq96/zKD7H+JvYceppNU8BaXqlk9vqMT3zSZJeXBmZ8/eyen06V9Jk+ZLKZ8ld3i7ppWur218nojy8wy+GLp+z5rS01W+nR26eVz5pPin4eQ6v40fwH4g1Twz4el0QQ3FlE3kjVZlZmkAEgO392xCjIbJ+XPNO+OvjD4bfFBPB+m/DnSjc+MvPg0qwjlR4/JtlBjjik3YVmJYdeV9SKq/FL4XQfB/w3faTpc994k/tN/PvUCLGmm/N/o5BwS0rAN028DniuTg1uXwfomp3NjoQuJrS+jGkavc3CLqel3BxI7tHH/rlkJIG7Kiv1bDUKFf2eNw05Scfh95Lm0SvLZv56227H4xmFCrSpuhiIJJ6u0W7NtvR3ttrdaXPTdF/Y+8deIdSGjeJNT0rQ9H8OxC40c2Fok0F08km8h9myV8YIZny3QCvHfGnw/8AEuoal4hvtPivdR0DTb9o77Uo9OCW8V8qtv8A3ajcE+T73O0EbuTXYeLPEXjHXb3Rr3UfGUUOo67bw2Nz9luY7QLbsxcvOEJVdnyqSCpGAuM12Ph/9oU6Ho114D8C2GmyaXd3dxbWltJFcSMttKT5jPIQC5fnYQc7fvZIrWnic5ofvJyjVcraJcsYpfE77tvp039DyquR4KrJUoJwfRtpuTaukktPXqeV/AP4Y2vxZ+Klxo0OujRrcaS80s9tYLMsjCNFkiWNiVKktnP4gCvTvCH7N+kX/wASviJ4Z1DxqdG0XRZ4xbyWDiKN5pkEoyshICp5Z3AZPbIrc8I+MvAHw1+GOp+Bdc02Ox8RtJOkSWcQYySzswjkguiGdfLXajs5UrjgZrwe4stD1nRb19Je703xJZ+ZNL5d3JJFfP5rr5wdvlARRtO4gt5nGamVfMMwr1nTnKlT0jF8qa3T50+zWnW1y8Pk+Hw0IRqKM6ibcldpuy+FKz1W+rVz2Lwr4+g+AWkar8OfGmgrc2V/OW0/VbOyVoLpGjKC555YjKFdv3dzd6z/ANnv4M3vjjW/+Esvkgc6Tqa281zd73e48sZUhc9wAua5bwr4f8S/GKztY54pNVjsNPZILFIxElrGzDeUGOXZvmzX1r8FPhVqvgLwk9xZa3CLu9tl+1eHNSjKxlkzt2zAnbIB0bGOcHivCzbE0srw9WMKsViKtk9dG9r2+zdb9D7jL8A4qFea/dRacE1rr1drrTVp/eevw69cyWotgIhAM7V8sHbz0B6gVGhLEtgDknH4Vy2keMrC8ujZXUMuk6gpw9pdrsbP+yfuyD3UmuphJx8jhvbuBX884qlUpStVTT8+3k+p9dKlGl8KtccsIGBsGOuB0z709QoyOOuOBTwSg5XGeKdnseP6V5rbMrsbtz2H+NAjcnk846U4YwDgfSpVC7Rzk9jUt2JcrEPlEnmQ8fTrXReHLwxL5Dybscqen4Vigeh49cZq3H5yfMBnNYVffjys466VSHKzsC56H5qrTsI+c5yahsrtpYwJOG9KW4jDfhzXjqPLKzPCUOWVmQXMeeg+lcp4z8F2HjjS30/UFYAkSJJGSrxuOVdSO4611R3DPX3B6iq8yiZQV6jp616OHr1MPNVKbtJbNdDupTlTacXZrqcd4J8Wahol9F4X8Vyq18fl0/VOiX6AdDnpKB1HfqK9BMisa5DxDoVp4jsJLG/jZ4zhgysVeNweHVhyrA9CKh8L6/c2l0NB1ubfqCqTaXpwBexgdfTzAPvD8a9HE0oYyLxFJWlvKK29V+q6dNNtq1GNROpBWfVL81+q6HVX8Zl5xmQfkfak0q/8pghPGcgnt7/0NOZ94wfvDmsq7/cSiVOBnkHpmvJhHmXKzCEFOPs2a2lZ0rUZtOAC20uZ7XHTGf3i49ic/Rq1J3O8EcY4NYbF9S04GKTF3bsJIW9SOg+hGVNaMF2l5aRTx5CyjG09Qc9D75FZ1Y3fP12f+fz/AMzjnB813vsx98T8sg6VnatF59iwGAycKP5VblfzI/c8Z9qoiXzYOp7jj1B/+tSppqz7G9NNWfY2ILnzrCCT1AJHvUE7fucYJwM4zioNLkC2W09mIx/L+dMuZc2T8kYB5zzUqFpW8zJU7SaXcs3F6La3upyQBFbs2PTANea/soWbQ/Cc3ki4bUr+e46e4Ufh8tdB8RNXGleAPEt4x+5psmOepKkAfmavfBrSW0H4UeF7FxslW1R3Hu3zn+de5Z0Moqf35xXySbf4tHRNKngpr+aSX3Jv9UO+LKDWH8PeHDuMd7d/arkDp5MGHIPsXMYq1Fam7ukj9+cdqo6w323x1fzk5W1gjtIx2BbMkn55Sul8N2hkDTd5TgZPGPX8TXDVk6WGp0l0V/nLW/3WXyMr/V8NH0v83r+VvuN/S7ZYEPBEcfOB39B+Jq9mQZgON7sWbBxx2qvvESjacKgwOmc+oPpUtupcA/NvYZPrj3/wrxZz5Vyx+fnc+Zm3JubLEm4hEQZRegHdq+d/jX8Q7rxrrv8AwgfhhG1CaSTyrwxHi4ccmLd0WNMZd/wrsPjV8TrzQvsvg7wtHJeeMdWTYkcPWyiPWRj/AAEjoT0GT6VN8NPhvp/wu0RuRea7cIPtV+O5znYmclUB/M8mvqsDRp5XTWY4xc05fw4/+3Psl0PoMupwwMFja8bzfwR7/wB5+Se3d/eWPht8M7P4bWJk3/btbuUH2y9IwDj+BB/Cg7evU13D38t58u7EIx8n94+/tWcrvIQ5zn0JJyasxttOSeeD9K+fxONxGJnKpUleUv6t6HBXlUr1HVrPmk+v9f0jRtiflwpMg9OcUO+1ivDTZPycEL9T/SqUc80kpEGUQ9XHX8Kh17xDpXg/TTd6ncpbW3PLcvIfRAOWNcNOnKpJU4Lmk9kcPspSmoxV29ktWaaWwU9S8hGc4yAO/wBBivnn4qftO29pq83hfwEE1nxBvMM2oQr5tvat0KxgZ8yQH/gIqTXdW8WftCtLp2kx3GgeDSSkziVovtI4yJZR8z/9c4iF/vMa9J8A/C3w/wDDPTobfTbO3jlAwbgRKje4UDhR9K+wo4XAZL+9zD97W6QT0X+J9fSx6awqwb5sW05fyp3fztovTc8Q8G/BvxRdSvf6hYPDPcMZpbnVLgGeRz1LAZP5169o/wAOjYRRia8BIHISPHP1rtJrmMZwc+xqI3m4ccZ5yetcWOzzGY+V5WiuyWn4nfLMMRJWilFeS/zuZC+FYEAG+Xj34qKbQEGdk5GPXBrcRbicnEbMF4J7Uv2ZyuHAAA6CvIdWrGzk9zmWJqJ6yPN9bgm02Xa5BB5DDoRWA2tSRyY257cf412HxIBtdMRjCzsWADAHC+przZJQ5Bz079q+pwcVWoqckfbZcliKCnJHTwa4vUH8+KuJr4jwQwPbmuJeUk5Gcc8VTfUXXOTjHDHvXYsCqmx6DwEJnpEPihOu4dec0+bVluU4P64rzKO8ZmYk/L1/wq2mvCEbS3yjuT+JqZZZZ+6tTGWWQjrE3NTvwTjqc4wcYrGuLlCcEj/GsrVPEMQfKvg4JJP5VnJeG9YEtlA2R+VexRwE1FSkrI9ShQsrG/Cwb2/HgfSrAXJwP0rMtpxHgA8cjitK1fpisKsXFmtSLiaMH949PTrUEwOPrj2qxEPkGTkjimGPec4zjOPWuJPU4U7SuNjgBT8MVXnhCsO3StG3+UBT9M1XvlG8EDPUURk+aw4zfNYoeWDyf/1Uw9e3B/KrAA57+wqGQ8dODXQmdUXccrdD196sh8dhxVAEAdeCcVMj9fX0olEJRLUkpBHr6/1qFpScn0FR7s5zzz3pB8w6j+VSo2JUUhVPHbBFNlIwPqMD1p3I6nt9Rj3pjhc5A5P41a3KW5GevfPA9qVnAz3PqelG3GDnv2ppBYkkZ5I5/StNzXQiJI6cZxntUL53fKKmJ6H170zb3LEd81tFmqGr0GPw9M1ND9/uO59vSoVGckcdCPX3q1bqdxzxzz6fhRPRCk9C0i859x7cVaRTg9Dx+lQKh9jU0fdT3/yK4JHBJlweK7F3VTFcKTngof1qYazZ3DYTfk9RgioLnRwJTx8pJ7d6ntNJVW4Gcn9KwkqFrxuvmePLkjrEnFk1wMx5YGqt34euZYyGtPMUjBUgH68V1ml2wj7dce9bMcKKpZiAo79AK8z67KjL3Tjlj50n7qPnHxN4A0K+Els0a2MzfeSJvLP4rXkNr8IL7wj4hku7DVRLppDCe2m5JUjqD7V9eeJfDHh7XopY59Ei1B35MsowT2zkc9K8r0n4BWfhtZWtNQv2M0jHy7idpEwTwmD0AFfpuTcRxo0ZRq1Wr291q6fo73VjaVaGKcak6dpJ3TvZ/wDBT7M+EvF3hjT/AArrus32pyLP9pfNnCc4O4/MRj0NeieCNfh+JHjbwZ4O8YyX994E02H7VdW1pvjieNfucDopbjJr6H8VfseaT48uY5LrVbq1s8MRDDGjtExPJR8ccdQQa6bwl+yV4T8ISyT/AGrWdXupY0geW9vSVManIXagUbQecV+ly47yenRip1G526LZ2t10/E/JMfw5iKmNqSw9owk29Xrq7tadD5d/aY8AaP4E8Y6V4l09/wCzLvUrp5LXRpEQItoigKysvB5rgPDMHiXw34ksPGOiX2m3/wDa0TW6W65mlIkO108kAsxXrwK+g/2pv2bPE+u2lprmj65c65Bo8MqRaTeRgmGNiWYwsoBbn+EjNZX7LOm22hfCmPUpYYYtRvLmaMS7AJI4VbHl5IyMsCa9mPEeFqZX9bw0vaO9nHZ63sn22uc2B4bxGKzNYSceVNX5ltpbVfN7M5rwB8MfirZeJ5tXtNS0vwP5Fu9rDcasqLHN5vDgRfMw9QSta6/sx2dhZNZXvxsLWmWK2lhpEtwSSPnH3gOpr0PUNd+++VLHO3PPFYFxqvmOYd7NJ0Lbu49a8F5nmeJd1P2a8or85KX9M/VqfBOX0l+8nKT9bfgjmrP9i/VNY8KTv8OPGVj4oubWcSS2Woo9lPEFGQPKO5ef7xOPevNdQ03xR4d8UaZpvivRrjQ3KssSFB5c7KeSsikq/wCBr3iztdyyOZHgBTZJOJTGXU9VJBHH14rpvh54Oh+IQ+x29xp8nhq3mD3NvIDIHdTkbOgDdt4/Wr/t3EYKE5YyanBdWrNfNafLlR58+E6GDqKvQq8qTTUXrdJ7Pqes/Du8kTw1YROVjAhUbRx2H6V3NpdxjGXGfUc1z1l4ctrGJYYohEi/Ku1s4HauisLWKFBgqmOOOSa/nPH1adarOpHq2/vPcxUqcm5LqWf7chjO0BmfHXGKcdWvZRiG1bngbuKtW4tUXKwM8uTyRVqOeQj93b468E814rlBbR+88aUoLaP3swLrRNU1bie5KJ0wrYqrD8KdNZ99yFmc8kuNx/WuuBuhgeUtPX7YTwoFNYytTVoS5V5C+uVoLlpyUV5GDD8NtGTHyDPbAAqV/hvozrypwQOhrcT7ZkZVSKUmYcva591PNYvF4lu/tH95k8Zir/xX95yt18JNFlGVlljPqrc1z+o/AW3ut/kavcRbufuq30HSvTbZ4JW2MDDJ0wcgH6VeWw5/DOa3p5vjcO9Kj+dmCzXF0nb2j+Z8zeI/2ffFVmjSWM9rrCDnZ/qXI/HIryvUbXVvDt08GraZdaZMmARJGdvthhkY/GvvIaaW7nPvVe+0KG6XbdW6XCdCGUEV9VgeNa1H3cTBTXlo/wDI9XDcS1IO1ZKXpo/8j4Sg1ESr5qsHDdCGz7cYq3Fe7myevavpLxp+zb4Y8RB7jT4f7H1BuRLa8Ln3Xofyr5u8X+D9a+HOrrZ6vH5kbsRBeRpiKb8f4Wx2r9FyzOcBnHuUXyz/AJXo/l0Z9vl+bYXHrlpu0uz3+Xc1YLvK5yAB0HTn8a0Le+Djn6c+9cNDrJWTnn09B71rQX5JAypUn5s44rvrYJ21R7EttTs4p/lGC3v7e3pWlDMWIOc+54yOtcxaXO/ZnnuBurctZwwAzz/P86+bxNGyOeauagPUHAFEqll9+w61HDgMD0J65qxxkfh74rwpe7LQ5nozHv7QupJ3K3+fSsaeyHcZPUY46+9dRcxljyeg7VQcAtk8Y7V7OGxMkiWrok8O2F3YxyrFbPEXYbppRtDYHVR1I7dK3ItLgY77jfOeuxjtQnr0/wAawz4ku9O2oyfahnOZCQ34GrNt430p1xPDPbsDyWj3g/iM1x4iliq03UUb36r+rnHPmjpt6HT27qkYEYjiUcYQYq3EjTHPPHPPSs7RdZs9YZks2L+XgsTEyhfzArX8xv8AVRjPqT0HFfNVoyhJxkrPzPOm7OyQ8hLcE+nOf6VyvjTwPpvxDtVS/tik0akQXqcSR+455Hsa6cbYhmYgnHf1qrNeNID5QLe54FVhq1XD1FVotqS2ZNPmjLmjv3OR8HfCvQ/Bsy3SB7++QfLdXGMr7KBwOPxrqbjUV3FUyxHYdqheAnBlbOP4c8ClkkEXcBcCuqvXq4uftK83KXmdbvOXNN8zKzySzf61wowenJqF4wnIU8Dq3OfeszxH4r0rw7AJL+5AZj8idXkPYKo5NUrGLX/GCCby28O6Ses1woNzKP8AYjPCA+rflXbTws+T2s/cj3el/TqzqS5I80tF/WxNfaiouVtt8lxdSDKW9qNzn3x2X36VoaZ4Le7iDaltA4IsomO3P/TRup+nStvQvDlj4ftXjtLcru5klkO6WU+rMeTVue5wCIzgDnr2rGtjre5h9F36/wDAOeWKlL3aWnn/AFsVrmVLa3W3gQBdoAC8ADHAAHQViapqUOg6fNfzqZXX5Yo1GWdzwqAd8k4rRk/egnOU5BzwT9KydGtD4l1wanMMaTZZWzB6TSdGl/3V6L77jSw8Ur1KvwrV932Xqwjywi3L5+fkU9O8FWz6ckmr28V5qNw7XNw0i7wJXUqQO21F+UVw3xO+BegeKNGhhtI7TQpbEM5voofnYMpBBYfN2r3CVVWEynI7A1y2rRPNALWJgWup0V+MnBYD8OM16WAzbF08QqtObVnfyXy7WMZU6eMg6dZXi909v6R8e33wC1LwN/Zms3fh+a/sQ8DyaekoCmJXy8UwAJO4gNms7xFbah4q1Oy8R2thFoFybmWKGTSvlQBIx5EKQqAxIJX5ycCvvCeSXT76SS34kijGOMjluAR+lY/h3wdo+i6fbrYafb26xzm4TC52u4GSpOSM+gr7mjxvJQ9riKfNPZWelmuq2PmJ8P4Rq0Pdi7NpW3Wqe118mfBuk/D3xF4ZjstdtpL62lE/2bU7wq8WxmJYRuzA5c4Br3z4K/s46PPo1rr9+66npmsBriS3kaRJ4pUkZdhIOGQn5uea+kr6zhlhvrK+tkvNNvUzcW8iBg+OhOe4OCD2p0NhaaRZWX2C3hg07JTy4FCqN3OcDjGa4Mx43r4zDezoRcJPdp9O1+9wweTYXBzTjG9tr66tWe+zZV8K+DtL8I6XNYaVapawSyeaf4n3YwPmJyRjtnFbMIwfmwCeM9j/AIVNFEOEbgHofWnLGVYbgGXJ465r8sr4ipXm51ZNt9XuevzbiS2cd3AI54llUHOHUMAfUelLHZxw48sbAOPl6YqdF2/d/H6elSEqe34GuRzk9L6GXM1sMikKk7WJ6dak8xTwV59+1GzDegp8Nu8zBUXzxkHGO2elYtrcyk0tWbGk6Ib1BJIxSI9FHU/4VuwaDbxcpCv1Iyafpd15lskgheAsM7JF+ZfY/SrRnJOcHFeFVq1HJrY+XrV6s5PWyIxbBcYUA9OnSkaEd/1FK94Rn90feojqKL1BBH6VglNmK52IYYgoIAWo3kUfeOQeKpaj4z0CwvorG+1OCwuJhlFuDsD/AEJ4P0rn774ueDLXWItJGuW016527YhuCn3YDA/OvRpYLE1VzQpyel9nt3OqnQr1NoN9dnt32OrfHY81TlBPzr19KlSeK4iDROGU8gqcgiopSQeB0/nWKi4uzLgmmVHxIOflPrWHrelR6tbeROGUhg6SocPE46Mp7EVvvslPHXpxVOeMMCORjtjvXfRqOnJSjoz0KUrMp+HtcuLhXsdRKjVYBk7eFmToHUe/cdjWvIVmjwwwCMc1z9xbo8kEjHbcwtmKXoVOOR9D3FXre+adPNbCOOGTOQP/AK1bVoRk+eCt/n5eRc6SvzRVh9pdf2bciMk7c/XNbcMyW96wBxDOdyHsGxyPxxmuZvCXjLDnAzVvTL5b+we1L4kXlcdQM8Y+hrCdPmXN95Fajzx5/k/8zdnl5571mC4CXD5yFznjntQ92ZIy8gyy8FR+OD+NZs02JFcE5z16ZrOnTtozOlS3TNW0maK/mTOFdNy8+n/6xSXN1tsn7jbyfT3qtfu1qIrssEjjPzs2AAjcEn2ziqcwmudMlvIpEa1FuZHnZwkaRnoxZiAAcjnNdVPDyqyTir3stO/YSUPik0loc58ZZJNU8CDSIvv6td2lkMdSHkXdj/gINeuRKmm2lvCBst7dMAegA/wrx3Wtb0m313wLNqOpW1lZ/bGbddPtDzLEUVFPThpBznHvXpWu6k0ehzSt5kkCx/vbiCIzII8FmfcgIK7QeelehjcFiHQw+HjTdrt7PdtK33Rv8zmxUoyjTpRkrXbfzsv0/ExtLVri4kkY/vbiRrhz1xvPA/BdorubIi1jUJkMMKABkY9a4jwPqln4i06HWbSZJLO8VZIWDAgqRkZI/Ku1uLiPyIBECs24jaCeBnIOT255rxMXScpzjN8rj0ffZr5HNi5c0lBLQ0YX82QDkxqevYn6Vj+OvHb+CNNhWxt/7T8Q37GHTtOH/LR+7tj7saZBZv6mprvVY9CshIEa5lb5YYEPzTP2Ge3ue1ZGhaJ9kvZfEOqlLvXLldhb+GKMciNB1CA9T/EeTXNgqdOE1XrK6jsv5n59l3+5Hmxowb56ivFbLu+3p3MrwB4F/wCENW91DULg6p4r1Nmm1DUpOOT/AAJnog6AV1hczMSTnnoe5qCa7+0y5A4POQOtEbAnaDjGDn1qcRXq4qo61Z3b/qy7JdEdtRzqyc6j1f4eS8l0RdSUocDkevarSozkHJwcYHrVK4vILOzkurqVLeCMbndzhQPUmvKtR8Z698V55dN8Ig6X4eBK3GuXClTJ7Rjg4PPT9KeFwE8XeV1GEd5PZf5vskTRws8Q3JWjFbyey/zfZLU6fxt8ZbDwxP8A2VosP9u67ITGlrbjcsbf7e3JJ9vzxXM6D8J9Q8Tap/bvxBvTezNgx6UjkxxjnAcjgDn7i8epNdT4P8C6H8PrZhpcAN1IMTX8vM0v4/wj2FbRvWlU+WDn/a6f/Xr1PrVLCQdLL1a+jm/ifp2R3Rqww8XDBJq+jk/ifp/KvTXuzT+3JbQJDbxpbwxjaqoMKB2AHYVTe7MzYG5vpVfjrIxlPp2FNe8ZRgEKPQV4agrnHCklsi6kDtguQvPSrcZhj4ypJ/WubNy3ILM3NLESScDFU6Le7NHh21qzrEuwqY/g64z3pr3hAPAI6HI6VgQeaMEE5B61wvj7xTqcU72hBtouxU8uO5/+tWmGwUsTUUEww+XvEVfZwaH/ABF8aSXNxJp9pMrWwXErDByfQHtXngmEZIDswAJPc4FVbm+2ErwOvGMUhJaPOME8Eg9fb6V+i4bBQw9JQW35n6XhMHDB01Tiv+D5luENKxJLKn5fnT5LXexbpuHX2pNO5A5H0PpW5Fbh0+YcepqKlV0pOxtUnyMw2syI/l+U9OPSsHV18kMwZt3ccn9a7qS025wO3aua1q0yjHawHPSujBYj95qy6VRTZ59dXEjsDvZjyMfjW7pcxRdoPb5ifyrLu7LEjjuP4f6ZqS0k8iPG/ce5xivt60Y1KaSO6KOstZTI/HPTHpgV0NmPM2lMnIzmuX0xgVB5wOvv+VdXpgIXJ6juP8K+Ix65HY48RpG5bkYwjAOQByKntQOp647VDMmRz+Wf51PagjGfpmvDfwnky+EWVAvQc54PcVXnjLITg9O/SrxXeeefrUcsIEZz9OKiMrERnaxkY5x71HcRZAzweD7mrnkknp171HeDt6d664y10O2MtVYoZYN0pVODwenSmFsSc9McH3pm4jJ7+ldNrnXa5YB3cDgd+1SLGFGep9abbnoTxz6VaK7+/wCXesZO2hjJ2diAsc5zke9Qtz9eOMnr7VLKhU+3HufzpqAnjr24HWmtNQW1xCBgcdePeo8ZPAPrgf41aaIYxjp2qDGO2c+v+PrTTGpDSnp3OcU0RZByMH0q0qZHT3+lP8ok46Zpc9h89iqseAM85/CrNvBggjt19ad5X8voKswxEZPXnsKzlPQxnPQPLzx/OnLHwRjPOT2qcJ3bp3xS7No6E+vGa5+Y5HM6q6sQOo+XHU1XhtNknQckcfzraulDdfrntVYR55HTP5V4Uaj5T5qNVuOpPZxkKM5z3xxTbuR5p2BBCRnbg+vHOO9WIF29cgfWrjabb3zBpQd3qrEfh71z86jK8jinUUZc0ilZ2fyk7CVHUnnnvVd7INNv28jgA9vWt57BjNA0MxhjR8vGFDiRcdDnoaZqWnQ3FtLFt8vcpUMpIK57j0NTGsnJa7/gc8cT73qeE/F/xBB8GZT4nHie10a1uGDXek3T+Z55AwHihzuLHgHH1rivA37dGhazrsVr4j8Ny6BoskDNDqsdx5rFwRgvDtyqkehJFXvib+z9FP4c1e/vbG1v7yAPKL2ZmaaROT1PIOO1fIus+GZrudpLOVYo4wNo7cCv6EyHIskzjBuNeXtZx05l7ttNLWerX9655ecYrHuFN0rWXZavyb62+8+69Y/aP+EsmqWmnx+O9MlmlG9JImdoVPYPJt2qT6GsrxRf/De90+STVNT0hgFYlrO5R5ee6+WcljXxd4c8KRaZAbi6ijl1KUfvGwCsak52rmujihMNsYkRUhzu2qoA3evFda4LwWEnF4avNW31Wv3JH3WRZdmc6Ma2Jkotq9le6Xn/AJHSJcJqurSWdpebIC5EUt4wVzHu+UvjIBx1xXV2/gLVYLgRWt1pN8fMQP5F8pcKSCW59AelePajAmlQXN9Eh3MM+XtJBYngcds0/SLj+0nGbSa1n27im0446kMK+wrYGcoJ0aiSXdX1/A9T+0nTrSwmKajPp2a6NPa77H2TpHw50SxV4x/xMI3AyJgGXpnGO4zXZaZoVvZIBDCIVxjCLtGPoK+JLO6vIsKt1dIewSZwfXPBrpNK8W+INClR7HWdRt5ARkfaWdT9VbINfm+O4VxeIu3ibvzVl+ZVTD1Zx0mfaEEVjb485whOfvDH5VfXU7KMYhzMf9ha8A+HnxmvvFV9Bo3iaOJZ5Ttt7yFdolcc7WXsSBxivU5byG0B/e+WMdSa/L8dlFfBVvY4j4vJ3TXdHizwcm7VG7/gdg+sQQQvLcSQWduOstxKEVR2JJOBXP6p8W9E0rxL4Y0a31Gx1iXW5pLcvpt0sxtmAHls6rn5WYlfwrwH4s+O4/Fl4miwybrC3kEsgI+WSQcAe4FVPg9qPhTwh4wj13X3uFNmP9Cgt7ZpF80ggyOw4BAOAPfNfS4bhanDBTxWJjKU+V2il1a08731FVyWp7J1Vq7fCldvtqfY6ZzgL2/A1NvI42sBjIzXmyftGeBsgf2hc7v7v2GXP0+7imP+0t4LRsRy6pdn/pjYNj8zivz7+xMzk/8Ad5fczwXl+N/58y+5nqMczAglRj1qwtwn93gA/h6mvCtV/ap01Bs0vw/qNy/QPdFIUHuRlm/SuA8R/F3xD4wEltczJpmnTDbLbWLMrMPRpOpB9BivUw3CeYVmnWjyR7tq/wByO3D8P4zEv348i83+m59Z299bzKk0AiuM5wSAynsD15I61OkueOn1r5N8F+JdQ8MQm20e9mgjbAWEtvX2Cq2cfhXYnVvH+rAgtqbr/djhCe3UCpxXDlSlLkdWKgno3o9fLXt3NK/DdSjN81WKXduz+499vdVg01Q91NDAvA3M2AP1q5DqmImKxrMGHDbuB7j1r5rbwR4t1Rw8umXl05wd1zKDj8zxXefDnwb4t0Oc/bdTSzsDnFkczbSeh3fwgVwVsqoYaHtIYiLmunf0tf8AE8/FZThqNHm9vFyXT/KzbPS3R2IORuzn0rxv9onVvD9z4LvNL1O8ijvpFLWyjlxIOVIxz1ryH4nftA+PPD/ifU9AdbXTbixmaNpYwX3g8o6+xUg14Rqusahreote6jczXl25yZJXLH6e1fofD3BOKjWp4zEVFGKtJWd2+u+1j6DKsjqQnDEzmrKzVv62NexvHkjXd9/A3bmx9eK3ba4OenB5yG7GuWspGJYeuOP610dovy/e25H5mv13EwSPvZTuzqdMuNrLtYHvlv5V1Fg42r79MVyGmfeB4YnjtXWaWuwD5eWIwh6ccV8Vj4pXsZOV9TobcZC8ZB/nU+0Feg+oqO1XK5Azjr61YOTgjHHGRxXw9V++zmbKlyuF6cEcjpWZLJ5YfsBz+fFal4R5fOWz0HTmsW+lAz83Hp16/SvTwkeZIq+hQumMpxv5Pbb0qOK0DsVJIJPH496fAoZsHHUnG7k/TFXrK2IwehPqOa9yVRUotJnFK7Ov8DaWYrKSQ/LvfB9SAMDGPxrpJmA+WMYAPU1zmjCWIAROVXAXavA6mtRLZ2A3SyEfWvz7Fv2laU29zgqQfNdsdL5SZMsm9h69BVeS8WQ7Y8k+w5rXtrKHqyhz781NNAqAhRtHPAGBXJ7SKdjFVoxdrXOeS1vbony0EC5++5zkY6gd/wAazdY0u/mY2unjzroj57+7H7i2/wB1By7eg+76mulEzMxQdBw3+FJJIFA4yTwMdT7V2UsTKlK6S/r+ttjX2k76HK+Hfh3pPhi6N/KH1XWZm3NfXYDSbv8AZA4QfSuo9ZJeTn7o5x9afFCYn8x+Xx19KqzzB3ZV6g8k9AKVavVxUuarJt9/0XYHKVSV5O77ks0pcEKQR1PtzVTZ5vAPyZ59TU6xqMA/dPr1Pua4j4k/ESHwdYm3t2E2rTKxRccRjH32Hp7d62wmGq4uqqNFXb/q7OihSnVmqdNXbNK8mGva5/YFucQwqJdQlTrHGekYPZn/AEXNdYsYjWOC3jVEAAVFACqg4wB2wK4/4WaW+keE7eadme/1Am9uJJPvMW5XP0XFdrpreYJJjwB8o9arHtU5ujTd4w09X1f9dDLE2jJxWqWnq+5U1YkusQzx2A61m2sQbXLYHoJMjjOSFNaDHfO8h5AOQT2NNt49uq2Q5yQ7H8jXLCXLFryf5Di+SDj5P8hbsbnuG552ggH3NWtItt+k4PJHH4j/APVTLmLEfIwWcds1d0bAhuYhjCSH/H+tYTl+708jnqTtT07odPFuhSTodueaqWCAeZZSn9y4+T/AVsCPerxHt0PtWdPFkkjIdOmP1rnhPeJzxldOP9eQaZKSZLKcg3MHB56g52t+IFaMac7e3cj1rI1iC5a3TVbGHztTsxhoQQPtEX8Sj34yvvx3rQ0jU7bXLG3vbKbzbaUZVh19wR2IPGDV1abcPax22fk/+D0MZ6rmXz8n/wAEsPGR7c+1PRRJxjGKccjqB607b6j3FcFzFsjW1Z3CRnbk4wen/wBavQdH0WK1s0VcBiBuPc1wafKBu+8BnJ4zW5o/iCXT3IkzNEexPI+hrjxUZ1I2gzzMbTq1IWg9vxOtksgg5ao3tMEYNRW+twXmPmAY8YPBzU0kiN0PXuK8PlnF2kfPWqRdpFd7c4zwM1Ult2yfTr+NWZJn6Bh9KrNO4GCpYdyOa3jc6YcxheIPDdh4jsHstSs47u1b+GRQQD6juD714Z4v+C2oaNG7aXH/AGtpgz+5bHnR/nwwH519DG+jzjp7Hg1FIySH5R75r6XLs2xWXP8Adv3Xunt/wPke/gMxxGBfubdnt/XofM3hH4gal4OcQxSPPbRtte1nJDp68HkfjXtvhX4i6b4qtwYZRDNjDRtwwP0pviz4d6H4q/eXtsY7tRhbqBtkg/EdR7GvItf+D3iDw7dtd6RN/aUKncvk/u7iMdenRsV9TKWV51rJ+yqvq9m/XY+klPL81V5fu6nd7P57fee9SJuOcc+vc1UmucnbnpwDXinhb43XujXB07XIXIibazMhSUfVDzj3FeraV4h07xJbiexuVkXuB1B9CK8LF5TicA71Y3j0a1R5dfLq+Ed6ivHo1sW513/K3XrwaovIyHIAEmBntuGeefWpZpSjDP3OvHYVA7jernkjP41yQVghHQf9rWQZVht6deh9DVC3v2067DKQPmyF/veo/GqF3I0TSSxglwuXjX+L6D1qjLqS3tqs0U3mRtkB1PHB6H0IPavRp4a6v0Z6FPDqS5ejPQnuUuQLiEbzgYHcjPT2NT6XpFjqV0tvfeIdN0aKS6S3iivZgk8ruPkVAepY8AVxHhTx14W0vxDY6d4q1mLToJMzSRy5Xeg9DjABb39a5fxJ4o8V2Hi3xbq+g6Do+u+DtUuIm07VfECIpitVZAPstwu4qok5wU4yGLZr6LKMg9q3XxNlTWybtd6WSb0PkMzqVsLU+rUU+Z2s7XW/4u13ax9BXniPRNBebQJdGj117RIF+0p5bLevk+YrK33VTABz17V85fH39rC48CeMrXQtZ0iRTqkSRw3UIQWSRs+MHdjOwD7pHpXk/wARNal0f4U3l7PqUmg+K9P1ECeKy1AyXc3mT4MkYJ5VkbKLjFTaB8PfBH7QfhGLTrXTPFvinX31KO3u9eu2KzWzGREPEhEQ2xndsAr7TCZTQcoVMXG9Hm5bRVknolJu9mtd7u55OJprBp/V3erZSvL72kum3RHuniLWbqy0vRZ/FvjpIdDW9huLNpFgSN5QpMcbhlKMu75h71h2vxJ8A3niuWAarp6WenzxXUw027kszczKC4j/AHLpG2MFmXBDBsYr4D8d+FdT8J+P9T8Caje6p4l/sXUp7GGys7o3UZSM4V0VSRnHVR0rovhF8OPh7qnxZi0nxT4ivrLQIoDLMmrQLYSNOCAsTDe20fMeTj7tfVz4UjgaUq1bFSbgm0oxW3kl1tp+R87DiJYyrGjDDRtJ2u3ZeeqR+jFr4nsdX1rSm+HFhY2Hh+ykm/tOySREtJ1dwzSW8mCFMbEkpgZ3cdK7Cz8XWba1qWnDcus2cvlTWUq7JE+UMrYPVCrA5r4isNE8O/DjRfF9x4f1nUvEngWKWC3tZ7XUQY7By4DJMgKgqzyn5uQR1r6l+Hmqal4p+G7R6ff6C3jLQFf+xbrVFk/eacyKr+fGo3KAqBNxzj5SDzivz7M+HKGOvNSs3tJrlbe75lfe7s+vqfTS5qNGNTlvFWTV22r7O9tUz0q0hV5mnnYPIR8zeg7Ko7Cmz3Zu5cA7YhxgenpXA/Dz4uXPxB8PXU8+mWmnCyu3tv8ARJNyzYAO85+YdcYNdLDOoQzzuLa1VSWaRsADrknsK/KMbltTBYiVCr8S0/4Y7qdKTjzy+XU2InMpwoYDpz3+lVPEnjPTPBlnFJeM0k0mRbWVuu6e4bsqKOTXNDxlfeIg1v4XhVrcZV9avFItlP8A0zXhpfw+X3qXSNBstAuZbzzn1LWJhibVLvDSuP7q/wBxP9leKI4OFF82K/8AAVv830/PyOj6sr/vfu6/Pt+fl1KA8P6v4+vY77xlJ9j0lCHt/DVu/HqDcOPvH2FdvHdRWsUdvbRCKGIBUiQAKoHAA9KzPOdwCDiPnv1pxukiUgAioxFWde0WkoraK0S+XfzepdSMqtk1ZLZLZfLv3bu2aY5w0jBh2HYUSXajjOAOmO1Zkd0ZeAc9j7Vaii3cscn+Qrz3C3xGTp8vxEhuXkyIx9PSkEEkvLHA449asR7AABx7CpDgnng9M1HNbZGXNbZFURCMDr+HapRIAOuO9Mup44V3OQoHcmuevvFEUbmOH52z1PQVtClOrsjenSnW+FGrrGuJpFm0oYBuwHWvK/EOsXWrvvuW3gcqo4x710t2kt/80x3HsKxdQ00D+Hnoa+hwMKeHd3rI+my+jSw7u9ZdzjriMvnPI7A9cVatl3w4J5Bz79KtzWLZ56joB2/pTre1CN05r6eeIjKFkfTOaauTWEJjweM4+n4101rDn36e+KxrSHB5/OugsB8uM+5zXgYmd9Tx8VPsR3EOYuPbiub1a3GGyR3rsJY/l6Vzuqxg53fTpmow07SM8LU94891C2AmYHqOfY1l+UdzAdemD6d67G6sh1wrEZHzVmf2f+8XIywxn3r7vD4uLhqfTQkmiTQ1cIoKcD0649DXZWShYRzz+Vc9p9ssBGAoY+ldJagkDHNfOY+p7SbaPOxUrlnbuOcZ/CrUUW0AA/59KbAu3AFWkHQ4Ga8GUuh4s5dBBFnjp+PemyjcvTBHp2NSnp6fzqNyO5rNGKvcosvzeo9cVVu0wBzg/StArg4z1/WobyLameldMZanXCVmjmbp/LJ27hnqAM8VCrlpOucdgepPHapr+Mu3G4c9v6U23gCsMdcA5x0Fe5BxVO73PYTVi/aZYcfWtSO3yD09Kj0+03AY69Ola6WwQcDp/OvGq1VfQ8uvVSdkY08GOenfjnFRiEZx3rWuIN3sPWqxixjjGfzpRqXQo1boqumFyemcVGUxhQeeuMZP/wBarxhJwNuecZPSkMBDDk+mKpTsUqiIYbYY69DnmnvCM4Gc9sfzqxAuBx+fY1L5XzHIrNz1MnN3KWzknj8qlQEZwOOuKlkjBojXA68jtS5roHK6FGCP0x61JjPXijjqT7UKQv4f55rMxbudtcY6dcc9KrJJ2zk5qu93wRn9arLc4bufevHjTdjwYUnY3IiBgHr1+laMMmF61zkF4BgE9/SrkV9g4zgEdTWE6TZy1KLZ0JlI57dOKr3Fxn6VnG+4znAqncXvYn8fasI0Xcwhh3cbr9tFq+m3dlKf3NxE0TgccMCD/OviT4uW2lfB/XtF8N6TpkN1f6tKIo53c4RAQGJU57Gvsq+v1W3kcnhQTkV+evxJ8UDxp+1ZYR+Zvh05WjB7ZWNnJ/lX7T4fUq0q9WN/3cYttd2loGL/AHFKmtpSnGK+bV/wNqe22szdRu+nepoIgy5C5P3cD2qZwvUDaOcH+7+FTImPlH3j2bj3r9bc3bU/XI1eVDdE0+O51+xtjsEc0ypiXhCTxg/Wumn0yew8WS2sOkTFpEaNV8tiigA5JbGMYFc7NajYQGx0xt617Z4I8Vy6x4EtvtUvnXdq8lrMxxlscgn6qwrwMzxdbCKNanHmT0au9G9npueHmOGji3Fs4m9sre/8O6XNfRKb82cWZY8KR8vA49q4t9QFvc+T5Pm9cFCAfyPFdX401JIw6KyhVGMDgAYrzOa8aW73Zz6H9a78upSqU3Kez1t2PPqYmeHahBm+viFtOuoLiOJllt5FkVvlBBUgg9a6Cb4v6z4pn2yRpbdtwYk9ecKOBXnN4WYlupPIFWPDjnzcdWzXfWy7D1IqrOCco7N9Dyq+YVnXUb2R7X4Yt7e4gVJ4I5QT/wAtFyxPU89ea6KXwFo+oDMcMlnK3G+3fj/vk5Fcf4Yu2ESZbOe3vXfWExkC/wAPcE8cV+a5nKvQqOVObXo/6R9RQm+RWOdvfhrewMGsrpLhd2WWT5WP9Kwr7RdT035bixkCjoycj9K9WRsgEH5Rxz6dqtR7ioJOR3yK8inneIpaVUpfg/wOxV5x31PDTdLlQz7CTjBXaOmec1LFMMqdy+u0Y659ea9h1LT7SVP31tDKD03oDz9awrzwpo86OTZomeSUJXkfSvWo51Rqr3oNfczT6xdHEw6k8LZUtGwPDKeRjnI9699+D3x5iv57bw/4hkWK/bEdtd9Fn7BT6NXjd54V0pGGyBuOQN5HIrKk0W0tZEmih2zRurRyBiWVgchh7g1OPwWCzig6dRO/R2s0/wDI8nHYSnmFPkqL0fY+78A4IGD1NV9V1bTdD0977VLyCys1+9LO4QL+Z5r43v8A4u+ObiMo3ia5RMAEQRop6euM1w+szXuuSedql9eapIp+V7ucyYPsCcD8q+IwnAdSU08TWSj5av8AE+RpcM1JNe0qJLyTb/Gx0X7SuraD4p+Jral4dvYdStZ7SJZJYCSm9SQMHHOVrysW3Rjt46jp6jNbVxb/ACkKvOevQgVDDbNvU/Nw36V+34KEcHhoYeDbUVZX8j9DwtNYahChF3UVa73I7K03BtqN1z6Z9a37KE7QMdcEY9qitbMKvRgOp9cdK3IdNI2AhsHALD07VzYiunuym7lnTELOhycDA+X6/nXW6dbjClTt3dcHPSsXTYCv17iuosY9igHb6euK+KzGtvYm5oWydvu9s9DU7rjPGcY79KdaxjaOKldNwOMcV8ZKd5HO5amTeHBZgeR1b9OK5y+cyOVHTv19iK6DUDy46fyHHbNc3NEVcsd3PfNfS4Be7dmregsGBIB68f8A1q1oNocEHsC1ZMUR3/KWVgvGBVrzSkikjtnn0rtrR5tjC12dbpdxgou7P1ro7WUMg47dMVwthffv0UbgDyC3OfyrqrC5Dbe/FfF42g4SOWvTurm9CeOD+VQ38zohKDL9FB6H/wCtToH3oOelEsPm3EY64JPP0rxo2UtTydFK7IBAIYsHkDn6mmwwEHzzne/QH+EelWtgZ+T8qnI+oqGdixMcXXuTzirUm9C1JvQpzyvK5ih6Hgt6UxbZYFwO3P8A9c1OyC3BWL8T1/H3Ned/Er4nReGQ2m6YY7jV3AzvPy24x95sdW9Fr1MHhK2OqKjQV7/1dndQpTrSVOmv67sn+IfxJt/Cdr5MWLnVpF/dQdkH9+T0Ht3rxrQtLu/HfiyO2aV7m5u3Mt5dP/DGMFmPoAPlArn7q7eS4lurqZ7i4lLO08vLE9CTjt6V9B/CDwQ/hzwVdavdxeXqWohWZT96KHIKr9T1NfpdWlQ4bwLlF3qS0T7t9vJH1E/Z5Vh7x+OWifm/0R1ctwIIpQgwI12qvGOBwP0Fa6KbbS44eclQGJ65PU/rXMyfvLu2hIHzzDcMfjz+VblzcZb0bt6V+YVovTz1Pl6tP4V8yeCHPAAGWAH0FQCQyeK4YQfkjs5HOOoJZVH9auWQMYTIJIHOax9GkNz4213J4trK2jA9C7yMf0ArOkrqpP8Alj+bS/U5Xd8z7L82kbE6/uwM9WBo05xFq98ucf6s/mp/qtSXMWQhyT8xrInmmOv6tDAMzrp8M6D1ZJG4/HpWdGn7WMlfp+qI3i1/W6OpztukyeMYPvTZ08uYHt3FVbS7i1OyhngOYpUDqfbjFXuLi1EgIJ7/AFrz5RcHZ+hx6xevoRW5aE7wM4Ofw71xXiv7R8NNTfxFaQvdeHL1wdStIuTA54E6Dtn+Ku3tZSoxjpVm2hhuRLZzoJI5VI2uMhhjlSO4rqw+J+rzbmrwekl3X+a3QKp7OTlJXXVd1/mujK+m6jaaxYQXljMtzaTgFJEOQwq0UK+464rwvWI9W+AXiQy2ge98HX8xIt25ELHqmT91h2J4Ir2Tw54l07xRpSX+mzi4t24PZkbHKsvUEehrox2XPDxWIovmpS2f6Ps0a4jDOlGNam+aEtn+j7NGgApHc0/dxhhkfyqKRCNzRevepIZA5Iycjse1eG+5wva5INwbAycnr7VrWl1JtVd5yR0HOKzvLOcoCQe3pWT4n8T6B4Zs/wDie6tDpqtyjtJiXPqoHJ/KlGhLEyUIRbb7K7OZw9q1FK78ld/cdm115QzISPX3qP8AtCMnqCc+uK8r0P4s/wBq2csunzxazaIxjEuDC5I6BgRxkHripLT4saKl4tnezPol6/3YNSXyw2P7snKMPoa63kmKi2nBtrdLdfLdfcVLLK0Pij/Xpuj0+SdZPRh7iqz+WTlMj6Guak8RP5O+IJKSpKNn5GPUfMMgCvMNS/aZ0i2g1Kzu7K80zWId8W0oJEEoHZh2zzWuEyTGYttUKbdt/K/kVSwFabtBXO68W/Fzw94SuHt5b77VeD/l1gXcw9jjp+NcNJ+0nJJMws/DM90gOFdZTyc+wOOK8X0C907UtZiN9fK0VxOWuJZThn3ev4mvsjwx4L0m002AWlnGsTjIKqB2619dmWAy3h+nCOIpOpOXVtpab7WPfxNDA5ZCPtYObfnb8jwjX/itoviu3CeI/Ad8xXnz4ly0fuH4OfxrkreXSrW/N14P8Vmyn4/4l+tAxtnsFc8HpjmvsA+GrRgPMgjPtgVzusfC/wANauWNxo9vIx6lowc/XiuLC8SYKknTVJxj2vdfdK/4Myw+d4an7kIyjHtfmX3P9LHkvh/4qSxGGz8T2MmkztgLd7d1vIfZwSP1rsnuoygdZg0ZGRjkfXNUdR+Amj26Sf2VPeaTuH3IZMxH6o2VP5Vyd3ZeJ/h7sF3aR61pGfnuLMFJYh1yY+QQPbFaShgMe+bBS5ZP7L0v6X0/E61PCYl81B2fbb7r/wCZ09xeGM7C2G5KsOQa5vUdPure4F9ojxi/m3G706ZtsNxg4DqwHySY79D3rWttWiu7czW0olt5kwAAMH146g1EbqzFpIjGNpxIGWQ5VwB1XJ4APrVYfnoytb1Vvz/r0OtRcen9eZ5H448Pah8QNe0bQr220jSjrUrxWN3rM8avZSRKD9nmCksnnOcK3GeK9N+Jfxq8R23iLwz8NvEOkrZ213YS6S2n6XapcS2IT5BcwyKSJQR95QPlrzaysPD3jL4lxtfeJYrXxBBrEb29zbpvR0RXeFJC6iParqvO7JrS8UJ4k8QfD7Tb0aDrej+J/BvnavqGuWSQxB4JpjFNNAzttdpMbycYwOK/YaOGhWw9KhJJKz01Vm1o1fpe3T8T8lzrEzjjnUbvytdL26NX6O3cTxNo+nav8WPCN9Pr39nDRrONtIfUbQST3UjjYUuMgBORlfr2Nc34AvfEvxE+NXjjQNF8dN4e8NxMlxqEljBGzSXDKEIhJGQfl5b2rlr/AOIeqaxr2qa1F/wid4nipVsbu1e88qWV4UKGd5EBjiLHk4PJ6VP4RubL4veJ/h9oWjeJLDwtqcNs8Ukmioy3ZmCbSkshATBOcE5zUSy+rh6E1J6KNk2lJQt7zfLZtu912vqux1SxVDFQg4O0m7yV7OWllZuy21aMJ/EP/DKfx21weHtHHiof2WkZuEV1Zl+88rMoYeYQAzHgZz0qt4S/aI0XVfine+P/ABfpNjfWurpJZ3Vs1iJhpoG3yTnHzB9p3EjOeld94X8LePPh94j8feDtPW7l00Iwk8Q6zBzbsyrv4wfMUIXYYwDWp42m8Nw6VpFlqmn6Tpuj2Njbahcaxf6R9na/iDgRmzQ9Q+3ncON3SuyVbD1JWqU/aTnFRc4tpuNk72tZNu1ktb+R41DL3FJ0qqjGLbUZJNXvte92rX127FG68U+CPiZ4qh8QaSl3rdlf3X2aTwXpIFulz5ajbczREgEh8EFv9nuK9v8AgNM1/wDFPRNS07UdQkt/DGmPPf2Ec4juJnnDARsCCsyp5e0hTndtxXD/AAQ8KfDrxDoF5PqvhP8Asy61ZGez8QQaXcQSwOzFhG2NkIClRhtwz3Fbev8AxF8MfDz4WeDNIiZrbWZbxLs+J44xcvBid3nQxqwYgYwQSV+brXn+yi6sKVFS9zRc2tlb7nppeyfc76+Jm8POgoq8mk2tmraPf8L6GjpMng3wZ8QtfvfAuujxPqOv6lMZtIvzLC0YU/NPvI6I5IcEbvTiu+m8Kf2tcLc+J77+0yh8xbCNTFZxHsNucuR6uT9K+e/H/jfwd44+MGla74fXVteNmsQS1u4Qs7TBj+7hP3vLbhgTn0yK9/8A7Unvwks++NuC0K9BkdM+ua+D4tozo4inWguWU1q3vpokuq07W9T6PKqFRYWDT7q/X08v61OhOoeaESEBYRgBVGABjt7UvmouAeT6Z6VjxSytlYQeOpxwParMUfAJJJr8xlBI9F0Yx0LbXTSjHbsKenABqFd3QAAe/pTJtRtrYYaYLz0/+tUqDekUTy30ijTgk6AHP6Vfi47+34Vxlz4uihB+zxmQjuTgVzeqeJtUvwU8/wAlCOVj+XI+vWt6eX1K77LzNIZdWrPsvM9Q1DxTpWjL/pN3GJDwEU5Y+wHWsdPG8uojFnE0UXZpBg/XFeP+U1vN5iopkbku65J/EmtrTfE9/ZkL5VvIoHOUIz+IJr1XkkKcLwfM/PT7kdyyVU48y95+f+R3t/51yhMhYmsm3gJl2kdsYqG18bLdRlbixaMnPzRPvB/DrV2yuY7iQFTgeh4NcbpVaCcZxsKMKlGLUo2L8MOOg4xmlntBKPWrKxYbPr6VNsz161wOdnc4nUad0clf2G2TOO9U1tDnGOOprrdRtN68dqyTaZxwOO3UfjXfTr3ielSxN4lOCLDAY5FatouH6/41CtuVHAxmrMUefx7jionK5nUnzIlK5U47Vh6ooUc8/pmugwD8tZGoplSOmB+VTRdpE0JWkc8YPO3AiqE0BXAPU9fxrctbch8Y/Pmor20+cD3717MK3LKx7kKtpWKVnbEjdjA/z2rat4cHjn6d6LW1AhHc1YACpyPw/GuWrVc2clWrzuxJGOo4zVmHjpwaqr1+vFWo/mHtXFI4ZkpG7j8eKhkXP1qfkjFNI24I61mmZJ2K+zB/+tVS9I2Hr0q+VDdOKqXUWRk8nrxW0Hqbweupz00ZYnHT0qazsw0oPRhnA9u4qy1nvfjjPJ960bK1Abpjt7V3Sq2joehOslHQuWdvsFaAiGzrS29p8oGeO+alMRUbV614s53Z4E6nNLczZYN7+2PzpkNsGbH4Dt9a0li5JxSiA8lRz9Kr2nQftdLFQacH479ietPfSNyYxx6U8xzRjjOaaLl1b5u/PoKXNPdMOab+Flf+zCBgD2qCezmGSCcfnW0l3xzyTUm+OXtzS9rNPVCVecXqjjLpLtM5XI9P5VVOqSw53IRjnBrv2s1kzgDHtVO58PpPn92D/j711QxdPacTqhjqe04nDHxDtbk/Wga2hGP4q6G78HITkJ+GKov4LJBXbgdK741sK99D0Y4jCSV9jSGpDYOeBkfSq0upiJmPWqIuFdcgj1zWdfT5zyMDOKyp0FKVrGHsYx6G9HrgyATx6k49atRayjYJbOOv09q4A35hYFnZh1znvQmumMqf4QMkZPavSeVSkrpHO6cWz07+0wE68HnrVKfWF55zXEN4iCoVDc/X8aw73xUFmI8zBwPut0JGKzo5NVqStY2hhYrc6fx34rTSvC17cbwAiHv+Nfnr8FYr7x38fIWtE868vZbl4y3O3crAMfYA19GftBeOGt/h1doj4eRGAOexGK8j/YOlSz/aE066lQeQtvLbkns8qbVP5iv2jIMDLJsixeLirz5W18k7L7z844ixLWbYPDUlfkfM13d7/kj6X8c/s465oCi50MnXbbbmSMkJOrY+Yjs4P51wdx4G8SWU9tDceHdSheY4jVYWfJ9OMgH6mvuJk5z3x17UWsb/ADZHGelfk+G44xtGHLXgptdXdP8AyPtKecVoR95J/gfFUvw/8V28/kS+HL8TKAeEBGOv3gSPwrrD4cufh/4Y0xb5VhvNUEs88YPCbSu1SfUK1fSmrDZ9pb3BBx7V4x8dgGsfDsOfnAlYnvjaB+pr2MFxDXzfEUsPOCjFu7t1sm/wPQoY2piHFNW/4a54B4mvvPd0zx0PeuSXPmZ29+tb2tRjzCSdxJ5zVCCzeRdpDYB/EV+0Yflp00jkrxcqqfYqTxkIAeO/4Crvhq3LTZH9/oP602+i8v5Ttzg/y7Vo+FkAKNj/AICevWtKk/3LZ49XXFpeR6f4ZiEcaf3icn8e1djattQKPp97t1rkvD0TIi8ZzyBt49q7KyiDKuFxhs4r8ozOSU5Nn2dF+6jSt2Jxt5I/A49emKvCTbHk98ZIHNU4EZRx83HRuv4+tOkkYAkNwf7vH4V8ZUSnI3cri3M28gggAHJOelUrj5kz9303d+9WGPyjJ57d6jkQbXbG/nFbUUoNAnoYN18vPzc9O+KyrkBu/wBa2L/KMTg8559PTFYsw8vOOo6Efzr63DaxuHNYzriLcOR1PB9/T61nSRENkrtxnp/UVsSR+a394ZPX2weKqyWZc4HTPIx3/GvZp1Etzbm6mTJAGx94dffPcCnwWW1+R6fQ81de2Ikb1APAPpx1q7a224g4UdPw9K3lW5Ua86aIrS0C/lkZH861oLdcDO04GANvFOtrUZQBcMOMe9aiwFcMfpgeleJXxBXNcLOLay56+nuO1blou084x37Vn20O5wAenA7j65rRtyMZ7cc+9fN4uSkjJvU1IydoPb3pHO1cgjHPOelMQ5HTPJz+dQ3MwGV6jGAK8FR5pWMbambqkgyU464znvWNKPm43Hp+Qq7e3O5vlOc988fpVNGyo+uMnnrX1eGpunTE5aixJs+70zxubjPappE3KNvyr97I65qHesasd3A6djk8U5ZWbr3PHc1tJNu5pHct2iYVdnHpXTafL8o9O2OlY1hYEoGHzAjrWih8gbe3rXz2MnGo+Va2HNJqyOot5c4Hf09auIGcoF5ycGsG2ugOh5rVt598e0sQfUHB/OvmakGmeHVpuJblUxgqgyFOCT6+tU5T5UOyFsnd8zdzVoqsqYYBh3z3+tVZlS0iaVjtijUux6AADJ/QVNPV8pzwVtzyP4xfEO80W6TQtKnEFw0QluZ1+/HnooPQEjnNeHSNuPlHd+8+d3diSWOMknuava3rj6/rd/qkrZkvJXkHfCk/IPwXFW/Avgy/+IOtxWFgGS3Uhri7IysCepPdj6V+/wCAwlDKMEpVLKyu35n32HVPA4b3tOrZ1Hwc8Anxnr4vruP/AIkmnyBnUrgTTdVT3A4Jr6b1K3MulyQjspOB6+gqp4Y8PWHhbSrbTbCLyrK2UCMHq3csx7knrV+cmclP4P4j6ivxrOs2nmeL9otIR+Fdl/mz4jGY2WLrqeyW39dzgrZx/aluSerNjp1wauSTHzxz1YAd+Ks67pwgvVuYRyG3Mo7djj8Kzt+bpATghicD0qbxqpSj2PTjKNVKa7HQCZvm9c4B965P4ban/anirx1OG3xpcW1uh9kRgf1zTfGvj2x8G6ZLPM2bp1IgtwcszY4OOw9a5/8AZoZ5/DniG6kyXuNQBdz1LbAT+pr0KWCnSy2viZqydkvPVN/kYSouOGnUkt7Jfem/yPYSMyIBxxnk1z9lchPipNCCATpG/H+7N/8AXrool3Pk9lxnvXE6fI3/AAv5Y+CDoTdf+u2a8fAR51WXaEn+R5aV4z8ky74fnOi+IdV8NTHGz/TrE/3oJCSVH+4+4fQiupspPLneI8JIMqPfuP61xvxqs7rTNM0vxfpyk32hzHzEXpJbuQHU+2cVs6bq8Gs6XZ6laHNvcRieAt1Gf4T9DTxFJV6EMXHaWkvKS/z3+8tw9tSjVXXR+q/z3+825VMUme2elSSkgZU4cEMD9KiE4uYFkH/Ah6eopbZ92VP1ya8Zp9ehytNrXobl1o9j4v0V7W+tluLG7XbNC38J+vYg9DXzL4i0TXv2fvHAFjci4065QvbSTAiK7jBw0UmOBImeo+vQ19KeHr02l4beQ/uJz2/hb1rZ8U+DNM+I3h258ParHut7k+ZDPkB7aYAgSIex7Ed+9evkuZrAYh4bELmo1NGt/n+hy4bMZZZWdOqualL4l5d15r8fuOA8BeOdO8e6X9rsdyXMYHn2UvEkB9D6j0Peum+z+bl8/P618la5pHiP4PeNI1lme11CEE2t9HnybqPPcd1P8SHoa+lvh147g8f+F49QtkSDUsNHNaseEnA5Hrtzg/Su3OslWEjHF4SXNRls+1+jfbzPWzHArDxWJw0ualLZ9vJ/16nl3xz+LWq+HtWXwzok4s7gRCW7vEwXG7oiE/d46mvBZZGvr77RcPJdXZ5ka4kMhJ7nJJ61v+OfDXiPw9rNxP4qtJLe61SR51nBDRyNnkKVz0GOPSuZLLbsrFN2TjzPQV+wZLgcNg8JBYflk2tZKzu+uvrofWYChRo0V7Kz01a6vq7+p0fhbxRN4U1GO7T95bSgJcwDq6dsZ/iHUV7bLa6d4r0tYrqCHUdPuEDqHGRg85XHIPuK+cSWciToRgD3Prn1r1f4K65vju9GkZpGh/fwZOfkJwy/g3P415ufYJ+z+uUtJx3to7d/kViqS5efqZ/ib4F6pZxvN4WvJ7q36mwedklUeiHIVvxxXkN/aXmm30lvfwzWt8n34rlGRwfcHk19u6ZArKOc/wA81b8QeDtG8W2H2fWtOt9Qj6KZR86e6t1U/Q18zl/GVTBv2eKhzR7rR/8ABPAeZSoPkkrr8T4PSR4nWWN2SRCGRk6hgcgj6Gvt34NfFu48e+DIrhmRdTtiLe8iTA+fHDgf3WAz+deS+LP2WFkcy+F9TMZP/LpqALjPYCVefzFYfwrt9W+CfjPVJvFWm3dlYTWRhZ4YmmWSQOpXay5HY819HmuIyriPB3pSTnHVJ7+at1ucuNlRx8FyayXSx9bwa1IwO7n6ccVcgvPOHPH1r5xvv2o7V3eLRdDnum6BruURDJ9hk1iXHxq8e6oGMM9joiYwqQweY3X1Y/0r8vjwlj615OKgn3a/JXPNjkter8MVH1Z9TToHHHJ74rKu7cNn5c8c+lfLNz4p8V3Uwe48Wak79QmVRQf90ADFSQfEDxZpx3Raw049JkH4ZPWu6PCGIh8NVN/NfjY9Gnw/Xgr86v8AM9q1fwnCpaS1UQOx3soGAT9K5mRn0y+XznkhO0rujAwe4znORxXEQfHnxPaALe6dbXagYZkYqTz2qyfj3o19GYdW0m6tRnllUMAfwr0aeT5nQ0qQ54+TTf8AmetTw2KpLlqx5l5M5r4p+H5L7w1/bOm2z2NnExl1QJciOxlRVcIJ487Q5Y8Pt3V57NqPirS0Rwt5o9veQqn2a21UXglQoGSFUJPyfMxbdheeleyXllovjvTru30jVYvslzEVmjWJXlRSMZCt1P1BrwHxX+zh4si8Vyahpuv3Op6Oseb2RAIp44CQrjywQHXbn7vav03I8dSVP6vipqLjeykne3RXel0z4jP8DOk3Uw9FyjJ+8lZavS7vd/dY6jw1rdr8K/GGm+IPDOh3kWv6veRz3UL2gttJ+z+Wwkj8tvkbDfNvUY9K1vjZ4kuNZ8dXZghsfCniDWbSKw1L/hGZ4pbTUUIymAy/K4ztL5yOteSeJPG3gW0lnsv7Z1hYrb/Ro4tMnM0dzGFfaQH4jAIUFB65qzZWsei2Ebf2vB582miSaS62QSBXYBRAuSzYHU9q+0eGjOUa0072tqnr2v008z89jQoe2nRpSVo31TVk/XzLk3h7xR4k8ca14at/Gep65bpDDDNPNfyEXSIQDArj+6o2kt96vWLLxT4d+JOiQReNIrC5hiul069bU7mSW7hitzhY4U2BYyTywUkmvH/Dur674wWxltr630uFRM265bak4jyu47Ru3Z6Z6V0fij7Hf6et1NZXlzp1vIkT3ltKHS4vtoDBHx1PHIrixlCE5wjPRrZrRp9drb2R34DBe5KUZ8yavqtGuiTevU7fXfirL43+2+G9a8SWWj6bb3KJpGj3Vo5js4wzB/OhbBYMhVgGP0rltb8K3vxA1CO18L2EGnXOhxtpsVxbq/2LVLfcCSATlBuXcMdK9K8LeBrDTtEtbjXIFu72XEziZApBI43DnJGe9bx1RIISsIS2tgPuxLtJH4V8jVzuOHbp4GPw6Ju1r7PRau/mffYPhf2sVKu/03d977p9jP8Ahp8CLSwNhqHizXW1PW7aZ5vtEbmFnDADY5U5IXHHNfQel2WlLbRrFOXUcBpHLH25PJrxC11bSbdElup3uGYcQKCWPHQ1ag8d342x6RoM8cZ4DmCQj65xj9a/N82oY/NqvPWqNtd0kl5L/hj255QqcfZUG0l93zb1bPeHhtUXrkdQAM1B9njMTGM4+vFeH3XijxV5e+5me3j6bVj6fUAk02x8S6nFkpqXmHncrf4V8+sgrW5vaJ/iZRyera/tEej67a6hdXA8i5xH0KZwB+QrPh0GdW3Mdx6E5qLwj4hutRuzbXI3jblJAP0NdZJHuHX8K5azqYV+xlbTsEp1MK/YuxgDRJemVI6AVDJ4fuD0Td6YIBroV3K/HSrUEg6EVzfWakdUZvFVI6o4O40C8TObZ8LzlRmq6WLwtiRCh9GQivVYgrdvyqwbKOZeVUj3Haq/tWUVyyRH9rTjpKJ5bb26A7iMjuBxn8a6LTLXTXxuluYSexwRXR3Hhmzn/wCWew5zlOKy7nQns2yvzp6gdKh4uFbS7TFPGQxCsm0zag02GNQUlLA/lS/ZQBxz9e1ZthNJERtbA9OxrYinEoHGD6eteVNSi9Xc8iopweruVbmIOoGOf881ltb8mt+SLdkD61nzwEN06flVU59DSlUtoZ4h6Z69qeYgD1NWChBGO3oaXZ7DrW3MdDmVlXHH+c1TvIsnJ/KtBgcY796jljz6+oq4ys7mkJWdzFEG1snOfSq9yg83njkdKvzfK24/pVC8kJORk+vtXfBts9Km22WYWUACpC/yn2/GqUAK9+MZ61IXPI5570OOoOOpNFlhjPX9asx9R7cVTh7H9f61chHX1/z3rORlPQsbeB+fpTXb35NIWO0f1HNVZnPB6eprKKuzGMbkomU8DNKcFfbsDxWcrMWx157VahZmOfwrVxsbShYeLYVLBGQ2PWjPHH/6zWtplnmPee351hOfKrs5qlTkjdk8UP7rjjP60/ywAT7fhViNO/6AU148kDt1+vFedzank892VkhMnGOM/wBKshRHwR/+urUUYAxTZEGMjp15qHO7sQ6l3YqyRg5GKz7iyPUj3rQkcxnkce9SLsmxg5rSMnHU1jNw1MEwMlO83yeo4rY+w+bg/liq17ph8v19q3VWLdmdCrRk7MLS+C4wc1uWlxFKBnGT7c15zfvPp8mVBx6U6x8XbGIYgMOo7g+lazwUqkeaBrVwEqseanqeqpZwTDjFNl06KLJOMZrkLDxUuwMWHTJ7VX1bx6sKEZ3vjgDn6V5qwddz5UeSsBiXPliebpqSqMO3v19fT8qqXl4Npbfjk8jpk1kJK6yrnpn8OaLgMUyPmA5P19K/VoYKEJ3TPtqslylS/wBQXe2Qw7df4qoreu2cP1wM+3eiW1aeYA9B2PPFX7fTXdQOx6nOK+i/d0oJM8uN5S0KLSSsjZZl9vQfh+dZ76ZPcSE7mPau0ttG3BcBc45AbNaC6KpbLJyTx24964HmlOi3ynsU4+7qfIv7UU7WOj29iTjcyDA4689P0qj+yBYyfb9V1GE7Z43Ty3/usuCp/Op/2ym8rWtOiXrubIHoFrrv2M/D7Hwlf3pGfOlOPzx/Sv1SrXjS4a9o/tL8z8oUPrPGVukI/p/wT758KeIYPFehwajbfKW4liOCY5BwykfWt2CP94xxkkc14l4TuLzwvefaLfmGXiWHOFf0b2Yeteq6D450q5bE0ptmCj/WDg+wPSv5SzHAulVk6HvR6eXkz6LH4Cph5SdNc0fLf0ZB4pAhiIPBdtor56+KepnVtbkSNsxWkawKR69WP54Fen+PviANQ3rp8LgKcLLJgA9ckDrXiWpIJN4+aQk8ktk5Pf15r7jhjAyoyVeqrNbL1PoMtw0qVJTqqz7HnWrQKs3HJzye9M022En93HIOP0ra1awJY56dCR7+lJpFjtf5U2gcjp2r9l9uvZFNL2hzWuWXy7WX5h0+Xvn/AAq34XgCqp9MH8M1oeIrfBbA2Adu1L4VQfJnd6gHFdLq82GbPn68V9c0PSNBtD5KcNz0G3mu20+KPCgcMOW+tczoMYMKgnJJwenU11cDqqgE/KOc/wCNfj+a1JSm0fY0l7iJQgQKRwOcH9KqyAKBj72cYXtnPNXnK7eOnpVWTHzN39fpXgU5amqVyqxzx1/2aryyq4/iz0B6Gp51HX0P6mqN1lR06ce3WvWoxUmrlpXKGpNluF4xweorFl/1mPlXoAK0b0ncFKqeefmPGf8ACstnH95mPrX1OGjaOhk9GJEoU7z1659cVOLcswJ6n+dQwvuk3Lz0wf0q4CoVWJZjzn6Z9BW07pgnoVGtOVzxzyOv61etbPau1m5Pbb05pyn5t33Seo71et1G76YzXLUrS5bFqWtggts/eHJPX9KvJGvY8dPzpIoydxI4OMHtmpXcruOz2x7141SUpOxopC7SnAb5unzcVJE46n5scfifpVXzsnb6+vP4Va02PzmD/eA465/CuaceSLlIzcrlxJdsRJ4yc96z765+UjPG3OP/AK9bjWKmMrtGf73auc1Owlt3cr8wHQVyYR06lSzG5XWhkXk2z+Ltx9KqLc7eh68n3qO+YljhW3E9O/NZV1O8DNlG29R+NfcUaClGxxOb5jZmvlwMckZC5b2q7oMi3U6BugxnPIyfpXESakWAwcgcZ/wrrPCMxMoPUZGMgcY9anGYb2NCUjtpS5tj0y1twEB6/TvVfUY1Vtv5dqtWU3yqDzx1qlqswxn9K/M6d3UsRDmdQqWVy0ZKtyOi/Sty1u8nP4nIrkDdmNsnGTzgVp2GoHIwcg967q+GdudI6a1C6udlFMMjnjrzWL8RBe3ngfWrfTImlvZbYxxJGQCd3B6n0Jq3a3Akj5wRirIkLDaGGSK8ik3QqxqpX5WnrtoeE6fLNPseC+Ev2eNV1KVBrd3HplmoBligIkmx2XPQZH1r3rw94d07wtpkenaXai3tFGfl6sfVj1Zj61PbI6QuHx5kjbzjjtgfoKlafyjtUbuegr0czznGZm7Vpe6tktF/wQxGIrYl2m9O3QtM+ABjr+gqjc3wtV5OfX3qK4u/KQktye/euW17VGjjbac8dBzXl4bDOtNRXUmlQvq9huveI4kBG85PPX061594v8eXdrpN0lvcCKQqQswQFgM44NUdb1WVpJCpb5d2a5fUR9simcnKwqXJDE84J5r9XyrJaVLllUV/U5sXj/qrjGC2a+7qcpqN5NfyST3Ust1KwyZpH3MR14J6Cvoj9nOB4vh3JM4wLm+lYe4AVefyr5w061udWuYrKyUy3NxtjjRRnJYgDp0Az1r7K8MeHLfwf4b0/SLf7ltGFZh/G3VmP1OavjDEU6OChhY/FJ3t5I+nzWup04QXX9Dczy5X1FeZ6ZfiX9pe5QNgQ6R5Qx6/K2P1r0z5UQknA65z2rwb4Vat/wAJH8fNZ1NSDHLDcNGB3jG1FP4ha/PcnoudHF1baRptfN2/yPEw1Pmp1p9FFr7/APhj6KvLWLUtOuLSePzLeZGikQ/xKwwf0NcB8PtAn0Dw5No02Xk0u7mt1Y/8tIy2+Nh+D16Ck20Mcn8Kzrltl8XPV1GT646fpXz1DEThRnQ+y2n81/wGzyqM5xTgtnr81/wGzNif7PJuzlT97Hb3qxM2DyCfTHelu4dvzxjPqP61HEcAKzEqfuk9h6UXT947LqXvIsCXdlx65znpXb6ZdC802CUkElcEjPBzyM+tcApMJ2nJVjium8HXSOLuwllCRjbLExPCsc5B9jjFc1egqkd7WPJx9K9PnXT8h/xD8CaX8SNFl0vU1O0kyQXMZzJbSdnX/DvXylpA1f4JfEKTSNaUxWt0RE06LiKVc/u51PsTyO2TX2OsrwMRKMA8MvQ47/iK5zx54J0bx/oz6VrFqJ4yC0UycPExHDI3Y162TZ08FGWExScqM911i+6/yDLcxlhE6FT3qUunZ91+qPPtb1nTfFOiTaF4mha4tGA23cf+tjbPDqfUeorzTWf2cLg2xuvCuuQa1Z4IEN2RG+PTcBjP1ArS8QaPqvgy8j0jVJhdKsObe9TpcRDgFl6hxwD+dZsV/caYxuYLqaxmUcyRPtyOeo6EfWvusBDEYSPNgKyUXra14v8AVedj7KjR5IKpg52T1tvF/LdHlWt+G9X8JXDJqumXOmZbAE8Z8s/R+VP51r/C+4lh8e6d9lEty0m+GRLdC52spwSB0GQK+hPh9D4/+IUBjuBZw6B0N5qFnuaYdwiZA/4ERivZfCvw/wBB8GRS/wBk6Xb2ckp3SyQxBS7HqeP5U8z4whhaM8LiKcZVGmvdd1r3utPTU87GZ/DDRlRnFSnt7r0+d0cd4Z8J6oY1e6VbOMgHaxy3+FdfBosFugBBf1z0re8s5zz/AFqF41GfavxWtjZ15XenofDVsdVxEry09DNEAh4C47fKKguFUqfMUMMYwRmr8rgZ4qsP30vSohJrUIye7OF8XfDDSfFypvtEhlXlZolCuPxFcVL+zoQjBNXn3fw79px+le7rBt4xg04quCT9K9zD59jsNFU6VR8q6b/melRzbFUI8lOWn3nz3L+zzeNgrqp24+ZfKGD6c1QuP2fdVjRgmpRt6AxDj8jX0ZKBj0qnPECP1r1KfFOZL7S+5HowzzGPdr7j5kuvgj4gi2qstpIB13bhkdaqD4EaxOcXF1ZRjaP4S5z9OOK+jbuICTHr2zUtrpscQ8yRQX6+vNequLMwjG919yPQ/tqvGN3Y8C039my3t5FuptUvEnU8NZqsePx61083w+hht0gmu7y4gAxJHLL/AK1TwVJxnmvVpRKeIwOe/QVnXGmZB38muKef43ESUq1S9ttiFmdaq/3kj588Tfst/C/xTqULXGlNpVjDlmGmARyyHH8TdMD6Vm+M/wBj74Uanp8V3ob6/ZalHJukVJtv7sIQAgdSM7ypPPTdX0Zpnh+K9uiWACL7ZBrRutGQZVYwVHbFezS4wzHCyilXk7LZvT/gnz+Jy/LK07TpK+l9Er27u1/xPi/w9+yP4sGo6ne2eq2Wn2VtIUt5bdyszqyfM2Dwv1NWbD4dx/DLw9pbeJn1DXL61le4s7KCQGzgbux7lz1r6un8NBcjkBs59x6Vzmq+HLe6CW9xbiWEsDtcZGfWvdjxnisZJRxDTjpeys7JW3PSy3L8Dh5qUFor21el/V2eu2h4Lb+Ib3xJNHfXF1cRW8ke+GOBFZS2CCr55/KrYF5M8Q/dQoOD3JX6n1rpNW+H8nhm8nNsCdMd9yIv3oSeo/3ajt7FTt4DsPmLFRj8695YzDzgp4dLl6eXk/M+9pxjVpaSev8AXyL+g6LZ20tvKkG7c/zofm5znI65r1fSNUjlhSCIs8JUsHwdqkcFc15jpzz6deQ3EJIkjfeuen4j0rt9O8cx3SCK9i+ySnkOhyh7n6fjXxebKriEmlzJdb7fI8HF4SoneK5vzNa6sRJu4zn15Fctq3hyJnV0gVCDncox/KuxtpRcMCOR1BHINaY0xJkBIzkV8rTxc8LLc5I4p4d6nmekW95pkhaOQq3YnkYrpINXviPmxJ+GK1ZtDUHgdeRSDTMc4x7d62q4qFd80krm9TFUq3vSSEgvZJOoH4evvWhHPkA96pxWwjPv06VIfkG4jgV50lGWxwTUZPQ2beUZBOcDv0rRhuFB5YCsK1l6EHoelawiE8OGGTjr6V59WKT1PJrQSeprqQR2Pfg0jQK2RjjuK5gia1YhXYc8c8VZj1C5AALZrF0HvFnM8NJaxkLqFoLe8O0YBGR7VLBhcY/yKkd3uUXJBI709Iip9B0q3L3bM15nypS3JxyOaguIwy89asRxDoTzRInr2H4VgnZmClZmW8RDZqN/bg8D61dkQVWl6Ek4zxzXTGVzsjK5WkTPGahY/LnFSPzn+lVZ32rt6gCumKudUVfQzrphk89D29fesqUuXyc4PvxWlNE0j89/ypv2bHAHJr0YSUUetCSgipG20jJwTzVgYc57+vTin+QAPu8fzpvlkc8020xuSepOnp19e1XIlzwegFQRAng8k8cVaiXIHGcVzSZyTYPF7fjVaWAnPWr4Xn/Ck2Z9/wDGslKxlGbRni0+Y5B5HGant4MHnnOauxwgt9Km8gZ6dPSlKr0JlW6FMwjeBitpU2QqgweOvNUobYebz06n2rSCZzg5/wA9q5asr2OGtO9kOUkD3x196j3ktzxT2HOO1RtwDjg9ST0rnRzol8w7QBn3pGmJ+g5FVpGx2qAyHOM1ahctU7lp4zKemOeKjdTDgDr60+CcL39TzTLqTPv9aavew1e9i3aT8+orRMSzJwevQVi2xxg5rUt7kAdfeuepHW6OatFp3iUr/R0kUgpx9K4zWPBvmtviyjbuCK9KF0jjn6YpktvHIM+9b0MZUoO6NcPjatBnkI8M38IKhs8nmn2/hedTvlJLdcnpXqM1tEg6DisnU2AjKqNpPXFepHMalTS2568MzqVNEjxuKzBb5l/yP50XViPL3Kvt057VsWFkzFSw9iT3q7e6WAhON5ORx1r6uWN5aiVz0JNtWZxlnYBpAp9+Dzz71t2emjfwOe3ofwqe20396AFXGTz35ro7Cw2r0wffnn3pYzH3+FmNP3NWVrLShnIUA8ds9vWtD+yRxkZ+lbFnYbTkcZrSFiAp4NfK1MU+bc56uMaeh+bH7bGU8cafHxgJKw/TNfQv7Hfh7yPhRYy4+aZfM6ZPPNeB/t0xLH8Q9OUEZ8iQnH1GK+vf2VtJEPwd0IbQp+yRkn1+Uc1+7cRYr2PCWFt9q35XPiMI+XiLGVe0V+Kid6umiNR8o9OetQy6YHBBHeukmsc9vwx0qvJaqOvBr8GjXb6n2kcS3rc4XVtKIibA6jrgVx2oaSkRwGxxz8uDzXqOpwcnjoPqa4bxHEI4ydu7Oc/0zX1eV4qfMoX3PZp1uaF2eb6xZqpO1V//AFjqaj0602ogbuRkhetT3r72c7t+OMev41Jp4dgvyN1x6D15r9MUpKlZnnSkk7nNeKBiZ88dSMdeKzvDuU2E9d/Rc/hW14ktw4YhdvWsLQpsbcHjj+eDivosOlLCv5HzVWo/rkWz1bRLgJBjOR/u+nTmungmEkaltvHJ98VwWiz/AOi9WPbHXmuqtblmVNxVR6/TrmvzXMcN77a3ufc037qOgMhMYGcH69Kgkcs2Tgd/n55FVUnB4+8etOKlsFug6V85Gk4vU6wkbduC/X0H4VTvFBTI3A7f73+e9WpSUT5dvPGN3YdTVO6AYP8AeJHX/wDXXfRj7yBu2pz+onaSQ209Qf5/jWJLL8/K/Lk/5xW5qIHzjsPxGe1Y1xGB0646dO3tX2OFs4q559epZi2r87mbrjI7VcW4IGT1PNZyMCQDwefp7U8MvXdz09a6J07s5YYhbM2UlAx6jgn27Vdtp2BZf4h3rGSXcPnGBjp6/UVbtnLH7o/r0rzqtG61N1WT6m5DMVPJycd+KUybjtLZz0x+tVUfJBA3Z456AjipYv8AWhTyOeQO9ePKCTbNvaId9nmkYBfw71p6OhglYMvJ5z3B71PYncynb8oBOfXpV+dYx6ZPevHxOJbXsmjoUdjTtZIzb4YjJH41m6rb4/3TwQOapLfbPlz0/T6VOt6JUwx54yT/AI15caM6cuZDjSlCXMjLfSIpzyoBA5HvWVq+hoY9vlqW5XPcV0ZmCEkYqvcTCTk847V69DFV4zVnodUYq+2h5XqGgkXBKjyyCdoXjn8a2vCziCYK2VOecetbeqWIfJ+XafvDv/8AqrKsIglwXU4Ocg98f1r654p4nDuMjf2Ci1KGx6Fp03yAZzjpnpVDVbjAIJyD3NGnS/uwP4uvPFVNXkG1+c98V8XRpJYizRFOFqhzN7dN5o9BngetWdN1jbw2eCBjp14zWJq8wUnlc88d+elYun6kzy8szEcEbSOe9fbwwca1LVbHo1lyxR7BZawB1PHqa2LXVRvzwcY4POa81S+dY1ALAnk7avafrW8H5u4HPSvlcRlV05ROKeDU1c9MudX3rGR8pzzjkH/61Rw3y5GOn865e3v/ADlIzViO6wDz/SvBlhOS8bHm/VFFWNfVL1Shwa4rUJpJTtV87s87c5qzrOreVE/O6saw1FZ5iN6jdkcdcf0r3svwkqUHUsdkcPyUjA1TT9lsSOPU/wD164nULr7Fo2sBvlkaBwv0Ix+fNem63cRxWTFV4XJ98j1rxXxxqSWugarK3G2I7tvvkiv0vJ3LEWUl1X5nwud0lGnKp2T/ACPZv2WY9C1j4PWGuWUQOtEm11CVzukWSNvujP3QV2n8a9uuJd82RnrkYNfmd+z58cNU+DvihfKLXWiX8ipf2WM7h03p6MM/jX3B4l/aF8HeHrBZ7e7bVruVB5VnajcTkfxHgKK+Q4p4bzCGZudKLqRqNuLWtvJ9rfkePkWdUswwanVlaUFZ3fok/RnS/FXxavhTwXdzLKou7oG2tU/iZ2B6Y54GTXl37M1t53jW+nx/x76YUzz3dcZ+uK8g8U/EHWvH3iBNT1TAaBsW1nH/AKu3U9hnqT3avpT9mjRI7Hwde6yUJbULoojnr5SDA5/3s1vjMt/1fyKpGo7zqNJ27vp8kfV4TMqNbB1qdPe6XqmexRuOQeeB7VgeJr8213ZAnBZW/QittE2scnsa8/8AiRqQtdb0eHPBgmcgeoZK/KsvofWMQqa6p/grkYKmqldR9fyN6PUd4Bz/AJ+lWFvYmIJI/p3rhLbVi3Q5z/Kr0F/K/C8V6FTBShue1PBWO4FzFcIMMNw6Y71n2l+9h8RNJUsGsbq3ktJ4icBXOGR8/Vdv/Aq5eWVkJ+YknHfFVyslxJveQlshsnrkdOaKOFUea70aa+9W/A5nlylGSctGmvvPf5x9vti/zG5iXDjuyjgH3I71ntOdm1FPyjH4f1rmfCHi6SaKKzvZv9IUAJM3G4ejH17e9dbepGYxLAoXI+Zf7p9R7V8vXpypz5Z/8P5nxMqEsLU9lUXp2OL+IeiQ65pCXAH+kWknmg4yQCMMPxrJ8AfCK3129TVdVjX+zoyDFARjzW/vN6geldhMI7pJIpFIVsqxPaux0x4zYQJDgQKABjpiumWZ4jC4X2NKTV769k+x2VsdWw2F9hSdrvfsvI1reBY4xEihIlGAqjGPSnlVjBAGSKZEQwABxnpT5JERMsdvryMV8c+aTPkHe5VlYZz39apTkHqahv8AxJYWhO6cfTrXNal49tIlIiRpcdhXo0cNVnbliz1MPha1T4YM3pUBznnPFS2cS5JJHHb0rzqfxxe3nyxIsK+o5NaWk38uzJlaTI5JOT04r0Z4GpCPvOx6csDVUPedjupZY4xksOlVnuYv7wBPNZcMhkjGeT/9alNsh65P49K4lSS3Zxqko7stvKGHWs+8kwNseWHbFTDAGB0xTS3JyOnNbRXKzeC5Xcq2Vod3mSKR6A81bkjaV/YUxZwCMnAzya2LaJJVByD9KKk3HVhVqOL5mZgsNoyfTHFZ95CcsMYPpXQ3MiRqTuAHcGsSaZJpcICxJAJAp0pSerHRnKTux+hwBUYgd+vrV5rcMxPTHevNpPi7Y6T47Hht90cgxlyMKPQE+9er2nl3Kq0RDA85BrfF4evhXGdWLSkrrzReMpVcO1OorKSuvQyLm0/dHAHSudv7H5jkfjXdXNv681g3tuh9Ae+Kyw9ZpjwuIaZx1xpaXdvJAwDBwRk1yd/8N7qzs7eaI5kaMGSNu3svbNerWukBpQxGFHNQa1ICQMcg/nXuYfMqtF8tN6Pc9qjmNSnNRpPTqeLGxltW23ERjb0Ix+tKIBIpHXP4ivV57CC/gAdA4f1GRiufu/BsBJ8rKnGOte3DNYz+NWZ9BSzSE9JqzOP0zU7vQ5MwP5kR58lm+Un2I+7Xp3hzxBaa3bnysrIuN0D8Mv4dx71xF54ZuLXORuXn3/WsuMTWE6zxO8E6HKsvr3+tPEUqGOjeLtLv/mTiMPRxseaD97v/AJnrdwnU4zz6VWeP64/rVHw14nTXIDHMoivEGXXsfQj61pOck5GPUd6+YnTnRk4TVmj5lwnSk4TVmim6E017bcuCOMVawB2zTlTj6jFHNY152jLtZTE20nkGt+0mwPp+FYl7GImDD1z9auWc2AP606q51dBWipx5kaF5F5gBHUVBHb+359KtRy7xx3NKPXr7965FJpWOJScVyiwY6EdqtpHk8+lRRdRnrVqNMf8A1+tYSZyzkN2YI9f50OoA9jyKlEeD+maHAIrK5jcqSx4Hf8KpTIR7/wCelarrySB/9aqk0Yzkd62hI6KczJkX1+uaz7lTnitmaPtWZPGfXNd9OR6lKRWWPA9OM1GSNuMdO1W3GF74qu69iep710JnTF3GqucVDNFkYzVmNdn1odQ7+lUnZlqVmRwx+o4PUVdjjz0qKFOQD6/jVuMDBGKynIxqSGBcY96QgYz3NWlhyOgwfX/Cle3+UencetY8xz86uOtkBx9cZ9asCPnnp6+9JaR9MeuOavKgC4H5GuactTjnOzK+zaeBjjBqWMYjP0/CnyjHI6+tKARHx+NZN3Rg5XRA45/Wq7yZPHUde1Tycc9+eKpSt5fU/UmtYK50QVxksmVzn6iosnP44yKJH4yaajmuhKyOtKyJFOQT1FP3Y+oNRbxzzz2oEq8gUWFYmYkYxx/KopLmQHOaDL+h5FRSsGVvWhLuEY90NOrybtuetWLfVH2gEnH51HFaxIuT164pkm0MQqf4VbUHokU1TlokaH9qccmq00/nEliMe1UCJG+98lU7yWViIoie3SqhRV9CoUI30ILa1CcAfrmpp4AVORV+GHb2+lLMny+lbupdnW6t5GLb2W1umDnIJ9O9bFrCFwBx/hUES4P07+tXYT7Uqk3IirNs2LOMYq64AhPHbrWfaSjaTnAzVuebZbucEjFeTJNzPEqJuR+Zn7ccqy/FGJP7lpnj3fvX3Z+zxaiz+F+iRgBAlpFgf8AFfAX7Z8/2j4vzBTkraoD9S5r9DPgxF9l8B6bEvRLaMc/7or934wTp8MYCHp+R89hVzZtj5duVf19x20sfPHT9arTxYHv3q1JICar3LYjIzgV+ERufRwvdHNamdhJ29OgHSvOfGMu9MDOSTjFd7rz4B/H6159rZ84ZzjP8vavtcnj+9jI+lpR/d3OElhYShfuknkmta0haJHA59u596fHaie4x3BOce1ac9mVtGcLt+XAr9Dq4he7B9Tk5W7nB+I+Gcfd7etclpKYBHUnt+NdhrSlpNmOnHv8AWuRsfkaYD+8cjjOevWvt8v1w7R8pi/cxMJPzO00qX91twfb/AOsa6aymby0J6jgMea5DS52CYC4z610WnXHmxIO/P3emf8ivlMdT953PvMNNSpo6O0mUcq3B6E/TrVhpwy+xztx6cVixSqpTnr3qYz4bk89MK3FfMzw6cuY729DTllHOPQEHsfr9aqTOBk+2eDyT71A82/6HA+tVpLkrv8zuTgitKeHZyTqW0KuoKW5HpwKybjByPQfhmr11OzLknB6AfjjNZlxKEJ459N3brX0OHg0rHk4qpdXIclgc8HH+cVKhL9T823/PSqpkywAGVz970qW3POW29civT9nzI+blivZsvId2QOOnXnBq7bSCNkU7uuT9M8Cs2OTLgHjsa1IrN+GVvkPIO7IzXNVpxjpJ2OyjiKlRc0UaUU+/GSuc9Oue1TCYAhk7Z/DNYzu9vjdwvUlemTjNV5daReT1/wBntXnSwnN8Op3xxFvi0Ot0/UvKkwTkGth51lQbCMHkHHavLH8URrjD4wMkr6cjiuj0bxQt1sQnJPHPrXiY3Kqkf3sYn0WCrwxCsnqbl423kFueD6VBBe9VJHHHtUs0nmLn7oxWLczGBt20fL2rloU/aR5WfQwhzKxuG6GOTg9wKpNeZbBb3AH41nveHaxHBPas2fU8P/d/l7110sJrsaxpHSGZZUKE5A5H+FZYQRzH5VycYzxz6VXt74Od5O32H6VYaXJGOSOTW8aTpPlLUOXQ3bK4McYz0GMDvWdrE5I2565zzRbzZjZSVbpwapaxLmJvYZHf8q5aVH99dmcIWnc5TW7vIb59wHTv0rJ03/R5QS2egG7vn/61LqTNJMANqDd1f9aq/aDFj5lBHftjPFfd0qajT5V1PUnQ5kvI6O51IW8JIPyqP73eqOka6DKSJfmY529Rn61xuta35o2D5lBP4VnWOpyxOEVs5PT3rrhll6b5t2ZNxT5D6D0jURPFuLcYyKvPdsiHLc4J/H8a4Lw1qRECLu2gjn3rZvdR8uDn6/K1fD18Das42OadH3ij4o1b/R3LN369wQK5fTvEZDuQ5ySFGeOnWqXivWwDgFef8mufsriT5Uz16jvzzX2WEwCWH95E4i0Y8p395qpntHTd7Z71438abkWPhG9A4Z+B+JxXp8FpO0ahNxIHGfevFv2jpjp8FlYE8uwZvm5OOea9jJ6UVio0497n5rxTONHK69Tyt9+h5r8NNBbXvGdjbKMhP3pI9AcD8ya+nT4EESeYYcysevtXAfsb+FV1fxJrGoypvWBEhQ+hIJP9K+sr3w/EY8lGz0/xrDiTPlhMcsNF7JX+Z81wZk1GWWqvVV3Nt/JOy/I8StPBe+XLJyOx6/8A6q9a+FXiSTwEG068dn0OeTevynNtIerD1Q9/TrTG0iKCTaAM5ONvBA7VZFqCqqI844JPavisxx0MxpOlWV4P8H3XmfoUMvoU04KO57bHIkypLFIjxtyCpyGHbBryjx7INV8WEwrlLWHyNx6biSWA+nFa3hzXLnQtOntU2SIygwhv+WZz246c9KyXi3kszlzu3Fj35r4HA4Z4OvOpe6SaT9S8FhnQrSlLVbLzuUrO2dD835ng1opO0S89h1780JGGXIwRUsca7sZU44wO3pXdVqqbvJHtSlfcrvdMSeGJPcGlW5ZfZjxVhogFCg471Sk3K21RtUHgt3FTHknpYFZqxehu2xnHHv8AWut0bxtd6YoSXNzGOmeHUYxjPcVwkc7D2zxTbjUnQfL8ygcfX0rnq4KNb3XE46+Fp4hcs1dHrD+N9Cms3mM5hZEDyJIuG+g9TmuDl+LWr6WkkVpcRrEXZlVkyVBJIH5Vxt5evI3PUnp6elZN0jSnPzc9Bu4zjviu/BZHh4N+1V0+j1sctDKcPC6kuZPvrY7WT4x+KLp2SPUkU5/gi/rVqz8V65fnN5qc8qnqB8oP5V53axm3fHYnJP612WlXO9FH8PQdRXTjMBhqEP3NNLzsv8jp+pUKfw00vkjuLKQSAFiWPTPXJp11ESh2kcisWyumjIHQc49vrV+S93wE45HP4V8bKnKM9Dz50nGV1sJa/upQCcjv/Kun0+T92DnjjrXI20/zkt07Gt+yuccZ5NYYiDaOKrBtHXWdwNoGfyq8JCfcdPauftZwAGzitSKYbcA5rwKlPU+eq0rMsE56dqr3EnyN2z39acsh49c9KrX0gCdcCpjHWxEI+9YybzUNhK8+wqSy8Qz29uY4/mJPUnpWPfyb3465/H2/Cks4yzDI47/nXr+yhye8j2nQg6fvI3raaa8k/eSk+tdJp1oIgCAPyrI0W02kEiuqgiwBxnivGxNRJ2R4WLqKL5Y7HzT+0D4Au7TxEuu2kbvDKAJfLB3Kw6MD24qf4PfGtvDlvJYa7cO5j/1U0nVhjoT6ivofWdKg1q0kgmUMpBHNfJvivwjDF4u1vS7O4iM9lMEkhkUBcsqtnP0NfouTYuhneDeXY2PwK6fVK6W/zR9Nl2Kw+ZYb6ni1rFfgd94l/aa8y/26ZZvPb95OmfYDvWCnxm1vxB4m0i3ihESTXKKyt1IPXFcdpngvU9YLvY2xuUWQwvKn3QwxuH4V6t8Mvgxd2GrwaprDIiRnckKZOD65NejisNkeVYeTUU5pNJN3d7dj0alLK8DRbSV0nbq2e1XbiK2Ujg7a5O/kLymug1W4wmAfaubf9475z6+9fluGXVnxuDhZczGWbYyh78j25q0/z5wORVPPlMrHqKuKRIAR09O9dc97ndPe4BQwz1OelUp9NtrjO63TJHJK8mr2B/n+VO2ZH8iKSm4bMlTcXdMxrfw9a2l39oiQrJjjv+VXxPt4PBB/WpihGRn3xVC7Vo5kI75Fbc0qr993NuZ1X7zuWS/cd+uKVJMnrx/9aqok6dh/WlMnoBU8o+QmmxIOe3PNQwqYjjtTXuMNx0p0UwbBP4VVmlYpJpGlbSEjn6VaRuBjgYzWbHLjiriyH14rlnE4px1LsPOMDFXIuABnj9aoQNjpg/Srsbcj171xzRwVEWc5GBwc/WkKZP8AnrSoMqfX2p+MjOec9q572OW9isy5/A1XkjyMdMdatMM/TpxUTjPsK1izaLM+VPz9az7hMnHY1ryR46VVliGDgYrqhKx3052MnYTUTw1omDH07ntTHhx+Wa61M7FUM7bikClWNXJUwv41AIz5ucZNaKVzZSuSouOfw46VYjTHT/CkiT/Iqwo+WsJSOaUhU4wec+1WAnGenX6k1HGPb24qypNc8mckmNRORjr15q0nY1HtC45+vPepFYAcdPUelYy1MJO4si5OScH39KYTxnGfpTwM9Tx781HM+MkDj1pIhdirI2M8e2O1UJ5Mr9fwq1Jzn2x+NZ9xJgfpXZTR6NKNyAz5J/pT4/3gyDWTcSMr46g/nVq0uenpiu2ULK6PRlTtG6L2whvpTfK/rU8TJIAcinmPsO/rXPzWOXnsUQSOP0qKViGyfm57mrboBk+/PrWTdzMG2Z5+tbwXMzoprnehe+0tKMdB704dsdB61nRHHB/+vmrSSHANU422KcLbEkxLYA7d6o3MwtlKxjBPc0+a62Ad8dR2rMuNzn5vm9M9DW9OHc3pU777HQwSADOfxonPGB37is2G5MfU8DsadNc4Xr+lY+zdzL2T5iTzQuSTwOtWIJlIx1+tZLXdTQ3WSF7fpWkqbsaypOx0lpJk9cHpVm8k2WknP8JrHtbnJ61NqN1tspPUjiuH2b9ojy5Unzo/M39puI3/AMa76MbSMwRHvyX6V+jnwzVYfCdnjPCLjPsK+Efjh4ZR/iDcX+7c0l/bxrhuwcZr7n8D3AXw1aqOm0V+28byU8mwNOPRfojwcBQbxmOn/NJfddnXPdjPH61RvrzahqCa625rH1LUNqHJ+g7V+K0qN2j6Sjh+aS0M7Wr7cH5x1FcLq0jFn2/dz2xxW3qd8Jt4zx+fWucvm8zgbeTn8K+9yyh7OzZ9E6XJCxFpq4uPbvu71t3IK2ZyWz6Cs3TIwASdq9cn14H4Vo38hWAJnk8kcV6WIlzV4pHHGnZXOA1iDzZ5DjrkE9a44oY5503YcueeMetej6hbj5227ep/CuCvQRqbqNwz654zxmv0TKKvNCUeyPkM1puM4S8y5pcpwgPcewbr79K6HT59sJzubn6HHUVzGnMFuCpXoSR/Kt2CXepIPQjH8q5MZFOTPqcCr0kb6zcrk8e2Mf5NMlmYrj+L9BziqGQrAbfbA7Cpd+Ou3HT73fNeJ7NHqtOxOLvdwOlQ3EpPCtj9TUK/w/U8baeVEn93HQVtGKizyKybZTllbcVYZzxkcdapTSA7j90DAI75zzzV6eIJGTtwOeO5rGvZduQTwCPr2r1KFPnfung4usqMW5sejkEhievrjn61PHcIpbJHGeeB0rDm1AIHH8fb0x1qnHcTXk4jD4U/ezkHHf6V9HSwXu809j4DEZipz5aaud5owjuCPnwcdeuD26GvQ7DQfPgGBtOMgZHeuM8AacIyium8cfOcmvYLKzWKMbeM+lfk3EWN9jW9nSZ+n5XGdLDRlUWrONv/AAqzIfkyv932rhPEXgiTa5jSRcfxHOfxr3JlBUjGO3/16yb+1RgcnIryMBnlfDz97VHpVKNPErlkj5h1mC50fO6ORwDjKKSMVb8P6uzsGQsE98g/THtXrXiDwvDqDOAu046+xrj7nwP9lbzI1xjA3Dn26V+l0c4wuMpKM1ZnlUcrxWBr+2pSvHsb+naoXt/mdWx1Pei9cTgfex6c1z8UMtgvPy4+XcO/4VaTUQw+/wBO3U14s8IlPnp7H3+ErqotdyWSQhXBPvkdTWPdTlCQW55GOvWtCaQPhht3fxD3qldqrqRwxJ4HvXZRST1PXiVbTUCJdv3Bzz/UVvWl5lMl+SOvauPngZcndz95Seo/CtDTbwsBG7ZYcc/xmumvQjON0aSimdhDd/KcM34tzUV7JvVkPQ/mTVC3ucr6A9B09qd52Fb7o9c15PslGVzFR1uZVzYb2wEyT1PpXN61buN6gYPHPTvXclVUsfm54rLu7JZpXzyCuTn9K9XD4hxlqdsJ20Z5idKlkdy4bggfN75pttp0huQCGG3ljj8q9Fl02JIW/h4LA1jxWq+azpwWGQG6Y96+ihjnNMwVON7ml4eQBR/EV6GtHXb0Q25B+X3Pam6fGtrbOSvH9e2K5PxLqxd3Tuc5G7rXj06TxGIutkaO27MDWrv7TeFRyFP+TW/4R0Ga8fznGIRzz1PNUNE8Ny3sqyTI2CePfnFer+HdBCRxADAGD930r0MfjoYWjyRZ5FaDm7vYm0zQzcmOMIUTILPjt7V8l/tOXay/EFbdekETHHplsfyFfbjyw6bZsTwqKSfbtX57fGPWDrnxF1y46xrJ5Kn/AHR/Umo4OnUxOMqVpfDFafNn5Rx/XVLKlS/nkl92v+R9M/sV6Ytl4Kvb9uDdTM49SAdo/lXvtxdNMCq98+9edfAPw4fD/wAOtNgZcSNEm4+vGcfnXqVvZqgDMPxNfnfEeJhWzStV31svlofUZPhlgsvo0Xuoq/ra7/EyvsAA3D5Se59cU6aaKBeduT13dcY7VY1G5SLaDwD2/HrXHavrEXm7F67uDu56/wAq48JRqYprm2PYm7o0p9bRXcB9y46e3Skj1lOgYEHFcq6ySnqy55Hy8+tXLK3kRs7Gx27/AKV708FRjAKKk9WdRBes+Nq/L147fgKsLcsJOenr61nWTdAdyjP0Jq8Ao9MdRXh1YRjI71HuWPNJGWGT9KZLJ2y2cbs1HJNhMKcN6hfxqjLdYbBO8/jyazp0XLYpQbLLzLyMtx6cflVKWdV6dPQdSMVWe5O7lt3cnuKgE+9gBtwMBvWvUhRa1KlGyHNljk9SPvH09aPKGDuHK9BTVcHg7Ww3NWki3YxtOcDH+NdLfKhLXUg8sMuQm3PIK9a0NOkMJG3pk+5JohtlPX14Wrtvbbl3AfKTz65rgrVo2sym11NW2lDLxng8GrckmIQM5P8ATv8AnVG3tyUAP1qzMrgKB0J/zx9K+Zmk56Hk17JFm0G58fp2xW1bFUCgfTI71h22c5xwO3brW3bA4A7Y/wD1V5+IVmeY0rGzby4x/nir8N4EOD6Vi7yiE4GSMdarS6mIzjOeRXlOlz7Hnuh7Q6p7z5d2eayb/VhwvJz2rLOsrjJOP8OtUZ5RduSp4747/Srp4azvIqlhOV3ki2Zd5yOCR1749K09NjLY44681n2cGBx9a29Lt/nHrnuMcUVpJJ2KryUYtHT6RHhV/nW2z4x6D+dZEB8qIMPrU016PK3A5Ar5qpFzlc+QqxdSdy8XAySTj1r88vjnqWsaf+0X4/utLvpLZJ7+COSPdlSFhQEgetfdsmqqpHPevhT4i/8AEz+LPi26z/rNVlwf90BRX674dUvZ4yvUmrrktr6p/oEMBOrUhq1Z7rTofUP7I8Mq/BKwubyU3E91fXk5ZgNwHm7QP/Ha9durxY1IBwOma8g+Ad2NN+EPh2HlSEmc/Uyuc12015JcZwTjrxXxOeU3WzXEVHs5y/M6oYKUXaT2LF1dmZz6d8VRbqSM/wCFSIcqB3qKRwq9e1efFcuiPUhHl0Qkn3uaSK8EZxVOa7yCAME1nPM/GTj2Jx+ldUaXMtTsjR5lZnTkgninrIcdce9Ymnahn9055HT/AGvatQScbun64rnnBxdmcs6bg7Msk9P61WukzF+NKr988/zpsrjyuP8AHv1qUmmTFNNFTkc4ppwBU7kMM1XJzXQnc6lqQSyAH6celVluzGeegqW6G85xz61RdMj9Rjt7V1QimtTshFNamrb3gcjnj+dakL/KK5qFdjjpzW3aSccHj3rnqwS2OatTS2NuCTjsO3FXY5Mdf8mseFj2NaEUh+leXOJ41SBpxvlcelSg4BAPP55qlDJ26Vajb9K4pKx50o2Fb73v2zURXP8A9epWPfHTofSmHk9qSBEEg5I6HFQSRZPTBrQ2YOQBkDtzULrnjGc1qpGsZmbJH2yevWozDgYAyK0Xj4OecVFJGTnHTrW6mdCqGbJBuzjsDVXygGyAMdOla7x4B71W8o5NbxmdMKgxY8Dp/jT9n1H0qRY9o/oKCP061Nyea4qDsOe2KnTBb6cVAMHgDIqReOev6VmzKRY6IDSITkU3ceR/WlQ8/wBazsY2JeOT+ORUMg/HHSpO3WopMnv/APqpIEU5+McZxWbcruOa1H6GqMgLHgcfpXbTdj0KTsYd3CT9e+KrQyNC2M/ielbNzFnGKzLqDaOM8V6UJXVmetTmpKzLVveYwK0kud688nHbiuTa48p8dDjNSw6qfXHbrTnh+bVDnhXLVHRXdysanmskFpXMh+uKhjuWuWH/AOupg5xjkcVMYcisTGn7NW6jiwXt+fekd+Pr+VMkk9+nYUhJ+oPf0q7GiRE68/zNQkYA59ckcVZbPQY9Khk4OfT9K1TNosqtd4II6jj2qCXUOODx6isZtRCktu4xVK41LaeDuyPuivXp4OUuh6iw6WrNh9RJbr3yOeMVctr4Zx0HB9ua4S61P97ktjHQelWbLXApXD4Yc4/z616k8rlyJoxfLsehwakEHUgAY+lSX2qBrVjntjIriY9bDIPmyATnnrUtxq4e0fB6j9cV5f8AZ01NXXUX1RO0j5w+L6pPqkkg5Y38Tbl5bO4da+qPB2ohPDsAzkgCvkv4iXvnXhU7dz3acjuNw/WvoPwxq6RaDAd+RtGRk5zjtX6dxRhZVcvw0F0/yR8vk1FVcTiUurT/ABZ6FdasMEDgkdawtU1bCE71Hf2rBn11BwSwK+tYGr6+Qu3ht35Y/pXwmDyibmro+1hhY0tWXLnVQZTzuIP93nmq63ZkXhvXJ9MVyv8AaRn391HcHP1q/Z3gBX1zjFfarBKlHY5a81sdfprbVXJbqPbr29qs3TmYhB8ygcn6fWsWxvB67s8Y7cfU1dN2VAPYnoOc/WvHqUWqnMck2rWINUVUgYblBxj1x7159qC/8TE5Oc9MHqBXW6vemTIDdOh7VyV5t+1Nk5Y9Pmxkg19dk0HTi7ny2aq/L6kdjhJ3B3feyfaty0Unfgdeec+1ZFmgNznG4dsZ6fjXQW8OPlAyvbHvnvV4yS5mfR5cr0UWIFLk43YPc/TtUrxbWb5eccbu1Pt4Sqtx3GKsf8s8twemenPSvBlP3tD2OWyMpiOfnUD/AHuvXHrSG8EfX7o5Hb/PNN1GUW6sDx1x7dO9c7famFUrnHbHb1+leth8O69j57H4qnRjzGze6irE8tn0LVzWoXvmSYTg9T6+lVp7p52YKx39umTzx+VPt4GXYe3pz+NfTUaEMJG73Pz/ABHtsynyx2IEsj5mXO7nI+br6+/Sr9nabWR1/h457jOelaNnp7SkD7zY7N39K0oNEkyOODyce3/6648RmFrps9TBZFTp6tanVeDruLCDupyPx9MV6da6ijwqCwz7c15TpOlTWMuQ2R6EdPpXSxXMsaLuJx0GO3avyfN8NDEVvaQle5+hUqCqU1B6NHUXd7jJBOPWqD3mV65P1rEl1Yp8rE/Kec9KifVozyTx9a8qGAnZaHdDCuK2NuVI5+Bzz07ZqnJYshzt3+oOADVRNRVn+V9xHerUV6SR1IPb8a1VKrR2NeScEUbrSIbkYZFDZ6j9RXN6l4QeIM8Py8cEdetdwJopBk9c9OlSBFPvjj2rso5jXoPR6eZKai9jyGeC6087JELKR19T+FV/tG9mDNyOMDqK9Q1TR4bhfuc881xOr+HAhZl6jowX+dfWYTMaWJ+JWZ7FCqpI524+ikEHmqe5opMktnPOOOOuKkuIp4HMciNz0+nt6VmSahsbaXb5RhTt5PqRX0tODkrLU77HRWl7viH3gBx/Wr/2gqee4zj271xkepgLgNtyfz/D8KsvreVQ7+owM88/WsZ4STeiGo3Z1hvB5XAxngConuowjcdO5rl21ghc55Iz8nriqNx4jIhXDfvF7Ht70oYCTeiLUUkb+p6qi7YkbDY5K981BYfvHJG7GMZ4H5fSuNfVnkmD9GHAK+tbdjrqxxK7EYHXtzXoSwkqVNKIQSk9DoNWvhaWwUbizA/L1rFsNDa9uFklG4HoOtRpenUb0OGVh0ROhrufDOnpDGshGWPZufw5rjq1Hg6XmzOp7qNHQvDyRKpk68cV0Pmqg2L1wOQcDFR5KABVbgZz/SlI28K2WHf618VWqSrS5ps82XvO7MPxtrCaL4au7qV9uF555wBk18F6NA3inxtZoRlr6/DuP9kvuP6Cvq79pnWm03wJcRhsGePYo92bH9a+cPgxpwvvH9occW6M+cdCSFHP0r9X4Xo/Vstq4nq7/gj8Q40n9ezjBZatrpv5v/JH394e8rS9FtIztwiDpx9Kn1DxJDbxvl146hTzXn9/4nSyiRA/CIFAri9X8WXV9OY4VYsMivzSjkcsVWdWp1bZ+vyoxgrHV+I/G4eZzE/OMKOccVmadeXF+4z6/N/SsbTNCnmcSzrvPXHof8a7PTrVbWP7uxiB+VfQ1IUMHT9nTV2KFK75pF+1tyANzBcDv1zjFaaQkR7ur4GfpnrWa10GKhW+XOCSPepm1EE7IyrEdG/xr5+pCpN3Opcq0Rp20od0ZQqhuMjnH51d3lkBGT3BX0/+vWTaz+V0wvHTtRPflcc5z3HFcEqLnLQtRbLc11vUru3H/PSqDPv6jgcD61X+0Etndj+lWYkycFVCjoe/+FbqmqaNeXlIXIbn5ueG6immJ1bI3ehA4Ht+FX4o9uMHgdvfmo5ItvH5CtFUtoYzZRiHlsy7MdSR1z9auxyBFVd2QOPx61RnIQDIYkf7XOR61k3upOj4DdPTr9a61QdfYw5uVnZQXiStgn5T1/Ot2zAc4zhcj615vp+sASfebHU5NddperZCejfpXi4/BVIR90mUlJaHY26YCg+v4CpbqBZCu3tjH1+tZ1nfCcJnoeo6j8a0fOBZCDkdh/Kvj5QnCfmeJiHybklpaMkgX5iB2x/9etYRhTxgAD86rROrBfX+v16+9TJNiUK3NcFSTk7nDq0NvJCgIyRxXMahO4J2glh17fnXQ3zAqev171gXEe9yTzkcmurC2WrPRwySWpDHcnagJbHr9PStTSiXkH0zg85NUbezy2GwwyOvWui0qzwR6e9a4ipBRaSLrzjGLNGGFhjA4A4rasPkOcAjp9Kht41A2/zqxxD6Gvmqk+bQ+Xqz59C7PeiLjP8A9asy81IqvDcVn6pqYijIJGcetcRqXiJoGYFmMbZHHQda68Jl88Q/dQqVCK1kdNcayBcxKCFywBJNfJV+/wBp8X65Nu3CbULk7u2N5r2+bxEXuk7knI9iOn8q8IsWaWSSUs3mM8rtj1Lk/jX6/wAL4GWDVWUtLpL9T1IRXMrH0t8MWNv8P9AVeQLUEgY7knP512UN0v0xXnfgLUxbeG9IhYfctUXI4Hr0/Gu8tRHcjKnJ/nX5zmlNxxVSUlu2/wASqsEtWWjdmPoc57VTnumfgjJP5Vaa0Kr6D+VVbmPHA7eleRDluZQUL6ETSbjx1/nUZ561WlkbPQkn0pv2vjpx1rrUGdypvoWRwRltv+e1aNrqBwFY5zWM03GQQD79Kb55GBzxUyp8y1FKlzrU6X7Uv3twx7HrSSTggEf/AKzWElxuxnpnHPSrUE+/2OPyrndGxyOhy6mh5ykn1460kj/Kcc1U8zHI6inrMTj6daXITyW2Fdg4PeoAO5PFOYjr+Bpq4Zev6VotDVKyAcLzz0FWYJSmd3foarEdu/Uimb9nfp69aGrg48xuwXQbv09K0IZRkc1z8E/A5GK0LaYkDJ5rhqUzz6tI3opBjjvjINXYpAox/OsaGbHTv2q9HLgdcmvOnA8ipTNI4/E0Z46cdKiR8jrTycAHt1yK5bHHYmUZ5Hb0pHjyeOuOQKQP2z+NT7/7vr3q6dPne5m7opMOwznpTMDJ5qaRh9MfpURYZ4wc9+mKNjZMjKAZ79vSoTDkg8nqaneToccfT3qEy7fQACtFc2jcYVwDimAdxz9aUuO/HP6035SP8KtGqE4GB1759akQe+fWonccE9OgoBJ4459f0p2HbQmznJx+dSKd2MVB97I/Opo+RmpZDH9O5qOXOOKmcnbz06VBIx5zUomJVn54HT09ai2DAGM5Oc1OclunfNDqM9cd63TsdCdtChLD2I5HSs+/jAQjH0rWc44z15rN1GTeCOn19fauum3dHdSb5kc1eRkkD171DDb5IPHoeK0rlAeOpohhwMAdfTivWVS0T3FUtEIYtijJ/rUuPwHpmml+wHPWjfjr056Vi7s53dkbHAPOc84xj8KXcPz70bweagaQLwP8atK5olcmEnOe+ajkOFx3I5JqGSRQOTz3xUTXWTz/AI1agaRg3qjzG91UpxvU8n8vWs9tXDYUtyR+A461n6jdBmz3zxnnvWSJt5/H+Vfr9HBx5btH0UpLkNm4vd/y7vbn+dRpqBQ439sE/wBcVlyz/u+Plwep9utQeaVzt79K9OOHVrHgSknI6kav0G7GRkD6fSp21nfCyM/BB6N2A964ma9ZDkvsHQbsdelOttUMk6Jt5YnILemaxeXp6pHqKpy0W30RzPxEtYYooJlHJnX6jn3rutE13ytHjXPfK/TFcN8VSIIbGMc5nBxu4GOtLZapjTVXLd/5V9Ri8N9Yw9NPWx8bw/Vtia1/L9Ts5dfZgWL9TnO7rWDqWt+cxw52r1Ix1rn7rVGdyVb5do59KqxSeaefXP19qwo4CNP3mj63EYtRR1FtfAJu3t34P/1q3dPnJYHqBwT6muOs5mymex6fXOK6CxmKhB/ePbrj1qa9D3dD4+tj+erZHaWdyJE3Arg9xx+lWJ70pF13HoPlrAs5yF6fNjpjtVreSwzuzj6V83PDJSuzrjiPaOyJGzMuT83PIHpWLqC7Zw/Q/dAz3zXQQJujKj5OOn+FZGqxbZRuG4b846V14Opy1LGGPpXpJhYxfOjBt5+nPPtW9aIxxnc3/svNZGnLyD/wID/9VbT3AiVV3c5/z+NceMbc+VHs5daNJNmgWjiT1wMsPUdjWbeagI1OX3n2HHPIqpdah5G5Ub2yOw61gXmqfIQG+m2s8PgnJ3ZeJxajFjdX1MyEgtwedvU1jeVJI7EhsjgnrV+1tGun5bccjJXqRmt2y0RvKAI+nXmvo1iKeEhZbnyLwdXG1OaeiMG208x7ifk/Wtq309XT5htxjtV5bNYwMfe6A9qkiTAT+AckBvWvOrYqVXU9ihhoYfSKNLR7GNcFV2qOc9c11EMII3FBt7cf1rA0fMLKRyDwfl4rceQtHtGcY4PY/SvkMdKU5WuerQS5rizXFvFlgdqelVJtWjBIHzf1rk/FL3UAd4pORkAN715+3jW6s5XSVeVbaSvOVrtweTPEw54yue9T5I7nsrXSFSSvtu25zVKVY52ZgcEdh2riNL8ewSx4k2oMdz/jWsviW0nUlJIzk8emOlayy2tQlZxZ6MUujNljJEcrJnH4VLFqckZOd2ccjPUVhvq0cjYSRQQtQtrAjKhmCj39SetP6pKS96JtZS3Oth19RsB4zwCelXI9cjzxJwevvXBSaiGY8pkd/wAKrPqm/OD0wR61k8qhU6CeHiz1AarFMdrMCT+WO1Q3jQuPvDHbPPNearrsq7QJD16N/jS/8JTOCuH+XHU9vrWccmnB3gyI4Wz91mvrtgsisV+bHIP0Oea4HVraRHYIV3HsePl9q6CTxMbxthbD9Cf8KqXyJKmWb5tp4/8Ar19Pg41KFozOiVRUIe+cj5Dndnp1B3YOO9QySfZk2lOep3ciruq3iWUY+YBByGb1xXI6t4mtYIpWL5QD73XpX1lClOt0Pz/NOKKGBu3LVG19sYBuW/HtVKS5DNgtwf5V51dfEdivynv+Gao3fjt224Ysc92yK9mGWzXQ/PK/iNF3UEemR3KSMSG4HeriyN0zweK8w0zxxFFDh3PHX5utdn4f1mPUV8xnXA77vyqK2ElTV2j2cm43hiZqnN2bO68ORtI+1FYkHOT2r1rQoPJgBHLcYzzivLvDOox2sg3NsU5ya7Ow8UQo21XUDH3s1+f5rSq1ZOMVofs0KqxFNSizuY2JHXJ70lzdQwfMDzj+tcde+N7e2jba6tL0IDZHP1rmNT8aPJDK3mHCgkKvPOa8GhlFas7yVkc87Q1kzzD9qfxONRu7DT4+E8xpDnqVUcfqa5b4E6dKt/eXqRbwXCD/AIDyfyNcp8TddOueJrmYNmO3TyQf1NfSPwD8Cvp/gmzd4sSygS5285bk1+q4mVPKMpjTfp95+BYCp/bXFlTFrWFPb5Ky+/Usx6Td6o3mXDbVOfYe9a2naJDbYjVNxPfbn8z616BZeFctudOc8/N0rTbSIIFwUVSOcdP1r8xr51D4I7eR+38ze+5xNnCBxs68c9Kkmk2IR83uB04966G7sGYqI4lxnB4qnJo0jJ1Zl7f7Nc8cVTm+aRnLn6HMy6id20cepHTOeBVi1uiqgsVJPOe2av3GhuCW7DGNvFRfYifkA5Heu51qU42iVTpzTvIdb35Jwfrz1NWJ8sPbpj29azktWil2joOQd2OavMoGwBeOmGrmnCKleJ6UZILc7n+b5sdAO2PWtW3bJx97H49KzYIvvAdT0H4Zq9bKN39wjGe/oOtcdazCckzXtogy/cyCcg+1TTWn3vu47jGBRZqPlO3j0PWrpXjJ6Y49fpXz86rjI45S1MC900yRkhcemK5rUtP2qVA4rv7iIP8AL1OMZ2ms260oz7i3B6g9eSOMelelhMbyfEzJtM8+Fq6P02jJ4X04rd00NHywbb0B9D6VqyaHlslCuOfWrdvpZTkI2Seme3vXpVsdCcbDVNIv6bccbVOMf3jzite2uD5gLKcgnH65rLsdOZGIxtHp/jWmlu8fJ3DnI7exr55RpSqNo8XGpOSRsW938gxkDg+n0pwuz5h/l61ji6lRDkN3z8vaoPtsjMeOp5A6H614E8N78rbF0KPNE3J7rf3yDVEkbs4/Gs6TUCpJ5JPr0xUH9ppgDPXqP8PatIYOdtEdsaLijorcqSST0/Sty0uBGOwPXFcZb6mDjDcCtO21H+IHjrXHXw09bo5K1ByOzjvffgc1M12GU84479a5e3vCfrVl7pihwe9eRKhqeTLC2ZS8R3BCsMqd3rz+leWa7q0kUr4O5T/f/wAa7zXbhmjOeT19SPXmvMNezKzkjjgew5r9D4foRteRzYmEqaug0/W42kwTtKjPPYAHvXmWlXS+Qzb+NhYfN1yxNat+ZLQXMsbn5YpG+b/ZQmvKtF8WxzWOWbkxr+ZGa/V8DgU4zlDyPIjm1KhVjTq6N3/Q+rfD10INOsFB+7CmMdsgda9A0K9Y4AbK/wD168d0K4kkigB3EpGoA/AV6JoNy8apz8n6V+UZ3hLJy63f5n1kJqtE9KikJGPbtUU0SnkjOaoWF7uVS4PPHFbCSIy9s+navzeSdNnmzi6cjFntMk8EfnVCWA+n0rpp0HXHPasu5h445Ht2FdNOrc6qVZmJgjGQOfQ9aaZgpI96tXMRHOM1QnjBznNd8bSPTg1IkFwMex/OpkvlznPfisl+Cw/nUDSmMFgTgcEdq6Y0FPY6PYqR0yXij2yM+1TefwD1BFc1HecY4zjgmrkV0WO3PFc88O4nNLD2NgXIPGcZ4x260vzI2fxwKzgx6g9KnSYnhuTgVzuFtjB07bF1pMc9/wA6iL4YemefrUO4igkbuDyM9KlRJULF2F+cHgE1fgl+WspCB7YqxDKAP1OP0rGcbnPUhc3bafIH071qW84cg/pXNwT8+hrUtp2IrzqtM8qtSN6GTGckGpRJ3Hp1rMW5HGD07Gj7Xjvx3rgdNs8x0m2aYm9DgHse9K1wNv49R09ax2vOASwyD9SKhfUcd+D6VcaTKWHbNaS7X5T9e305qsb0DI7E9axZtTDZ7e2etVpdVC5Jcgd+9dkcM30OqGEfY35LwDjp7jr1qE3meByOp9qw5NUXkFhnk5PXFV/7WXHJHuc5rolhGtkdEcI+xvm96du/NO+0+hz7VzQ1YZ5bLdD3NTrqQbIJ+nPFQ8O10NXhWuh0AuAc4/Gpo5sn2rnor/c55q5HdhsDP5VjKi0YToNG2j5JGQKsxnPFY8Nzk8n8fStGJwT19vpXJONjhqQaLWTjFROgzyenFCtjBOPwHX3pxxgE8+3pWWxhsReX8pzyf6VA5wOuSe9TSScEjtVKU8fWtoq5vBN7leSTqe/pVGdSw559c9xVuTk+oPWoJF/GuyGh6MNCk0f0NRhQM47j6VaY/lVaXvnnPbtXVF3OuLbISx/H260m/vxkc0jOMZJ6Hmq7SEkbeRzxW6VzpUbkkrZwvYVXlJxuxkjpVuC2LoGc5z2qtfJs4I4zVxavYuDV+VGfPcE/XpWfPcFSe2PSi7nKuTu/+tWbcSNJwDzzz3/yK9mhRT1Z7NOkeZ6hl4s+3XuaqW1uW6r15B75xWiy+Yqfw9eO+Ku2tiGVR3PUBvw4+tfqntfZRszjVe9PcxJ7WTy+eGGOnIrMuVIAI6ep9/SuquLX5SMcAcn6Vh6pAVyAOOc9zXZh6nPY8CviPZu5hXbn5R68Z/pUenTqbqBW+X/9XNTXMDPDnZz/AC4rOs4JftK4G7AJz2x2r2qcVKNjZ49PDy16GV8U7qOWezCldofghsZ9/wAKqQzFbWID8flrL8eK41KzjZMOGPB7enNXIgzLFgdu1fQTglSgj5DLsS6OIqvyRO/Cqe+frUsPyL7g8VWJPy/N7/P3Pan2zGVwo6Vhy3RtXzFzm0ups6awbn7yj5cr610FpncCOv8AF83P6ViWUZQA5x2B9+/FbNmQpGT83U/T2rjrtHBT5pO7NqE7P73QZJ5zx2q7bfKVb0wR68egrNiJbjd6Y7/pWpCd2C3QcY9q+dxFraH0WDi09TRtmG3j6D1yaz9W446cjoM89Pzq8ibMkrjjn5c9elUNSbYoP3ucD2rzKGlVNHsYqzosYkvkKhB5YYzTbzVPI4Hynsc59qyrvUFiiY56AnP4cVhteyXJyWyM5z0PrXr/AFPnfO9jx6WZxpw5OpsT33mNkFc8gFen1qPT7ZrmQE9D+NNtbNpSB37k/lXV6dpKxIhcdeAB7VnXrww8LLc9XB4eWJftKmwml6f5Slu2OS3rmtn5SOPlGMkd+PrUEi9ABtx/L6VJA2VO7t+Zr56pN1HzM9usoQjaIzbnkt0HZcmphZNtyEzznJ9alt4TI4JDc8Z+grbt7NX3A+gGD61x18SqaPOSvqVtJtdpUHj361qXo8pOEXAGcDrV6xsdjZ7DvVm604s2ANoPX/8AXXy1bGxlWvfQ6aaszzPxEjyo/wA24cYPfmvNdZ8OySszr0OT93Fe6at4d+0I2Uzn+VcXrmh3MUOY4WZR09SOgr7fKszhFJRZ7cIwlGzPErrzLF2DduDTY9VZfuvt6/rWn4itZoZSJImB5Oe1cvIh3HjaK/S6KhXgmzwcZiKmFn+7d0b0WvTqy7Zm4q3H4onH0/pXLjpTlb/a/KrnhaT3RnTzWstzrl8Ts6FW+TIPIbJyauRaubjhZh/unrXFoWqzCxz0rknhKfQ9vD5hKq7NHYRh51J3ofUbi3B60ySCaPa4fJ+7t3Y5P1rFhW6wPLR9oPBxVoPqS8NExXGcHGOtcbo2ejR7qr2V2WhdNDKA3zY7Hrxmqera4LWFi8vy467sYAqlqd1Mqszp8wP0OTXjni/xHNNctHHMyjkMN3p7V6+DwCryuz8a4v4neB/dU1qza8YeO5o9sME+QTkpnNcLq2uzamrMzbAPTuax3nPmMXLNnoS3rUkUf2kYXnI6/hX2FLDwoq0UfzpisbWxk3OrK9xn2xtvHU0wytnJ+tWVsQvA+Y4696jlt2jOCvI6V0bnCmU2kKtuz8w9Pet3QPE02nXUbZ3YORu6ciuekbbyOvNRhyCCOCO9OUVJWZvTqSpyU4uzR9CaB4sTUIl8v5j39BmuijvJXC5ZuOBXlHw1nluI9o6dia9h0rSmuDhW3Dua+Ox1OnRkz+n+CcficdhVzy0RHbWk1y3yIzfjV3xLaR6N4ZadvlLKxyR0wM10ml6I9suflOT0XjiuK+P2tR2Xhl7MtiadFiVRwMt1OPYV4VCs8RioU4bXPuM7rRwGXVsQ3tF797afifP2jac3iXxLp1m3zG6uRv8A93OW/QV+i3hK0tNJ8P2kSIqARjj0OK+HfgRp63nj6K6cfu7NRg/7THH/AKCDX2fF4it40jQOu0cenSvP41dSu6eHhey1dj838PsDbBVcXLepK3yX/BZ1j3KsCMYUjp0qFnjPLct/tcgVzP8AwksJI/e8Nzn0NRP4jiHTH51+XRy2qujP1hUrHSvPFjOBu6j2NU57yPPI6cDbxwa5qbxRGSwVt56DpVJtceTcQmQf9rj1FejSy6e7L5VHc6C6kWTPqf4V7Y/nUHkrGjF+SBnH41lrqLtnC42ngtVuC4M+3O1i3P19OK7FQlTVuhEqqWiEf55MY3D6dx/KnpASjcfUleORViOELgbOe4Hr+PXir9vaGcqAGbPQjn9KmdVQRj7Sxlx25Az94/1qxb5w3G1vTrxir02nNGv3ODn7vTjB/So7W2ee7SPd83TL9Mmud1oyi5X0D2t0aOnxFsYA7YPNasFs+7Dd+oOCcYrW03QQFBYfMPXn/wDVWs2mLGucZPUV8bicdFzaiedUxcU7GFFp3y/d6H8/WrH9kZGNvB6nrXQW1oAucZxzU0sWxen0xXkyxUmzgli5XsjjptNX5QR83OcVFHZAMeASOmOK2NSeNOTj1rKN0q5BI+vbFd9OpUnHQ9CnOco3L1tZoICWA7c9albS/MTdjPBwf1qOzulbanvjP+OK6Wzh8yH7wIOD9DWU69XDq/c8ivV97U5+TTsQ4x6+vFZ1xpoCcD3PeuzmtBtx05qpc2Knrx6jvXLTxTve5rSxXLZHnd7ZHBO1ieeh61jtZSF+NyHrx2r0G607O7uOfrWbJYIZNvcZr6HD5hyo9uGIUkc/bWb+nPfPpntWzaxMrcjn+VXEskXAz7nFSxqqAdh2zxWNfF+16Eyqp7EsUY6g9eKmZ9gJ68dajFwB3wBx71VvLxETOeMZzz0rzowlN2SOOzb1KmrSJhs9ewzj3xXAa+qqSQP8R3rpNW1UIvPbk7ua4HX9aUBgxC/59q+9ybCVI2aObEuCjY53xCotNC1u4zjyrG4k7dfLbBr4803V5YUjgR8GR4UB69hX1J461mOHwN4mfd8zafMgz3JG3H618p6DCJtU01OcSXsakAdtwFftuSU3GjUlJf0l/wAE/BuKKv8AtlJU30/N2/Q/QzSrNFuAqKvy4XjrwBxXpGi2cckQ4G4AZ9xXkdjrkaXc5ZgR5hzlvfHQV6J4d8RxSxod3qM9K/DM9w9eSbS2P2fA1FKmlFnf2tkFXr1qYxf3BjHP6Vn2mso+O/QgitEXSuOvXoK/M5xnF+8VNVE/eKc9zNCOxFZ8upOeMVq3WNuRg1jXGzHocn862pKL6HVRUXuitdagQM46ccVkXF823IAz3FX5TF35Hp2+tZl2ibc445yB1r2cPGN9UezRjFdCr/aRBwyhc0hu93QZOcH2+tZU7qkvDHb2+lOglU4UctjJ29K+h+rRtdI9P2atdGmjbTuB6/jV63l5B6nrjNZMbNtwvy881ZhlYYB4x1rjq0boynHobcEvTsex7VZ8w/UVkwTlwMkbT+n5VcimGQDgjtjsa8apTszz5w1LqycjPOOtSjDYJPX0NVN/GB6Y9anWQe3HHFcrRzNEvQ/rip4pPn569PT8aqbs8ZOc/rT93T34+tQ1czcbmnE44Pft6mrsVxt78+1ZkLfL1HGaJpzg4PT26VyuHM7HHKnzOxtLfe/T+dNnvxg81z73e3qcAk1Vm1IIG5z7d/yojhrsUcJd3N2XVOpyAAPXBrNudbVMrv5xxnv75rmb3Wigb5+naua1TxN5T/fxnrmvoMJk86zV1obOlCludpc+I492wydunvxWVN4rXzMiQ88k7uMdK81vvFWCcN7kbuprIbxNt/j4HboAPavtcNw8kldHHVxtGluz1pvFWNxLc+veom8UBsEy8kc+hryI+JRj74P5+tRnxKzf8tFLHHI6V6f+r8f5ThWbUU9z2NPEaFsK+exHbP4VbXxEmOTuzwQpwMV41D4pPH7xfX5j6Vdi8RE4+f8A8erhq8PR7Hq0cdSqLc9otNbDEYOCMYOa2rXVQ3evGdO8R/dO/HH8XX17V1Om+IdzJz17dOa+YxuSSp6xR6PLTqrQ9VsrwMQcjPatmC5zgZ5/LFcBpWpA45J45+tdPaXi4H+eK+JxGHcHZnj4nD2eh0qTc9RgdulTB8A7ePbHGax4JixByORV+GXgY4wOmK8mULHjTp8o6U9+w4/yKpyHnOcHirLOSBnjuM1BJyM98VUVYuGhWkyp+p7VE3r0qZ8dMc1WkbB6cmumOp1x1IZGO39aqSY7dKsPk/8A16hk6ex4rpidkNCo43NjqKb8o+Y9aViU7A9qrtOFLcZ4wAf89a6kmzrimy+s/wCGeCMVm6hcAqR6DH0qOSdscdPaqcrNn5u/r1rWnTs7m9KjZ3KE8RyTzz0NSWVuplDNtZgeAe3vSO7Dn0/Go1lbcSOnQ+letHmcWj1HdxseeS6Xdac+J4ijdicYq/agRLj2/X9a6HxqQl28SSFlBAAHasSKFgRjdz3FfbUsTLE0YzmrXPAqPkWhG8e9uONvPPoOvX61k6jp+1uQDnGK6GNCGcHrjGO/PrVbU7cxxbv4T0P09K7qNVwkkjxa6502zhbu1A3DnA7d8VWjh+zLPKOoXHX1Nbl3blzkqR2496juLUfYbpnGcAA4HHX/AOtX01Co+eKPL+KDTPHfEkn9peII0I+4pOPqMfn3rTS3MTfxbQMk+g9aoNGJdfmcMu4EKSOMZ5roL2DZEu0KTwf619TWnZwh5HmKHJGc1u2ZkyL5ZxuU/rTNLtSH2nvyDu/Gpo4j5wBO056/jW3FYeXt+XbnIrOpU9nGxOGoe3mpvoOjiMCY2qM9cfWrdsu0gDjPr1x1pjQeaRhc4+vrViCIjaQOmM/N3/GvInU5kfR/V0i/bYZuOO/uAOla1v8Aum54Ofesm2HlnPzZHA+XHHv7Vr2oUjDcg8HP4V5ddXOqk1Evx/dHOxuhOOfr6VjazdgL97tztOKuTymJGPy4xjPp6/yrjfEmqDYx6jBx9KywuHcqlx4nERVJpmfd3bTSMMsgB6fh6Vd0m2OUU/eAAA9PeuaOpCU4DYGeT9K7Dw+ihFZe2MndX0eJbp0rHx+Dgq1fmbudfodokfJx9T3/ABrZbDbscRjoPrWbaEqqcbQMEGtSFfMHTcQedtfCV+aU+Zn6VTxEYU+VC7dyjucfMevPH60+C3GAPl2noBSxr5e71z+g9avQKqvGe/f5emK4qknFHNKsp6D7S2xjO1cYOG/MVsWybuBtGenPpVJjhduOT0OMf/XqWGUhkbHHfHpXhV71FcuE0dVp4VlBPDdMj0rSgiEi4Pr09K56wuwg++fcitq1ufkBznIHtXx1enKMmbzi7XRYk0tZR8vIrE1Pw2ZSWwpzXS2lwMVcYLKOnP61zQxFWhK8WYRxFSjI8U174cLfn5o12jOVHcYrkrn4OwszERFT6Dp+FfSn2KKQdBzx0qI6XCucgfSvpsPxRi8PHlizp+vQl8cbnzGfgsuPunvzzUJ+E8ULlSu5uOAO3tmvpPULS3hhI4B+tcncPZxyk71BP9O3Ne7h+KcbX3v8juoVKVTVQPIo/g0rdUPX3/pWjafBtI09x3xzXsWmz2b5USZNa263CkcDvj3rjrcTY+/KmOWLdN2jA8nsvhfFCPmX6HGD70mp+DobOEkRKeoHpXo2p6zaWUbOWTjvu6GvOPE3jy3zLGrLvxgnd2rqwOJzHFz5pXsaRr1Ku6PG/Hul/ZxMsaYznAXgZFfLfi+Yf2pOM7HBII6e5r6b8XavPqjyqvbIBHr7183fEPRZbO+a4cZLnk1+95HzQp8s9z8H4+wk1UjV5XbqzkzKW6ZrZ0plO0dB3NYORVqzujBICDgetfV7n42d1aWkRQk/MdpH/wBesu/RN2exqK21vbGo3f8A1qpahqobLL8xIOayUXfUtRilcy7rHmsvp0qv1Ix3pzSF2yav6NprXlwhIO3PGK1bHCDqSUYnpnwysWjgQkY9vbtX0F4S0VriMOIm+b+leL+DrJrTYexXgCvoPwPL5lvGQV4HAPpX51xDWlGLcT+quBMI8NgtVqbEehvFGTjjGc/SvlX4+60174lis92RAGlOfUnav6V9naveJY6HPK/ynYQD2r4B8c6hL4j8aahMmZHuLryIQGz0O0Y/HNeZwi54irUrzWkTl8Qsc45dHDR3qSS+S3/Gx6p+z/oSrpNzfzIwa4cyKw/ujhfzwa9ckeBZPlds4J+8frWh8OPAkOjeEbRMgP5aqD0GAMdKs3/hglUKDb1wF/Q/hXJjsxpYrFzfNs7fcfccP4COXZZRwz3SV/V6v8WczNeLFv2zMw7jPGT61SufEHllSBkjnO6r2p6M1u/IKYzwV7Vzl9beXkd+eDxXZQjSqWb1PenBtaMuf8JY6gjbgnunU1dg8YkphvX+L8q5SRf0qu2a9F4OjJWseJXdSnLfQ9Fs/ECXRABBJxwPXPFdhpTI0YAX5u5H16V5R4YiLXAB+4SCT7V6TYHysAEg9a+czGhGHuQMU21zM6ZsdlXJx9a6nw9ai4TcyjGea4+FwOfQDj9K7PwmzSIAOnb/AD7GvgMzvGi7E1HeN0bFzpaSQ9B7HHHSsfSNPWPVGY8lW2qRXX3GnMbXOORkgn1rGSyaym8zPHU18lSxL9nKF9zipVG01c6y0QBflxmm3MqICp7/AM6y01QIPwP5VRk1NrqcRg89OOleZGhJu5yRoScrs6G3lGTgZ/kaddS/uiVz6UzTrQDbjtVvUbZlhIHUjpXK3FTscsnFVEjhNfvRbqemMc1w9z4lC3IjJYEngjpjvwK7fXNHlkVmJz1rjo/CjS3ochn28g9K+/yj6s4++9T3JVOWi3E2tIvSzxknA6E98dM131hqYCgE7uevA65xXm8djLpc6q3zAAFAPT8q011TysDPbt2P/wBevfzDJYYiheB8asRepqegPqsTOuGHTNV7jVY3J559RXll14xWJ3+dVYdD+PpWZeeNwP8Alr14Hzd8+1fH0+HK8nse4o0owU2z0q81iFc7nGMA5H8qxbjXIg5xtBB9cEjFeRar8QVjZsyYOe/GBXPTfEeNWBEo5PXOeg96+rwvClVxvI5JZxhqLtzJHu7eII8cuvv6A9qrP4oiGQHX3z6V4HL8S12czcY45+9mqI+JKSZ/fYJ4B6169PhN7tGX+sWETtzo+gD4qjcMAy+uDWVqHigLlecHIx1ryay8Wm5bg8mtOTU2aIb3bI4B7/Q1vHIKeHlqjsWZwrRvF6G5qWv+ajneuc/j61wGv60JJDg5BJP+Fat5P5iMFbJxn0rjdYbaXJH/AH0vT8vrX1mX4OnDofKZnjqii+VnH+P/ABC7eEtUtwWxKiR49i654rybw/KIte0ibst6jn6bwa7bx+wj00jdgyTopz7ZauH0KPzNV0xQApMqdO/zCv0DD04wpNLrf8j8Xx9adbFRcndq353PpdPFLpcuVLNuc+nriu68LeLdqLh8Y4/x9a+eX11oLll3KMORntXaaR4gVVT58HP4Yr5TG5ZGpTs0ff5bnbpVLNn03pHitnUB32vjr/TiutsPEIZAC3I9D3P8q+edE12QIBv4/wA812uka4+UY9RgHPGfxr8rzHIYNtpH6phccq8Vc9jGsBwPnzn61TudRRyRuB6DNcraahJcrhXUHp681DeTzMMh+nbnmvko5Uozs2e9TUN0dE+yTIMnPYfhms66JiDgPu3DgbuTWPFezRnbjk9AOv41DdvMzrIh3r3B+telTwPJLWWh303dk0iGXaf/AB719qdBGY9oDZIwfm9/Wq0d4rx+UzY6A565qFl2tj5vRTzXfyO3Kzuizajb5urEjr/n8KtK52++Bn3NZkUuxTgZx6N29KtRuVUdgeAAa4KkAkupqJJuI7AdfrVmOXaP61mrId6/wj061ZjkwuPx65FeXVp30OWUTVjkLYw3459qmBA+hrOjfAGSSc9asxygt14HavLnTszjlAvo+7Pp1zTicDr0554qpE/Unpn8ql3ZHGOv0rlcbM5nGzLPn7eh5pj3OC3PNVZJCM88ds1VnnC8g9s1caXMyo0kx9zckHIJweTk1i6nqSqqkHac8U6+uyitjco5x9a5TVb9i52nb7t29K+ly/Bc8k2b1LU4XK+p6vtOS3A9eori9V1plXLbm7g+lXdRvOCxZiPQLjk1xWuXLuXVfp681+pZbgYtpH5rnubPDwfKyG98ShpCA2cAfX6cZ5rGutXldiAW3D69PeoksZHnZmDe3b9fyrRh00vvJX5eMbun1xX3lPC06a0R+L4rOa1WT5pWM431ywwHbaeTuJp32i42kMxyR65reh0fcMqvQcjbwO9ObQfKGHX5lOeV7npXR7OPY8t5jNO3Mznk1eaErlcgk/N6DtV628SN8udyMP4Tikv9Jcq+FyeRjj7tYF7YtBuIG3AyD149KynhKdToenhs6rUHdSO90/xFgYD8jFddoviDEi5O0985FeDi+ksydnboevX/APVXbeG9ba4KDcw/I/jXz+OyuPK2kfpmScTOvNU6m59EaHr3mKADzgYLfWu20vVQ6Dnvx3968M8Oao3yEnnjJ25r0vQL9AyBm3f0GBX45nOWRp3kkfqtOoq0T0+zudwHbHatSOYbeD1/LHpXLWE+cD05wOK24JSOpyOlfmlanZnmV6Vma+8NwDnP4VG7cYB4FQo+7mmyS4z6VxKOpwqGoSfXNVZWGc547mpJHyv9KpzyY6HNdEInVCIksg6A4/Sqc11heOT+VNuJgoyTz61mTTk/0rup07no0qVyaW4ySQcnOQKjjfJyce3tVRpsJx19agkuh16+vUV3RpN6I9BUuiNN5UXqcY9u1U55xIPbtnmqLzmR8dT6U3d1Lc8dPSuiNBx3No0eXUlJBX+tV5Wwfl5z1z/SniQMSDwM8Z7gVFIRjjkDkH9K6oxcZanTFanN3dwdRvXffk5yT2yeo/pVqOEG3Vdvbg9/0qjp1sUyCu8nj1JIrXMQIA4BHf8ACvrZuNNqEdkfM1m5FSMfvcZHvRqUIaJOnpx+lSEFZX6Y7MP6UlyQYcfTA69fSqUpc6aPPa0szm5bcKXU9R7Vka4skOj3LjcM9MN2ArfkRXlJO7J5wOeawPGdylpoTgnLSMxIxwcccV9bgm6laKPNcbR0PJdKTz9ZmH3iXPI55C4Fdle2hZtvccDdXL+B4xPqM7H5Su4/Mo7kAV2s6mRjuQYHqvFfU4tuNVLseTG01L1ZhnTvI+YDy+ck9a1o4R5aN83AzzzinzReXtXbk/5zinx/NKFG5QcAj9K4a1Tmid2DjyzHQ2fGe/U/yqwtrsbBGSPxzV6GLyht/lzS+XgY6YryVUcmexUnYpxIU2hfx+Xr1OKux/L/AArlhnH4ioYh+9w3T09fXPpVrcQnqRnr36VrKLZ53tlcoatcYRiT0GM4xzXmXiTUmYkFlPf8K7bXLnaXCn5T09q811VhPdSAfKASRXv5dh7e80fLZzj+WFosq6JIbq6Vc8AkH5uSfevWtCt2Kpjpx8o64rzbw7puy6BHOXz/AFr2XRrBY7VGcbT2HX+dXmVtjy8mxDs2zRtPu4PJwfwH861LWQnAO1R2z/hVKCDPfdnj8P8AJq4karwOh+vP0x0r46dC71PsljmluWmPp+PqcdjUttdANztwwwAPr0qswKldvHf8aYZfKbJ454GePeuepheZcrRh/aCi73N4kTKpXnIz70yKQx/Lu64z8x5rPt78Bs+nr1HH/wBeka+xyW5xjH1/OvEqYGcLxaOzD5nGb0Z0FteBVGGz7NWxBfDAycZHB6GuMhv9j43c1rWl1vII259favncXgHvY+xwteNSKTOvgu/lxnnt3rWtbzeP5nuK5a3nwMk8cdOlF1rq2kROR0PXjNfMSwsqj5YrU3nh/aaROludWitQR36461lXHiXzX4Ix2NeY+IvH8cLMol9s+/4VV0bXptYZTH9wnO7+eBX0NHh+oqXtqqsjVYWnS+LVnV+KvFP2W3chsjHQHn/GvEdf8b3i6gUSTYm/nHXrXofia3YWTu7/AFJ9q8K1ebfevtbgH+Jq/ROHsvw6g2o3N9KcbnsXhPxa6xp5km7uGZuua6PU/HqQQviXtnHPevALHVZYVCg7h6VtW1/Ldbdp3nPOPfjvXTicioyq+1kj0IUlVSsdVqviy61QssbttYAe3PFZUOkXF+25mZ+e/GKu6RpjzMMqxz1PA4rrFt0toAMAY6+nSs51oYVezoo9GlRhTWq1OA1jRykTboixAznvwK8p8Z+HotTtT5q8qvA+te0eJLlpY38n8e/Fee6pAbmd8+vSvpsqrzilKTPnuIMqp5nhXTcT501nwfdWLF4YmaL361zzIyHBBUj1r6K1LR450YFfauVv/BMLJnylyfRa+5pYyMl7x/NGY8J4mhN+yWh5BvYdO1KEdzwCa9cT4UXN3F5yWzKi9T2pq+BBaSMksW0j1rb65SeikeSuG8c/ihZHnml+Hp7mRWZcA/lXo+g+GvKx8v19cVtWHh9LdcFOK37O0C7UC8VwYjGXVon6FkXCdpqVXcNPsWRQFHXpXd+E3n059xLcc43U/wANeGTcKj/Lk/3u/wD+qu5h8OLBBkovTO7bXwOY5jSd6ctT9/wODhgqahE4v4t/ENtL8H3USOVcwnaemWPA/WvnT4RaF/b3xF06IjdDbZmf69B19yTXc/tCX3lXltYqwIy0rD2HC5/Gqn7O9uLS/udSdN/mSCIHp8q9f1NfQ4KjHA5ROVJWck395+L5rN51xXRwi1hTa/DV/ofZFnaxR6fDDgYEYHNQz6WsvzK33f04IrBsfEyXAJV+OPw7CtePVg2Pm4x0HX8a/FalDEUpuXU/buScXoY1/oLMrBxjIwM89q47WPCZkYtswB1zXp5u0k4zyfxGaiuRFcIV6k9favRw2Y1qDV0XzNqzPA9R8OXNp91GJ77ay/skq/fHHo3vXul7osPzEfMcex3VzmpaHEUJC8r3PPFfY4bN41Ek0ebiMO5axOS0GIwc+/y4rsdPlVVR23Z6gfzzXK3SCwbKjK5+Y/SrVpqnq/A4xWmIpuuuZHkObi7SO4ss3FwEz14J75PNeueDLeGGFf73TJNeBWeui3wwbcex/wDrV6z4H8QrNDGRIuMZOefavz/iDB1XQutkKcuaDij1e4gBi3Dp1rnNXeOJCBwR+FaH9sBrY7T2rhdf1woXJOByff8AKvzrBYWpVqcqOfB0JuXvdB2p6kFUgFs5+WrfhvMmx33FmPBPUH8a4GfV/tFyg3e5U8cV2nhi6y8Zz0XtxjnH519RisG8Ph7W1Z69Wm4waR6to1upHT0NX9QtQ+0E4PTJ6/SsTS9QCxZ6cdutaCagG53cAV8DNuKatqfE1YTVRyKV5pCzIBjIH61Us/DUbM25ecduo+ma2mu1ce/WrNg4bf0H04NelldSX1mKlsU69WEGjzHxbpZicnpgg7j69v0rgdVeRIpGVWKjOD6Yz6/SvcNb0xb5pCeh6fXvXM6v4UR9Pb5dz4OM96/af7bwuGopSd2eZDDTq1LvRHy9qF1dLO7O205z9awb3VJpAy7+n1r1zxR4M+zB8L/Eeg7dua8k1fR7iG6kUptXkAn/AAr6PLcXh8WlOFjozChWpxSjdnJ6nK0jHcWZT1HtWVIvqdpDGuhvLTyWOe39KzblAFyV7YwfWvsKc1bQ/Pa+CnzO+5ymqSspxnnOPlz1/pVTTbiWGVULH0wefr9a2L6z35fHRetQWWmlpdi9fT1xXoqcVA8Z4KaqJ2Ow8PXD4TI4H9K7e3fMQ/i9x3ri9KURKnr/ACrr7OTcgw3PvxXy+M1ldH6Nl1FwpJMlmUMG+bB7elYGtWu7eemfp16d66Rl/d+3UHHPrWffwBskfexz39qxw83GQsbSU4tHhvxLXybG2U9fPLEdshDz+tch4WiB8Q6UOOHU5+gzXb/GdfIFiu3G95Se3O0D+tcj4KgL+KLcdfKjc/N7IcfTrX3FGV6HN6n47i4cuOUPNG3cvm4zt3c5Irc0jcMHdwOPl9f8msm4i/0v8Tz9Pet/TYQsKqVwAedtZVGuVWOmhH3zuPDupso2HqOM89++K9A0nUwyjDdeP8j3ryywTawOOAc8da6XTtR2OjF29z9e/rXyeMwyqbH6RlePdO0ZM9f07UP3Y9RxWzHfFkwPlIwMds9q8403VGCj95zXQRaoVxl+B+JyfpXwuJwL5r2P0fD4yMkmjpi0cqNn5QOvy96dFKV+R/un09c4rMgvcpn+LuB6AVYdi0e8fKcZryJ0XHRn0VGpGeoy+RMqV+Ujn5arjUTANrneeh+lV5L4q5CtjoeeRVKWYMSe56kV1wo3SUtT0VodBDeZUYHHGcdgOp5q7BMOQDgHp9K5+xfGMbmBHTpkVoRyr+AOOePyzXHWopNo2jqjbhuAMH9KuJLvwQePSsVDxjvV2KVmXJbYc4OfXvXkVaRMomrHIRjv6Y6VYSQfie/vWdHMWXn6Yq1G/wA3O4YrzKlJHNKJoJJvJIIJFSmT05GOtZ8cx29x2471LvyPQjrmvPlTs9TmcNSWSQZPOQfxNUp5T2+U9Dn0p7SgjBxzVC5l2nHXrgdK66FJ3NoQKF82/eCWweDjrXK6rcAA7d3J/H866DUHP3Qegxk9K5bUcvyfmI56ZyTX2mXw1TZw426jY5m+DtLkv9KpyacrKQeeBn14/wDrVosp3MdvRvenw26yscrtI4yOcZ7AfSvvcPU5LH4rm9KU5STRgrpfzkKu04wMevrWxY+HXlZdy/Ljnt2znHYVt2Fjl9yheoOeOnpXSWdiqMBhcD/PT2r6OGK6H5PjMG7tnOQ6BtQL5bFv4zxxxRc6Fnaehc4GO/8AhXcpp+87vlGep9ePy5p02nKQTszjOT7npW/1iLPA+rVb3PLdQ8PMiSfLnZnLeo9vbNcrqOjOCWI+YY4PGQeDge1eyXVihIBQdOB2BP1rnNR05XZVHQAH7nbv6VosQkddHDzctTxm80Mg5ZOep9T/APrrW0myS3i5XkHoOxrsbzSFLN8gJ7b8Dn8KzX09YxknOM898152KxSmuU+9yfCTpzUjX0K4JI2YUcbfUenFekaBdYXn5fT/AD1ryzSlMcqkjpjJ7+/5V6HoMu1VU+xPQV+fZtTUos/esrblBJnp+n3eVGBjgYFb9pcZUDIB9K4vTJeF57dK6KynIABOcV+OYujyyaR7FeldHQx3HTkVMJRt9M+tZcdxkZ6U9rjAwc8147pnkOlqWJbgAZz2zWXdXmDjOT+lJdXGe+azLmfGfXpg9K66VI7aNEW4uTjnOM96py3DE8cCoZZh65P51X87K7ixIx1PevXp0dLs9eFNInlmJAPGe4xxVR5C3A5PY+3vUT3icYycVHJcBPYjqK9KnQcdEjrjCxIX2Hduw3f8aa14D0OFHGPWqDzvPuxyOx20wyGLG48n9B+NdqoJ77m/szTSbc31qeMMwAx24B61kRXbeYBuxjqfwrQtLpQRnJGOh6dOtY1aTjtuROLQXmkXejuEvrWa13fd80AK30IyKrmZdqZXkdRX0Br+krqunyQSRRyq4x+8AYD35ryHxB8PbixQmI70HGDwQPr3rzcBnFLFe7X92X4HwlDErELWyZyl1dCPcFO7I5/Csi51Bc4+Xpik1eWS0kkjlXY6jDH6f/qrlL/Uisv3srnj5cYr9FwWD9oro87GV/Y7m0L1fPGO45A71y/iic3enxAcgqzE/jSz6luYspb5UO1eCKZ4gCNoivG7bxEDjg5J7fhX1eDw/spqTPKhiFOSic34OtTHc3vy8JGBnjHLZrr7dVd9x24Ofofwrl/BJ/0a/kk2ndIqY6kDHTFblxfLAn3uPb0Jz19q9DFRc6jS30OGnU5Vd+f5jrybYyY9AWA5I9smm253uH/iP5/T8Ky5r3e5J4Hr356VZtLsr8v8RHXocH3rjqQfLZHoUqyg+Z9TpElJwVOcZBHpUhlyu4HAPX3rGhuTIMD/AOvV2GXPX0yPXI4rClhu6OXEY2z0ZaTAVcYZRwBux3/+tSXTBUyOpxz6/wCFQSS7Nv8ATjjrz9KrS3v7p8HcxGe/5e9ejTwrZ4dXMYrqczr0nJ9AOSG446Vw8J3yvn+Inj1z6V2etSCRHzucjj5sE4NcF53kXnO3aZBt7cV9FhqbjE+TzDE+06nf6BbqJEXuME46DHrjivTrRVNmAPlH8P1xXmvhm4DSwt2x/CTjnrXpGny/uW+ZsZz6E9q8XGxcpHRgKqhGxbikCtkn2OOT9atwMH5bG7GD688f5xWK96IJSN43d+3B+lXrOUDG7oAMDpz1rzJ0Wlex6/1lSbVzUfakbkYHufTuKz7uRc8Hjpx0FTSzMU569iemfesy5uM5BbJ+bkDPHeuXlUWYynKbshyzl9wHB9l44qZH2rn5cg89gePas9J26N0B7nmpkckp/C3PRuelaezjVjqRCU8O7pl5JgPlLDrwf1rUsZSjL69do6c/WsmOEcYGf7v1q2ZTBHlTkkYHHXPvXzuNwyvaJ91leNf2jVvvEAto2G/acd/T2rzDxb4+CK8ccm09OevNP8Z6pJBbuBuyOPQda8k1C7e4nJY8ZPFejlOS0v4k0fZf2lyw93Vl+81q41S4+ZzgnkV7F4H1KGwsox3AGfYda8It5Nrqf1rqNM8SSWyIu7pxX0GY4H29JUobGuCrqpd1Hqz1LxvrqvZMd/lj0rxSWTfIze9amr6/Lqu1S3Hp246VmxxFuO9Tl2D+pUuQ9aX7z3Y7DrSBp3VVXk13nh7RmVBxgH73tXP6BZ/P5h69vwrvbB1jVAu31I/+vXJmNeSXJE9jDQUI2NWzVbMAAZGOPQVXvrn7RmP+E9cfWp9hwD19B+FP0LTjqutRQbMgnkjr2r5JyhDmqz6anTOoqcXNlZfCl1qcWEiUAcccc4rndb8HPYF2MfluOg+vWvrfwt4BRbeP9yDxkkCsr4hfDOGaybbHh8EAgc4NfLYbi1RxKhJWhc+dp59QnX9jLqfDd3aPA7I6/NXpPwj+Dk3jK7iuryMi23DanqPU/WtF/Abz+J4LKWLIMg5HcV9c/CvwdBplnAkceAAOgFfUcQ8T/VcLGnhn789n2Xc4M7q0sLD2q3ZzumfAKwTTliW3UKR8vy9Dj1rxr40fAAWdq1xYReXMuSDj9K+9LazhhtwpAPFcT468Nw3sBLIGU5yK/PKWb4zLpRxUarlb4k3oz87wOdynX5ai91n5Yz6dPZzvDPE0UqnBU8GrOmRbp1DdK+hPjD8Lo4Lk3MEQTJw3pivIrjwy1nJuQMegXbyc9BX7XgM7oZjh41Yu1z9ewVCEoxq03e52PhWWOO3QsMIOc+ldZqN4ttpM9xj5Anyn2/Gpvhf8NbnUIFluo9hP3Vx296sftIxw+B/AUpVdjlQF5xljwBXwtTF0MVmkMHT95ykkY5hmuHwikm/hTb+SufCfxX146x4nvpx85VvIjC+3HHf7xr2T4U+EJdF8LwK6fMUw3y9WPLV454a0I694802xcM6Rv9pnPU8cjPXq2K+y7PQobXSLeFdpZUGdq/xetfqufY6OAoUsLHr+SPzPgTCSxeLxGb1922l6vV/ojg453svujbzwCe1bdlqMpGMsM9v/AK9N1TR/n+6c5Bz6VnrZzW5Z1bK56ewH+NfKN08RG/U/bGdCmqOi7Sxz2B9OuRQ2sSjDZ4PJB4NUbaRJIsPt3f3tvIqO6s03qYzkf3T2xzxXCqVNys0S9C4+uvggt7j/AD3rNvdcwpHzKQMD86p3VpN0DHn156elY94jqmW+nuc+telQwlJu6PPq4qMU0ylqOqiSVs9fyqjFebDgFeeBj1H+NV9RQq5AXBAz+dZDXbK2D7n3r6ylQi4Kx8Rjsco1NtDpW1TauQVU/lwOtd34B8RmFUh3sHXAx2wa8hW5Mh+96V6P4Btd9wJduCOK8vM6FP6tLmRvl9b6xNrse7W2qyG1Rvvdvw/GuG8V6qQzvvYFiRnjj867W0tk+ybfmb5cnPtXF+J/DEly5IHUHA7fjX5Xlqw8cQ76H1VOMUcppeqGW4XLbhuwo9fzr0/w/I0aYzuA9ec1wll4Tlsn835sjp/jXbaQTbxBWH3TgZ44r1c1nSqwtTd0dTinE7qDVW2Dkjirn9tbeM1yUd1hc85I4H+FAu2JYZ9j7ivz+WBuzyJYSMnsdkmuGWTjnFa1lqhYkA/n+tcLBNjg9yPrWvaXuxRyf6CvPq4dQ+E8+vhI20R2SyiXGTke/SorqRCrL/npXOPrZXOMHiqU2vFidx6DpXKsPUm7tnDDBTbuVfEdmk+5QBz6+nevLPFvhxCd6p0HQV6RdXguWIP1wetYWuohgcsc4BP9a+1yivVw04q578MPGUVGZ8/eINP+yu25fX7vauKvSW4U/wCR3r0Px1cfvSFHHJC9K86dstz9ea/eMvlKdJSkfC5th4xrpJFTyf8AZ3DFS2sPlOGG0fSpNn/6qsW0Pp1r03LQ8r6pG6sjRs16Z3c8Y5roLNwuxSfpt/yawIMcEfKK1LKcLJy23HQGvKrK6PTppQjZHQou+PruBA6+lV71B5QGeMcY9D/Klt5QyjdxntzTbu4HzEt/nn0/CuCCd9Dz8S0tzwf43Mft+nRcYWOQj8XUVgfD+Hdr10w42WzZ3c9cCtn4xyiXxBYRj7y26j7vq5PP5VQ+HEQ+36o5+8Ign5nNfd0dMIvT9T8dxdpZlJ+f6G5fWuJhtXd1x65rSs4/3CY9eM//AF6nvLXMiZTHb15zUyw+XChxuz3rnc7pGii4ybNCxkGFH6+3+TWtazHejHk9+KxrcfdJ69T7/lWrZKWUFWYvjPsfWvPnBM9OlinG2p0un3BUIVPA7H09K2bW+2nY3bt09q520IiUKDnuccjp71NHfR+aqk85ONvUV41bDKR9Fh8zlTitTv8AS7pZHI+7joC2BWxHIXgPOARx3xXEaRetI33uc49eBXVW0p8sfj/F/jXyWLoOMj9DyzMvaxTKl98sjsvyZPXtzVE3QLZK9eR6Yq5qI8x8n1xnp+FY9wPnwDx1PXH+RWlKKlE+zo4hS0bNuzlG7r1OGG7GK1kl3MqcYzx83SuetZ/LRMv16+1XLa4MzDP3eTXDWpXbZ6lOaZ0lu2VXPBPb61djf5s7s47le5rHt7jOwjoelaMU3y+oPX65rwasLM6jQhfdy3XsBx1qxHKNuOrA8VnJMevTnGasB9uM847f4V586dzJwuaAkVsD8xUnmYUDCgEdPeqKSgruPQ/WpTLjPcevSuOVLUxcSWZ92MbeP0rPuHyuByWyR2qeVj1Pbr7VTn6k4UHBxXRSgky4qxQu8MuTuJ65DdqxNSRX57ZG7HHFbNwv+6M+vp71mXkQbdkYP+ea+iwr5WrHNiKXMjnJo+Wz1/qOlOth07Z56+tWJ48qW3/4jniokXD59eh719LCpofneZ5e5NtI3tOiG0DqxIyCMjnvXS6coP3uT6Yya5Wxm2jHyn26c49a2ra8Ee4DqBtyfTnFdka7a3PzfFYHllsdAACpYcH72O2PpQ+wqAMbePl79wPTNU7e6BXIOAvc9j06/wBKneXcoxtUdT75/WtPbux5KwF5bEE1ojDpge/c9RWJqFkCxcevQ9MfhWzLMFRmzvI4wepHXisq+lAzj5ewApPFNbM7aOWq9+U5XU4ANzBvlHAIQc57D2rCvF3MnoOK6HUJS2f4jgY9KxMh5MEdAeO+R9O1T7Zz1Pr8DgHC2gywtRHtAOOeB712mlOF2AbSDxziuRiXbL6f+zV0enMMqdu4nt/n3rycd78dT9LwFFxikd1p1zuGN3uR2zW9Bd5xjOPSuP092UBtvHGT7+9b1tLsXj7o6V+c43D3bPbnTutToobrOOc+tPa5JXqeevrWZFJgnI4qVv3nQdutfOOmkzznTVyaabcM549DVKaXkg9M81Jg9D15yfWmXFswUkA5I6mt4RimkzWCjFmVcXGW59eee9VZZWl3hTxngU66gbOAGz0J6cUsVtLHHvUZJGcnua9+PJFJ3PSXKkQkbQuduCOaasbzsApyPz6Uotbpm3GPIHHHr9K2bHTpYxll2sMcU6teNKN7psc5qC3I4dKCxjAy3v0qje2ZSMq2E254Hp/k10bwYT6cg9s1z2vXSwRNu47DNceFq1KtTR7nNSqOctzmL658hSPMZuevb8qz21+SNceYV7Y6fSqV7fyXE21OucbuDj2rRsPCt1qAMgjO3PDyHPPsK+19nSow5q7SPWcoJXZ9juF6t261ynjLXrLS7CV53RUCHkmruuRanJaObOWLzQCQr5wT6ZFfLHjjxFrN3rN3Y6vm3ntmw1sCCAOoPuCOhr8hyDJv7SrfGko6tdbeSPyPA4VVHzuW3Qh8S+IF1W+lnj4ib7i7ewzXE31xuuDlmbJ/HirU92DnHQ5GD+VY878ks3TqB7c1/ROCw8aEVCOyVjDM6UpaMW4m2qWB7HFaOsRL/Y+59zHyxtHcE1kRszyqNuWJGTjn8q6nX50i0jaU3lk4CcHA/pXtL3eVHhYXSq30OH8L3Igs7x1GD538XYipb+7bYFJwDjgNUFqdsD/KUzJuI78DrTJT5rMPvZ/yciumTTm2P2Ep6CJdM74LbcdTU0d4VbAb7vqMc1XHyqwA5PG70NEYJZm68/zpqMW9TgxftKXuo6C1u8bSzYOPwq9HeKp9R+I4HpXOW0jLnPQE/d6YrQVh1PXpjdgH861hSjzHz2IrT5Vc1bi9BwynKjg+n41nXWpqQR/CRwfRfY8HnFVbq6dEyAwB64/Wsae+IYN/CScfNwARkYr1adJWPmquIk2Lf3AfeC+fx5OP59a4/VWkCtMkcxiUjfKsTFVI7EgEZxXT6Lo194y1+20jTg7zz5DTf8807n/CvtHwP8KdE8K+D4dGe0ilLD96WGTuPXk+9fLZ/wATYXh5QjNc85fZWll3Z7uW5NVzWLnKXLBdbXu/LyR8ceFNT3xwTId4IX5vevbfBOkS+K9UsbKJWMcpUzMOdid8n1JFVvip8A/+EZlbVvDMRIc7Wtl+6cnjAr3D4XeDofBWjWgZN91IoeZz13Ec4r5HOuLcH/Z6xODd5zukuqdtW/Toe1guHcTQxDhWs4LVNbPy/wCAeY/E/wCGV14NnF1Zb7nT/wCNPvFCev4VyVjdgoMupGeM/wAS19Z3Sx3cMiTKHRs5B5zXz38TvBq+FtS+22gxY3B+cD+Fj347V4PDfFUsalg8brPpLv5PzPWxeURs6tHS26/Vf5HNSTtGpyGAPP3eOvaoD5k86Qxozyv8qog+Yk+lNaTcqDsOp6/zr1T4I+DUufO1+9jzHykAPTA6tg+te5m2Zwy+hKvLW2y7voi8Jl11eey/r7xPh/8AB6G882TXY8O65WPJGzI9jXNeNPA8vgvVxFvMtjLzHI3UH0969+s3GJ52yNxOPSuV+JemLrWhv/fjAkUgc5HPFfmOXcSYz+0FOtK8JaNdF6eh7c8vpV/3Sjbt6+p43Ao3quW2qOuefenXQEqEY+Y9Cv8An2p9pt2hjuXA5A6/5FRzMcN97BBJ+nXtX6zKSqO6PMp0ZUVZo5DxRpnmwMG6Fs8e9ea6vpC2Z3E8e6817DqE4ZC2V7kn+GvMfFjSXFytpCHmlk4SKNCznHsK9nA1ZRlyvY9nDzilqcUwy3Hy1at0LEfeqWHTHSVklRkkR8Mjrgg+9bdnpBbbuDN6g19BVrRijuws4815PQo29oT+WfmrQisWU5Kcj7v9a2bexjiRHPQryq1FdOsfyrjGecj39a8p13OVon2Ua9OnRvEgs5PJYfnn0Ndl4fzNjngH5gentXDRviTJ3EZ5x+ldVo2oiOIEHkjp2/WvOx1Nyh7u5GBxvtJuLOsvcQxbBuz7V3Xwh8L/AGvUluTHweBx+PWvO9Ejk1y7iiXLg452+h619Q/DTw6un2cXGG4PSvy7iLG/UsK6N/el+RWdYxUMO1F6s9W8LaakVqoIHOO1ReK9HWW3JC54Jx61q2Uwgtlxx04HFMv7hZ7f2H+cV+ZOtQdJU76n4eqtT6x7Rdz5+vPB8S+I0uRHypwMV7N4QthDEpVen865+405ZbhyAPrj9a6bRV8qFeen5152Jxsqig5P4T6PM8VLE0Yxb2Oo+1en5Vn6qBcwHPX3+lQNP82SRz7/AJ1FdXR8hwT1B5pwzFVU4T2PladJxkmjyL4j6XDdWjgrk+9eS+FfAQ1TU/OeH5UbA47Zr2XxsftDeUOefep/B2iiFA23H4V7mFzKrgsHKMH8R+p4XMJ4LAuz1ZseFfDMOnWYwgAAyeK+MP24fG8F/wCKbLQIX3x2q/aZxnIDdEU/Wvs74ieL7TwD4OvtQupfKSGFpGYnHQZr8n/HvinUPHfiS9vTvbUtZuMRxbskJyFH0Ar9E8Nculi8XUzOsvdhs33/AOAfmOb4ypOm43vKo7fL/g7HV/s/eHG1LX7rU3i+aUkJ/uL3z9a+j2nCHj1xx3rJ8AfD+P4f/DxZpU2XM0e1Qey/jVKz1YXCffXA6k9vavsMzxazbFTqU9YwfKvkft/DeBjgMup0Fulr6vV/joaupQi4QlFww6+ua4/UpDaS4bcvzEArnHrW898yPgP/AIVi6o8V4zLyDjnB9KWDjKDtLY+lqXUdCC3v2bgbSP0/+tW1aW3mNlT6dPT6H0rlhamKXMb+xPUY+ldTpQlI3fMCcfyruxUVGPNE+f8Arc4y5GV9QgEa53c/5xxWNPAHJPTPZ2/w6V1F9atOMfj2/wAmqLaaWXAXnp92sqFZRjdmFVc7OGv9OfDkLkc8dvX8q5HU7YxliRivYrzSP3DDC5HU9ulefa9pxWVxtYHr+NfTYHFxqOx4OOwbqQdtzlrEedKp9F5/CvQPBusf2fcpu6Hj8SfeuPgtvJZvf8q6TTNLa5VEH3uoHFdOOcKlNxlsenw/g3ZuR7PbeMIktozv+923YOK6rSHh1eBWLByeSc189Xq3emmTD5U/wnpkc8V2Hg3x49mwikxjPOf1r82x+S3pOphnqfYYjBuMbwZ7TcaVCtmQQMVyl0Pss+7ou7kcYph8cxSWpzIvI+WufudcS7l3A4Dc9eK+ewWBxNNy9rscmHpVFfnNp9QaRuRjHcc4q2l5uXJPuB7/AErCtXLKHHQ/4VpQq5XLcc8Fa7KlGMVax1SgjctrkuQx45B+lWze7QBnp1NYsbNGhJLfSrCoXPzDjtXi1KEL3Zxyppu5ca5Z8kbh2H09abuJJzyOx602JCc8exyatwWgLAkdOnJrnk4U+hm3GIyKIrhj2GTnpXP+JbnbA6r12ZB610V432eMgELj8q848Y6oFjbD7mx8uf16V6mVUZV66kZufLFzZ5f4xuBNOyqecnj/AA/KuSng5B79D8tddJot3qt28gVgp6be9bGnfDtpR84PPr2NfsUMXRwlNKcj5meGqYybnbQ8zZdi0qSfN/nivaU+FAlTc0R5wfYYrlPEnw+fTVJQY9tvPt+dXRzjCV5ezjLU5auW1aaumcfFIP72T3+lalr97nr71Rh014JdrBtvv271rQWRSJzjj+v1rsqSj0PClTq310LKzlUz/d6jqPy71n315tididq4yf8A61LJJtwG3EDr7g9aw9UndQ/3gT2X3OQf6U6VO7Pmswryp6M8m+JNyLrxZndnbHGp9OAT/WtL4aQDyL5+gaRB9cc1z3i+Uy+Irps8b2C/QACuq+GkP/EolJx80559gK+rn7uGS9D8wjLnxcpep2rWgeaIL9wLn0/Q1dk0/wDcIuzaAPp7UltGWnJUfwj5Qv8AnNbNwP3aA9SOV7jFeJKbi0kewtU2YkdrsYDv1+8epq/art5X2z6+n9Kke13E8c57rn14qRICgOH4B+7wfT1q4yTOCbaegpm4+9tXqPpjNRS3YjkxvYnIPGP61JKjxoM7m44GMZ6VlOSt1kLuHQ+mccUezTHHESW53uhnIZhyDnj/APXXRJcbUxleK5Xw9cZiUHovZutb7yfLxwp98V8fjKf7zU/QssrcsLodNMdxUnnnn0/Ksm5kP2gk/KOenX/9VTTSkZ+8wPHGM1nX06xJktgnqPf8amlSPssNj7Mu/wBoAuvuei9PzrUtbjyz1Zj+mOtcjbziSXcdoAOf/rVrwXXzY/g4z/QUq1CysfX4fFqSWp1NrfBl479uhxWgl/tA2Ffz/KuatZyeAeM8flU32pxwNuMYHWvFqYZSdj3KddSOshvdpB6k+/rV+3nU9DtA4I964+G9MUjeo7nkVqWd3s5HOD2/nXk18LbY7bpnTCX1Zm9d1Sq7Nx68kfhWPDdD+D6sKtpcfL1xnufSvHlRa3JcbF1+ufxNV3G7/e9PWnlvlyM454HpUco3KyHhf14/CoirAjPnQ/MNoI4x/wDqqhLHuXj5e4+bI/WteVSzAn6ACqUyMP7qMOa9OlPoNrmVjCmi2/luGfT3quyYxt+UgcD8607iP5mI6d/SqboBtKllNe3TqaHm18Mqm6GRuyP7HBH6d6v20zMu7+H0/r2qlGfLOCOn4DmphI6su3bitXN7I+YxOUxl0NSGctnHI7jd79a0or07ASGJJ+8p64+tYcU4Zfve59M1I10FxuLD09OelYyqzbPIeTRT2LtxdkPneytnp2FZ11dEqV381DNelkX5twPTFZs9w+/BGP4s7uK0gpy3OqjlaT2I7xtzFQFA5HzVnSxnBwP/AB3v3qSS4GH3ncOuOf0+tN3vlc/eb+7ycV6MbxR79DL0uhJDGWwSMc/pXQafHgDv8oY5rOtgoA3L8p7HvWtblN+A3zHv9a83E1L6Hu0qHKjesWHAHB7CtyBtwGM4I/WsSyQSKqjbnjr1rbtIzGcnoO3618Zi2k33NJ6I17JN6ZPeteK3BXgYz+VZdg3OO/oa3rUEqo9s18fiJNSZ4eIk0yJbAHAx1qSXS1xnHJ5rQhTdzwc1Y8knnrmvPdZpnluvJPc5d9G/fcirsGlqE+7n+VbEsWCD0OeafHgj61UsROSKliZyRlHTFUcpjocions+9bMyFuB37VC1pnsOfSoVV9WTGs+rMTUQIYc8dDweK828VzSXTlIhzjacdBXpWswtJ8oHy/yrDtvDyzzAbOCcn8x+dfR5biaeG/eS3PYw04whzSZgeCPAAuGSeUFyfmBOOleuWPhmC1tx+7HTHSrWi6dHZxqNuOgAFa88bNFgDtXhZjm1XGVbt6Hz+Mx86s+WLsjUURT5LBjn3xXzv+0rd6Smq6dbQxJ/ay5eW5HG2LGAjEdcnmvoSKAt0PPPU45r5N+Ns5t/Fl5aXkkMt8jgv5R3ALjKg9xx2r0eD6HtcyUrv3U3buedlkFKs3fZbHnU8nzMRySM/XtVOZvm/wBkDk+o71ZGXbPzbsdaWaLC/cX357V/QcGlodWYwSjdFTT4lfUEXPIdTuPr9O9dhrumyrpJmYNsA438mub0eDzdRiwMn+Ebsenf19q7zxRZ30Hh7LjYh5PrjvW9SpaUUfG4ZWcmeSbvkwBkAkjd3HWkjO7/AHeeKaRuXI7kkFuvpmpbfLchuvrxnFdL0R9jSwijHmsI0DM2Dt5Ge/r70pUBf4eoydv61ZeMrwDjjGKryBsA5zRGTbPBzHDxUWxsbKuDlR2x6/X0q+TM9u06RSS24OC6AlRk55xWJM7jewG4hcj1JHTFfVvwL8NQxeAo47+2R5JMhiV7enNeZnWcRyXDrESjzXaVr2PlKGX/AF+coSdkluj5YnlR4mKlXByBjnHFYd5KV/iwO3t1619S+PP2ftN1dZ5bA/Y5jkqYuOcfrXzH4/8ADeq+B55I9Wh8tQp23A+62Mjr2r1cl4iwOcK1GVpfyvf5dz53NeH8Vl6dZ+/Duunqtz3b9kfw15kWo+IJo8+bIViYgYwOP55NfSvmbhnpXln7Otgth8KtK2rtdoYyff5ev616cmSp/rX858U4qWMzavOXR2XotD9VyygsPgqVNdEvver/ADFlCTKA4z356VbjIZlJ49KpvINw55NPhfY/Xv0r5Fq6PTlG6NBzt6H6fnXPeM9Fh17SLi2YZypK/WtyfHH0/SoXAeAdsjr+NPD1JUJxqwdmmZU9GmfOGn+Gri81RNPzhmm8pyFwQvr+Qr6VsrSPSNAgsoV2xxoFAFcfpPh1U8Vz3ZT5APlA6ZJrsr18hF6npmvoM7zN5hKnFbJX+b3CcIxtCO17/wCQ+Q+RagDnIrJ1ACeMofmUr09qv3jtswOwrPuW5A7ba+eoqzuXRVnc8ZmszA8kf3sM3KcdzWfeSDa2eFz8zA46V2epWBd2bbjJIwfc5qXw14GGqXKzXW77Oh4jfgkZ71+r0M4pUKPtKj0X5jxWHjJuxzPhv4Y6j4uZbi4c2OnKfvkfOw9gelegaB8OvD/gvfc2lmk12QV8+b5nIJ55J711lyyxCO0thtjX044rN1CbdMsPbjp2r47F53jcfJpz5YPou3n1ZnQoRTWn+Z86fGPwfbeHfF4vIxiLURubsEYccfUVzUM1qi4Q/N0J6dq7f9pS8RJdMlb/AJZvtHpjvivPfBPhbWPiBdbNFiYwq+Hun/1a89vU1+xZVW5spp4nFTskrNvbR6fgeViFUhipUqS1aTINRkJfIddvT61QZh8xPTvjGOa+i9F/Z50KwtIor9nv7xjlndiVB4JwPQelZPxX+Fnhzw94fabS41t9RQBiynrj154FclDifAVa6w1K7bdk7aeu+x6FKnWUVFyu/K54UsJ5xuY8EGrdpDIWTHQnv6nrRApIDHdnuO9b+l26LICdpGeN1fUV6vJFndhHaVz0P4XacILnzZF4+6d3r6V9JeH9ZitoVXIXH5ivm3R9bXTY8EblOM/L/I1Nr3xUks7bETMp/vDv25r8bzjKMTm+JvFbno4zD/XElJn05N41hVsGRSR6noOasW3i2GZDtk/I818SSfE3VLmUskpBJ9T0/Gun8KfEu9S6RJZC6twOw6V5lfgivSp86km0eT/YdOUfdPra3vY7ls5GD0rcsm8uL9c+teVeAdafULOGRz8zYzmvS7eTMP4civzXG4d0Jum+h81jsM6E/ZsvGYc/jUF3J+4JyOnFReZznnFMuX3REcgV58Y2aPPjCzRyGqW32q7LdQT1ro9GjWC08xyAAKpm3Xzc/wA688+OfxZtfhp4IurkupuQhSCEnmR8cAV9DhsLWzKtTwdBXcmkj061ROlaTtFat9kfP37anxdTV75PCllcfuI8S3jA8KB91Sfc81x37KPwTk8X6o/jLWIG+yE7bGNxwYwc7/8AgXavMPB/hPUfjd8RV053ed7mb7TqlznhYyc+XkevQe1fo/omg2fgvw1FY20SQxxRBFROMACv3vPsbT4SyinkuCf72a95rdJ7v5ng5XReMxLx01onaK81pf5fmeRfGO4EFi0EOxVRdgB6YPHSvCd0tvI4+ZWBz8vv1Fe4eOWOsap9nQb2bPA5xiquhfBx9QdZJgWyclT+ea8jKcww+W4JLEO19fU/eMNWp4TDR9o7HkllPe3vyrA7n128cnoK1oPBGq6mysU2A9OM4Iz6V9MeHfhFaWiIDAoI5+7n612Nj4CtIEAEC46dK8vF8a0acmqETxMVxDRi2o6nyPL8N7+OPJXgDlCuKs22m3FguyQMh69uhr6u1PwlbpbnMQPHcZNeQ+NNLgsWfKgEHdn1qMFxRPHyVKUTiw+Pjip8yOBktY3Ukr8w6Y6A1EsIbnt/Xv7043CpcFVfGeP/AKxqW6AiQuvevpLuNl3PoFaWpRuIVZDx1HJ6/jXBa3pwaXn5gD/D1/CuzuLsHj5fwPTFY98izJu9yQRXuYKUqUrszqQUkcHNYCKXO3jP6ntXd+DdBzCssiYboNw/Q1lWWli9vV+X92n9K9Y0PSltbOP5MEjPtzV5tmPsqSh1Z6WEaoUrrdnF6x4cEiOwTJYYHr0x0NedazpE9le7YkbgZr6DvLOONOVD57965waDDcOzsq4YcH3rzMBm/s43lqj1IYlSXvHj+l/2ndShVaRkQ9GB6132j6XOVUuh8zH8XJ5966238KwwICsa4HrWxaaQgj4GMdvrSxudU6i9xWQp4qFtDJsbFkRQf/Qc5xWvBZqoyFwxzzir0FltOenT2xVyO16bvwFfG18bzPQ8ypXuZa220/xZ5OOtWEhP4/pWkLMfeIyKkW3BOOc8V508VzHI69ypDBk/MAQMk5qSdhBGcnBH6VbaPyVx/Ksi+mL55PPHPesad6svIzi/aPyMvWL1iNiHknp7Yrkm8PvqdwCQXA+98vGK7AQNNhQm3P3sNmtrStBC4OOtfRQx0MDT9zc1qcsI+8cnpPg9VUZTr1/+tXU6d4dRCCEX19a6BbBYhgDpzTwwiQnsPQ9a8HEZpXxD3OKWKbVoB/YcMdtuIBOPxrz/AMX6NA8bArzxj0rsL7WTjYpyelcjr9z50RQnP64/Kt8p9tCupNipU6ji3N7ni2paN5uoyLHnAJyPrS3OlmGJV9Mc+td/D4bJ3Ssm3PU9CKzNW0/ZuX7oA4HQV+sUswjNqKexwTw+/MeZ3ts/3duMc5HYisPUbJnTuBwBt6c8V3t5pxVtvRDx+NYOqWaL5YYDBcZz9a+ow+IvY+IzTL1K7Pm3Xxu1m7b+EySnn2Yj+lehfDKxM3hyJyvBnY/XFed6y2/ULs9WLyfmZGzXtXwo08nwbpbFPvlm6dcvX1uNqeyw6fp+R+QYDD/WMVKK8zatNMCyklcYbqvv+vWtWS3bcQwxjIx/h7V0Gl6Ru6cdwNo/rT77TVBPHXge3rXxjxylPlPr5ZXKELmAtpu6cnrxwTgY/nSJCfMRW644+UY961DaBflIbIGOfb3oMKnIC8nlm79q641nY8yeEsYl1APJwE4Ofb+dc9PDsmBQcn8OPXFd1PYNPEmBtY49On1rFvNIIYsW3LnjZz2zXoUa2lmeVXw6T0F8PMTt546ZGRiuolbCfN97n/PpWJpWn7cZGe/HatW8b7LAXPXGQf8APSvMxNP2lRNHvYKpyU7Mz7u9EfXhV/ma5vUtUM0oUcjP5596q+INaEO8RndtOAeSTj/CsXSbtrmfzHPA4A6969CGF5IczOinj7VFFM7Czl8qPPfuTg9uBVuC7ZnJz07e+KwXv8YUdB36Zq9p0m5lc9BXDUpbtn2eEzWN1GLOttM7OdwOQAe2KurGDyqsxHJHf1rKtbkbPkbvx349a0oLgeXz1JHTjgV4FWMk7n19PGpJWZciiAIIXgdSF7VpW9sQRt7+nWs62utrcjd2yMVpWF0jYDde/cgGvLrqSWh6tHHJ2TZOrND949OgqxBelVUHcy+tWkENwwBwfX5eSQaqTacQzOGOBnj2ryW4S0loz3aVbnWjuadteBnwd2D0/GrrASfMG3DHVT3rmkeS3kYfdGcYrWsbuN2Ck+5Dda4a1Dl95HSy75e45+ZfUNRc2YIyDuOOB0qbI8tfnzuHX6Vn3l80fAbKnr/9auSHNKVomauyhNbhVOMZHHz/AEyaz2hDH5vvEfKG7CtNwJQWV95P3cVB5JYfMGXnqvavXhNxWpslczvJIYY6jt3zSCMhcDd97H5fWtA23yt/eHJ9M5qN7XZgnoDwMdCR3roVW5LgmZrBkLMN2emPYUjyu/Lnnbn5fm/Sr80LDldynoT9KpSBAzD14z07V0xmnsYOjEpEuGz9COv8qVkMrnuPTr3qZJY95Tv6c1Zij2hd25vr7Vu6jXQtUY9DMFi3mZxz78ihLHDbvm2noPauhitBJjBxk9un61J9h6+v4cisHi+lzVRUXYwxAzEL82e+5R/nmp4LSSKQNls4zh/Ud63IdMVxkgb+/rj3+tWfsRjO104PHPI9a5JYxfCi+ZDNJutuAeuOAePauptpQyhvzHesBNPyqyJtz3x/9er9jKVfYx4GODXgYpRqe9Hc56iUtUdHZn5xz/jiulsgCo456elcdBJtYD3+vPrXRaZec7SK+PxdN7o8HFU21dHTwwgkDt0rRjt8x4xk4z/k1l28/AJ6962YJwRnr+FfOzvfU+XrcyM+8t/LTvnrVeOInjpV3UXDL046+9MtFzgdD0FCk1EcZNQuyW3szjjp6U+WzwCSOo6dK1beNAox1qO5HB45H+ea4/atyOL2zcjlb2xDtyM+tO03SQJvNI6elaUoAOB61JGNi7QK7XVly2R3utLk5UXLcZIGMY5/GrXl8cdPeo7aPheMZHU+taKQ44POK8ycrM8epOzPHvit8eLDwRbTadpDLf8AiBhtA++luf7zkcZHpXyu91PeXs9xcTvNdzOZJpWOWkcnkk1C+ItyH5MEnHQ8+tSWf72VQvbp7V/TuT5Jh8mouNHWT3k935eSPsqODhhYvl+bNKNCoynTGQe+AafcbTFzznp61LNhY87h+HYVmXNxtbo2ex+lexTTm7nzuYVVaxf8OosmsRxsrK2RtXp83au2+Ic1zbaAIzMsYKcrjkgDkZrjvAsIm1lH2+ZsxgDk4Petr4ty7beONX2Kv59Oa2qRbrQifPYfWSS6v9TzZFHkrjnJ57fhT4pApyRx0OKl+SOBT3wPxNMEoBdR/wCPcmuu97n6Kor2e5bjy+P09sUSQBdp6KevfNLDcKCN/wCHy9K6XR/AOseKNGa/sEWeFCQV5yRnqB2NclXEQw656slFbXZ8zjKHtHZas5vSbGObWLFXG4NKMj17/wBK+wvDUaW2k2aIuxfKXjrzjJr5Ktra50XXLFb22ezdZ1DLIMHPPSvrPRZBJpdq4PBiH09K/N+NZupCjyu8dTDK6KpRnFqzuvyNZ23qc4x+v51y/jXwHpnjjRZ7G9hR1lQrkjPUV0Imw2D24x2qRWXpmvy/D1quFqKrSk4yWqaPXcLpxktGcz8KvD03g3whb6JcNv8AshCI3XKjpz9K7PgYHWqifu2B/SrL8kH/AOvWWKrTxNaVapvJtv1MXGMbKKsiNuuc0gJz9f50TEAfTkVDvz/Fx6Vglc1Sui3a3Rnt+eGBIqVDui+nr0rMtHxPOvQHkexq3DJm3I/WlOFnoZyhZ6ElpcBb8R9zzntVtxuuk9KyYZQmoIT/ABA/lWksm6ds9his5xs7+RFSNnddiK/c8YPcdKoXbkznHAC9+9T30370AH3waoS3KrLK8hwiKWY+wGa3pQbsjenGyTMfUr+BJobdR5srEKVHXPXH4111mo0+xBfCuclgOg9q8v8AhJHc+K9UvvFF1E0dk8rxWAb+JASPM+h7V6TeStNMIR+NelmFKNCosMndx39e3yFUanLlWw1XIVpm4LD68Vmw/vHkuX6DpzxVzU7janlr349apSwSTLHZx9TySO3rXFTWl9r/AJG9NWV3pf8AI8Z+Ivw01H4u+NdHsY98GiWjGa7nTjzMHARfz5r3rw74b0/wfodtZWUKQJEoRUUAdKuaRpsWm2gVBnjnjHenKBd3BnPMKDjvXfjs3r42jDC3tThsl1fd+Z59XklVlUirXtd9XbRIq3co023eZ+ZXHHt7V4R8TNdkks7u4mbfuBVV9Qa9R8aa8rpIqnjnofTtXzh8a/EX9neFrq8LcsdqKv8AnrX1PCmAdXERnJato9JWwmEniaulk38kYVpKGLOG3A8/nWg8zwfMp5Xv168c15z4a8VJdQxAP2AI9eOa7+2uEuot+eW7fWv2fE0JUpe8jw8uxVLFpTpsn/4SySIeTIrZzwfb8Kz59TN/IeG+bjr+VVdUg27fmyfVf0qDSXDMynkH9KzjQpxjzxWp9Yti1sMAUhcd812fgq1N/eJz8oI+9wDXK3Sf6OSOg5GeOtb3gjWFs7pGc4G7J/PiuDGqc8PJw3OynqfWHgSBLa2jQYOPwr0aC4HkjpmvBvCvjWCJkHnDJxj1+tenaVrwulHNfzPmuCrRquVRHxuaYKo6jm9jqvN59eaJ5OP88VRjlGPao729WCMyMcAD1rwI07uyPn1SbkkjO8WeI4PDelXF3PIqBVJJJxxX52fHf4q3nxP8VA2im5tInMNhaoc+dKeCw+vQe1eq/tWfGM3k0nh60ucJ9+6YEgJGOxI9f5VkfsnfBiTxLrC+LtVtsW6gjT4pF4VT1cg9yOntX9E8MZbh+GMtlnePXvte6uuu1vU8nF8+OrrLaLtFazl2S6f11Pcf2VfgnF8OPCq3N8ivrF7tnupuOWI+6PYCvTPGeoOwMUX324B7D3rpXEem2Aij4AHFYcGnm9uizjPOea/HcZmVXM8bUx+Id23f+vQ+nwcadGzirQirJf195z/hHwT9qnNzMu5yfvYr1jSPDcdvEBtGBxz3qTw9pKW8KgLgDtXQgAZGMV8xj8xqV5vU8vMMyqV5uKehWisUiGMZNOdQoOO/GKnMmOKrSS5+vtXjJyk9Tw05SepzfiG48qNsZwP8818x/FXxKVu5IwGGP7o54Pua+otYtftMbe/b1rwX4o+CkuS8yJ+8xz/jX6LwtXw9LFR9sv8Ahz7bKJQty9TxOw1BriZDuOc/d6nFdQVuDbKzIVVc4D8cfSqmi6THpdy4k/hJwf5VqarqCbCx2/8A1zX7BiKqnVUaUdD7SFTkikzltQwZd3y56EdB0zx7VkXV2du0PtJAHTPJ5pNd1tUmYfKCBnvWBbXf2q8GWZuuQf0xX0WHw8nBSkuhEsRG6R33he0RnVmVig55+v0r0W2KpHgHAGOvSuF0FjFEgHU9B710M+orZ26gvyen4da+LzOEq9XlR69OLnFWKvifVgh2K+RkjHf61j2/iSKJtny7iRjt07Vn3t59rlL9hx8zdAa5y/tZN5aInC8juSK9jCYGn7NU56HoTp8sEl0PRI/GcAXy2ZdxxkHjmtXTvEUU8wAxg8Cvn3W9UmDqMsu37p6fyrR8DeL5lvY4ZG+YHGG7114jh2EqDqQPFWJpqqqUt2fTllH9oQEYJPWr6WY2DOMj8xXP+GdREsKMxHI7V0qXsYAPrX5FiYTpVHA5a6nCVkH2XGMDkdqfDa5PAx6+ntR9qX1/PtWhZqDCMHPUnivPlKSWpwznKK1Mm6smYDHAHesK6sSGweR3X9a7gwBvbH+POKpXljHvXgDGfwrWjiXBmlHFcrsYul6R91mGPX+Y4ro1hWBemPp6VHbusQAH5VS1PVFhXg+/XH1qZyqYidjOcp152Jbm5SMn+tYWp6qG3Kpzgdq5/W/FUcRYFwB/vYrlpPEjTOwRsE992eDyOK+kwWT1JpTkj2sPgbJSkdNPqgU5J/pTrW1XUwruDtzwMY/Wubs0kvJtzbgucZ/+vXQ/bltLcLE2WA6nHOeK9ath3SXJS+I6as4QVluXL2OKKNY1+bnmuV1hAGcHavBGenPWttbrfyXzuyBnniud1y5G1vu4ycbm56V05fTlCfKzzZK6ucpqkIk56c/XPrXI61KFni52jf8AXpzXWSz+apO33+n0rhtefNwoHzHPB6Dua/Scvj71mfL5mrUnI+cngN3dz7QzDdyRzjLGvo34WaWieD9DCbSghyGUkg5Zuea8QsrYi21FxDv3EFfUKD2+tfSPwksFHgfw3s+61irAHJ6k5NfUZ7W5MNH1/Q/JeFsP7TGTv2/VHb6TYCKLJzkDBP1qrqNlvx+mfTua6+wsWaNgeSANpH+FUdSsGQfd4z0C5PHWvyinjL1mfqWJoJQscNPbKi/73du/FJDaCRs4z7Y5xitu60t1fAyrevp/jV2x0B1VWZOcZIPAr63D1OeKZ8JioKDsYEtqAR8uT16dzWdLZ7k56YPT0/Gu1l0suzFlODzkLzknpVC7tgDhgu4ZOD04wP617dGR83XirHLwwfZx833VAJY+3IrC8T62EhZQcBcgZ/nius1Y/Z4pFUqrD5nyOg6jOK8c8Q37XN8wz+6BwO20/wCJr1aNJSfMzh9pJRsjGvGe6kP8WSMH/wDVWjZxGOJAq7AMEmoLG1+1zq3VT3HT6V01xYLZtEo3ZA5J7k46cdvSuurJLQ5uZ30M1o9nVeeT6jB9qv20ohjHzDPXIXn3pu0AbukQ6fTj8vpWNdakPN2K20E/n2rglH2miPRwtV0pc7OxtNSDKoVm/wB31x0PpV9NV2jr16FuelcNBqLw7EQtn/PepX1WRRgnnp9fauKWD5mfQPN5QR6BbaqPulumCfpW3Yagpb+8SenqM9a8gg1xxOo3MwyD/nNdLpPiAFlAfJ7/ADEZwfbtXFiMudtDrw2e8z1PUlviI9wZhjkYHNTWutESfvPYexrlrbVQ0BPqSDRHqg34G4k8HFfPVMvummj6vB52000zuxcQ3Sc/Kf0qCZUC7kOD9eOK5eO9eNcpwD17/jVqLVdxAkHHct69q8t4GUHeLPtcJncKllM6K3v2AwW5BwD/AFNRyOLkEgtyxHPr9KxZZRIA4bBIyRuostR8x8H5M8Z6cmsXhre8j6ajiKdX4TZiUrx/AB0NXkQPyG57/XpVeEb0XI/759qtxpsbn5fXb147V51R/edLsgNvtBzu96T7P8rAdasPjaPX+VO2q3TrxnvXNztEXZlzQbkbs3Y+3/16o3Nou3aPvEcA9P8A6xNbL/w4XnOcd6r3MSO21h1xkhuDXZSqtMiUrHNXVtIrjCd/xp9lO0DlX3LnjLfrW2RGgCSHCjkP1qdNP8xvnRZEboRg4FdksSuW01oVFpCWgG1XBXacfnitCKNc8/n3ql9iFqX2K6J6U6O7k0+QBx50J5DIM4+teXNOesWW9djThiC4IGeeo9q0orYXUQBAY96itGFymY2DqMZwec1fhjMbBh16EdQa8OvVa8mjiqT+8yntJLSUAfcOcnbnNWHsFdRIp468V0RsVvrcMuMjsf1qokJhYoeAeBntXGsa5eq3OZYjm9UVLRTJt3DkNgD1FbNrHtOQOh47mqTW/wBnO4Z29x61oWkinbgcdMDtXn158+q2OWrK6ujbsycKORxW3aZKjmsG0mK5OeP6f41qQS4wT9Oa+frRufPV4tliZ8qOeelR2snzYHY1DNLnJzmm20wyc/41ly+6YqHum8l0f4uOvHXNRyXIcYJBqkZPlx/nNZc96yscZ+vSsoUeZ6GEMPzPQ0pJQ0vPY1btV5HHWsG3vMvk81tWl0MDniqqQcVYurTcVY3LZMYzVxG+XPIx61n29xuQYPPFXAuQpzxnrXkzWup4dRO+p8bfFf4fHRJZrm3I4ySBxXmmltucZ9eK9X+K3xEg1tpLe3/eSE8FRwBXl1hasgznDdcV/VOTSxLwUfrekj7avWkoJdepqXV4PL2s3bIPvXP3c5lQqOCTkj8asagSoPz9Rz+dc/Ld/vDjseh/rX02GpLofBZjWcU1I9i+B2jJrd/MAwR1IG489OgqD446fLpWpJASpjJAwnXqcEmqvwg1R7AyNBMRN97K4/rVH4uapLqmuxm4nMu0/NnqW6c4rmnSf1rmOTBSlFRk3oZHh/7O2v6fHd/6iSTax7Zxx+teveLfg9p82krdWC4cxgrt4OQM14Q90IpoJD0SVWOMjGDX2NoWzUPC9o27f+7Azj2xntXxPE+Lr5dOhiKUmk2010Z95QrcyTPj+8tLjS7x7acOkik4J4B+lez/ALNvi5ra9vtHlbMUn72NScgZ4Ix2FXPid8P4tVtpZYYVF0nzZ6V5R8N9Rm8P/EOwiuN0TBjDIF9MZB/Ou2rWo5/lNSMV73Le3mtTnxdP2U4zfwt/mfS3xF8CWfirSZVEfl3CgmOSMDKsDkY/Gp/BjTw6NDaT8ywfLn1Hauh3iSIEdCoI71QEP2ebjA9hX4v9cqzw/wBVqO6TuvI66aTTT3LrHo3ejOMHnjnimhsLg8cZquTgk4x1rzkrgo3NBZRxjnPepll/dGqIfKgDj3qWKXH8qzcTOUCWYnHTI7Z6moI2yMe/NSuRjFVlyQR0xxmnFaBFaDHmK6ogPRlzxV5JOWyeBWZOwF5bMD3Iq2zeXc4A69c1pOOi9C5Rul6DZ5fLurc55zitaJsFm+97ViXRHmQnkFWzgVqgjyMdjWVRaIxqR91FS7l/e5B/Kub8UwXGq2DaRasyS6i62u8dVQ/fb2wma3r8t55Ht09Kp6Ghm1QTkcwIQp64JHJFduHn7G1Vbx1Xr0OiMbU3Lsv+GN61s7fQtOhs7RFgtLeNYoUUcAAYqK2cDfKxznvRcyFiidc9qq6jP9lg8sfhXH71SV5atnLTp3XL1ZWMxubzd1C8n3Nbul2floZXHztWZo9k87DcOOD6mty5nW3XrjHAFRXlryRDES19nAZczFmSCMnJ6msrxBq6adZGJCA+OM1Ya4ECSTycNgD6elcFrmpNe3Lv1Xkfh1rqweG9tUSeyNcJhvaT12X5nPeILuS4m8sn524A69e/FeAfGS7HiPUV06Pb9mtvv7DwXr1Xx54pTw7pU06tuupfkhVOeT6CsL4YfAbUPGD/ANo67vsrJiHER4eT3PsfSv2nKJ4fKaH13Ey5Yx0j3b62XU2zeH1ik8KtmteyX/B7Hzdp/h3WJtXW10ayudTmZsCKEZ2/U9q+g/A/wc8dXNtG15YR2AbBw8m5h35Ar6f8K+AtD8FWax6fZxRsBgkAZP1NdBHC9z882UT0HFeJm3iBUxHuYWklHu9W/kfIZdldHLZucJN/gvkj5yk/Z+8Qak8caz20cZ4kYryPp61wnjLwNL8PPE8emyXQu/Mj37wvbgdBX2RPPjKKdpPHFfMfx+jhj+IVk8TZk+zESc5xzxUcO5/jcxxnsa7XLZuyXVdT66hVnWnqjhrnb5P8S8ck1k2VwUlUhsBTwF6+vWtW4YG0z/EAePf1FY9raSyyERpuAyA3171+m07cjue7SjZ2PQvBt5c3d6gDng8/yr6S8H7xBHycc4z1rwr4a+GpQ6ySx85BG705r6J8O2ZS3UEYI9a/FOLMRTlV5IdDizWcY0+U6OOTAznnH6V45+0B8YIPA3hyco4kvJQUhiB5Z/X6DvXa+PfGVt4R0W4up51ijiRnZ2wAABX5+eMvE+r/ABp+IC2tkXaS5cpbJziCHjc5HrzRwbw4syrvGYpWpU9XfZ26H5tmGKeCpxjSV6s9Irr6lj4XeB9R+NfjdvtJeTTln82+uGBxM5P+rHt6+3Ffor4N8PW3hjSbe2gjEYVQoUcACvP/AIIfC/Tvh94ZtLW2jCmNAC38TN3NeqeaIkyeK5eMeIHm+J+r0NKMNEu/maYTBLL6Hsb3qS1k+77eiG30nnSiIc+taei6fgjjsM1m6dH50xc8jpXYaVAAobOBX5hiKns48qHiqvsociNC3Tykx9KeWJPT8KUsF9sVDJKApzj8K8P4mfO6ydxZZRjnp396qvJu4/SopLjnH6VHJLgZ7DvXRGFjqjTsJczKqEnHSvLvH9/bpay7j712mtXzOCI+uOT6Vx8/hp9ZnxKpKngjtX0OXRjRmqtR2SPpMtpxov2lR2PDDpd/q908lvAyQAkZ24yKdf8Aw/1mWFhHE+TyH6/l6V9M6P4KgtolURAY6D1PrWlc6JawRH5AMcV9hLi6dOaVGKsvmd9bNqcpcsUfC+vfDbVrZC7q2eSSVJNcvp2k3NndYkHfHC/rX2R48tbQWko+XjOfSvnbXRBBNKVGzPB/yK/T8jz+tmVFqpDUidROUamw/R71REWO0KOF9iB6VV8Ra2ViEaHnODt6gH0rKS+MOApZs9tvPP04qtIQ9xvc7sDHsfSvVWFj7X2kj9Fy+pFwTNGBiYwoxzyT7H1q5cW3+jdPb8Kr2EZ+XPOc5GO1aE0w+zlcrsHQe571nNtTXKddWqnseZeJLciXJXr6f4VhaJP9j1FJ+8bcYrqPFKqzcfMewrj4z5cjH1r7XDe/Qsz5PFJe3hPsz2vw543CIEMmOhP4V0SfEiD7SI/MXgH5Q3evn0XzRJ157CqSanNFP5rncT13Ma8Cpw5h8RJzaOnE5lTo8qaufVOleLEv5kIkA5zxzxk16Ro1+rwJzk+hr5C8G+Knjuow74H8v8a+jPCviCOS3jcN2Ga/NeIck+p2dNaBLkxlHnpnpDzLDFvP/wBeuU1TWwsnLc+npUt/4iiaD72DjvXlHjLxYLYv5c4444Oc18zleV1MVU5bCwOCbbdRHcXHilIxjeCenrx+FYuteI90D/NtNeU2Xiie4fcXb0HfrWk2qyOnJwGxnnPFfe0+H44eabPTlLD4fUi1XULi7uWVWJz37Yq1ptkyY8wsB1I79ciqKzIhO373Unv709r9mb0z23YHFfSuk+RQirI8ytmfO7QOq/tUQhFi4O049s9eKVLspubfktzkcEe+K5iLUArcttwflHrSvrATjeuTyB6ZrgeD7IyhUcnds65b8C2+ZsDHH61zGt6krK+F5A5JbtVKfXMxJl9xPBrA1XVlZfl+Yn7vP+eK6sJgHGd7HRVqKMdSxLehUfPze1cZrl2huJju+6rYPp8v+NWf7QZkYhm/lmsC8ufMW5+bICdPfOK+xw2H5JXPhc2xi9nyr+tDm7rSv7Osb6KSNZACnKd2xnqa+hvhXaGPwV4czx/xL4T9CQT2rwXxO/kadqDJG0eeVySc/Lg8V9J+BIRb+FtDRsYTTrf2OTGKw4jqNYSC7v8AQ+Q4Th/tNV+S/P8A4B3WnNtgTlc/xc4q4bJZSHC78McjsMjv6Vn2TY2Y2tg/d46+9bET7gPUfqT3Ir8noUm691sffY6do2M59ITf8qYxxz7DmtJLKNAgwAQOef8A61SFsDA+vy9OODUsTkhcLjuc+/P4c1+j4KF4H5njZvnZk6jZRwoHXGT95epPXvXKXsGI/M+bAyAffr0rsdQ/epg9+2eD61x/iC+hsoJJC4CrwC3r/wDXr6OjS00PBnPU818f61HY2pjXaJW44PSvINrXFwoO1/Xnjr3roPGesNe6k5Y8deOg9aq+D9Lk1a8RVTI3c9wB7/WvZpx5IanDXqROk8P6NtiW42YESZXcvftVTUs/aX54HTuMn1/Ku41CBNMsPs68HgexH/1s1wOpz7N7fKPm7c9R6HFcU5OTMKbvK7MfWtSW2j2o2OpHrzXKW+oGefnpnr/On+IL1pWK7vbd0qjpi7nJ6Hr7V3U6ajC7K9o+bQ6OK5HHoByf0qtd3ZVxnqB19aZAwJI7H8ef8motUGDwOeo/GpjFKRdSbcSut2Yxknrn/wDXWpp2pypLjJZhwce3Wuf3l/c8e27FXbUbm2jd0/GuqUE1qefzOL0PQrXxDti5fnr6nHHFMj8S+XOMuwHTAOeB6Vy8UrAvllJwKpmVvPyz49j61yPDQludixlSnqmeuWWs+cgO/g9MdOK1rS8Jb0XnH515fpd5LEF+dhxjn1PrXWaXfu1xyCfX5ema8TFYKMU2j6zK81qOaUj0ANCIcZ2E8jAzz9aLJY4pgTzyCD2qhC28ZPbrn39adC0hc7TtPQ/QV8ZOlo1c/fcsxMJU1ZanUW16vQep+nStW1O5VI6YyN1c7pFuzEZ/3v8A635100WVGAuFUcjqSPpXzeKjGErRPo73Hv8ANwP4eoPWo3cquP4O2KkdWZRnucZH86qSHaoBPHY1xQVxCyvhQT8rDJGOmPSs7UpVWH5T8pwyn1qa4dTG4LHH8sVhXWoAxMjYHfjtXqYai27o5q7aV0NXWTasokUbSeV/hya2NJ1Uhi0LM6n7yHpXJLbtcuqsmM8hv5iui0jQb22O+P7p7NnB9q9DFU6EYe87M4qEqjlrsdfbXMF5HgrsPcdeB3pJNM2tuj5z1Q/dFNtrEMiCXMM3A3dsitKIzQJiVPMH94V8dOag37NnoOXL8JnWqfZmzD3OTHyB15xit21uBOnI59u1U2iilUbW+fJGTwQM+1Sw7oZMlccfhmuPENVVruYzfPvubMEr25XB69a0JLVbhfMUYYVi283y/NxnrWpYXfkNxyMdD2rwKsZRd1ueXVjJe9HcYLc7eefpRHEYTgDg8/jWpIEOCATn9Ky75wgOGwOQe9YQk5uxjCbnoWhcrATnI4xxS/2yqrwwJ5ritd8UrZ20mJVd8YCnsfSvNda+I1yrGMFccgMnSvpMFw/Wxq5kFSNKmr1Ge4zeJAS2WUsOMZ5+lMsvEyYBYYBr5xm8f3eeJDk5zyaZF8Sb6HHzllznrzmvolwfNxtc5ZYvBwXLI+q7PxDDJj5hg8datsYro5U5Hr7181eHviL9odcyNG5PzZzmvZfC/iiK5VW83eDjIPavlcyyCrl/vFKlCpH2lBnViGRTk+vbmrEE2wDJz71Ztp4bpBgjmpJtOHWPA718i5raRwSqK/LNWLljeqpAyPXHpWzDfpjO4Z965I7oj6Gp4pXTuSDXHUoKWpw1cPGep47Z/A+b7IjvCM4z061xnjHwFLosfmFGQLxyOK+720a1S0jBjUZGOPQdDXh3x60q2i0qRERBJjr7V/UMsJWw9ONVyufD4TiCWJxPs5HxpqIO49x044/OuWuQY5SQPfiu71WD5SQ2e/rXF38IZifve/SvoMFLnOrOZpJNFvwd4ok0vUYrcbmDHOQ3UD/9VaPiDVG1PUmuG684rmdFsJpNUe4Ct5aLj6ZrpPD2mHxHrUNkX2BtxY9yBXZiVCmnVfRanlYStUlTjTW7dkZd02+FwM98fKa+n/gZ4rTXfBkNsWU3EA8tl75Xg/yridc/Z8RNKElpNtnKhgRyB6DFcZ8ONQ1H4aeOlsdRUx2d2cLL0TeDj9RX55mk8JxBgJ08NO84apddPI++wkK+FklWV4vS66Ppc+n9TtvtEQYcFecdjXhHxZ8GSWbxa9psTedayB2VPY5PFe/RzLNHHMp3RyAEHqMYrG1rTIpo3idQYpOvH9a/MMozCpl1dX26ry6o+m5IV4OlPZmr4T1yPXvDVjfQsHEsKnI+nNaEy7un1HrXF/DmD+w47nSukSyFoweeDyMewrti3zEH8Mf1rx8fSjSxM1T+G916M5XTlSdpbjEkzjHP9KZNzz6ng/jVdpPJlweMnGc96mU55PNcXLbU15baiFyrbf8A69TRPjgdetVWGMkenFEcwPOT9abjdFON0aMUnnRZB5BqtJgTHA6io7ScR3Rj7sMgirFwAJBx+PWoceV2MEuWVirdthoG6gHGRVq6OJ4yOOeaqXe3EWezc8Vav8BkYnpxx9Kt9PmW/s/MZftiBSezDnNasZP2cEdcVj3rE249Mj69a1kz9kB6DArGovdRz1V7sfUxr6b965PTpjNW9ChEVo0rdWPUVmXPzyMq9WbFb/FrYqFGAAK1qaQUV1Nqz5YKC6iQoDcFs4Tpmsm9ke7v1A55xx6VpSy/ZrAsRh35qv4ctDdXDTsPl6D3rOD5VKo+hnB8kZVX00N2zhFlbAHhz1NVHl+0TnJxGvGPerGoTEYjX7x44rI1W6Wxtmxycfma5acXN36s5KUHN36syvE2q7V8iM/MeBiuI1nUItPs2LEjHzc9cf5FadzNvke6uG2gDC89KseGPCX9uXS6jfxt5CHMMT/zI9a+wwypYKnz1Nl+L7I+nhyYSleXT8zmvh/8MJfFGpR+IvEMOyNTus7M/dUdmI9TXtkMSQIIYgFA6KOlEeI9saDGOAB0FaFvbLaL5s3r0r5/Mszq4+fNUdktIxWyR8xiMQ6ju/khILAcSS8d9vrVa9vVVysZ69B+FM1LVmnYqnJ7AdveobWzY/O/L9z715MYu3NM5owaXPU+4pX9wbS3kZMswUnjk/QV84eIPBPibxh4our+PT5Bbn92jztt+Ud8V9SG2hiXMoBJ9apyhrjCW6hF6ZxivpMqzieVylOlBOTVrvoj0aGJVNO0fmfOOlfCjVi4guVh3EYxv5/xrttC+FkenS+XJEol9FbIA616m0cFnJnAebuSM/rWNPq8On60PNcAuvA9K9atxBjsZeMdNOh6EMXUnfkXQt6R4VTT0GBjnNdBc3cOj2EkkhGFGfSoLXW4JUBbGMZ46188/tP/ABj/AOEf09dO06ZfttyGSPD42Jjlj9K8fLMtxWeY2OG77vsurPnMbivYwlXxbtGOr8+yXmzyj9pv4yt4n1a40m0lZ7C0kxOE/wCWsgPEYHf3rvf2WfhFJpln/bOpx79RusSOx/gTOVTPtXj/AMA/hfP8SPEdtqt2jPplvIfKLciZweZCT78CvvrQ9Aj0iyitoUAVVA4FfqXFOZ4fIsDHJcC9be8/66s+fyihOvUecYxWlJWguy7/AHbGzYqI4cDHHapJ5MkKTweaauIYTnrSWybzubOSeeelfgb3cj2Xq3JmvpkeByMZ5rp4LgRQf/XxXO2Z24yeMd6mkvQe/FeVVh7SR41em6sjck1AHnP4iqr3u7Iz0rH+0l+PXmples/YqJksOoF0zYGSc+1VZ5fN4FB45AyPQU9UyT/OqSS1LSUdSmLUE5xR9tg08De4Qccnim6tqUWnW7MSOB+VfPfxV+Ic3mSRW85Qn5QV65B/pX0GV5ZWzWqqcNF3PTw2GliVeWiPoV/G1pboyiZR2IPWvPPHXxctdNjcJMpbt3r5uPjjUoQweV2Ochs+tY13dan4im3lZGB53PxX6RgeCKVGoqmIneKOmGDp0ZXirs63xP8AE6+1yd1R8Rknr0FYBsZ7smV5CTn+PoT7dakt/Dz2YjE7Zbjiuo06GMRqCOR3fp7nPWv0WhRw+Hh7PDJJI8jHTqUpKTWhyEumyWSl23A4IH/1qpRENLzt3Hqa7XXbJTAShUHsDxkZOetcNdg27Nk8jJB28flXTTvO6lue3lucc0eQ0JNVSFdhbdKP7vFVLvWwqMMtn88D3rBnmaIEt8r8nPoD/jWNdagc8t07bq76eCjJ3Pp5Y6KSbZa1jUDO7AHcMYrC27pG9Oopzz+Z/wDFUu2vchBU1ZHN7SNd3I5OarSKe3f8KtOQRUEjDkVvA87F04vqNt7mS3lWRG2kHOK7nw98Rp9OQCR2bHIO7nP41wwZf8aRiFx3rGvhqWKjy1I3Iwlepg7uEtOx6tefFUyj5Du9ctzzXIal4pbVJcs+055H1rkTIM1Hu/KuahleHw+sI2Nq2d1pLlSVj0LRr9IEx0PU7sdvStNtXQc9f909a81tr+RFwT/31Vv+2njOC3/66VTA80rnkSxntFeTsj0i1nWYbWbIzwK6K00+2dMMjPnpnp+Brymz8SMh4f8AP37V1mj+MFKBDJz0xu/nXj4rB1UrwOulUpxV0zqr3TrFY2CfK5/iHrgmuB1qd7OUqH4GcHvxWxqXiFVUnPJ698d+K4jWdV+0ScMvfOOx+taYHDVE/f1CWYQpdS+2rPzh+owfyqpd3eeM5ArDbUQq449fWqF/rpVGXewz3HHSvoIYXXRHk4zOoxg9TYuNTWNX55HX6Vgw6iZXc7VfdIi47ffHFc/NrLOHG5cHjNWfD7NcahbQjkvOp59Rk8+3FerDDqCbZ+c4vMZYiatsjU8Ys0um5k/dB2k/ek7jtxwDX0toNwLXTbCDP+rt4YwBz0jA4/KvmzWZS9orXESySyuwATgZzjOD1Ne5W+piIja+FwBleuAABXzeeUnVpQivP9D6DhT3alWfkj1HT7neAd+Dwc9wKuC8w+B8mMr97I3fSuI03Xd3Oe2CPWrp1QPyegHHYV8bhMFaTuj6TMK1rnaJqIYIPugdRU1velhg9TggmuTg1FfvB+O3bPr0qzFeblLA7SD68+ma+0wuH5UfnOMrXbRf1m8VBgN8zcnjgD3/ABrxr4g+LxGTCr7owp6ZH+ea6rxnrYsreZQ+1yCMjggV86eMdee/u2SN9zHgkHt9TX0NCmmeBVk4srzXbaldllbPP8PAz+Vex/DrQ10vTlu5UXzWHHbCnpXnHgTRxqF4hb/Vpz3GT35r12efybZghUZGAOnHQZ961ryUVY8yU3KVkYfiTUw7TKv3Vyo2HoO3J9a828Q6iIkfJXfkgY5wPbPaum16+5LM+TuPvg/jXl/iTU2ckB+R/td65qMfaSO34I+Zm3spmn3buAx5J9as2cqqCdzIoU4NYy3XzkkbQOce1XrWcY4PbqfSvUcdDCM7s27WY8H1PRutNv5werKSfTnHpVS0mOP9rHGPemXU+48H0B7kisFHU3nJcgRNhiM5HHFaNrjnnjpnoayRINzen9Kv2r7B/nGK2ehymqhGzB7fXOKrnKOhG7AxyvNPgmycZ9Rhue9TQRGW4AJUHjPvWN7F+zctDb0a0Zxhk3cg8ds8967/AESzOVwvvuP5Vzfh+zCCMAfOfmxXf6JZhmUBc8/yH9a+XzHE2TSP0HI8v1U2aNnpx556HGPcCrDWSqVAG5uhPvWk2y3tfuksfpU2i2TXd4jN04Pr/nFfAVcS0nN7I/b8toKMbmho+kfZ4BI43N1Ib0xWoLYrFtXb2/AVqQ2gSIAL8v6YpVtt7Z6Y4x718VVxrqTcmz23VRj3UOAoHRexrMlTBz2Hc/WuhvINpOOC3UmsmaJgzep7dvrXXhqnNE1hK6MKVSoZnPHOSev61g6suzeT0b7prpLtwzEbu59yawtQhMsTZG3OcBq+mwsrSTZU4qSsVfDd2ltMElQTDuD2NepaXJG8agJ8pHevJdMgR7gMOHBGa9F0S5FvF83X19PauTOaSqax3MlRcYWOnmtgY/l4J4GRxiqDxywsQEOG59RTl1mLbtZ+OcEenrTkvomyN2QefSvjoQq0/iRzxjOOjRVlw2dy7fccfhT1DLwrgj3+tXNsUoPP4Dmg2gX7vI9+av2qej0NOdbDElcLhk4xU8dwByD07VGoxjnPtTHi/iB57Y9awkoSdiLJlyTVzGrAtwBk1z+qeIj5O2ORd56ZwBn3qPVmdY3Odo9Selef3+rCK5/fkptOfl7+oNe9luW06r5rEThGnHmJdburu5Ej/uWAyQT1Ga4KbTbi4lyNu5udq9PbmvQNP1O3v3wY97F9pO336Vb/ALPtJbraoRVHU7c191h67wn7txsfIZlKTjzQ1PLpNNlQ+W0O3/bQg80zT9I868McydD1XpXd6zpUdpeYQxFTngZyB1rETTbm2vVulQPbt8p+b5h6V9BCup021JarQ+BeKqKvH2kXZPU7zwf4FtrxBIFRyvPK16FZeF1tUGxVXGCAo2iuY8CawbEiKZvkYjcSMAHtXrMKLPGCCPQYr8Wz3G4qnXcJv3XsfqkaipU4uC0ZkWHn2+ASfqfStldTaNfUetDWgHGOOvNQSWzAHAPPFfGylGo7tGM5Qqu7Q86oJGxxx6irEN4D1OQehrKlsXj6fhUEc8kBw35Gn7KMl7pXsYSXunq1/wDES1srTmVcjqSea+f/AIo+PRrLSLHJkHcB/P8ACjxaLmW1dlckAcDPXH+eteaXMck0ixEPuJyfl9OK/otY76xhYXPxLA5XKjmEm9kYF9atJFu+Y7jx3B71yjaSbi58tl2sM/4cfU16JeWhigwqtnsOwrltSH2OCadOAoBz37nPP0r18sk3G5251V9+MDOu7e3sLOeOJ8yn5QQ3PpVHwzcNpfiHTpuUHmeWx3evH6GvLIPFN3e6qF85nUyFtu7jGe1elWcbS2ELgfPguPUnOe/avaxNBqk4SfxX/I8h4+Ep0+RW5Wn+KPsDQ7z+0tAs2L7m8va3sRx+dcl448F2viaxkQqFuV+aOQdmHTpUnw01lNS0TaG+cgOAP1/WupuEEqnGCenH+NfzXOVXK8dP2bs0z97w0o1aSktU0cx8NNan+xSaVft/pNsdvzeg/KuzddyFGPNcVrFi1jfx6nAg81MeYOm5feuttrtL62juIjuRx17j2xWOYxjUmsTSVlLddn1+86HDl2M+NTp94GPrgn2rqBMJYRICOcfnWBeQeaoIxkY5b+tSaPqBXNvIMHt6V5taPtoKfVblVoe0ipLdF+7yR6E9AaS0n3kKc56DNSSLlSO/asuXdBN5g9cH8654R5lymcIqceU2XXI6deMVUPBz1PXPrUsM/nJkdT+QFJcAbc/5NZrR2ZnG6dmQ3L7WgmA6MAT6VrTEMu4dOtY0+JISh9Mgd+K07Z/O09GHXpTqLRMiorWZXujypHY5/wAir2oJvtjzngGsq74HsSMAc962ZV823RRnJAHFZz05WRP3eVmdP80W3cB8w6963W+SxX2H0rDvbZoYQCfn4OcVrXWY7D0wlZ1LNRt3Matpctn1MWwQ3F+oOCAxY10U67yg69/pWP4Zg3s8x69K15mCiRj0Aqaz/eWXQnESvV5V0MjWpj5iRDn6VuaVELDT+nOKwdOh+36nk8hcnNdBd4ciHsDkkVFbRKn95FfRRpfNlZnC75WHPauN1y+a+uCicKpBLCtrxBqQhPlLy3TI7VgWthJqNwLdCcucyHoMV6OEpqC9rM78LTUI+1mO0XRTrlzvcMLZCG9NxrvABb24jQBQBgCo7O0i0u0EMagKBjgdfWrEeF/evXDicQ68v7q2R5+JxDryv0WxNbqsCh3GW9KpX+qSTSeVCNzHt6VFdXEl1N5cWMnkZ6Vbs7VbKMscl+pJ5xXLyqHvS1Zy8qh78tX2E0+w8gBpfmc9yOR7VceYRcdahabd8q/yzT0TGWPWsJNt3kZSvJ80iLyvNO+Q5HXn0qtdXpC4h47ZFW5QXU4+Tt+tZszxq2Il3H6VtTV3qa00pPUpXVyllCZ3POOh4r5i8ffEq8n8aXEkL/uYDtA3HqPpX0n4g0hrvTpi8xQsp5B5HFeAeKfgoX06XWrG8Z4Gy29+rnv/ACr9J4UeBp1XPEvV6K+2p69OpGlTc09f60Ir744rY6A0rTlXVMEDqc/WvnqT+0vjL4/SyLvm6YeeU/5YQA9Pq1ZvjXWDDM8G7d5Tbdo7v0xXt37MfgYadaNqN2v+m3L+bIOAQOy/gK/ZJ4bCcO4Opi6MbTlt/XY/LZ4mpxTm0cI9KEHd+du/m2fUfwd8BWXhTQraO3jVFjjCKoHYDFekKgU8cVy2i6iiWihSBxgDpWrNqSheuc8c9a/lnMKlbGYmdaq7ts+3xFKbnZKyWiXZLZFiVzNPtHQVctI8f1qpYpkDvnmr3IGMcD3ryZ6e6jkqO3uoknvvKAUcnvioFl3NyfwqF0ORznNTxALg9/Q9qjlSRlyxitC5F8qjuTU6vgZPaqgmz755p3nknI6Vg4tnO4tmirdCPrUd3drawE5/E1VF0qKWz05rj/GPiZbWAkHBxwK1oYaVeooRRVDCyr1FFHPfEnxmbO1dQwDc9fSvHdO8P3fie7e4dN298DdyAPxpfEmrNrOpkOcx5yMemeM11nhLVorOMIPkXgNn0r9kw+GnlGBvQj773PsadBQjyRRNbfCm1ijSW4Ad/wDa59/pTrjQ7XT08qNEQDnI6k9vStTV/HVrBEV8xVC8Hu1ea+JfH8ly5gtO+fm3VjgoZnjpp1W+Xz2BR5V7yDxNdx227DLxwOnUVy1r4odJtoVijdeuPrVWSKa+JluCx747U2HTxJIgz0Jz6n8K/RMNQhQhyydz5/NKEqtFtI3ReTX5jTLEN0yp6dqlPhWe4gdzGyuFOD6/nUWhygXuxo1Rlwy7s4xznHpXotzdQw6bC6D5v7q889+a6p0Zuzps/Ili62DrNS0PAvFts+nI+8NjkN+HsfpXm15rQ89gx4H9K9U+MOqQIkhHXGM/T2r5puNbZrkjO4Zx7V9dluHlKn761FW4ilOS5Wej22pCQfeq79rG3n8a8907WxtX5m45/XArctdUM7bV+Zfau6ph2mfT4LiBclm9TeuL0L/FWe+ofN/njNPtbNrhdzNgHHyrz/OtCDQ/NUEruHb/APVWN4Q0Z0TxmJxTvAy01EszYGTnHtTmvWXr37Vsroyxrkp16ZWsPXE+zycLgDk/Lg4qoSjN2Rz1sRiMLDmqSJfOLrkfLjqfpTYpdzYL7c9j1rOsr/5cfKQecZ6GrqSIWznb9K0lG25nHG+1ipRZb2FSCHyp+7369aaYy+1Ceen/ANatK0tY5oRs6cDaentT/sjL/DnbnpyMVzc6TsTKpNu99DMjaS3k5bGf738qvLIHXJOPf09KdcWXnwsPlyOhrEeeS0lKtyRxTX7zbc0hiuRcstjQmupogwEz88Abs9Ko/bi7MGbfj8PpVS9vNzcNxjg/XiqgmKfdxnPauqFLTY86rXTl7pfuZcFs/hWLqUh5w3HpU813uGPlb0/H9KyrmR5Nx6cc11U4WPIxNa6aK0chyw79Pl9K6jwXD9o1XGMskbuo29DtOK5mKCRmbK+9dX4Pijiurl5mIVYGB2Zzz6VpVfutI8WDadyzrCp9psoGb5t8eVUEYbcCTXoA1zc33lB38fnXnF3cO+s24wUIxk9ioGeavnUCvO7p0968nEUPaqN+h9fkuJeGU/Nr8D1LTvEKr1bBOR7H/JrZsNX+0AZ9iF+orxWLWJFfI6fjXTaTr7DAY4HT0B7c15ywSpu524zGe1eh69Z3wfY3TbywPcZFaF3rEdvG8hZc4yFz36V53aeJVVE2n5vvH3PbvVXWvEjGJy7sj442kHjuK9CnBLY+Rm3UlcyfH/il7iRxvyT8u0HrXntrYPqV0pG4u55JX0+laF5BJqFwWIbbng9MY4rofD+iiL5iNuRj34/Ouz2kaUThnRnN7HUeFdPXS7FEDYmbhv1xVjVtREdtjIC5H5njj05p0ZaCLA+U9PvY46c/hXMa7dbpN56YI9K811fbT8jmlR9lvuYXiTVQiP8AOwzXmGoXpuZyfrkdq1vFur/vHjD/APfNcn9oLV7mGo8kbnJVqpvlRYDbRnoavW0hPsMYzWaJOvHvViCZlVj/ABdm+ldclcmMrM3IZtgzngfz/CqtxMCw5+Uev61XhmPzc8ccdulNLd+/+fSsVGzNXK6LtvLtAO70A+p/xrVsjluPwxWFbtuODlsd/p0zW3YLuXp749MVnM1pxuzatYDJznnGM/StzSLMzTsx+UduMmqumWgkjG75j0ya3dGjVrnjj3DceteVWq2i7HtYXD89SOh0+h2O08jkn+Lv6V3GixCLjazH19COorm9JQbeO5+Ye3auo01d2wdSOeeR718Hj6jle5+yZVhlGKRqGIyMwA+THTv+FdH4fg2Ox/I9hWfDb7Ex1J598f5NbulQeWgKjLYwc+ma+Cxta9NxR+h0UoUzaKExhfXBNSRQZQHGDS4yB68Zq6I/LiAOc9/89q+IlNo5ZTsYeoKqtg9ew/xrl9RmMchxtGQenAroNQdmmfIyxB9fwNch4jl2eX8uMtnPfHf8a+pyynzNJ9TvhLlSuYuo36wSMT8vGaybzVQLgJv5POPSqOuXrtI+G6D/AD+lczfXkj6tbhe+3j/Gv0fDYJNJvsV7S2vmbiaoYZWZWXOeDx265+tdPb+LYRDktzjoy4NeZzSMjsw7Hj9aiXVGk3K7NjGAOnT2ruq5bCuk30M6WY0lW9hJ6nfan44WNcRljjOBuqrYfEKRXIbMWDwRXKWFhJqcuB9zP04rv9A+H6TxqZIldjjB4yRXHiKOCwlO1U9GdV7JKxuaV46W6C8tx1PSultPFEbjHzE+n+Fc4ngIWzfIm0cYFXU8OTWrAYXA718diIYCq/cYONOW508OspJxnpwR71N9rjYccDsKwYrGVG6Nx2q/Hbudu7qDx9K8Kph6Sd4swlCC2F1eJZ42IwQB615r4n0ZnRyF3P6nqRXpLhgp3jjHTtWTq2nLNuIwOvH9PavXy7EvCzS6A4RnHkZ4xb6peaNdMz/KFGDwfwq6vi10lz5jZPJO3I6V0OveF/tTBtjEdjtyM/pXIaj4ae13FU3NnqPT/Ir9Eo1sNileVrs+SxmArQ+HVHR2utRXLtKJN2fXPOB61dn1OC5tgjdBg7eTjH41wkcc0EWAmewO08U/N1KhTYzKR1HfHSqlhY3umeXLBxnB3jqz0TSvE1tY+Uku4lvut1A+teq+FvGCXCIAxMbYxnpXzbZaVeXRRYmdB6vn/Oa9W8GaZdxiMy52dscHI7V8lnuXYWdJylL3j3cHTm4ck4+6e+Wlwl0mQc/ToasCMDtx6Vyui3D24UEk57E966WO683jNfi1ak6cmlscVei6crLYdJbK3aqsunhsDHv1q6CGx6+1PGPrxWClKJgpyicHrVrHJC6n7p6E8VwN9YhJ3bHLcY7+uf1rsdX1cjK5ZM/h14xXJ3Epmm/iKtjGePbsa/oLD0X9XikfGVKsaOJcmYd9DvVx2zjPoa88+KFwNH8JXTfxsjlfc9BXqd1algQFGTnkevrXhf7R2q+RZx2Cnl3UHDdl5P8AOvucuo8qjBH59j8U6taUn0PFfC8fnalGg+U8KvpnNfRENkoRFX5BHGF/Tk5rxP4WacdR8URYTIQmRvoPX8a+iRaZCnAz1HbHGBxXs41+9Y+dhVtLlLXgHxG3hrV1jZ8QGT5R22//AFjXvEcyzoksbApIAQO2O+K+bb+B451kiTDpz716x8L/ABMNT077DNJ+9Toc54r8b4qyzmX1umtVufvHCmYe3ofV6m8dvQ7e5hVxkgYxhgeQelZmmuNIvWhY4tpuQeu30PtmtcNzg9OmKp31usqnHBOCDX5tSqWTpz2Z+hpX91mgwJzgjn1qhewvG6zRZypBb096l026LxiOQ7ZFPA//AF1alGMg9D+lc6vSnZkJuErFi1uheQLKpOehHQim3EYKk8Y447VmwE6dcYY4ifv/AI1rK4IIPQjI+lZThySvHZ7GUo8jvHYz7CcwXJifoT8p/wAK13yVOMAdef6VjX0DKRIvDL/LvV+0uhcRD15BoqxulNBUjzWmiJ22Z/XNWdGmPkTxd1JI+naobiASAsWxjnjvUGkP5V26clXGcenHrU8qlTZMkp02O1C6AkXP94YIPSuhBJt0I5OBXGa/MtvG8xPyREO7Y6DP3uO1dPBPvtY3U8EDn+tFek1ThNdbmdeHuRaKeoXUhKlwApbaPrmtbVJD9g99mK5e+mMl9BGWON4wB/Oug1hv9FAOe3tWdSny8nmRUp2cET+HV2WWT161Jq1x5SeUhwT1PtTNN/dWqg//AFqoXUxu70ADODiuXl56rkzlUOeq5PY1NEhFtb+Zj525z61NqFytpbkkjcc/Wo1cRoPRRgVzOvasrE5OFU84Jp0qUsRVCnRdarco3E8lzdDb80rnCqa7TQtIGj2YLHMzclj1zWR4M0bzl/tC4GM/dQ9B711W4Sk54Uc1rjayv7GGy39SsbXTfsYbLcYRk+afu+hqrdTNdP5S/Sop7trmbyYvarkESWiZ/iPXPNedbk1e5wW5LN79CSCAWq/7Xc0pDT8L0NM5k+ZuMVZiXavzZArJu2vUybtq9xyQhRjrTmZYwT06cU2Sb+f51GuPvSHjHSsrX1ZlZvVkUoe4zxgeoqrcTxWSkHG48896L3VBECqdayvLMp82Xj0rtp029ZbHdTptq8tEV76cziV5TtiANeL/ABV+Ltp4O8BrpsDrNevGyxxhgQWYsVz9Aa9E8e6/Doui3EjP5YCkk9OO9fAnjfxFc+JNccozPLNIY4u+OT834V+wcGZFDHy+sV17kGml3aPA4ozH+z8FGlT+Oo7LyWzf46Gz8K/Bz/ELxoDcKZLa1fzJB1BlJz+NfZumeBn8MabDJbxsABlgPX/9VeE/AS2h8FOGk+++NzHAy2eT1HNfSa+ObKfTvK8+Ms3RC2TivU4vx2Mq4qNKjG9NfiTw/lVTK8NGc42nPV99dkZ8Gt3EK7QvKLkA8VYtfFwkZTMQGz+GPpWbqE8VzmRMbiOornJ+Vyu73+or46lgKOIi3KNn+R9dKbue46L4hjmwBIG6ZxzXURX8dwny9K+a7DxHPpX8ZdFPPP8ADXq/g/xSmoQoQ3zbec8V8rmmR1MMvax1ieNONOtJ8m6PQBHxk8Dt/hURcZ5p8Nx50Q55x09KqXcqRY7n2618jFNuzOKMW3ZjxPzgc49P5003PX6dKp+b7/jR5gVSTxx3rfkOr2YuoXxhgPavJfG2q7gUJyxPAHbFd7rN7+6Izgeteb6npsuoTlkG89Aea+ryWlCnV9pU0SPoMDRUIuTPPLqRlUyEEHvnjnOayLjX7pFdY3IB5O1ua9Nl+HV3fNlxgDoB3H40ifCwJhjHuPXJ/wAK/S6ecYGCtOSZ2ScXpFnltql1espmdsHgZ9frWra2CRhjs+b09x05rur3wmthETsxt6g/54rl7hDFcbB8sfcnua7IZhDFJ+y2Oujh4tXKU0OV29+ny8e5qm0X2Y7jgJ1O1evNa0UQ67ffH41V1Eboyp24HA/GuqnUd1EwxVKNmrGO2tfZ5d8LrlBwNv6Ut/46ne3dNjYGchOnqfesS8tHZiDt3b+vrU+m6NJdHIB98dcV9JSqQoR5mz8vx/D8cdN20ueXfELVr/WEeNIXPf5sk4xmvJ73Rb63DSNGwXqa+u7jwQjKZhGrdT/te1cpqnw/S6kx5K4JO4frXtYXO6FuXofI1uB6+9OVz5usBKzKPvHsOtdzoWnybVZkY9s7a9Bl+GFrAFdLRUOcgjua2tK8HGG3+YDaO+Oa66+a0JRvFm2C4SxlKX7xnN2lidoAXBJ49vr9a6jT9MHkDj6jHQ0R6QYJPp/e7fhWxYR+Wjg9ugHYV4VfEcyvFn1NDBTw9TlZl3unBQD94dT34HH4V5740tMOCvTj355r1e62leUYAnu3pXn3i5Y5Y249Tn3rowFV86ucmc0FKg2cFao0R5HsPm6fjWssX7oYHT8uaq3UYhWAkZOMN+PvW/o9mLlE+RmOePT0r36s7LmPjsG1G8Gy7oNvL9l+YNk/NnGeK05Lcqwxu47dBn8q6bS/DmyADavIBHXj1qS60fyGzt5rwJYiM5ux11G0tNkclcWmxNw3Y69MGuT1yDM+4fKO/vXo11ZDyGwMZ6DmuF8SxhElbsP88V3Yabcjkq104nKyz/vOV68YPtVSS4CnPy4/3v5VRlu9zsN2PX5qrzXO4frivoowPKnidC6sxkZj8zZXr7USSFtoHyjoB3/Go4OVwO/8Xanf3cdByf5U7WOdzuizbgb+e/JHvXU6FDI1hczLswSseN2G59BXO20XYdTXWaNhNHjWQIiPIZA56kgdM965qrLhpFmVqt6supJtTa8QIJHT0qOFy8gHr/SqlxOXmf5FUfw46cnOat2QyMn1we9RJWSOnD1uRP1LsQKqeOTx96rULYZcLyOfoahC556D0+lKzlSVHzZ7D3rKx0Trc2hcS6meRV3/AC8fX0q/Iz3JUP8Adz8wz0AqDT7UCEM6tk9l+vataytDKwUY3dj1zXNOaRryqEb9WMtdNZmAQck5IHrXWaVowhiUkNnq2PXOaXQ9MLsJNvqB/U10kqpbwKo9snpmvFr15TlyI2lKFKnd7nP6owhjc5bPAGcDHY15t4r1BIbZ9vyk8j6Dr+Ndz4ivFYMQd4xjI7YHX3rxnxrqZndlDbgSR69K9PA0nJq58tiqilLQ43U7lry4dt2ck/Sq8UZzg/Nk1OsO75j0qwsGMYHTqK+q0irHmxpOWpDt/ToasRrt6q2eDmpo4OQCu4dql+znHJbJzUNnSqL3I1+V2A+XP0PHWoiy7m9Dxlae6newG7tyaYq4bj/x6lYhx1sWLblmBbk966LSE3SKNvDcisG2Q7vQ81s2UgTBB6de9c9TY66Vla52dk4UYHzcfj054rW0p2+1KM/U9N34Gue0+fc33sAEfpW7psogIPfqP8T9a8WtF8rR7+EmvaxO8sJypC+uODzwfWuy8PQ+Y427sn3OP84rz7RZ1lYEtx1xur03wxsUA7OvA6dh1r4DNL04NI/ZsrqKUEzpoo95RfXrzWvYqAvIw2az2lUY2n5ulW0nEbIo56c1+a4lSmrWPtKck4WN61j86bngL0Jq/dHERJAGOfcVQsptkCtnO7Jz3o1G9WONl7DlvU18y4SnUSRwzV5nOanMTctkcAZzXE+JHLzwoOg6heefb6V0eqXSrclxtzuOPzrktSuFkv4FboSc9+c5r9Dyyi4JPsjolVtOMUYF3pzXGqMh/iz/ADxWTeaIU8Rbh0jA+51yBXeNaJBqiXDLwoO49/wrOvYYFM9w2BuySfwxX1NHFyTSW1rG83FQ17nn15B9nxubCsfpWXNCr/P3yQSoxzSeItZ83UFijblM7hu6CrGmRfa7SSMjnqB1Pv8AnX2dOlKNFTkfieJzm2de6/dTsa/hW7FvcBT/ABH+KvbvC+o2xg5K4PT5q+dWla3lww246+vFdhoXiKdEAWTIH8O7n+dfL5rln12Ojsfq+KzL2WHVaOp702owgZyD2z/k1UutUhQAgdu9ebwa5cyRY3HHYZxk9PpTLm6veqsy57e3sK+Slw06TvJngZfxNRxU3CSs0dpdeJ7eEMHIDDA+9+tVT4st2+UMuc4wMZya8w1ZryUnL7cfwquCPxFc6s17bzYWRi3bnvXrUcgoyj8Wp9t9ZpyScEe4L4nhlXGPlPvUcmvpJsVG3F+R6c/rXmenSajMPLEL7v8AaGR9T6V2Phjw3cs6PN8x4/i/xrjxGAw+FTlKWx6VJqS5pKx0kFp9qALDHT371UuPD6Sh98Ktn7rc/lmukt7EW8ShiwPt0qKSVIjhyFzXz8MXNSfstiHJTuuhyA8IRSThSmAB2Xv9at2vgOKVuQqdR0/WumWeCQsAetXrWdCwI2+hNXWzPFJaNmLtFe7Ey9M8BW0DK2wlhj8x9K6q10RLRcLFtXk8eua1tCeCUgfx9144rolt42TgAjtXxeMzLEVJWqts8HEY2UZcrRyIgwAOn86mgeWDI3f4/Wukk05G5KAH1IqnPokTngYPI4715qxEZaM5VioT0kU470KBvOPx4q1Derzg5rLvdHdRwT6AVjt9ss2GyUkDqCP0reNGFXZm8aMKq91nH6jO7zEKW4OOef1quBhmO/5M45/lg05G+0Ohz83t3OeATWn4Z+zRavHJdoDACctgnyz6/jX9Kxpexw17Xstu5+H4vF89eye5Qae2hTzJXwsXzMOmO/evkb45X91rninMETy28QJyF43Hk196a/4K0XxY2x5kSRxkeUdu4ds/SvOtc/ZgjlVzZyYJ5+fLA14GA4xwVGry4hOEl0a2PXjwtHEU+ZVleR4L+zr4Kf7BealcxMGYLGu5eeeT/SvaToflLwFyf73c1JpfgHxT4MjMENvBd22SdoUq/PuOK6O1guLqLa9oY5e8TcHPsa68TxDRrzc6dRNeTT+/sZf6pToe8lzLuef6lpYyrBNxycDk4P1qho0k2j6pHcQbgqt82BgEHrxXa6tYSQzOssJjy56jvVJdNG3n7x4IrhqY6NaDUtYs+myzBPC1FKKs0elaVqK6rZxzrgbgM/1qeRPMUgkeoxXB+HdVGkT+XI2+Jm43c4PTtXfo6zRbkIIPTFflWPwrwtXT4XsfosXopIzpk2urL94cg1pWcy3sXHVRz04/CopoAVPpnjtWeyPbTGSL5SeG7n6/41y2VaNr2a2NnacfM1J4fOQr91s8etJZSOFML/Ky8e1PtJ/tcWf+Wi/eA7n1ouYOjL94HNc17e5Iwvf3WTzKJUI28jg1QEptAGPG1gCexFWoLlWHXnnIqGZIgzpMha3mUq237ydwR7g06as3GROsbponlG6EuDgdeKzYLyVNWgjKjYR1/H1rT06T7VYNhhI8bFGI/XP4VQniaK5Qr/e/IVpStFyhL0LptO8Wa2kaemsaz/Z7LuW+je129fvqRn8BWT8OzcT+EreK6BFxZSNbNnqdjFQfxAq9Z+MtL8E+I9O1G9n+WGTzHjXliMEHA79a0rfXtKgsHvIozb2N1O5XzFCvz82W+pzXryw7llTmvi5lZd1azt3PCxNStDFRioPkcd/NP/IopprXWpxnGQpya2ptPe+uo4R2rmNa+LvhvwtHNObmNwozhSM+ldJ4O8c6drWlwauEkWKYZUycEe9fO4jD4ylTVadNqOybXUurXqSd4rVLbr9xbvbY2aNGvO3jHvVK10hof9JkyM8gAVp3/ijTZNSEG9GLYIwcj0FXbueGdVhVx5mN2zPNeZzVYJKUWrnPGtVjFKStfc5rVbo28RXjce545rkrfTJPEOqIrllto5QSf75xn8hW14z1Oz0CJFvJN09yQkNunLyseAgHXmtTQNMktbeNp4xDKVA2r0T1A+lezTbwuH9razlon+dj1YVlSpc0d2baACMRKMIgxjtVO8vGuWEEGMjim6hfi3xHF94nAHrUmlWa2y7z99uST1BrxlFRXO/keYoqEfaS+RZtrRbNcfxHqetOdgv3uc9jRLKIhnOSR1qOCLzGEkn4Csd/eZlq/ekTxLkFmPA5p8s3ZeD0ppcuSo6dM1XnlSLq1SldkpczHzTiBfmrIvdVZ/kjPXj2qreXpuHKJk561Cm21XP8Vd9Oio6y3PTp0FFXluW4lNuPMmPJ5wetZer67HYW0lxO6xQrz83eqOra8luduXlmbpFHyxqrpvwtv/HdwtzrzNFZKcx2SHAx/tnv9BXsUKFGmvbYuXLH8X5JHTKMaMHUqtI+bvi54y134h3D6Z4c0261GPP717dD5fptDHANc/4A/Zx8bTXp1DUNH+zsuBDG8vKj1OO5r9CdG8H6NodskdraQoqgACNAP0rXxFGcJABj2r6b/iIEsHQ+qZfQUYrq27s+FrUKGIx0cbXvNx2Tsoq22lj4+Hwk8SWkQUaajIgGMP8ANn/9dc/f6ZqWhXObu2mtDkfN1H519wtEJsZRQO3FcV8UPB+l3/he8muI1DiMnd0x3rkwHGdWrXjTxNNWk7ab6+rPr6WcRrzVOpC19ND5p0vW59qrI+7PQ9K2o9TjYOjtvdvwya4nSrjMe3dnBIBP14NPudWa3m3MMKOM/wAQ5r9JlhFUqaI3x1qFKU+xu6jqm1ZURfnHU5wcDsa3vh5r0lvN5YY9SfmbjrXlqa0k07bXclnxh+ldp4Luf3u/cqkvgDbnnHNLMcDFYSVOS3R8VlOIeIxd+h9JaTrLSW3zcHHSrH21Wwc89PWuFsNU2Q+YzZPXHp+FNufEixKfnwDnp14r8QeXSlUagj7eWBvJtHcPqMSr1rMvdfCAhTk4rg7jxS4XdHlwehLYrCHiSSe42M5xng5r1sPkNWfvSB0KdHWWp6VDnVHAPPcjP863rDQ4QvKdK83svGNtZKoLgHgZ9SOTW+nxOs44gPMVfQbucfSubE5bjE7U4OxjUlUqK1PRHepYwx45GPaoL428Kc4PAry3VPjDb26uRLgYyD3B+lcZrvxknuGdbdXYdM+1aYXhvMK8k2rLzOZUeV3nM9I1+6tnSQltuQeT6V5prDwxXBZSrL2Oa43UfHOo3JI8pgT/AAljkVjx67eXUu7ax/vHBwfXrX6Tl2QVMJH3pHoRzOjQ93Wx3rOuNwOR0/H3rKvJ/MZk9BntWTDq8kMW6QbeOc+lNN4R8+xRnvtIr2oYWUHqY1sfTrK8WWntftFyqL09BXYaLo6KiHC57AegrltEkE910VvXvXo+lwmQABfqTXm5lWlSiom+Gs1cmh0+No9h25PB471lT6IklyThcnpn3/8A1V0y2/lxFtm4EY98YqtJAfLyU5Oc7eBg818pSxUlJtM9NRRzM2grLkhOMYA71VuNJitocleR1z/XFdY8QTH93Ge/Xt+FY+tEGBzhlb6/yr0qGLqTko30B00ee6mqJI5HIHXDdOfaqKymGPHysMdKm1Zy0pWPuccelZshEcXmd+tfd0o3gkz5nF01Tk5sNQmG1geSeCe/+cVxXiViUU43HnOa6aW4ErbQeepLflXNeJzmBWHPJAPf6ivbwkeWSR8FmeIhOlKKZkG2jubEFlVjkAe2Tiu48L2EamPCd+f6VwaXRS2HPO/jv0PSvRfCEqzwpg7eefm4/wAk11Y3mVPQ+dwFekqjvvY9Cs7cCJMjbkdOmaqajafwDqAMDbnn3NdBp1qHtlcjCsMjjn3HQ1Wu7MK+O3fj09a+aoXvqTjayeiOJ1K1bysg/Oc4IXNea+LrYiKbCbWHTjIyBXtWpacBFlV/h+XuM/WvNfGGnEWcgZWGOSSP5V9FhH71z5utVseAXu5ZmI+UZOKgTfI38Vb13ppacgryf4h6H17U6LScryO2VH9fwr61TSR40nqVrCAtGmV29MHtWnFaFjgDp/d9q0bGwSPgrgY59a1rPTwzKR05wOnUZ/OuSdQ6oT0tcxYYNrDIGPx/mK3RMYdIgVkabyUM+1vuiieyAjLY+YZDfLipNagjsnkt7h/3YgQHy2yBwOv0rC/M0dCnpY5pm82ZyF2qSCuzoO5/nWlp6Bioz36/QVjkqijZu2byVPqBgV0OmDcvXkf5xW01ocyqWdid4tpPuOoqXT7MzXPThc8+3X8qum1BjGB9a0rGyECLn7zd+QK45SstD1aOj5pbEtvbBuvCBeOxrf0jSvtEowvHc8Dt3qCxsjcFFj5U9W9vX9a7jStNS1jQtxnuenocfWvFxFWysjtdVP32wtrNbWIEdevC8gelZ2tXKorAlfTpkn/9VaV/ceWTzg8kbj049ulcP4l1dYY3O9cZxk5JzWFCk27ni18S6jOY8W6oEiZQ656fh/WvKdVk+1Slj0J4roNd1R724fD7icnP1rn5B5024/dyc4+lfWYekqcTiXvFSSMQhVHPrT0XzFyV44/Okl+Z1H93gbqswr8vu1dtzphHmdhIo8e57/0qcxhuvGOTSRqFI+bnpU3lndjFQz0Y07KxnOmZPbuf8aVEOeOQevy5rR+zFlHH/fPT3pPs23twTS5jCeGkV4/mbO72P1rQh+7j5T/+qoBb4+h4J9qmj+X73uOP89qykzncXF2Zuaa+xRz09sde5q+L8+ZwdpPGeuOKxNPBk2KBuB5JFaP2fYf7oHGa5JRXU3hU5bM7vwrc+aEH3sD8/wA69T0a+KIq5Unj9a8i8MyBdnOCPTHWu4sdRMb7V+XGMjdmvi8zoe0k0fq+S4vmpRVz0yO/xCM7c5/i6Cr0V0JGjY4+XrjjjNcVb6gxTnoOg9uxrVtr8YXbyRyCD0z6V8LWwVuh97SxUUjv4tR2W4A4AB53ZqjeXwiRix3cEjJz+FY0N55dsD04xWPqup8OoPHY++K8ihlqdUTxCXUS9vjPckDdnmuT1G+8i/hz8v3j7dRzV5LzIJHQA8kjNcP4w1IxXcBVtpCZ6ds96+7wOEvLkPAx+aLDzU77HVax4j/eKEkyEwSSvv0rE8XeKU07SiRJnKkZLYya4G71u4nndi3yxgErnv0rL8RTz6kE807wBhV7Yr6jD5PCLi3sj4TMOLq03UjTVr6Ih0a9k1C+kuDuJboOvFekeG4BtYDnoP0ry/w8vkSH5enB/OvWfCa+eqA7uvXoDn6V7GKtGLSPz2lKUpKo973K2s6cdzNGvX5hVbRpTDcoucA8/wBa7e+08TQbSPmKnB6dOf51yw0hkvhheM8leuK+d9orOMj9my/MIYjB8k30Ov0VWn+gYEdM811JhRk2yD5xxkdM+3pWN4dsdkars+Zh16HFdAUHlYzx0+b09vxqW1OnaR8JOMqGLc6bOd1KyVkwUyezL0578Vd8P+DFviryIGbr0GOvHPUU+4BjIA+YdCB3rrvCUqpGgP8AMcjqK+TzirUwlBypH6jkWNlWnae6JrDwjFEB8mCOoxnituDTY7VcKo/AVpblUeme1Vbm4SNic9icdK/KZ4uviH7zufbSrylvojF1qTyI29jxn0rzrWdcn+0qELAgfdWuy1u8E5YL83GR+Zrg7mAi/wA55xgGvusow8YQvUWp5OIxcpSUKT2I9P8AEFy92ELtz0I659MV6JpkcrRgucngg8gZx2zXI6HpCy33m/TA29xmvSrazXyFO1V9a584r0qbUYI9jC4lypJSGJI9uVYMVZfmBB7VraT45SKQW94yo3Td0H41WuLcPBwM45z7VyfiHTvtNs5X7wyQO/H09K+Vo0aOMfJU0b69gdKniItSR7Ja6tDcgMrq361bEsU1fNuieMtT0WZo1kaVEONjGvQtD+JtvebEucwStxk8A+nNc2N4dxGG96n70fLf7jxquXuLvBnpN5CJF7YPFc5eWgz0BHrUn9tpPGHilBBHTPWoP7YVx83YYOe1eLTpVKfQVGlUpnmMJKYDPnB/D3+hq1YhJZdg2jJwTWS0qhUk3NtwM/TtVnQLmM3OJD0yWLcYHX37V/W042Vj+a61Xm1OO+MXi2fwpqGky2V21tKr4Kbjhyxzgj2Ar0v4SfGyXXcWV9EXcAYkHAPb86+S/wBpHxU+peKVto5ceR85IbjceRwOnGBX0F+yKbHXvAcV1KFa5UkN6gg4r4vi/LcHDLPrVWnd7JrdN+Z+gcLZk6kngazukro+kX1K0nUYx0qu9tbT4JRDk55H61SNjECCO3ORTuYWyHyOlfzqoqPwM/SVTjH4GyHVdBt76No5YldcHqM/rXKn4UXepXQTT5UiQ8sJDzj0Wu4+0g/ePPp3o854iGibafUH9a9HC5hXwrXK9O3QlubjZb9zI034CC2j82+YO+cu0n3R+VV77RdN8NuIY7pBnruIGO1a+tajq+p2jxx6k8W71ANeBePvBeuid7q7vbrUUzlUDYI44wBgdK/QMPXwGcU/Y1JOM+l/0PLpYfN3XU1WTj1W34HrjABeemO3IFRz24Y9M55rxvwL4/fSryOwv5mKE7QZX7+hJr2a3nS5jWSM5QivnMwy2rllRKeqez6M+up1FLZ6rc56/uZdEu/tDAmxJ/e44KHP3j6iujiuYruASxOjp6gjBzz+oNMuoEnXa3zBgQQe471zsWiSaFO0tjIXhYnNvI2Rz/dPaso+zxUVFvlmtuz9fM0nZrmNW+h8lvNh478dKdFcfaIcfxHhl7471Xsb+HV4n8pt+wlWXI4/KrkNqIpQwXAz8x7VjUTh7lRWkjZTjKCd7lzRmS1nZgAu/l88AkD+eKgt/FejS6hcJPcRoIWIG7v3PHtXF+OfiVZaVZ3sFpia4VCg2+uP05rz34W+INDtUupdcczS3LGRsHIGc4yeK9/CZDVxGGni6qa2slu/M8WviaUayhJ2cr/gbHicR+N/HrLpBRlhALvuG3A5HHU1x3xQ+JniGyt5NFaJUtocATfdB+grmvG/jO38N69eXnhu5WIOOh55J65rzy/8V6nrnmyyyLdPcHLk8fXGa/W8tyVP2UqkU4RSsmtU+p+bZ3xNGgqlCnJ897XW1i3reuSo8BVmuXncFlPIBxwdteoj9o/U/DvgyDSf7OLSMqxrIoG054ySeRXgOma1d22oSJIpZtuAvTH/ANbFXvEHia/vtMtont9kKOMbecDpxX1GJyjD4vkhWgmou+vc/PsPxHisPKU6c3zSXrt11PWfhd41ubnxrY2moaq8pmBbLHGGLDGK+pvFeqtodrFqukMt5qqKFWEzEhsnsPT1r89dFvIJNbtJUlbzIjkOG7/jXs/waXxJ43+IE8VvrLLZ2yLhZOeeo2nmvi+I+H6VSUcY5KEIRd01o12duh9/w3xI60o4aveUpOy16W1vfoj6T+H3hXU9c8eP4o8WLGsqRhLGBXyiZGWYDse1er6rG6t8owM9uOK8K8VeIdf+Gt9a3d9cvqVmoxJGibvLPY8Y4/CvT/CHj2HxJpcc01zEZXPyxq2ce1fimcYXE1VDGqzpWsrbJLsvzP0bEQk6ilHWy28vI0LTTfLffL8z9fp9KmubtIG44747+9JeXrW6HH51U0q2OoN5sp+XORnua+cSclzz2HZyTqT2LVnG90S0vC9hV5gdvoBxzTsBF54AGazNQ1RVBiVuaxV6ktDFKVSWiJL7UVhQ7Tz7ViSTG85LYH9Ka06Ab5SMe9ILe41EGO1GBnG4jj8K9CnTUP8AM9KnCNJX/Er3V/BYwnaevQDr+XrVW20vVPEJH2cG3gyMyFefyPrXVaR4OgtiHuD503X5un4eldQiRQoApCjHalUx0KOlJXfd/wCRjVx8aWlJXfdnP6B4GstHw5Xz5jyWbkn866yIYXAAHYAdKqiRU4yKmWbkAcj2614derUry5qjuzwK1WpWlzTd2WRGAOf1pScDjFMEoHBOT6DrTWlypA9MA/41x2Zx2YNOEyM+9eB/tFfFuCy0s6HZSqbqf5No6gHrUv7QHx6sfh1bf2baSfatXnUny1OSB74r5GttYvPEWtyXeoSGW4nOc9lyc4H0r9j4Q4TnXccyxatBaxT6vv6E/XsPhK0ad71H07eb8+x2OkzusSrH12gc1v2dj9vmCMm9j19D+FZmnaMzW6yQsysBzjrgGrg1WTS3WQbkeFxlSwz1Ga/T60rt+y3P0aGGeLppT6nomi/B6PUbZZNnPX5RjBrrtH+EclgqgZwP4cV0nwg8T22tWMZXBPGfr/8AWr2mLSoZotyqOfyr8OzjiPMMPXnQqO1mfJ4mrTyyu1Gmk+54qng2cRbD09aozeDZE6x8DOcdOa97Giwgglfwqhf6NCFJK4FfL088qp6PcKeeycrWPB5PA6yfehJxjALccVTn+GKSrhUKj245r3CDR4WcjsK1INEt/wC4P55rv/1ixFL4ZM3qZyo7xufPMfwXEpJ2yZPGckGpH+BgELHL5PHDH+tfSdvpMa/wgU280wFcbevWo/1rxt7KZwPO3KVlFHyPe/C4WMhSQMVH44yaWH4dKVOI9wweSCMV9D6r4cHmMxX5eTXFeJ7+3sQyFghA6dAa+nw/EmLxPLCGsj1aeJp1VdI8ubwBAkJZguccH368Vz2o6JBaS4jVc+nb8a9Cg1eG/hlQuuVPGTz+QxXG66mxSevU4/lzxX2OAxWJnUcaz1McRKCjzJHA63MsGQrL9Q3GBXNtqizv5SFsnqPerOv3mx5HPQCuT0Gbzb7B7uSe/Wv0vDUP3XM+h8Dic0f1lU4nrHha0LkNjhcDPavVdDiKqg5HQE7etcN4StRGkYxtGMke+K9EsCsLoPlAIGfrX53nMpTbSR95g8UpQXKbDWoKjGAcD/dzjr+FQPp7D5vvbh16Y54q7bzoxYBwVUdO3+eKt7EeM9cdieM/hX5xKpUpaM96nVOVvLdwpz271yHiKbyYpB1BHNd9qkISNyvXGfr9PyrzrxUPMR1B74Pv9a+tyiSqzjc9JTTjc82v7jfc5+bjn73HpVC8lLcKe3SrmoovnE/dGTnOM57/AJ1j3sioNwOOvXr+NfrNGKaVj4PPsV7ODRFDIZC4C8DnAxn14PvWT4lO62XPzc/r3NaFlcGZsk5OCAPbt9ay9ZQum5jyOoPTp+lezRhad2fj9fEc0XZ3OWeUyYB4CnBP0r0zwCGl8nnoc15oYm83HT1H0H9a9b+GkQdkUfd6/ez3rfHvlotnlYV3q3Z7NpVtss0OzOR36c1ZfT1LNgZ4yPl/XNWbC3EkCKqqv3cELwK0oIA7KCQTjHoASK+MjLXU76sk9jk9U0/ERJGB0y3615r4t0vdbSZ+QBjgryOB0r27VbENDgFQCM4PXH4GvPvFNkPsUm7kn2AJyOc/jXuYSorpHiV4S5XY+cJ9H3SliPlB+53OP8atW+j7olbZwcfdz3OK66XSV3lgnDA5LdB7ipFsVHyFW5J+cDn3BzX03tNDyk3c5a10ss7Iu3jHH0960VsBGudu0DOP84robKwiQsDtGT09vfipbm2AOApJBxg46H2FRznM61pWONu7Z3idNuHI5/GqniWKOzu7pJG3A7UJboDj/wCtXWS26pcwYUsWkUgD72M/5xXIeIUiv2uZEm4EjORK2DkHp71V9UerhZOfM+xzKoYpEh+8qqTv6DAPXmtvRcFsnr0GfWsaxP2kFsYKjG3tj6V0GmxeX8pOMcZ/SuiexjFuU2zqbGGOVd55UdenQ/X6VahP2m7UKuS3Qdv84rOVgtukQ5I5Y+3Suo8PaUZGjdlVM5J69B2rzajUU2ztniOW0To9A00QxpuLOOMsOP8A63Na7zeX9wYIwPTPbmm242ptTAwOPqBxUdy4RS7n92o3D0IA9q8F6yuypVnUjZbGDq+obEJxyOhPXJFeT+MdaJBUbm6jnvzxXYeK9UVYpAXZgOD9f8a8i1u98+4LP82SeT1/CvdwdG/vM5Je5HXczbqcJLw3zE549aVF2xE/MxxnnFV4k88qSe49sdqZc3IO5R8p9K9q3RDpyS95jEUyN/L1qxv2r7JRbouPbvUhj7Ack1Td2enSpu1yWzGV56dz1rSSH5fmH0o0+0Dqo+X+XetiCw8xP4R6Vx1KiR9ThMHKpFWKMdoZV+7npTv7PeTOE610dtp4VVBWrqWca9RXDLEWZ9XT4fnVjdnHf2a78FcgcccZ7037CFcltwIrt5LVfLxt5HTHtWXd2gLMcZHcfjRDEOR81meTrCRcrlHSbIRsoJZS3f2rWubLy0Dd+o+lP0yEeaoPTv2571tX8CyKg25AA9PpVyl71j4yT0sjF0aeS2k5O4Yxn26ZrrLK7/eh/vZA79TXKSRCHJHJ28H+tWodTFuQhfGPmJPXpiuHEUfaao9zLcd7DRs9L0+7VoVC/NkAn0rXt5ix+9jv7flXGeGLv7VETvyeMDqfxrpTeqvzfKAuQAv+e1fK4jCOLaPs6Oa8y3OjW9UWnDfMMDI61z+p3RkRtpwe3b6GpNNuxcKRv+XHX27moL5kb5BIu4dcHPeuWjhOWWxtPM9NGZz3WyDYWznPO6vOvGV2ZdXWPc3AX8zzXouxWLfOMAce57V594lgD607Bt2DgtX1GDpqm7tanymOxE8S7JmTBZFrW5kIVs4Un9abc2gYLjnjr9O1dDBAE0h2zgb+WPHTrnHpVSGLeyHbtGOTxmvap1OaLZ8ri6Ps6qXcwNKtit3IAoyDkfjx0r1HwpAUxlcZ+6T9K4fTIVlvXG75t3C/nXp3hqNV2cDd1A+v0rzMdUsjtwtK505tPMRTjBwcd+feqB0sLNvEfHovp17VvW/lspG8KcEge+elKoWM5yMn6Z618u6l2e9S5qT5Yvcg063KN/Dkgc+nPNarMPKAzgkEg9uvSqH2mAIw8xfQc/rz9ajfVo/M6qDgEZ5Jx3rbmbWhcKXNO8mVrrLSjB78Dt15q/pGoNa/J82H6En3/wAKom7hcnJ5PJX9OtXYkiuW+7wccLzyK8fHcs48s1ofW4HmoyU4bnVR680qBSc8Y/CmS3ElzkfMB6+lZmnRJhcnGSMnr0roLa2DdPmUdiwABr4irSo4Z3jE+lderUVpMx7q2/cln/Cue+zG4vOMNyRn/Cu41JFjtlyVy3UjisTTrNGldm+6pyQOueK6cPirQlJnpYeiuW7JNHsWjAx8w7V0kbtFsYM23pt9M+9LYWSHYVXsSF9PSnSoCvXac+vXivncTiViJ2Z1QThK8S1DMsykn8umKytUVAW756YP+fWm3DhV+V9kw4yMnIrINzOykSckdw3LZ9qeGwrUueL0PVpPqcpd2irfSMqMQzZUDOTVqK0KkFlGCOD7+nNbMWnrPMXILEHBJ/pVuPT0Rju45yeMcCvqJ4xJJdjZNdSrprTWy/I7KMZZfX0x9a04bmVnzndk5/xpsEAjPy8KT/ezk9M1e+zBdrbVLeoGPrXh4irBu7W5orH/2Q=="/>
  <p:tag name="MMPROD_11489LOGO" val="/9j/4AAQSkZJRgABAQAAAQABAAD/2wBDAAMCAgMCAgMDAwMEAwMEBQgFBQQEBQoHBwYIDAoMDAsKCwsNDhIQDQ4RDgsLEBYQERMUFRUVDA8XGBYUGBIUFRT/2wBDAQMEBAUEBQkFBQkUDQsNFBQUFBQUFBQUFBQUFBQUFBQUFBQUFBQUFBQUFBQUFBQUFBQUFBQUFBQUFBQUFBQUFBT/wAARCAMA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ghkwPr0p5nxgjqPfvUCnA/GmsSeK/wA57a3P6A5U2LPcH6/U81SklyevFOmc4PtVSRuTz14rpjG+rOqnBFlJNhHt3q/a3nlN6iufMozkcH9KnjnzjBxW0VKnJTi9UXOjzLU6MagGQ87enGazNQvHeNFzkjv71FEfNJH6e9SzWu/oPzr0vruIrUnSk7o5o04U5amRdnI3/nj1pdO1wQqUZuR3qSWI4eIjJI/CuW11Gs1Z1JG3n6162WJ4eSqLpuj16NOFdezkdRea3GVILdsDqa47VteRC6b+M+vH0rnZfEchDK54XjIrmb3XdztmTcOMf4V9lXqPFU+SmvU+hwWVOMveWhq3d4zXQkBOOc4Pb1o/thoxncWHp3+lYEeoedz+P3qe9zhfvcmuH6mlaMkfT/V1ZJouXup7mPOCB168/wD6qZZ3aOyt64zn86xb6Tesh9eAe9R6XdYYYOAD+NegsGvZOx0qilHQ9P0q7BC+/Wuw0S+2SqM96820m4KAZPPJwa6zTbgiVD3NfF4mlyTuuh8ljsOndHtui6qoRU9MYFbI1ZQ2N3I6e1ea6bqoSNTn/wCsK0k1bbj5unFfqWCz/wBlh1Hm2PzSvlylNux0er6x+5bnr+NcFe3RkmOeMntV271EzxHksO4/+tWSMluetfl+eZk8xxF73jE9TB4ZUUydJNvtgdRV+wv/ACZOuM1lH5F56+majE3l4J6ntXz9GTpVFUjujtlSVRWPRNK1YAjJ4GOc9K6W01WPpge4ryOy1VoG4O4ev/1q0P8AhI2jUAZ54OK/XMs4wWEpJTep89isq9s7WPTJvECIF59uOtWbPVEuY1I2jHA9PpXk39rzTMMEj1rptC1NwqgnIr18s40qYzGcmqR5mIymNOnax2l+qyQtwMEceg7Vx2rKAxGPlHOB6/0rq4LnzoyWIyaytXsAy7gvzN+YHav6NynHRxFJO+p+Z5hg3Sk0chldv3NmenpmkDruB2LxjqO571anssJwGJHAHTPFUGOxiOpHT1OK+oT5j5+UXHcmeVBkDAPftQxRUBUbscc9P1qsrn/eUDJx396Xf3PccZqiS15iHBIAI7dAaazIeUG0ds9Kqsx3A9QOi5/DNOLDnIOPVs5oAtNKoYA9c89jTGZS288e+KrbjuUfL6nHOKcH28dCcjHsaALG9c5O7OOmePTml8wMhYDj0Bzjmq2dvXqOgz26dqBlQGJ4AHzd80AT+au0Z+YD+R96UusYHzLkD69KrknJGfmHUDkUMe2dy55H4DpQBZDjnCgA/ielG9egHXrVYdemM8e2aAx25J+gJxk+lTYCfepbOAd35+9KWBwOoHcDt/hVf723A6ck557mnDIQHLYHTvxVAPWc+YPfPTp9ae8gDZzxyOenvVcbjhNuOOSOKXJHU80AW96hMsgGeccev/1qaGRl6fX2qAAYA9epIpFJKDjJJ6D1zU2AmMqjcMYAHHvSrKAoG1fyqAMfXj+tIVIGQOfbjvVAWSVVckZNNVlPJwNpxj1FQbvuseBgj8aM7fqBwOvXtQBbeUOBn1wfSkMozz0/h71XOcY7jnHUUbmY47jr2oAm8zDdAcYz/kUCQZA6DHPoO9Vh8qYO7tjHWpH+UAjvz7flQBM03ycDtnr2o3ZXoNxxz07VArAn64yKEOMZPI6/h1oAm83A+Vc5HI6/hS+cq9RyOvp+NQswG32+8MdaQHJ9TgfTHSgCfzdmST+PFNLbwzADBPaot/zcHp147H86NxXk8Y6DoM0ASiTaPr/D3pwkBz9054HHPvUDDDHklehI/wA96CfmYkYI/T1oAmEoLDPJ49+9P8xcZ+uOMZqFMldqDGDgE9cfrV2200unpkZzUyaW5pyt7FZZBsx2Pfp/nmjzsgbuo7Dpwa0X0VwBxx/nrVOawkhOQMgdvUVmpRbE4SQzIPPUnJ9Saki3cADAAHHcfj9KZb25Mqh169q6Kw0UPztyBywpTqRgrsqFNyZhm2dl4X8u3tUQIjyNmF68d67T+w028sBjod3Oay7/AEMpghODxniuani6U3ypm8sPJK5zxkUNwOnAwPxpHcNz6jj+vSn3Ns0EhPpnkfzqqpyvHqcH14rtVnqcjViUsG2Eclcfn2q/a27XMox1A4HPaqFpD50uOeMnNdto2mqgDSDjHPauavVjRg5SN6VJ1HYr2WjFlG4c5yRVifSPkyoHTPp39qm1TV0so8A4B61n6f4mhu32q2T6E9q/MsRxpgqOLWGc1zPofXU8jqzpc9jN1HTzbhiv3h/nisoE9W4wMY9+9dvqFslxBlflJxXEajEY5XBB6nPr7Gv0bB4mOJpqcT5fEUXRk0xjPvlVQnJB4Fauk6cbghmXfnqelQaTphdskfMTnnOOO1dpY2cdlAC3XB7e/FTjMZDCQc5uwsPhpVpJJFa20QKACPcZ9BzimX2mbRgDnOQevPpTpddX7SFBye/9a1I3W5tz7jt2r4rA8S0cdiHRpu7TPfxGVTw9LnkcDqFv5RPGTjjg4+tUWlyeF2gd/X8K2vEZ2O5HUckZrn9xI+bGeuegHtX6JTfNG7PmKis7E+9QRhfx7UxirAcdc5J5xjtUfB256dM+po3cFjjjGetaWMibzFZzx+B+vamnYMN909SetQF8tgnPGcfhSknp6YzRYCZihYn2x+tK5Rm4GBwCagLFmGe3J9aA/wAzfj+P1NFgJWdeuzYAAOfzpVZVYkfQkdTmoGz6jn+VOb/x4g4/OiwFhHTaTgYzj/OaY5XcAB1xUG4sdxHPb6dqdnawJ7/hRYCXeGYccg5BxgYprOqu7YyPbj9KiZztBPOOM+lOYndnOCc9etUBLvVVI/8A1H3oDhWAPOah8zbz+IxR9xz/AAAfr/8ArqbATeYpBBC7Tn8vwoMkYXIGW7Z96gZ93fkck/XimqduOmR6/pRYC15oV+FGf501pPmz6nkH19KgPze3f/Gld/l+8vTGevPtT2AnWYAnhfx5o3x5JPvyBx06VAHZeCx9s8U3JC8dvyP4UrAWd6gdOn6e9Hm5OAMNxkcceg96hYjaS3y9Bnt3pA3zBR1zjb05osBMJABnAKnjpkfT8qAwVySMZJ+vtVfIYkDpgYIznNOD7Vzg5xyeDRYB/m8YA56U7zB5vJXjmoWfGcc89PTFJuKc9Mk/iKoCyzruwq4BxTRIFORjH9ah3Yb9SaQ5PPzHvn/61AE7TjaQfvDnrzz0NMaboAMY7dMn8KZkhORjuAO9RkZyCfrjp9aALSuv+B7imEr8wxkdSPSoUIBx0+o5ozgYxySc+pNAFkunBAXPT7opFmG/cW5I6nrUDPnoO/cUbh1PGOooAmMgHPCj0Xuc+1DSLu3EYBHXGTUJb5SBz29KTOASOg7ZzQBOzDlcZXnr+felMibMgD0x6VXONzZ7+nHWnMRk4GB3PWgCZCgiA2fj7+goLq/DKO30FQlsYB7dB3pqkhv4QOxx39KAIILoEfXn60S3XHPFcfa+IQwGGz/jUh1v/a9q/wA0XhJJ7H9UPAzUtjfnvgOh/Cs6a9AJzxisS41tQpIbJH6Vkz6+MkBvwFdlLCSfQ9CjgZPodR9tOR7cDBqeC73Edh/KuMGtAnIcc+laFnq4LABhk4raeFaWxvPByS2O8tZQVyDXQwwCSId81xOlXgcjntx7119leqqjB54HPp6Vtl1Be0bmfLYynKD0Ir2xCr3zzzXE+JocAgjjHSu/vrpUh3Y+orgNfkM249K9fGOlRShB6s6ctcnNNnkPiKJ4N5U8E/nzXHXd9s52/Nznr0Fd94mjChifm4615tfybCSy4AGD+FfY5RapTVz9cwnvQTLcOonGSfmHBq8t8rKCDuPQ9q49r3ZMQX3AYz9Ov5VZg1PJGG44/XtXvzwfNqjtcTqJplcfXPFM00F3B4znp24rPguRKAM7vT1P/wCutTSm3MjKMD34rzqkXSg0Q1ZHY6RnC54HT1/WumtJgjJ6fpmuY0sqOh4/z/Wt+NwAPyxXwGLV5s+ZxSvI6iO8I5DcdM96uQ3jYwW464Nc4JcY7H0x1rQtWyM+leLJSUbX0PnalFJXOgSYyoRT4k59R/Kq1j9zpxV2NMe4rype7oeTP3W0hsi56frULRZzj6mrW31HHvR5YGP5VClYlSsUjHxgHBx1p1vFzknqck+1WvJyRn9PSmykRDtVc19EVz30QrSiM475rQ03UfLwM8g8elc9cXGOc81El+yfdPI6Gu/CVZ4WoqsAlh/aRsepaVrABAJzx64rohIs8ag9Pb+tePWGssk2SflHfNdxpPiT5AB0GO/6V+5cN8W06b5ars+x8bmuUe0jojZvtMLr8voM1z99pXln1J6DvXX2l4Ltfu5Gec+9VdWtd4G1RycnHJxX9CZVmscdBOJ+XY7APDyszh5bcIctxnk9elR/dbng5Ax2wK2LuDG75uewrIn+WU46E8V9PF3Pn5R5RMjjPBHX0H5U3grjj6D603zAeA2zHQY60rcNgMB6/Nnn2qzMe2G4C59B1P0pGbnnofxprfNu7cmkz6Y9cDjpQA9j95QF6UvDHqPXgdfrUe75R3z/ADpeWAzxtyAfTPrTYC+g6rzjPc0oYA4PA7+mKjZ9r46EenT86cAABg/4UwFbrn7v+9x09cUgbHzE9OnApeGZTnAxgDPH+RS7vm+bkjr/AIikgDjPrjsR/SlwOAG6HBNIvzdfvY4pePp/j3pAIBuXB57elO+YY7HPGOvT360hzgAHg8g9uaUnqfQDNACfgQcHJHJ9jSsM4zwTzj0HSmty/wAvTHA9fbNHGP4mXuP6UALwWK/KAeg75oDA8ncMYwB6DNN3ZUDr155HNOGez8HuDjn3oAAfvjPB69s570rN2YYHI59famE+XgnpuAOOCP8AJpNxPGW6/N7dqAJOoUAZHGB70L0OOF4Ax7/n1pODx17gZpe314A5oAUMGGF/P/8AXRuLAjPGcmmsd3pz3p4bjjj+IYHJ9aADGI/ut05FJymDjB5B/pSZwcBenGPakYgj2OOR0z2oAeoCjB68Y/CkZd2MBR/dyMc03cFyfm64/PilIBGMHB6c9SP8KAHlgchuvXHcHp+VN7L79/pSqSeT0HrSKe34e36c0ABOOfzx1+tGe+OlOPPT5SBnHHvQVITI60AWtOiDuB17fe7/AErtdN09dgYgA85461x2jyhZkBxkEcf0rvdNYSWvy+3A9+a8bMak6VJyj0PTwkIzkose/kocEAY4Gar3Gk290h27c/3fesnXGmif25IxUWleISrBGI9Mf/Xr8S/13+qY32GI0Telz7qWSwqUeaG5eh8P+XNjHOc8LjI/GtVI0s4toOOOT1H4U1b5ZUBU9s4P5VR1K9AQgH8e9fQ5pxRB4dyg+h5+FypxqLnKd94nW2m2cZJxz61oWeppfx4JBJBIz9K8/wBX/ezsw6jvUuj6o9o+CflJBr8GwHHGLw+Pbqy9y9vQ+0rZTRq0NFqdhqmjh0Lxjfxn8a5O7094m6HHbHB9a7Kz1ZJo8F/lx09vxqWazguV3DbuPJ+vtX9P5RxLhsZTj72p+b43KalJtpaHOaDYs0megIBHXkH8q7Gcra22OnTkcVXtYodPiPljnnk9KzdY1UCAgHjHevn+K+IqOHw01GXQ78qy2TmpyRyniG+a4uSM8Z4xVDRpPJu1/wB7Hp+VJdAyTHPfninaXGDdr16/rX8cfWqmJxirt+85J/jofq0YxhR5fI9LsyZrQgnI2/N3JrnrnTjLdlwOM5J9u1dFpceLYA9COuOmP51ItkB16LjgdSetf2/w7ivZ4GLqPofj+Z0ubEtRK+nWa2kJLjk9OOfyrH8Qa+IlK55J/wD1YrR1/Uvs0b4fjFea6hftdXW4t1J6+lfjfHfFc03haD1f4I+xyTKlFc80b+jNJf3WWOQTmu/jX7LZHPTABrivCKglT+vaum1e9WG0GPmOMYrv8NsBKdNV56uWt/mcvENbkXs0ctr9x5sh545J+lYob2+uamu3MkjHkZP/ANeoNx9OfTrX9MQXKrH5bJ3dxQOARj6jtSORux/Pr+FDEsST0IGM+tHX/f4/GtCBPX0PBz09KVACmTyoHX/Gjb2P3f1A70n3h9en0oAFwqkcZ9DzzTgvOB0xgH3600ttJJHHRcUvGcAbfagBDjOcjFJngZPTj0P404nHZvp3PpQG4GDkjt07f40AIfmA6/SnHHYcj71NyT+Hb+VKed2N3uOtACffboceg96VWDcBsjqPw9abu+dWGABnP0pxy2zncvbH0zQAE45A4z3H50Z3d8jp6+9HGM5bj165/GjkN/dB75/p+FADs/7ODnj1x2NNL4X6ckDJ6fX3pN3U/ln0pW653dO/BOKAFGF6DaT0/H+lMA2LjHLHI+venK23n0/p2ppc9ug6Z5waAF2gg9AvAx747U5T3/8Ar0w4IxjjPbsKd8zL7jBIoAaflQZyPqD+FO5z0wPQcDNMwFGeh659vSlAPO0Z9f8AP1oAF4UE8E9B7dKMAf7WDx6c8daBjc4x7H/9dIMYPzbW4NADt3ykdunrSYDNkLk579qOWfn7x4NIFLAEn5jx+HWgBVXPOcYzz0I/GjOSc4oHLAEqOenPrxSPhjk4x1Jz/SgBeN3ccn6Zpqj+HlXPOG4//VQXCckc9cdvpS5I44UjOT0p7AL82eDnsTn86bz2x7Z/KkUjORgY647kUvckdB3pAGFDj16EZ6f5xSAngHqecd6Bke4PUcGl6/3jjhuxqgEwd2P4SPxyaXceCfvdwOgpNxPILc03HQ4/wx60APztGBz7+lGCcDuPvE0q4+TnI9uT60hPOegJ69/SpAV+T9BkfWmkkA9CgHalIxjsKaqjAz1AzwPT3qgPnWDxOYmwTjGMdTmrJ8U4A+f5f19K4Oa5LFccEcY7Z7VnzanJyNrZzX8arJ6VR3SP7lkot7Hb3Hi3dkblz1x29Kpv4mOPmb5u+Oa4aWaRmLMWGD0704XexMM/P5ce1ehHKKEFojqpQud6viMtuwcZxk5/QV0OjasHCkPnvjg/jXldtdrMcbzjsD71v6LqD28gx075rz8blkPZtRVmRUp3Vj23StQyBtYD0OK6my1PuWNeV6JqnmKhbjjk11FrqHmYOa/Oa1GpQm7aHy+Lwd2dnc6mZozk4xnkVy+tXaorHoB7/rUV3qvlJkn9a47XdXklbKnavOQayw+HnXqc0mRgsA3LTYxvEWqKzFFPJ4/WvP8AUH82VjncBzgVta5duwYp25B7Z/yK5WS4+Zd27Azgds9a/WMtwvsaasfoWGp8kbIpXsRcbgW4HHy4NVIrgK/3uhxn8KvXLM3I3OQPoKzJo8HK7fX3+gr6ilZxszscU9Tesrz5E9ceozn8a6HSL0AqM7e3PPFcRFcHYCDtwMbu+c1etdVEEpy3pxu79a4K+F54uxnOKSPWNMvFBUA9O3PSugtb3cQOvfPavMdL1kMyYOD1B9q6zR9SEoUk/ePFfA5hl8oNyseNiKCd2d4ijAbPGPxrSskIHpn8qxdPu1YY7+nXFdJZqCoxgnFfE1rx0Z8niLw0ZsWMXyLV1I89BUFuQAB3xmrkf3eeeK8Kb1PmqkncDGP8BSFcHGMnvTy2O+B71E754PT+dZIxV2RySbcHI5qlcSdcn8anmkxn86z5jzg/SuqETspRKsx3nHf1qsY+c1ccYx9aQIGPP5V2J2PRjKyFtYiSPrXVaLEd/PIBx9K5+CQKMfmfetnTLvAHOT+dd2XpSxUXLZHmYrmlFnoukTRxpg/XFW7n9+vH6dfwrl9O1AoAAefX+gret7oNtOc9x0/Kv6f4ezKFGnGnE/NczwLqXkzP1HT2GWHb1rm7m2ZSenJHHSuzvjvTHVc8Dvn3rAuoQc/z9iDyDX7Jhq3tIJn5xiKXK2jnuV5xyT83HpSg/L/tfh17DFPuhsDHnOPl+v8AWqwccsfXPT0FemeY1YnJ98/T1/8A10b+MgcnHP8A9eo92eg5znj1/wDrU0egX6qemOfSgRMv3gQfwPPHc8Ubj68jn+lRBtnOMkDvnp7Ujn5v4mPYdqAJi4A+Unpkdu1O3ZGR16Y9KgDnPX8+lWbP96VGB1zn6daTGld2JYLcyZ/hJ6HkZqw2nfLkcAd627HTvMVW+UDr6n8/pWmmkhkz0OMmuGeJjB2bOyNBtHDSwGIlyMD1qMN857DjBwOK6vUdKKru+8Oh+vvXNXVqYH7+o9jXTTqKaujCdNxZCRkZ/u8A+1LuKg8EL/s880bD1H+c0qIXIUBiB/n860M+UaHI5IxnkeopckD2zk5HNaEOnkJyM59Ovt0pz6dgEDr1I/TilzopU2Zu/JOOOwpMjlgVxnnAOP8APNOuECHax9SKiD8fNyTz6D/OKZDViTlU/i6ZB75P8qOrcng96iU5IJ25J/pTjl8Y3KDTsIk6EEH3wevuaRiTwx2/WkLHJY9Dzk/ypu7AOCykdfamA8DLYxxjNPL9CevT8RUeSwyrcZOT/wDrpu/A69OR2qQJvv4x+f8ADxTMnbz+fWmq4wWHfn8x2o3BRu7f/WpoCQfywM98Yo2fu+PrjPA+lRB25+71wp7YP19aduJwego2Ae2SH9R3qaKPzWTGcjt61WZug+U55wa1NJjEkie3c89ahuyKiuZ2NCx0gyqGKcY6Hg1f/wCEfKpwAO59K3dPjS3g38dOB7e9U77XY7eTDOAP518RmfEdDLZWqux9Lg8rqYpXijm59Le3dSAwAJzjnvXQ6HeMpjGW6Z5qF9RhuVwxHPXGKdZsqSDyn2nPB9CR/StMNnmEzKn7kk7jq5ZXwsrtaG3e6et3BnqMcdAK4vVdIaCYsowR1IrurecPFz1PTPriq+o2aXKZ6nj+Vfj/ABbw9Rx8ZTgtT6vLcbOCUZnF2OplE8tvlxRfahvQ46mm6tY/Z23jGPSsnzd2c9cd6/nrFY3HYRPB1HtpfyPrqdOFR+0iJcEuPp0qoFwQasl80hQGvmk7bnoxfKrCw38kHA/LpWjb+JzCefcZWsWSPj2qq8ZJ6j1r28JmeLwlvY1GkgdCnV+JHVzeJTcZAzjPBHFUJr15xljjvj3rLgUg9R9auIMgZGOKzx2aYrG6Vp3Rj7CnS+FDGXgn161oaDbb7kccDvVZk7Dqe1beiKtuMk5J61pk1JVsZTUtk7v5GVepam7HY2g2Rp/LqKde3HlREsfnA6fh0qlBdqiAA9OvpWXrmqCOAjgn9a/o/EZ5TwWCetkkfIRwnta12jl/FWqebKVz0rkEneWf5T1OD7Voamz3MpA5zVrRNA3SCVhtJIIz2r8Cp062dYyUlq5P7kfoNL2eFoe8df4WiEFunoBzjr/k0ur3klxKETcVHHr9M/SrmnwhEVFODjH9K0bXR0b5sd+/HBr+uuFqOHynBxg90v0PyPOXUxVd8q0OPTSZZeWz/wDXxVqDw45U8fLgYJGMmu1+zwW45AOOc8emKgm1WCIlRgA9fX9K+hxXE+Dw2kpHi0sprVNVE5f/AIRttq/JsGe3eq1zoxifd2GBjr09K6pdYimfap579KfeRrNDuCjPsaeX8RUMwnakx4nK6mHjeZ53cW5hb+LJ7dai9vbJA9K2NSiVWP8Ad/XNY/A6fh7V9nF8yueBKFmLuVvlzycYPejcN2T35I6fhUbZ25G7HcH0peWP14/z9KsyH54zu7c4HPNIcbeA2O3H+eaZuJPTmjO3pweevFAEm7ecngcE0pHbt2A7VGrYwRnHA+vNLkg9OnSgB3bOOfXpzQPu4HYnOOwqMN/ujoR/KlXOBjgnHPv2NA0rkgABz6j+Hjj/ACKbuYt6dqadpbjqO309KQnGOp/nQIfw/wB7GM5x6Ggng+p7YwMc0xScNzgLx6UjscBR83Y/SgCRiq8D6Eil5V8fxDsOmOnWoMknjI7AdsCnKQY+CT2+lAEigZb+Lrjt+FKCMgE++D0qJcHAPT1+lLuA/Lke9AD9xZeuOeD9TRv9d2fbjNML4UZ6fxCl3D+70IIPcEe1ADgN3I79fejP3gBxjp/hTO+R9cf1o3LnOPU5z2oAduK5UbcZ4o/ix0+v9aZuAbJPH/1uv1p6yZ468ZweDmgBw4GQdoHPrjtTVbbwOD0xzgUKxHXpwT0596Yv3h+P609gHg4B+8wHXB60MSq9QT9c/hTd4Az8rgcccUnCYUDcOeueeM9KQDyoGR1Pc+1N6Zb8gKQt8uSep478dsigSDdlf8+tAAGDfTg4/wA+9P3Ek7ucd1HB+tRF/fluvIpGcBc59gO2c1QEpYbsfXilU5IJ3e39KiJxjk5zjn/9VKpOAR06f5zSsA5DnBHDYOc96MZ4z9fz5qPcQcMeO474o+VTyvI5NFgJG9jx0P8AOgtlccY559hTV3cejUgJYDPPqKQHx5cMVONvbqvOeP5VmzsFLE9Oc59BXRX+n+UWDbuc5P0rj9YfyBmPKt029cV/MVKk1Lka1P7awuLjXXNchutQWIZbr03LWPcauuchstnBH61SnkklkzsbPOdzZ5zVCW3mfru56+ma+gpYWC3OyWNpQT1Ol0zWVmcAFlbHI9M13+hR/aFTntyV9R615l4e0pvNy/Q4A3fXmvYfDGntFGC4yCcEeuOa+ezmVOhB8ppSxEKi0Z0ulwsg5AweeBXQ27SxjgDPvVSxhGAOnGK2Le2Z/f0I57dK/Ia83VnornHXqLqULoSEZzkj1rntS3rv3Dg85rvF013wMHdxxVTUfDfmISyfNn6/jWtBVKMryg7ehlRxdOErM8a1eF5G3AtjP8XIzWC9oR1Of71eo6t4Tbk7M9cj6965i+0OW3VyU46A/Svt8HmNOSUU9T6WniITV4s4i6DQLz8uOTWReT4lU9CMew68V0upxNEpMgwA39a5W/YLwfmA5NfXYZqdmdsaqtqOiYuozgdiF5+mc0kzllUhVXsNvA/OqsEpUY3b29V9vWnlgSPl+UZA/wA9q7+SzFOaZZtNWe3kALM45xj6+ldh4b8Q7mXc7ZHBHbmvOmAYhiNrDuas6bqLWs2N/cck45rLE4OFeDVtTz6zsj6J0PWxJht27J6jngjjNdvpuqLhRkZHWvnjRvFHluoL7R0B/wDrV3Gj+LwSF8xT6+lfleZ5FUTcoI8DEQp1T3G1vgw6/jWtHdKyjBHpivMNJ8RRuikPzjJrprPVt2AD37civz7EYKVOVmj5yvgmtUdb5vQd+tRSPjFUIL0MvOO2KmklGByDz1rzPZtM8z2bixHJPX/61VZDznOR2p5k4OOM1Xkb8uvNbxR1QiNZhz6UzzV7dfWh/wDPNVZJsMMDPp9K6IxudUY3LaTcdfwq3Z3pjbjkn0+lY6uz5/pWzpdgZHUkd88etduFpTnWiqe5lVjGMW5HRaZOSRj17dB+NdVYz+Wu0HLfyrF0zTHIBAKg45xzitqCzSBd7v8AUHp1r9+yDL69o8quz4TMsRRjF8zsX3bdHgZ754xWPfuE6de2PqasXOqwxL8oXkc+9c1f6vvLAnnqAPy5r97y+hUhTSmfkuMq05SbhsQ3rkglj8w67v8AGooFEg4yeueeP0qk0/nlW74J/PHFa+nRBlxhsdf/AK1e2/dWp4yXNImj04uuMLnB60yTSnB56447e9dNY2SvjI4wOP8AGtaPS42Qhgqcc8V59TFwpfEzshh3PZHn62ByFP8A9YH2xU76W+OF+YHkD0ruG0KNv7qg9PWol0bawHHTGc81kswpSWjKeEkuh59NC8S5K/8A1vWr+iqJGX5+fQe9dBqeiEDO0bRzjrVDTtPe1nXGSnU+/fiutVozheLMFS5ZanV2SLBbI3y8evNPGooGwXwAOajkfZbEZ7dD3rlLy/a3uCp7Hivw3ijPqmWVt9D9EyrL6delzNanZkx3KAN39eaw9T0guSxTeuevvUVjrR2j5s46+nSteG+iuhh+uRx717GScV0qsYqcjjx+TSu5QRyz6YzcYOR2PtVuy0Nkbd5ZDeuP1roFEKrkAcggc8U176NVQcDA6jg49a+uxPEeGorc8WjlFao7tEcWlrEnP4c96r3GnFd+3aOny7eAM81J/aqsSM/KOeatpIJkPPHY/wCFedgeIKeLqqMWdeIymVGHMzjNSh8vf/B/9esiNWkzt6Dv347frXTavD5spAHB75xj1zS6Ponmsr7PfGPrxX30aqjDmZ8rKk5TsjNtdJaTsTk+lXn0c7OmSRxjke/1rqoLGOCNFIB9KfJbJIp4yOn0ryXmdL2nInqd0cFNR5raHB3VmyKxxwccenfn8qzZCAG9uea6/WLYRqcjjPBOK5C9AWTGOOcA9zXs0p86ujz6keRkYfjJ/HH8qTPTsf7v6VHkqQAOcnr0pVb5QBjjPU/rXQcpKz/OAexwCPekZyAfXqD3/Womk3PuH1z6U0kZbtnk49PagCwGG3Oc4xz9ab5uRknI5U/iajyAdp6n65+n4U7+HIPpjsSc0DSuSbj90deMe3FaujTqswJIPTOTz7ZrFLgHhvw9amt7rypEwdpzgEdcYqZK6sOLsz1C3mS4tBg9B0/DPFch4o0i4aQuueM1c0PVtp2lsKR29K35kS5j45X07H1r8W4y4cWY03Y/QskzH2DUWeST311ZSFSCAP8AOa0NO8WFZPnYDn0rqNX0GK4U5Xb37Vw2s+GpLZ9yDPUmv59ngM0yGftKMm4rtf8AFH6fRq4XGx5ZqzPStI1+O5jUhsqcZyeta8+pKIs7s5HHavEdP1WfTJBgsoB784rp7bxObmEEkrjpzX0VHjD21B08TpLv0Z5VfJVTnzU9jodWu1dW7YHrXLyXAzgnvSXmrGYEEjHY96yZbjLdc9/Xmvy3NcRHG4jnjsj1cNhXCNmbMT56n86m7f8A1qyre5IwDyetXUk455r56ULGk4NMlIz/ACqB0HpzU2c+9MPB+np0qVoStB8cYHQVbiHYj8KrA/8A66mjk7DoKiWplO7JHO0HnOKsW1/5SgEgGs6eXnk+31qAze+O9dOGrVMNP2kHqT7LnVmdOmpgAYb5ee9ZOq3hvDgHK5wMVmvcj+8TT0k4z6n869bFZpXxVNUpaIiGHVN8xcsNMDEO4z6Z/wAK6OztAFH14P8An6Vk2VwoC+o4rVS7VK/Q8jrYbB0VLTo2cOIc5uzNe1jROTxjBp15rUdsmF4x0PH4VztxrWxSEHqCazJ7l5SWY5NGa8byjF0cJq+/Q4aeAUpc0zR1DxBLMTtJwO57VkyXE1zwctmhuvoDV7T0jLZ7nsOn41+ewxOKzbEKFao9fPT7j1VGFGN4ov6RpsuQWY/X+ldBOwitDu9Dj6UmmqgQevX9asX9kLmIBeoFf1JwZgKGEhHX8T4XOq1SaskcJql2C/5jn1681jb+/XIwcdQD2rpNU0YQuxblun+fU1zd3H5cuFznnHbj61+8UnFx0Pz2aaYpfbs4OejZ/lTM8Z3/AI9M59qieTdnkH9Bj1pHcdevcHjHStznJ8jaPbqOlJvzg9Oxbn9Kh8w4xg8ZJ7c+1NM3zYA3jPXtQBY35TkcnA/GkaQddvBHBH+FQiTa2c4wcjjIHWmrLwCOD2PcfSgCwj56cenrmnbwfYZ5z/8AXqqJO35kfSnecM4JPcgDnP0oGlcsbyUzjk9fqO9OMuOnPUbfeqbSgdeR0x6Gnedl8D/gXv8AhSsCdiwzDOPl6D/GmnG7H948D689PSoA4RsY4P4j2pwly348enNMRKXBO0nIPA/z7U/fux7dv1qDzCOvIz656elHm7j97jJ+npmgCXJ+6MdDk+lG8HA289P0qBnAb0GfXkU8OBx7+hP6UATb/kJPA7jrTd3JI79SRntUXmCPaT93+L0z0oMnQcHn1oAlL7eQVU+lCuWJI3Ybn9PeovN254UHqRwcZoZlY4DcH0oAl3bgM7sdM+xpA4fvuA6g8Go92CDnsQCOSaPM4HPTnbQBYHfuQMcevao9+3AHIJ69ajyeg7/hxSbsJj06diDQBIrjJ9ew6/pTywzlag80H8f5ChiduT0/h74/OgCUsDjPyhuh9OKaWBPLcE5HTA/CmFuOu8nnNG8jGOSSfp+VAEhyQR/Dwc+1AAOzGEx3P+FR78kj64PYdqb5hTv1HXqB9aAJ2fah55yNpz14o3DrgcnGe+ai37fb+VG8BTj8SO4xQBIzlT05FKrenXqPT6mosjPO4njIHfvTASNvPHQnFAE24dmb3+vb6inE99v4fjUQclvuc9h29aRm79cds9s0AeEa/wCHnVHOOxBHX+Ved6roLSPjZ85zg/zr6H8SaMk0j/Jj+7jrxXJy+DvtLbscZ5r+ZsTi6McQ0mf05gK1WFBNniK+FcqR5ZwBn35oj8KDdnYuMkZr25fBRCcRkBeuOn59qibwSrAho+mQeMelfRYGMas1F9Twc0zCrCDlBnl+heFy08ZCMCTjOBjvXpejaE2xFC4xj61qaR4UEUoZo9uefXk+1dlpOheUw+Tpx/8AXGO1fPcTZVJq9NnTkueynDkm9Tl4dNMXzEZAA/Gur0iwRocLt546c1du9JVh8u0rzg9qsafaNERtXvgZ/OvzbLsvrU8TzVldH0eMzCNSj7r1J7TQwSPlA79M8/StQ+G9yHauQeM+9bOjw70AKrgfjW9DZqQAOD3NfrVLK8PiIWtufn9bNq1GWux5RqvhRHL/ACdOOneuJ1vwr8pwvqPQ/jmvfLywV1OAPUcd/aub1TQFlztTcR2x19a8evwrGMueCPawfE1kk2fL3iLwxtPyjhic/L1PvXmmveHZYGfajbuSPl4wBjpX1lr3hJZVOI/lJ+brj8q8y8TeEOWHlsOPm+XnHXiroYatg3bdH2GG4h59Lnzg8TQEh+QMAfX2pFc5IHJPOeh/CvQdf8KIm8hcY4J6HP0rhr+xNpMuOBg+oIHXoa92nU9orNWZ9fhc0hiNL6lcsGII+bI5+UZqBoy7Fg3TOCvB/Ko1uCWBHTuCcU6NwpHyMpHovHNdKi46nsNqSsOS9njl+98wPT09a1rHXpoCMBm4PH5ViSL5u4qmD6HrVuCFW5+Xg4P4UThTkveR8/icHOUrwdj0jQ/F7b40MnB5I7/SvUdB8QeaqbmycfpXzrak2rZHQYIO7PI//VXd+HNfZdm5umCS3avhM4yinWg5U0VRw9TaofQNlrSkDnrgVqwXZYcmvLtI1cOBliT3x/WuusNULAd+K/I8VgXRlaxxYnBcjujqGlXqeT+lRSTb+v8A9aqMd5uGc5oeUuOv0rzVTseYqVnqSyyEkbfoahXLMOR/SmFye3tUkOF649K0tZG9uVGjZwhnHp79a67RIATHgc8DBrjre6VMc9K6vw5qEZfbkcj1r0MpqezxsObZ6Hh46M+RtHfW8CxQhvTHPpXP69qRgR1G7PIwOwrorOeKeADrnqO9Zer+HhcozqGycnJr+xOG6mGVFJNXPxfOY1nN9jgrrUXumfcSQR+OKg8whgc8kd+a1L3w1JAxOzgc+orMuLKeAncvGOcdc+lfpEJRa0PiZQl1QgmGeD14wOgxW/ocyuVXODjAHWuX8wq+3bs7EbuBV7TL1oJMNu+7kdjntTqRurCg7SPV7AbIhlenBx/Wrkt1sXPTNc/ouoJPGF7jnr+FaN07LHjp6dOlfkvEVSvQTsfd5VCnU16ivrYjOCePShddRjjPFc3qWWUkevOaxfMeJtwOMcetfz9jeLsXgMR7O116n2sMupVY3Z6ZBcxXisvT/PamvZKrMcfL1x3zXI6PrWGCtkV1UV8rxr8+3P41+p5BxdHF0NZHzeNydRneKHXeUh+XoM5HWuB1t9lwc4GPSuzv7jMfPbP5/hXF64d75z/n61+dcc4mOLp8yezR9DlNL2SUSgl6ycK2MfyqxBr01uckjFYskgDHgc8VHJKD3J+nSvyWhisRh7eym0fVvDxnujqZvE7yRj7xP/16hk1wsOMnPqa5bzcDI6f0q1G5Y8H265r0KmbY6p8VRkfU6cNkdbpl2bl88+5rrrUERAD/AL661yHhuHIDMCOa7S1UAAHgHiv2zglzdONatufHZurxcIkA0/OzhGGM9Cec1qRRx2a9Np/MZp3EaE5wcD8OtYOtawEU4bjtX6TnnEUMHh3qfKYHLXUqXaLN1qn7wqpxj3qS2umkXbjH0Fcgl6biXrkDrXRafLhBgqCcHPWvznJc2q4/E+0vpc+pxOFjSpWsJrsgEeCvXnHJ/pXAai5ln4GCM9DXoOqQefCcN1HGfX2rk7vSJZDnb3PoDg1/R2AqRdJan5Zi6cudqxhmTO35m5PJ/WhX6Ebs54+pq3caRcR5yOOen6Gqc1tInJGTx06Z717Saex5covqG7njOMcEelOUj5cD3HOetQNIGHQdaRZWJyPXoeDVWJasWfN3MCD6+9IZODktkD6VXM2QQMgjpjpyaUuctw3UZ/rRYpq5P5pOPl+p/Q05JBwAM5+9zyB+tEFpJOw/h7+laFt4ekm2E9+TjqRjiocorcFBvYW0mwwKnac8Z9ce3aug0rVJIPlZt6k9R2BqvYeHD749umfWt630OJUzt478f5614+LqUeR8+x6WHhO/u7k6ypcx71xkcgVRubVJdwZMjsWq29kkHKcH9MnpUFw5yTxwOo745r4mtgsHibpWd+h9PRxWJoW5jj9c8NLJlkT5uoI9Oa4+5tJbOQ9V9vavViwk+6Mg5J7ZFc1rmnQyKTjaRnjv+VfhnFPCkaDeIwundH6RlOayqxUKhwv2mToen86tQyjHv9aivIfJJxioopMj26e9fjrjpsfZWUo3Rpwz9AR07VpW0xA5xx3xWHFLyPepWvlRRg4PY1yTp8xxzpc2iN/7SAMk/iarTakg7jnrXL3evCPcWbp3rl9U8bQ2+QZeR6HJrpoZdUrO0Vc2pZdKerPRm1lV/j9e9PXXVwcNXiVz8R4VLZlwR0HqKqp8Uo9+0y4PoDmvbjw5ipq6gzreXU+ske7nVVcnnOOcU9btG4zXj+nePI7kjEgLcZGa6rTvESXONrZ9fr6V52Iyqth9JxaM55c4q8dTuVkBO44xUyXAC57Vg22oBl9cmpftfGc+31ryXRdzzpUHszoortk6MR3OKkk1JmG0ZbIrBW5LjB+mM04XIXHPXjrS5Zpct3bsczw6vsbCXG7vnNPFz7+9Yr33X60x79yOGxWPsGw+rtm6LoYBJ9+tTw6olu3GDnH1NcsJ5JTxkkZNTRQzsR1A5yT2rsw+Grc6lRTbXZXFLCxt7zO+svE0cfUkfjWtZeJYpsYfjqa86i0yaT1J4xgc81tabpnlNnJJ6e+Pav1bJKuewqQio+6eDi8LhVFuUjtr4R3kO7jcATk8nmuC1tDFLx9e2c4rpJdQS0tseYpbvzg/XmuS1m+Ez8/KM8H6Cv6uyR4iVCPt9z8hzGNKNRqlsZxb7/HPQA0jTE547Dk9KhZx90H5ffsOtQtKTkEAYHRua+rseElYuGU7s55pHkA68DP5+n0FUxIynk4x7jJ70hkwMjr39c9+KXKCdy4Js/KH9PzGaPMH+1jHBH61RMw+bA5HYN2pzzf3juPRgKdmMuCbd7HjigS/KSOvp/SqQkxyTilSYquenYHp9aoSdy4ZBsyOnQetEcw5B4yPrxVHeOn5Ht+dOWQbffPPYVNmMuJP82R+f+fpS+dxk8kgHPQnFUvOzkA5HQ/T605pdq98/wD16OUiJbSbKjOemc9OgpfMVY8Y4/PA7/hVJZlZecle/bNP3hhkfjjkj6UWJLbSBskZwOeWPfGKXzT0PT0/xqp5w3BgdwHGetKJiOc4yep9KLDSuXDLgEnk5HXuP6UxpurZII5wvr7VVE27GW4A59CP50ecA2Q3I5BNFgbuWt+CMvkLjI7/AP6qdvyw9+mfQ+lUy4VPvdTluP5UNJ/k/wBKLCLJkBI749Bj9aeJOeDnJwe2SaplwcY59O38+lOSXbnO7nqep79/xosBaL/7uCO/JH5U13O7GO3OPXt+dVhLgc/eA5Pr+VIz7c4HAPTqc+lFipFsSBxkfd74+h5oL5OB26896qlz06e2f88UvnD+E5PQAeoosU3Ys+aF+b7+BwO/Sjftz83GOfx57VAJlAA+XBGSvGM980CY84+cnDfU+lFhlgvuwB1/WlEgY9B7jv8ApVXzC2B19RR53ORyeABx/OixkWmfaQfU857/AP6qTOwdRyeR0Gfwqv5nzYPQ8Y/i9aTzeQzKuBnA9ePWiw07FjcMgFeSME9aUNhOeh/KqzSfKcZ5Oce1Lvy2fyx/XPvRYRYLhg+7ikEpGfQZOKh3/Ivr7UjS5JPqOv8ATNFhp2I9WCtJjbnH5/jUVlaLITuXBHSrMsZd+hPsas2iCNs9OK/zsjm9WWJVao9Ln9R6QpciLsOkJNF0U4xglfWsq+0xEcgLjPUj+ddTbsPLY8YHUf59qwtUP7wkDnqPqa/ZcDnMY0lO58pVwnt5cvQyYIEjJxjJPJra02BC4Od2O/p9KxIzuPXPHfv71s2YYAN0xz0/rXq1c+hVp2nqckcrdGd4nQJpizoCAMHripYtJRCCRznr3NMs70qo3HtwKtC+7f8A1q+XnmlBzOv2VSPu3NG0gWIf3epzVtplYZHAJrEa/Gck+1Ojvec9RW1LiCFN8sWcdTB8+rNOeRXXG4etVjCjjLHDHqaqXOoBM5x9TVNtaj559QTmvo6fFVKNqdSSOH+x+d80Se60mOdS23I6+n9a4/xB4ciljZSuSM8kcfpXYWuorIxBP0/+tReIkq/h0xxivpcLjsPjVZHHWw9fCu586+MPCqjeRHtAGSduTxXh3i7QTCxGGyD17819e+JNMSdHyB7e9eI+OtBiVZPTHGOvNZ4ilGMvdPey3M6lFpt7HzXdq0M7gDg/zqIXfzDK8dT2rd8UaW0Fw7BON/H0rmUtpmlZQGY54PpXRCN4+8fo+Fz6NW0U9S39o3bdzN/9f1qxBc85Ct2wK0tG8KyXC5ZSQcY9z1rcm8KlIyNjdcHHvXm1sVRhLkvqfdYWt7SKbRgw367lGxR/PI9BW5pN1hxjvyo9awbrTZrGbJX5dw+Y8+1aGmbt+cZyvPzYArmrKE4Xie3GNO1z0zRNTKqvG3Pf612+nagWVRnA4yRXl+k3G4gj+9/FXV6dftGoB5J/H+VfnGZYNTbaWpwYinGex6Ja3ittyfw9a0I7hTjB/wAa4eDUnCg5OeP1rSttSYng88khq+Lq4OUdT56rhHujqtwAAHWoZJtq4zgkfh9Kzob8nnof1qZpN4GegzXB7Np6nF7Jxeo2W4MR4PQYx7Va07W5InX5+mMGsa7fPtxnFZ63BjbG7v0PFdcKHOtNzr+rxqQtI9p8NeJ3dV3HjAzz/SvQNO1WKeMMxHv3H41886LrD23P3l5A9Pr+ddrpHipjgk4UdPr9K/SMizSvg4pTufA5rlEKrdkes3DxTocAe/y+vtWBe6Wk7kY5wcemelUbDXg4AMh3HHRula0OoI69scZB7/hX7Xluf88OaR+W4/JnCTUTEfw6jMW27sckjA/CnR+GN652fL1z1+ldTDcITz90cA/yq5DNGpB3D/69e3LiOjBas8VZPVfQwdM0uS0HAwe4ArbMfBVl5HfvVuKSIjjgmmuV9M/T+tfPZpmeHxtF2dz1cDg6uGqXZzmoWvXAz/OsGaNlYg/nXWXhz2zjPFYl7AOvfNfzVxLgYTvUp7o+9w1TSzMYExkHoR710Fjqe6E9iP0rEdQw449z2qOOZkY4PPTFfDZdj6mBnzR26nfUpqqtTobi+3jA4Gc//rrCvZhcMcDPPWmyXDMOeT71WefqK6cdmlXGrleiHRo8mqMq5GHP9KhUZz9Me+asXJHbt2qumMde4964Y7HuR+Ecv5VctIvmyTz/AJ7VRBGfQE1r2HDqff0xVJc0lHuZVXaJ1mkL5cajnI5rpbecYBPPbHfNcvZyiMAdK0/tgVc56enSv2rLMbHCUYxj0R8biabqSNDUtUCwcHk81wes6t5j4J+UVPrus+YWjXoDk81ylxcmRieuTXwOfZxUzGs6cX7qPXy/AqC5mjZ0+8w55Hauo07UvL75PANecxzspyCQSetaNvq8y8Aj8P51OVZv/ZySa27HdicH7TY9Rgu4ph8x45H0q0DDImCFweo715cviCZCAGPXmtax1+SRsMTzz7V+jYTxBknGlZo+UxGQwleTR2l5ZQTqxUKCOvfB71yGqWPlArjGO/tXQ2eob4CSeRzzWZrbKoZnPXnJr99yDNZY6kpNn59meBWGnZbHF3UbRZPzZJ5X1qqJM/KBnvzx37/lT9WuTk45PJyfpWX5/wA3oeAfofpX6DBXV2fJz91mg0+O+fbtxVuABuT19Pr6VjeeCM5znp/9ep4LwKX7Bf8AZ7f05ptaaDR2NgoGP7vGK6mxZMAn5s9frivP7HUQecgZ7D0+ldDaa3GicuFB79a8fEwk9j0KVtztoXi25PfuOv0q8XULjaPXH+NcVH4ltkxufZknPt3qzF4ptiMb8c5/Cvn62FxE9LHp06lOLvc078lXyD25P9Kx3vMnBJx059D34qO98RwbC25T346Yrn5fEEMsuP4hznrj2rxv7FxEZe0gj2IZhRceSZtC8LN/FgEY9aydXuiqknGBwKbamWcblDFQMj06c1W1i1lmhcr1xj8MV8/nuDqSoNS0Z9BlFeCq2Wxw+saoIpnwQccVlW+vBzjIqj4otbm2lkKq2ec+mK5BtQltpjv6Hv1r+d55XKU5p73Z+44KhSr0lZ6nqEeqx7OvPc1laprAVDgnJHb19q5FNfwgywJ4BOeKztV14BDtZcfxe/tWVDKZuok0dSwSpPmkU/FPjn7EHy/HBB9PWvFPE/xci8944pWlZT8yjP0roPFQ/tKR4gcqSd3br6/hWDaeAbPYG8kZJ3HK559a/a8ny/L8HSU6y1PzHP8AG5pUqujgVaK6nETfEXU7qTCxkDOM98Z7ZrIfx7qkDK25uP4duCcc17B/wr2zNu2YscDAB7D0/Guc1T4dhJCY41YNkcjgH2r7ihWy6Sskj8txMc+hLmlKT+ZF4I+Il5cOhnWSMsRt9/avevCHigsQpPB5z9MV8/W2hS6TyGCKDzj/AAr0DwdcTLKh3ZB4wvPJr43P8BhsRCUoJH63wnjMZOCpYpt+p9JaPqvmDOc+/aujt5t69eg615x4cldooxn6j8K73TiNiV/PGOoKlUaPtsbRjB3RqhyKZu5znoc0m4D+eKTk4BNePY8exOAMk5zk4q7bxKzAYwO5PFVLYZPPT0/+vWhEsa4ycGo5lGSbVzkqO2hpwW8ZwQvH8z3rRt7TLHan1/HHes63v4IhyM/QflWpba9bxdR09q/RspznA0LKVl8rHhV41ZK0UzSttObtGoA69gPSr8emMwA2Y+nBqnbeIoQoGAQeRzWnD4gibk8j8ufpX69l3EOClblsfHYvBYidzF1bRX27huGO/wBa4vVoZbc5YZ5Gfr1r1Se/SZAuevHb+lcT4jWP52+XdnGa/Ycqx9PEwTifB4zDTpO0jizc46/MDz6+34UxphyDjPcn/wCt3qC8lVJML0yQRVZ5ldvbOSP896+tSujxC+ZkAx99T1HekNxvBAPOcccc+maoG4+U8k54A5/GmNOCucbB7nFPlA0Gl+bJ5AGcn+tHnEBAWGOO/wDjVDz/AJWyfYk80zzyMkHpx7ZptGaVy+8ozleg7j/Ghpjxl+WxwenFUWugyqAeD296BPhuMbuOTz9OKLAlcvLcbTyzepNKtxjb/e4yfQ1micZzngHgYp3nru3dD7dcU+URpLNjPPI5457+vSk88ZyDx2z3x2rNW5Gfm+oxR9o2nhuPT0OKVgNQXABx36Z60qz44PB64P5Vmi5GRhvpTlnxnnn8zSsBpicrgt9PoR6Ui3LKQCzEA98fnWd9p7ZwTy2P0oW5XGR9c/40cpRpCUArn5QP73GcmnfaC3TkHv8ASss3AH3m5HPPNL9r2j0J4AB5+maOUk0RMVVGz97rjrQs33gCueoP6fnWf9oyMfMO34YpftPHXOB3o5QNHz9vU8dx1yR/+ug3G9uPwrP+0na3PQ8etHnjPLeuPp/WlYC+JOMg8HqDzTmlOeMZ9fXms7zgVw3YjnuKBPnoe/fnGPpRyjuX/PLDPbtgU5rjdyeeeo74rPSYtyDwemf896XzSDhun88/yosI0PtJwCV7DJ9aPtHGQe2Dx1NZwnClu2c47/55p63PHI5Oen8qOUeho+edvHVfTk0xZsDAbBXr3ql5p6dMAjdnBAxQLj5X5yntzRYReWXKn73XjPan+dhRg/15qi037wAlQT0pDOrHOeh/yKXKBeNxtyxPGMjtn/CjzAP4ucfd7+mapNNwue4wQev40rXG49euB+VFgLvmZ5+8e569Pem79rDnGO+7vVLzseij065//XQJwFYZVP8Ad5waLAb27nIHPWp0cDHtVQvj8e1K0oAwf1r/ADEcbn9SONzVW+KptOcduaxdWvN/JHTtTTd7QPXtzWJrN+OhOM/nXq0MRiLKmpaG2Hw157F+2vN56/gx7V0FlOpQACuAtr/D4Dd66Gx1EooI5AAIHp0r1njqsIuMjfE4W2yOoW4YHcOAMD8e9Kb5sYz2696zoLoTIeTn1NLI+FyOg9K+alXrOT95nkeyV7NFtrrd1Yn3q1Df7SMjAH+FYD3XlnB6+tOjvFLZ3HGfXqaiDqU3zRZcsPdbG5fXfmrhc9Otc9dOwYkcYrQedXXr78Vm3Hr1zWjqzqy5qjuzTDwUNC9o2qFTtJ3Hsa6Nbvcqrk8dv/1Vw0JEcgz3PSt2yvt8O1n2sOnf6e9ff8PZzPDVVSqPTp/kcmYYONaLshdZi81Pl6+hrzLxZoPmh8rjr/j+teoSTBt4POfXrjvWPqenw3SEBvvf7Xev1SrntKUlFSR8zRyuSvzI+V/GfhQpcNj7xPGVrO0PwHgqrJuJI3dj6V7/AKr4QS9uQfL3YOB9fSorHwokRBdVB9BSzfO4UcHem9Ud2UYCVLFupPY5HRPBipGAUxj1AyPrV698KokWAgz2zXoFppyxDgdPzNPvrUSDOO2PrX4xPOK86vM5H6lDHOnJRjseE+IPC4A6bi3G3t+X0rn7bw/5Rxs5B6/yzXtOraSJXf5eR0Hv1rK/4RZXxtHUZ45r9Dy7F1KuHTqOxvUzRwfunDWWiiFs7SvHPFadtbbFA7jr/Su3tvCXnEYRgnf1/Cte08CRgq2wLjjjnjFKpUpXvOZlUzOUo6nBW9rNJzjHTHuTWzbWJTj179evpXcL4TigXH3vU4xx6UDQQo+Rf/HsV8pXxNPEVvYUtGYLMGldu5zVvblWC9AOh7VdhtXdFOODxzV9tL2FQfkHoTkUttcQpkmRSAcD6ivrcJwbiMZBTjc+XxfE+HoTcZPUoTaSZ92DhfX1rNm8NlmLHdjrgLnp/jXTvrFlD1bOOMZ4qhe+IrYAeS33T97kc/hX3uUcESpfxUfK47jFNctFlO0002+d6r5YHT1FbtmsJY4fJHfjkeuK5O41qSVzzzjj+vFMTVpFUFXIPXcCMiv0ilwnhFC0oo+Hq8TYqUr8x6RbXcdu5JkwDgsN2cewrVtdTPBU7s+vYV5DDqREgJk+UdzyPx/Kuo0bWVxtY9SMEnn0/pUYjhylSptUUY088qVZ3qO56HFrhiUZPsOD/nimSeJ3V8YOM/lWHDPHOAFYP06f/XprqWGBlj6dzX4ZxJlGZU7uk3Y/RsuxmDxMUm9Tq7XxQwIwSB6mte28QLOnWvOCpjY7WyTyAP5VNBfyxYy1flyzLMsBK1Vtrz/zPbnl9KouaB6BNqIc5J79qz7q9Vj/AHj6VzKaoxIDHirMV2snIP0rysbmtfEJq1r/ADMVgvZl4nPU+/NV5Xz78c/WovtHvx0pks2Oc9f84r5xRdzojB3HyS4Gc8GqFxe7CQT+FV73UQM9q5vUNZC5ycge9d9HDuZ6mHwsqnQ3pb8E8/n6VWfUBnrxzXG3PiQDO2QA9wSM4qi3idSx3PtPb1r26eW1ZK6iezDAO2p6Hb3oeQZNbtlcjcuD9SOM9hXlFl4mjLcnv2/Suq07X1cKQ2TjjP1rmrYOpRkm1sceJwMraHplrchkHPSm6hqJWEqDzXNWmrkr16nNSPc+avXj86utj6ip+zW76nzv1S07yGXDs5OfXr2qBoeckZzwPWrYUHr/APqpQnoBmvDUrHYpcuiKXk5Ge/anLa7h6Z6DtV9LXJ+bvVqK13HgYHTFUpuT5Y7kyrWM+K1ZnAA5IHOK1rDTCCCeSeoxV600wbweCfX39q3bKxVOcf4V97kmSe1nGpWPJxGMsrIr29vJGBhfY98msbW5ZkUhBnjBx16V2aWiFdvc8AGoJtHjnPPQdv8A61f0/kP1bA00m0fmWae2xE7paHjN/b3Mkr7gTnjuf1/CqErvFwy7cY5PbHFesanoUKISoVT64rhdd05UV+NmOSPqeOa/TMPi4VkrHxlXDOLdznVuM47n/ewT1pzT5wASeB09KzppGilx6dM8fWmfaBH02+3c16drnElY2FvygJ3fL2xxSnUJVG0tnPA75HXn6VjC4LY556in/aRk469D9cUcqBXNUak+7PmYIwM+v4U+K7ndxsLMc7Rjp+NZUEhkk2LwSeoxxx1r0Lwl4aSZVZhjPTr9eK5q9WFCPNI2p05VHZFXS9Hu7rZndzgY7evNdRp/gsyAu6/NnGeRXT2ltb6fb8gDjnJ4qtfeJYLZCNy++DX5nm/GWDy9NOSPrMHkdavZ9CW00RLSPqG9c9qp6tap5TZIGc4/+vWDqHjxEY7XxXM6l8RFOQXH4V+OZrxzSxycYJv0R+g5bw/WotOKKviu1iw5wNxGP/1CvHvEMJjZ2jQNz8o7fjXca34wjug2Gxn1/LivOde1UTErjgnPHANfBYWdfE4h1JRsj9iyrCVKcUpow2vCDgDZ2+Vqzb24NyMFl9j396S6nTzWI+XPUfXrVKdztdlODnnPP/66+5o01Fpn006KlGxRktS0qgbmyc5xmtSxUoPu/MOvfis43DKuON3+fyqvJrL2eAT0/u5OT0r1ZRqVFyo8aOApOV2dcyJsHYd/58Vhai4f7v8ADniqMOvNInytuwMMG9foalgY3j5Xv0PT35/nWVKlOi25syxGUUprYxbiwNxIUO31BXPPauq8JWSR7Rt9ASOntRbaBLcNv+7zwe//ANeuj0rwvMHD7M+w9fwrLHY+n7Jwc7HJh8vp4OTkkdloIwAcH0/rXb2FyqIOccYrktG0meJF4b3PrW+sEqjheRjj2r8qxWEq4mblSg2vJGOLr0Zys5G+l0nfj2qxHKsvQcHkY9K5kTFD83bPPY1ctLlkkJDfh0rwa+DqUtJpp+Z5jpxkrwdzp4YieV6Y49qmjtnbjHI/wqtplyCa6bTREzEnr1BPb3rzaVP2lZU27X6ni15ypX0M6LSZnPTA/XNW4dDbnczZ9Bj8q6uzs4nQBMZ9Ov1FR6haMIsoOSD7dK/bMh4OwONs6jv8z5TH5vUw8bxRhxacIh9e9TiJNuVfBP3RXHa5Pf2MjlSQmAAPT1PFYr63eBcFzkjB+Y9vU1+1YXgPAUopxPiqvEdeTPTTeLbqxMnpx7/0zXM65rSupJcc8cZriJ9fu3bBk25zgLzVGS+kfmRmORnjOCK+4y7JqeAXLBnzmLx0sTLmkaF1eh3LF/lGMHpz7HvULXQxk455x1PvVES7MjOfoec1C1zkE5GQenevqIqyseO0aa3XynJ5HFIbkc4baD68j3zWU1x82MNjvzxR9pDAHOR7cVbRBp/afl9Gx+ABNI12O5+YYAP+NZX2k/xd/wARQLnrz6cfzpAav2kHBB5HGP59TTPtJVcMe4JB+mM+1Zclzznp14x6/wBKRroKSN2SOGGOnSnYDU+0ngE7yuOPagXfpwemKy2u+WJO4+v9aDdHp+G5uKdhctzW+0A5DHPv3z2pPtBU4zyenqfxrM8/udvPGPfvTftXG09O2fT9O1MnY11m249hz7cGnG6GMhlz2BXP0rIa7AOen154PFKLk9N3sPc0rDkrGs1wcYK5Gfx/Sl8/sBk9fxrI+0hN/wA/bnHJ+n60v2nd12knPP14osTc1/tGenHsPQ+oo88fezjPHv1rK+08FsgE45//AFUouN3zdB1B/wDrUrCNX7SSP73pxx+FL527vwMcf4Vlrcjn7q9j6Un2v7ueR1GDzx0osO5rLc9s8N/jTftG3dgruP8AL0rN+1ALgnGeDR5w6n8c9uadhmr9pZDndgnt6E+9ILoO2fc8noPSs0z5HzMvpjr+ZpFuAWbsCM8cmlykmqtzwccnuDxg5pzXR5X359R74rL+0ZHU5HHIxQtwHHByQffrmixRqi4GMA8YGB14+tL9qIYc5c/kO4rK+0cYz74HAAFPFwcj5fl9D6dOKOUk0/O3qVPJHI9felF1juNo98fpWWtx8oO7ORgn0pWuB354yc96XKBqrOc/eGfxPGKFuFPOdvf0NZqz/KPn9vUCj7TkN82ST+lHKBp+cduN24dz7ZpPtAHfPPUf0qh9oG4fe4OQeMU3zQuTwQR056UcoGibsbsdO54yMdqBcnd1OO2euKz/ALR83X04PTB5H40izbm9gefpS5R2O0lmwM/y6mqctwd2Qf8APpVWW66YOc96pNdndgdK/wAzYUj+uKdA1o2MnU5zWRrVk8qvjqORV2zud2Oetaot1nH17Dn8aak6U7oOd0J3POmM1ueUJx+tamm6scAZ6c88DFdDe+HgV6flXP3Hh54ZNyA8HPt9K9FVqVVWloz1FiKOIjZnTabfbwuCcHsa2S3mDg9f0ritPeWDCuMV01pc5AHb2rya9Lld0eLiaPLK6JLhCen51Tzg/StQp5mOaqyWx4I6VjCS2ZhCa2ZJFc7h7j3xSyfOMcjFU3zFzn8utWIySPUHr2ocbaoHFLVEBXHb/GrFvJ5XzL37Ec0hUck8jp9ahkfYM1rGTTvF6lfHoLc3bnPOBn8KorfuzgDHXvSXcx7euOarw/6yupSk/fb1OqFNKOxtwskkRLDDkc4qGdUzkDH9aajlVHP1702SQnHrW1XG160FTm9DmjC0roZnuOlNdfMJGOfelHXp1qTbkY/KuNOzN72K8tkJieNzE4G6oP7JERYqME8gjirxcoxAHJ6nFQu7H7oyfWvqaucfuFRprXv2MowalzXIoC0O1TkgD8a1be4yAFPPb/8AXVSOHd14BGasRgRrzj/P9a+aqV6kvtP7yqjUi07gKcj8KgVlwxI4OeKrvKGBBIz1I61Rv9SS3jby/mKDpj8a+o4ZyqrmGNi1smeTjq8cHh5VJMzfG2tx2NqVjKq74Oa87/tOaU4WQktyQP14rqpPCt/4lvlnmBjiHQZ4wBjNdfoXw7s9PRA0Xmuf73X61/YWHx2CyrDRpzkro/D6mHxWYVpThF2bPL4LPULtSwgcqB948A+vWn3VheQEtLGVHQnd6+le8xeHre2ibbGm04PTvWLrmkW8ltJwoJyWB6YNGH4mw2IqckC62TYijDmkeKi52SE4bg8Z61btbee6yqpjcMFiOcetTa3pps7whM7SenH6V0GgWaxshY8DGF5Ge9fTzxkYw5keHGk5SsyC08J3U6IB/wCO8f56VqW3gSf1cH1ViOfXiuy0yFUUYXavr3raijVTkYJBxxXx2M4nhhZcsmj6TDZJUrrmSOItfDt5a5Ikdhg/LnnFasdlNt2lixHcn+tdQEQBeVC5o8uPbxz3/TvXz9XibB4lcs1c9eGSYik+aLOZaykXLYP49PpURtmYsCMfhk5rrBbxnAO3A6H36c1DJpkZB28fkPyr89zrD4HGpyp2PsMuqV8OlGrc5KSN1JUjgcc0kckkZGetb11ppC5I6f55rIltyjYxn3PWvxHH4R4Wo10PsadWNRDvtZUZqvdX+O+OKjm+UHjj+dYWp3vljC//AK686nSU3oddGgpy0IdW1bYhJPfn868517xUqB13468D1yateJtZeMsC2AOcda8b8VazLNceVEcyH7zHNfrHDmQrFSTmjHOM0hkuHc+p0WpeMUh+/Ngknjvnn9KyJPHEYbKz8noy9+K51dGuLlBJI7Enr8o+7zxz1x7VQu9GdI3wjDGWyevuAa/Y6PDmHhHU/FK/H+MlUvBWR2MPjtYpsLJ06nr7ZNegeGPGZkZN0nJ64NfNV3YywyOQSMcADr6iup8H65OsvlM7Bs9V6keleLm3D1B0nyn2/DfFVXMKypYhb7H13pOvmaNeQc+h4xXW6fc7gD/9avFvBmqNLDHn72eQfevU9LuvlGf/AK9fzxmuC+rVHA/TMZQjyqUVudXGckc845q5FGu3J54rMt5x/wDWqb7eo4zyPSvlZRd9D5mcJPRGoV6Y+nNXIMADvg5Jrn1v+eW7f55pP7WCAAkjJ6ZrowsnQnzNXOeWHnLQ7CK4UDOR689KsDWI4++Dz1+tcI+rO+eT+WKgN1I4x1NfV0s+rUVaEfxMP7O5viZ6CfE6KMAgHpg1EfEqMwPmjvz1rz5nlk4yc9euKmhgkBI5H05Ne3gM9zDE1VCKuKWW0IRvJnbzaqLhGJOPdcdO1cj4luOMnHHXHb60jTvCpZnzjPJPHPXFcj4n15NhAfPQZr+neGZYqpTTqo/Kc7jQp1GqbMK91ATzsBxjPUfKfyqE3KtnHTg475rJ+0iQsVHXnj8jTfP+bjjH+cnOK/U46I+EerNlbn35PUe/r6Uq3BbGCz9B9PasiS7xtBPJxgdjXb+C/C0moyxzONoPKj2xWdWvGlHmmaxg5uyNLwT4dlvrgSyJheox0zXsNlbLp1rgDjHPQc9sVBoukwafCNo5PcenpTNbvVjiIUgV+HcY8UKjSlGnLY++ybK9VKaMbxB4iaMMqnA6GvPtV15znEpHOa0dduDznJGTXCaqs1wSMMFPGcYP0+lfy0qlTMazrVndv8D9sy7CUqcU2R6nrq/Mc7j7HtWVLeSzc/ia0bfw5POSxUqSePateDwnweOevSvQ9rh6CSWrPqo16FFHBXvmbC6jn+dcdrP21NzbNyjqOpNe1T+GAikCMYHbtXP6n4aBQ/uunQYr3sBmlJTUeW530cwpJXPHoHnl25TZnoG/z71r2unO8e0pu+tdppvgnzrj5Y8g4J6jHNd7pfw9/wBHXcnJHUjHGa+/rU5+w9slZHz1fiKnKs6UGeFXWhSRrnYd2Odo9q43WbaSNT8rLjr65r6k1zwOkETYXAII29D0rynxV4OEiOFQjI4YcGvJwOc0/b+yqPVHr4bGRqw5onjcUjm58vrn06mvR/Cun+eUG3bt455/OuGOjS2mpMhHJfHsea9L8LQvaCJsd6+kzRSlh+emjl/tmk63sebU7vS9AWRIyEwex7V2Wk6KrqAVBz1AqjoDK0QB/QdfWuhtLtYZQCcCvwnF4mrKbT6HJi8ROd1E2YPDZ2Lsxt4JNZms24sT8qZ69eD+ldRpOrRSJsJLH+HBxzireqaPFqtuQPvZ6n1x7/Sv37gnH5fiKKhUir9bn43n8cYpc8G7Hk9xqJhbc8Z2j8AOPpWloyR33zockYO09a1Lvwi6vtZM+hH6Vb0jwybUgjdx2/H0r9HzXh7K8woNcqv3PlcHnWOwtRe82h0WnyREMoxnuP8APNX4JHtzgMSBxg1sQWI24b73YDrgcnJp0umq5weR0JB7YzX8255wTWw8pSw7uux+kYbOKeLiufcZp2tyQbQxyBXSW2qR3Me4Hcf51ykunvH93nHNFq00UgB6df8A9VeBk+PzHJ8Sqc0+W/3F4jC0cRFm1qulx3yHPVv9nJ4HoK4m+8PGNyFHOSRsGO+a7aOcsoz1PGO1NltRI2eoHTPb61/UuTcQe1opzZ+bY7KXTm+RaHm13oGOMc84JwOfasabT2i3YXbjr3x6Yr1O6sFK4CDaOp/HOeawtQ0gM2doB6nuBnr6V9jQzWE1ueDVwUo7o87lt2X5NvHT+nWs+ZXU5Pz5ORXfXWiYHI+YcnjJJ57Vi32kAB9o49emK9anjYyOKWHa3OReR0Bz378/kPpUTXe1iA/3j2/Krmq2xhfcBzx3/KsO4fb82flzyB69c16MKikjjnBxL32sbd2eDxuzn6037VuY/P8AMTzxwRWSJ1GMZyenzY49qR7jf8x57gA+ta8xma5uRjAOOwDdPemi6O4/dwD0zj86yPtJbkd8gfhxTvPCjJPbv09KakBqfaRknufXnP60v2ogcsTjkk8nIFZBuGyM9QD94/zpv2kEHO3gcDqCT+tPmRBufa8NgkZ9v0/nTVucgj5ie4Oc1krd7iuT8vHFEdztVdrLnOD+HancDYW75GWzk9qBeccH27/pWQt0T/FjHTrnr9actz8v3uMdfX3p3A1xdfMQvH+etI1z+85Kvn5c/Xk4rIS7BHU4PKjpwaU3fy/e4B/z1ouiG7m0LoluSQe1L9sI6kZAxn+eBWH9o+bA5YjIqQXYXOOg696q9iTYW6yeT35oW7JwW4PPAbP4Vj/aNndQ3QFew9actzkZ9eRii4GuLrnr1Ofm54H1pVugqtn3wO/5Vjm6KhgMjn68f5FPW5HOeSfXkn/61IDY8/5cjdinC65JJ56/jWL9sO4cqOnHcU5rjby3QdN3c9c0XsNK5ryXHzHDbcen5f0qRbhSOThs8f1rFN3gsM8nkY6/SnLc8YLdCOfb154przEbK3e7oyse3PftQLkdd+AATzmshZ9+0dzxkY/EU5LwH3A5GT+FO4Gx9pweO3GOnIweKXzyFOT1zj6+lY/njeOh6YHv6077So6/4f5zSuBr/aMcFlU5+99aBc7lHbP+1k/UVlifY3y/UfTpQs23GOe2O3r09aoDUFyPmA98/wA6UXR6njP6Csw3XJ3FsZOf8aRLk7Rn8SBnigDUNycZVxtzj8/aj7ScZz9B/hWW1ycDdwR+OOPalFyQc7tw/h+vrQB2c+5c4X64rGvJZBjjp/OutNquPqO3FVLrR1lBwOB7V/mlSrRi9T+x6OIhF6nN2WufZHCOT1/Cuz0TV0ly2R6GuN1HQGDlgDWZbzTadcAHcnYHn19q9aFKjWanHc3xFGnXheB7lCkV1GDgMPaoLvRgwyOR2rmPDfiJ3UbjtJx7jHSu4sr9Z4x6njFZ4jCU67bg7S7nx9aFXDSutjkbnRdjEhe9V0iaBgOcdOK7i4so51LLxkdPWsW807Y3Azgkj+leFVhVou09jopYznXLIhs5dygH/GrTwZ7cGq0SeS4yOK1LR1lOAPzrzJXv7pjVlyvmRk3FoFBaqg+Rx6nP4V011bfKcjjp7mse4tPLJ4961UnFuM9y6VZSVmQbvT73SqsowvqOvHSpu+T+ZqC4PGRx61rHc64rUz5sE89+3eool+Ydj+fHpUs/XtUUQAbtkV2L4T0V8JdR9q4/CnEnOentTEY49fX3pspG0gf41lbUwtdjlI3cn8Kfu5POAarbgx5NTJjb+dNobiP7c5Jp6Jj+dJEg6/0qU4wM1m2ZN9BWKhSOxwarz3BYk889hTJJN/HX6UsMBkYDqff/ADxWtOCckmNRUdWN2yv04JyOOas2eh/aHRmA49PWtO1tkWME4yBnP8vzrQjICYxj0PSv0PD57QyWhyUfi/E+fxdGOIl7+q7EVtZRwYBCj+8uODV37QiIOMn16Zqqz4P3s9TVSa69O3P1r5fFcR47Gz917ip4eKVoqxbl1VwuNv68VzutasqRtuODyMcEZqHUtYS1XBKo3XOcV5V4w8bPK8trayfMfvN1HuK/W+C8px2Imq1eWh89n2NoYOg6e8mGtauuoa0iR/Mu4huwz612/h0LBDGzHcx45ryjQZQ0wkb94xOex6c16HpV8FTAKnPGe457/wD1q/bc0lUhQ9nS3SPzfLPZzxCdTY9Cs76OCMYIweg7HFPbXRj5c546dvxrlINRViB33ZxT2u1Kn7xI6DtX8z51DMpVpW2P3TBQw0qa5WdM2v8A0z9aT+3gwyzHPPP/ANauWeQs3qvoOvvnNNyTkjnPT144zXyftsZR1lL8j11hqLOwGuKcYbA54BHXrU666g4APPY9AfauSjhPXp+JqdEcc5yKHmuJSsmv6+ZnLCUjpn1tJeGBOeM1RnuI5xkDaT68nFZWSOc5pol28Hp1rzK2Jq4hWqO4Rw0Y/CPuxhcgjNcjrb4cgnHuO1dFcTEg8kVzWrJnOenPNa4SNpK57mDjyy1PNPFBfLlW49/615vNAY79nfooIyK9c12y3AnbknOR3rhNR09jITtzk9NuPyr9tyHHRoQVjyOI8llmVNcpUsvKZWk/ix/dx+J5qO9iRJM5+VhjjGACO2aVLT+FCyjjOcdPQ0v2AiTcxO08EnnnpxX36zanbc/F58I4hTtyHI6zB51zsAymOu4n+VRaDpUiXe7Dde/PT6V1c+kfaZQQmCcEZXp2roNF8O42OVz6H1968jG5vH2bufpHD3CcsJNVqh1Hg2DyowuMEYz616dpMuF9v1ridG0wW6qNnTjjtXaafAyrnOc1+FZvVjWquSZ+k4qMYw5Tokn+UHPvTJL4Djr9KoqzFR3+tQSzMuMfoK+WVJNnhqimzSF0zHGfwBp6XGSeetYfnHJ46+nb61IJycZOSPwrR0TR0DooZF25zmrsTrtGOc1zkVy3NWRdnbnPHXntXLKkzjnQbOqgMAAPH19/8KdLPAo7HB49j2rjJtQlAyCRz9aY1/Ocd8cf1/Kv0rhfFqNVU3TWh42Pwb9i25E3ifUJYY3Eb4HO4/8A1xXmt3eu1wxctk5yf8K67XdQPkMHPI4JHP6V5/fzb3PGfzHev65ympzUU+Wx/P2Yx5Kso3uTrcHjd36kUC52bee3P1BrOWfaR9Op560jXJK9cDr6cYr6HnPFOq8N2322/QE/ID8p9+1e6+Gki060j2gIQOvTNeBeFNSFvNjPIwSfXn0716fZ+IgYhnpjO0HHTqK+Qz+rU9i4wPfyuNP2icj0qfWwsfysMjqP8a5nVdUa6GM/LyeDXPPr7MMBl2jjOf8ACql34ghjQFpF3E4xkdff8K/m7EcPY/OsS078h+r/AF/CYGmpyauXnt/tZzncAeG+voPep7PwyJMO6Z578Vb0GJJkRt+V7Yxg10E0qpGI4+PQ152d5dh+H6Di172x6GDzKeLXPDYxV0qOEdBwMcVF9n3fKBtFaE7jpnjOetULi5AB2MM9cV+PKUqkrrqexCU5bkE9vGEyMZz0NZtxpKtksM+3Tmr0lwkbgs3zddp/z2rnNc8YpFOlrE26SU9R69K/ZeDuEsTja0cRWVoo+ezfO4YCm6cJe+zo9C0CPOQM+uegOeOP8a65jFaQDODjjPr+FYHh+TFnET85cZIJ59asXt0ZGHPCjnH9K+l42zNZbT+rUN9jy8lpTxMfb1Opm64fPJb+Ij8K47UtDE1tJ3PXPauykXzB0zn1qtcwL5D9xt6e1fheEqzlWir6trU/RKNZ0IWR89eIPDUdvPKzJ1PAHTOao6PqRTAZSUHTHpnFdv49dbSCdvlHDbe5yfrXB6DGWuEONoPPvn8a/sTI8JSq5byV46M/F85x9WOYupTlZo9T0XUdkWQeo25/z3xU0viBWkOD75Pc1XsNFMdoNgxxgY6dM9a5bxBFPbkkLnHtX5Tn/DdCFb2lLQ/UeHs2+tpRq7no+h+IwsmN3y57HIr0jRNb89AjY54znt7V83+EtUmkbZJuaQcEnvXsPhq4LxrnqK/Nas6uSYjnpP18z6XNMFSqU+ZLRnpuxJkBYLnv2xzxSpbpGWP6+9UbC7PkgE4YD0q403Gc4PZe9fpeA4slWw6bl0PzCrldL2jdiSPCjG76k98U+LaME8egznjtVB7kIBjg+1QtqKDPIwcDp7Vw4jilLSUjrhgIR2Rrl0wAOuBgdjUTxx7uMc81kvqBK4XGaT7ewAwMnvnmvjsRxJh5z1V/kdyw8lsa6qEOcAD07EnikLKnfnP159qyf7TC87T79/wqKTUwzdT04z3r0KHE1OEbRlYl4RzfvI1JpckktjJwR681TkKtx09qoHUQwHB69uKil1AYwOB3+vevpsHxLzWtLQyqZXGa2JLllYk9CP51i3saFeFwCevqTzjippb7ccdT1Bxnp64rOlulOcHpgH6H6elfpOWZy6tlc+XzDKlT1sc1rFuHfIHfAI7c9xXG6nH85zg87ee+Pau91AeYhYLnHf09P1HNcJrvyA8sRwT7/nX6XhMVzJWPgcRS5bmDLc4kbPynpk49f/rVEbk8bScHAHbgVRlm+Y7/AJBwW+Xr6Uxrjc2M54Oc8mveUzy2rl57o5wxyvX6Y/xoFz8vy5HYDdms37QDGSCOeQelLJPj8eTu446dKr2hna5fN38z5Ge3H9RQtwOp+c5Pt3rOa59sEcn2/GpPNGcHsc/d6Y+lVzgaC3BDD7xJ6547c04XHUHp+Xas9JAOCu9T6UouNyjcysnYHk4GewqucmxoC4PBH0PHTt3pfOH+73H1xzWe02V65J4x0GT60qzHlT9W7DIpqYi+txsb37g56dP50ouiudx+brj37Vn+a2Dnvx938aVZfkxk4Hbjr/8AXp84mrmj9pP945J49KRbosfYH+L196orOwX3XBBx/Km+ftPVuhPqCPxp84NXNRbrGeeSe/p7+1ONwF5B4HTtmsvzznhsjgEUeeVYlunf16U/aDNX7TlvmbdngY/ljtQ0wTID4HYjqKyxMSfrxn3pwm+VR8vHfmjnA0vtXzZb5TnOPb0py3G1F555A4yM/WswT/N1YZxwOBx9aVpwQD932Gf50c4uU1BcHGN7c/e9x/8AWpfPJ79c5PYj8ay1nzk4XHQc/wCNOa4HQN7ZPpVc5Nma/wBoGMZyPX8OOnSkS4HODwD/ABc/SsxZ9/zbh0/DP/1qVJ924fcB/l2pqRTVzUNywHYkHgenfoKd9pC5+bIyPUH3rL84n+MenHX2pyXI28njHTPt1+tPnJWpprcgYGev55z/AIdqX7SOD2xgZOPesxZucdueP/r09ZxtK857/nzVcwJXNAXBO72GB7ZpftBZMggHt83bpWcLk787uM8E5Hf2pPtRxzjBP19MCnzXBqxqCc+uD6ZxxjpQLoljncRjk9azfPO4HLcflTfOO0DpnG3PTimpkntkN+jnB79auLKrg4Oc1yDNLEScEjPHP9au2mqEDLEjPHNf5qTw+l4n9iTwul4nRPCk+ePXFZd34djufvDJ9as29+pweAferq3Qbpz75rmUqlJ+6cidSk9DDtLFrAhccdzXR2F2yAAHPb6e9Rfu34Ix6ikEOw8dP51TrSb5k7MzqzVVe8jrbK/DD6dPyq/JFHIvHU88dc1yVpd7BnOSPwrYt9S2gAnnnj1rop477NdX8z5+th3F3iR3llsPA496igYxN69O+K0pp1ZNwOc+nSs6XbuODjBrzsTGEJKVJ6P8C6cnJcsjZhlSaMZ6+9Zd7CEJHbr/AIU2KfG3nGOT71Hd3QZck4OOfenUqqtBNr3kTCm4y0M24ON3r71RlmymP58UzU9VjhBJbgVyV/4lWEnMig54+ldGHw1Sr8KPo8PhZ1FojenuIwTg8j8KgF3GW4IrhdQ8ZRIu4yAjsAcZqna+NIpiuJly3b0r345TiHDm5WezHB6as9Rimz3FIzhjj9K4e38WoeFkDdq3LLWVlPrnpzXDVwVWjrKJhPCThqb0a5I7f4VbhTIxVWzmDjH/AOqrm/C4GCea8ud9jzZ3vYfIyRD/AGu/tVcyGU/KOP50GMzfM3J75qVLfOMDv29KjSJkrR33EjiBxjmtG2tSze9LbWY4Jq55yQdMZPA471zzqNu0TkqVW9IkiIsY3NyainvgnTgDk1UuLtsZJ6/55rA1HVigbacjkYHTOP616mEymrinzS0Mo0r+9I1bjUhgksAPVvWud1PxLFCHAfb3yPp7VlTyz3b8FuOo6Z6dqgfQpZOxJGecHkV+jZTkWBw81UxM9jkxderCDjQhdnL+KvGA2PHnc5P3B6nua4F5pJmJCNuYk9+uema9gj8ERDhkXJGCCvIGSBz1qSTwfCT/AKpe3buPT8a/acHxJlOX0lSpyPy3F8P5pjarq1LXZ5Lp98IX/PJHXnnHI46V1+na1gdVZgMlV7/41t6j4KhkjcqnlnnDbec+9cvc+GGsbxGD4QdFPGR144r36eaYLM4v2czwKuXYzLpJ1IfM6/TroyRjHRjktW/brIflxg9wB1/H8a5zR1AiBGPmIzxkHHHQ11dmwcAHsMn+Rr8uz2MYSb6H6pkk5TpK5PFaEAp36cnH8vSrK2ibhn5gSDilRlIBXp1xT1lC9uDX4njsVzycYI+6ipRQ5YlA55PtT9i5GMelQtLt78+tR/aO9eLZsvlbJjhTx0qCbnHp61HJL6/hUZlypwa0UXuaxg9yKcd2H+e9Zl1biT6HqK0ZGB579yeKrSIx/EV1wfKdtNuJymo6eshIZc56VzN9oQYnA78D1r0iSy8zqKpS6P6Lyete/hcxlQ0ue1SxUUrM8wm8POGOEXB9eetNXQmZsujE9CW5GK9GOjBuoyB19KjbSlJyAucdvTPFe3HOnY6Pa0W72OItfDxP3k/xxXRafo6x846dPfvW5Bpin/8AVWrBZKMMOvSvMxWazqK1zOri1FWiULHTyo9OcVtwQiMAY59O1KkOxeMHH5VNEOeRwOK+bqVHPU8WrVc9WAJKj0x2qvMgx0/+tV1IlboelK1qSAfxrBSSZzKaTMeTHfpj6E1C02wkg8dcjpWpPYscjkZHaqE1gyZI4BOeOOlddOUZaNnSqia0Gx33Ptjp+tPW+VzjJGecZ5FU5LaRAd25SRwG7DNZ17JJCrMBnHc547/lX2WX5FDGtWZ4mMzFYSLlJG5/avljJ6Y4/CoH12FFyeO2T71xl14iXDnLbuc5HP4Vz974gd3Kx7skdVJ5461+uZHwrLCTUkrep+a5txRRrwcIdTrNc1yOUkq/XPY1ydzdh2+UbnPQn396zDfSTRfvS0m4ck/nmgzhT/EB0IHQ96/ZaEfZRSPyerU9rJst/aOAF5Hc9f1pRNgn7rckg9MDHSqfmheTux/Co9+ab54bphAQMnG4enFdiqI5+U1La+aIq+VDdSOcYrYtPFjwJjduJxwa5IylevQ07z2569wPqex71lUjCqveVzSMnDY6668Z3Ll1X5emSvX68dKo2mqT3WowPM7Ak4xnP4VgCb+I7c84J4p8V1sIkTqvOORyPWphTp01ywjYqVSU3eTufSegaksVrGAVACAD3FasmpB5AQT0614v4c8ZpDEFlk2+h/XiulTxbFnHmcHB9f8AOa/A+L+Gq+Z1W4n6jkebYalR5KrtY7u8vgo5yOfwrEu9ZSEMGdVGMtz0/H0rjNR8d21qgzLlh/CjE/jxXE6x4tutUDjd5cL4GwdSOvNY8O+HsaE1VxWvqPM+KIQg6eG+86/xH48xmK3fLEAZx0z24rmdJvTNq8ReQufMBOW7/U+9c39o67iMg47ggDPanw3phnSYPlkO4dMfhX75h8LSwlL2VJWR+ZVsTUr1PaTd2fSuj3ge2jwRnGB71aSUNnJ5zXE+GtdW5sowGY8LkfUc5+ldHDqCSfNngdcnvX8n8f4Ku8b7Sza1P2/h6pCphIpPU05WwT796o6hL5FtIx7qTkdcdKjlvlRsnggHA61zfivXBaadK2fmAwufUjivC4UyKtjMXGc4+6j0szxkMHQbb1PI/iPrJvNVNqjBk+6V7Eg9MmpPC1oplBJy+cfez/OuRvrhr/WJJW+YnJxuBOD7123hv5dpwuCQevev6azGusvw8aVPofluWYd5lipTqHsuhwRyWSqRkYwPTt0rE8TeHfMSRgGPU56npxV/Q7r91GvzdP1HtW08kcsRUA5PJ7V+PZrntrqex+o4DLvq8lKOh5Zo3h77LeOcYyc4H+e1emaFAI1XIzj2qs+mxpIWVQo5/OtWyGzHGMdq/Isyxf1qbknofW1qzlSUToraULGDjnPrg1Ye7Ii5HP0rMjkCjmpWnDj+lfP069WhdQejPm5U7u4+WQu2W/D/AOvVYy4GRn0OaJJOp9KrPKC2c5x6VN3N3lqbwgW43JNP8z8+pyKpC5A5zj2qKS796nkbNPZtssz3GRjpVOW55JNQy3Pcn/69Zk93sPJxk11U6VzspUbl6S9B7nvVWW+II5556nis2W/UYIPHpVSS9DnJ6jOOx/OvSpU5Qd46Howw3ka/2vkgceu5v1qOW5z8yn6c8cisg3RwTkYJ67Se2KDcHrnOAcd6/TsjxdSyueJmWEjZ3J7qYtjHzEcnPAzXDeJpAFcEbh3x6fQ9a6a6uRGrDLDPA54/UVx+vnzG/Dn6+/8ASv37JakpRTkfiOcwhCpyxOSmJXnqT0x1AzxURJVmA+6OcN+hqa4CgkYVAwySeMHvVTHGfmPb196+6U9D48laQ+ueenGAPWm7tu7Awozz7DnmkZu3zHrg+/Woyw4TCkHkr9KpTAl809S3PAJ9+tIZcKCRjBzk55pnKjnHzDP078UmMnhsE9AOcU1MloteeB03KR09fy96BKfmPy4I5x1wKrkhFCncSOwbsaRvuZzx3xzznqaOcTjbYuMxfBC9ckdetHm78D+DAwATnrjiqhZvnzwCc+lPYcdOOD15/Cq9oKxZaXPIZl/4Dkeh5NCSHAJ4HJwehAqJm5wOhwSR1P8A9ejeT35zg/lxR7QfKWBJjvkjpSNJhSp7dl6YqsJVbqMbuT83r3zTVbjAGM/N6n3p89ibXLPnkkE/n/UUhuBtbBbrwe1V92f4sqRnJ6H05pC5A5bIOM9hRzk2LBn2++M80CcttUHv07Y5qoz/ACgrkgnHP8xTfNCsCfungZ96aqDSsaHmr8wBGTwPTnPNL55bAOMYOBu5Hrx6VU8wjOcDbwB19aRJfmAb5ievY8nNPnuKxeFwF2kc5Xtxj0PNP835vfOO35+9UFuAV6nv9c9BT/NbA7gYPqPzp+0FZl1ZvlA5OM+ufxqRZv4jz+uKopKMqCy8kD5e/NP8/wCXGeT90evOKv2g7F7zgQe3zdelAf8AefdAY8Z9+/FUkuNi8MpG7g+nekEhbcF69c9O3rTUwsXTcDKeg/yKcLgCQH3wT/nvVMS7V+7kZwd3bnB/nTUbD4HUddrVaqE2d7mgLjjJPGOD2/Kmic7mPTH5Z/yKp+cdqso3Dk5/rR5y7cZ6ce1P2gy80pdenHUen5Ueei7SBweenaqJnJ2HPPQ9vw5pFfpkkA8gLn60/aAfQC2qOuMe1QS6WPvDr+tTC45xg46c0NPngH9a/wA405Jn9gRlNPRlUQvCBjPvVmKZlADA59aGnXHUYHrUTXa9Qaest0U7z3RoJdH8asLdenSsj7SAOOgqRLr8D6DpWLpGMqXkaxmx0OAKnj1Ag4J/OsUTYPXvTvtG0nn+vNZulcwdBPc6eDUgcbm49BU7S7hlT+f+FcnHeYGc++O9XIdSIxg1zyw7WxyTwttUbMk6heawtY1kQpy3Tnim32pCOItxmvNfGfiIwxu4OTjI+XIr0svy+WKqqCO7CYPmfNLZEXivxmLIlkYk55HX8hXjHi34qCEupuWLDnarDJPWsXx54uuJzLFbOfNP8RPb2rzuLw/LfO8uzdIcFtrZ61/SXD/CtCnRVSqtT874i4yngKksNhFqupu3vxUnmZgY5GAz7k1VPxRmsWDfOwz09BVi08PIibXjXzeCyEZOOoNU9c8GsIjKPlK9QenPavv45VhIrl5D80fF+ZSlze1Z0GjfF+IosrXZ3n72eg+o6V674T+JEd4I1Em7OOnPFfF+qWRtbx40+Qg8DpXb+BdWuNMKF52YqR1yAK+dzbhrC16TaWp91kPG+KnWjRxKumfeXh7xEs6L8459f0rsLVxMA2M98CvnH4e+JTNsVpMjqOn3TXuvhu9acD09K/m/PMreAqtLY/ZcRCFWkq9PZnXRR7xVmKNYwOnpxVS3ORkc+oNSSSnPocdK+Jkm3Y+dkm3Yne5wp2nAqnLPnPr2IPSo2l/yKj8qSUkdM1pCPK7lxpqOrIbm6LZAXJ7elVhpZuH3SZJ68du9a8dqqdfqTUvyLjGMjv2rseNqpWjJmntElaKKEdh5fRfbNS/ZCR0OBVgzKCQM5NMFyM8j/wDVWMq9Wp8TbJ5pMaLAHvz/AJ6CpBZKo5waRr0YPr6HvVWbUo15Zlzjv9K1o4bE4l2pJsycmvidhl9Eqq3y4459fp9a4bXCgYg46fdPpit/WfEkKQsN2ML9DXkvivxyhnKWzedjg9CoOOefXmv3jg/JMdTX71aHwvEWbYWlR5L3kdNp+oqHI+X7+eMDmul066WUgZ7jr6/WvHNO8UIpG92OOQeh56V12neKo2RCpznjn+Vfa5zklWvB8i3Pm8kz6jTaVR2PTEu0fvjjJH9aUXe/PP8A+quNt9beb5drDOOOh5461ejvmZcAsWA69q/D8ZwxWoPRn63hczoYhXR0RmyB3zjBHSk83APOawPt3IUDaw6Gp0vucZLHbkgdTXh1coxNJXcdD1IYijN2UjV8zPPWm78c9zVAX69c7R2z9KZJefJlTlRwCT1+tcP1aopcvLqdacbXvoXvN3A+3cUIc89ef896xXvt7qm7a3cf7PY1fsJN4zgEZH8Q/Guytl1ehS9rONkZRxFKUuSLNBY9wHXP8qcYfapohwD1HWpdmV3eteK5WKc7MzjAq8Y59+ailhABIwfar8nA69qpytjkY5/CtYts3jJsrmLYM+nJ46VLHIMdeR3pwJJHSgR9RgetaN33NG77jkkUKWJ49fSozdqjfNt44IFMkO1TyNo+g56Csm6kZDjoBwPT6172V5fTxsnGTPNxdd0I8yR0MN1nq3zZ4+tWkuRwK4+DUTC+AVABOa1LbUQflzwBxn6V043hyvQ1p6o46GPoV99GdElyG60jurL0zxWXFeqUHzc/0p/21ccuu4ccZxXgf2Zir6QZ181O+jJrhQ6HKpgdff8Azmua1eONoyPzwa1bu9HJDZXk4z3rnNUvtm7Ix684yP8AJr9X4XwmIpcvMfJ57Xo+xkmzzzxJB9nuspuG4jA6YPrWL525cg85HI7eorS8RzGW44+cDIP0B/H1zWV5L7wzfeznLHtgHOPev6MoNqnG+5/PNZrnfKIj5fG3qM47j1FOeVkAA6jgAcY5pBbOxKj5hnIP9aUW+3lTgDkHvnPJz6V0c5km2Esx/HB4Hp9Kd5hdsr6gA03yeA2C2eR6Ad896UwFF2lVwo6Hpz9D9KOcryGm4K78/wB/AxUwPPAD45754706O2ZgeOd/HP55H9avQWPzYx9319OgqZVEitehRSNiOG6DB56DB9O9SxwyNk46KPmOR+PSteKwO5Qn3h1J5546jvVr7Ah3427c9D0yPb61hLE2NOVsxI7RyWKuyHuwGDxx2qVhcmMLvOzHA9/1rb+x4BIBB6sc+3qKa1qjR5xsJ+YZXp+FZfWU2W4MwTE8o5Jcjp6j16ZqNlOWPf7uR3reexIbnHbOB+Q/Cqc9t8xY/d5B+X+VbRxKZDi7GQWKtnb2Ucduaj8wjg9h36Gr8lnJkgNyM5G78x6jFUDAybMc4P3V569ucCuqNW/Ug6Dw14nbSm8uRsRngHtxjHvXdW/i+AplJM++a8g8pgud2Yz2I9uOPamLcvCWAPl45285z6D6V4mPynDZg71Fqergs0xGC0pSPZ5PF8Txn5stg7QPQZ6Vy/irUmubfLHaAM55wT68VyGlXX79QzncDxn9K0vEcymwGQHwmAO/+cVx0MtoZfJKlGx01syr41fvWc5ZESyu5/hBzge+QM11mgyBZhkBRkYHUEnHQ1xWgzLMNuAcHGR1wfxrsNI3CZNvQH7zeor5HiGvaTTP0PhbDc1PnPVNHuNsI+bgYIrahuCw+Y8k5/riuY0eUCBeMjHynPNaSTYY4Of9oHiv5+zd+1qaH6zRpe7Y6NJQR1qwkgz7VgQXWCPmPPPsKvQ3eR1zjivlZ0miJ0WjahuOcHoR1qQXPI549qzklBXrg0kl0oxzj68Vy+zuzjdK7L8k+cd89c1WabknvVGS828k/h/Wqs96F78nito0WbwoMvy3oHJ4HXjmqkmoj6c/Ssi61IBDz/TisqbVRu+8SR6etd9PCuXQ9Klg3Lobs+p4IGf1rOlv949OTnBrIm1DexHbHOP1qGS+9D9M16UMI10PTp4VLoX5rzBAyeBUP2k468+lY7XRZ85xn/8AXUscpYkj1GMepr0Vg7I6JxjTiaiTFi20/Lxgbqe0+3OSM85PTt6VTB+XHQ855/z1pXztB6LwQfb0Nfc5NhLNJo+BzjEKMHZkWoTsQ2c9OMccfhXO3socZPyjBYc/r0rTu5/4Sfmxn3zmsO/YfMA2H7c49q/dMuhyU4o/AMxqudVsxrrLPkDktkg5GD+Xeqgb5EY/dA6d84qW4mV2+ToTgdCeTnHNQ9jj68cd+9fTxlZHz71YnG4beew+bA/GnDO736+5NR5AldQo2g9C3cep9KcwONvryPfP+c1fMFg2ADr9PT8qcxO/cF3dOD/nimt8jNnGOM9QcnjFHIbC+uc+xIo5iRvCMFLLuPTKnr7fSnM37xcPjJAPfrSLhSwzzs6fh1pcMuM8FTyR6dDj8qfOWCf6wsOCcYH8P/6zTlYtnG3IJBJHrTdvIDhSPUdfX+tG0mQE7snnpwD/AJFCkwJNwZiBgEDHsM0wD5ejY6fh6596FweNuMDLeuD2FIwKHr2AA/xo5iB3zMSny+ykZ49KUPtA28YPG7r/APrGKapJx2GcE0xwTv456Ej6jj8aOYBzHONw5IIP0zmjoOQwGMHv/Km7g2VyM+vcGkLHBB4OeQTjH1qlIq4pYMM9QeuRkE/j+dD7s8HrxgZ/XNDNuyTgf7WfQcUpO1Vzu9jRzkWGszbwegGMcZJ9z9KVW6jpjvz6+tJuIBx0P3tx6UzaBzz1yc5+vNPmBqxMz9jwpJ4PI6CkRgxG3kkYwemPelD5XGMjsB6dT+BpEUkgjp1z6j60cwmrEhZvuj5frwMdqf5/f7mMcBulQ7fmx8wOBx+Hf/Ck3Ad+nI7H8KrmAnVzkFdx6+/NLvG0A7uOPXPHSoBjeuTluAML6n/ClUkD6Z4p81gJuc4OAemPxpTKS2GGTxx3PB7VArA/qp7/AM6crsw49BkenFPnAkZuuW4H3eo7fjR5x2nJ+TA9+vWoPMH4ZB7j3/lSlx3xtPYZH0p84EplPlkMCey56fifxo83b7HAwDUUjYbBCjHrz39qbuCZPXB7889uBVc4H0q8IxjPbGR1/CqF3J5Dnt64+lbU2FGcZxWHfq2xy3OR90Hv16iv89KL5nqf1zFtozrq7YRtt5XH+RWFJrJhmcO3A/pW3OxAZfvY4BH04FYD6dLPLjoGOSPQZz/SvqMJSocsnVIlWqRfumvFrQcbT1IHNXra/R9pEgyenPJ+lZFv4Ydo13k7vr19xW7p2iCDZuXcV7mvOxCw0V+7lc64VW176LkU6kE5z34/pUbydMA4zj6Vd+zKicgDvVa4AGTx/KvKi03oEZJvQrNdmMfd4/OmjUmHHT8ailIO7gdO1VCmMc5rqUIvc7Y04taofqeoFoSM4H1xXlPju7kRGbfjvmvSruLdEcdPSuC8U6cJ4TlcL0PpX1eRunSrJs9CnSjKlKCPGYUS9uWac4xnaPf1qxZ2+ydAnzITgt1OO4qprtnNpeoM4K++OmKhsPEcAuIy+5FQfNzxx2r+g8HiZRipQ1R/PvEfD/NVd9+56RaWtmhEkgBYAYUcEjvx9KzPFVrZiy3xHIYZZdv5Vlt4jiuERkKhexRuAP1PSqmseIYZLZcSqSOGH9RXa8fK60PiYcOy7nmOtaDHd3iyogVient1GR/Wo9P0x7GZkLbsEjPYk+hrX1C6+0TO33Dj5cLjNXtM0641BlHlZBb5T0orYqTjeT0PpspyG00opuR3nwykeOSAAbSDwP7oFfTnhEloUOP/ANWP514h8O9BMXlMyNuAGR7H1Fe/+HbcRRIAPSv574vxMKlXlifu8aTwuDjSl2Omgb5R1A9KkeMtnHboaiWULn88jpQboEdeDX5Q076Hh2bd0PW3wPmOT/KnghBxgVWe4OOvr0pvm8Yzmnyt7j5W9y2ZcDrk+9QvIcYHbFQ785pBk9/0pqNhqFgeQkfTgVEzk/0qwI93XoP5Uvkr3BzV3SNFJIy5nfYdqE854xXO6tHcOjBUKgcj2A967UwoBnH/ANas3Uo1ZMEfKMkjGf0r6fKM3qYGrFQimrnJicPDFQcXoeD+MdP1POXuGlTIDRDI47YPvXIx2zMMgMR1Pc17J4lt42R+PlBPQ49ua8+W0VpnO0ISR0zwa/rTJ8w+s4VSkrH88Z1lzwuKcYu6ZjJZPtyPlI7cE4571rabCYWYdxyS3qR/hV2O2QL6DBPA4HGO4qVYVDjbu2gcegP4Yr1J11JWPHp4eSaZp298sRB3h1bOM5HPWrEviYQfKrN9Bzx71imP0c9MnPXPoKja3XGG2qDgMRxg5zwe9ePLBYarLmqK57kMwxVGLjB2NEeJ5GuApPU4GeOT0FbllqLTbN5+o71x7Wzocf6sjO3PUdOla9hcNGGB3ckde/T061x4/A4eVP3IpM9DLMxxMa1qkm0dXHMd2fu8YPpmoby/GCM9+cn8KzFnc7SdxXvjpk054TNgseOuPWvhVltCFT2lQ/SVmFerSUKZNa3jXMwMfQ84788Y6V12lw7fvAZPXj39K57TLfDhuD64XuK6uwhCr1wT1xxzXxvE2OpKn9XprU97KsJVh+9qM0oVoZtoJNSKpAqrcydunHSvyhas+iXvMqzzDvjis77WsjHBx2xTdVuTFGW6AVk2l4HON2M9O/PcfnXq06LcHI9WlTVrnQQTZ4544q9jdjnn25rCimww/wA4rbsX3gHt29PrXPVjy6mNaHLqMmt9oxjIPXPes27tzt5+X+f410U0e4GqE8WPoa0wuKnh5qcNzk92tHlkcjc2QC8lc5xlffmoFaWHCkcH3P15rori1DKccAc4Hb2rMuLcK2PlyRkAA1+r5fnUa9NKofM4rK3GXPT0Kg1Fh9OD1PpxUN1rstrksGIHTnt61d+zn5PmyOOTz+f5VSvrDzI+U3f8Br67AzwlWaUony2Y08ZSpt05ame3iN7iPA3cnLZ/MfWsvUtTknHAb5hkk9hz+tXm0/5ssOe568Z4/WhLEH+BcEkfdAzjvj0r7Wj9Vou8FY/PMQ8diFy1Hc5l7GSeTe/z84574HIOKauljowwB8mfYcc11P8AZ5CBsZY8qBwDximNY7uD0zz0xXqLGpaJnkvAzTvY502IRR8vH544oay+fcApOOSOcjv+FdDLYBlIJbd3zjOcVGbM9QFBzycYHPv7GrWKTW5Cws49Dnhab8fLhj224JNTJYBHYbc4Ix1HboO1bRsGcopHynPytxkk/jUy6afnUZz0A6jpnv603i49xrC1H0MX7ENihhwOMEHINWYrUnKkMQeh3cZxitdbDP3UOc/e2+vX8KkSx2qmRg5JbHTp3/lXPLGR7mywVR9DPigztyGY9cAd/Wp1h2Dae/XPGTnqcfzq0LbK89emMcE47D2HFPjtTtJGMAAEfw5rjniUddPCS7akPk4GV6YA574p72/zj5GyMfWrohwxIGDkZG3Ge1PSHY2ePXB6flXHLFW6noQwV1qjPazDdOxxlfT16VE9mVGNuD1HH5nFbIh2gd/U+g/wFRtCcdODzuHr+tKOPa6jllyeyOduNNBydvBHUc4546nvVKTTxvJI5z16nHvxxmusa0yxGGcH0/KqslkCpwBkjOB1yOh/CvRp49Pdnm1cvmtkcVcWe2Q7Qx5JwfT/AOtVC4tMP0GTnq2ecdTXbT6eAucbcjOW55rPuLAFNuwEAYI/Pj8q9eni4yPKnh5x3RySoyzBvvZbkFegpdb1B109Y+dwHAPUHtiugk04LnG3zB8xx0xjOa5XxXblIzgYHXaDnbxXTzwqMyUZR1Mfwze/6Q67cKD3bn616Foc67kPfsdw/WvK9HYQzSMckl/4uOMjI4r0HQbndJH8249cdD1HFfnvEWE9tK8T9Y4UxioUuSR6rpsmy3wd3PXHX8varRl24x1AyAG6VkafMTD98g/wnHarEk2wkhOp4zxX4zj8skmz9WwuKhN6GlHdc5X+tWbe6O7g+/J6+9YpmzjB5XufU1Pb3Xy8j2I9K+SqUHHRo9y0Zq6OgW7wvXpUEt6RwOD7Vn/aCOjDHaq09zj5sgjHPauaNG7JjQVy9NqH4Drz0FZ8+qZB56cGs66v1AIPJ4HoMZrDutUA3gHAOR2HSvaw2Xub1R1whCO5p3eshTyeg647elZLax5jZD8d/rWFqGq5DDPG3r71Qjv3eX+8O2a+toZZGMNUaPE04aI7JL/bu7En8M+9MkvcYwMnv7H61iwzE4/iJzgt1qxFG0pyGYnJFCwST0RhPHxitGX4i8xTvzkZ6GtO3PAI+XuCOmemeKowoFUD5vbdz+NX7dgDkHcfXt06V3UsC5vY8DGZnGKvcuq42En5cc468dx7dKrzSbiO2TjrzmmsxCne21c5yTxkA96x9R1UQFgOoOd3J9ia+/ynLndWR+SZ1m0bO7DUtQitVO8qGPA4xj6fSuWvr03RfBOOeh7/AIetMvblrmXcx34PQdP15qGIEHO3fgjBH4iv07D4dUYrufldas6sm2HIVudvYgdOn9aU9Gx0wBxj9KTZvCqp4PG7pS4ypOGTHTHoBXac60HHGckcH724DNNwQBn7o6D+vengd1YY4yW/z0pXVh1JOD0PfHNTcBucM2eAcnnr7Ugz0J6c5HbnvjipMDeRxnOTn3/OkKEqM8gnr6dRk0XGtBOjY+U4HD0m0k4X0796kA+XnOe5PQ4pWGF3ZG5R2+v0o2EM2E/kMgdcD37010XYN207h3/XpUzDJAJUhRgqeW4P5VGcY259enHGOBntQncq4zY3y5+XPTOMY/wpBkEDAQ9sfifyqQv8rHd1P3tuaRsK5HzE8A85HT0qiSNhjjt1GfoDnilYcA9u27rz2pBIQZByAcZytM+7nPCgZJHHt6UFiplvlBbnHH0/WjcCDyvJ5Gc4P/1qX52K5OfQ4x/WlA+QZ6dCW5/GgVxu0o2EPAxgcAZ7UcqSx7HIbrx1pxAZyRu54J9s00Ddgccngjjp2H+NAXF+XaQRyOg9CO1NYZyvy5GDnpwB7U3f8oIb5eQ2MYz/AFp6ruPJG0DkHP07Y/SjYi/MNJPfr2J4H19acDksu3n0HTB9u1Jg84bjPOOu7oQKQZP3mJBGPTpyAc0EW1JMgncv4+vX/wCvTgSOT90ck9cUwqxwRjnjnnvmjKsuMLz2H1/zii/YpSJcMCPl4HGAPX0pqsD06cZx+Xp700/NnJXJGfmHXHfilxuY7j6heMHpRcHqGQmFP3cHJDY4/LmkznkdcE8/kMelSbc5wenH3eP85FRt82043kcgdqOYnQcW+6fmR/U8gZ9aQspfIAbnBHp0ozswQp5z1+tMVwAv94ccdPTj1p3BD1JK5+bjkN/j+NMKrgD7oPAJ5/WlDKG4+U5znNNLZ+Ubh324yO9VfUeqPpqSTzF5GGPUVQe3eY+2cD0xWn9mZ2zk49Kf9mPGR8tf59Kajsf1ypxiY39lIep7EY9c1KmnxRc7eR2NaL/uh1/XtVOW5CY6ZPetlUnLS5UfeeiJlh3AADAFSKAF5/yKzv7QHTrjn3psl+SMZ+vNT7OTNPZTZpSkkfK3FUJIAx5OfSqhvSc8njtTftY5ye/1FaxpyibRpSjsSG1B7n3OaYbcYz685pXueMkjFMabenfPWtUpG0eYqzxICee56Vz2sacs8T4Xdxg56dO1dE6kduT1xzmqk6Dad3416OHqulJSTPQozcWeP+JPDSuCwj+8eR/SvPbzweZZiNi4PBC+h+te9atGkhZcbcc/h6VlxaAs8n3c5P5V+m4HOp0KV5HZWwdDExvUSPDf+EOuYnYQoyKAPfge1Ur/AMJzXP8AEyY5PXrivo8eEozvITBI7/Wq1x4LRshY1Cnvt5z6130+KYc12eJPI8FNONlZnztpfhaUzxDYzP0z+tereDvCShIw0SkDjiu20/wXGkn+rbI5z04/AV1+j+HooCcoq47V5Wa8TxqQcYbmuGwOGy5PkK/h/QPIUHaEGQcDiu6sQsahcVXt7VUAwMdOnWrqx8fLX5LisTLEScps4sTX9s9SZpPWmb+f1p2zGaay/L7152hwKxIGx7fjTtwbp26VTNxt6nntTkn6jP5ccU+Vg4MuhjmnDJ6frVRbheOck09Zge/XtWbizNwZb3cZ6f1qOV9q+/c0zzBjPeq1zIOx9cfSiMbsIwuyC81hbcNuPygc8/pWDqfiRFQgvt9QfccVX1s7ycHg8Y3elctJb7pGLZOB1J4x1r9iyDI8HOlGvV1Z8xmWNr0ZezpIh1fUW1BsRjjgltp6Cs0WjR7DzgnGOSOetbC2eTx/CcHt/wDrp/2RflxuHXPfHb8jX6vRxdPDwUKasj4GtgJ4mo6lXVmLHBsjzlsr+JzT/I8rlugwGPYjPWtUxfLwuOemc47cZpDbjHQbueMVp9eT6may23QzhbjaidfTjn14zUn2QFd23/eB6+3v1q7FGVXPQZ6bhjjjH5VMIc9GDN7/ANa5KuYuC3O6hlCq7ozharuBC7h1wOufoamjhHU/6wAAEZP5Yq3Km5uynn34701AG4LbRxjauOnWvFxOb2je59Hg8hjGS0GxJ5eAW3bgcnqeT1xWhbneG9uSR6VC0P3Qdqjpx3xVuBNrAlyccj5eK+JxOdqR9rQyZQV0i/YQ7cEcj25robVgn61h2ThI+ck9T/TFaMdxsB9+4r89xtSWIqOUj1/Y8kORGp52UGOtULiXOfXt71C12M8celUri5Lck5OSPpXDClqVTou5T1gkxHnpnmsG0LI3XH97ue9bN9kxk9ulY6/K/Pf19DX0OE/huJ7VKC5TUtp9zY7/AJCuq0k/KPb19PauLtpSZOWBrrtGkO0f5zXmYyHKjixkfdNeRt1VJRnPY1Yd89Ov6GoXG7HXPevIjoePDQrSR8dcYrOmhOegJPqMkeuDWpMBgDGarPGBJjp34rto1ZU3zRZ0xs1ZlJbcf/XC4qtd227qrY59frWwYyF4x174qF4EcNlMD1Hp3r6/Ls4dNpTep5mKwca8XYwTaBQ3Hvg/zprWoHfk9OeSM5JraNt83VjnH8PT0xTPs4UnOB6HOeP/AK/SvsKefRe0j5ypk0WrWMY252bcKCeMn1/So3t85OzI2nArca1XaFPA6Z6nrUTW+VDNwSB05+gr26Ga+06njV8qUVsYzW2MsPQe54pptgdpIYrn7vT8vzrUaEM2fuk8H60LF5bZPHfB4/D9a9RZh5nlPLVfYz4NPGPmXIGM9vr1qcWSnCnr+oPPr6VeWLgcZA9eh45xUqx7fmHYZyefpXNPMX3OmnlqXQorafL/ABIF6dMbc8Yo+z8dM5XpyeTzx+FaawDYMfMfyzQIAwAHbP0zjtXG8xfc6v7OiuhlfZMt93n8v50G1wpI9tpPT1rV8o7c8bjyBnPWl8kEquOR+P1yaX9peZLy5LoZX2RRzhgB26Yycc9alW3ZfXjn5fTFaCwHtw3P3vb0pv2cAEYOOx9al46/UawS7FVYgWBI47k8deKRbUrjbzgdvYdKuiHZk4VP84/+vTmi29G47n8c1l9edzX6ncoCPAHGAPSq81vlTngA9Pbp2rV8ran3VB6DNV5ogox36/iBXVTxrfUwqYNWsZE1sN3IHXdk4B/yaqSWIbI++2cjHAGa2nj8z5TyB1455561AYSeu7PTJwe+f617dHMLLc8WrlylujAl0/eCFTaMde4H/wBfNcb4w095Gc53YJB9PevT2gB4HIU5ztx0rkfFduCr4P8AtD+tevhsz97Vnl18p00R5Xa6cVj5XYozu46en411Hh6F43jKNyTzu59+1QtaeXtA4PWt7w/bBnAPGDxnJ681ji8ap3uexgcudKK6aHW6c+y3xyFJ7dh2HNaAkxg/xn8enSlisv3asFzkcH0xz7Uot9uM8Ac/er5DFRp1j6nCzqUnqyIgA5X5QOgHA+tOjLBum3P0pGiPQ9evpz2pjfIHY7Sefu989q+WxOAhM+qoY2S3HvKwTOeT29DVaWYsp9Oc7aseXlufn4/hqGS1Z8AfNg8A+mK8Z4JQep60cZdGLeSsyYPX171jXhbqeF6kV013Zuhzt55Az196ybuy+UjHqDwev1r2cKlzWRFTE2Ry91alTnqO/p+tENud2fmHP8PpWpcWjnjYcjoevHT6VGlvt6jAPXtgV9bQouaSPl8Vj+R3bJrW3C8KvJ4z7VrQ24wo5PAwNxyeMcVlxHy1T+HjIIHuemfrWpFKQEI3Y5I3cjFenTy5yPnsRnSity5EQSoLLgkcZz69KeLgKO5OSG9SB0rPe5ZA3ZcDK98epqjcXpiVsKxHUH6dRxX0OGypK1z4vGZ7KV7F691ERgr6YyMcCuYvL7zHJyz89e4989elTzGSViegHOA2Tk01bEYU7c4BwDz/AJ6V9bh6NOhFJHxVevUxEuaRQEfKsMZJ+914z6VIOSrgYwxIHoc+1XxZrvHtgEY5A9ABR5ClAWYZOMhsjP4Gu1TRy2KCgs205x09D14OaEUbSdu4gZHzcY9BV6SDIyVUNjhWwf5CmvEU4HPttGPwpqVx2ZXzlyD1XOe3brSquzBOAeATu75GakETDkts7hcDH4U4WxOCqNyee+OOBzVcyIsMGTt3M3068f55pozGvG3HbsSfXnNWBAeg3BR3Vece9Oa03AEhTuyOO5PPrRzJFohSLaeB8vUN79eM0hQcBenU88+uatC2bf8A7vvkZ+lNeAZDDp6evGT9alS1BJlbZu4OQQ2Blf8AJprpuTrgkYG4dMYxVh4y/JTp949SQai2hnbBBB5J/UfnV3FYik4TJQbR823nGM4puTwxPJHT+dPbIbbkc5B9ce+KCrMOOp6Dg89qbdySJxtJwNqjoByenSjgb2Jy3QHHAHr+lKPm4I+Y8qTnpSZ5wOQc9PlBH+RRe4rjHU7eVy3QKP8AD0pHwOpbPqfT6e1SbeWB3Ddn7vIFNbPJLMcDnHUN9armQw5G3PTkgDgfr0pjDpxgn7oOcY/+v607oTu2qB/F+v6YpuA2R93I5O4k8cZ9qsm9xCpV1GVB6/jzQ2NhbGMY64IHX0p4PBHIIHA9s55pqnb19wG/Dt9am+ok7DGO3O4ABsY/rSuBnJ6jseQQcU7nG0EZ6Mc57+9PSIt93g98f/XpNkkezg7V/Dv/APqpwGcE7ce36fhUwsnLDPToT27en1qaPTm2nLbRj5XI5H0z6VLmgv3KSq0iZAyTxg9qVO5PTjr0JP8A9arh06TBIB2lP4c54z25p40x1ZsqfTPT/wCtxipdRdwKO7byPm+YknufpSEDn1AJG7p9K14tMZhnG0j+Hipk0Td2+bJOOuec+351DrRW4Wb2MNYjxwc5IB6YPbrmlWDeOOjYBPTg/wD163P7DDfOgweMf3frU0OjHccqxAPQcdPqKh149x8rZz32d2AGOG4z6Y7c0sdg7YBDbSP0J9a6mHRwgDMMZOGPbBOeuasLo4ZV42c4x9OwHpWTxUVoWoSe6Pbo51YDnj+dNmuBGPX61z39tBAMHAFUbjWpWUhfl9Dn3r+FYYSU5WSP67WGd9TS1bVhCDh+fQVys/iMF8KQRjOM81S1jUnl3Ak4646cD/GsN18zfu7HPpmvuMJk9JU06j1KVRw0ijfPiMtIVBBB6cHmpU1gykDJz2Fc/DH8yj72fXnn/IrVto/lzyWP+FXiMHh6WyOilUqSLpvpHVs/r605LiR/9rJxj37VHEpLL9Mn061dsbfe3H4cd/WvLnKlTWkTWSm+pNbK7KPvMSBnPOKvxweWOvJ4qzaWgEYwO3Yc0TjZnsf6V4s6vPLQmLUXyoqyHavB5H41katcCGMszbQPWtKeQKGz2BrhfFmteUrqPoPTOK9PL8NLEVVFHfRSTuzLvdRFzeKoLMB1HrXUaJCZQnyYU4xiuB8OQte3fmHLgsOB0/yK9g8O6aoVcDGOgr6DN5QwkFTW9j0a9X2dK7LgssQrkH+opPsylsY6evWtmSIAAdqrvGF+bqO+Opr4VVWz51VmynDp6g5xjvV0QBcHHSnwnce3er6wbounIGaxnUd9TGpVd9SCKZcAfnVpGBrJuna3OW6eoqa3uxwAR/Os5QuroxlTuro1hgrkfhSPFv6du1Vo7gHp39KsxXGSB+naudpo5nFxM+6hYDIyfesi4uprdjljgdsjj8a6tkDL/If0qjeWKzLgrk+td2FrwpzXtY3QczkrJ2ObGsSIfm+6P/109deCEgnjpxTL7T2ti3bH+zkVnOuzHtxz7193h8Ll2KjzRiccp14u1zVPiA5cHdx3/wD11C/iHzEfHUce2PpWU48v5eh7nrzzTWUhDzz3+bivQp5ZgI2fKYupXfUW7vTNJwOM8dPr+lVo4Soyfqxbr9Kdt3PwuCOAMipIlJKuOhzgHg19DCvChDlhojhlhpVJXkRrAM84OMfxevrinPFt5G7jBz3Gas7Bngd+Mjj6nFKIgenQc+5Pr6Vk8druUsF5FIR4Od+AcYI5wOlR+SEGPu85z1PpzV8xfOQeM549MHrUoh3FOwHXPvWix66sz+pLsUFhbGfU9+5pxhb5SQvH06VbSIoB8uMgYp3ljHzfMcHHy9vSvFx2YuOz0PXweDS3Mwwgrno3fuMjrTFUoQCxDenbNaDwf7GO+fb3qrKQrcL0PJ61828ZOroz6yjhoIkjYgADoOnfNSxvgnP0qovJ9c4qxETx16evQVwVInoOKSL8RHHc9M1KJsADPHTFV45Nygfj9alYFuR0NcMlrqcclrqMaYr+FRrnIz0z/k0rrggkcjrxzUqpz6VWiReiIrpfk54GM5rCcYPucg46+1b94p8rHUAVhTnazcc9l6frXoYTZnTQehHayETkbduPTpXV6NOOOeMCuPg5kx78/Sun0ZuhBxjJOegp4+CsLFxTgdNvyB74wPSlkPH9KqpqNoQMzRqeMbjgc9Bn1NWWO4nIxXzTg47o+bs09UDnAxUJXJIA9MVLICePoKbgjI6Hk0kNOxGOM4zzUUkin0xTrmYK2B16Ae/pXQWGgKbaIzqGmkG457c8DFOU400pSJqVY0UnPqcvcbomCuNrYyAeKha4OzruHr6967xvDsF9HNBOmSVyGHVTjg1wF9ZyadeSW03LJj5h0cHoQPet8NXjUb5XZorD4iniG4LdD1YKu3b7H9fXvTH25CkgZ6nd1x6U62tnuZdqA8D5jjjmugtbSKGBojGriRt+G5OcY4NfSU82WGim9X28jlxNCLZzMgJGR8x/3eT70m1dpP3fb/8AXVm5ia1ndD/B8xP+z2qPOwjOMevX8K+npY9VIqUXozypYVJjTFk8c4I4Hofep1QA+ufr+namqmOucn/A96nCfN1bnuuDx61lUxl+pUcOkRoh2c/K3r0NSqhxkbcdwTn6UgOORlSTx257VKhPHbBxj8eK8yePUep0LD3G+V0ym0c4Pt+NAXcwK/OM5zzxn61I3QgJ0IJycc07b6/w992ePeuZ5kr2D6uQ+UEX5gVC84280GHAcZ+Y9Px+lT5JPB28Y+72z1Ao2CVSp9+F9KtZpHqyPq3kV2h3sF2t34P0HX60v3kQfL6FR2NS4V+d2BwN3v8AzoJxzjbxjPtn0prMYt2TD6uiu65PzY4Jwe30qPYQ3p3wBirX93DcsOOoqFkX+D5vm/X3r0qGPT6nPPDFTZxweeNuOuaZJD5eQRnqD8v8qtlTxjovZexxUZX5Bz34Hfj3969WnjDleFRUddgfP4j1P41xviQgNtO1GJ5G7t2/lXaSR+UuR74PXJ964nxHMVkI3EDuB6dh616+ExXPLcwqYVaaHLXCndkcjk47cmuh8OxBTkhj7daw2JaUE9jjP3eOtdL4cQA5GP8A9XfJp18U0m7nqwwkVHY65EKwj5OMA4A/lQyZ/Dg49al2/KF+Ujv/AE6U+O3Jx8vU9/SvH+vJatmTwpVaI+YMZbk8HpjpTfsh7fMG4571sx2mV+Xgng8c+pqaCxUsM8+x5FclXNKUI6suOHkmZC2R2jHy4/X0FW4dMJx7MCc/rzWutlj5iOc9Tgg/WrUdsHA79z/hXymLziMvgR3U6fKrtnK3Gi7uqbsZ4rKudD3bWG7AyB+XWvQZ7JJOoznPHeqn9lqqEBRz1OOh6/1rnw+cyp6tDlDm6nnFxo+3dtXZx1HP41mz6SeFA9vT8elen3Gkrg4Hy54B7DHtWNc6Zv3bh169/wAK++ynPYVNGz5/H4D2i0OBk0ti+cYJ5KgY9Bnn+VWE04x/LjkY6+nP867GPRyMAjbg59eKkk0wrEMhjxX3VDO6a91M+NxGTSlqzipNPIjTdxjO78Ouaz2tQFY43MDyemRjp3ruZNPHl5x3OR1B+uay7qxyAxHzYxjGOc8V9Hhc1jU0ufNYvKZU9Ucp5fQDtk4Xt6c0ojY9MYxx3yev4VryWRJIx357Co1tGXYMbiACD1x3x9a9yOJjbc+eeHnF2sZZTb2bdz9PQU14CFwF4PTLYJGc8GtgaeNx4XjoOTjv2+tONjvIwOAMEBsfpkVrHERM3QktbGMqMcg8/hkAdcfhTWtwCPuscZGPpjBFbP2NFO5RhScsG4GOp/Gnx2x+76dwPc1p9YiifYTkY4t92ACqjJwcnkcYP0p/2ULgndz09+OK1jaDPI+Qdfz9sUv2Y7M459umOKl4pNbmiw0uplpB0A3Zz90Hg+9OSE+ZkJtbnIDc49zWg0K/Icr79fc8YxQ1ngZ+6d+OT3/rVKun1G6EkZvlDA4/E/TjpUZiIGQvOAdobgY//VWotptYnaRtIPzN09enrTPspIA+Veoz0Pt0q1WRDpPsZEsIBOeTj733R0znrVZoyXxt4P3j0A6dK2hasy7f4vfJXtVeaw+9gbcH369TjocVvGsmc0qTMU7lOE+Tj7m38ffioz83IUZ44GSOeP0rTayKMxYe4QAYH4etMeyIGwbnzgDHPTp61sqsTFxexmnLbclsDoTjj3PemH5/lKk55298j3q9LaMOSuCfmBIHBz+FQSWz4AwSOCqHqear2qMtUQc/OcfMwwR7Y5/OjBZc7mA28/L6f/WqYWj7hxtPUYXtnjJqaKwJXHTAPPU9ePrTc0uo029ilsUEAdBnkZPHtT0Rwhz144AznPvV8aeVV32tuAOM/wCFTtYSJKDjnOAR3zyQPTpU+1Xcai0ZDROzdNqfXPTjP1oEDF8H58H5vXPX8K1fsDeYSofcRjJ+uaX7EzqmBk9wM9yefzo9qhuCRmW1sZF+UcDBOeh45P41tWmljaH2kE9R3/E1YttOKMhY4I5J2859BW5bWWdvHQgcfTnmuGvilHZm0KDnojLj01iyHGW/XH+TVyLR1YBTuPr0PA7j61s21iSct9z1Tnj6cVpWlgu1chjyDjrye1eDXzNQTdz1qGVzq2UjCg0bGeOp4+Xnnr6086DGmBtxgHGcY46Z9666KxwMnpjJY9ae1hnGQemcexPNfNzz+ztc9+GQpx2ON/sbDf6sBunJye+fSpl07kAL1xxnFdPLYjBHr698+wposQTtI5HU4yCar+2+ZXuWskUdLHOppSkFsbFxj268D9aWXTijLkfdJz2HvxXUrZ4wSOOnzdPemNY42gdOR93rXMs7u9zV5Kktjmo7INhQPmzk479vyx61ILQlvv5yRjn+VbYsxnaV465HHan/AGU7CAFx05+ntVSzfrcuOUpdDFwVZecdcAVHdMQP1AFWiOSD0H5dao3x5OOCOh9q/BKLvNH9HTSaMy6XzWHcjOewz04qlMPLbGM56fWrzHdu/iA6fpiqlwcttBbGfw6+tfXU6nQ8vk0FijPmZ6D0XpWjCdvI6dwKqW0ZK/xNn+771pQofLA+43bp+ftXl4qprqd9GnZE1qgaQADpjFdHp1rlcDis/SrLLgAHHUetdbZ2ez+fvXymMrq9kY4mqoaIjEHlqf69Kzb2IKOex6mtm5YKuF5+tYN/OCfXsK4KN5O5x0LylcxNVlIjYevcngf/AF68o8X3eN2A2WPT3r03WDmNj/SvLtZU3erInPyn8DX6NkMEnzvofQ0obM6TwBpfyhupPP5d69g0q2WCIDpxXF+CdNWCGMY+td4JRAmM18tnWJeIxErbHn5hUcpciBvvYzxVW9fZET0x6VNHKJWxwSPwrM167EMTc9u9eJTg5TUUefSg3NRH2F2JZcdTXWafbGWI8cYxXlHh/XYpL3y9+SGxjORnNeweH8SQL3/rxRmVCeFfvIyzKDoq6MPV7PaGyPbFcq05gf72ME8fy/nXpOt2Q2E4615h4iR7SYtu2849ec08vl7b3O5WAqKtGxch1TH3gQvUVeg1EHkHjORXHxXJbndwOmD+dXoblkGQcqMd+oxXqVcJynpSoJ7naW1/2z+HetKOZZUP9a4i21FSeGwe3vW1Z6iQOozXkVcO4nnVsNbVGjeWgeMqehzXMXtt5O7A688+ldA9/wDJyeB71i6lPvHbHTjqO1deBq1KE7ozhSclaRlug+Y52c9V69feoSo3ZVdu7lVfp3qVpMtz87D72PbuajDdwVK9zX1ixhX1dEZ4OB1I/u8fnT1AXADfN7cY/nTG+6+euBwB2PanYYA4bkjBx35pvGtlLDolGD3x1wR6elSNlhtTdz09ahXgYz/ujtUy4Leme/pxXHPFu5osOrDvlOMLjtx/OkKDovUjge+fenw8AY9ep9M1IFfHHOOc9CRmsvr0loDoWIgvAIDY7e3NDZVs+npU23kHDDHPX+tNMW58dQePfb2rmqYl1VZmsKfI7orzRAgEYNVJouDg8dBmtOVPk4xz1/pVKf8Ap0rCnI9OnIzihGOMEdMd6mhbOOc+uaSVc9OOgz0pgJHXnmu9e+jt+JGhA2SM1b3BsnrgfhWZFIQVHQ9fwq4kn4/XmuCpGzOOcdSaQY7/ANeKfEufrULzxwpmQ7RycdSR3wKi03WLHUt62l5DOYyVdUcEg+mOtHs5uDkk7Iwd7D9S3LEcdcfrXM3UoAYA9QR7DFdBqs+EP5YPFcjcXPlsT1HcdCK9bL6bkj0sNH3bsu2hLuvqeSPStaSUiy2q7IzsBx1x1rmLW9DSj73J+v0rUubxljZgc+Wm4fUnFdmIw8udG1SHM0Ta7cRtE5eJGYgHYRuz9KseG/EbaVcQQTSF9Pm+VSzljCScL152npz0rnZ70zW8ZzkjgeuKfa4uIthXKtlWX0GMH861+qRdHkqbf1qRPDRnT5JHr7AqM9x61WuJwmefesjwxqj3+k+XIczWreWzdSR/CSfcVLdsXavi50HTqOD6HzcaLjNxl0NHw1a/2trBz/qYF3kdfoPzrv4MTOSCRg4H0rlfBMItdMmmz80znjHYA/1rdguDCp/x/OvHxj56jS2Wn+Z4WObqVZRW0dF+pqBishVsDGDweT+Fcl45tPOiguxCFkQ7SB6Hoc/WtyC73XDbmBJA5zn/APXUGtNHcaZMH+7tzn8RXPh70qsWceH5qNaMv61OWt4za26DGHf05q7uO/OeR7dajZv9I4GQvPFSqPnC59T9a9KTvqz25O+rKGuQg7JgRk/Ie4xjOPzrFyCwc9+nGK6DVIXNk/Q4Ib9fSsBlYFgO+MHoTxXr4TEOnT5UzSlT54j1OzJ+b6f3fxq3bW0s4xHG7joSOmffNWfDuiHV5/MkBWyQhXB6yHuAfSuvewRFKxoFhRcADgD6VhiMwcJci1f5f8E5KteFKXItzhmjaFwD97Byc5x7U8ZznGSOf8mt3UNMBsHbYC6DeDnpx0z9KwFYDB9ewrKNZ1Ve52UZRqJtCg5K98fmOal5YnOD6YJxUat3znOfekR8nAOBk8HtSNuUscA5xjvx0zSlRxng461Gp2YH+RS5HQ9+x/SsyeUdjf1zn36f55qNowq/Ljkckn26U7PX6c0knUD3zxTVw5bjM4JUcsR19sZprOW69s4Prz7U5uCO+c/XHvRv685B44/L9a6Y1px1TJdNMi5kKlfkAIJA496gYbUw3TnJ7HHWpnUMMheO+ep5qEjJyeQe3GB2r1KONaVpEOguhXujsjdSzcf59K8/8QANOo+7/X3ru704iZeuOcA89M964PV18yfb1PU884zX1WWYnnuzGVDYxQvzgDseldb4ZhYxIRu789sd65hYwrAE8Enk8j2ru/DVvvC5Qds59a6MxxHsqNzvVLQ6BFJHIx0wOecnuKsQwg7cr65HBB4q1FGoPA596srCOPT0Havzypjakupk1FDYLcgKOmMGrkMW0cZGKIl2j6GraAEc+nABryZ1G9zknIYIxjt+VTQxdvfGDUkMeV6Y9vWnEbD6VzOXQ5XK+hG0PP0603yCccVaUj0Oadnr/Ks+Zkc7Rmy24IIYdR+lUZLIEdOM5/8A1Vtugx9etReR+J9D0rpp15U9YuxqqmmpmfYMbuMk/hUMtiC6gHnj2ra8rLYP9ahaLJz7c16OHzKtRle9yGoT0aOcl01m4A46Eevvmqk+lcbj3yB27dq6wwADgHr/AJ/lVGeLGADlOntn3r67BcRNTSloefWwUaqsjjJdLBXlQSOCPf8ACojpoyTsX3NdXJa7g2VOM5yPp9aqS2IyWHQDgL6V+g4fPVKy5j5+rlEV0OWk0/DHA2gegzxio1tvkDDqDg5HXPr7V0U9uMNx25+Xkds1WNuzF85ycHPQ179LNHJJ3PIqZUk7WMNbXMRU7SDz6/hzSmMlwe46jjg45rWNl8uR8o9R157VE9vsfGdrA9eg9K6lmCfUw/szyM4xYBxxyTtA6+/40jwgI2eVJ79hj/62KutbDB4YgDpu5pEiO7JyevXuev510Rxq7mc8DdWsZ/lbk6Y6HngY/GmmAerZPO76devFaBgO7GfmHJ9vc0CEMu49DnJ/lXQsZ5nNLL7vYoG3244569MngfypTbhsqBhjyfc9OKumP06c5z0GeOKbs6D7o6fjT+vLuP8As1dimbYDDMcgg7h9Ox9Oarva7uvZOvb/ADmtJ0Ddeo69MHgH8absGw529gT1H4VUcfbqZTy3m6GPJattORgk8knODUZtFxjbwepHX8cVttbqwxxnsfb14qDylQfdIA/HPpXXHML9Tzp5XZ3sY7WgyWI5z83GPTj8aGsArDjBGc/X64rXMOFwVPH+e1K0OyTnaRngcDtyOe1a/X7GH9l3MRdPKKHC4PXAbk4449KeunrG2NnTp657f4VrfZxuBbp0+719s0022VyVJxyF69eelDzBdQWVeRRisgxwyfLwMjt3BqaOwBbG3cSeD3APOBWhFahBg5DDB4PerMVue30wPUdhXLPMrPc3WVX1M02B+TKbSPoani00MQNhyBg4Ga044x0/JRnNWrW2AbgYwTxyc1zyzW0dGCyf3tijDpnyhQOATkD9RV9NOXccBsd+DxxxWlaQBmTrtwOvc9/zrQitV/2sDjP1r5bF5009WfRYXKVFbGRDZbHHGCw5B65rQgtBuyRuxjHt7VdW12LwOp6c9KniiPlEMOfTtmvi8bn0Un7x9Nh8uStoQxw8KQOp6e2c1KYQWx94ZJx+lWY4gQcDnHBqTy1DZ/8A1Cvha+c1Jt8h7kMJFLUzjCu3Yf8Avrjg/WkNuRxj6flWgYEBIHUnNO8oMTnv1PpUf23WtYf1SBS8nK9Nxzkn14H86RrbAXAxzkH2rQSMMAe/v9KPs4DZHB68VMc6rxd2J4WDMs2wYMNmWPGf6DNL9mDYYDtmtI25C44yOMH/AAp0dvtXAPJGAAOnfiuv+3ZW1MXhInnr+nX86oXjF9wzx0zWnLjB7Z7Vl3S5b1GcjP5U8P8AGj9BeqKAAUEg/Tpg46VSlH7wHqetaDAkMNq8+vb8uapvFuc45Pr0GBxX0VKWupzciLFlHl4wx6nAboa3rKDcQc5J46VkWMYcghc4/pXZaDZZIz245rwsfW5bm9SSpU7mjpenbRux9TitK4YovHHHephiGM46CsbUL0Lxn3r5ROVWVz59OVedyO7ueMA81jz85J69MVM0nmNnoO3pTJE+U+3NelCPIetTioHPa5xE/Ocf44rh9MsGutUdm+cMevXjNd9qds16pQDIzjHWk0Xw4scxKr1PH0r6jDY2GFw8lfVnqxnGELs6Tw/ZC3tNyjoMVQ13VltGOThVxzXTpEtpaYx26nivJPiHqLRpJtk2kc59K8TL6P1/Fcr6nl4a1erKctjYt/GcKk4cZyMc+tcv4q+IMawOGkX1/KvGtU8U3lm0wU/ecnK9MGuK8SeKby4XYpY5IBJ9Pxr9dwHCdL2iqM5sfmNHApztqeveB/GT3vipk3N5e4Efn9K+v/B9x51pG2eSBX55fDrUjBr1u+7O8g5ZvWvvL4c33n6bAwOQQOeMj1r5Hj7L44dwnBWVrHm1a7x2D9q9zvtTt/NhPHJHAFeV+NbDdE2B1NevyKJYOma4bxXYho3GODk4HWvyTLazp1UeflVf2dRJnjNpOwd0c4YZXHc1rxT7lyeccfh7Vi30X2HUnXGAxyCP61ajnZFUb+R0xX6bVpKrFSh1P0LlurmvGP8AgJB6+1X4LqRM5OPrz/Ksi3nLK25hx61eBBBA9OorxKtO2jOeVM0vtxx82B6Z69e9MknaQc8+pHU9elVBk4GM/wAQP4fzzVhW/DjoeTXJyqOxzOCRE/LMc7gec9BjpUDKYxlRxn+L69hWiUCDnGKgkhUMD6GtITsJRRVVB35B5759utSKNo4Hyjgn/HNP2jOQOvNGwYpuVzVRQiY5z0FSqRuHPXrSDrijIHcjvWbdwsiddpPHX9RUyY49z+lV1bof/rU/efXHPWsmjFomJINMbCg578UeaST/AJ/CovM4IGfQHtikkyUmErZycfnx+VVX71LnoM80x8dSMelax0OiGhSxtBPBB5qGVPmxjJHTNTz9x27mq7Hr8irkdq76eup2RBWCke3H1q1FJk+hPPbiq9vZzXW7yYWcqMtjnA96cLadQf3Ug/2cdDVTUW2mxScW7X1IdSudt7boow3lM+4feByBj6Vz+rWa2ly2owIQxP7/AMsBcf7Qx+tbV2TO7KykMFxjHXmmRxkKCfnbGSD39q9OhP2Si/Kz80bU0opFRb031uVjcyLt+5J97p1B7iuT1PU2guJI3+SReCp7elbs9i2kXavCP9AmJC88RN3U+x7VB4m8OHxNYE27/Z9UiGYZOiuBzsc+h9a9rCujTqRv8Muvb1NJNxhzQ1Ods9a2udx68jbXQpdNc2EjbupRfp3ryLTtTlFy8EwaGaGQxywSfejYHBBr1DwlMbu1u4j8xXYw5PYEGvezHBqhBVF0scOGx9OvLkT1HyjMbg5YgDk5PJOf6Vf0351yflQ/h1606Gz3vgnPBBDexqxa2q25Vm7HB7V8/VqxcXHqew2rWOh8H3ZtNeihf/VTKY3XtnqD+J4rrtW04x4cD5T19q8+aQ27bkX5gA649RyK9Xhlj1XS4Zxysyhh+IFfE5neFSNZbPT7j5fML0asaq2ejLOlMINLtkJ6Ln0zk9akSXaxGenOKqopiRF7BaVJeD6/Wvm5K7b7nz7gm2+5bin2XDOeT0HPSs7xQ7t4e1ZEJBFrKRg8ghCcj8RTon/0pvy6U3UyH069Trut5Bj/AICeta0Vy1Yy7WDktJNeRW0C6Go6PZXg5Fxbo+fXIB/rV1FZZljxzg9qwvhK5v8A4Y+H5idzfZEX8hg/yronjYXJzngfjW+LgqWJq0l9ltfcy5NKpKPZsq6iuyylz2FY1lYPqVysCkqvWRhwVX1rX1Y5s2HXJA/Wp9IiFnCM/ek5Y+3YVMZunTbW5uqjhSdt2b8ckVpFHBCAsYACr0AH+NS3U4IESdTjB7e9Zaz+Zkk4BPrQlwrSF+3Qc5/KvLcLu7PG9jrctay6jS7qUj5fJb2z2rg0k2xhfYD9OldJ4mvtmgMmcGZlUDPOM8/yrj/OOOTivWwlNqnd9z28vpNQbfcurJxkdO2P50u8A46H1qms3OQeKk83byfz9a6+U9RwLeS2c/rzT1xkY/P/AOtVJJuvv61L5uR6Z7VDizJwZOXPT+tJvA4znPPvUHm+v6djSbuw/wD1UuUFEn3554yf1pwk4GVB/nVcSYzjv+tPEmOvA6c0coOJNIPQe2KhYcY5yMY59+tO808cEHpmmliSTnB9R2pJMSTRnanyhA6twT0+tcDqbqZXCfN19v513OryEK2CynGcr39K8/vpVeY5OeTk/Tjivssmi7M1cL2IrMGSfkZb39K9J8Nw7IU5yB2Nef6VGGuQT03YH07/AMq9O0Hi2VSBnqajO6loqCLqLlhc1QmRx+lTwnn8frTUwBz1HSnOwBBx3xXwz10PJbvoXEXKk9qnTA5/GqkUoxz9anEucHr/ACrmkmcsky3u46/j1ppIJBzVcSfU8fhQGwcfU1lymPIWWk2HPWpPMJGapl++aA/r+NLlDkLfnE9D/WlyMe9U0kOQCfripvM7Z696HGxLhYlOKCPU/hUYlI68CkNxgHn3qbMVmJdEfdHTOaqON3XnNSSSAnHFQsw6VvFWOiCsiCSPceORzjFRvHjGF6d8dDVzYG96QxBq76WKqUGnFlvlluZkluN3H57cZ9qgltRCucdM5A561tvblV4P496pzxjGD8x//UK+iwudyTtPY5vq8JbGNLAQOB82MjPQY6VWeDkeg5z17ZrYni3BgNuTxnoMVRcls/h7gf45r6nC5ip+9c5qmFXYzzAOg3c8g+nGKgcDqPvE/Tj2rQZB1+4B0Xvk1WmUHf1xnBx1Hr+de7SxqfU4pYTsVMEK2do9T3zil2ZbPqeme3Y8U6OPjC/Ko4yP6Uc8AgBTyPmzzmuz635mX1W4gBHT7vJJWmhNu7B92H9M1Ise45Ub2GPbgUuSo5OBnH49az+t6lfVCq6nbgLj13cDP1pCu3keuf61OygZAXgZwO/8qRVC5Y9TwDVLGp9RPB6EQAGCD6kdh64zUZiAGO/fqf8AIqyyk5ztx3FKVA3ZHTkjkA1qsbY55YG6KxhG4ZUBf73ekWE9SOOR261b2/LnuMEHrnJ6fhSOm0kH88cg1r9fvrcyWASKRjHzH8MmnbCeT36dM5+n0qd4cgj5SMDcOcE0gU43enGevFS8bpuX9RXYdFEGyPToanEZxgd/6daEyEIzxyfXr/KrSRbeSnbnHsc15tXMOXqdEMChEjySOU74Hr3qeKPaOeijnHWpI7VnPt14qYWj9W6Dn73uAK8iearqzZYFLZFq1gy3b0ArRhTCD2657mqVtAVIXv79CK04lC9enPTr7V8RmOYylJxgz0KWGjFaoVY92P4vryPxqRUCHrjGB05/GlUDHbjHSmvwvNfMSlKT1Z0pJaIfwVz19qYzY5Gc9u1MMvH+PpUTz/iO3NJRZoosnZ+M9DTt2OKo+dxkjoamjkHb/wDXVONinCxeRt3XkHt2qULnjtj86qQyjt3/AJVZjmUZPOOBWEkzmkmiQRlu2DgcfjxUyRccdc8e1KCMdRU6jjjnvXO5HLKTPJ36H17ZrOu2yeDx0q4X2A56jsK2dH8EHxbpksunXam9hP7yBx2xnjNfcUFaaufZ1q8MPDnqOy7nHIS3POTnH/16YUDNnqD0+X0q1cW8mn3L29wrRyISpBHTtUez5cdhjj1zXqKdtUbU7T1RYsY+hPUcj+VdppU6wxIABj3rkrfCxg447V0/hLSn1698hT8oGWJ6V4GMalFym9Ec+NcVTcpuyRcvNWCIeev6VzEl59pkJycDtXrt58JYL6xMaPiXswrzDxF4XuPCt6sNwdyknaw7n3rmwrpON9U3t5nl5djMJXbhTl73YgikGDyMdjT3b9T6VWjYAe+OalMmep49a2a1PYcdS/ZWImGSOp710Gn6Wo5xWXpE44A6V1NrKiw549SK8nE1JrQ8LF1ZxdjF8QSCK2b2HFeCfECYzO4DcDqfT2r2nxZc4Rz19q8M8Sv51zIfmPXg9h1xX2nDFO1TnZ7GXx5aV+55Rr9mEDcYHqPavPddhALDDdsV6pr9sNpIH8WTj+ded6xZ+ZPj73zCv6By+pdI+Zzyj7SGm47wqxh1iwHq+K+7fhNcB9KtuxA6/wA818Maapgv7Jju4OM19i/B/VkNjErHB4wCa/PuPqTrYWM0tmLAU2sNOk+n+SPoK3/eQqOv04rA8QWwMJ4PXmtXTLrzYlGRnFVtWTfCRwPev5tpXhVPJo3p1jwbxhaC2ulk5Ubjk1l2+5yuRwMY212HjSxExPHOfSsODTwUAI57mv1LC4qLw8ebc/TaFTmpRbGwp9wnpk//AK60reLaxB4BwBzwTRb22MEjDDsvHerSQFBx1HXNcNatz6IJzWwirnH171MigZ/Lvmmou0daliAHUce1cLZzSYrElsfpTSCOOx/OnO2HP9KQfwnt3J5yP6VBBGeOO4/X3qPgHaPTp7VI/HA/SoWO7JAyOma0RpEkyfofem7u+frUcj4+tG9Qeh9/aqUWXyk4bHpzSE4Gf61ECWwOg+vepMHt+tTawrWDfjGf50wyYBxTttQtGwBbue3aqSQ0kP8ANH5d+1Hmgrng5/Wq+09cc/3T9eaXk+nB5z3rTlRpyobIQvXr2NV27HO4ckjrUkhbIwCff/69QsxH1FdVNWN4o3vDEht47gL984wfXjvWjczGb5l2rNwCG6H8exrmdIvPs0zKSoDDr7itN7g56gg88cY9q4K9Nqq2zzK1G9VyJrqKC+BWaHa/I9Dj61hXunyWXzxkyID17j6iteaTzEJU/OOAc5I9sVHHP82WHzAYqqc5U9tuxpScqe23Yw/JS4hML/vYJBg56ZzWbBHNZSvC/wB+MZEnOHTsR+HWujnsQkjMnEbckA/dPrUF5Ym5t9wGJYskdiR3H416tPEpafZZ2wqr5M8o+KnhGS5iHirTIWe+tkH2+3jTm4gH8YUf8tE6+68VD8MNcgv9Xjjjk8xbq1cIw+6SPmXGfUZr1GFjEUk+ba38Pv6YrxfWfDzfDT4iabf2o2aLd3YngUZxETxLD9MMWFfoOV4tZhhamArfGovkfeyvb/I+AzujVyvGUsxw/wDDckprtd2ueuxRbZOTypGfxyDVp7TKSYOHPK9zn2/KmmErcyKBgknp0PpV3BeNSMEEYb16f418JUqNNH6I53SaKbgZjYjrwWI7GvQvA03m6OYX5aBih9MdQf1rhTHm2IAB2Ejjt6V1Pw/lIu7mJjkOokGTzkcH9DXlY5e0w78meXmS58O32Nzfjn07mhHDbuajjcshJ9x60IPvDoMdR6189Y8KxIjgykjn07VU8QXRtdD1KQHLLayn/wAdNPjkCzfp+tZHje58jwlrjsThbGU9fY11Yanz14R7tfmaRheaXoS/AhP+LPeGi53EwMcn/fP8q6nHL46dAawPhJB/Z/wn8Lw55Nmsh3f7XJ/nXS7f3ZOMZzx6jFY5jLmx1eS2cn+Z59R/vpvzf5szrqJZfLB7MGP86kPI685pskmZtp/hx+dID1Y444rn1sjfWyHTzBVwuO3A70RSlU2/gaoNJ51wozhRkn39P1qWS4VVYk4A5zV8ltDT2eiRj+JbzzLpI85CgkgetZaAzMNoLE9hyfyqjrOt2unRT3+oTpBbLkl3OB7Aeprmvg98Rbjxl8RbuGOHydMjtGMMTcuzbh87H1xX1VDLqzws68Y+7BXb6enqe2o+wo3S2R6tp3hhniDXJ+Y9I147dzVu58OxW9rKY0HyrnPpx0rdtv3Q6ZfHOKqXuoBg8UfzEjDN6ev418l9Yqznoz536xWnPRnBROWOBkkf3eP0q0lpdyAYt5GHrityC3t7ZAsYCKO/XPvmpYdUdJhDEBtxk+4r0ZVm2+WJ6s8TJ/BH7zlwx6Z+tSb8oDj14p2oxiG9mWMkLnIHA6ioeo56n8q6NGkzujaaTLJcE5pFPyY7Zxj2qHk+2KUSccDAzUWFykwkOB6e/wBKQt1B6n/Cog/ykk/gKN349c0WFymdrTlo8A8+uM15/efK5bPuB+OO1d9qT/Jy205+ma4m/j27hjp12/zr6/J3yxaOi1kibQ3zcjLM3I+76CvS9IlHlDb1wPyrzXRUZJcn7wPJ/wABXb2NwUjU7v8AP+NcecQU5qwpw56Z03ncZxx/Ogzdv/r1jQ3wUYPOeuP51J9sBPXHc4r5X2TR57oNM1YbjaSD1q1Fc5HXoa583XHBxj86mivOBzniolRuRKhfU3ftGec0Cbn6+vrWXFcdeevYVKLg7uc8npWLp2Od0rGmZfkH5c1H5m3NVvOGMk9PTt70wzAdT+fFQoEKmXopNoz171J5uP5Zqisg+pzTZLg5A79Px9KXJdi9ndmj5+RgHn1qMzgc/jVAzkLjpTfOOKapjVItPNnGcc9acpzn0qkDnHOe/NWIpRjrz3qnGxTjZaF2Lkc9ferUcQJqpAfmxj3Oewq8jcf5xXLPQ4ahGRub6elVJIuMnjmtA8DPQ1Cw+b+VKMgjKxlSxbcjuPzqq8BIOTwOTj1rSkXcPu8HsaqzAJkD0PXivQpVpw+FnZF82jM1lxwMYHfrVKWMNwOCfz9avSbmXIz1xz07VTlBPJVeOc+hz+de9h8dOPxM1lRi9SswwpyeP4sevr/SmbOd3oPyPpipSxJAG7rn3FMOGbOOR7Yr2Fj79TL6v5BtUZwvy9/lyf8AJprJs+YHpwAfSkyc8FvQg+vQYoBLYy3Tue3vWbx3marDi4CjB+8vQnGf/r0RwfKFBwP4gPXtTc7nUhOR22/jmpQdyrjce+fY/wCNR9fkivq/kRqhUEnaJG7nvzQHbdyuT2xjt04p6naNu3knH40kchGOxIyBnqelbxx6kjN4YUDaQPTnFNlYD73TjIY+vuKCyhe3HH+9mhlydvzZOMfNW31xoj6siPZuXhsgc/jSxDbzhfbPNKB8u1fmDc+nB/oKkQZ7rjPVB2IrN4+2g/qxLEuyPIwOcsenJq5ABk+5zj/61UzJ8v3Wz1I6fSrkJBXBOD0/P6V4+IxkpbD9h3LcAyBkYXAOKupD3JyQecCq8YyM9/y/KraNwc9RXgVJyl1E422HpGEyRzn1qZOAPbA+lRLJg0pl4A9eK5HdmTTZZeTC4zUTy8dfyqBpBjnHNV5ZztOD+dOMBxp3JZLnBx071Ve4Pc9vwqvLcf07VTknzn0P4c+ldcKR2wol4Xh/DipEu+ff0HastX4I9MCnJJyTjB78960dNGzpI6CK4wOPzq3DJxmsCGbJ6/nWjBKcA4wK4507HDUpWN2GYHGevfNXEbj29qxYJSx59PSr8U34f4+lefOFjyqlOx5HJc4XOc5yQe+O3Wu8+COsrZeJbmCQA+fECo6nPQ1y3jvwxN4YuywXzLVjkN12+1c/oPiBtH1u0vgSnlODJj+6Thq+9hD6zhnVw71auvVan0mMjDH4OSpu6aPafi34Ng1SAapYgidOWA6sACDXjW8rwf7wDevFfRy3Ueo2aSD5o5E3A/UcfzrxL4heH20fUjNGMW02cEDjPFeJlmYOvN0aqs+n6o8fIsS0vqtR6rb/ACMuFgY+cD8a9Y+CumefFd3CjLbsc14/HNhOMA4AI75r3P4F7n0KUrzmRgfbnirzWm1h2u7S0OziGUqeBk11aPRYEKAkeuMVxfxP0H+1dMLpHh1HykivQLaJDbOd2Rmq2uxCbTHjxnAzwK83LcK/YqMpWdrrrrc/LMJipUMRGpHdM+VdzZIYYYcEGphIMYJ6d60/Geitpt+ZQuxHzj8+ePasvT7Oa/l8qIEkYJ7Y/GvadnHnenfyP2mnWhVpKqnoXdPnEGAemcccVtnVtsfPGPfFc9eaReac43xk8ckVCbpghB4x69TXJKlGraSdzCVGFe0k7kXirUTLA/PbJHQn0ryvVXB3/NuyfzPau61oksfmz7etcNqo3NnsGwCfTP8ASvu8kpxhBJHqQgqcFFHIa3HkMCvJzx7964O+ti04IDMc816Hqi7t2d27k+/Ncvf2I+1IegOf4eTX6jganKtTyMRSVXc52WDbdwnp3/Id690+F+uvpixo5YYxjdXj0lqWuoxtyC/PXv2r1bw7YbYEZeoA53Zrizz2dbC+zqbMjB0OVzXdn014a19Z4Qcj0reurtZo+uTivGPDGpyQRhHyD06120GubkGTx0zX8543L3SrOxwYrL+WpzRKXiONZm6ZPI4rLhtRgZPsc1qXB8+TOT170+OLA4rohNwgonowm6dNRKSWeBnPH86cY8LjHP8AWrmwDnse1I8e7qcD17Uue4vaPqZrp6fWhQCPc+narEseOMZA/nUJyM/TPFbJ3OhSuhjZ9c+lR7h6HP50524xngdfrVdid2SCc1olc1SuSM3449KiduePxpobPX6fWnJg57A9u9aWsa2sR7eppgyx46deKllAAJx0702OM5GcZJ4q09DRPS5ZSP8AEGrf2cFRkUyDnHY5/Or8aAjjk/zrjnJo4Kk2mVTDtIB/WkNt064rR8oDoOPSnGAcYHX16Vj7Qw9rYx7fTfNYqTj8M5qrJYTWhKzENG33XjQ4HPTv0963/szQtvHUc9KcjnGckHv7mtlXad90P28r3WqOfax+0R5SYMDjlulUbuykhXLx7R6gZGPXiuklsInIZP3D9cADDfUVCVe3+V/lBIUE8qfSuiGIttqbwxDT0OSc7AG/unII6mrwlFxC2Dllzk9D9RWrd6LFc7uPKlxnco4P9K524RtI1GO3lIV5UYwkEYOCA2e/Ga9KnKOJVo/EtTvjVjW23LcV2xlCs2HAwGx1FWZiPvL1HUf0rMuP3oLplWJ2jPY56fjU1veeYp3Ha69e1KVK6Uki3Dqi6tyrj1HcHjB75qaJxI+3vjjPcVmyfK/mL1IG7B5P0qeOcPhgd2QMEelc8qStdGbhpoF3alLtjwIpOTgcg+9ZPiTw/D4m0a506fA3YMcndHHKsK6MSfa4gr4D4wcdD7/Q1WI27geoOCevOOK3oYipRnGcHaUdmc84Rr03Sqq6as13MDRrmWfS7Z7gMLqHEU4x0kXhvrnFbkX3NqgAjpzzVK4gWO5Yqu1Z1LMP9ocdPXFWrd8lexIwQfX0rbEyVR86W+vodEY8tNRvexFGv75hnO5d2Pp/9atXwhcfZfEVnydrHyj6cg4z+IrLlfypwzn5QeR7VW1C4lsrHUJbY7biBfOj4/iUbh/KsnT9uvZ/zK36BVh7Wm4d1Y723l3GYcrh2GOnepYzhT+BrJ0TVo9Y063vof8AU3iCZQe24Z/ma0lbCEdf89a+fq03Tk4SVmjwHFp2YQuDO2D2yRXLfFO4W38AeJHJ5+yMg+rcAfrXRW/z3EnJ4GOehrifjLm48Ez2iN813d29vjrnMi5FehlsFLG0k+6/M3pQvWivNHonh6NrLwjo1p3isok/HaK2JQsVvn2xz/n1rPWMolvEuMYVcH0FS6hNu2QjoecV4ld+0rSl3bZ5DjeenVtlbzPlJ7tnIpk8oih/nipCQXHt61nXsvnTCIEAkgZ6/WrhG7OuEbsltjuh3ZyO2PSsbxn4gtfDehTXV3L5UZxk4yfoPUnoK2SFUiMc9Bj0r5u+OXiZvEHi3+z4ZN9npw8sqG+VpTyW/wCA8Cvpsjy3+08YoPSK1foj0MLR9vWXbc5Pxl4uvPGt+0k58mzjJWC2/hUdi3q1eq/sr6UX1LW9WYHYiJaqx6ZPLf0rw5IWkbyYFaSSRwioi5aRicBR75r6z+GHhpvA3ga1sZsR3chM1zjvI3r9BxX6PxRVpYHK/qlHTnskvJbs9HMVyUvZrrodzeXxmUhTsA4z/eqgSZBwdqd/pVYO0g3OdgUZJPAA7k1i6xrCiECPItz07Fz6n2r8ao4dyfLE8Sjh23yRLOteIRDEFg2gA/fbpn2HesSK6u0mWY3d3JOxBEYcKD7kemPWqUNu13MLm4GVTPlqwxg1cjZvnlHRiFB7nnk817saUKMeWOr6nsxoQpx5bXNKe68+4klxgMeMcgDoKQHHHrUCDoOmDUwwCAfyxXC0tkLlUVZEu445/P1/Cm56evX0pByC34c0ZI56j071NiLAxyRgdeg7U3eSPfrinN2IGAMCmkYGOlNWLRQ1Ft0Dbevp6/SuQvhsb+JsdSP1rsL0HYcnjuB0rj9Uwxcngn07H3r6nK1pYwqys9C1o+OOcnue5FdNFnYvOP4hXIaU+3aB/F1rovtJRc7844xUY+i5VND0Ka5oF2RsDOcEY5ppuiPoKovdhjweccr3zUbSbmyOTgcV56w2mpuqd9zTjvuACenUmrUF3nNc+srIOSwU/mKlhudnI7nr3z71M8JfYmVFNaHR/a8c57gVKL4KT2rnmvfl3FuSCMVXbUFQAhvw/wD11zxwUp7GH1a51Saljgnj9ce1I2ogfjXK/wBqAsMvwfSkGojByf8AE1f9nyJ+qxR166jyOcVMl1znqPauThvSwB5PPFX4b4EEn/P41y1MI49DKWGtsdAZffI/lSvIRn36VmxXOTzyad5pHfgiuN07HL7LU0PtGTxnjoDVu2fj2/lWYjjd6ew6GrUEoz7e9YzjoYThpobcLZ4NXozxnr7Vjwz+pwa0IpuOpFedUizy6kGXD098fWomwcdKbv8Aw96Xdn6jjFY2sc9rEMiZyDVSRBnp7VdkbnrmqEz7Mt3reB007spyp6HOBVGYfORjr3wKvvg5B6mqL4HXr0rvgz0aZUeMnkZB6n6/hUSjr0q08bY56+vvVeQdyT9egrqTudcUmROTy2TjjoKQsueeD3Hof/rU44x196ZjgDrjg1qjZRQir1AGB3+tOY5YHpxyPb2phPBzzn8aR2IHoTT3L5bkhALbiDjnINRuwdVJ7cg4pxPHJx/Oom4BOPYY6YqooXImODAHI+Y45JXHWhcnnt1A7UhZiO2cnIpdwAB6Yqm2Hs0OwFyc8H5uOp+tTAqMnqeetQq2MHHsQDx9KUNn256Vm9RciJ1bJ3Dt3bjj8anSQqMY2nr9aqb+oJ5HanpMTjB9z2/Cs2jNw6mnBOVJyeD/AJ5q5HcZFZUSh+M5BHPJrQiXoecVxzijiqRReiIbjp/nrTyc1XXcpznIPFTDJ4PXpXK0cTWpHL09T0zVOZiEz7d6uSKT7H+tU5h36dzzWsDeBSlbCnkgHnIqo7/rnj1qzOPUZFUZN305rvgrnpU1cTfzzyf5c0+OTuGOBkHBzioACTgA8dKeoJb26/StmkbtI0IH7Y59K1bduOT06Vk2y/iT27itWD0x7c1wVTzaxowNuGe/r7VbTIAqpCMAY+nrVlMYyT/ia82Z5MzptV0+31ixe1uIw27I5/nXzv4t8OzeF9UntpVzbPkRSdiD6mverPxPpHiLT01nQ2ul0yZmQwXqhZoHRsMDgkEd+O1Y3jXw/F4l0uWLjzQMo3HB6ivYwcq2SYt4eu04t62d16o4MtxM6EuWaaXVPdMi+F3iI6t4bjhdsz2x8tiPTsfyrX8a6SNa0aRQMuikrxzXkPw51WXw34mezuTtSU+U46c9j9DXucU3mg9+ME+1cGZ0Hgcb7Wls9V8zTFUpYTEqrD1R88DfFLtk4dOD617l8A9QK6RqFsrcpLkfpXlvjjR/7M1yUqi7JfnRunOea6b4H6wLbxJe2TkASxBsHv1HFe/jpfWMC6sOyf8Ame/nEVjcsc4ron9zPoCK9ZfPHZugqK4vg8LK3LbeoqtFIdxP4VG8/lHZwQex9a+BwONq068by0189z8mjSV9jzzx1p/9oeGri4QfNC59+h5ql8PdFjTT0mI5POfWuzjtl1DSdWtzjvj0P+OKzfDNuLLTkiPGw4Br6HMqrjQXK/i1/Q+rp4uSwk6Ke0vwaJNT0pHiPy5rzTxLpK27GWNcEdVHNev3KbojxnIrzbxgRCWHUdxmvMy2rLntc7MrxE1O1zyjW5QcHsODXIXjB2Oe4x+Ga6XxBIqMV79se9clPLmRzuyM/wAX5fzr9pyyDVJM/QZNcqZlXVr5jNn5iCCc9frWXqdkfMjZAznBxtGR1HpXtfgD4N3niuMXeogwWzYIj5U9ete06Z8JNCsIgv2ONtvciubGcW4TLqns4+9Jb22+8+ZxOZ4fDtxvdnwu1ri+gBDI2QRlSCexPNer+Grf9wGGPx7V714r+DGg6xCT9kSN0GVKqAQe3NeR/wBjDQNSubDezCI/KT3X/wCtUviShnNHlpJxkt0/8zuy3F0sVfk3LtnbCNgex7Vv2W/AG7I6fjWRaAKfQf0rZsyoIHP0r5HFNtu56FfY1UHGTnPSpgQe+e1Vo3H61Nv578V4zR48kToncdPeo3j6c8+p6ml8zBOMdhSNNz1yahXMkmV5lOBzgdjVV9o5PXvirbnINU5DubGf/wBddEDqgV5UGTVKbIJ7/wA6uTcdDx0qq2RyDnNdkDvpionY555PFSrG2R+dIoPHf1x+lXYo8gH8KmUrEzlYrGEtxjPvUkNuOuOPerfkYOSBjPPtU0drgZx7/X/OawdTQ55VbIhii5Azj9KuqmAOOlPWLof0zU6xEYAH4GuWU7nHOpcSKHPOe1TLDjr9cVJHFjA7elWBGF6DHFcspnFKepTmhyuAOPUdfaqjx+Wd23PXgdTVHxd4guPDaWjpbo0crFfNkzsV+oUkfdyO9ee+KfGvi66vGTTxaQWCk4Fj+9nIxzu3Yx/wEV7uBy2vjLOLSi76tnbhsPVrJONrPrc9OaLdtbn0/wAaQL8jgjevcGvENP8AFd5cTlF1+/guk5ZXcg575Rl46dxXT6d411izfMtxBqMPpIoRvqGT+or0q2R16XwyTfbVHozy6tFaNM9CW2aNSY2MkJOfLY8r64NeK/HrVLrSda8M31o5HkpMyq2QCdy5Vh6EcV63pfjSx1J1WQNYXJ7T/dY/7LDg1x/7QnhptU8Fpqkce6fTZPOIHeNuGx6gcN+Fa5JL6rmdKOJjbmutfNWOfDOVKvGNVWuUPDPiK18SaVFcwPlJU+dM5ZCOob3FXrnfA5Kox4yMdGGev1rwXwh4mk8Naj5gdmtJseaiLnYR0cD29O4r3PT9Sh1q0jMcuyQjcjJypz0YHuDX1OaZY8DW5oq8H+B9I4cr5uhqWl0s8QZDuB6NnjNN3m3k3AfK56j1rKErWkz5AGOJYx6+o9q02ZJ4NpbIboR1r5ydFQd/ssycbO/RlqK4w4deo7Dpg9fzq7IdxEqHgjJHTI/xrBjkIfy5Bhl5ByeRWhY3OGaIk/NkqD29RXJVo8vvL+kYVIW1RJqG7yBKn3kO4Ec/X9Kjhf5N2OAc4FTy/daM5IOfxqhaPgNGBgodp7nipguaD8ggrxJ74DpnOV5HrUUpEhdSc+dHgn17GpZXaSJGIwR1FUVbaqHujlCD05P/ANet6UXZX6FxWhe+FMpk8AaQM/NHEYj/AMBZl/pXXRnETfgB3rhfhUw/4RExDIMF1cR4+krf413IH7g9s8fjXm5nG2Mq+rPGrx5akl5jLUnM/c5HHfpXI+M4xqev+ELADP2jVROc9NsSs3NdPZyYgcg4O8njrWDYwnUvihZkruj0nTZJt2OjzNtXHvhWq8DenVnV/li3+Fl+LRK91yn2T/K352O/Epa74PHOaheUySOzHI6fSooZf3kzHqAB9PpTh1C9T3PvXgNWPNULMV5AkDN0Pas60+eaWd+ijCjt/nFSatMwdIE5z0PpSqihEhzx7da3grRv3OmK5YX7/kYnjjxOvhLwvfao+PNVMRqe7nhR+Jr5TbzZZfMkYyzyyEugUszyMecDqSSa9J+N3jD+2NcXTY2/4l+n/NJj7skxGMd8gA/nXVfBj4U/Y0i8Sa1b7btiGsrSUf6sY/1jD+8e3pX6plkqXD+WvFV/jnql1emiPoqDhgMN7apvLp37Is/CX4UL4Xjj1zW4lk1hl/cQHpbqfb++fXtXp7LJcOd3XqAe3rmrRgMkp3DcWP5Vl6rdCBTFEf8Aff8Avf8A1hX51i8bWzOu6tV3b+5Lsj551J4mpzPd/gVNWvURXVT+7AJJP8XufauaSOXWJ9zlhChGfU/h71adZNSnEak45J4/U1pPALeBY1GPcdTXVBrDxSXxP8D1oJUUorcpPCJ2RBnYB0HGB71PIg+RBxtG4DtirFrAFUs3U4OPf0zUy2zFvm6nPNYSqa+hLqK9uxVRB2Bx/IVIUAB9v51Z+z4HXj0xxSSIN3rkZrDnuZ89yrxxn8qM5zT2iZFHel2emfyzTuVdEWABkkgevtTC3PJHA/8A11OQT7ZqJl3cdapMpMpXzAJj+6Ofy6VyOpsS8ueTk9+c11mpkncQuSOmePY1x9+DncPy7nGO1fXZVD3bnHUk+axNpcR+Qq3OPm/+uK0pmMa88dMn+lQaXuZ1+bjbn7ver88ZOc/h9fSpxFT99ZntU7RijMmmGd+cHjGe1MivNzEO3Gezf1qS6gycluR0/wDrVmtC0eC3zEctj3NdUIwmjshY0/tKMpHQHgcVFJdFOc8VWDlQQwbj+71/Wq886scMzLyfrWkKKvbobxiWpdSxnJUAcHP8qzrjUi52ocH1PP8Ak1QvbhuCfmIzxzUMJ3ruZ8ds45xXrUMJHRnkY7GLCwbL7XTAdWz/ADp1vqDtg5b69/1rGluTGr43M3+e9ZkmoyxNkduAu7pn+dfVUcjdWnzM/Gsfxp7DEezWp39nfuZeTzxx16+/4Vt29wHUNnGT2rldJZp0RwjD+f8AhW5agjOW+g+lfDZlg40ZuL3P0nJsy+vUlJ9ToIJwBlm5q8ki43Zx6k1hxSKh/wB48fSrySbuBz6k+v1r4+tRs9D3qlPsaYuR2zxx0qWG4yOOnr6e1ZqEDJq5D1BPIxyBXnyikck4JI1bW5JIxz64rThlZvr61l2SqCM9K2IWXgY6c15tWx5FayexYUlevepPM/wqMdKRn71x7nDa4M3TFVZeAcds8VI5x7dqrTPlvStYo2hEgmbJ7fXvVR3zn69akmk6/nn/AAqpM+enb8K7YRPQpxHSyY/xxzVOQjGQalJ3Ank+tREdj+tdEVY64qw04/SovM6+/UVLtORgcUC2x1HXv61rdI1TS3IOhznPcccUjEHnPT1qeSLkj8SagkAAP/6hVp3Li7iI+0nJ4znIpmd+QSQD1XtR0XA6Hn0qIuBkdunNapa3NEiXeBk9ye9OGD0bofwzVc88fj6GnbwcZ/A0+UrlJwc/gcZpdwUccAVEZNoz+dOR88Y4HFQ49SLEmRgHPXn3qzChc84464qvFjOOoH4fSrtuAOB356VjN2MJuyLVtFg4x/hV6IHAGeeaqIcDH4fhVmJwwHPJ4z3H+c1wTuzzZ3Zbj9x7fU1OVHXPNQxcjrwOMmpj+fFcrOKW5HIp5746VWkTJ9Biru3genpUUqYPrn26U4uxUZWMqeLOcc9KpSwc9O35VsyoTjAqi8JPBPA/M12Qmd9OZleQG569wO1WUt+nPUdelWEhbGQARViKHPPp/KtZVDaVUbDD/KtGFMY4yD1pI7f5QKtRwDHI6fzrhnO551Spccg7Ef8A6sVMGK++aQJwAo49KSuVu5xvUZ4e8PT+FJtSsVcmzncXMAPIDY+dfoRzWhbXipMsRPyNzHz37pXUXcKzw5UggjqDXB6p+7eaPdtcEujc9R0OaiNaWMk5VN3v+VzyqU3iZOUt3v8A5nNfEPw6Vu4tUtxh1IJx7HrXa+EdaGq6VDLnLYAb61XilTxBpLRyD97jawHZsVynhi4Oh63NYvwshyuOma9OXNisN7KfxQ29D2uX6zh3Tl8UPyOh+JemC70xLuMDzIsZPfFcD4H1Mad4w06UNgFzE2O4Iyf1r16eEahp0sRx8ymvBL0HSdY+Y7Gt7gHHQgZH869DKH7fDVcLLs7fM7cqft8PUwsuz/E+trWbc4I4B561HeMdp579u9ZujXn2qyt3zkMoOfwq9df6rrxX5xKHJUsfm7p8lSzK2gRCWe8jb+JScH6Vmac2xpozxtk4zV/wx/yF7rJyMflWbbyY1i+j7B8+tfS4l+0wlPyv+h2Je/NeSZtScw++OleZ+NP3hZAOvSvSpP8Aj39a8z8TjzL0g4Iwfc5xXDlulW/Y9HK1eo7nini/MNy6t8uBjP15rf8Ag38On8W30ep3kX+gxHMK84YjjJ9qTXPDM3iHxJbWEG/M5Us391QeT+NfSPhPw7B4d0iC0hUIEAUCv0LNs6+pZfGjRfvzW/Zf8E+gzPH/AFbDqEX7z/Iv2FjHZwCOJcAdvWpyMc+nWptmDVe8mEef/wBVfkPM6ktT895nOXqZGozF8gHn1rwzxvZiLxEzHrIp/Q17a376Y4+prx74kMP+EiiTvsLZ647V9jkbca/KuzPtsifLX5V2MWI8gn04NaNtMVGf/r1W07TJr5gI1LZGN3rXS2vhCZovnJB6Yr3sRVpwdpM+rxFelDSTM+Ochic1ZR+mTx6U5vDOoCQRwQNN7gV0mk/C/VLtA0zeUvTgZ/nXBOdJR5uY8qti8NSjzTmkc6Ljjr+dQS3A2/Menr1r02z+E9kYx50zE4z1PX3rifG3haDw8ymOYsG6DviuajiaFWahB6s5MNmOFxNX2VNu/oYxuOOp4qJpB+tUfP2Hk88+1BnD9we9emqR7ypWLEj5bjp6d6i9fTvUTyknHbocU+NwcYPA/Or5bI05bItQrnJx27Vehi6DP+e1VIuffAxjtWnbgHA6jr/9auSo7HDVlYeiYIxwKtxw5UYwf5UiR8c1bjQFa4JSPOnMgUDOPwp6nGaey/8A1s00OfoB+tZ3uY3uWUwcVahwVx096qQ8tV6HJ4xyfyFc89DlqaGf4h0X+2tEvbPYjtNGRGJPu7+qk/iBXhaQyvGzliGVmR42GGifOGXI6YIPIr6MPAxxmvMviF4YawvX1uyDeTJj7ZGnUMOBIBzkH+L86+lyPGqk3Qm99V69vmerlOL9lN0pbS29f+CcBPa22qqsV3Atykf3ZHYiVPTDDn9agXQ57Yhra6+3RDokwAkA9iMBhWzJFDJEs/mpb4z85cKh4J57Vx2s/ESOxvVt9Iih1OcANJcl9sQ9AMdT64r73DqviHy0F6p7ff0PsVJ3tE6KxkgkLI0fkufvRtw35V0NnrFzZRvbEJc2DqVktpWLKVIwQAeVz7V5/p/xFttVdU1rSNi/dS4tWLFSeeQcGux0+P7QjS6fcJfW44ITiVP9llPINcmMw9SlpWjb11XyZjWjGatVX37feeMeOvAE/hi6kurOOSXRJCWSYDLQDP3JMdMdmqHwh40k8Pyi1ldvshJMcp+bysnn6qe47da9+hO/mMgZGNrcqR3GDXBeMvg7baqXu9B2WF5y0lm52wS+u3+4fbpXvYTPKOIprC49eXN/n/mVGulaM9u/+Z0lvfR6tZx3EXM0YxtH8QxyP8KfaXRhOP8Alk3VD95Djoe1ePaBr994J1X+zNTjktHjIBE3WP0+qHsRXqaXK3irdxMrOQDLEAOVA+8BXnYzL3hnprCXws2cF02ZsTxPOoaP5JFIIPt/9emwzllDBjvHOeM/hUFlOAqbX3g/MuO4p822OQMox5hwzdQD2OPevF5LPkZla2jNYztNEki/fBwR0571UkAW/OGwJAGA7Z6H86ZYy+XKVY4WTpkY596W6TglQd0B8xR6r0IArljT5JuPQwUeWVi3EWkDrjoQQ315qofl84EZYOrBf0FXLUG4ZVU5VwSe3HrWfKzC6mQAkMhI9eGxVUV77j6BHdorfCWdzo+uJ/CNUucHPGN2TXoLuBbNjtzn0rkfhvafZvBVtcbNoutQvjyRn/W4GfyrqryQQWztjgDPHUV52aSU8bU5e7X3afoePVkqlRtLq/wdv0GW/GkBu5J/nWd4IjM154k1ghts10lpET3jiXBx/wADZ6breqf2JoLTOciKLeAerNjgfUk1d0iyPhvwlYWUgPmrHulHrI5y2f8AgRrBJwoTa+27L0Tu/wAl95nU+C38z/Df/I1LWXfbA84Y5x6irSOIldmPTPtVaBdmF7gAdKg1e68iIQJ1OAeevtXlcvPLlRzcvPLlXUbFKZrp5j0ByDXN+PvGC+EfDtxeAg3kv7u3Qnqx4/TrWvLcLb22wny1UF3boPz9q8m0/Srj42+Onm/eR+GtNYo0gyBKO6j3Yjk+lfR5bhKc5vEYjSlDV+fZfM9ShRhd1aukI7/ovmWfgp8NG8QXC+JNaVpLVHMltHLn/SJdxJkI9Aegr3+KEyTD27DtTLS2itYYreCFYkiQKkajCqo6ACnXV19mUpF/rj95h1Arx80zKrmeIc3otorokeNi8VUxlZzfyXZEGp3a2yeTEct0dhxz6VyV2zXE/kxDLEEcdBWjcsZH8qHl2yM96lgt0sIMn5nPf0rGlair7s6aKVCPdsgt7aOyh2qRvbknrUaxfN5nLDt6/U1JGrTHdn5eufX2q5aW3nNyOPXPf0qpTtdtmkp8l22JBZM4Rmz1yM+vrVlbXHQZ96vCD2qRoESNnchIx1ZiAB+PauF1HJ2R58q7M5oc9R/9aqslsemMfSptP8RaFqt/JZ2utWFxdJ96JZlLD8M1rrFpoyGu0ZgcYTpWk/aUHacWn6MXtnB2af3M5xoGJBxz0wKX7DMc/uXx6EHit8X9tH/qbd2AHBCgDPrV7TtRtpyfNilj56FM/jkVEq04q/KEsXOKuonEyQOCflKnPQ54+lQvHx05PrxXoGuaJf30QGn2omSQbmJIH0xmuOurKXT52guoJIZwMlXXB/wP4V0UK8aq037X1OjD42NVaNX7X1OZ1TjJxt4zgCuWvIsuOOpzkt0J6da6nUs+ZgZyeg9RWKLXzrkZHQ/r2r7jAzVKjzM3fvVCfTY9x45boT61daHdyBx2Pr71YtbRlU/3f6VN5QjTdtyegC8knOAB9c15FWvz1G4nrc6jExbiEwjdkIueh6n2FVZYGi2GeOSFJDtV5YmRWPoCQATxX0b4D+HVloVrFd3tpHPq7gMZXG7yu+1M8D0z1rsLnR7bVoJ7W8tYrq3dfmilAYHAPY9Dz1rw5cSUqVX2cIOS6u9vu7nyNbiiFGq4U6d4rre1/Q+QZbff1HLfgc9zWVPD8vO1R2Jz0PrXqHj7wD/wh2qLHbqz6dcgvbSOdxjIPzRlj1I7e1cZf2h2Fev+zX2GGxtOoozg7xeqPtcHjaeLpxq0ndM4+e3b5lCcjrn/AD2ppt8rjP4jn8q17mxIPdjnjt/nNU1iKTsh7HOTx16c19Rh8QtJI83M8PKvBoo3OkiWNlTnPf364qG08PM0gLjecYroIYyXyy8ZyK1IIFK7vlUL0Ar6RZ46VGyZ+RVuFoVsRzyRSs9PW3jbHXpj6e9XIUZQ/wAuOnT16CrpQLgL044PPb9abHGsW4HaR+vFfB4zGfWJuTP1DKcAsLBRS2IVVgSAevUVdjkYL1wxAz7/AJUsVucgn8eO1WBGe2AK8KrWTdmfSSkmFuTuBY+/pWjCSc88dj2qlHER796txKwavLqtM5KlmasHQYx1rRt2bsePSs6yAIBPfoMfyrSjHpwMcV5NQ8WrvYuxzbe34CkeYEe1QAkHOe3amyE9fzxXLyq5xqKuOeXJzuyPSqkzYzgZ/SiVyPY+tVXJJ+YcD+f+TXRCJ0wgD/MCPSq7DjP6VOQcn244NCQscA/jW6djpTSIo4946e1SLZg9B2xV6GBcjHAP51bjgHHaspVbGMq1tjL+xn8f5Uvke5x3rW8gKTkc0ySHC8DPHas/a3MvbNmHPEWAx361Qljx04xgV0klnu6DAPaqE1jwQOnPFdNOqjrp1kYLDjsQDVcr8xHT29q1biA4yP1qlJHg5zwa9CEz04TTK+5V+lCtz0wKHTbx0/Woi+ec8A811KKa0OhK5KSdwOOnvTlII6H29qrKd3bAPIJqeHJI/UHnNKceVWE1YuwJxV6EZAxzj+dUoSAOmR6GrUfA3Z/OvPndnDU1LIbLDHXOKu26kdOaoQ8nnIGc81pQdB6CuOpocFXTQtKduPapgc4qFORkcVOvSuJnBIQkfl+VDcjFDdPeoy4A9fahEpDJUDdsDvmqrICc5/8ArCrMzZGOvPP/ANaqpf5sHrW0bnRC9gjhHTHUGrUaHHA5PaoUZX9qsIRyQODRJsU2yeJeMf8A681MOMCq2/2446dqf5p/PrXO0zmabJw2Tx3/AFprNuyOvt/OofMz/wDrpS+felYXKaWk6wLaT7JdkiF+AT2P+FcVdXJ0nX9R0h5nmkQfbrUynO6Fjh1B77Tz7A1xHw9+JUlxBHo+tTh7lflt7xv+WoH8Lf7Qqx8QtdbTNY0q7mXE1o+6Gc8rJE3EkbEdiv8AKvqaOUVqGKlh6kfiTt2dtU169Tq+oTpVWu/3O3VHcaPqYstUG5sRzfKx6YOMA0njGyMUsF/AP3kbBiP51jSFZjsVtyEBomxjIxlT+FdNbXI17Q8Of3uwq3HO4cGvOqQ9hUjV+TGl7Koqi22Z0Oh3q3VtGynhwDXlPxW082PiFW2fu7mMnJ+7uHY/hXXeELh7cyWrnLRPhfpUPxa0k32gpdoN0sDBx6470suksJmCTektPv2Iwz+qY1a6M7j4bamb3wpp8rcsIwCO+a6+6O6H6jpXlPwSvftPhlY+nluwH516bK/7k85718tmdD2OMnFdGz5fMaKp4ucV3ZF4akCahPnk7ePTFZ1vg65fNjgnvTtFkxq05XjC9/WksVzf3TknJYfz7VdSq/Z+z7L8zJx5ZzfdI25GC2x4wK8p8SzGTU9vHXJI5xXqN23+iHtx+leWanEbjVnIycelPLF70pM9HKUlOUmdD8PfDyzajJqMi5baEBx0H/669NjALDJ6VjeE9PFhpUSnqQCa3HO0ZxXk42u69ZtvyR4OYYh18RJ9NkJKQAT6d6wruQyzH8h6Vf1C58uHaDyapCL29zWFKPKrsxox5VzMqsFt7Z5Dxxya8kOkTeKfFN1dSZFnFhBx949yDXqXiGRniEER+8cdfzFVdH0QMi28Iwg+83r6mvfweJeFhKp1kreiPfwmI+q05Ver/BFPStGjt8RwplumcV1Vh4cMpWScbRnAzWvp1hBpcQwoaTHfmr8JLHeRnnjNeVVxak7t7nhYnH1Kjbj94+z0i2sYcpF+OOasXHyAqO/5UyOdhnuenP8ASnyyKkJeVlRAM5PAqamJliY+zpqy7f5s8JuTleTuUrkiGMu2AAK8B+JXiddY1g28Dq0UGR6gmtb4r/F2FQ+m2NwkajiSUsBtHoK8Sl8XaUjgG/Tezj+9yT+FfZZDkddL6zOL8lb8T9IyHLPq6+tYhpN7J/mdL5vbPHr2xSiXpksB/n0qxceG9SgskvBGZYHAIMY5A9azY5MlOec89e1fSRUKmsGmfcwnCqrwdy35gJPP/wCuprabnBOPeqpYJ15HpT4toPI6HgfhWUoLlLaujZt5M8Dr2+la1rKOPaudgkIyDx0GB6VpwXGeOpHevJqwPLrUzeRwffNTbhnJ/PNZdvcAuecd6vCXdzXmyhY8qcLMmlk+pzUYf2yCaglmx0NNSQ5HpSUdBKGhqwPuJPerUUuOPrz6VmQy7f8A69Tibbxn2rnlC5yThc1Q/YduoqvcNxjGcgg+h9qjSf5R/nimyyAjn3zWUY8ruc8YWZ5V8QfA8ltYXFzpx220eZWiABMYwd2M9Rj8q8Fn0uyvJZm89oEyPnjGQCW/iQdvpX15cusgZGG4NwVPQjGDXzx4h8I/8I7rk9hsVbc/vbSY9Hj7qfdScV+tcM5o3CVGo/eWqfVrrfvY+2yvEua9nUeq2OctrO+0lM3sa3tkR/x9248xVHbd/Ev1rpdClaFo7nTLhVCnJ+fO4HsGpbMPazblVoznkJwpJGMehrTGhw3cnm2j/YLpeW8tcJIT13J/UV72KxEZpqps/u+aPoHJJWlt/W51Gk+IINX/AHd8jW1wvBkHGfqPf1FbUtvLa4L4lhPIccj/AOtXFwF4HSPUYNjZIS5j4Vh/vf0rpdLvjaABWE8JHCY4x/SvicZh1B3pbdt18meNWo21ht26fJlfxR4R03xpZi3vUxKgJhuY+JYfoe49jxXlUEeqfDDVo7DVfn06U4tb4LiMg/wk9v8AdNe5hIrrMsB2nAyhPIqlqVja6zZy6fqFulxbyja8bjgj1B7EetbYDNJ4dOhWXNTe6e680YUa8qei26o4sTRKBLEcQvzx/CT39ga1baVLiIq4wT1HauJ1DRr74a3Lbg+peGZDhZ/vPbg/wyAdh/erdsbtTEkkT+fA65jl3Bty+hOeor2q9CNSCqUpc0Xs1+T7M9dONSKlFmsu4JJEx/fKAVJ7+hFaEU5nt0mA56Oh474bOKo+b9oVHVfmXqfbGcVJZ5t5HUbgkv7zDc7exFeVUjzLzX9M55q68y9Y5tvMCEgpnYR3U8j8KjCINQjdmIMisqkfxHGcEVPZ28k8qRxqTIvCgDqvpx6GodSgm0WFNT1O2NjpiXAiW7eRSu4kIuQDlcu+0ZrlhZ1LX1at5t9PX5HDOtClfnklc6rwHos0/wAJtImjG5onnkkHdd0z8/mKi1VWli8oHlyBycHrz+lZi/H7wb4E0KXw7NrFhouq20r2sumalJzGxZnTdszkHduyD39aPF3j/Rvh7osXiTxJ/otqTGWWHEwi3nCOQDkqSMfLuIyCa5K+BxLxHNGlK822rrdt3Vu6tY+Qp5jTU6tSclyqTe60Td9ewmuWZ1zxXo+kJ80ERF5dY/gjjPyqfq+PyrodQlNzfQ/KdoOXI6AfTvzVH4c+PvB/xEstW1rwzM1/dq8cNwirsZEA+Xh8bRls10+kzadewausM63F5YOY5YkyDGxxjcCM49CODXFiadenJUZwcXBap6NN7trp2RusfCpGMoq6Wi+e7/FGcG8pGOeAPoawftInmkuCeAcAHnJxVjVrwlEggBcse2Qfr7CuK8X67eRT23hvQbV9R8RXnyxQxD7ueDI3YAe9PA4OVeait3+C6tns0KaS5paX/BdWzI8a6xfeJ9Yh8I6E+6+uzm6lXlYIv4iT24r2Dwn4atPB+i22lWC/JGvLfxO38TH3Nc58OPhongFbia5uBf69c4NzdHG0N3RT/dz3713JdYAdv3z6VWaYyEorB4V3px6/zPq35Loc2MxUaqVKj8C/F9/TsOmk8hMLy7dz2FZFzK8reXFy5HU9BU8srSPtGTuPUfrUbvHYg85Y8/T8a8KEeX1OSnHl82RxQJZoTz5uOSetRhHnYs3T17k+gpUje6+Zs7Dzg8Z/+tWd4p8XaZ4Oskm1Sb7OjnaiLlnkPoqjqa7KdOpWmoU1zSfRHQlKUuWOsmascH2hhGvAGOR2+lTazr2ieDrL7Tq+oQWEQHHmN8z/AEUck59q8dl+KXi3x3cyaf4H0h7O2Q4e9kAdh7lz8qfqa2/D3wHtobj+0vF2oS+IdSY7mhZ2MQPuSdz/AKD2r2JZXTwqUsxqcv8AdWsn69EVVw6hb6xLl/urWX+S+Y67+OGp+JrhrTwH4bn1Q5wb67jKxD6DIAH1NMT4S654rb7V4+8RXN4CcjTLCTZCo9DjA/T8a9OtbMWtqltZwpZ2qgARxKEUD0xU8enk5PT3rllmlPDrlwNNU/PeX39Pkc/toU1alFR8939/T5IwvD/g7RfDMQi0vSbe1UD7yoN5+rHk/nW0qbwPLXAPfGBW3o3hmbUzlCBGpwXbkD2961rnwFNHEdl4sx7KUwPpmvnK+PU5v207yfV3Z5VXH0Yz5Zy1+ZxwtFAGCWx75rX8OaeNR1iCNwfLGXIBIyBz/hTLiwn0yYLPEQ2cAfwn6etb3g+1Ya4jEc+Sxx+X9K561W1OTT6MyxOItQlKL6OzOzWABRhcEHn2pmseE7TxXo/2W+T5lbMM0fEiHuQff0NXFTDEZwOvNXrFA7mLoCO2c+xrxssr+zxMdd9D4KdWUGpwdmtbny9478IXvg/VRZX+1kl3Na3UYIEw7/RwOorJsLPc0h647n0719V+K/C9t4u0KTTL0IQxyknRo5AMCRT7V8/Dw5daLqVzp16oW6hfaxX7rjswPoRzX6fXxP7jTS1rn3uT5qsXBxqv347+a7/5lGGwCjgD3roPh94fGpeLrd3UmCzUzvnkFuAgP4nP4Ui2W0Y6YrufhhYCJdQuO7yImPZVJwPxNfKYvFuFCbT1at9+h15ljZU8LNxerVvv/wCAdykfIxzxjNTElJ4ADkn5cdqmiAMjDcVwQMAZz7Gku0RHtiPXjHt1/Kvl6OHlFKon6/fY/L3O7szkviF4dXX/AAlqUGwPcQKbiAjqHQE8fUbhXzhNb+eF2gybiNuBksewx6mvreSI+fdxHBGcYHof/wBdePeEvB0el3E13cIGkjdkjXsgBP5n3r6bLscsHRlCf2XovXofa5DmSwlGrGWuzS9V/wABHmd38OteiQSHSpWUjdtVlJHfkdfwrmZ7AxTESxSQOAAY5UZWxn0IFfU7RN5PJ5I/WuY+IfhSLxBo80iD/TLZS8T45919wRXpYPiOUqihViknpddD6DC8QSqVFCvFWel10++587PC8Q2b9wPp1/GpIrtgf4mz+lXp7USr046kDg1Ris/Lc559Gx1FfdxrRnH3j7SNCm3exZt5z8vHPc+mKnCl24OD1/D/AOvRBbKSmT0/wq5Hb9h17GvPq1VF3Ro3GOiC2cAEEk/1q5EygjPQc8j+lUJY2T7v+FQLdkPyc54znp9a45Uva3lExcOfVG/lQoPA6YAqWOVcGseG7LZGePTtVq3lzyTnHH41wzouO5zSpW3NuGT5eCMnr6Gp47zp0GTisg3Cxc8ZNILgZBzg5xkd643SucTo8xurdfTH8qVblSeaw2usjk/jn9adDcBgMnIAHXv71m6HUh4fS5smTec/pSKmR3wRiq8EqufUk5rQRc9Rz/8AWrCXunNL3NCFbctjGDkc+lWYbXac54A4qeNOwwe1WAmB/h1rnlUZyyqPYhjhHXHWrCwhh0pyIScYq7FFk9PoRXNKdjlnOxXS2LA0rW+1enPoKvqn3ePyGKHiB+mKw9pqcvtXcyZIhVK4iz2x+grbkj6//rqjPD14/LiuiEzqp1NTm7q2z0GfSs6a2KZHGe4ro7qHr6j1rIukI7celerSqXPao1W9DFuIyPlHX0/wqk43EjpV64kBYLnHPP8AhVPd85yO2K9ui3Y9mnewiru6d+D/APWqVQoIwTgDHvTQB8uc46kigKeTjPHGe57VTfNuWy7BzjPTPTNWVY7sZ6dqqw+h69DVoEE4HHfJ6V58tzinuW4SOucircci/Q549az4jk4H+FWomwSQBz6/zrkmjinE1Y29/wBamE2PTp07iqCPt9/rTmm64445xXG43OFwuy1K+QOOfQVCxB74zxSIfMwOwBpXOO/ShK2gkraFd3OMnnHSqrP0A9jT5pTz7ZxnjNVHl5IHQ85rqhE7YRLiSYxmrMU2V5P4VkpN1x+fQVMk4x978TRKmEqdzTM22lFx196y2uufy4Paliuhnj8cVHsjP2Lsavm9PT86kWbFUPO+QFep9ak8z3yB3rJwMXA83+KPwwJMup6QoVH+eSNAck/3lx0Nc54U1+LxJp8nhjXjvlwfIuJPvfQk969ug1FLmMsmWh6Mp6ivL/ih8NWunGr6M3l3aZbaF6kcgj3r7XLcyVaMcHjHZr4ZdU1tc9bDV1VisPX36P8AzLPgG9h0i9tdH8Ruy2FhcCG6usEsto+Qsq4PVGIz7Zrq4/FXhLSfGFxo+i+Iv7USVwFbyj5Ik/uLNwrHGP5ZNeUaP4tGtNZXN0At7aZtL2Fhy8b8ZPuOtYfiHSW0a+ntlbKqQUfplc5Q/hX0FTLKWLcqVZcsnd6bN6a66W6/M5a2Al7VzcmtNtLevf8AE+hrtf7P16K4H+rkG1uwB7VvXyJeadPAcEMOB+FcP4S1v/hLfDKtKcXtvsztzhlKgqR9RkfhXVWV4JbRZN3baa/MsVQnQqckvig7P5bHnVIuSjLrHT/Ixfg0Tpes6zpecCN/NT/dYV695mYT3ryXQk/s/wAerMOFnhMbD3ByD/OvUEmJRh2rzs4/eYhVV9pJ/PqeTmkL11U7pFGxl8q/uiePlyKsaQN0W7O4sc1kNMwmusNyAR9DWroKiO3Tqc5OTXm1Y2g36HJWhaDl6fkX9XmEdkcccdK4fQ7Q6hquCOcgn3FdH4ouxHbPz2+tM8AWKszTkcDue9Ok/Y4eUy6Mvq+EnU7nfxIIoVXpgVHLNgZyMCiSX061n3dxgbR9418/GLkz5iEHJkTSGaYk9AKfLL9ni579B0pI1EMRJIHc1SQnUJ8n/VDiutK/ojtUU/RDILNr2cyHhfUiugtIBax7Y+CepFRwReUAAOcVbjGTzWFWo5adDnrVXPToOQbTlvyFWkJPPOB2FQFlTJYgYHWuL8YfFKx8PI0MB+03PQRqQce59KmhhquKnyUo3ZhRw1XFTVOlG7O5vNb07w/aSXd7Oq7Ofm7d68A+Jvxgu/EjSWulyPbWIyGmTguP9k/1rkPE/iq/8RzmbULl9oJKxIcIB2zjr0rl7u/JQ8lj1P8ATp6V+rZRkioxi6qTa6W0v3fdn6Bl3D9LCP21d80/wRmX9pCDIf4z1JyT9al8CeBZfGniOCJUxZwuHlftx2/GmW1rceJNUisrVfMZiNzjoo719IfD7wbD4a0qKCKPErD94+OWPcmvpM3zf+y8L7OL9+S08l3OnMa0aUH3Z0ctlFDoZgVBtSPb+lfOk90DqN1gD5ZmAxjHXBr2z4l+Ko/CPhyVs/vmGxF7k188Wtwztvcqznl89yevTvXynDmGqTpVK8tpOy831FkFOapzqy2k9DpNwkXpg+nTHNSx8ZJ/yKo2s3+3uUnr0q2GKgDCnPbtXsVYOOh9Yy4kvPXnrx0qzBMCuRwAOcdKzVYEcY9/SpElK9Py61wTpXRjKFzYt7nnBOccH2rQjuh09uBXPRzDcpJ4xVvz8DI7Vw1KOpxVKN2ac93jjPFNgugSfT9ay5rzuW/AVCl5sA5Az0NJUG1sJUPdOlS+/hJ5PrxRHqSuw5/TmuaOpBcqWAJ5qP8AtPZJnOAepz/WhYOUuhH1Q7iG7Bzzx0pJ74bevPtXK2+rArhX3/Tmln1GSRMLHI2e4Brn+qSUtTm+pvm1NOTUDv8AmJJrG1/TLfX7MQzYWQHfHIBkxt61Va6mdv8Aj3m/79mlaaXGfJlX6xnP8q9GjSlRkpwdmjuhSUGnF2ZxU1i9tP8AZrlFSXPKDlWHTcD3B/8A11ZtA6vlfmkXnY3DAdOvetfU7uGSP9+v3OjMhUqfY44rLhnt5W2POjsOFkRsEfhmvrIVp1afvL9V8j24VXKOprW11FcKUcK4OQyFc/mKnFl5RBtn+U4/dMcgfQ1SCZXzGHnLjKzRABh+VSxytENylZFHVkGG/EV5k4O/uv5dDCSu7xLcM+HA+aORc5Hf6e9aKXcc6KJT83QEZFZguo7kAShfqByD7HtSOjRoGHzoPT7wH9a5JUed66MwlBS30NV18uMj/WIQQRjPB45HpXD6j4RfSZpLrRIVaJjvm0v+Bu5eEn7rf7J4NdHb37RAYdip6nPSpvtKOdycEnnHHP8AjXRh6lbCSfLqnv2Y4RnSd0c3YTrNbi4t38yHkPjggjggqeQR3FR6/wCKrTwlbwXd3ZXlzFLKsMS2UQkd3bhVA4xkkDmtW6sLd7w6lbTwWt1kC4WeQRw3I6fMTwr46NXmWseOvAnw50rU9V8WeGrm78Q6peT3lhp9zcyyyrYq6rC0bqQiZkXfx26Zr6PCUI4yV4wcr2XKt3fpvst7/eeRm+awwNLmel73b0S9e+u3c6jx/wDE3wj4H0jSNf1SDxTp37z7NMlus0KGVGJZWbb5Wdwwdp+Zeh4r5Y8QftRfEbVB/Z6+JbKCyllcrA8Ee1EkHMbttIKpuAHf5c113jj9pnWPGHhhPCzaVaav4IiuLO1ldpJbVpEaMOLWRizFGV1ZjL/0y9DivO7VNOsb/VfDuktpXj2G8uf7Fs3s9GkNydyJuvLaFcb3UblUn5ifm71+p5Bw/SoUubGUE5X05mpWXS11dNdV6an898QcR1q9Tlw1Z2Xa6d/W9mjlb7w/cWwGsaxHa6jpMGrfYNQubbUUklldGXf5bbizIyjhwCvPWp/GNr4h8NTjRdRstWsYbaWW5stC1hnkaCGQbhKIyoVlMeP3i8HGRXt+o/DL4g+DdNbxZoXwbvdGswZLOwv9Rso3Yh0DM0ttKznzcRt/D90twDzXjPhnx/qcviXT9R1e91TWUbzbS8Gn3zpqU1m8ZR7dGOQsWM4XaVGTX3vJHS62Pz5V6l203r+PqSeFvGWu/DbxJBN4Xvr5L2KdriLTWt2kgmXGVJjyd6hM/MRn06V7N8Pf2k7m78QaP4i8QeI77S5odPkW7EkInj1VhcZMEQXBQlG75wVT3rwObxLZalaAPZtDPaaa0NvqM2oubklZCyAH7uQjeXsAHy9MUy81nStZ8R31zYaZc6Hpr2wtbextplu5EkMW0LvkwWQuCf7wB68V5eNynC45N1ILmas3ZXt21R7uX53isC7Rk+Xtrb8/yP0eh+JvhnWNMSfwpJDqd/qUxtbaOW42xpOqbikjMPlYDOFxzg4r0L4a+C7bw5o+rXTXK3/iO9+a8viNuD1KL/dRRwFH1NfFPws+I/gDX7TwP4MuLP8A4Q/V7YpFe6tbwpC1w43JIjXDNz5xIO8jK8gV9u+BfFfhnVYZPDOjaxFd3tmqyTxG4WWYRFcq7MOHyO4/Gv5yz7K6mV3oYeMkndu6u2k7J3Wluy+/oft9DNlj8InGSb0vZ31snZ9dO1hLiQ2snlgE4wCT1qo8rXGVXIx1bsKdqLF7qRpW2DPAOCQPSqQvDPhLbBH97ov51+fQp6XPqKcfdT6k8zRxAY+/k4Pv7etRJbbsPJxx90/1pjzw6em6SQFj3b+QqCSHVNZCi2b+zoSMNM65kI/2VPAPu35V0xg3u7LuzdLlV72Xdmf4n8aweHtlrbwy6nrMw/cadbfNI3uf7qepNcrpfwcvvFOrf2145u/OmP8Aq9LtiRGi44Utnp6gfnXpGheGbHw8kn2SDM8h3TXDHdNM3qzHk1rlCqDJ2/Q5/Wu1Zl9Ti4YLRvRy6v07L+riWL9knGho3u+vy7L8StpunwafaRWtpDFZWsY+WGFQoUewFXY0VcnbjrzUazhenJPel3GUey547V4E5TnJykzz5Xbuy1HNGoAX5nPTimO5bqc8dB2NTafHb/ao/tOZIcgFF+Xv1z3r0BvDFjJCNkSqMcblHTtyK4KteFFq63PKxGLp4aSUk9RPCscK6JbKi+WwXJP95u5rVeP5SRjPpWfZINHjERTEYbIPUCtSFkdcoQUI6en1r5yu25uXc+Sqv35TWzZUns0njYMoZO4PJH+FZmm6Y2n63byKf3MgZDnnbkcfhkV0T27RkMVOCOMjqKp3sDtGwiPzFSVP91u2fxopVXH3XsxQrNxcL6M03iRIfN5JVvm9CDT8os+QRsGCB7dqpWOpC9tVlXhJVD7TkEeoP0pfM2gHvwD6EdqTqWslGzVvvRw8krtSN9oYruEtgbsh1yevPOD+teffEnw8lxFHq8YKyQYSYnuhPB/4Cf8A0KunS9ZYwh5iGOnalYxXy3MDjdbyIVcYGMMME4r7ehmNLFU4xkrS2f8An8h4Z1MJVVWL2/LseRSW2DzXY+BIxDYXHGC0pOR16CuXNq2m3kthMSTGSiOR19B+IxXXeFgYbJgeP3pP6CvDxt403Fn1mOnz4fTrY6JJmGWDFSTk+p4qeW7zBCoP3HJz/Os+RsYweDimSSkKpzxnArxqdacNnurfimfM+yUmmaL3KyXd0T8pYcMMdB3rmJ4B/adxGBwshOK1UmP2qYHByM89vaua0bWhqXiXxNZY+fTruOI/7rwo4/ViK7oe0rRqT7Wf3v8AzZ1UIOF2uiX6I1imZVBOe5+lMmQyQNn+KpycJNIc9MUjARRRbzgKMkntXNHVqxupanzrrOkvpl9PFLEVhaRxG/UMNxxzWW1oRyvI/Su0+G13F45+H63Mzeatxd3mxzzgC5k2EH2GK5uNBHmNuWUlDn1BINfqMK84TnRl8UG0/OzsfqWX4514NPdWKMYJBJFWbYjHPGOlE8GcbeoHrWh4M8D3/jGcOCbTSg2GuSMtIf7sY7n1PStZzpqm6lSXKl/X3noYjEUqFN1asrJGaba41O8FnYW8l7eNyscIycepPRR7mu98NfAWNttz4lvZLhyP+PCycxxofdxhnP0wK9G0Dw7Y+GrMW+nQLbp/G3VmPqT1J9zWwqNxn6fSvkMVn1W3s8L7q79X/kfA43Pq9X93h3yR79X/AJfI8r8QfBLTpLeSfRGmsLpUJSISlonP8JYNkj04NeOR6lNaySW12pt7qFmjlifIZHH3lNfWdziDc7HavJyf518OeK/Gseu+MNf1K2/1F1eSNAd2coAEDfjtzX1XC8sTm3tKdX3oxSd3unfa/mezw9ja+Jc6daXMkrpvV3vtc7RtXVlIJ29NwqzDqYZDudc9OT29a83i1w+Wo3L77e3eraa8Y9yh934+or7Spk+lkj7dRjI71tTXdhWUj1681csLsEjnkjjFeeRa95rfewuevXFdJpV+ZCFBBxgHPWvMxOWunDYqdFcuh3dhNucd81vRSKfrjFcrptwDtI6j19a6G1kDdOTXxWIhZnzWJhZmrCoPIqwi7wMDIqC2zjkkduatqRtOK8mT1PFm7MliTB9DVlBg81VEnT+dSCXkH+lc7TZyyTZZLgHHrTDJxyePfpUD3HQfSo3mHX+fapUCVBkrZOc5qvLgjvSNcYznpUElwBW0Ys6IwZWugBnvj0rDvSBnHbk1r3Uu5OOvr61h3f8AFngZ4Br06CPWw67mLdnJPoefxqpjBOOP/r9qvzKScfy/pVOQbQBj5T0r6CjKysfQwelhF4zyoHb0zUsZDnP86gVfmGD9f8Kli4xz3981U0UyzEwXk8D86sRkDoOKq7gwPfv0qdSTgknAPTGK5JpHPJE4weRx+NWYyvQ9u2arDkf4VKhweg47d65WrnLJFoy+/HWnxHkfy9arYL5xx9ami+XHb39aya0MWlYuwy8nBxinyyEJ836VUVhg4OKkMjMMfqKwcdTmcdblK6cjNUXIHJ74xzjNX5h1z71TZSQe/euyGx3U9ERF8n3FHnnGep5796jl+Ven+P51C5LFhnPT6YrpjDmOpRTJ3nJTk8r19antpuOTk9P/ANVZoch+vXtViGRc7dw9xVSp2VglBWNlZd2ATyBml83A9R0JPWqaycAckdRil3kngfXHNcPIcXIUba6aCZZE/h4PcH2PtXQR3SX1plPTkHsfSsDU9Nm0eZkY+ZCc+XL0BH90+h/nUFretZyEryrZDxk9Mmu6pRVaKnB3LlTVaKnA4v4heBZUuZdc0iMLdr/x8W44EyDr+OBWbdOviLw5b30WWlg/dSb1O4KOx78V6xKi3UYkU7xzxnr7GvPtTjj0TxMVQbLHUUO9ByPNA/qK+py7MKlaMaU9ZR1T8lun8j0KU3VjyS3X9WJvhVqhs72CAn93MjQHPquXX+or0e1n8i4kjzw/zp2xXjemA6TdswGJbaVJh6EBufzGa9N1C7AEUsbbimCPcGuDO8Op4hVIbTX4o4J0Lza7muLnbqNtcZ+62Cf8a9Bjugw8zOMjpXlySm83KpQkruCCuv0u9km0yBj1Hy5r4zGUbqLfTQ8fHUOZRfbQ0lZZGuiGH3e/AHStnTmYQx84AQHjvXnmseI7XQrO6knuYYyTjHmLu45PFSaf8XtBXTp559Qt44rdASQ4ywx1A60VMsxdWlGVOm2u9mePXp3VotP/AIY6TxHMJsRfxFscd66/w5Aum6WiD7x615rp/iG115re/STZbnnEnDD6jtXoUV1mEYbK46ivIxtGdKCoyVrb+phi4v2MKa23NSS4Jz+tV4SJJSxPpisxrwrxnIPYUhvHdRDAN0h7jsK82NFo872LSJ7+7a7nW2h5AI3becVsWNsLeJcfTNVNPsE09f78jckn19K0opMAnNY1pK3LDY5qs1blhsvxLEYA4z1qhq+vWehWzTXcyxqORk1yvjj4mWfheAxI3nXR4CLya8J8QeKr3X5jc6jccE5WPOAvXFe3luR1cdapP3Yfi/Q9nLcjq421Wr7sPxfod54w+LV3q+6HTyYLXoZOjNz2HpXnF3fMu453uxyxOc5/GjTtM1bXZQun2Mkik4MjqVTP1rsNI+DF1cAPqk+Nw5ji4x+PWvv4Qy/KocspJeS1b9T7iDwWWU+SDS/M80utQM5CL8754VOSc/StrRfhxrPiaRSyta2zYIZupA9u1e3eHfhdpuloot7Ubs8swySfXJ5rvtN0KGzx8oBry8bxVClHkwkbeb/yPBxmfU4pqmrs4rwN8MbPw1CCqASHln9TXYXs8OmWrSDOAONoraEQHUcelIBDwAg9ORxX5zXx1TFVfa1m5M+Iq4ydefPU1Pmbxvpfivx9rRmh0W4NlFkRbyEDf7RB/SsL/hW/imyXdJokyx9/KYMcfTPNfXUSnAA4HoBgVI8QwBx6819RS4sq4eEaNKmlBdNT2afEVSilThTSS9T47FtcWE3k3EEtvLnhJk2kj29TV0HAGTx0B9q+kvGPhrTtc0qWG7giAAyHAwVPYg18+3Wli1upIlkEyqxUSLjkDpX0ODzanmMXJx5ZLft8j7LK81jmEHePK0VB93H3uenvTPuk/e4PGMYq15BUc/jUckY3fxJnv6mu6NVdD3VJCLIcjPQdKmaXC9ee/pVeSI7cdT6dakIZkwQOPapkouzBpEFxOyjjqOvt71Se+MZ2E5A9fT6VYu0LRt3yuKxLxwmWPQD9O1enhqUZqxpayNWytrzVxcPbRo6xffBlAbdtyAPY561NZWmpW6o1xpsbzDqUnVhn/ZziuBu9XnsbkXFrM0EsZ4khcg49CO49q6PQPixY3swtdd2WFwxwt0n+pf8A3v7h/Su/EYHEwg5UoKUe2t19zOKdScW+x2lvJqRAxZlTzkBgx/nVgPeISWtZDjqQDj8Oakt4BIgkQ742GVdWypB9CDirSxNjjJ49ea+MqVLOzj+ZySqK+y/r5lMamqN+8juF752nH16Vag1m1H/LyQfQjFTh2j6FwME9KtwMzouSpAP8Qz+Fc0pwtrH8f+Ac85Rtqvx/4BwHjn4qPomoNp2mC3nuBGJJJZgWRM9F2gjJPXrXKx/EfVdRV0vtN0q6Dg7Zba2BdePvYY/zrnPiPodxJ4+1uPz4RPJKsoDgr8pACgYGO1UNP0HxBbsjRC3uAByhmCn6cjFfqeDyzBU8JCStzNJ3ej1Se59FhsHQVOLcVqk7nbaD4iMCH7Xcyy/3XuIRFIPZsYU9a3/MgvVDq43rzvjYZ/SuPsptbtwRL4cuXVeWEU0b/kM4NbVvfQq6mbTLu0bOCXgOPzHGK83FYeLlzw38mn+B0zpxTvH80y/OzxfNMPMXtIo2vn39abDeyJlopBKF/hXhs/7ufSrMV1aXScTo+OzcEHqM9KoanotyczWRS6ZSPlZ9r/RW6H8a4oOMnyT09VoZJx2lp+RagvoLt2K/u5h94gdfqKsHaud2UXqHVunrXFP4igjuDBqBNrOP4bv9zIP91+hrcsLiS52C2u4J93y+XORnHb5lJ/Wt6mDlBcy0X4feaTpqOpxPxz8ZaLoOj2ul38ouLm4IukWO2eXy41bYrnBwp3N3BzVL9rjwF4UvPhL4f1ttcbUvEtrHa21k7yF2v4WGfIRIxtVudwbH8OKcPihpfg/42WeovbXa2kbvbatZvamWQmFWUXKKAfkBK4ZevQ44rmvi98IYPjRpl18VfBUWm6No+nwSM9lsWB78Qyu09woPyoedoEgVm29K+zwNFYPEYT2spUox1ctLSlLTkfa/zvvofiXE+KnXhXpwSn0ts0kr331to9keRfCb4VS/EC11fW9Bu47TxboU8c/9l3soL6hLIxEVtbRBSS3yTGQyfKFUA9TXReCZ7238S+IPEd5dapH4x1SzeDS9J8FvDp0gjaEhbrzkHlxQgx48tAGfOenXmPA/xM8K+GPCdtpCeHX0fWQ5k1TWYHlk1TUlkkANnA4dVtojDuViQxYt0r1H4f8Ah7wd8bPix8U5LXQV8F/DcWh8QIttAf7RtLKBgBbWyJkq0g8wvhWGFJ6DJ/ansfzzNts4BNF1fxO/9nT+Fo7PT7m4XTpNVs0nuTDdF41a5DeY3mOskbqzrnPmOMjNZfj34TSfDjT7qLU9Wa91W3b7NdW9qN373buVFKMSVVeWDhcdOteofBP4x+JfAmu3+v6e76F4b0qCW3bRLLTYxcyxEPPDvjwSFBVXeUJhd/8AtcZXxQhm0zQre2m8Np4Ckkne90rTH14zC581lkRo1Ubgw/eBmkbYC+Aqms3KSaQo72T/AOHPnS4sXtZTZIkktwrbtsQVzwuScDORt/LvVi1ns4oIGuX8pLZ5PKjtI1S63sm5XZiOVBAGCeO1aevxJaaXpcQgvbXUR812LmEJA7YIDI4yzFhnJztOeKoaM+nw3kEetpdTaYSovGsFjNzGgzt8tmBHOOfUV0dDSyvodT4dm0c6Bd6BqMl3drvt75J7GUNbQPvQzeYnEkn7kMFAb77cY619mfCzx94JufGNuvwV0jT1tBAsOt/ay9qFjz8kkZk3PuByDk7T8vevh3RfCkum3jW+tf8AEvuRBBeWdrcMEW6WVQy/PyNrRtkdifl619G/BHwp4TtvhQdV0/xZceHviHayzxSyzvEYGAZvLtXhYlXVhFuBJzu+lfBcU4ajWoKUpS3cUldxvLrJLVpW0d9H0P0DhetWWIUYpNNa7XstNLux9gz6lpbTS28d3/bN+jbTb2SPM6vk5VgoIU/U1kXVt4uvmEdtZ2miQ9N17J5koGf7icA/U1b+CPjC9l+E+k32q3W7VpEZZcW6wFjvJDsigfMQR16VrPq8IY73y+fqfzr+ba9sFWlRhBSlFtNvVXXVLT8Ufu1CpWu7Qvbvr9yWn5kGjeGYNJ/fTSyaheEYa5uCM+vCjhcewrY3LznnNUo7qa4HyqUT34/+vQiAf66YbuMhehP1ryKkp1ZOVR6/19wSUpO83qXDKBwO3QDrQIixBIA9z1qH7RBAAMqp98Zqvd69Y2Chppo4iThTO4XPsAeT+FZRpTm7QTZHLLojTSJR/tt2J7VOm4sFAJJ5wtZVlqn9oAGJZJEP8Wwqh9DlgCfwrZiZl2jcB6hRx+dc9SMoO0tznneOjLdrpRc755Ng/ur/AI13+m3iXNsvzEkcMp9a4CG6bHJ5yOtammajJZ3CkElc4YcYIryMTTlVWvQ8LGUZ1o6vVbHbTASjBBP17VmlnspQ6N8oPbpVmOcTR5B69PeklKvnPIPFeLH3dGeDFcuj2NPTtQi1CHYW2yJk4PG4VGSx+UnIJyfr2rn5xJayiWJiFzwR2rWtr5dQgJBCyD7wHH406kNpLYynQ5Pfjs/wM/TL1rXWr3TJDt6XNuPVG4YD6P8A+hCtgsSpJ4J4GeK5bxcslvb2utW6mS40xy7oo5kiIxIvudvzfVRW9BeR3VvDcQt5sEqhkI6EHoR+Fb1qfNCNZddH6r/PRmk6d0qi66P1X+e5NFKXQnoTkEfzFRyXOx4zlsg4Oem3v+VRI3lzMOcMM89PeorpsYJzgD/9dZwbi2l1BQTdjn/G1gUuYbqLdiZcYPJDp2z7jpVrwXfpeWdzkAMjAkfyP5CrGvK19pLoTukiIdfZh3/KsPwfOI9TuYenmRhh+fTH1Jr1pyVfDPTVW/Cx6sU6uDcXvH8r/wCR2kjevTGPwqGRzlR1FOkJ2nA6VBLwM9ea8aKPNiiaOT/TW75Ude1eZ+BdSEnxs+Jtnuy4+wzAHp/qQp49q9FgJ+1OTydvGO1eL/Defz/2lfiSVbINvChHugQf1r6PLaSnQxj7U1/6VE9ChTUqdZvpFfmj26WPdFDHnmRgPw6muV+LfiePwh8P/EWqtx9ms5Cg9XYbUA+rGuxCZulz0UV4n+0ZK3iW68KeCIXO/XNQWa5C9raH5nz7E4/KubJaEcVjqcJ/CnzP0Wr/AARz4Sn7WvGL23fotX+CJPhBoEnhn4Z+E9OcfvktRNKPRpDvP/oVcRqFwRqN+2cqtzKPw3GvYZJhDcXbgYiijAQYwAMcCvNPDXgt/GGvSW7qyabDI8l3IrHJBJIjGO7foK+vwuIhUq18VXdk3zfe2/8AgH2eAqxoe0r1HZJX+/Wxp+AfBkvi8re3YaPRwSBg4a6IOMKey+/evbLOwhtreGGJAkaDaqR8KigYCgelPstOjsrWGOGNIYVUBI0GAiDgAD6Vfht9uM+4HtXxeY5hPFVO0Vsu3/BPj8fmE8bU5pOyWy7DVhOOcEdx2ApshWNdwwQP1PrUxG84z8q8t7+1eafGr4rWfwy8JXOqS4lmz5Fpa7ubic/dQe3dj2FcOCwlbH14Yegryk7JHnUoSqzUUcT+1P8AF9fA/g0aRZTY13WlaCHb1hg6Syn04O1fc+1fGFnqP2aJUVW2gY+90wKu6hdeI/iv4ykneO41nX9RkCpDAuQAOkag8JGo9frXvHgn9iy+vAk3ivXVtc8mw0hdzgdcGZhj8h+Nf03gKeVcG5fGjjKiVSWsratvyS1stj7fB1qeVQtN6vseGf2xsTJZRnuW9PrS/wDCRKw2iZOeVw3pX3J4T/Z58C+D1VrXw5a3Vwn/AC86gTcy5/4Hn9BXXan4B8PeILD7JqWh2V9bZyIprdCintjjIx7GvnK3iBl0atqdGTj3bSf3a/mdT4mUHpTuvU/P/RdUl1GcR2kU11LnCpaRPKxP0UGu50m7msbw2l5bzWNyOTDdxvE+P91gDX27p2j22iWi2unWlvp1snCw2cSxoOPRRWR4v8HaV4t057LV7VLyEjKlx86N/eRuqH3FeHV44w+LqezdBxi+t7v1tZfmOjxW3NKpS93yev5HzvpV1uVCetdhpT7gM5/GuB8LwNPECC+wSMq7nzwrEDJ79OvevRtJszs3Eda4s0UYTaR9JjZRtc14ido4qwuc5ApLePC+3c1eS3D57ivk5SSPlpzSZS+fPTJphZhW3HYg44496juNN/2faslVjexgq8b2MNptrdarSXvX1rSu7Ar2z2rCuoPLPHXnpxXbT5Zno0eSZJ9sOeuKZJeY49Kxri78n5M5NQfbM8g8j19K9BUOp6Sw19Tae4BxwOfX9KpTupznnPU4qt55+99OKXzecn1q1T5TWNLlIJVJH9az5o8/d6EdMfhWk4wD+WKj8oYx17f412QnynbCVigYivQYPTgU8oP7vJxVhwTkdj6VERlec4zyO3StlO5qpXGgZ4Jz7irSL7VCq9u49atRLgk8VlNkTdiWJCen+RUwXHPBqSFQy5PfipAnBIyf5muNy1OGU9SPy+PfIp6jtnJ+lIuRg9ycU4YPOcDNQyGKBtIz6/jnFOz8ue1IThj69eRTSfl7ZqdybXIZWHQdOvrVdiNm0cjHXHfFPmPXJxx+lVmO7ue4zXRFHTGJHIOMZqi4+bPQd/54q0TuB446e9V5euR+eO/4V3UtGdsSEZxkru781LbvtIz3OQPaowDuwAoH6etSRLk9epz9B/k101LNalvY0gePWnhtw9qgQ4UDOc9jUinPI4FeY0cjR1FxpvnoyRMsikfMh5FcnqWiy2BO1S0fX3X2rzC48CeNdAk87RvEst7jkJPKQfyORVm0+Mvifwq6weK9DeaEcNMq/qCPlP519BTyaqlzYOtGr5bP7mY06FSlrTkpeWzO3s9SkspNw/1Z+8p6n3/Kq/i3TI9asBNbEeZGfOjIH8X0qrZ+KdA8ZRtPo18iXY5a0c7WOPQHvRFqDW7hSMIfvr+ODSjQq0qinyuM1unod0PeftIqzW5yjOLm4jkbgyRmN13DhvSu08F6jb3k9tFejzUiX5ouu4AdAfWuf8VaNJoN7a3GAbS4beHU5UE9uPWs2C0vFZLu13xeRdBHmAJVeRgHHrX0dfDrE0UnpdaeQVJQqQ5lLR3VztJfEulX97L/AGdG+nRrKYFif7ynOMmtfVdUHh3w7bJb3y3F0u6b7LGm7z4x1IP4147rXie5/wCFmT6EugSPcaXCNQurWORRJeIwIDDJxweTWV4f+IerR+IbSytrZLYi7e3szqG0JIzD5o94PHXvXrUeGIzp+1qrdXSev4n5lmPENPnWHw70i7NvXX1PQfFnhay+Lnh6PWdXh0/Szp0xuIrf7SRLcRgHIZQRgmvI/GHhxdCv7EaXeaas0aZhtrwmMhWxgKc81J4h+CV5f+INSt7jWRPFJO9wXtpi1xEMfMquuBtDcAVl6/q2l2OnI1g1r4w1WHEaRONlxFNwF3Z6Ed+9fU0KP1ZwpUp3iuiWi+b0t6ny0G60KtWpo7LW+vfZb6bWO38E29xpXim9gs/FEup6oUSW5jkfMKL12Begx/8Arr2XRfih4s1bxTPp1rYm8gt41b7PHBsygxucORg49K+Obzxn8Q9GF1f6vpFnp00k/wBlnEYxI5IARkAJJHPavoH4b/Fnxb4IutDtIt17ag7Lq4Nt+8AIyUPQ54rzc0yenWfNWjGSkrdLqy1s0jaljHKn+75rxV/eXRvTfqz6D0bxFH4iBNqrhujHHAPfB74rstMRNNgGRmX1xXjniTULzwb45sn8OuieHL2I3mo/a2wYmYgAJ3B3HPpiu71Txtp2haeb29uAkQAYsentX4VneSVcFWjTpK8J6q2r9D6DD1HmFNKmtdmut/8AI7JbvOZDhQO5OK84+IXxdt9ERrPTmEt0flyOi/U1zNx4o8TfE0/Z9AtZNO0skg3k6lWYeqqefzrqvCHwY0jw8y3WpyNf3X3i0jbsn1rz6eCwuXv2mOd5LaC1fzey9D2qeEwuA/eYx3l0itX8zzTQPBviTxzcmdYnRJTue6nyM/Qe1es+HPgzoejBJdRJ1C9Bzul5H4L0FdzbybgIrSERQjAGBVyHTQo3SHB9TXLjs9xNdckHyQ7Lf5s48bndeuuVPkj2W/zZnRafGiiO2gVFAxwMYq9DpaRcudxqy08cYIQAe/U1C17jIjGT6181KpOZ8851J7FkCOEc4UenU0wXeP8AVjNV9ryH94fepgUT2rGyW+plypb6kyKXOXOPap0eNcY9OpqopaTpwP1qxFGcgnpWUvMyku5aSbdwBwfWlc7Rubgc/gKhubuHT4vMlkWNc/eYiue1HxILvdHbHcvdvX8O1OnQnUd0tCaVCdZ+6tO5U8YTSaxYXNlBJ5e5SpYdRXjVzpb6ZOIZFx6Ht+FeuAc+nuT1rzz4gXUUdzEitlyT0649K+xyqUoP2Mdmfd5M3Sl7CC0ZhFRIOmOxNVXXnFEU+75Sfc+tSF95PHHTn1r6Oziz7FJxZV27jkY49aaY/mOM49anwetOZDgCtuaxtzWM25BYFSQT3+XHtXM6mhEb4XnGPl/xrrbhdqt0554rm9UjKZPQjpjgZ9817+Xz96xd9DzzWpipcr09egriNQ1JslQ31/8Ar16DrloW3jZxg5A/GvPNZt/3jkdM444/zmv1bLnCSPn8dUqQi5RHaJ4+1nwpN5mkalNZrnJh+/Cx/wBpDkGvTdB/afuooli1vQorthwZ9Ok2HH/XN+PyavDZIGZsY+h/nVmyszuwzc5GK68ZkuX41Xr00332f3qx8lTxtepV5dj6t0f45+DdVAVtTl02U8Fb+FowP+Bcr+tdnpniXSNTCm01awvN2MeTcox/LOa+PVt9kefTGVqJNNik2s0Sknr8oPToK+FxHBuDqXdGpKPrZ/5fmfRJuWjPf/jXocq6zp2tyMq6UY/scsyJl4ZSSUdiOCpzjPasOPTbyyI8t5ZYjjmHDA+4BrzvTrAQptaR40b70bTEKR7jOK9C8My36W6Q21rPf2wG0eTGzMoB7NgDH41VTCzwOFhRdRS5dNdNOnzR9PgsQ6dNU5PY6Kwv5YCUMUoYesbf4c1tR60doK8+mcgf0qqnm20myaG4t5AAQrgqDnk46irJMjLlZBt/D8etfH1nCo78v4/5HRNxqa2FOpW0xJliikzzzg5P5ZqrJLp7fLjycHjy3K47jof6UlylxjiSIjuCgPH4VjXJuIjxaxSk9NrbP5cVpRw6k/ddvmXToxez/E2Z2srsCOeSK4j7R3EYYDHcZFUj4b0Kd/n0TT3X1WEIcn3GKxXuJDkmwlBGeRMn8z0qJNb0y1cI97IbhjtNvE/nSfQKgNeksLVivcm/l/wDaWHSW7/r0OK8UeJZPhF4v8RanHob6bo1zpcllaT6fI3ms7KG80ZP3kkEeRnG2p9I+DeqfFXVFsdV8fJo2gySxX2p+F4nV7mdWih3t5qEGTzRGSWxgMDwTWv8RPCkvjPQVuU0q5sH04vLHf6vcLFCiMAJAUc5JYcdq8e+H2h+FPGFhND4g1r+wtUbW45NL8QWcEtqwhJka4iWQgqApKhQeFZlwcZr7fDWrYL29KfJUjaLaiptbWdm3tu3ut+h+QZ/h+TEckvejLVLmt63t3vZLbubkviq6+FHxL8Z/DDwf4Wtpfh3q93bXGp2d+sd5KFWIKGSaQjYoaVWIY7lPcV5JZPf/Cnx5rej3D3OjXxFxpeoN4gsiJoRvKNHFKjFw/cMp5x6V7I37LHgzxvrOtReHPF7aTomiW8ia1qd473tzLcMzNiQKqxIg8sMWUkkGvG/iZ8RPHGqr/ZPibxdq3iCGaaOFbqZhNFdafAxEM1urLlVBSQ7gfm4z0r9ByjMKGKpLDQm5Tgle6ae27v1e+99dT8HzbLquHqyqSgoxk3azTXovTYl8AfFDVPBnizVfEPhS1hvNYmtvswEkKy28kTQ+VOkgkAYhwN+0HHbpXH32syvpGkwq1609rbtZi4nczx3MZIPkrGR8iqSBgE960fiR4L0myaDWPDepCWy1DUrmK00lHjNzawIF8qSZUkZkeQEnaR261wsM11PdJ5k8zsFYttkO5Mg5Xn7pPevolFPU8OKtsy9qN+lwHCTSyLGdsLu7CMxhQuQn8OQOB2FULOJHngR0WVGdd8Qk28ZwPmHfmiBOQN5iuWAEQaRVRVxyrFuntnirtjZm8usWv7i4jVmVWUNEXXlcuTj5guB6nFaaIs6zwDfLbeJLa01SN/EGnRSwQz6Tbqk7Xdss4JWB2BAbcONuDhmAxk19P8A7Tnwwaym0LxVoGiaf4TVk8q8hS3t4xGFkWUzNg7VkUlU28k9K4n9mDwf4H8fS6pH4pub0TW9oPsf2RRYxWyyDL3EbjAMqn5Bn5QvXNZGv+PPEPhrXda+Fl/qa3unQRvp8DmBQ06u4kim3KTudkPVv73rX5zj608ZmqjhW06K95NNKUZLddHb036n6jkOFVDDXxCVqrtGS6NbK91a57z8KviDHDZa7Lf6ZrniVbjVp7hdStLZduchfL8tWKjaR2J4Irsx8UZzKYrLwdr4DcKGsSmfqa7X4XeEB8K/BllaRW9xJezKLue5uARlnUHaq9F29PrXQzakbs/vZmMh5JdiSfzr8OzXMcFPG1WqHNrZO7S+7/I/Z6GIjFKKhzJK1+Z9OttfzPPLTVPGWq58rwx9hXtJqN6qcfRQxq3H4a8Z3uPP13TtIT+IWVqZnI9NznA/Ku3FxER2+lPFxGO4P0r5yWYuP8KjGPyv+baNZYmf2YpfK/53OdtvBwwPt2t6jf8AGCFK26n6+WAf1rUsPDuk6Y/mWemRRyf89SN0mf8AebJ/WrrXKYGeR+YpfMzwqEfhwa4KmKr1NHJ27bL7lZHLKpUnpJv8l+Ghf0+wn1O7Ea4B6knnFdHP4M8lfvsWHcVyNne3NpOk0QZWU+o6eleo2l6L22Rs8kZrwMbOrSs4vQ+fx1SvRlFwfunGPoUsR4bkcc02O3MBxJuz04PausvIkl/w6VmT25wQQGFc8MQ5L3jCGKlNe8SaXP5Oefl7885rSWTK5HQ9RXNBPKbL72i6kBiMfh3qq3imPQtas7G6O2xv8pa3BJIEwyTEx7FhyufcVSwsqzfstXv9xz1KHO246s6uRwY2Tna3Udqyg76dcbgSFJ65/T61fkba2fzqGaJJAYzyD7/rXNBW32ZnC0dHszTju1urfzBjDcEelYfh9v7FvrrRGb9zCfPs89TCx6Z/2GyPpiobe7fTp8HnB6diM1Nr8JmtrfVLP57qyJlRR1kj/wCWifXH6qK2pws3Sfwy/Pp/l6MHS5G4v4Xt69P67G9cuBHkckc/hTZf30GCOoxUFlew39tHcRMJIpVDqw6EH0oQ+WTH15rgcXF2e6OZRa06ojgYFSjnh+D9en8q5vTozYeIIwcgZK/g3/6q6B3Ecz/99D8KydWXydTtphypKnPb6130X8Ue6PQo7yh/MjqZJD5foSKqStiL171Kz8cn8apzn9zjg1wwRwwiWbXi5POTjt9a8O+BiG++OPxKvP8Apts4/wCurD/2SvbrSQNcc9MfTNeLfssob3UfiFrORi61ZkDHuAWb/wBmr6rLl7PLcdU8or75HqYf3MLiZ+UV98v+Ae+xnJmYjOTgCvDNDP8Awlnxk8UeIs7rPRo10WzPVS4+aZh/wI7fwr1nxf4ij8IeDtT1mTn7FavOAf4nwdq/ixUV538O/DjeF/AtlZzH/TZVM903UtNId8jH8TXNln+z4WtiOs7QXpvJ/dZfM58BG0Z1O9kv1/C33l/VJJ4tNaK2i867upNsSep7Z9uc/Su18GeF4dB0qGwiAOwmSeQ/8tHPLMfqap6BpnnXP2thkKuyEY/M13FtbbLURAAB/mkyR0HrXJUrc8fZLZavzfRfIwzDFWj7KPe79f8AgIrRQsTu4OQePX8Owqw6MiiPGJZB69BUsWHdpm2mNP4cZznp2qte3Is4Zrid1jwpd3cgLGuMnOenFeM4der29O/zPA5nOVkY3irxHp/hjRru+1C4Frp1nGXmmxkn0CgcsxPAA6mvifxfa678ffiHb3V3bSohzDpXh+B8fZ4MgtJPIOFY5y+PpXovxG8b6h8XPEVppOiWpurGOYnT7dSVNxIODPJnoi9s9Bz1Ne3/AAq+Elt4E0vc+261S4Aa7uz/ABDrtX0jB4FfqOWRjwxQ9vy3xM1ov5U+vl5v5Lqfaxw1DJsOq+K1rS+GPbzf9eRh/CH4I6Z8PbP/AEaFLvV5ECzXix7QB/cQfwrn15PevUhprWZKsMse3YfU960La5jhQCAMqD+LGCx78elVpXLEmQnI5APJ+lfDZljfrE5Vas3OpLd9F6HylXFVsRUcqj/r9Cr5arkYy2PwFBIbjkD1pz7VILHHt3NOQc/MME8464r54LkROM+1eZfGLx8PDumf2TpsgOvX0ZEWwZMMZ4aZvTvtz1NWvir8YLPwL/xK7IJf+I5lzHaD7sIPSSYj7q+g6tXj+haReatez6jqEz3eoXTb57mQYLtjAAA+6oHAA7V9xk+U8kVjsYrQ3in1fp2/M+hyvAurJVqi91fj/wAAn8NaU0MMca5G0AZHX8a7uxttigNwag0zSBAF3Dnr+NbggwvAHNdONxft6jfc+sxOJ53ZCwQgcZ4HNW4kXrjpVLzNnGenfpViG8XHPWvHmmzyJqT1RpRAgg1OecZ4qlDeJn0z+NXoriM981xTTXQ86aknsU7m3BXgf1rn9T09mzkcdq66Qq3OOnasu+24PqeK3oVXFnTh60os811XS2Vug68k1i7WH3gee5Heu51LDgnAJIJ/SuYu4U357e9fWYes3GzPtcLXco2kVYpSV9OcVOB6Y96rIhUgZyMc4qVc7+nHT610SXY65JdCwF4A/wDr80yVCAPXGR7VaVcg5Hb6A0yQdf1rBS1MFLUpEED5Sc9R7GmdsjkDvU2A3IHPXrmmlenH49K2TOhMjRASPQYAFWY+On196iwMgZBpUbn1PfAoepMtTQgY+3J/WrBPPA/WqUTDOM8+/WrJk/WuSS1OKUdR5XofyPpUcjgYPUUDaenXr/n1qGRvU5NJIIrUlzk56nqKSQ5HXmoUmGTx702WYtn6VfK7lqLuMkOckHB9aqScnjn+vrUztnjoPUHFQyLkZ6entXTHQ6oKwwcDnnn86icfmO9S4wPx696jduenB6+ldCep0IidV9cenf3qSEfMDknHbtTcDoefpUkAxgY+o71bl7upT2Li/p1xUg69ajXrwPqPWplTuRz/AJ6Vws45MxEu1kZlDLk5yA2DimtGl0pWRFlRuCjqD+hrtL3Qbe8i2SRKc9wMH65rlL/wTrFrK0uk60ADyLa9gWRM+mRhhXoYfE0ar0lyPpfb70jnWJhPrY5nUfhRoGtv5y272F1u3LPaHyyG9eKdZ+BtY0aKbZff2rbj540mTbOGxyA/AOfpWkdR8YaIR9s8P2mpRDrJYXBRseu1xj9av2PxR0TcIdVtr/Q5un+mQEIfo65FevLEZio+6/aR8mpf8FG/tasdaa5vTU4zUdVkn0WW2eN5mQhkiP3wwPIweleffF34iax4N+GGptpMOTrBjidzx9nY8F/qMYr1z4jX+j2cUOs6bcpc3GQW+zEOjoR1YDIzjoa8/wDH76X408MXbWJjW1uLdo5EXDkSFeW29ua+tyis5zo1KtJ8t9b30aa0+/Y4MycMZgq1HDvlnKLduqdu3mfM/wALpPF/xH8VXWm2OsRQ+ILi1ZbrXNVmYCOFeke/+HNa+j+FEs7G5udenu9O1+HUXNhqgn8yzjli5BU5wynGM1Q8X614U/su28H/AA0hvEj1CCOPUbvVm8uSS4XJdhnoowa9A17wHc/En9nTwRf6jqs/hqz0ZJLbOpRhbSVVJAK7AM52jDGv2yo4yim7xTaVra/PyZ/LNKcoTa+JpNvX8F5ok8J+LPifa3tt42fTYbbR5L5I5o3nVzKG6SmI9YgR96vbPDuu6d4g0vU9b0/S7G+8a6kG+3JHEscfm52xvgZ46DIr4y0651SVoPD9pqMJTV1+zebcynyYowM4XGTjvXW2mo+LvhFqFlo2mSJrmoWMU1xp97pU2UaNyN/nDrhT2bpXj43KqeJg4Ky2ta60XRu+1z28JmlSjJSbbtq72er/AFsegeM38afBLx5ouleLfC1ppLXKLfmTL3IukdiAY8/dYNxivV/hf8VdT0zW1udS8OyXGioXumg2Kk0FzkBVkDHOMV574b+I3irVdF0zVPGOp2eo3E8n2WewkDXl9JCmSvl4yI1B5rK1rxVL4u1Ce3j8JXFn4eS2e+k1YXRjuJO28NyC/wDs141fCe3mqc6S03aemj0avbU+koV5PDzftW09UrPd9NOlj3PxR4a1nxHHr+u390JvEOvzRLFpghYRQRryAAOhx1bpXeeA4rTxTaLa6+IUvLZgDY7gzELgBq+MfDvxS8S+G/B2p+NLjU9V1p1X7Hpy3cq7YYZDhQ2OS+OprpPhB481TwR490mXXLy2u0nsi0l1Cd5JYgjcexr53N8ixVfA1IOd5Qu4taNtLZeisepleNoqvFUE4uSXyvpe/m/uP0CS4isYhb2qAYGBgVctLOSfEsxK+xrmfCWsRarZRXqkOkg3Ka6IaypbYCCwziv5ir06lObg1qtz6GvTnCTilr1ZsrcxWcfAxUEmovM3r6CsnzJLggyEk1chTYBXD7NR1e5wujGGr1ZZBdj+9b2wKlUrkDv6CowY8ZOce9UdT8YaNoke68vbeFf9pwKI051XaEW35GahOb5YRbfkbCRMeSe/brUqwAcn9K8p1n9onQbIsmnrLqTjvCvy/ia871749+JtYLLY239nRnuIzI3p14Ar3cLw5mGK1cOVd3p+G56dHJMbX15eVef+W59K3+vafods097dQWsQGd7sAK8h8ZftO6TpIktvD9s+q3XRZT8kAPOPmPX8K8E1W51fXZHmvjeahIeomyVxnnC8AVnHSdTfbts9nygguwAH4DNfd5dwdg6L58ZPnfZOy/zZ9BhuHaFJ81duT+5f8Et+MfiP4l8aXoutQ1WZQpPl2tuTHEn0weT7motJ+L3iHw06hLxblM/6uXr+B61mN4duW/190sIH3lhXk/iav6fp1lYtuS3V5O0rtk59a/Q3hsvjQVH2UZJbJJWXzPo44OPKqcUlHseo2/xe1DXdJDfZms5Mfx9fy9KyW1WW8n8yeVmZu55rnftiqcZyByPl5x+NSxXPzY79cV80svoUbulBRv8AM7aOFp0V7kbHWw3A28NgjnNWVuO+eOpJrn4LzEY7dDkdBV9LrCjcy7c9q8mrhnqbSpmrHKQc+g5JqYEYIPtgmsqGXcVXdux1+laEUuB1z254rzatNwd0c042EkTIAzke9Y19CHDccj71bRfdwefY1TuYwyH2Ga6MNN05XGjg9ZtS2cDcFJyV4rgdZ0vLv8q8Hn8PevV9Wtg0bgtyR+BrlNQ0rd0RcFsj+vFfo2W4vlS1PMxVLnVjzRtGZiuOMADDL/M1cWzjtF8x2WJc8EtjPX1rt9O8K3esXi2tlGryH5meQ4WJSfvMfT0HU16j4f8AAui+FCs4iGo6gvP2q6w20nrsU8L/AD967cfxBSwis/ek/sr9X0R41PA2ldI8b0L4eeIvE6B7HSnjtG5F1dnyIiPUbvmP4CvQtE+BtpbKj6xrElw3UwaePLTp/eOWP4YrvZNVFxNsRnkkB4RBkj69hU8Fnf3C5REtwe8h5/Kvg8ZxFjqysmqcfLf7/wDI9BYdU17zsV9H8I+H9CijFlo1urgbhNIPMc++5smt/wC3xxDDSqPQDk/pVaHRIV5urp5j/dU7B/ifzrn/ABv8StJ+Gwt4n02S6u50Zo4oyFAA7sx6DNfLRjXzCsqcHKpN+f8AmJL2kuSmnJ/13OY+PnjKXTtBs9Mt3kilv2LNICVdYkIOB3GW714lD421yNNsOq3hOOjEOB+hqx4y8XXHjjxDLql1GXuZSscFtHlljXGAqg9fX3NegeBvgU+oJFe+JJZLaIgMun2xw5HrI3RT7LX6zhoYPIcvhHGpczu2rXbb6JeXc+po+yy/DpVd+y11PO4vGPiS/uPs8F7c3FwTgRQR7nPYcAZrq9J8BfETWwrMXsIyM776YKcfQAn9K970rQrDQIBDptnb6fCBjEUYBPuT1J+tSy3VsiEE575bk18viOKFJ8uEoRiu7V3+GiOKWZTlpShb8TybQvgjKJfO8Tas2pKvS1t5GCE9csx5P0Ar0fSdHsdEhWDTrGGxQcERRgE/U9TViTUc/cTdnocYH51l3mqAnE07A5+7F1+leDWxuNx8rVHp26fcjByr4j43f+uxX8WaLa+JdC1LSdRkLW15GYpN2G4yCCB6gjivmX4o22oeBviUI5bh9Y0rVhFLfWdzbqv2uLP7xJDHgouVU5BHTrX0bbXV5rW9dJiWGMEq96/zKD7H+JvYceppNU8BaXqlk9vqMT3zSZJeXBmZ8/eyen06V9Jk+ZLKZ8ld3i7ppWur218nojy8wy+GLp+z5rS01W+nR26eVz5pPin4eQ6v40fwH4g1Twz4el0QQ3FlE3kjVZlZmkAEgO392xCjIbJ+XPNO+OvjD4bfFBPB+m/DnSjc+MvPg0qwjlR4/JtlBjjik3YVmJYdeV9SKq/FL4XQfB/w3faTpc994k/tN/PvUCLGmm/N/o5BwS0rAN028DniuTg1uXwfomp3NjoQuJrS+jGkavc3CLqel3BxI7tHH/rlkJIG7Kiv1bDUKFf2eNw05Scfh95Lm0SvLZv56227H4xmFCrSpuhiIJJ6u0W7NtvR3ttrdaXPTdF/Y+8deIdSGjeJNT0rQ9H8OxC40c2Fok0F08km8h9myV8YIZny3QCvHfGnw/8AEuoal4hvtPivdR0DTb9o77Uo9OCW8V8qtv8A3ajcE+T73O0EbuTXYeLPEXjHXb3Rr3UfGUUOo67bw2Nz9luY7QLbsxcvOEJVdnyqSCpGAuM12Ph/9oU6Ho114D8C2GmyaXd3dxbWltJFcSMttKT5jPIQC5fnYQc7fvZIrWnic5ofvJyjVcraJcsYpfE77tvp039DyquR4KrJUoJwfRtpuTaukktPXqeV/AP4Y2vxZ+Klxo0OujRrcaS80s9tYLMsjCNFkiWNiVKktnP4gCvTvCH7N+kX/wASviJ4Z1DxqdG0XRZ4xbyWDiKN5pkEoyshICp5Z3AZPbIrc8I+MvAHw1+GOp+Bdc02Ox8RtJOkSWcQYySzswjkguiGdfLXajs5UrjgZrwe4stD1nRb19Je703xJZ+ZNL5d3JJFfP5rr5wdvlARRtO4gt5nGamVfMMwr1nTnKlT0jF8qa3T50+zWnW1y8Pk+Hw0IRqKM6ibcldpuy+FKz1W+rVz2Lwr4+g+AWkar8OfGmgrc2V/OW0/VbOyVoLpGjKC555YjKFdv3dzd6z/ANnv4M3vjjW/+Esvkgc6Tqa281zd73e48sZUhc9wAua5bwr4f8S/GKztY54pNVjsNPZILFIxElrGzDeUGOXZvmzX1r8FPhVqvgLwk9xZa3CLu9tl+1eHNSjKxlkzt2zAnbIB0bGOcHivCzbE0srw9WMKsViKtk9dG9r2+zdb9D7jL8A4qFea/dRacE1rr1drrTVp/eevw69cyWotgIhAM7V8sHbz0B6gVGhLEtgDknH4Vy2keMrC8ujZXUMuk6gpw9pdrsbP+yfuyD3UmuphJx8jhvbuBX884qlUpStVTT8+3k+p9dKlGl8KtccsIGBsGOuB0z709QoyOOuOBTwSg5XGeKdnseP6V5rbMrsbtz2H+NAjcnk846U4YwDgfSpVC7Rzk9jUt2JcrEPlEnmQ8fTrXReHLwxL5Dybscqen4Vigeh49cZq3H5yfMBnNYVffjys466VSHKzsC56H5qrTsI+c5yahsrtpYwJOG9KW4jDfhzXjqPLKzPCUOWVmQXMeeg+lcp4z8F2HjjS30/UFYAkSJJGSrxuOVdSO4611R3DPX3B6iq8yiZQV6jp616OHr1MPNVKbtJbNdDupTlTacXZrqcd4J8Wahol9F4X8Vyq18fl0/VOiX6AdDnpKB1HfqK9BMisa5DxDoVp4jsJLG/jZ4zhgysVeNweHVhyrA9CKh8L6/c2l0NB1ubfqCqTaXpwBexgdfTzAPvD8a9HE0oYyLxFJWlvKK29V+q6dNNtq1GNROpBWfVL81+q6HVX8Zl5xmQfkfak0q/8pghPGcgnt7/0NOZ94wfvDmsq7/cSiVOBnkHpmvJhHmXKzCEFOPs2a2lZ0rUZtOAC20uZ7XHTGf3i49ic/Rq1J3O8EcY4NYbF9S04GKTF3bsJIW9SOg+hGVNaMF2l5aRTx5CyjG09Qc9D75FZ1Y3fP12f+fz/AMzjnB813vsx98T8sg6VnatF59iwGAycKP5VblfzI/c8Z9qoiXzYOp7jj1B/+tSppqz7G9NNWfY2ILnzrCCT1AJHvUE7fucYJwM4zioNLkC2W09mIx/L+dMuZc2T8kYB5zzUqFpW8zJU7SaXcs3F6La3upyQBFbs2PTANea/soWbQ/Cc3ki4bUr+e46e4Ufh8tdB8RNXGleAPEt4x+5psmOepKkAfmavfBrSW0H4UeF7FxslW1R3Hu3zn+de5Z0Moqf35xXySbf4tHRNKngpr+aSX3Jv9UO+LKDWH8PeHDuMd7d/arkDp5MGHIPsXMYq1Fam7ukj9+cdqo6w323x1fzk5W1gjtIx2BbMkn55Sul8N2hkDTd5TgZPGPX8TXDVk6WGp0l0V/nLW/3WXyMr/V8NH0v83r+VvuN/S7ZYEPBEcfOB39B+Jq9mQZgON7sWbBxx2qvvESjacKgwOmc+oPpUtupcA/NvYZPrj3/wrxZz5Vyx+fnc+Zm3JubLEm4hEQZRegHdq+d/jX8Q7rxrrv8AwgfhhG1CaSTyrwxHi4ccmLd0WNMZd/wrsPjV8TrzQvsvg7wtHJeeMdWTYkcPWyiPWRj/AAEjoT0GT6VN8NPhvp/wu0RuRea7cIPtV+O5znYmclUB/M8mvqsDRp5XTWY4xc05fw4/+3Psl0PoMupwwMFja8bzfwR7/wB5+Se3d/eWPht8M7P4bWJk3/btbuUH2y9IwDj+BB/Cg7evU13D38t58u7EIx8n94+/tWcrvIQ5zn0JJyasxttOSeeD9K+fxONxGJnKpUleUv6t6HBXlUr1HVrPmk+v9f0jRtiflwpMg9OcUO+1ivDTZPycEL9T/SqUc80kpEGUQ9XHX8Kh17xDpXg/TTd6ncpbW3PLcvIfRAOWNcNOnKpJU4Lmk9kcPspSmoxV29ktWaaWwU9S8hGc4yAO/wBBivnn4qftO29pq83hfwEE1nxBvMM2oQr5tvat0KxgZ8yQH/gIqTXdW8WftCtLp2kx3GgeDSSkziVovtI4yJZR8z/9c4iF/vMa9J8A/C3w/wDDPTobfTbO3jlAwbgRKje4UDhR9K+wo4XAZL+9zD97W6QT0X+J9fSx6awqwb5sW05fyp3fztovTc8Q8G/BvxRdSvf6hYPDPcMZpbnVLgGeRz1LAZP5169o/wAOjYRRia8BIHISPHP1rtJrmMZwc+xqI3m4ccZ5yetcWOzzGY+V5WiuyWn4nfLMMRJWilFeS/zuZC+FYEAG+Xj34qKbQEGdk5GPXBrcRbicnEbMF4J7Uv2ZyuHAAA6CvIdWrGzk9zmWJqJ6yPN9bgm02Xa5BB5DDoRWA2tSRyY257cf412HxIBtdMRjCzsWADAHC+przZJQ5Bz079q+pwcVWoqckfbZcliKCnJHTwa4vUH8+KuJr4jwQwPbmuJeUk5Gcc8VTfUXXOTjHDHvXYsCqmx6DwEJnpEPihOu4dec0+bVluU4P64rzKO8ZmYk/L1/wq2mvCEbS3yjuT+JqZZZZ+6tTGWWQjrE3NTvwTjqc4wcYrGuLlCcEj/GsrVPEMQfKvg4JJP5VnJeG9YEtlA2R+VexRwE1FSkrI9ShQsrG/Cwb2/HgfSrAXJwP0rMtpxHgA8cjitK1fpisKsXFmtSLiaMH949PTrUEwOPrj2qxEPkGTkjimGPec4zjOPWuJPU4U7SuNjgBT8MVXnhCsO3StG3+UBT9M1XvlG8EDPUURk+aw4zfNYoeWDyf/1Uw9e3B/KrAA57+wqGQ8dODXQmdUXccrdD196sh8dhxVAEAdeCcVMj9fX0olEJRLUkpBHr6/1qFpScn0FR7s5zzz3pB8w6j+VSo2JUUhVPHbBFNlIwPqMD1p3I6nt9Rj3pjhc5A5P41a3KW5GevfPA9qVnAz3PqelG3GDnv2ppBYkkZ5I5/StNzXQiJI6cZxntUL53fKKmJ6H170zb3LEd81tFmqGr0GPw9M1ND9/uO59vSoVGckcdCPX3q1bqdxzxzz6fhRPRCk9C0i859x7cVaRTg9Dx+lQKh9jU0fdT3/yK4JHBJlweK7F3VTFcKTngof1qYazZ3DYTfk9RgioLnRwJTx8pJ7d6ntNJVW4Gcn9KwkqFrxuvmePLkjrEnFk1wMx5YGqt34euZYyGtPMUjBUgH68V1ml2wj7dce9bMcKKpZiAo79AK8z67KjL3Tjlj50n7qPnHxN4A0K+Els0a2MzfeSJvLP4rXkNr8IL7wj4hku7DVRLppDCe2m5JUjqD7V9eeJfDHh7XopY59Ei1B35MsowT2zkc9K8r0n4BWfhtZWtNQv2M0jHy7idpEwTwmD0AFfpuTcRxo0ZRq1Wr291q6fo73VjaVaGKcak6dpJ3TvZ/wDBT7M+EvF3hjT/AArrus32pyLP9pfNnCc4O4/MRj0NeieCNfh+JHjbwZ4O8YyX994E02H7VdW1pvjieNfucDopbjJr6H8VfseaT48uY5LrVbq1s8MRDDGjtExPJR8ccdQQa6bwl+yV4T8ISyT/AGrWdXupY0geW9vSVManIXagUbQecV+ly47yenRip1G526LZ2t10/E/JMfw5iKmNqSw9owk29Xrq7tadD5d/aY8AaP4E8Y6V4l09/wCzLvUrp5LXRpEQItoigKysvB5rgPDMHiXw34ksPGOiX2m3/wDa0TW6W65mlIkO108kAsxXrwK+g/2pv2bPE+u2lprmj65c65Bo8MqRaTeRgmGNiWYwsoBbn+EjNZX7LOm22hfCmPUpYYYtRvLmaMS7AJI4VbHl5IyMsCa9mPEeFqZX9bw0vaO9nHZ63sn22uc2B4bxGKzNYSceVNX5ltpbVfN7M5rwB8MfirZeJ5tXtNS0vwP5Fu9rDcasqLHN5vDgRfMw9QSta6/sx2dhZNZXvxsLWmWK2lhpEtwSSPnH3gOpr0PUNd+++VLHO3PPFYFxqvmOYd7NJ0Lbu49a8F5nmeJd1P2a8or85KX9M/VqfBOX0l+8nKT9bfgjmrP9i/VNY8KTv8OPGVj4oubWcSS2Woo9lPEFGQPKO5ef7xOPevNdQ03xR4d8UaZpvivRrjQ3KssSFB5c7KeSsikq/wCBr3iztdyyOZHgBTZJOJTGXU9VJBHH14rpvh54Oh+IQ+x29xp8nhq3mD3NvIDIHdTkbOgDdt4/Wr/t3EYKE5YyanBdWrNfNafLlR58+E6GDqKvQq8qTTUXrdJ7Pqes/Du8kTw1YROVjAhUbRx2H6V3NpdxjGXGfUc1z1l4ctrGJYYohEi/Ku1s4HauisLWKFBgqmOOOSa/nPH1adarOpHq2/vPcxUqcm5LqWf7chjO0BmfHXGKcdWvZRiG1bngbuKtW4tUXKwM8uTyRVqOeQj93b468E814rlBbR+88aUoLaP3swLrRNU1bie5KJ0wrYqrD8KdNZ99yFmc8kuNx/WuuBuhgeUtPX7YTwoFNYytTVoS5V5C+uVoLlpyUV5GDD8NtGTHyDPbAAqV/hvozrypwQOhrcT7ZkZVSKUmYcva591PNYvF4lu/tH95k8Zir/xX95yt18JNFlGVlljPqrc1z+o/AW3ut/kavcRbufuq30HSvTbZ4JW2MDDJ0wcgH6VeWw5/DOa3p5vjcO9Kj+dmCzXF0nb2j+Z8zeI/2ffFVmjSWM9rrCDnZ/qXI/HIryvUbXVvDt08GraZdaZMmARJGdvthhkY/GvvIaaW7nPvVe+0KG6XbdW6XCdCGUEV9VgeNa1H3cTBTXlo/wDI9XDcS1IO1ZKXpo/8j4Sg1ESr5qsHDdCGz7cYq3Fe7myevavpLxp+zb4Y8RB7jT4f7H1BuRLa8Ln3Xofyr5u8X+D9a+HOrrZ6vH5kbsRBeRpiKb8f4Wx2r9FyzOcBnHuUXyz/AJXo/l0Z9vl+bYXHrlpu0uz3+Xc1YLvK5yAB0HTn8a0Le+Djn6c+9cNDrJWTnn09B71rQX5JAypUn5s44rvrYJ21R7EttTs4p/lGC3v7e3pWlDMWIOc+54yOtcxaXO/ZnnuBurctZwwAzz/P86+bxNGyOeauagPUHAFEqll9+w61HDgMD0J65qxxkfh74rwpe7LQ5nozHv7QupJ3K3+fSsaeyHcZPUY46+9dRcxljyeg7VQcAtk8Y7V7OGxMkiWrok8O2F3YxyrFbPEXYbppRtDYHVR1I7dK3ItLgY77jfOeuxjtQnr0/wAawz4ku9O2oyfahnOZCQ34GrNt430p1xPDPbsDyWj3g/iM1x4iliq03UUb36r+rnHPmjpt6HT27qkYEYjiUcYQYq3EjTHPPHPPSs7RdZs9YZks2L+XgsTEyhfzArX8xv8AVRjPqT0HFfNVoyhJxkrPzPOm7OyQ8hLcE+nOf6VyvjTwPpvxDtVS/tik0akQXqcSR+455Hsa6cbYhmYgnHf1qrNeNID5QLe54FVhq1XD1FVotqS2ZNPmjLmjv3OR8HfCvQ/Bsy3SB7++QfLdXGMr7KBwOPxrqbjUV3FUyxHYdqheAnBlbOP4c8ClkkEXcBcCuqvXq4uftK83KXmdbvOXNN8zKzySzf61wowenJqF4wnIU8Dq3OfeszxH4r0rw7AJL+5AZj8idXkPYKo5NUrGLX/GCCby28O6Ses1woNzKP8AYjPCA+rflXbTws+T2s/cj3el/TqzqS5I80tF/WxNfaiouVtt8lxdSDKW9qNzn3x2X36VoaZ4Le7iDaltA4IsomO3P/TRup+nStvQvDlj4ftXjtLcru5klkO6WU+rMeTVue5wCIzgDnr2rGtjre5h9F36/wDAOeWKlL3aWnn/AFsVrmVLa3W3gQBdoAC8ADHAAHQViapqUOg6fNfzqZXX5Yo1GWdzwqAd8k4rRk/egnOU5BzwT9KydGtD4l1wanMMaTZZWzB6TSdGl/3V6L77jSw8Ur1KvwrV932Xqwjywi3L5+fkU9O8FWz6ckmr28V5qNw7XNw0i7wJXUqQO21F+UVw3xO+BegeKNGhhtI7TQpbEM5voofnYMpBBYfN2r3CVVWEynI7A1y2rRPNALWJgWup0V+MnBYD8OM16WAzbF08QqtObVnfyXy7WMZU6eMg6dZXi909v6R8e33wC1LwN/Zms3fh+a/sQ8DyaekoCmJXy8UwAJO4gNms7xFbah4q1Oy8R2thFoFybmWKGTSvlQBIx5EKQqAxIJX5ycCvvCeSXT76SS34kijGOMjluAR+lY/h3wdo+i6fbrYafb26xzm4TC52u4GSpOSM+gr7mjxvJQ9riKfNPZWelmuq2PmJ8P4Rq0Pdi7NpW3Wqe118mfBuk/D3xF4ZjstdtpL62lE/2bU7wq8WxmJYRuzA5c4Br3z4K/s46PPo1rr9+66npmsBriS3kaRJ4pUkZdhIOGQn5uea+kr6zhlhvrK+tkvNNvUzcW8iBg+OhOe4OCD2p0NhaaRZWX2C3hg07JTy4FCqN3OcDjGa4Mx43r4zDezoRcJPdp9O1+9wweTYXBzTjG9tr66tWe+zZV8K+DtL8I6XNYaVapawSyeaf4n3YwPmJyRjtnFbMIwfmwCeM9j/AIVNFEOEbgHofWnLGVYbgGXJ465r8sr4ipXm51ZNt9XuevzbiS2cd3AI54llUHOHUMAfUelLHZxw48sbAOPl6YqdF2/d/H6elSEqe34GuRzk9L6GXM1sMikKk7WJ6dak8xTwV59+1GzDegp8Nu8zBUXzxkHGO2elYtrcyk0tWbGk6Ib1BJIxSI9FHU/4VuwaDbxcpCv1Iyafpd15lskgheAsM7JF+ZfY/SrRnJOcHFeFVq1HJrY+XrV6s5PWyIxbBcYUA9OnSkaEd/1FK94Rn90feojqKL1BBH6VglNmK52IYYgoIAWo3kUfeOQeKpaj4z0CwvorG+1OCwuJhlFuDsD/AEJ4P0rn774ueDLXWItJGuW016527YhuCn3YDA/OvRpYLE1VzQpyel9nt3OqnQr1NoN9dnt32OrfHY81TlBPzr19KlSeK4iDROGU8gqcgiopSQeB0/nWKi4uzLgmmVHxIOflPrWHrelR6tbeROGUhg6SocPE46Mp7EVvvslPHXpxVOeMMCORjtjvXfRqOnJSjoz0KUrMp+HtcuLhXsdRKjVYBk7eFmToHUe/cdjWvIVmjwwwCMc1z9xbo8kEjHbcwtmKXoVOOR9D3FXre+adPNbCOOGTOQP/AK1bVoRk+eCt/n5eRc6SvzRVh9pdf2bciMk7c/XNbcMyW96wBxDOdyHsGxyPxxmuZvCXjLDnAzVvTL5b+we1L4kXlcdQM8Y+hrCdPmXN95Fajzx5/k/8zdnl5571mC4CXD5yFznjntQ92ZIy8gyy8FR+OD+NZs02JFcE5z16ZrOnTtozOlS3TNW0maK/mTOFdNy8+n/6xSXN1tsn7jbyfT3qtfu1qIrssEjjPzs2AAjcEn2ziqcwmudMlvIpEa1FuZHnZwkaRnoxZiAAcjnNdVPDyqyTir3stO/YSUPik0loc58ZZJNU8CDSIvv6td2lkMdSHkXdj/gINeuRKmm2lvCBst7dMAegA/wrx3Wtb0m313wLNqOpW1lZ/bGbddPtDzLEUVFPThpBznHvXpWu6k0ehzSt5kkCx/vbiCIzII8FmfcgIK7QeelehjcFiHQw+HjTdrt7PdtK33Rv8zmxUoyjTpRkrXbfzsv0/ExtLVri4kkY/vbiRrhz1xvPA/BdorubIi1jUJkMMKABkY9a4jwPqln4i06HWbSZJLO8VZIWDAgqRkZI/Ku1uLiPyIBECs24jaCeBnIOT255rxMXScpzjN8rj0ffZr5HNi5c0lBLQ0YX82QDkxqevYn6Vj+OvHb+CNNhWxt/7T8Q37GHTtOH/LR+7tj7saZBZv6mprvVY9CshIEa5lb5YYEPzTP2Ge3ue1ZGhaJ9kvZfEOqlLvXLldhb+GKMciNB1CA9T/EeTXNgqdOE1XrK6jsv5n59l3+5Hmxowb56ivFbLu+3p3MrwB4F/wCENW91DULg6p4r1Nmm1DUpOOT/AAJnog6AV1hczMSTnnoe5qCa7+0y5A4POQOtEbAnaDjGDn1qcRXq4qo61Z3b/qy7JdEdtRzqyc6j1f4eS8l0RdSUocDkevarSozkHJwcYHrVK4vILOzkurqVLeCMbndzhQPUmvKtR8Z698V55dN8Ig6X4eBK3GuXClTJ7Rjg4PPT9KeFwE8XeV1GEd5PZf5vskTRws8Q3JWjFbyey/zfZLU6fxt8ZbDwxP8A2VosP9u67ITGlrbjcsbf7e3JJ9vzxXM6D8J9Q8Tap/bvxBvTezNgx6UjkxxjnAcjgDn7i8epNdT4P8C6H8PrZhpcAN1IMTX8vM0v4/wj2FbRvWlU+WDn/a6f/Xr1PrVLCQdLL1a+jm/ifp2R3Rqww8XDBJq+jk/ifp/KvTXuzT+3JbQJDbxpbwxjaqoMKB2AHYVTe7MzYG5vpVfjrIxlPp2FNe8ZRgEKPQV4agrnHCklsi6kDtguQvPSrcZhj4ypJ/WubNy3ILM3NLESScDFU6Le7NHh21qzrEuwqY/g64z3pr3hAPAI6HI6VgQeaMEE5B61wvj7xTqcU72hBtouxU8uO5/+tWmGwUsTUUEww+XvEVfZwaH/ABF8aSXNxJp9pMrWwXErDByfQHtXngmEZIDswAJPc4FVbm+2ErwOvGMUhJaPOME8Eg9fb6V+i4bBQw9JQW35n6XhMHDB01Tiv+D5luENKxJLKn5fnT5LXexbpuHX2pNO5A5H0PpW5Fbh0+YcepqKlV0pOxtUnyMw2syI/l+U9OPSsHV18kMwZt3ccn9a7qS025wO3aua1q0yjHawHPSujBYj95qy6VRTZ59dXEjsDvZjyMfjW7pcxRdoPb5ifyrLu7LEjjuP4f6ZqS0k8iPG/ce5xivt60Y1KaSO6KOstZTI/HPTHpgV0NmPM2lMnIzmuX0xgVB5wOvv+VdXpgIXJ6juP8K+Ix65HY48RpG5bkYwjAOQByKntQOp647VDMmRz+Wf51PagjGfpmvDfwnky+EWVAvQc54PcVXnjLITg9O/SrxXeeefrUcsIEZz9OKiMrERnaxkY5x71HcRZAzweD7mrnkknp171HeDt6d664y10O2MtVYoZYN0pVODwenSmFsSc9McH3pm4jJ7+ldNrnXa5YB3cDgd+1SLGFGep9abbnoTxz6VaK7+/wCXesZO2hjJ2diAsc5zke9Qtz9eOMnr7VLKhU+3HufzpqAnjr24HWmtNQW1xCBgcdePeo8ZPAPrgf41aaIYxjp2qDGO2c+v+PrTTGpDSnp3OcU0RZByMH0q0qZHT3+lP8ok46Zpc9h89iqseAM85/CrNvBggjt19ad5X8voKswxEZPXnsKzlPQxnPQPLzx/OnLHwRjPOT2qcJ3bp3xS7No6E+vGa5+Y5HM6q6sQOo+XHU1XhtNknQckcfzraulDdfrntVYR55HTP5V4Uaj5T5qNVuOpPZxkKM5z3xxTbuR5p2BBCRnbg+vHOO9WIF29cgfWrjabb3zBpQd3qrEfh71z86jK8jinUUZc0ilZ2fyk7CVHUnnnvVd7INNv28jgA9vWt57BjNA0MxhjR8vGFDiRcdDnoaZqWnQ3FtLFt8vcpUMpIK57j0NTGsnJa7/gc8cT73qeE/F/xBB8GZT4nHie10a1uGDXek3T+Z55AwHihzuLHgHH1rivA37dGhazrsVr4j8Ny6BoskDNDqsdx5rFwRgvDtyqkehJFXvib+z9FP4c1e/vbG1v7yAPKL2ZmaaROT1PIOO1fIus+GZrudpLOVYo4wNo7cCv6EyHIskzjBuNeXtZx05l7ttNLWerX9655ecYrHuFN0rWXZavyb62+8+69Y/aP+EsmqWmnx+O9MlmlG9JImdoVPYPJt2qT6GsrxRf/De90+STVNT0hgFYlrO5R5ee6+WcljXxd4c8KRaZAbi6ijl1KUfvGwCsak52rmujihMNsYkRUhzu2qoA3evFda4LwWEnF4avNW31Wv3JH3WRZdmc6Ma2Jkotq9le6Xn/AJHSJcJqurSWdpebIC5EUt4wVzHu+UvjIBx1xXV2/gLVYLgRWt1pN8fMQP5F8pcKSCW59AelePajAmlQXN9Eh3MM+XtJBYngcds0/SLj+0nGbSa1n27im0446kMK+wrYGcoJ0aiSXdX1/A9T+0nTrSwmKajPp2a6NPa77H2TpHw50SxV4x/xMI3AyJgGXpnGO4zXZaZoVvZIBDCIVxjCLtGPoK+JLO6vIsKt1dIewSZwfXPBrpNK8W+INClR7HWdRt5ARkfaWdT9VbINfm+O4VxeIu3ibvzVl+ZVTD1Zx0mfaEEVjb485whOfvDH5VfXU7KMYhzMf9ha8A+HnxmvvFV9Bo3iaOJZ5Ttt7yFdolcc7WXsSBxivU5byG0B/e+WMdSa/L8dlFfBVvY4j4vJ3TXdHizwcm7VG7/gdg+sQQQvLcSQWduOstxKEVR2JJOBXP6p8W9E0rxL4Y0a31Gx1iXW5pLcvpt0sxtmAHls6rn5WYlfwrwH4s+O4/Fl4miwybrC3kEsgI+WSQcAe4FVPg9qPhTwh4wj13X3uFNmP9Cgt7ZpF80ggyOw4BAOAPfNfS4bhanDBTxWJjKU+V2il1a08731FVyWp7J1Vq7fCldvtqfY6ZzgL2/A1NvI42sBjIzXmyftGeBsgf2hc7v7v2GXP0+7imP+0t4LRsRy6pdn/pjYNj8zivz7+xMzk/8Ad5fczwXl+N/58y+5nqMczAglRj1qwtwn93gA/h6mvCtV/ap01Bs0vw/qNy/QPdFIUHuRlm/SuA8R/F3xD4wEltczJpmnTDbLbWLMrMPRpOpB9BivUw3CeYVmnWjyR7tq/wByO3D8P4zEv348i83+m59Z299bzKk0AiuM5wSAynsD15I61OkueOn1r5N8F+JdQ8MQm20e9mgjbAWEtvX2Cq2cfhXYnVvH+rAgtqbr/djhCe3UCpxXDlSlLkdWKgno3o9fLXt3NK/DdSjN81WKXduz+499vdVg01Q91NDAvA3M2AP1q5DqmImKxrMGHDbuB7j1r5rbwR4t1Rw8umXl05wd1zKDj8zxXefDnwb4t0Oc/bdTSzsDnFkczbSeh3fwgVwVsqoYaHtIYiLmunf0tf8AE8/FZThqNHm9vFyXT/KzbPS3R2IORuzn0rxv9onVvD9z4LvNL1O8ijvpFLWyjlxIOVIxz1ryH4nftA+PPD/ifU9AdbXTbixmaNpYwX3g8o6+xUg14Rqusahreote6jczXl25yZJXLH6e1fofD3BOKjWp4zEVFGKtJWd2+u+1j6DKsjqQnDEzmrKzVv62NexvHkjXd9/A3bmx9eK3ba4OenB5yG7GuWspGJYeuOP610dovy/e25H5mv13EwSPvZTuzqdMuNrLtYHvlv5V1Fg42r79MVyGmfeB4YnjtXWaWuwD5eWIwh6ccV8Vj4pXsZOV9TobcZC8ZB/nU+0Feg+oqO1XK5Azjr61YOTgjHHGRxXw9V++zmbKlyuF6cEcjpWZLJ5YfsBz+fFal4R5fOWz0HTmsW+lAz83Hp16/SvTwkeZIq+hQumMpxv5Pbb0qOK0DsVJIJPH496fAoZsHHUnG7k/TFXrK2IwehPqOa9yVRUotJnFK7Ov8DaWYrKSQ/LvfB9SAMDGPxrpJmA+WMYAPU1zmjCWIAROVXAXavA6mtRLZ2A3SyEfWvz7Fv2laU29zgqQfNdsdL5SZMsm9h69BVeS8WQ7Y8k+w5rXtrKHqyhz781NNAqAhRtHPAGBXJ7SKdjFVoxdrXOeS1vbony0EC5++5zkY6gd/wAazdY0u/mY2unjzroj57+7H7i2/wB1By7eg+76mulEzMxQdBw3+FJJIFA4yTwMdT7V2UsTKlK6S/r+ttjX2k76HK+Hfh3pPhi6N/KH1XWZm3NfXYDSbv8AZA4QfSuo9ZJeTn7o5x9afFCYn8x+Xx19KqzzB3ZV6g8k9AKVavVxUuarJt9/0XYHKVSV5O77ks0pcEKQR1PtzVTZ5vAPyZ59TU6xqMA/dPr1Pua4j4k/ESHwdYm3t2E2rTKxRccRjH32Hp7d62wmGq4uqqNFXb/q7OihSnVmqdNXbNK8mGva5/YFucQwqJdQlTrHGekYPZn/AEXNdYsYjWOC3jVEAAVFACqg4wB2wK4/4WaW+keE7eadme/1Am9uJJPvMW5XP0XFdrpreYJJjwB8o9arHtU5ujTd4w09X1f9dDLE2jJxWqWnq+5U1YkusQzx2A61m2sQbXLYHoJMjjOSFNaDHfO8h5AOQT2NNt49uq2Q5yQ7H8jXLCXLFryf5Di+SDj5P8hbsbnuG552ggH3NWtItt+k4PJHH4j/APVTLmLEfIwWcds1d0bAhuYhjCSH/H+tYTl+708jnqTtT07odPFuhSTodueaqWCAeZZSn9y4+T/AVsCPerxHt0PtWdPFkkjIdOmP1rnhPeJzxldOP9eQaZKSZLKcg3MHB56g52t+IFaMac7e3cj1rI1iC5a3TVbGHztTsxhoQQPtEX8Sj34yvvx3rQ0jU7bXLG3vbKbzbaUZVh19wR2IPGDV1abcPax22fk/+D0MZ6rmXz8n/wAEsPGR7c+1PRRJxjGKccjqB607b6j3FcFzFsjW1Z3CRnbk4wen/wBavQdH0WK1s0VcBiBuPc1wafKBu+8BnJ4zW5o/iCXT3IkzNEexPI+hrjxUZ1I2gzzMbTq1IWg9vxOtksgg5ao3tMEYNRW+twXmPmAY8YPBzU0kiN0PXuK8PlnF2kfPWqRdpFd7c4zwM1Ult2yfTr+NWZJn6Bh9KrNO4GCpYdyOa3jc6YcxheIPDdh4jsHstSs47u1b+GRQQD6juD714Z4v+C2oaNG7aXH/AGtpgz+5bHnR/nwwH519DG+jzjp7Hg1FIySH5R75r6XLs2xWXP8Adv3Xunt/wPke/gMxxGBfubdnt/XofM3hH4gal4OcQxSPPbRtte1nJDp68HkfjXtvhX4i6b4qtwYZRDNjDRtwwP0pviz4d6H4q/eXtsY7tRhbqBtkg/EdR7GvItf+D3iDw7dtd6RN/aUKncvk/u7iMdenRsV9TKWV51rJ+yqvq9m/XY+klPL81V5fu6nd7P57fee9SJuOcc+vc1UmucnbnpwDXinhb43XujXB07XIXIibazMhSUfVDzj3FeraV4h07xJbiexuVkXuB1B9CK8LF5TicA71Y3j0a1R5dfLq+Ed6ivHo1sW513/K3XrwaovIyHIAEmBntuGeefWpZpSjDP3OvHYVA7jernkjP41yQVghHQf9rWQZVht6deh9DVC3v2067DKQPmyF/veo/GqF3I0TSSxglwuXjX+L6D1qjLqS3tqs0U3mRtkB1PHB6H0IPavRp4a6v0Z6FPDqS5ejPQnuUuQLiEbzgYHcjPT2NT6XpFjqV0tvfeIdN0aKS6S3iivZgk8ruPkVAepY8AVxHhTx14W0vxDY6d4q1mLToJMzSRy5Xeg9DjABb39a5fxJ4o8V2Hi3xbq+g6Do+u+DtUuIm07VfECIpitVZAPstwu4qok5wU4yGLZr6LKMg9q3XxNlTWybtd6WSb0PkMzqVsLU+rUU+Z2s7XW/4u13ax9BXniPRNBebQJdGj117RIF+0p5bLevk+YrK33VTABz17V85fH39rC48CeMrXQtZ0iRTqkSRw3UIQWSRs+MHdjOwD7pHpXk/wARNal0f4U3l7PqUmg+K9P1ECeKy1AyXc3mT4MkYJ5VkbKLjFTaB8PfBH7QfhGLTrXTPFvinX31KO3u9eu2KzWzGREPEhEQ2xndsAr7TCZTQcoVMXG9Hm5bRVknolJu9mtd7u55OJprBp/V3erZSvL72kum3RHuniLWbqy0vRZ/FvjpIdDW9huLNpFgSN5QpMcbhlKMu75h71h2vxJ8A3niuWAarp6WenzxXUw027kszczKC4j/AHLpG2MFmXBDBsYr4D8d+FdT8J+P9T8Caje6p4l/sXUp7GGys7o3UZSM4V0VSRnHVR0rovhF8OPh7qnxZi0nxT4ivrLQIoDLMmrQLYSNOCAsTDe20fMeTj7tfVz4UjgaUq1bFSbgm0oxW3kl1tp+R87DiJYyrGjDDRtJ2u3ZeeqR+jFr4nsdX1rSm+HFhY2Hh+ykm/tOySREtJ1dwzSW8mCFMbEkpgZ3cdK7Cz8XWba1qWnDcus2cvlTWUq7JE+UMrYPVCrA5r4isNE8O/DjRfF9x4f1nUvEngWKWC3tZ7XUQY7By4DJMgKgqzyn5uQR1r6l+Hmqal4p+G7R6ff6C3jLQFf+xbrVFk/eacyKr+fGo3KAqBNxzj5SDzivz7M+HKGOvNSs3tJrlbe75lfe7s+vqfTS5qNGNTlvFWTV22r7O9tUz0q0hV5mnnYPIR8zeg7Ko7Cmz3Zu5cA7YhxgenpXA/Dz4uXPxB8PXU8+mWmnCyu3tv8ARJNyzYAO85+YdcYNdLDOoQzzuLa1VSWaRsADrknsK/KMbltTBYiVCr8S0/4Y7qdKTjzy+XU2InMpwoYDpz3+lVPEnjPTPBlnFJeM0k0mRbWVuu6e4bsqKOTXNDxlfeIg1v4XhVrcZV9avFItlP8A0zXhpfw+X3qXSNBstAuZbzzn1LWJhibVLvDSuP7q/wBxP9leKI4OFF82K/8AAVv830/PyOj6sr/vfu6/Pt+fl1KA8P6v4+vY77xlJ9j0lCHt/DVu/HqDcOPvH2FdvHdRWsUdvbRCKGIBUiQAKoHAA9KzPOdwCDiPnv1pxukiUgAioxFWde0WkoraK0S+XfzepdSMqtk1ZLZLZfLv3bu2aY5w0jBh2HYUSXajjOAOmO1Zkd0ZeAc9j7Vaii3cscn+Qrz3C3xGTp8vxEhuXkyIx9PSkEEkvLHA449asR7AABx7CpDgnng9M1HNbZGXNbZFURCMDr+HapRIAOuO9Mup44V3OQoHcmuevvFEUbmOH52z1PQVtClOrsjenSnW+FGrrGuJpFm0oYBuwHWvK/EOsXWrvvuW3gcqo4x710t2kt/80x3HsKxdQ00D+Hnoa+hwMKeHd3rI+my+jSw7u9ZdzjriMvnPI7A9cVatl3w4J5Bz79KtzWLZ56joB2/pTre1CN05r6eeIjKFkfTOaauTWEJjweM4+n4101rDn36e+KxrSHB5/OugsB8uM+5zXgYmd9Tx8VPsR3EOYuPbiub1a3GGyR3rsJY/l6Vzuqxg53fTpmow07SM8LU94891C2AmYHqOfY1l+UdzAdemD6d67G6sh1wrEZHzVmf2f+8XIywxn3r7vD4uLhqfTQkmiTQ1cIoKcD0649DXZWShYRzz+Vc9p9ssBGAoY+ldJagkDHNfOY+p7SbaPOxUrlnbuOcZ/CrUUW0AA/59KbAu3AFWkHQ4Ga8GUuh4s5dBBFnjp+PemyjcvTBHp2NSnp6fzqNyO5rNGKvcosvzeo9cVVu0wBzg/StArg4z1/WobyLameldMZanXCVmjmbp/LJ27hnqAM8VCrlpOucdgepPHapr+Mu3G4c9v6U23gCsMdcA5x0Fe5BxVO73PYTVi/aZYcfWtSO3yD09Kj0+03AY69Ola6WwQcDp/OvGq1VfQ8uvVSdkY08GOenfjnFRiEZx3rWuIN3sPWqxixjjGfzpRqXQo1boqumFyemcVGUxhQeeuMZP/wBarxhJwNuecZPSkMBDDk+mKpTsUqiIYbYY69DnmnvCM4Gc9sfzqxAuBx+fY1L5XzHIrNz1MnN3KWzknj8qlQEZwOOuKlkjBojXA68jtS5roHK6FGCP0x61JjPXijjqT7UKQv4f55rMxbudtcY6dcc9KrJJ2zk5qu93wRn9arLc4bufevHjTdjwYUnY3IiBgHr1+laMMmF61zkF4BgE9/SrkV9g4zgEdTWE6TZy1KLZ0JlI57dOKr3Fxn6VnG+4znAqncXvYn8fasI0Xcwhh3cbr9tFq+m3dlKf3NxE0TgccMCD/OviT4uW2lfB/XtF8N6TpkN1f6tKIo53c4RAQGJU57Gvsq+v1W3kcnhQTkV+evxJ8UDxp+1ZYR+Zvh05WjB7ZWNnJ/lX7T4fUq0q9WN/3cYttd2loGL/AHFKmtpSnGK+bV/wNqe22szdRu+nepoIgy5C5P3cD2qZwvUDaOcH+7+FTImPlH3j2bj3r9bc3bU/XI1eVDdE0+O51+xtjsEc0ypiXhCTxg/Wumn0yew8WS2sOkTFpEaNV8tiigA5JbGMYFc7NajYQGx0xt617Z4I8Vy6x4EtvtUvnXdq8lrMxxlscgn6qwrwMzxdbCKNanHmT0au9G9npueHmOGji3Fs4m9sre/8O6XNfRKb82cWZY8KR8vA49q4t9QFvc+T5Pm9cFCAfyPFdX401JIw6KyhVGMDgAYrzOa8aW73Zz6H9a78upSqU3Kez1t2PPqYmeHahBm+viFtOuoLiOJllt5FkVvlBBUgg9a6Cb4v6z4pn2yRpbdtwYk9ecKOBXnN4WYlupPIFWPDjnzcdWzXfWy7D1IqrOCco7N9Dyq+YVnXUb2R7X4Yt7e4gVJ4I5QT/wAtFyxPU89ea6KXwFo+oDMcMlnK3G+3fj/vk5Fcf4Yu2ESZbOe3vXfWExkC/wAPcE8cV+a5nKvQqOVObXo/6R9RQm+RWOdvfhrewMGsrpLhd2WWT5WP9Kwr7RdT035bixkCjoycj9K9WRsgEH5Rxz6dqtR7ioJOR3yK8inneIpaVUpfg/wOxV5x31PDTdLlQz7CTjBXaOmec1LFMMqdy+u0Y659ea9h1LT7SVP31tDKD03oDz9awrzwpo86OTZomeSUJXkfSvWo51Rqr3oNfczT6xdHEw6k8LZUtGwPDKeRjnI9699+D3x5iv57bw/4hkWK/bEdtd9Fn7BT6NXjd54V0pGGyBuOQN5HIrKk0W0tZEmih2zRurRyBiWVgchh7g1OPwWCzig6dRO/R2s0/wDI8nHYSnmFPkqL0fY+78A4IGD1NV9V1bTdD0977VLyCys1+9LO4QL+Z5r43v8A4u+ObiMo3ia5RMAEQRop6euM1w+szXuuSedql9eapIp+V7ucyYPsCcD8q+IwnAdSU08TWSj5av8AE+RpcM1JNe0qJLyTb/Gx0X7SuraD4p+Jral4dvYdStZ7SJZJYCSm9SQMHHOVrysW3Rjt46jp6jNbVxb/ACkKvOevQgVDDbNvU/Nw36V+34KEcHhoYeDbUVZX8j9DwtNYahChF3UVa73I7K03BtqN1z6Z9a37KE7QMdcEY9qitbMKvRgOp9cdK3IdNI2AhsHALD07VzYiunuym7lnTELOhycDA+X6/nXW6dbjClTt3dcHPSsXTYCv17iuosY9igHb6euK+KzGtvYm5oWydvu9s9DU7rjPGcY79KdaxjaOKldNwOMcV8ZKd5HO5amTeHBZgeR1b9OK5y+cyOVHTv19iK6DUDy46fyHHbNc3NEVcsd3PfNfS4Be7dmregsGBIB68f8A1q1oNocEHsC1ZMUR3/KWVgvGBVrzSkikjtnn0rtrR5tjC12dbpdxgou7P1ro7WUMg47dMVwthffv0UbgDyC3OfyrqrC5Dbe/FfF42g4SOWvTurm9CeOD+VQ38zohKDL9FB6H/wCtToH3oOelEsPm3EY64JPP0rxo2UtTydFK7IBAIYsHkDn6mmwwEHzzne/QH+EelWtgZ+T8qnI+oqGdixMcXXuTzirUm9C1JvQpzyvK5ih6Hgt6UxbZYFwO3P8A9c1OyC3BWL8T1/H3Ned/Er4nReGQ2m6YY7jV3AzvPy24x95sdW9Fr1MHhK2OqKjQV7/1dndQpTrSVOmv67sn+IfxJt/Cdr5MWLnVpF/dQdkH9+T0Ht3rxrQtLu/HfiyO2aV7m5u3Mt5dP/DGMFmPoAPlArn7q7eS4lurqZ7i4lLO08vLE9CTjt6V9B/CDwQ/hzwVdavdxeXqWohWZT96KHIKr9T1NfpdWlQ4bwLlF3qS0T7t9vJH1E/Z5Vh7x+OWifm/0R1ctwIIpQgwI12qvGOBwP0Fa6KbbS44eclQGJ65PU/rXMyfvLu2hIHzzDcMfjz+VblzcZb0bt6V+YVovTz1Pl6tP4V8yeCHPAAGWAH0FQCQyeK4YQfkjs5HOOoJZVH9auWQMYTIJIHOax9GkNz4213J4trK2jA9C7yMf0ArOkrqpP8Alj+bS/U5Xd8z7L82kbE6/uwM9WBo05xFq98ucf6s/mp/qtSXMWQhyT8xrInmmOv6tDAMzrp8M6D1ZJG4/HpWdGn7WMlfp+qI3i1/W6OpztukyeMYPvTZ08uYHt3FVbS7i1OyhngOYpUDqfbjFXuLi1EgIJ7/AFrz5RcHZ+hx6xevoRW5aE7wM4Ofw71xXiv7R8NNTfxFaQvdeHL1wdStIuTA54E6Dtn+Ku3tZSoxjpVm2hhuRLZzoJI5VI2uMhhjlSO4rqw+J+rzbmrwekl3X+a3QKp7OTlJXXVd1/mujK+m6jaaxYQXljMtzaTgFJEOQwq0UK+464rwvWI9W+AXiQy2ge98HX8xIt25ELHqmT91h2J4Ir2Tw54l07xRpSX+mzi4t24PZkbHKsvUEehrox2XPDxWIovmpS2f6Ps0a4jDOlGNam+aEtn+j7NGgApHc0/dxhhkfyqKRCNzRevepIZA5Iycjse1eG+5wva5INwbAycnr7VrWl1JtVd5yR0HOKzvLOcoCQe3pWT4n8T6B4Zs/wDie6tDpqtyjtJiXPqoHJ/KlGhLEyUIRbb7K7OZw9q1FK78ld/cdm115QzISPX3qP8AtCMnqCc+uK8r0P4s/wBq2csunzxazaIxjEuDC5I6BgRxkHripLT4saKl4tnezPol6/3YNSXyw2P7snKMPoa63kmKi2nBtrdLdfLdfcVLLK0Pij/Xpuj0+SdZPRh7iqz+WTlMj6Guak8RP5O+IJKSpKNn5GPUfMMgCvMNS/aZ0i2g1Kzu7K80zWId8W0oJEEoHZh2zzWuEyTGYttUKbdt/K/kVSwFabtBXO68W/Fzw94SuHt5b77VeD/l1gXcw9jjp+NcNJ+0nJJMws/DM90gOFdZTyc+wOOK8X0C907UtZiN9fK0VxOWuJZThn3ev4mvsjwx4L0m002AWlnGsTjIKqB2619dmWAy3h+nCOIpOpOXVtpab7WPfxNDA5ZCPtYObfnb8jwjX/itoviu3CeI/Ad8xXnz4ly0fuH4OfxrkreXSrW/N14P8Vmyn4/4l+tAxtnsFc8HpjmvsA+GrRgPMgjPtgVzusfC/wANauWNxo9vIx6lowc/XiuLC8SYKknTVJxj2vdfdK/4Myw+d4an7kIyjHtfmX3P9LHkvh/4qSxGGz8T2MmkztgLd7d1vIfZwSP1rsnuoygdZg0ZGRjkfXNUdR+Amj26Sf2VPeaTuH3IZMxH6o2VP5Vyd3ZeJ/h7sF3aR61pGfnuLMFJYh1yY+QQPbFaShgMe+bBS5ZP7L0v6X0/E61PCYl81B2fbb7r/wCZ09xeGM7C2G5KsOQa5vUdPure4F9ojxi/m3G706ZtsNxg4DqwHySY79D3rWttWiu7czW0olt5kwAAMH146g1EbqzFpIjGNpxIGWQ5VwB1XJ4APrVYfnoytb1Vvz/r0OtRcen9eZ5H448Pah8QNe0bQr220jSjrUrxWN3rM8avZSRKD9nmCksnnOcK3GeK9N+Jfxq8R23iLwz8NvEOkrZ213YS6S2n6XapcS2IT5BcwyKSJQR95QPlrzaysPD3jL4lxtfeJYrXxBBrEb29zbpvR0RXeFJC6iParqvO7JrS8UJ4k8QfD7Tb0aDrej+J/BvnavqGuWSQxB4JpjFNNAzttdpMbycYwOK/YaOGhWw9KhJJKz01Vm1o1fpe3T8T8lzrEzjjnUbvytdL26NX6O3cTxNo+nav8WPCN9Pr39nDRrONtIfUbQST3UjjYUuMgBORlfr2Nc34AvfEvxE+NXjjQNF8dN4e8NxMlxqEljBGzSXDKEIhJGQfl5b2rlr/AOIeqaxr2qa1F/wid4nipVsbu1e88qWV4UKGd5EBjiLHk4PJ6VP4RubL4veJ/h9oWjeJLDwtqcNs8Ukmioy3ZmCbSkshATBOcE5zUSy+rh6E1J6KNk2lJQt7zfLZtu912vqux1SxVDFQg4O0m7yV7OWllZuy21aMJ/EP/DKfx21weHtHHiof2WkZuEV1Zl+88rMoYeYQAzHgZz0qt4S/aI0XVfine+P/ABfpNjfWurpJZ3Vs1iJhpoG3yTnHzB9p3EjOeld94X8LePPh94j8feDtPW7l00Iwk8Q6zBzbsyrv4wfMUIXYYwDWp42m8Nw6VpFlqmn6Tpuj2Njbahcaxf6R9na/iDgRmzQ9Q+3ncON3SuyVbD1JWqU/aTnFRc4tpuNk72tZNu1ktb+R41DL3FJ0qqjGLbUZJNXvte92rX127FG68U+CPiZ4qh8QaSl3rdlf3X2aTwXpIFulz5ajbczREgEh8EFv9nuK9v8AgNM1/wDFPRNS07UdQkt/DGmPPf2Ec4juJnnDARsCCsyp5e0hTndtxXD/AAQ8KfDrxDoF5PqvhP8Asy61ZGez8QQaXcQSwOzFhG2NkIClRhtwz3Fbev8AxF8MfDz4WeDNIiZrbWZbxLs+J44xcvBid3nQxqwYgYwQSV+brXn+yi6sKVFS9zRc2tlb7nppeyfc76+Jm8POgoq8mk2tmraPf8L6GjpMng3wZ8QtfvfAuujxPqOv6lMZtIvzLC0YU/NPvI6I5IcEbvTiu+m8Kf2tcLc+J77+0yh8xbCNTFZxHsNucuR6uT9K+e/H/jfwd44+MGla74fXVteNmsQS1u4Qs7TBj+7hP3vLbhgTn0yK9/8A7Unvwks++NuC0K9BkdM+ua+D4tozo4inWguWU1q3vpokuq07W9T6PKqFRYWDT7q/X08v61OhOoeaESEBYRgBVGABjt7UvmouAeT6Z6VjxSytlYQeOpxwParMUfAJJJr8xlBI9F0Yx0LbXTSjHbsKenABqFd3QAAe/pTJtRtrYYaYLz0/+tUqDekUTy30ijTgk6AHP6Vfi47+34Vxlz4uihB+zxmQjuTgVzeqeJtUvwU8/wAlCOVj+XI+vWt6eX1K77LzNIZdWrPsvM9Q1DxTpWjL/pN3GJDwEU5Y+wHWsdPG8uojFnE0UXZpBg/XFeP+U1vN5iopkbku65J/EmtrTfE9/ZkL5VvIoHOUIz+IJr1XkkKcLwfM/PT7kdyyVU48y95+f+R3t/51yhMhYmsm3gJl2kdsYqG18bLdRlbixaMnPzRPvB/DrV2yuY7iQFTgeh4NcbpVaCcZxsKMKlGLUo2L8MOOg4xmlntBKPWrKxYbPr6VNsz161wOdnc4nUad0clf2G2TOO9U1tDnGOOprrdRtN68dqyTaZxwOO3UfjXfTr3ielSxN4lOCLDAY5FatouH6/41CtuVHAxmrMUefx7jionK5nUnzIlK5U47Vh6ooUc8/pmugwD8tZGoplSOmB+VTRdpE0JWkc8YPO3AiqE0BXAPU9fxrctbch8Y/Pmor20+cD3717MK3LKx7kKtpWKVnbEjdjA/z2rat4cHjn6d6LW1AhHc1YACpyPw/GuWrVc2clWrzuxJGOo4zVmHjpwaqr1+vFWo/mHtXFI4ZkpG7j8eKhkXP1qfkjFNI24I61mmZJ2K+zB/+tVS9I2Hr0q+VDdOKqXUWRk8nrxW0Hqbweupz00ZYnHT0qazsw0oPRhnA9u4qy1nvfjjPJ960bK1Abpjt7V3Sq2joehOslHQuWdvsFaAiGzrS29p8oGeO+alMRUbV614s53Z4E6nNLczZYN7+2PzpkNsGbH4Dt9a0li5JxSiA8lRz9Kr2nQftdLFQacH479ietPfSNyYxx6U8xzRjjOaaLl1b5u/PoKXNPdMOab+Flf+zCBgD2qCezmGSCcfnW0l3xzyTUm+OXtzS9rNPVCVecXqjjLpLtM5XI9P5VVOqSw53IRjnBrv2s1kzgDHtVO58PpPn92D/j711QxdPacTqhjqe04nDHxDtbk/Wga2hGP4q6G78HITkJ+GKov4LJBXbgdK741sK99D0Y4jCSV9jSGpDYOeBkfSq0upiJmPWqIuFdcgj1zWdfT5zyMDOKyp0FKVrGHsYx6G9HrgyATx6k49atRayjYJbOOv09q4A35hYFnZh1znvQmumMqf4QMkZPavSeVSkrpHO6cWz07+0wE68HnrVKfWF55zXEN4iCoVDc/X8aw73xUFmI8zBwPut0JGKzo5NVqStY2hhYrc6fx34rTSvC17cbwAiHv+Nfnr8FYr7x38fIWtE868vZbl4y3O3crAMfYA19GftBeOGt/h1doj4eRGAOexGK8j/YOlSz/aE066lQeQtvLbkns8qbVP5iv2jIMDLJsixeLirz5W18k7L7z844ixLWbYPDUlfkfM13d7/kj6X8c/s465oCi50MnXbbbmSMkJOrY+Yjs4P51wdx4G8SWU9tDceHdSheY4jVYWfJ9OMgH6mvuJk5z3x17UWsb/ADZHGelfk+G44xtGHLXgptdXdP8AyPtKecVoR95J/gfFUvw/8V28/kS+HL8TKAeEBGOv3gSPwrrD4cufh/4Y0xb5VhvNUEs88YPCbSu1SfUK1fSmrDZ9pb3BBx7V4x8dgGsfDsOfnAlYnvjaB+pr2MFxDXzfEUsPOCjFu7t1sm/wPQoY2piHFNW/4a54B4mvvPd0zx0PeuSXPmZ29+tb2tRjzCSdxJ5zVCCzeRdpDYB/EV+0Yflp00jkrxcqqfYqTxkIAeO/4Crvhq3LTZH9/oP602+i8v5Ttzg/y7Vo+FkAKNj/AICevWtKk/3LZ49XXFpeR6f4ZiEcaf3icn8e1djattQKPp97t1rkvD0TIi8ZzyBt49q7KyiDKuFxhs4r8ozOSU5Nn2dF+6jSt2Jxt5I/A49emKvCTbHk98ZIHNU4EZRx83HRuv4+tOkkYAkNwf7vH4V8ZUSnI3cri3M28gggAHJOelUrj5kz9303d+9WGPyjJ57d6jkQbXbG/nFbUUoNAnoYN18vPzc9O+KyrkBu/wBa2L/KMTg8559PTFYsw8vOOo6Efzr63DaxuHNYzriLcOR1PB9/T61nSRENkrtxnp/UVsSR+a394ZPX2weKqyWZc4HTPIx3/GvZp1Etzbm6mTJAGx94dffPcCnwWW1+R6fQ81de2Ikb1APAPpx1q7a224g4UdPw9K3lW5Ua86aIrS0C/lkZH861oLdcDO04GANvFOtrUZQBcMOMe9aiwFcMfpgeleJXxBXNcLOLay56+nuO1blou084x37Vn20O5wAenA7j65rRtyMZ7cc+9fN4uSkjJvU1IydoPb3pHO1cgjHPOelMQ5HTPJz+dQ3MwGV6jGAK8FR5pWMbambqkgyU464znvWNKPm43Hp+Qq7e3O5vlOc988fpVNGyo+uMnnrX1eGpunTE5aixJs+70zxubjPappE3KNvyr97I65qHesasd3A6djk8U5ZWbr3PHc1tJNu5pHct2iYVdnHpXTafL8o9O2OlY1hYEoGHzAjrWih8gbe3rXz2MnGo+Va2HNJqyOot5c4Hf09auIGcoF5ycGsG2ugOh5rVt598e0sQfUHB/OvmakGmeHVpuJblUxgqgyFOCT6+tU5T5UOyFsnd8zdzVoqsqYYBh3z3+tVZlS0iaVjtijUux6AADJ/QVNPV8pzwVtzyP4xfEO80W6TQtKnEFw0QluZ1+/HnooPQEjnNeHSNuPlHd+8+d3diSWOMknuava3rj6/rd/qkrZkvJXkHfCk/IPwXFW/Avgy/+IOtxWFgGS3Uhri7IysCepPdj6V+/wCAwlDKMEpVLKyu35n32HVPA4b3tOrZ1Hwc8Anxnr4vruP/AIkmnyBnUrgTTdVT3A4Jr6b1K3MulyQjspOB6+gqp4Y8PWHhbSrbTbCLyrK2UCMHq3csx7knrV+cmclP4P4j6ivxrOs2nmeL9otIR+Fdl/mz4jGY2WLrqeyW39dzgrZx/aluSerNjp1wauSTHzxz1YAd+Ks67pwgvVuYRyG3Mo7djj8Kzt+bpATghicD0qbxqpSj2PTjKNVKa7HQCZvm9c4B965P4ban/anirx1OG3xpcW1uh9kRgf1zTfGvj2x8G6ZLPM2bp1IgtwcszY4OOw9a5/8AZoZ5/DniG6kyXuNQBdz1LbAT+pr0KWCnSy2viZqydkvPVN/kYSouOGnUkt7Jfem/yPYSMyIBxxnk1z9lchPipNCCATpG/H+7N/8AXrool3Pk9lxnvXE6fI3/AAv5Y+CDoTdf+u2a8fAR51WXaEn+R5aV4z8ky74fnOi+IdV8NTHGz/TrE/3oJCSVH+4+4fQiupspPLneI8JIMqPfuP61xvxqs7rTNM0vxfpyk32hzHzEXpJbuQHU+2cVs6bq8Gs6XZ6laHNvcRieAt1Gf4T9DTxFJV6EMXHaWkvKS/z3+8tw9tSjVXXR+q/z3+825VMUme2elSSkgZU4cEMD9KiE4uYFkH/Ah6eopbZ92VP1ya8Zp9ehytNrXobl1o9j4v0V7W+tluLG7XbNC38J+vYg9DXzL4i0TXv2fvHAFjci4065QvbSTAiK7jBw0UmOBImeo+vQ19KeHr02l4beQ/uJz2/hb1rZ8U+DNM+I3h258ParHut7k+ZDPkB7aYAgSIex7Ed+9evkuZrAYh4bELmo1NGt/n+hy4bMZZZWdOqualL4l5d15r8fuOA8BeOdO8e6X9rsdyXMYHn2UvEkB9D6j0Peum+z+bl8/P618la5pHiP4PeNI1lme11CEE2t9HnybqPPcd1P8SHoa+lvh147g8f+F49QtkSDUsNHNaseEnA5Hrtzg/Su3OslWEjHF4SXNRls+1+jfbzPWzHArDxWJw0ualLZ9vJ/16nl3xz+LWq+HtWXwzok4s7gRCW7vEwXG7oiE/d46mvBZZGvr77RcPJdXZ5ka4kMhJ7nJJ61v+OfDXiPw9rNxP4qtJLe61SR51nBDRyNnkKVz0GOPSuZLLbsrFN2TjzPQV+wZLgcNg8JBYflk2tZKzu+uvrofWYChRo0V7Kz01a6vq7+p0fhbxRN4U1GO7T95bSgJcwDq6dsZ/iHUV7bLa6d4r0tYrqCHUdPuEDqHGRg85XHIPuK+cSWciToRgD3Prn1r1f4K65vju9GkZpGh/fwZOfkJwy/g3P415ufYJ+z+uUtJx3to7d/kViqS5efqZ/ib4F6pZxvN4WvJ7q36mwedklUeiHIVvxxXkN/aXmm30lvfwzWt8n34rlGRwfcHk19u6ZArKOc/wA81b8QeDtG8W2H2fWtOt9Qj6KZR86e6t1U/Q18zl/GVTBv2eKhzR7rR/8ABPAeZSoPkkrr8T4PSR4nWWN2SRCGRk6hgcgj6Gvt34NfFu48e+DIrhmRdTtiLe8iTA+fHDgf3WAz+deS+LP2WFkcy+F9TMZP/LpqALjPYCVefzFYfwrt9W+CfjPVJvFWm3dlYTWRhZ4YmmWSQOpXay5HY819HmuIyriPB3pSTnHVJ7+at1ucuNlRx8FyayXSx9bwa1IwO7n6ccVcgvPOHPH1r5xvv2o7V3eLRdDnum6BruURDJ9hk1iXHxq8e6oGMM9joiYwqQweY3X1Y/0r8vjwlj615OKgn3a/JXPNjkter8MVH1Z9TToHHHJ74rKu7cNn5c8c+lfLNz4p8V3Uwe48Wak79QmVRQf90ADFSQfEDxZpx3Raw049JkH4ZPWu6PCGIh8NVN/NfjY9Gnw/Xgr86v8AM9q1fwnCpaS1UQOx3soGAT9K5mRn0y+XznkhO0rujAwe4znORxXEQfHnxPaALe6dbXagYZkYqTz2qyfj3o19GYdW0m6tRnllUMAfwr0aeT5nQ0qQ54+TTf8AmetTw2KpLlqx5l5M5r4p+H5L7w1/bOm2z2NnExl1QJciOxlRVcIJ487Q5Y8Pt3V57NqPirS0Rwt5o9veQqn2a21UXglQoGSFUJPyfMxbdheeleyXllovjvTru30jVYvslzEVmjWJXlRSMZCt1P1BrwHxX+zh4si8Vyahpuv3Op6Oseb2RAIp44CQrjywQHXbn7vav03I8dSVP6vipqLjeykne3RXel0z4jP8DOk3Uw9FyjJ+8lZavS7vd/dY6jw1rdr8K/GGm+IPDOh3kWv6veRz3UL2gttJ+z+Wwkj8tvkbDfNvUY9K1vjZ4kuNZ8dXZghsfCniDWbSKw1L/hGZ4pbTUUIymAy/K4ztL5yOteSeJPG3gW0lnsv7Z1hYrb/Ro4tMnM0dzGFfaQH4jAIUFB65qzZWsei2Ebf2vB582miSaS62QSBXYBRAuSzYHU9q+0eGjOUa0072tqnr2v008z89jQoe2nRpSVo31TVk/XzLk3h7xR4k8ca14at/Gep65bpDDDNPNfyEXSIQDArj+6o2kt96vWLLxT4d+JOiQReNIrC5hiul069bU7mSW7hitzhY4U2BYyTywUkmvH/Dur674wWxltr630uFRM265bak4jyu47Ru3Z6Z6V0fij7Hf6et1NZXlzp1vIkT3ltKHS4vtoDBHx1PHIrixlCE5wjPRrZrRp9drb2R34DBe5KUZ8yavqtGuiTevU7fXfirL43+2+G9a8SWWj6bb3KJpGj3Vo5js4wzB/OhbBYMhVgGP0rltb8K3vxA1CO18L2EGnXOhxtpsVxbq/2LVLfcCSATlBuXcMdK9K8LeBrDTtEtbjXIFu72XEziZApBI43DnJGe9bx1RIISsIS2tgPuxLtJH4V8jVzuOHbp4GPw6Ju1r7PRau/mffYPhf2sVKu/03d977p9jP8Ahp8CLSwNhqHizXW1PW7aZ5vtEbmFnDADY5U5IXHHNfQel2WlLbRrFOXUcBpHLH25PJrxC11bSbdElup3uGYcQKCWPHQ1ag8d342x6RoM8cZ4DmCQj65xj9a/N82oY/NqvPWqNtd0kl5L/hj255QqcfZUG0l93zb1bPeHhtUXrkdQAM1B9njMTGM4+vFeH3XijxV5e+5me3j6bVj6fUAk02x8S6nFkpqXmHncrf4V8+sgrW5vaJ/iZRyera/tEej67a6hdXA8i5xH0KZwB+QrPh0GdW3Mdx6E5qLwj4hutRuzbXI3jblJAP0NdZJHuHX8K5azqYV+xlbTsEp1MK/YuxgDRJemVI6AVDJ4fuD0Td6YIBroV3K/HSrUEg6EVzfWakdUZvFVI6o4O40C8TObZ8LzlRmq6WLwtiRCh9GQivVYgrdvyqwbKOZeVUj3Haq/tWUVyyRH9rTjpKJ5bb26A7iMjuBxn8a6LTLXTXxuluYSexwRXR3Hhmzn/wCWew5zlOKy7nQns2yvzp6gdKh4uFbS7TFPGQxCsm0zag02GNQUlLA/lS/ZQBxz9e1ZthNJERtbA9OxrYinEoHGD6eteVNSi9Xc8iopweruVbmIOoGOf881ltb8mt+SLdkD61nzwEN06flVU59DSlUtoZ4h6Z69qeYgD1NWChBGO3oaXZ7DrW3MdDmVlXHH+c1TvIsnJ/KtBgcY796jljz6+oq4ys7mkJWdzFEG1snOfSq9yg83njkdKvzfK24/pVC8kJORk+vtXfBts9Km22WYWUACpC/yn2/GqUAK9+MZ61IXPI5570OOoOOpNFlhjPX9asx9R7cVTh7H9f61chHX1/z3rORlPQsbeB+fpTXb35NIWO0f1HNVZnPB6eprKKuzGMbkomU8DNKcFfbsDxWcrMWx157VahZmOfwrVxsbShYeLYVLBGQ2PWjPHH/6zWtplnmPee351hOfKrs5qlTkjdk8UP7rjjP60/ywAT7fhViNO/6AU148kDt1+vFedzank892VkhMnGOM/wBKshRHwR/+urUUYAxTZEGMjp15qHO7sQ6l3YqyRg5GKz7iyPUj3rQkcxnkce9SLsmxg5rSMnHU1jNw1MEwMlO83yeo4rY+w+bg/liq17ph8v19q3VWLdmdCrRk7MLS+C4wc1uWlxFKBnGT7c15zfvPp8mVBx6U6x8XbGIYgMOo7g+lazwUqkeaBrVwEqseanqeqpZwTDjFNl06KLJOMZrkLDxUuwMWHTJ7VX1bx6sKEZ3vjgDn6V5qwddz5UeSsBiXPliebpqSqMO3v19fT8qqXl4Npbfjk8jpk1kJK6yrnpn8OaLgMUyPmA5P19K/VoYKEJ3TPtqslylS/wBQXe2Qw7df4qoreu2cP1wM+3eiW1aeYA9B2PPFX7fTXdQOx6nOK+i/d0oJM8uN5S0KLSSsjZZl9vQfh+dZ76ZPcSE7mPau0ttG3BcBc45AbNaC6KpbLJyTx24964HmlOi3ynsU4+7qfIv7UU7WOj29iTjcyDA4689P0qj+yBYyfb9V1GE7Z43Ty3/usuCp/Op/2ym8rWtOiXrubIHoFrrv2M/D7Hwlf3pGfOlOPzx/Sv1SrXjS4a9o/tL8z8oUPrPGVukI/p/wT758KeIYPFehwajbfKW4liOCY5BwykfWt2CP94xxkkc14l4TuLzwvefaLfmGXiWHOFf0b2Yeteq6D450q5bE0ptmCj/WDg+wPSv5SzHAulVk6HvR6eXkz6LH4Cph5SdNc0fLf0ZB4pAhiIPBdtor56+KepnVtbkSNsxWkawKR69WP54Fen+PviANQ3rp8LgKcLLJgA9ckDrXiWpIJN4+aQk8ktk5Pf15r7jhjAyoyVeqrNbL1PoMtw0qVJTqqz7HnWrQKs3HJzye9M022En93HIOP0ra1awJY56dCR7+lJpFjtf5U2gcjp2r9l9uvZFNL2hzWuWXy7WX5h0+Xvn/AAq34XgCqp9MH8M1oeIrfBbA2Adu1L4VQfJnd6gHFdLq82GbPn68V9c0PSNBtD5KcNz0G3mu20+KPCgcMOW+tczoMYMKgnJJwenU11cDqqgE/KOc/wCNfj+a1JSm0fY0l7iJQgQKRwOcH9KqyAKBj72cYXtnPNXnK7eOnpVWTHzN39fpXgU5amqVyqxzx1/2aryyq4/iz0B6Gp51HX0P6mqN1lR06ce3WvWoxUmrlpXKGpNluF4xweorFl/1mPlXoAK0b0ncFKqeefmPGf8ACstnH95mPrX1OGjaOhk9GJEoU7z1659cVOLcswJ6n+dQwvuk3Lz0wf0q4CoVWJZjzn6Z9BW07pgnoVGtOVzxzyOv61etbPau1m5Pbb05pyn5t33Seo71et1G76YzXLUrS5bFqWtggts/eHJPX9KvJGvY8dPzpIoydxI4OMHtmpXcruOz2x7141SUpOxopC7SnAb5unzcVJE46n5scfifpVXzsnb6+vP4Va02PzmD/eA465/CuaceSLlIzcrlxJdsRJ4yc96z765+UjPG3OP/AK9bjWKmMrtGf73auc1Owlt3cr8wHQVyYR06lSzG5XWhkXk2z+Ltx9KqLc7eh68n3qO+YljhW3E9O/NZV1O8DNlG29R+NfcUaClGxxOb5jZmvlwMckZC5b2q7oMi3U6BugxnPIyfpXESakWAwcgcZ/wrrPCMxMoPUZGMgcY9anGYb2NCUjtpS5tj0y1twEB6/TvVfUY1Vtv5dqtWU3yqDzx1qlqswxn9K/M6d3UsRDmdQqWVy0ZKtyOi/Sty1u8nP4nIrkDdmNsnGTzgVp2GoHIwcg967q+GdudI6a1C6udlFMMjnjrzWL8RBe3ngfWrfTImlvZbYxxJGQCd3B6n0Jq3a3Akj5wRirIkLDaGGSK8ik3QqxqpX5WnrtoeE6fLNPseC+Ev2eNV1KVBrd3HplmoBligIkmx2XPQZH1r3rw94d07wtpkenaXai3tFGfl6sfVj1Zj61PbI6QuHx5kjbzjjtgfoKlafyjtUbuegr0czznGZm7Vpe6tktF/wQxGIrYl2m9O3QtM+ABjr+gqjc3wtV5OfX3qK4u/KQktye/euW17VGjjbac8dBzXl4bDOtNRXUmlQvq9huveI4kBG85PPX061594v8eXdrpN0lvcCKQqQswQFgM44NUdb1WVpJCpb5d2a5fUR9simcnKwqXJDE84J5r9XyrJaVLllUV/U5sXj/qrjGC2a+7qcpqN5NfyST3Ust1KwyZpH3MR14J6Cvoj9nOB4vh3JM4wLm+lYe4AVefyr5w061udWuYrKyUy3NxtjjRRnJYgDp0Az1r7K8MeHLfwf4b0/SLf7ltGFZh/G3VmP1OavjDEU6OChhY/FJ3t5I+nzWup04QXX9Dczy5X1FeZ6ZfiX9pe5QNgQ6R5Qx6/K2P1r0z5UQknA65z2rwb4Vat/wAJH8fNZ1NSDHLDcNGB3jG1FP4ha/PcnoudHF1baRptfN2/yPEw1Pmp1p9FFr7/APhj6KvLWLUtOuLSePzLeZGikQ/xKwwf0NcB8PtAn0Dw5No02Xk0u7mt1Y/8tIy2+Nh+D16Ck20Mcn8Kzrltl8XPV1GT646fpXz1DEThRnQ+y2n81/wGzyqM5xTgtnr81/wGzNif7PJuzlT97Hb3qxM2DyCfTHelu4dvzxjPqP61HEcAKzEqfuk9h6UXT947LqXvIsCXdlx65znpXb6ZdC802CUkElcEjPBzyM+tcApMJ2nJVjium8HXSOLuwllCRjbLExPCsc5B9jjFc1egqkd7WPJx9K9PnXT8h/xD8CaX8SNFl0vU1O0kyQXMZzJbSdnX/DvXylpA1f4JfEKTSNaUxWt0RE06LiKVc/u51PsTyO2TX2OsrwMRKMA8MvQ47/iK5zx54J0bx/oz6VrFqJ4yC0UycPExHDI3Y162TZ08FGWExScqM911i+6/yDLcxlhE6FT3qUunZ91+qPPtb1nTfFOiTaF4mha4tGA23cf+tjbPDqfUeorzTWf2cLg2xuvCuuQa1Z4IEN2RG+PTcBjP1ArS8QaPqvgy8j0jVJhdKsObe9TpcRDgFl6hxwD+dZsV/caYxuYLqaxmUcyRPtyOeo6EfWvusBDEYSPNgKyUXra14v8AVedj7KjR5IKpg52T1tvF/LdHlWt+G9X8JXDJqumXOmZbAE8Z8s/R+VP51r/C+4lh8e6d9lEty0m+GRLdC52spwSB0GQK+hPh9D4/+IUBjuBZw6B0N5qFnuaYdwiZA/4ERivZfCvw/wBB8GRS/wBk6Xb2ckp3SyQxBS7HqeP5U8z4whhaM8LiKcZVGmvdd1r3utPTU87GZ/DDRlRnFSnt7r0+d0cd4Z8J6oY1e6VbOMgHaxy3+FdfBosFugBBf1z0re8s5zz/AFqF41GfavxWtjZ15XenofDVsdVxEry09DNEAh4C47fKKguFUqfMUMMYwRmr8rgZ4qsP30vSohJrUIye7OF8XfDDSfFypvtEhlXlZolCuPxFcVL+zoQjBNXn3fw79px+le7rBt4xg04quCT9K9zD59jsNFU6VR8q6b/melRzbFUI8lOWn3nz3L+zzeNgrqp24+ZfKGD6c1QuP2fdVjRgmpRt6AxDj8jX0ZKBj0qnPECP1r1KfFOZL7S+5HowzzGPdr7j5kuvgj4gi2qstpIB13bhkdaqD4EaxOcXF1ZRjaP4S5z9OOK+jbuICTHr2zUtrpscQ8yRQX6+vNequLMwjG919yPQ/tqvGN3Y8C039my3t5FuptUvEnU8NZqsePx61083w+hht0gmu7y4gAxJHLL/AK1TwVJxnmvVpRKeIwOe/QVnXGmZB38muKef43ESUq1S9ttiFmdaq/3kj588Tfst/C/xTqULXGlNpVjDlmGmARyyHH8TdMD6Vm+M/wBj74Uanp8V3ob6/ZalHJukVJtv7sIQAgdSM7ypPPTdX0Zpnh+K9uiWACL7ZBrRutGQZVYwVHbFezS4wzHCyilXk7LZvT/gnz+Jy/LK07TpK+l9Er27u1/xPi/w9+yP4sGo6ne2eq2Wn2VtIUt5bdyszqyfM2Dwv1NWbD4dx/DLw9pbeJn1DXL61le4s7KCQGzgbux7lz1r6un8NBcjkBs59x6Vzmq+HLe6CW9xbiWEsDtcZGfWvdjxnisZJRxDTjpeys7JW3PSy3L8Dh5qUFor21el/V2eu2h4Lb+Ib3xJNHfXF1cRW8ke+GOBFZS2CCr55/KrYF5M8Q/dQoOD3JX6n1rpNW+H8nhm8nNsCdMd9yIv3oSeo/3ajt7FTt4DsPmLFRj8695YzDzgp4dLl6eXk/M+9pxjVpaSev8AXyL+g6LZ20tvKkG7c/zofm5znI65r1fSNUjlhSCIs8JUsHwdqkcFc15jpzz6deQ3EJIkjfeuen4j0rt9O8cx3SCK9i+ySnkOhyh7n6fjXxebKriEmlzJdb7fI8HF4SoneK5vzNa6sRJu4zn15Fctq3hyJnV0gVCDncox/KuxtpRcMCOR1BHINaY0xJkBIzkV8rTxc8LLc5I4p4d6nmekW95pkhaOQq3YnkYrpINXviPmxJ+GK1ZtDUHgdeRSDTMc4x7d62q4qFd80krm9TFUq3vSSEgvZJOoH4evvWhHPkA96pxWwjPv06VIfkG4jgV50lGWxwTUZPQ2beUZBOcDv0rRhuFB5YCsK1l6EHoelawiE8OGGTjr6V59WKT1PJrQSeprqQR2Pfg0jQK2RjjuK5gia1YhXYc8c8VZj1C5AALZrF0HvFnM8NJaxkLqFoLe8O0YBGR7VLBhcY/yKkd3uUXJBI709Iip9B0q3L3bM15nypS3JxyOaguIwy89asRxDoTzRInr2H4VgnZmClZmW8RDZqN/bg8D61dkQVWl6Ek4zxzXTGVzsjK5WkTPGahY/LnFSPzn+lVZ32rt6gCumKudUVfQzrphk89D29fesqUuXyc4PvxWlNE0j89/ypv2bHAHJr0YSUUetCSgipG20jJwTzVgYc57+vTin+QAPu8fzpvlkc8020xuSepOnp19e1XIlzwegFQRAng8k8cVaiXIHGcVzSZyTYPF7fjVaWAnPWr4Xn/Ck2Z9/wDGslKxlGbRni0+Y5B5HGant4MHnnOauxwgt9Km8gZ6dPSlKr0JlW6FMwjeBitpU2QqgweOvNUobYebz06n2rSCZzg5/wA9q5asr2OGtO9kOUkD3x196j3ktzxT2HOO1RtwDjg9ST0rnRzol8w7QBn3pGmJ+g5FVpGx2qAyHOM1ahctU7lp4zKemOeKjdTDgDr60+CcL39TzTLqTPv9aavew1e9i3aT8+orRMSzJwevQVi2xxg5rUt7kAdfeuepHW6OatFp3iUr/R0kUgpx9K4zWPBvmtviyjbuCK9KF0jjn6YpktvHIM+9b0MZUoO6NcPjatBnkI8M38IKhs8nmn2/hedTvlJLdcnpXqM1tEg6DisnU2AjKqNpPXFepHMalTS2568MzqVNEjxuKzBb5l/yP50XViPL3Kvt057VsWFkzFSw9iT3q7e6WAhON5ORx1r6uWN5aiVz0JNtWZxlnYBpAp9+Dzz71t2emjfwOe3ofwqe20396AFXGTz35ro7Cw2r0wffnn3pYzH3+FmNP3NWVrLShnIUA8ds9vWtD+yRxkZ+lbFnYbTkcZrSFiAp4NfK1MU+bc56uMaeh+bH7bGU8cafHxgJKw/TNfQv7Hfh7yPhRYy4+aZfM6ZPPNeB/t0xLH8Q9OUEZ8iQnH1GK+vf2VtJEPwd0IbQp+yRkn1+Uc1+7cRYr2PCWFt9q35XPiMI+XiLGVe0V+Kid6umiNR8o9OetQy6YHBBHeukmsc9vwx0qvJaqOvBr8GjXb6n2kcS3rc4XVtKIibA6jrgVx2oaSkRwGxxz8uDzXqOpwcnjoPqa4bxHEI4ydu7Oc/0zX1eV4qfMoX3PZp1uaF2eb6xZqpO1V//AFjqaj0602ogbuRkhetT3r72c7t+OMev41Jp4dgvyN1x6D15r9MUpKlZnnSkk7nNeKBiZ88dSMdeKzvDuU2E9d/Rc/hW14ktw4YhdvWsLQpsbcHjj+eDivosOlLCv5HzVWo/rkWz1bRLgJBjOR/u+nTmungmEkaltvHJ98VwWiz/AOi9WPbHXmuqtblmVNxVR6/TrmvzXMcN77a3ufc037qOgMhMYGcH69Kgkcs2Tgd/n55FVUnB4+8etOKlsFug6V85Gk4vU6wkbduC/X0H4VTvFBTI3A7f73+e9WpSUT5dvPGN3YdTVO6AYP8AeJHX/wDXXfRj7yBu2pz+onaSQ209Qf5/jWJLL8/K/Lk/5xW5qIHzjsPxGe1Y1xGB0646dO3tX2OFs4q559epZi2r87mbrjI7VcW4IGT1PNZyMCQDwefp7U8MvXdz09a6J07s5YYhbM2UlAx6jgn27Vdtp2BZf4h3rGSXcPnGBjp6/UVbtnLH7o/r0rzqtG61N1WT6m5DMVPJycd+KUybjtLZz0x+tVUfJBA3Z456AjipYv8AWhTyOeQO9ePKCTbNvaId9nmkYBfw71p6OhglYMvJ5z3B71PYncynb8oBOfXpV+dYx6ZPevHxOJbXsmjoUdjTtZIzb4YjJH41m6rb4/3TwQOapLfbPlz0/T6VOt6JUwx54yT/AI15caM6cuZDjSlCXMjLfSIpzyoBA5HvWVq+hoY9vlqW5XPcV0ZmCEkYqvcTCTk847V69DFV4zVnodUYq+2h5XqGgkXBKjyyCdoXjn8a2vCziCYK2VOecetbeqWIfJ+XafvDv/8AqrKsIglwXU4Ocg98f1r654p4nDuMjf2Ci1KGx6Fp03yAZzjpnpVDVbjAIJyD3NGnS/uwP4uvPFVNXkG1+c98V8XRpJYizRFOFqhzN7dN5o9BngetWdN1jbw2eCBjp14zWJq8wUnlc88d+elYun6kzy8szEcEbSOe9fbwwca1LVbHo1lyxR7BZawB1PHqa2LXVRvzwcY4POa81S+dY1ALAnk7avafrW8H5u4HPSvlcRlV05ROKeDU1c9MudX3rGR8pzzjkH/61Rw3y5GOn865e3v/ADlIzViO6wDz/SvBlhOS8bHm/VFFWNfVL1Shwa4rUJpJTtV87s87c5qzrOreVE/O6saw1FZ5iN6jdkcdcf0r3svwkqUHUsdkcPyUjA1TT9lsSOPU/wD164nULr7Fo2sBvlkaBwv0Ix+fNem63cRxWTFV4XJ98j1rxXxxqSWugarK3G2I7tvvkiv0vJ3LEWUl1X5nwud0lGnKp2T/ACPZv2WY9C1j4PWGuWUQOtEm11CVzukWSNvujP3QV2n8a9uuJd82RnrkYNfmd+z58cNU+DvihfKLXWiX8ipf2WM7h03p6MM/jX3B4l/aF8HeHrBZ7e7bVruVB5VnajcTkfxHgKK+Q4p4bzCGZudKLqRqNuLWtvJ9rfkePkWdUswwanVlaUFZ3fok/RnS/FXxavhTwXdzLKou7oG2tU/iZ2B6Y54GTXl37M1t53jW+nx/x76YUzz3dcZ+uK8g8U/EHWvH3iBNT1TAaBsW1nH/AKu3U9hnqT3avpT9mjRI7Hwde6yUJbULoojnr5SDA5/3s1vjMt/1fyKpGo7zqNJ27vp8kfV4TMqNbB1qdPe6XqmexRuOQeeB7VgeJr8213ZAnBZW/QittE2scnsa8/8AiRqQtdb0eHPBgmcgeoZK/KsvofWMQqa6p/grkYKmqldR9fyN6PUd4Bz/AJ+lWFvYmIJI/p3rhLbVi3Q5z/Kr0F/K/C8V6FTBShue1PBWO4FzFcIMMNw6Y71n2l+9h8RNJUsGsbq3ktJ4icBXOGR8/Vdv/Aq5eWVkJ+YknHfFVyslxJveQlshsnrkdOaKOFUea70aa+9W/A5nlylGSctGmvvPf5x9vti/zG5iXDjuyjgH3I71ntOdm1FPyjH4f1rmfCHi6SaKKzvZv9IUAJM3G4ejH17e9dbepGYxLAoXI+Zf7p9R7V8vXpypz5Z/8P5nxMqEsLU9lUXp2OL+IeiQ65pCXAH+kWknmg4yQCMMPxrJ8AfCK3129TVdVjX+zoyDFARjzW/vN6geldhMI7pJIpFIVsqxPaux0x4zYQJDgQKABjpiumWZ4jC4X2NKTV769k+x2VsdWw2F9hSdrvfsvI1reBY4xEihIlGAqjGPSnlVjBAGSKZEQwABxnpT5JERMsdvryMV8c+aTPkHe5VlYZz39apTkHqahv8AxJYWhO6cfTrXNal49tIlIiRpcdhXo0cNVnbliz1MPha1T4YM3pUBznnPFS2cS5JJHHb0rzqfxxe3nyxIsK+o5NaWk38uzJlaTI5JOT04r0Z4GpCPvOx6csDVUPedjupZY4xksOlVnuYv7wBPNZcMhkjGeT/9alNsh65P49K4lSS3Zxqko7stvKGHWs+8kwNseWHbFTDAGB0xTS3JyOnNbRXKzeC5Xcq2Vod3mSKR6A81bkjaV/YUxZwCMnAzya2LaJJVByD9KKk3HVhVqOL5mZgsNoyfTHFZ95CcsMYPpXQ3MiRqTuAHcGsSaZJpcICxJAJAp0pSerHRnKTux+hwBUYgd+vrV5rcMxPTHevNpPi7Y6T47Hht90cgxlyMKPQE+9er2nl3Kq0RDA85BrfF4evhXGdWLSkrrzReMpVcO1OorKSuvQyLm0/dHAHSudv7H5jkfjXdXNv681g3tuh9Ae+Kyw9ZpjwuIaZx1xpaXdvJAwDBwRk1yd/8N7qzs7eaI5kaMGSNu3svbNerWukBpQxGFHNQa1ICQMcg/nXuYfMqtF8tN6Pc9qjmNSnNRpPTqeLGxltW23ERjb0Ix+tKIBIpHXP4ivV57CC/gAdA4f1GRiufu/BsBJ8rKnGOte3DNYz+NWZ9BSzSE9JqzOP0zU7vQ5MwP5kR58lm+Un2I+7Xp3hzxBaa3bnysrIuN0D8Mv4dx71xF54ZuLXORuXn3/WsuMTWE6zxO8E6HKsvr3+tPEUqGOjeLtLv/mTiMPRxseaD97v/AJnrdwnU4zz6VWeP64/rVHw14nTXIDHMoivEGXXsfQj61pOck5GPUd6+YnTnRk4TVmj5lwnSk4TVmim6E017bcuCOMVawB2zTlTj6jFHNY152jLtZTE20nkGt+0mwPp+FYl7GImDD1z9auWc2AP606q51dBWipx5kaF5F5gBHUVBHb+359KtRy7xx3NKPXr7965FJpWOJScVyiwY6EdqtpHk8+lRRdRnrVqNMf8A1+tYSZyzkN2YI9f50OoA9jyKlEeD+maHAIrK5jcqSx4Hf8KpTIR7/wCelarrySB/9aqk0Yzkd62hI6KczJkX1+uaz7lTnitmaPtWZPGfXNd9OR6lKRWWPA9OM1GSNuMdO1W3GF74qu69iep710JnTF3GqucVDNFkYzVmNdn1odQ7+lUnZlqVmRwx+o4PUVdjjz0qKFOQD6/jVuMDBGKynIxqSGBcY96QgYz3NWlhyOgwfX/Cle3+UencetY8xz86uOtkBx9cZ9asCPnnp6+9JaR9MeuOavKgC4H5GuactTjnOzK+zaeBjjBqWMYjP0/CnyjHI6+tKARHx+NZN3Rg5XRA45/Wq7yZPHUde1Tycc9+eKpSt5fU/UmtYK50QVxksmVzn6iosnP44yKJH4yaajmuhKyOtKyJFOQT1FP3Y+oNRbxzzz2oEq8gUWFYmYkYxx/KopLmQHOaDL+h5FRSsGVvWhLuEY90NOrybtuetWLfVH2gEnH51HFaxIuT164pkm0MQqf4VbUHokU1TlokaH9qccmq00/nEliMe1UCJG+98lU7yWViIoie3SqhRV9CoUI30ILa1CcAfrmpp4AVORV+GHb2+lLMny+lbupdnW6t5GLb2W1umDnIJ9O9bFrCFwBx/hUES4P07+tXYT7Uqk3IirNs2LOMYq64AhPHbrWfaSjaTnAzVuebZbucEjFeTJNzPEqJuR+Zn7ccqy/FGJP7lpnj3fvX3Z+zxaiz+F+iRgBAlpFgf8AFfAX7Z8/2j4vzBTkraoD9S5r9DPgxF9l8B6bEvRLaMc/7or934wTp8MYCHp+R89hVzZtj5duVf19x20sfPHT9arTxYHv3q1JICar3LYjIzgV+ERufRwvdHNamdhJ29OgHSvOfGMu9MDOSTjFd7rz4B/H6159rZ84ZzjP8vavtcnj+9jI+lpR/d3OElhYShfuknkmta0haJHA59u596fHaie4x3BOce1ac9mVtGcLt+XAr9Dq4he7B9Tk5W7nB+I+Gcfd7etclpKYBHUnt+NdhrSlpNmOnHv8AWuRsfkaYD+8cjjOevWvt8v1w7R8pi/cxMJPzO00qX91twfb/AOsa6aymby0J6jgMea5DS52CYC4z610WnXHmxIO/P3emf8ivlMdT953PvMNNSpo6O0mUcq3B6E/TrVhpwy+xztx6cVixSqpTnr3qYz4bk89MK3FfMzw6cuY729DTllHOPQEHsfr9aqTOBk+2eDyT71A82/6HA+tVpLkrv8zuTgitKeHZyTqW0KuoKW5HpwKybjByPQfhmr11OzLknB6AfjjNZlxKEJ459N3brX0OHg0rHk4qpdXIclgc8HH+cVKhL9T823/PSqpkywAGVz970qW3POW29civT9nzI+blivZsvId2QOOnXnBq7bSCNkU7uuT9M8Cs2OTLgHjsa1IrN+GVvkPIO7IzXNVpxjpJ2OyjiKlRc0UaUU+/GSuc9Oue1TCYAhk7Z/DNYzu9vjdwvUlemTjNV5daReT1/wBntXnSwnN8Op3xxFvi0Ot0/UvKkwTkGth51lQbCMHkHHavLH8URrjD4wMkr6cjiuj0bxQt1sQnJPHPrXiY3Kqkf3sYn0WCrwxCsnqbl423kFueD6VBBe9VJHHHtUs0nmLn7oxWLczGBt20fL2rloU/aR5WfQwhzKxuG6GOTg9wKpNeZbBb3AH41nveHaxHBPas2fU8P/d/l7110sJrsaxpHSGZZUKE5A5H+FZYQRzH5VycYzxz6VXt74Od5O32H6VYaXJGOSOTW8aTpPlLUOXQ3bK4McYz0GMDvWdrE5I2565zzRbzZjZSVbpwapaxLmJvYZHf8q5aVH99dmcIWnc5TW7vIb59wHTv0rJ03/R5QS2egG7vn/61LqTNJMANqDd1f9aq/aDFj5lBHftjPFfd0qajT5V1PUnQ5kvI6O51IW8JIPyqP73eqOka6DKSJfmY529Rn61xuta35o2D5lBP4VnWOpyxOEVs5PT3rrhll6b5t2ZNxT5D6D0jURPFuLcYyKvPdsiHLc4J/H8a4Lw1qRECLu2gjn3rZvdR8uDn6/K1fD18Das42OadH3ij4o1b/R3LN369wQK5fTvEZDuQ5ySFGeOnWqXivWwDgFef8mufsriT5Uz16jvzzX2WEwCWH95E4i0Y8p395qpntHTd7Z71438abkWPhG9A4Z+B+JxXp8FpO0ahNxIHGfevFv2jpjp8FlYE8uwZvm5OOea9jJ6UVio0497n5rxTONHK69Tyt9+h5r8NNBbXvGdjbKMhP3pI9AcD8ya+nT4EESeYYcysevtXAfsb+FV1fxJrGoypvWBEhQ+hIJP9K+sr3w/EY8lGz0/xrDiTPlhMcsNF7JX+Z81wZk1GWWqvVV3Nt/JOy/I8StPBe+XLJyOx6/8A6q9a+FXiSTwEG068dn0OeTevynNtIerD1Q9/TrTG0iKCTaAM5ONvBA7VZFqCqqI844JPavisxx0MxpOlWV4P8H3XmfoUMvoU04KO57bHIkypLFIjxtyCpyGHbBryjx7INV8WEwrlLWHyNx6biSWA+nFa3hzXLnQtOntU2SIygwhv+WZz246c9KyXi3kszlzu3Fj35r4HA4Z4OvOpe6SaT9S8FhnQrSlLVbLzuUrO2dD835ng1opO0S89h1780JGGXIwRUsca7sZU44wO3pXdVqqbvJHtSlfcrvdMSeGJPcGlW5ZfZjxVhogFCg471Sk3K21RtUHgt3FTHknpYFZqxehu2xnHHv8AWut0bxtd6YoSXNzGOmeHUYxjPcVwkc7D2zxTbjUnQfL8ygcfX0rnq4KNb3XE46+Fp4hcs1dHrD+N9Cms3mM5hZEDyJIuG+g9TmuDl+LWr6WkkVpcRrEXZlVkyVBJIH5Vxt5evI3PUnp6elZN0jSnPzc9Bu4zjviu/BZHh4N+1V0+j1sctDKcPC6kuZPvrY7WT4x+KLp2SPUkU5/gi/rVqz8V65fnN5qc8qnqB8oP5V53axm3fHYnJP612WlXO9FH8PQdRXTjMBhqEP3NNLzsv8jp+pUKfw00vkjuLKQSAFiWPTPXJp11ESh2kcisWyumjIHQc49vrV+S93wE45HP4V8bKnKM9Dz50nGV1sJa/upQCcjv/Kun0+T92DnjjrXI20/zkt07Gt+yuccZ5NYYiDaOKrBtHXWdwNoGfyq8JCfcdPauftZwAGzitSKYbcA5rwKlPU+eq0rMsE56dqr3EnyN2z39acsh49c9KrX0gCdcCpjHWxEI+9YybzUNhK8+wqSy8Qz29uY4/mJPUnpWPfyb3465/H2/Cks4yzDI47/nXr+yhye8j2nQg6fvI3raaa8k/eSk+tdJp1oIgCAPyrI0W02kEiuqgiwBxnivGxNRJ2R4WLqKL5Y7HzT+0D4Au7TxEuu2kbvDKAJfLB3Kw6MD24qf4PfGtvDlvJYa7cO5j/1U0nVhjoT6ivofWdKg1q0kgmUMpBHNfJvivwjDF4u1vS7O4iM9lMEkhkUBcsqtnP0NfouTYuhneDeXY2PwK6fVK6W/zR9Nl2Kw+ZYb6ni1rFfgd94l/aa8y/26ZZvPb95OmfYDvWCnxm1vxB4m0i3ihESTXKKyt1IPXFcdpngvU9YLvY2xuUWQwvKn3QwxuH4V6t8Mvgxd2GrwaprDIiRnckKZOD65NejisNkeVYeTUU5pNJN3d7dj0alLK8DRbSV0nbq2e1XbiK2Ujg7a5O/kLymug1W4wmAfaubf9475z6+9fluGXVnxuDhZczGWbYyh78j25q0/z5wORVPPlMrHqKuKRIAR09O9dc97ndPe4BQwz1OelUp9NtrjO63TJHJK8mr2B/n+VO2ZH8iKSm4bMlTcXdMxrfw9a2l39oiQrJjjv+VXxPt4PBB/WpihGRn3xVC7Vo5kI75Fbc0qr993NuZ1X7zuWS/cd+uKVJMnrx/9aqok6dh/WlMnoBU8o+QmmxIOe3PNQwqYjjtTXuMNx0p0UwbBP4VVmlYpJpGlbSEjn6VaRuBjgYzWbHLjiriyH14rlnE4px1LsPOMDFXIuABnj9aoQNjpg/Srsbcj171xzRwVEWc5GBwc/WkKZP8AnrSoMqfX2p+MjOec9q572OW9isy5/A1XkjyMdMdatMM/TpxUTjPsK1izaLM+VPz9az7hMnHY1ryR46VVliGDgYrqhKx3052MnYTUTw1omDH07ntTHhx+Wa61M7FUM7bikClWNXJUwv41AIz5ucZNaKVzZSuSouOfw46VYjTHT/CkiT/Iqwo+WsJSOaUhU4wec+1WAnGenX6k1HGPb24qypNc8mckmNRORjr15q0nY1HtC45+vPepFYAcdPUelYy1MJO4si5OScH39KYTxnGfpTwM9Tx781HM+MkDj1pIhdirI2M8e2O1UJ5Mr9fwq1Jzn2x+NZ9xJgfpXZTR6NKNyAz5J/pT4/3gyDWTcSMr46g/nVq0uenpiu2ULK6PRlTtG6L2whvpTfK/rU8TJIAcinmPsO/rXPzWOXnsUQSOP0qKViGyfm57mrboBk+/PrWTdzMG2Z5+tbwXMzoprnehe+0tKMdB704dsdB61nRHHB/+vmrSSHANU422KcLbEkxLYA7d6o3MwtlKxjBPc0+a62Ad8dR2rMuNzn5vm9M9DW9OHc3pU777HQwSADOfxonPGB37is2G5MfU8DsadNc4Xr+lY+zdzL2T5iTzQuSTwOtWIJlIx1+tZLXdTQ3WSF7fpWkqbsaypOx0lpJk9cHpVm8k2WknP8JrHtbnJ61NqN1tspPUjiuH2b9ojy5Unzo/M39puI3/AMa76MbSMwRHvyX6V+jnwzVYfCdnjPCLjPsK+Efjh4ZR/iDcX+7c0l/bxrhuwcZr7n8D3AXw1aqOm0V+28byU8mwNOPRfojwcBQbxmOn/NJfddnXPdjPH61RvrzahqCa625rH1LUNqHJ+g7V+K0qN2j6Sjh+aS0M7Wr7cH5x1FcLq0jFn2/dz2xxW3qd8Jt4zx+fWucvm8zgbeTn8K+9yyh7OzZ9E6XJCxFpq4uPbvu71t3IK2ZyWz6Cs3TIwASdq9cn14H4Vo38hWAJnk8kcV6WIlzV4pHHGnZXOA1iDzZ5DjrkE9a44oY5503YcueeMetej6hbj5227ep/CuCvQRqbqNwz654zxmv0TKKvNCUeyPkM1puM4S8y5pcpwgPcewbr79K6HT59sJzubn6HHUVzGnMFuCpXoSR/Kt2CXepIPQjH8q5MZFOTPqcCr0kb6zcrk8e2Mf5NMlmYrj+L9BziqGQrAbfbA7Cpd+Ou3HT73fNeJ7NHqtOxOLvdwOlQ3EpPCtj9TUK/w/U8baeVEn93HQVtGKizyKybZTllbcVYZzxkcdapTSA7j90DAI75zzzV6eIJGTtwOeO5rGvZduQTwCPr2r1KFPnfung4usqMW5sejkEhievrjn61PHcIpbJHGeeB0rDm1AIHH8fb0x1qnHcTXk4jD4U/ezkHHf6V9HSwXu809j4DEZipz5aaud5owjuCPnwcdeuD26GvQ7DQfPgGBtOMgZHeuM8AacIyium8cfOcmvYLKzWKMbeM+lfk3EWN9jW9nSZ+n5XGdLDRlUWrONv/AAqzIfkyv932rhPEXgiTa5jSRcfxHOfxr3JlBUjGO3/16yb+1RgcnIryMBnlfDz97VHpVKNPErlkj5h1mC50fO6ORwDjKKSMVb8P6uzsGQsE98g/THtXrXiDwvDqDOAu046+xrj7nwP9lbzI1xjA3Dn26V+l0c4wuMpKM1ZnlUcrxWBr+2pSvHsb+naoXt/mdWx1Pei9cTgfex6c1z8UMtgvPy4+XcO/4VaTUQw+/wBO3U14s8IlPnp7H3+ErqotdyWSQhXBPvkdTWPdTlCQW55GOvWtCaQPhht3fxD3qldqrqRwxJ4HvXZRST1PXiVbTUCJdv3Bzz/UVvWl5lMl+SOvauPngZcndz95Seo/CtDTbwsBG7ZYcc/xmumvQjON0aSimdhDd/KcM34tzUV7JvVkPQ/mTVC3ucr6A9B09qd52Fb7o9c15PslGVzFR1uZVzYb2wEyT1PpXN61buN6gYPHPTvXclVUsfm54rLu7JZpXzyCuTn9K9XD4hxlqdsJ20Z5idKlkdy4bggfN75pttp0huQCGG3ljj8q9Fl02JIW/h4LA1jxWq+azpwWGQG6Y96+ihjnNMwVON7ml4eQBR/EV6GtHXb0Q25B+X3Pam6fGtrbOSvH9e2K5PxLqxd3Tuc5G7rXj06TxGIutkaO27MDWrv7TeFRyFP+TW/4R0Ga8fznGIRzz1PNUNE8Ny3sqyTI2CePfnFer+HdBCRxADAGD930r0MfjoYWjyRZ5FaDm7vYm0zQzcmOMIUTILPjt7V8l/tOXay/EFbdekETHHplsfyFfbjyw6bZsTwqKSfbtX57fGPWDrnxF1y46xrJ5Kn/AHR/Umo4OnUxOMqVpfDFafNn5Rx/XVLKlS/nkl92v+R9M/sV6Ytl4Kvb9uDdTM49SAdo/lXvtxdNMCq98+9edfAPw4fD/wAOtNgZcSNEm4+vGcfnXqVvZqgDMPxNfnfEeJhWzStV31svlofUZPhlgsvo0Xuoq/ra7/EyvsAA3D5Se59cU6aaKBeduT13dcY7VY1G5SLaDwD2/HrXHavrEXm7F67uDu56/wAq48JRqYprm2PYm7o0p9bRXcB9y46e3Skj1lOgYEHFcq6ySnqy55Hy8+tXLK3kRs7Gx27/AKV708FRjAKKk9WdRBes+Nq/L147fgKsLcsJOenr61nWTdAdyjP0Jq8Ao9MdRXh1YRjI71HuWPNJGWGT9KZLJ2y2cbs1HJNhMKcN6hfxqjLdYbBO8/jyazp0XLYpQbLLzLyMtx6cflVKWdV6dPQdSMVWe5O7lt3cnuKgE+9gBtwMBvWvUhRa1KlGyHNljk9SPvH09aPKGDuHK9BTVcHg7Ww3NWki3YxtOcDH+NdLfKhLXUg8sMuQm3PIK9a0NOkMJG3pk+5JohtlPX14Wrtvbbl3AfKTz65rgrVo2sym11NW2lDLxng8GrckmIQM5P8ATv8AnVG3tyUAP1qzMrgKB0J/zx9K+Zmk56Hk17JFm0G58fp2xW1bFUCgfTI71h22c5xwO3brW3bA4A7Y/wD1V5+IVmeY0rGzby4x/nir8N4EOD6Vi7yiE4GSMdarS6mIzjOeRXlOlz7Hnuh7Q6p7z5d2eayb/VhwvJz2rLOsrjJOP8OtUZ5RduSp4747/Srp4azvIqlhOV3ki2Zd5yOCR1749K09NjLY44681n2cGBx9a29Lt/nHrnuMcUVpJJ2KryUYtHT6RHhV/nW2z4x6D+dZEB8qIMPrU016PK3A5Ar5qpFzlc+QqxdSdy8XAySTj1r88vjnqWsaf+0X4/utLvpLZJ7+COSPdlSFhQEgetfdsmqqpHPevhT4i/8AEz+LPi26z/rNVlwf90BRX674dUvZ4yvUmrrktr6p/oEMBOrUhq1Z7rTofUP7I8Mq/BKwubyU3E91fXk5ZgNwHm7QP/Ha9durxY1IBwOma8g+Ad2NN+EPh2HlSEmc/Uyuc12015JcZwTjrxXxOeU3WzXEVHs5y/M6oYKUXaT2LF1dmZz6d8VRbqSM/wCFSIcqB3qKRwq9e1efFcuiPUhHl0Qkn3uaSK8EZxVOa7yCAME1nPM/GTj2Jx+ldUaXMtTsjR5lZnTkgninrIcdce9Ymnahn9055HT/AGvatQScbun64rnnBxdmcs6bg7Msk9P61WukzF+NKr988/zpsrjyuP8AHv1qUmmTFNNFTkc4ppwBU7kMM1XJzXQnc6lqQSyAH6celVluzGeegqW6G85xz61RdMj9Rjt7V1QimtTshFNamrb3gcjnj+dakL/KK5qFdjjpzW3aSccHj3rnqwS2OatTS2NuCTjsO3FXY5Mdf8mseFj2NaEUh+leXOJ41SBpxvlcelSg4BAPP55qlDJ26Vajb9K4pKx50o2Fb73v2zURXP8A9epWPfHTofSmHk9qSBEEg5I6HFQSRZPTBrQ2YOQBkDtzULrnjGc1qpGsZmbJH2yevWozDgYAyK0Xj4OecVFJGTnHTrW6mdCqGbJBuzjsDVXygGyAMdOla7x4B71W8o5NbxmdMKgxY8Dp/jT9n1H0qRY9o/oKCP061Nyea4qDsOe2KnTBb6cVAMHgDIqReOev6VmzKRY6IDSITkU3ceR/WlQ8/wBazsY2JeOT+ORUMg/HHSpO3WopMnv/APqpIEU5+McZxWbcruOa1H6GqMgLHgcfpXbTdj0KTsYd3CT9e+KrQyNC2M/ielbNzFnGKzLqDaOM8V6UJXVmetTmpKzLVveYwK0kud688nHbiuTa48p8dDjNSw6qfXHbrTnh+bVDnhXLVHRXdysanmskFpXMh+uKhjuWuWH/AOupg5xjkcVMYcisTGn7NW6jiwXt+fekd+Pr+VMkk9+nYUhJ+oPf0q7GiRE68/zNQkYA59ckcVZbPQY9Khk4OfT9K1TNosqtd4II6jj2qCXUOODx6isZtRCktu4xVK41LaeDuyPuivXp4OUuh6iw6WrNh9RJbr3yOeMVctr4Zx0HB9ua4S61P97ktjHQelWbLXApXD4Yc4/z616k8rlyJoxfLsehwakEHUgAY+lSX2qBrVjntjIriY9bDIPmyATnnrUtxq4e0fB6j9cV5f8AZ01NXXUX1RO0j5w+L6pPqkkg5Y38Tbl5bO4da+qPB2ohPDsAzkgCvkv4iXvnXhU7dz3acjuNw/WvoPwxq6RaDAd+RtGRk5zjtX6dxRhZVcvw0F0/yR8vk1FVcTiUurT/ABZ6FdasMEDgkdawtU1bCE71Hf2rBn11BwSwK+tYGr6+Qu3ht35Y/pXwmDyibmro+1hhY0tWXLnVQZTzuIP93nmq63ZkXhvXJ9MVyv8AaRn391HcHP1q/Z3gBX1zjFfarBKlHY5a81sdfprbVXJbqPbr29qs3TmYhB8ygcn6fWsWxvB67s8Y7cfU1dN2VAPYnoOc/WvHqUWqnMck2rWINUVUgYblBxj1x7159qC/8TE5Oc9MHqBXW6vemTIDdOh7VyV5t+1Nk5Y9Pmxkg19dk0HTi7ny2aq/L6kdjhJ3B3feyfaty0Unfgdeec+1ZFmgNznG4dsZ6fjXQW8OPlAyvbHvnvV4yS5mfR5cr0UWIFLk43YPc/TtUrxbWb5eccbu1Pt4Sqtx3GKsf8s8twemenPSvBlP3tD2OWyMpiOfnUD/AHuvXHrSG8EfX7o5Hb/PNN1GUW6sDx1x7dO9c7famFUrnHbHb1+leth8O69j57H4qnRjzGze6irE8tn0LVzWoXvmSYTg9T6+lVp7p52YKx39umTzx+VPt4GXYe3pz+NfTUaEMJG73Pz/ABHtsynyx2IEsj5mXO7nI+br6+/Sr9nabWR1/h457jOelaNnp7SkD7zY7N39K0oNEkyOODyce3/6648RmFrps9TBZFTp6tanVeDruLCDupyPx9MV6da6ijwqCwz7c15TpOlTWMuQ2R6EdPpXSxXMsaLuJx0GO3avyfN8NDEVvaQle5+hUqCqU1B6NHUXd7jJBOPWqD3mV65P1rEl1Yp8rE/Kec9KifVozyTx9a8qGAnZaHdDCuK2NuVI5+Bzz07ZqnJYshzt3+oOADVRNRVn+V9xHerUV6SR1IPb8a1VKrR2NeScEUbrSIbkYZFDZ6j9RXN6l4QeIM8Py8cEdetdwJopBk9c9OlSBFPvjj2rso5jXoPR6eZKai9jyGeC6087JELKR19T+FV/tG9mDNyOMDqK9Q1TR4bhfuc881xOr+HAhZl6jowX+dfWYTMaWJ+JWZ7FCqpI524+ikEHmqe5opMktnPOOOOuKkuIp4HMciNz0+nt6VmSahsbaXb5RhTt5PqRX0tODkrLU77HRWl7viH3gBx/Wr/2gqee4zj271xkepgLgNtyfz/D8KsvreVQ7+owM88/WsZ4STeiGo3Z1hvB5XAxngConuowjcdO5rl21ghc55Iz8nriqNx4jIhXDfvF7Ht70oYCTeiLUUkb+p6qi7YkbDY5K981BYfvHJG7GMZ4H5fSuNfVnkmD9GHAK+tbdjrqxxK7EYHXtzXoSwkqVNKIQSk9DoNWvhaWwUbizA/L1rFsNDa9uFklG4HoOtRpenUb0OGVh0ROhrufDOnpDGshGWPZufw5rjq1Hg6XmzOp7qNHQvDyRKpk68cV0Pmqg2L1wOQcDFR5KABVbgZz/SlI28K2WHf618VWqSrS5ps82XvO7MPxtrCaL4au7qV9uF555wBk18F6NA3inxtZoRlr6/DuP9kvuP6Cvq79pnWm03wJcRhsGePYo92bH9a+cPgxpwvvH9occW6M+cdCSFHP0r9X4Xo/Vstq4nq7/gj8Q40n9ezjBZatrpv5v/JH394e8rS9FtIztwiDpx9Kn1DxJDbxvl146hTzXn9/4nSyiRA/CIFAri9X8WXV9OY4VYsMivzSjkcsVWdWp1bZ+vyoxgrHV+I/G4eZzE/OMKOccVmadeXF+4z6/N/SsbTNCnmcSzrvPXHof8a7PTrVbWP7uxiB+VfQ1IUMHT9nTV2KFK75pF+1tyANzBcDv1zjFaaQkR7ur4GfpnrWa10GKhW+XOCSPepm1EE7IyrEdG/xr5+pCpN3Opcq0Rp20od0ZQqhuMjnH51d3lkBGT3BX0/+vWTaz+V0wvHTtRPflcc5z3HFcEqLnLQtRbLc11vUru3H/PSqDPv6jgcD61X+0Etndj+lWYkycFVCjoe/+FbqmqaNeXlIXIbn5ueG6immJ1bI3ehA4Ht+FX4o9uMHgdvfmo5ItvH5CtFUtoYzZRiHlsy7MdSR1z9auxyBFVd2QOPx61RnIQDIYkf7XOR61k3upOj4DdPTr9a61QdfYw5uVnZQXiStgn5T1/Ot2zAc4zhcj615vp+sASfebHU5NddperZCejfpXi4/BVIR90mUlJaHY26YCg+v4CpbqBZCu3tjH1+tZ1nfCcJnoeo6j8a0fOBZCDkdh/Kvj5QnCfmeJiHybklpaMkgX5iB2x/9etYRhTxgAD86rROrBfX+v16+9TJNiUK3NcFSTk7nDq0NvJCgIyRxXMahO4J2glh17fnXQ3zAqev171gXEe9yTzkcmurC2WrPRwySWpDHcnagJbHr9PStTSiXkH0zg85NUbezy2GwwyOvWui0qzwR6e9a4ipBRaSLrzjGLNGGFhjA4A4rasPkOcAjp9Kht41A2/zqxxD6Gvmqk+bQ+Xqz59C7PeiLjP8A9asy81IqvDcVn6pqYijIJGcetcRqXiJoGYFmMbZHHQda68Jl88Q/dQqVCK1kdNcayBcxKCFywBJNfJV+/wBp8X65Nu3CbULk7u2N5r2+bxEXuk7knI9iOn8q8IsWaWSSUs3mM8rtj1Lk/jX6/wAL4GWDVWUtLpL9T1IRXMrH0t8MWNv8P9AVeQLUEgY7knP512UN0v0xXnfgLUxbeG9IhYfctUXI4Hr0/Gu8tRHcjKnJ/nX5zmlNxxVSUlu2/wASqsEtWWjdmPoc57VTnumfgjJP5Vaa0Kr6D+VVbmPHA7eleRDluZQUL6ETSbjx1/nUZ561WlkbPQkn0pv2vjpx1rrUGdypvoWRwRltv+e1aNrqBwFY5zWM03GQQD79Kb55GBzxUyp8y1FKlzrU6X7Uv3twx7HrSSTggEf/AKzWElxuxnpnHPSrUE+/2OPyrndGxyOhy6mh5ykn1460kj/Kcc1U8zHI6inrMTj6daXITyW2Fdg4PeoAO5PFOYjr+Bpq4Zev6VotDVKyAcLzz0FWYJSmd3foarEdu/Uimb9nfp69aGrg48xuwXQbv09K0IZRkc1z8E/A5GK0LaYkDJ5rhqUzz6tI3opBjjvjINXYpAox/OsaGbHTv2q9HLgdcmvOnA8ipTNI4/E0Z46cdKiR8jrTycAHt1yK5bHHYmUZ5Hb0pHjyeOuOQKQP2z+NT7/7vr3q6dPne5m7opMOwznpTMDJ5qaRh9MfpURYZ4wc9+mKNjZMjKAZ79vSoTDkg8nqaneToccfT3qEy7fQACtFc2jcYVwDimAdxz9aUuO/HP6035SP8KtGqE4GB1759akQe+fWonccE9OgoBJ4459f0p2HbQmznJx+dSKd2MVB97I/Opo+RmpZDH9O5qOXOOKmcnbz06VBIx5zUomJVn54HT09ai2DAGM5Oc1OclunfNDqM9cd63TsdCdtChLD2I5HSs+/jAQjH0rWc44z15rN1GTeCOn19fauum3dHdSb5kc1eRkkD171DDb5IPHoeK0rlAeOpohhwMAdfTivWVS0T3FUtEIYtijJ/rUuPwHpmml+wHPWjfjr056Vi7s53dkbHAPOc84xj8KXcPz70bweagaQLwP8atK5olcmEnOe+ajkOFx3I5JqGSRQOTz3xUTXWTz/AI1agaRg3qjzG91UpxvU8n8vWs9tXDYUtyR+A461n6jdBmz3zxnnvWSJt5/H+Vfr9HBx5btH0UpLkNm4vd/y7vbn+dRpqBQ439sE/wBcVlyz/u+Plwep9utQeaVzt79K9OOHVrHgSknI6kav0G7GRkD6fSp21nfCyM/BB6N2A964ma9ZDkvsHQbsdelOttUMk6Jt5YnILemaxeXp6pHqKpy0W30RzPxEtYYooJlHJnX6jn3rutE13ytHjXPfK/TFcN8VSIIbGMc5nBxu4GOtLZapjTVXLd/5V9Ri8N9Yw9NPWx8bw/Vtia1/L9Ts5dfZgWL9TnO7rWDqWt+cxw52r1Ix1rn7rVGdyVb5do59KqxSeaefXP19qwo4CNP3mj63EYtRR1FtfAJu3t34P/1q3dPnJYHqBwT6muOs5mymex6fXOK6CxmKhB/ePbrj1qa9D3dD4+tj+erZHaWdyJE3Arg9xx+lWJ70pF13HoPlrAs5yF6fNjpjtVreSwzuzj6V83PDJSuzrjiPaOyJGzMuT83PIHpWLqC7Zw/Q/dAz3zXQQJujKj5OOn+FZGqxbZRuG4b846V14Opy1LGGPpXpJhYxfOjBt5+nPPtW9aIxxnc3/svNZGnLyD/wID/9VbT3AiVV3c5/z+NceMbc+VHs5daNJNmgWjiT1wMsPUdjWbeagI1OX3n2HHPIqpdah5G5Ub2yOw61gXmqfIQG+m2s8PgnJ3ZeJxajFjdX1MyEgtwedvU1jeVJI7EhsjgnrV+1tGun5bccjJXqRmt2y0RvKAI+nXmvo1iKeEhZbnyLwdXG1OaeiMG208x7ifk/Wtq309XT5htxjtV5bNYwMfe6A9qkiTAT+AckBvWvOrYqVXU9ihhoYfSKNLR7GNcFV2qOc9c11EMII3FBt7cf1rA0fMLKRyDwfl4rceQtHtGcY4PY/SvkMdKU5WuerQS5rizXFvFlgdqelVJtWjBIHzf1rk/FL3UAd4pORkAN715+3jW6s5XSVeVbaSvOVrtweTPEw54yue9T5I7nsrXSFSSvtu25zVKVY52ZgcEdh2riNL8ewSx4k2oMdz/jWsviW0nUlJIzk8emOlayy2tQlZxZ6MUujNljJEcrJnH4VLFqckZOd2ccjPUVhvq0cjYSRQQtQtrAjKhmCj39SetP6pKS96JtZS3Oth19RsB4zwCelXI9cjzxJwevvXBSaiGY8pkd/wAKrPqm/OD0wR61k8qhU6CeHiz1AarFMdrMCT+WO1Q3jQuPvDHbPPNearrsq7QJD16N/jS/8JTOCuH+XHU9vrWccmnB3gyI4Wz91mvrtgsisV+bHIP0Oea4HVraRHYIV3HsePl9q6CTxMbxthbD9Cf8KqXyJKmWb5tp4/8Ar19Pg41KFozOiVRUIe+cj5Dndnp1B3YOO9QySfZk2lOep3ciruq3iWUY+YBByGb1xXI6t4mtYIpWL5QD73XpX1lClOt0Pz/NOKKGBu3LVG19sYBuW/HtVKS5DNgtwf5V51dfEdivynv+Gao3fjt224Ysc92yK9mGWzXQ/PK/iNF3UEemR3KSMSG4HeriyN0zweK8w0zxxFFDh3PHX5utdn4f1mPUV8xnXA77vyqK2ElTV2j2cm43hiZqnN2bO68ORtI+1FYkHOT2r1rQoPJgBHLcYzzivLvDOox2sg3NsU5ya7Ow8UQo21XUDH3s1+f5rSq1ZOMVofs0KqxFNSizuY2JHXJ70lzdQwfMDzj+tcde+N7e2jba6tL0IDZHP1rmNT8aPJDK3mHCgkKvPOa8GhlFas7yVkc87Q1kzzD9qfxONRu7DT4+E8xpDnqVUcfqa5b4E6dKt/eXqRbwXCD/AIDyfyNcp8TddOueJrmYNmO3TyQf1NfSPwD8Cvp/gmzd4sSygS5285bk1+q4mVPKMpjTfp95+BYCp/bXFlTFrWFPb5Ky+/Usx6Td6o3mXDbVOfYe9a2naJDbYjVNxPfbn8z616BZeFctudOc8/N0rTbSIIFwUVSOcdP1r8xr51D4I7eR+38ze+5xNnCBxs68c9Kkmk2IR83uB04966G7sGYqI4lxnB4qnJo0jJ1Zl7f7Nc8cVTm+aRnLn6HMy6id20cepHTOeBVi1uiqgsVJPOe2av3GhuCW7DGNvFRfYifkA5Heu51qU42iVTpzTvIdb35Jwfrz1NWJ8sPbpj29azktWil2joOQd2OavMoGwBeOmGrmnCKleJ6UZILc7n+b5sdAO2PWtW3bJx97H49KzYIvvAdT0H4Zq9bKN39wjGe/oOtcdazCckzXtogy/cyCcg+1TTWn3vu47jGBRZqPlO3j0PWrpXjJ6Y49fpXz86rjI45S1MC900yRkhcemK5rUtP2qVA4rv7iIP8AL1OMZ2ms260oz7i3B6g9eSOMelelhMbyfEzJtM8+Fq6P02jJ4X04rd00NHywbb0B9D6VqyaHlslCuOfWrdvpZTkI2Seme3vXpVsdCcbDVNIv6bccbVOMf3jzite2uD5gLKcgnH65rLsdOZGIxtHp/jWmlu8fJ3DnI7exr55RpSqNo8XGpOSRsW938gxkDg+n0pwuz5h/l61ji6lRDkN3z8vaoPtsjMeOp5A6H614E8N78rbF0KPNE3J7rf3yDVEkbs4/Gs6TUCpJ5JPr0xUH9ppgDPXqP8PatIYOdtEdsaLijorcqSST0/Sty0uBGOwPXFcZb6mDjDcCtO21H+IHjrXHXw09bo5K1ByOzjvffgc1M12GU84479a5e3vCfrVl7pihwe9eRKhqeTLC2ZS8R3BCsMqd3rz+leWa7q0kUr4O5T/f/wAa7zXbhmjOeT19SPXmvMNezKzkjjgew5r9D4foRteRzYmEqaug0/W42kwTtKjPPYAHvXmWlXS+Qzb+NhYfN1yxNat+ZLQXMsbn5YpG+b/ZQmvKtF8WxzWOWbkxr+ZGa/V8DgU4zlDyPIjm1KhVjTq6N3/Q+rfD10INOsFB+7CmMdsgda9A0K9Y4AbK/wD168d0K4kkigB3EpGoA/AV6JoNy8apz8n6V+UZ3hLJy63f5n1kJqtE9KikJGPbtUU0SnkjOaoWF7uVS4PPHFbCSIy9s+navzeSdNnmzi6cjFntMk8EfnVCWA+n0rpp0HXHPasu5h445Ht2FdNOrc6qVZmJgjGQOfQ9aaZgpI96tXMRHOM1QnjBznNd8bSPTg1IkFwMex/OpkvlznPfisl+Cw/nUDSmMFgTgcEdq6Y0FPY6PYqR0yXij2yM+1TefwD1BFc1HecY4zjgmrkV0WO3PFc88O4nNLD2NgXIPGcZ4x260vzI2fxwKzgx6g9KnSYnhuTgVzuFtjB07bF1pMc9/wA6iL4YemefrUO4igkbuDyM9KlRJULF2F+cHgE1fgl+WspCB7YqxDKAP1OP0rGcbnPUhc3bafIH071qW84cg/pXNwT8+hrUtp2IrzqtM8qtSN6GTGckGpRJ3Hp1rMW5HGD07Gj7Xjvx3rgdNs8x0m2aYm9DgHse9K1wNv49R09ax2vOASwyD9SKhfUcd+D6VcaTKWHbNaS7X5T9e305qsb0DI7E9axZtTDZ7e2etVpdVC5Jcgd+9dkcM30OqGEfY35LwDjp7jr1qE3meByOp9qw5NUXkFhnk5PXFV/7WXHJHuc5rolhGtkdEcI+xvm96du/NO+0+hz7VzQ1YZ5bLdD3NTrqQbIJ+nPFQ8O10NXhWuh0AuAc4/Gpo5sn2rnor/c55q5HdhsDP5VjKi0YToNG2j5JGQKsxnPFY8Nzk8n8fStGJwT19vpXJONjhqQaLWTjFROgzyenFCtjBOPwHX3pxxgE8+3pWWxhsReX8pzyf6VA5wOuSe9TSScEjtVKU8fWtoq5vBN7leSTqe/pVGdSw559c9xVuTk+oPWoJF/GuyGh6MNCk0f0NRhQM47j6VaY/lVaXvnnPbtXVF3OuLbISx/H260m/vxkc0jOMZJ6Hmq7SEkbeRzxW6VzpUbkkrZwvYVXlJxuxkjpVuC2LoGc5z2qtfJs4I4zVxavYuDV+VGfPcE/XpWfPcFSe2PSi7nKuTu/+tWbcSNJwDzzz3/yK9mhRT1Z7NOkeZ6hl4s+3XuaqW1uW6r15B75xWiy+Yqfw9eO+Ku2tiGVR3PUBvw4+tfqntfZRszjVe9PcxJ7WTy+eGGOnIrMuVIAI6ep9/SuquLX5SMcAcn6Vh6pAVyAOOc9zXZh6nPY8CviPZu5hXbn5R68Z/pUenTqbqBW+X/9XNTXMDPDnZz/AC4rOs4JftK4G7AJz2x2r2qcVKNjZ49PDy16GV8U7qOWezCldofghsZ9/wAKqQzFbWID8flrL8eK41KzjZMOGPB7enNXIgzLFgdu1fQTglSgj5DLsS6OIqvyRO/Cqe+frUsPyL7g8VWJPy/N7/P3Pan2zGVwo6Vhy3RtXzFzm0ups6awbn7yj5cr610FpncCOv8AF83P6ViWUZQA5x2B9+/FbNmQpGT83U/T2rjrtHBT5pO7NqE7P73QZJ5zx2q7bfKVb0wR68egrNiJbjd6Y7/pWpCd2C3QcY9q+dxFraH0WDi09TRtmG3j6D1yaz9W446cjoM89Pzq8ibMkrjjn5c9elUNSbYoP3ucD2rzKGlVNHsYqzosYkvkKhB5YYzTbzVPI4Hynsc59qyrvUFiiY56AnP4cVhteyXJyWyM5z0PrXr/AFPnfO9jx6WZxpw5OpsT33mNkFc8gFen1qPT7ZrmQE9D+NNtbNpSB37k/lXV6dpKxIhcdeAB7VnXrww8LLc9XB4eWJftKmwml6f5Slu2OS3rmtn5SOPlGMkd+PrUEi9ABtx/L6VJA2VO7t+Zr56pN1HzM9usoQjaIzbnkt0HZcmphZNtyEzznJ9alt4TI4JDc8Z+grbt7NX3A+gGD61x18SqaPOSvqVtJtdpUHj361qXo8pOEXAGcDrV6xsdjZ7DvVm604s2ANoPX/8AXXy1bGxlWvfQ6aaszzPxEjyo/wA24cYPfmvNdZ8OySszr0OT93Fe6at4d+0I2Uzn+VcXrmh3MUOY4WZR09SOgr7fKszhFJRZ7cIwlGzPErrzLF2DduDTY9VZfuvt6/rWn4itZoZSJImB5Oe1cvIh3HjaK/S6KhXgmzwcZiKmFn+7d0b0WvTqy7Zm4q3H4onH0/pXLjpTlb/a/KrnhaT3RnTzWstzrl8Ts6FW+TIPIbJyauRaubjhZh/unrXFoWqzCxz0rknhKfQ9vD5hKq7NHYRh51J3ofUbi3B60ySCaPa4fJ+7t3Y5P1rFhW6wPLR9oPBxVoPqS8NExXGcHGOtcbo2ejR7qr2V2WhdNDKA3zY7Hrxmqera4LWFi8vy467sYAqlqd1Mqszp8wP0OTXjni/xHNNctHHMyjkMN3p7V6+DwCryuz8a4v4neB/dU1qza8YeO5o9sME+QTkpnNcLq2uzamrMzbAPTuax3nPmMXLNnoS3rUkUf2kYXnI6/hX2FLDwoq0UfzpisbWxk3OrK9xn2xtvHU0wytnJ+tWVsQvA+Y4696jlt2jOCvI6V0bnCmU2kKtuz8w9Pet3QPE02nXUbZ3YORu6ciuekbbyOvNRhyCCOCO9OUVJWZvTqSpyU4uzR9CaB4sTUIl8v5j39BmuijvJXC5ZuOBXlHw1nluI9o6dia9h0rSmuDhW3Dua+Ox1OnRkz+n+CcficdhVzy0RHbWk1y3yIzfjV3xLaR6N4ZadvlLKxyR0wM10ml6I9suflOT0XjiuK+P2tR2Xhl7MtiadFiVRwMt1OPYV4VCs8RioU4bXPuM7rRwGXVsQ3tF797afifP2jac3iXxLp1m3zG6uRv8A93OW/QV+i3hK0tNJ8P2kSIqARjj0OK+HfgRp63nj6K6cfu7NRg/7THH/AKCDX2fF4it40jQOu0cenSvP41dSu6eHhey1dj838PsDbBVcXLepK3yX/BZ1j3KsCMYUjp0qFnjPLct/tcgVzP8AwksJI/e8Nzn0NRP4jiHTH51+XRy2qujP1hUrHSvPFjOBu6j2NU57yPPI6cDbxwa5qbxRGSwVt56DpVJtceTcQmQf9rj1FejSy6e7L5VHc6C6kWTPqf4V7Y/nUHkrGjF+SBnH41lrqLtnC42ngtVuC4M+3O1i3P19OK7FQlTVuhEqqWiEf55MY3D6dx/KnpASjcfUleORViOELgbOe4Hr+PXir9vaGcqAGbPQjn9KmdVQRj7Sxlx25Az94/1qxb5w3G1vTrxir02nNGv3ODn7vTjB/So7W2ee7SPd83TL9Mmud1oyi5X0D2t0aOnxFsYA7YPNasFs+7Dd+oOCcYrW03QQFBYfMPXn/wDVWs2mLGucZPUV8bicdFzaiedUxcU7GFFp3y/d6H8/WrH9kZGNvB6nrXQW1oAucZxzU0sWxen0xXkyxUmzgli5XsjjptNX5QR83OcVFHZAMeASOmOK2NSeNOTj1rKN0q5BI+vbFd9OpUnHQ9CnOco3L1tZoICWA7c9albS/MTdjPBwf1qOzulbanvjP+OK6Wzh8yH7wIOD9DWU69XDq/c8ivV97U5+TTsQ4x6+vFZ1xpoCcD3PeuzmtBtx05qpc2Knrx6jvXLTxTve5rSxXLZHnd7ZHBO1ieeh61jtZSF+NyHrx2r0G607O7uOfrWbJYIZNvcZr6HD5hyo9uGIUkc/bWb+nPfPpntWzaxMrcjn+VXEskXAz7nFSxqqAdh2zxWNfF+16Eyqp7EsUY6g9eKmZ9gJ68dajFwB3wBx71VvLxETOeMZzz0rzowlN2SOOzb1KmrSJhs9ewzj3xXAa+qqSQP8R3rpNW1UIvPbk7ua4HX9aUBgxC/59q+9ybCVI2aObEuCjY53xCotNC1u4zjyrG4k7dfLbBr4803V5YUjgR8GR4UB69hX1J461mOHwN4mfd8zafMgz3JG3H618p6DCJtU01OcSXsakAdtwFftuSU3GjUlJf0l/wAE/BuKKv8AtlJU30/N2/Q/QzSrNFuAqKvy4XjrwBxXpGi2cckQ4G4AZ9xXkdjrkaXc5ZgR5hzlvfHQV6J4d8RxSxod3qM9K/DM9w9eSbS2P2fA1FKmlFnf2tkFXr1qYxf3BjHP6Vn2mso+O/QgitEXSuOvXoK/M5xnF+8VNVE/eKc9zNCOxFZ8upOeMVq3WNuRg1jXGzHocn862pKL6HVRUXuitdagQM46ccVkXF823IAz3FX5TF35Hp2+tZl2ibc445yB1r2cPGN9UezRjFdCr/aRBwyhc0hu93QZOcH2+tZU7qkvDHb2+lOglU4UctjJ29K+h+rRtdI9P2atdGmjbTuB6/jV63l5B6nrjNZMbNtwvy881ZhlYYB4x1rjq0boynHobcEvTsex7VZ8w/UVkwTlwMkbT+n5VcimGQDgjtjsa8apTszz5w1LqycjPOOtSjDYJPX0NVN/GB6Y9anWQe3HHFcrRzNEvQ/rip4pPn569PT8aqbs8ZOc/rT93T34+tQ1czcbmnE44Pft6mrsVxt78+1ZkLfL1HGaJpzg4PT26VyuHM7HHKnzOxtLfe/T+dNnvxg81z73e3qcAk1Vm1IIG5z7d/yojhrsUcJd3N2XVOpyAAPXBrNudbVMrv5xxnv75rmb3Wigb5+naua1TxN5T/fxnrmvoMJk86zV1obOlCludpc+I492wydunvxWVN4rXzMiQ88k7uMdK81vvFWCcN7kbuprIbxNt/j4HboAPavtcNw8kldHHVxtGluz1pvFWNxLc+veom8UBsEy8kc+hryI+JRj74P5+tRnxKzf8tFLHHI6V6f+r8f5ThWbUU9z2NPEaFsK+exHbP4VbXxEmOTuzwQpwMV41D4pPH7xfX5j6Vdi8RE4+f8A8erhq8PR7Hq0cdSqLc9otNbDEYOCMYOa2rXVQ3evGdO8R/dO/HH8XX17V1Om+IdzJz17dOa+YxuSSp6xR6PLTqrQ9VsrwMQcjPatmC5zgZ5/LFcBpWpA45J45+tdPaXi4H+eK+JxGHcHZnj4nD2eh0qTc9RgdulTB8A7ePbHGax4JixByORV+GXgY4wOmK8mULHjTp8o6U9+w4/yKpyHnOcHirLOSBnjuM1BJyM98VUVYuGhWkyp+p7VE3r0qZ8dMc1WkbB6cmumOp1x1IZGO39aqSY7dKsPk/8A16hk6ex4rpidkNCo43NjqKb8o+Y9aViU7A9qrtOFLcZ4wAf89a6kmzrimy+s/wCGeCMVm6hcAqR6DH0qOSdscdPaqcrNn5u/r1rWnTs7m9KjZ3KE8RyTzz0NSWVuplDNtZgeAe3vSO7Dn0/Go1lbcSOnQ+letHmcWj1HdxseeS6Xdac+J4ijdicYq/agRLj2/X9a6HxqQl28SSFlBAAHasSKFgRjdz3FfbUsTLE0YzmrXPAqPkWhG8e9uONvPPoOvX61k6jp+1uQDnGK6GNCGcHrjGO/PrVbU7cxxbv4T0P09K7qNVwkkjxa6502zhbu1A3DnA7d8VWjh+zLPKOoXHX1Nbl3blzkqR2496juLUfYbpnGcAA4HHX/AOtX01Co+eKPL+KDTPHfEkn9peII0I+4pOPqMfn3rTS3MTfxbQMk+g9aoNGJdfmcMu4EKSOMZ5roL2DZEu0KTwf619TWnZwh5HmKHJGc1u2ZkyL5ZxuU/rTNLtSH2nvyDu/Gpo4j5wBO056/jW3FYeXt+XbnIrOpU9nGxOGoe3mpvoOjiMCY2qM9cfWrdsu0gDjPr1x1pjQeaRhc4+vrViCIjaQOmM/N3/GvInU5kfR/V0i/bYZuOO/uAOla1v8Aum54Ofesm2HlnPzZHA+XHHv7Vr2oUjDcg8HP4V5ddXOqk1Evx/dHOxuhOOfr6VjazdgL97tztOKuTymJGPy4xjPp6/yrjfEmqDYx6jBx9KywuHcqlx4nERVJpmfd3bTSMMsgB6fh6Vd0m2OUU/eAAA9PeuaOpCU4DYGeT9K7Dw+ihFZe2MndX0eJbp0rHx+Dgq1fmbudfodokfJx9T3/ABrZbDbscRjoPrWbaEqqcbQMEGtSFfMHTcQedtfCV+aU+Zn6VTxEYU+VC7dyjucfMevPH60+C3GAPl2noBSxr5e71z+g9avQKqvGe/f5emK4qknFHNKsp6D7S2xjO1cYOG/MVsWybuBtGenPpVJjhduOT0OMf/XqWGUhkbHHfHpXhV71FcuE0dVp4VlBPDdMj0rSgiEi4Pr09K56wuwg++fcitq1ufkBznIHtXx1enKMmbzi7XRYk0tZR8vIrE1Pw2ZSWwpzXS2lwMVcYLKOnP61zQxFWhK8WYRxFSjI8U174cLfn5o12jOVHcYrkrn4OwszERFT6Dp+FfSn2KKQdBzx0qI6XCucgfSvpsPxRi8PHlizp+vQl8cbnzGfgsuPunvzzUJ+E8ULlSu5uOAO3tmvpPULS3hhI4B+tcncPZxyk71BP9O3Ne7h+KcbX3v8juoVKVTVQPIo/g0rdUPX3/pWjafBtI09x3xzXsWmz2b5USZNa263CkcDvj3rjrcTY+/KmOWLdN2jA8nsvhfFCPmX6HGD70mp+DobOEkRKeoHpXo2p6zaWUbOWTjvu6GvOPE3jy3zLGrLvxgnd2rqwOJzHFz5pXsaRr1Ku6PG/Hul/ZxMsaYznAXgZFfLfi+Yf2pOM7HBII6e5r6b8XavPqjyqvbIBHr7183fEPRZbO+a4cZLnk1+95HzQp8s9z8H4+wk1UjV5XbqzkzKW6ZrZ0plO0dB3NYORVqzujBICDgetfV7n42d1aWkRQk/MdpH/wBesu/RN2exqK21vbGo3f8A1qpahqobLL8xIOayUXfUtRilcy7rHmsvp0qv1Ix3pzSF2yav6NprXlwhIO3PGK1bHCDqSUYnpnwysWjgQkY9vbtX0F4S0VriMOIm+b+leL+DrJrTYexXgCvoPwPL5lvGQV4HAPpX51xDWlGLcT+quBMI8NgtVqbEehvFGTjjGc/SvlX4+60174lis92RAGlOfUnav6V9naveJY6HPK/ynYQD2r4B8c6hL4j8aahMmZHuLryIQGz0O0Y/HNeZwi54irUrzWkTl8Qsc45dHDR3qSS+S3/Gx6p+z/oSrpNzfzIwa4cyKw/ujhfzwa9ckeBZPlds4J+8frWh8OPAkOjeEbRMgP5aqD0GAMdKs3/hglUKDb1wF/Q/hXJjsxpYrFzfNs7fcfccP4COXZZRwz3SV/V6v8WczNeLFv2zMw7jPGT61SufEHllSBkjnO6r2p6M1u/IKYzwV7Vzl9beXkd+eDxXZQjSqWb1PenBtaMuf8JY6gjbgnunU1dg8YkphvX+L8q5SRf0qu2a9F4OjJWseJXdSnLfQ9Fs/ECXRABBJxwPXPFdhpTI0YAX5u5H16V5R4YiLXAB+4SCT7V6TYHysAEg9a+czGhGHuQMU21zM6ZsdlXJx9a6nw9ai4TcyjGea4+FwOfQDj9K7PwmzSIAOnb/AD7GvgMzvGi7E1HeN0bFzpaSQ9B7HHHSsfSNPWPVGY8lW2qRXX3GnMbXOORkgn1rGSyaym8zPHU18lSxL9nKF9zipVG01c6y0QBflxmm3MqICp7/AM6y01QIPwP5VRk1NrqcRg89OOleZGhJu5yRoScrs6G3lGTgZ/kaddS/uiVz6UzTrQDbjtVvUbZlhIHUjpXK3FTscsnFVEjhNfvRbqemMc1w9z4lC3IjJYEngjpjvwK7fXNHlkVmJz1rjo/CjS3ochn28g9K+/yj6s4++9T3JVOWi3E2tIvSzxknA6E98dM131hqYCgE7uevA65xXm8djLpc6q3zAAFAPT8q011TysDPbt2P/wBevfzDJYYiheB8asRepqegPqsTOuGHTNV7jVY3J559RXll14xWJ3+dVYdD+PpWZeeNwP8Alr14Hzd8+1fH0+HK8nse4o0owU2z0q81iFc7nGMA5H8qxbjXIg5xtBB9cEjFeRar8QVjZsyYOe/GBXPTfEeNWBEo5PXOeg96+rwvClVxvI5JZxhqLtzJHu7eII8cuvv6A9qrP4oiGQHX3z6V4HL8S12czcY45+9mqI+JKSZ/fYJ4B6169PhN7tGX+sWETtzo+gD4qjcMAy+uDWVqHigLlecHIx1ryay8Wm5bg8mtOTU2aIb3bI4B7/Q1vHIKeHlqjsWZwrRvF6G5qWv+ajneuc/j61wGv60JJDg5BJP+Fat5P5iMFbJxn0rjdYbaXJH/AH0vT8vrX1mX4OnDofKZnjqii+VnH+P/ABC7eEtUtwWxKiR49i654rybw/KIte0ibst6jn6bwa7bx+wj00jdgyTopz7ZauH0KPzNV0xQApMqdO/zCv0DD04wpNLrf8j8Xx9adbFRcndq353PpdPFLpcuVLNuc+nriu68LeLdqLh8Y4/x9a+eX11oLll3KMORntXaaR4gVVT58HP4Yr5TG5ZGpTs0ff5bnbpVLNn03pHitnUB32vjr/TiutsPEIZAC3I9D3P8q+edE12QIBv4/wA812uka4+UY9RgHPGfxr8rzHIYNtpH6phccq8Vc9jGsBwPnzn61TudRRyRuB6DNcraahJcrhXUHp681DeTzMMh+nbnmvko5Uozs2e9TUN0dE+yTIMnPYfhms66JiDgPu3DgbuTWPFezRnbjk9AOv41DdvMzrIh3r3B+telTwPJLWWh303dk0iGXaf/AB719qdBGY9oDZIwfm9/Wq0d4rx+UzY6A565qFl2tj5vRTzXfyO3Kzuizajb5urEjr/n8KtK52++Bn3NZkUuxTgZx6N29KtRuVUdgeAAa4KkAkupqJJuI7AdfrVmOXaP61mrId6/wj061ZjkwuPx65FeXVp30OWUTVjkLYw3459qmBA+hrOjfAGSSc9asxygt14HavLnTszjlAvo+7Pp1zTicDr0554qpE/Unpn8ql3ZHGOv0rlcbM5nGzLPn7eh5pj3OC3PNVZJCM88ds1VnnC8g9s1caXMyo0kx9zckHIJweTk1i6nqSqqkHac8U6+uyitjco5x9a5TVb9i52nb7t29K+ly/Bc8k2b1LU4XK+p6vtOS3A9eori9V1plXLbm7g+lXdRvOCxZiPQLjk1xWuXLuXVfp681+pZbgYtpH5rnubPDwfKyG98ShpCA2cAfX6cZ5rGutXldiAW3D69PeoksZHnZmDe3b9fyrRh00vvJX5eMbun1xX3lPC06a0R+L4rOa1WT5pWM431ywwHbaeTuJp32i42kMxyR65reh0fcMqvQcjbwO9ObQfKGHX5lOeV7npXR7OPY8t5jNO3Mznk1eaErlcgk/N6DtV628SN8udyMP4Tikv9Jcq+FyeRjj7tYF7YtBuIG3AyD149KynhKdToenhs6rUHdSO90/xFgYD8jFddoviDEi5O0985FeDi+ksydnboevX/APVXbeG9ba4KDcw/I/jXz+OyuPK2kfpmScTOvNU6m59EaHr3mKADzgYLfWu20vVQ6Dnvx3968M8Oao3yEnnjJ25r0vQL9AyBm3f0GBX45nOWRp3kkfqtOoq0T0+zudwHbHatSOYbeD1/LHpXLWE+cD05wOK24JSOpyOlfmlanZnmV6Vma+8NwDnP4VG7cYB4FQo+7mmyS4z6VxKOpwqGoSfXNVZWGc547mpJHyv9KpzyY6HNdEInVCIksg6A4/Sqc11heOT+VNuJgoyTz61mTTk/0rup07no0qVyaW4ySQcnOQKjjfJyce3tVRpsJx19agkuh16+vUV3RpN6I9BUuiNN5UXqcY9u1U55xIPbtnmqLzmR8dT6U3d1Lc8dPSuiNBx3No0eXUlJBX+tV5Wwfl5z1z/SniQMSDwM8Z7gVFIRjjkDkH9K6oxcZanTFanN3dwdRvXffk5yT2yeo/pVqOEG3Vdvbg9/0qjp1sUyCu8nj1JIrXMQIA4BHf8ACvrZuNNqEdkfM1m5FSMfvcZHvRqUIaJOnpx+lSEFZX6Y7MP6UlyQYcfTA69fSqUpc6aPPa0szm5bcKXU9R7Vka4skOj3LjcM9MN2ArfkRXlJO7J5wOeawPGdylpoTgnLSMxIxwcccV9bgm6laKPNcbR0PJdKTz9ZmH3iXPI55C4Fdle2hZtvccDdXL+B4xPqM7H5Su4/Mo7kAV2s6mRjuQYHqvFfU4tuNVLseTG01L1ZhnTvI+YDy+ck9a1o4R5aN83AzzzinzReXtXbk/5zinx/NKFG5QcAj9K4a1Tmid2DjyzHQ2fGe/U/yqwtrsbBGSPxzV6GLyht/lzS+XgY6YryVUcmexUnYpxIU2hfx+Xr1OKux/L/AArlhnH4ioYh+9w3T09fXPpVrcQnqRnr36VrKLZ53tlcoatcYRiT0GM4xzXmXiTUmYkFlPf8K7bXLnaXCn5T09q811VhPdSAfKASRXv5dh7e80fLZzj+WFosq6JIbq6Vc8AkH5uSfevWtCt2Kpjpx8o64rzbw7puy6BHOXz/AFr2XRrBY7VGcbT2HX+dXmVtjy8mxDs2zRtPu4PJwfwH861LWQnAO1R2z/hVKCDPfdnj8P8AJq4karwOh+vP0x0r46dC71PsljmluWmPp+PqcdjUttdANztwwwAPr0qswKldvHf8aYZfKbJ454GePeuepheZcrRh/aCi73N4kTKpXnIz70yKQx/Lu64z8x5rPt78Bs+nr1HH/wBeka+xyW5xjH1/OvEqYGcLxaOzD5nGb0Z0FteBVGGz7NWxBfDAycZHB6GuMhv9j43c1rWl1vII259favncXgHvY+xwteNSKTOvgu/lxnnt3rWtbzeP5nuK5a3nwMk8cdOlF1rq2kROR0PXjNfMSwsqj5YrU3nh/aaROludWitQR36461lXHiXzX4Ix2NeY+IvH8cLMol9s+/4VV0bXptYZTH9wnO7+eBX0NHh+oqXtqqsjVYWnS+LVnV+KvFP2W3chsjHQHn/GvEdf8b3i6gUSTYm/nHXrXofia3YWTu7/AFJ9q8K1ebfevtbgH+Jq/ROHsvw6g2o3N9KcbnsXhPxa6xp5km7uGZuua6PU/HqQQviXtnHPevALHVZYVCg7h6VtW1/Ldbdp3nPOPfjvXTicioyq+1kj0IUlVSsdVqviy61QssbttYAe3PFZUOkXF+25mZ+e/GKu6RpjzMMqxz1PA4rrFt0toAMAY6+nSs51oYVezoo9GlRhTWq1OA1jRykTboixAznvwK8p8Z+HotTtT5q8qvA+te0eJLlpY38n8e/Fee6pAbmd8+vSvpsqrzilKTPnuIMqp5nhXTcT501nwfdWLF4YmaL361zzIyHBBUj1r6K1LR450YFfauVv/BMLJnylyfRa+5pYyMl7x/NGY8J4mhN+yWh5BvYdO1KEdzwCa9cT4UXN3F5yWzKi9T2pq+BBaSMksW0j1rb65SeikeSuG8c/ihZHnml+Hp7mRWZcA/lXo+g+GvKx8v19cVtWHh9LdcFOK37O0C7UC8VwYjGXVon6FkXCdpqVXcNPsWRQFHXpXd+E3n059xLcc43U/wANeGTcKj/Lk/3u/wD+qu5h8OLBBkovTO7bXwOY5jSd6ctT9/wODhgqahE4v4t/ENtL8H3USOVcwnaemWPA/WvnT4RaF/b3xF06IjdDbZmf69B19yTXc/tCX3lXltYqwIy0rD2HC5/Gqn7O9uLS/udSdN/mSCIHp8q9f1NfQ4KjHA5ROVJWck395+L5rN51xXRwi1hTa/DV/ofZFnaxR6fDDgYEYHNQz6WsvzK33f04IrBsfEyXAJV+OPw7CtePVg2Pm4x0HX8a/FalDEUpuXU/buScXoY1/oLMrBxjIwM89q47WPCZkYtswB1zXp5u0k4zyfxGaiuRFcIV6k9favRw2Y1qDV0XzNqzPA9R8OXNp91GJ77ay/skq/fHHo3vXul7osPzEfMcex3VzmpaHEUJC8r3PPFfY4bN41Ek0ebiMO5axOS0GIwc+/y4rsdPlVVR23Z6gfzzXK3SCwbKjK5+Y/SrVpqnq/A4xWmIpuuuZHkObi7SO4ss3FwEz14J75PNeueDLeGGFf73TJNeBWeui3wwbcex/wDrV6z4H8QrNDGRIuMZOefavz/iDB1XQutkKcuaDij1e4gBi3Dp1rnNXeOJCBwR+FaH9sBrY7T2rhdf1woXJOByff8AKvzrBYWpVqcqOfB0JuXvdB2p6kFUgFs5+WrfhvMmx33FmPBPUH8a4GfV/tFyg3e5U8cV2nhi6y8Zz0XtxjnH519RisG8Ph7W1Z69Wm4waR6to1upHT0NX9QtQ+0E4PTJ6/SsTS9QCxZ6cdutaCagG53cAV8DNuKatqfE1YTVRyKV5pCzIBjIH61Us/DUbM25ecduo+ma2mu1ce/WrNg4bf0H04NelldSX1mKlsU69WEGjzHxbpZicnpgg7j69v0rgdVeRIpGVWKjOD6Yz6/SvcNb0xb5pCeh6fXvXM6v4UR9Pb5dz4OM96/af7bwuGopSd2eZDDTq1LvRHy9qF1dLO7O205z9awb3VJpAy7+n1r1zxR4M+zB8L/Eeg7dua8k1fR7iG6kUptXkAn/AAr6PLcXh8WlOFjozChWpxSjdnJ6nK0jHcWZT1HtWVIvqdpDGuhvLTyWOe39KzblAFyV7YwfWvsKc1bQ/Pa+CnzO+5ymqSspxnnOPlz1/pVTTbiWGVULH0wefr9a2L6z35fHRetQWWmlpdi9fT1xXoqcVA8Z4KaqJ2Ow8PXD4TI4H9K7e3fMQ/i9x3ri9KURKnr/ACrr7OTcgw3PvxXy+M1ldH6Nl1FwpJMlmUMG+bB7elYGtWu7eemfp16d66Rl/d+3UHHPrWffwBskfexz39qxw83GQsbSU4tHhvxLXybG2U9fPLEdshDz+tch4WiB8Q6UOOHU5+gzXb/GdfIFiu3G95Se3O0D+tcj4KgL+KLcdfKjc/N7IcfTrX3FGV6HN6n47i4cuOUPNG3cvm4zt3c5Irc0jcMHdwOPl9f8msm4i/0v8Tz9Pet/TYQsKqVwAedtZVGuVWOmhH3zuPDupso2HqOM89++K9A0nUwyjDdeP8j3ryywTawOOAc8da6XTtR2OjF29z9e/rXyeMwyqbH6RlePdO0ZM9f07UP3Y9RxWzHfFkwPlIwMds9q8403VGCj95zXQRaoVxl+B+JyfpXwuJwL5r2P0fD4yMkmjpi0cqNn5QOvy96dFKV+R/un09c4rMgvcpn+LuB6AVYdi0e8fKcZryJ0XHRn0VGpGeoy+RMqV+Ujn5arjUTANrneeh+lV5L4q5CtjoeeRVKWYMSe56kV1wo3SUtT0VodBDeZUYHHGcdgOp5q7BMOQDgHp9K5+xfGMbmBHTpkVoRyr+AOOePyzXHWopNo2jqjbhuAMH9KuJLvwQePSsVDxjvV2KVmXJbYc4OfXvXkVaRMomrHIRjv6Y6VYSQfie/vWdHMWXn6Yq1G/wA3O4YrzKlJHNKJoJJvJIIJFSmT05GOtZ8cx29x2471LvyPQjrmvPlTs9TmcNSWSQZPOQfxNUp5T2+U9Dn0p7SgjBxzVC5l2nHXrgdK66FJ3NoQKF82/eCWweDjrXK6rcAA7d3J/H866DUHP3Qegxk9K5bUcvyfmI56ZyTX2mXw1TZw426jY5m+DtLkv9KpyacrKQeeBn14/wDrVosp3MdvRvenw26yscrtI4yOcZ7AfSvvcPU5LH4rm9KU5STRgrpfzkKu04wMevrWxY+HXlZdy/Ljnt2znHYVt2Fjl9yheoOeOnpXSWdiqMBhcD/PT2r6OGK6H5PjMG7tnOQ6BtQL5bFv4zxxxRc6Fnaehc4GO/8AhXcpp+87vlGep9ePy5p02nKQTszjOT7npW/1iLPA+rVb3PLdQ8PMiSfLnZnLeo9vbNcrqOjOCWI+YY4PGQeDge1eyXVihIBQdOB2BP1rnNR05XZVHQAH7nbv6VosQkddHDzctTxm80Mg5ZOep9T/APrrW0myS3i5XkHoOxrsbzSFLN8gJ7b8Dn8KzX09YxknOM898152KxSmuU+9yfCTpzUjX0K4JI2YUcbfUenFekaBdYXn5fT/AD1ryzSlMcqkjpjJ7+/5V6HoMu1VU+xPQV+fZtTUos/esrblBJnp+n3eVGBjgYFb9pcZUDIB9K4vTJeF57dK6KynIABOcV+OYujyyaR7FeldHQx3HTkVMJRt9M+tZcdxkZ6U9rjAwc8147pnkOlqWJbgAZz2zWXdXmDjOT+lJdXGe+azLmfGfXpg9K66VI7aNEW4uTjnOM96py3DE8cCoZZh65P51X87K7ixIx1PevXp0dLs9eFNInlmJAPGe4xxVR5C3A5PY+3vUT3icYycVHJcBPYjqK9KnQcdEjrjCxIX2Hduw3f8aa14D0OFHGPWqDzvPuxyOx20wyGLG48n9B+NdqoJ77m/szTSbc31qeMMwAx24B61kRXbeYBuxjqfwrQtLpQRnJGOh6dOtY1aTjtuROLQXmkXejuEvrWa13fd80AK30IyKrmZdqZXkdRX0Br+krqunyQSRRyq4x+8AYD35ryHxB8PbixQmI70HGDwQPr3rzcBnFLFe7X92X4HwlDErELWyZyl1dCPcFO7I5/Csi51Bc4+Xpik1eWS0kkjlXY6jDH6f/qrlL/Uisv3srnj5cYr9FwWD9oro87GV/Y7m0L1fPGO45A71y/iic3enxAcgqzE/jSz6luYspb5UO1eCKZ4gCNoivG7bxEDjg5J7fhX1eDw/spqTPKhiFOSic34OtTHc3vy8JGBnjHLZrr7dVd9x24Ofofwrl/BJ/0a/kk2ndIqY6kDHTFblxfLAn3uPb0Jz19q9DFRc6jS30OGnU5Vd+f5jrybYyY9AWA5I9smm253uH/iP5/T8Ky5r3e5J4Hr356VZtLsr8v8RHXocH3rjqQfLZHoUqyg+Z9TpElJwVOcZBHpUhlyu4HAPX3rGhuTIMD/AOvV2GXPX0yPXI4rClhu6OXEY2z0ZaTAVcYZRwBux3/+tSXTBUyOpxz6/wCFQSS7Nv8ATjjrz9KrS3v7p8HcxGe/5e9ejTwrZ4dXMYrqczr0nJ9AOSG446Vw8J3yvn+Inj1z6V2etSCRHzucjj5sE4NcF53kXnO3aZBt7cV9FhqbjE+TzDE+06nf6BbqJEXuME46DHrjivTrRVNmAPlH8P1xXmvhm4DSwt2x/CTjnrXpGny/uW+ZsZz6E9q8XGxcpHRgKqhGxbikCtkn2OOT9atwMH5bG7GD688f5xWK96IJSN43d+3B+lXrOUDG7oAMDpz1rzJ0Wlex6/1lSbVzUfakbkYHufTuKz7uRc8Hjpx0FTSzMU569iemfesy5uM5BbJ+bkDPHeuXlUWYynKbshyzl9wHB9l44qZH2rn5cg89gePas9J26N0B7nmpkckp/C3PRuelaezjVjqRCU8O7pl5JgPlLDrwf1rUsZSjL69do6c/WsmOEcYGf7v1q2ZTBHlTkkYHHXPvXzuNwyvaJ91leNf2jVvvEAto2G/acd/T2rzDxb4+CK8ccm09OevNP8Z6pJBbuBuyOPQda8k1C7e4nJY8ZPFejlOS0v4k0fZf2lyw93Vl+81q41S4+ZzgnkV7F4H1KGwsox3AGfYda8It5Nrqf1rqNM8SSWyIu7pxX0GY4H29JUobGuCrqpd1Hqz1LxvrqvZMd/lj0rxSWTfIze9amr6/Lqu1S3Hp246VmxxFuO9Tl2D+pUuQ9aX7z3Y7DrSBp3VVXk13nh7RmVBxgH73tXP6BZ/P5h69vwrvbB1jVAu31I/+vXJmNeSXJE9jDQUI2NWzVbMAAZGOPQVXvrn7RmP+E9cfWp9hwD19B+FP0LTjqutRQbMgnkjr2r5JyhDmqz6anTOoqcXNlZfCl1qcWEiUAcccc4rndb8HPYF2MfluOg+vWvrfwt4BRbeP9yDxkkCsr4hfDOGaybbHh8EAgc4NfLYbi1RxKhJWhc+dp59QnX9jLqfDd3aPA7I6/NXpPwj+Dk3jK7iuryMi23DanqPU/WtF/Abz+J4LKWLIMg5HcV9c/CvwdBplnAkceAAOgFfUcQ8T/VcLGnhn789n2Xc4M7q0sLD2q3ZzumfAKwTTliW3UKR8vy9Dj1rxr40fAAWdq1xYReXMuSDj9K+9LazhhtwpAPFcT468Nw3sBLIGU5yK/PKWb4zLpRxUarlb4k3oz87wOdynX5ai91n5Yz6dPZzvDPE0UqnBU8GrOmRbp1DdK+hPjD8Lo4Lk3MEQTJw3pivIrjwy1nJuQMegXbyc9BX7XgM7oZjh41Yu1z9ewVCEoxq03e52PhWWOO3QsMIOc+ldZqN4ttpM9xj5Anyn2/Gpvhf8NbnUIFluo9hP3Vx296sftIxw+B/AUpVdjlQF5xljwBXwtTF0MVmkMHT95ykkY5hmuHwikm/hTb+SufCfxX146x4nvpx85VvIjC+3HHf7xr2T4U+EJdF8LwK6fMUw3y9WPLV454a0I694802xcM6Rv9pnPU8cjPXq2K+y7PQobXSLeFdpZUGdq/xetfqufY6OAoUsLHr+SPzPgTCSxeLxGb1922l6vV/ojg453svujbzwCe1bdlqMpGMsM9v/AK9N1TR/n+6c5Bz6VnrZzW5Z1bK56ewH+NfKN08RG/U/bGdCmqOi7Sxz2B9OuRQ2sSjDZ4PJB4NUbaRJIsPt3f3tvIqO6s03qYzkf3T2xzxXCqVNys0S9C4+uvggt7j/AD3rNvdcwpHzKQMD86p3VpN0DHn156elY94jqmW+nuc+telQwlJu6PPq4qMU0ylqOqiSVs9fyqjFebDgFeeBj1H+NV9RQq5AXBAz+dZDXbK2D7n3r6ylQi4Kx8Rjsco1NtDpW1TauQVU/lwOtd34B8RmFUh3sHXAx2wa8hW5Mh+96V6P4Btd9wJduCOK8vM6FP6tLmRvl9b6xNrse7W2qyG1Rvvdvw/GuG8V6qQzvvYFiRnjj867W0tk+ybfmb5cnPtXF+J/DEly5IHUHA7fjX5Xlqw8cQ76H1VOMUcppeqGW4XLbhuwo9fzr0/w/I0aYzuA9ec1wll4Tlsn835sjp/jXbaQTbxBWH3TgZ44r1c1nSqwtTd0dTinE7qDVW2Dkjirn9tbeM1yUd1hc85I4H+FAu2JYZ9j7ivz+WBuzyJYSMnsdkmuGWTjnFa1lqhYkA/n+tcLBNjg9yPrWvaXuxRyf6CvPq4dQ+E8+vhI20R2SyiXGTke/SorqRCrL/npXOPrZXOMHiqU2vFidx6DpXKsPUm7tnDDBTbuVfEdmk+5QBz6+nevLPFvhxCd6p0HQV6RdXguWIP1wetYWuohgcsc4BP9a+1yivVw04q578MPGUVGZ8/eINP+yu25fX7vauKvSW4U/wCR3r0Px1cfvSFHHJC9K86dstz9ea/eMvlKdJSkfC5th4xrpJFTyf8AZ3DFS2sPlOGG0fSpNn/6qsW0Pp1r03LQ8r6pG6sjRs16Z3c8Y5roLNwuxSfpt/yawIMcEfKK1LKcLJy23HQGvKrK6PTppQjZHQou+PruBA6+lV71B5QGeMcY9D/Klt5QyjdxntzTbu4HzEt/nn0/CuCCd9Dz8S0tzwf43Mft+nRcYWOQj8XUVgfD+Hdr10w42WzZ3c9cCtn4xyiXxBYRj7y26j7vq5PP5VQ+HEQ+36o5+8Ign5nNfd0dMIvT9T8dxdpZlJ+f6G5fWuJhtXd1x65rSs4/3CY9eM//AF6nvLXMiZTHb15zUyw+XChxuz3rnc7pGii4ybNCxkGFH6+3+TWtazHejHk9+KxrcfdJ69T7/lWrZKWUFWYvjPsfWvPnBM9OlinG2p0un3BUIVPA7H09K2bW+2nY3bt09q520IiUKDnuccjp71NHfR+aqk85ONvUV41bDKR9Fh8zlTitTv8AS7pZHI+7joC2BWxHIXgPOARx3xXEaRetI33uc49eBXVW0p8sfj/F/jXyWLoOMj9DyzMvaxTKl98sjsvyZPXtzVE3QLZK9eR6Yq5qI8x8n1xnp+FY9wPnwDx1PXH+RWlKKlE+zo4hS0bNuzlG7r1OGG7GK1kl3MqcYzx83SuetZ/LRMv16+1XLa4MzDP3eTXDWpXbZ6lOaZ0lu2VXPBPb61djf5s7s47le5rHt7jOwjoelaMU3y+oPX65rwasLM6jQhfdy3XsBx1qxHKNuOrA8VnJMevTnGasB9uM847f4V586dzJwuaAkVsD8xUnmYUDCgEdPeqKSgruPQ/WpTLjPcevSuOVLUxcSWZ92MbeP0rPuHyuByWyR2qeVj1Pbr7VTn6k4UHBxXRSgky4qxQu8MuTuJ65DdqxNSRX57ZG7HHFbNwv+6M+vp71mXkQbdkYP+ea+iwr5WrHNiKXMjnJo+Wz1/qOlOth07Z56+tWJ48qW3/4jniokXD59eh719LCpofneZ5e5NtI3tOiG0DqxIyCMjnvXS6coP3uT6Yya5Wxm2jHyn26c49a2ra8Ee4DqBtyfTnFdka7a3PzfFYHllsdAACpYcH72O2PpQ+wqAMbePl79wPTNU7e6BXIOAvc9j06/wBKneXcoxtUdT75/WtPbux5KwF5bEE1ojDpge/c9RWJqFkCxcevQ9MfhWzLMFRmzvI4wepHXisq+lAzj5ewApPFNbM7aOWq9+U5XU4ANzBvlHAIQc57D2rCvF3MnoOK6HUJS2f4jgY9KxMh5MEdAeO+R9O1T7Zz1Pr8DgHC2gywtRHtAOOeB712mlOF2AbSDxziuRiXbL6f+zV0enMMqdu4nt/n3rycd78dT9LwFFxikd1p1zuGN3uR2zW9Bd5xjOPSuP092UBtvHGT7+9b1tLsXj7o6V+c43D3bPbnTutToobrOOc+tPa5JXqeevrWZFJgnI4qVv3nQdutfOOmkzznTVyaabcM549DVKaXkg9M81Jg9D15yfWmXFswUkA5I6mt4RimkzWCjFmVcXGW59eee9VZZWl3hTxngU66gbOAGz0J6cUsVtLHHvUZJGcnua9+PJFJ3PSXKkQkbQuduCOaasbzsApyPz6Uotbpm3GPIHHHr9K2bHTpYxll2sMcU6teNKN7psc5qC3I4dKCxjAy3v0qje2ZSMq2E254Hp/k10bwYT6cg9s1z2vXSwRNu47DNceFq1KtTR7nNSqOctzmL658hSPMZuevb8qz21+SNceYV7Y6fSqV7fyXE21OucbuDj2rRsPCt1qAMgjO3PDyHPPsK+19nSow5q7SPWcoJXZ9juF6t261ynjLXrLS7CV53RUCHkmruuRanJaObOWLzQCQr5wT6ZFfLHjjxFrN3rN3Y6vm3ntmw1sCCAOoPuCOhr8hyDJv7SrfGko6tdbeSPyPA4VVHzuW3Qh8S+IF1W+lnj4ib7i7ewzXE31xuuDlmbJ/HirU92DnHQ5GD+VY878ks3TqB7c1/ROCw8aEVCOyVjDM6UpaMW4m2qWB7HFaOsRL/Y+59zHyxtHcE1kRszyqNuWJGTjn8q6nX50i0jaU3lk4CcHA/pXtL3eVHhYXSq30OH8L3Igs7x1GD538XYipb+7bYFJwDjgNUFqdsD/KUzJuI78DrTJT5rMPvZ/yciumTTm2P2Ep6CJdM74LbcdTU0d4VbAb7vqMc1XHyqwA5PG70NEYJZm68/zpqMW9TgxftKXuo6C1u8bSzYOPwq9HeKp9R+I4HpXOW0jLnPQE/d6YrQVh1PXpjdgH861hSjzHz2IrT5Vc1bi9BwynKjg+n41nXWpqQR/CRwfRfY8HnFVbq6dEyAwB64/Wsae+IYN/CScfNwARkYr1adJWPmquIk2Lf3AfeC+fx5OP59a4/VWkCtMkcxiUjfKsTFVI7EgEZxXT6Lo194y1+20jTg7zz5DTf8807n/CvtHwP8KdE8K+D4dGe0ilLD96WGTuPXk+9fLZ/wATYXh5QjNc85fZWll3Z7uW5NVzWLnKXLBdbXu/LyR8ceFNT3xwTId4IX5vevbfBOkS+K9UsbKJWMcpUzMOdid8n1JFVvip8A/+EZlbVvDMRIc7Wtl+6cnjAr3D4XeDofBWjWgZN91IoeZz13Ec4r5HOuLcH/Z6xODd5zukuqdtW/Toe1guHcTQxDhWs4LVNbPy/wCAeY/E/wCGV14NnF1Zb7nT/wCNPvFCev4VyVjdgoMupGeM/wAS19Z3Sx3cMiTKHRs5B5zXz38TvBq+FtS+22gxY3B+cD+Fj347V4PDfFUsalg8brPpLv5PzPWxeURs6tHS26/Vf5HNSTtGpyGAPP3eOvaoD5k86Qxozyv8qog+Yk+lNaTcqDsOp6/zr1T4I+DUufO1+9jzHykAPTA6tg+te5m2Zwy+hKvLW2y7voi8Jl11eey/r7xPh/8AB6G882TXY8O65WPJGzI9jXNeNPA8vgvVxFvMtjLzHI3UH0969+s3GJ52yNxOPSuV+JemLrWhv/fjAkUgc5HPFfmOXcSYz+0FOtK8JaNdF6eh7c8vpV/3Sjbt6+p43Ao3quW2qOuefenXQEqEY+Y9Cv8An2p9pt2hjuXA5A6/5FRzMcN97BBJ+nXtX6zKSqO6PMp0ZUVZo5DxRpnmwMG6Fs8e9ea6vpC2Z3E8e6817DqE4ZC2V7kn+GvMfFjSXFytpCHmlk4SKNCznHsK9nA1ZRlyvY9nDzilqcUwy3Hy1at0LEfeqWHTHSVklRkkR8Mjrgg+9bdnpBbbuDN6g19BVrRijuws4815PQo29oT+WfmrQisWU5Kcj7v9a2bexjiRHPQryq1FdOsfyrjGecj39a8p13OVon2Ua9OnRvEgs5PJYfnn0Ndl4fzNjngH5gentXDRviTJ3EZ5x+ldVo2oiOIEHkjp2/WvOx1Nyh7u5GBxvtJuLOsvcQxbBuz7V3Xwh8L/AGvUluTHweBx+PWvO9Ejk1y7iiXLg452+h619Q/DTw6un2cXGG4PSvy7iLG/UsK6N/el+RWdYxUMO1F6s9W8LaakVqoIHOO1ReK9HWW3JC54Jx61q2Uwgtlxx04HFMv7hZ7f2H+cV+ZOtQdJU76n4eqtT6x7Rdz5+vPB8S+I0uRHypwMV7N4QthDEpVen865+405ZbhyAPrj9a6bRV8qFeen5152Jxsqig5P4T6PM8VLE0Yxb2Oo+1en5Vn6qBcwHPX3+lQNP82SRz7/AJ1FdXR8hwT1B5pwzFVU4T2PladJxkmjyL4j6XDdWjgrk+9eS+FfAQ1TU/OeH5UbA47Zr2XxsftDeUOefep/B2iiFA23H4V7mFzKrgsHKMH8R+p4XMJ4LAuz1ZseFfDMOnWYwgAAyeK+MP24fG8F/wCKbLQIX3x2q/aZxnIDdEU/Wvs74ieL7TwD4OvtQupfKSGFpGYnHQZr8n/HvinUPHfiS9vTvbUtZuMRxbskJyFH0Ar9E8Nculi8XUzOsvdhs33/AOAfmOb4ypOm43vKo7fL/g7HV/s/eHG1LX7rU3i+aUkJ/uL3z9a+j2nCHj1xx3rJ8AfD+P4f/DxZpU2XM0e1Qey/jVKz1YXCffXA6k9vavsMzxazbFTqU9YwfKvkft/DeBjgMup0Fulr6vV/joaupQi4QlFww6+ua4/UpDaS4bcvzEArnHrW898yPgP/AIVi6o8V4zLyDjnB9KWDjKDtLY+lqXUdCC3v2bgbSP0/+tW1aW3mNlT6dPT6H0rlhamKXMb+xPUY+ldTpQlI3fMCcfyruxUVGPNE+f8Arc4y5GV9QgEa53c/5xxWNPAHJPTPZ2/w6V1F9atOMfj2/wAmqLaaWXAXnp92sqFZRjdmFVc7OGv9OfDkLkc8dvX8q5HU7YxliRivYrzSP3DDC5HU9ulefa9pxWVxtYHr+NfTYHFxqOx4OOwbqQdtzlrEedKp9F5/CvQPBusf2fcpu6Hj8SfeuPgtvJZvf8q6TTNLa5VEH3uoHFdOOcKlNxlsenw/g3ZuR7PbeMIktozv+923YOK6rSHh1eBWLByeSc189Xq3emmTD5U/wnpkc8V2Hg3x49mwikxjPOf1r82x+S3pOphnqfYYjBuMbwZ7TcaVCtmQQMVyl0Pss+7ou7kcYph8cxSWpzIvI+WufudcS7l3A4Dc9eK+ewWBxNNy9rscmHpVFfnNp9QaRuRjHcc4q2l5uXJPuB7/AErCtXLKHHQ/4VpQq5XLcc8Fa7KlGMVax1SgjctrkuQx45B+lWze7QBnp1NYsbNGhJLfSrCoXPzDjtXi1KEL3Zxyppu5ca5Z8kbh2H09abuJJzyOx602JCc8exyatwWgLAkdOnJrnk4U+hm3GIyKIrhj2GTnpXP+JbnbA6r12ZB610V432eMgELj8q848Y6oFjbD7mx8uf16V6mVUZV66kZufLFzZ5f4xuBNOyqecnj/AA/KuSng5B79D8tddJot3qt28gVgp6be9bGnfDtpR84PPr2NfsUMXRwlNKcj5meGqYybnbQ8zZdi0qSfN/nivaU+FAlTc0R5wfYYrlPEnw+fTVJQY9tvPt+dXRzjCV5ezjLU5auW1aaumcfFIP72T3+lalr97nr71Rh014JdrBtvv271rQWRSJzjj+v1rsqSj0PClTq310LKzlUz/d6jqPy71n315tididq4yf8A61LJJtwG3EDr7g9aw9UndQ/3gT2X3OQf6U6VO7Pmswryp6M8m+JNyLrxZndnbHGp9OAT/WtL4aQDyL5+gaRB9cc1z3i+Uy+Irps8b2C/QACuq+GkP/EolJx80559gK+rn7uGS9D8wjLnxcpep2rWgeaIL9wLn0/Q1dk0/wDcIuzaAPp7UltGWnJUfwj5Qv8AnNbNwP3aA9SOV7jFeJKbi0kewtU2YkdrsYDv1+8epq/art5X2z6+n9Kke13E8c57rn14qRICgOH4B+7wfT1q4yTOCbaegpm4+9tXqPpjNRS3YjkxvYnIPGP61JKjxoM7m44GMZ6VlOSt1kLuHQ+mccUezTHHESW53uhnIZhyDnj/APXXRJcbUxleK5Xw9cZiUHovZutb7yfLxwp98V8fjKf7zU/QssrcsLodNMdxUnnnn0/Ksm5kP2gk/KOenX/9VTTSkZ+8wPHGM1nX06xJktgnqPf8amlSPssNj7Mu/wBoAuvuei9PzrUtbjyz1Zj+mOtcjbziSXcdoAOf/rVrwXXzY/g4z/QUq1CysfX4fFqSWp1NrfBl479uhxWgl/tA2Ffz/KuatZyeAeM8flU32pxwNuMYHWvFqYZSdj3KddSOshvdpB6k+/rV+3nU9DtA4I964+G9MUjeo7nkVqWd3s5HOD2/nXk18LbY7bpnTCX1Zm9d1Sq7Nx68kfhWPDdD+D6sKtpcfL1xnufSvHlRa3JcbF1+ufxNV3G7/e9PWnlvlyM454HpUco3KyHhf14/CoirAjPnQ/MNoI4x/wDqqhLHuXj5e4+bI/WteVSzAn6ACqUyMP7qMOa9OlPoNrmVjCmi2/luGfT3quyYxt+UgcD8607iP5mI6d/SqboBtKllNe3TqaHm18Mqm6GRuyP7HBH6d6v20zMu7+H0/r2qlGfLOCOn4DmphI6su3bitXN7I+YxOUxl0NSGctnHI7jd79a0or07ASGJJ+8p64+tYcU4Zfve59M1I10FxuLD09OelYyqzbPIeTRT2LtxdkPneytnp2FZ11dEqV381DNelkX5twPTFZs9w+/BGP4s7uK0gpy3OqjlaT2I7xtzFQFA5HzVnSxnBwP/AB3v3qSS4GH3ncOuOf0+tN3vlc/eb+7ycV6MbxR79DL0uhJDGWwSMc/pXQafHgDv8oY5rOtgoA3L8p7HvWtblN+A3zHv9a83E1L6Hu0qHKjesWHAHB7CtyBtwGM4I/WsSyQSKqjbnjr1rbtIzGcnoO3618Zi2k33NJ6I17JN6ZPeteK3BXgYz+VZdg3OO/oa3rUEqo9s18fiJNSZ4eIk0yJbAHAx1qSXS1xnHJ5rQhTdzwc1Y8knnrmvPdZpnluvJPc5d9G/fcirsGlqE+7n+VbEsWCD0OeafHgj61UsROSKliZyRlHTFUcpjocions+9bMyFuB37VC1pnsOfSoVV9WTGs+rMTUQIYc8dDweK828VzSXTlIhzjacdBXpWswtJ8oHy/yrDtvDyzzAbOCcn8x+dfR5biaeG/eS3PYw04whzSZgeCPAAuGSeUFyfmBOOleuWPhmC1tx+7HTHSrWi6dHZxqNuOgAFa88bNFgDtXhZjm1XGVbt6Hz+Mx86s+WLsjUURT5LBjn3xXzv+0rd6Smq6dbQxJ/ay5eW5HG2LGAjEdcnmvoSKAt0PPPU45r5N+Ns5t/Fl5aXkkMt8jgv5R3ALjKg9xx2r0eD6HtcyUrv3U3buedlkFKs3fZbHnU8nzMRySM/XtVOZvm/wBkDk+o71ZGXbPzbsdaWaLC/cX357V/QcGlodWYwSjdFTT4lfUEXPIdTuPr9O9dhrumyrpJmYNsA438mub0eDzdRiwMn+Ebsenf19q7zxRZ30Hh7LjYh5PrjvW9SpaUUfG4ZWcmeSbvkwBkAkjd3HWkjO7/AHeeKaRuXI7kkFuvpmpbfLchuvrxnFdL0R9jSwijHmsI0DM2Dt5Ge/r70pUBf4eoydv61ZeMrwDjjGKryBsA5zRGTbPBzHDxUWxsbKuDlR2x6/X0q+TM9u06RSS24OC6AlRk55xWJM7jewG4hcj1JHTFfVvwL8NQxeAo47+2R5JMhiV7enNeZnWcRyXDrESjzXaVr2PlKGX/AF+coSdkluj5YnlR4mKlXByBjnHFYd5KV/iwO3t1619S+PP2ftN1dZ5bA/Y5jkqYuOcfrXzH4/8ADeq+B55I9Wh8tQp23A+62Mjr2r1cl4iwOcK1GVpfyvf5dz53NeH8Vl6dZ+/Duunqtz3b9kfw15kWo+IJo8+bIViYgYwOP55NfSvmbhnpXln7Otgth8KtK2rtdoYyff5ev616cmSp/rX858U4qWMzavOXR2XotD9VyygsPgqVNdEvver/ADFlCTKA4z356VbjIZlJ49KpvINw55NPhfY/Xv0r5Fq6PTlG6NBzt6H6fnXPeM9Fh17SLi2YZypK/WtyfHH0/SoXAeAdsjr+NPD1JUJxqwdmmZU9GmfOGn+Gri81RNPzhmm8pyFwQvr+Qr6VsrSPSNAgsoV2xxoFAFcfpPh1U8Vz3ZT5APlA6ZJrsr18hF6npmvoM7zN5hKnFbJX+b3CcIxtCO17/wCQ+Q+RagDnIrJ1ACeMofmUr09qv3jtswOwrPuW5A7ba+eoqzuXRVnc8ZmszA8kf3sM3KcdzWfeSDa2eFz8zA46V2epWBd2bbjJIwfc5qXw14GGqXKzXW77Oh4jfgkZ71+r0M4pUKPtKj0X5jxWHjJuxzPhv4Y6j4uZbi4c2OnKfvkfOw9gelegaB8OvD/gvfc2lmk12QV8+b5nIJ55J711lyyxCO0thtjX044rN1CbdMsPbjp2r47F53jcfJpz5YPou3n1ZnQoRTWn+Z86fGPwfbeHfF4vIxiLURubsEYccfUVzUM1qi4Q/N0J6dq7f9pS8RJdMlb/AJZvtHpjvivPfBPhbWPiBdbNFiYwq+Hun/1a89vU1+xZVW5spp4nFTskrNvbR6fgeViFUhipUqS1aTINRkJfIddvT61QZh8xPTvjGOa+i9F/Z50KwtIor9nv7xjlndiVB4JwPQelZPxX+Fnhzw94fabS41t9RQBiynrj154FclDifAVa6w1K7bdk7aeu+x6FKnWUVFyu/K54UsJ5xuY8EGrdpDIWTHQnv6nrRApIDHdnuO9b+l26LICdpGeN1fUV6vJFndhHaVz0P4XacILnzZF4+6d3r6V9JeH9ZitoVXIXH5ivm3R9bXTY8EblOM/L/I1Nr3xUks7bETMp/vDv25r8bzjKMTm+JvFbno4zD/XElJn05N41hVsGRSR6noOasW3i2GZDtk/I818SSfE3VLmUskpBJ9T0/Gun8KfEu9S6RJZC6twOw6V5lfgivSp86km0eT/YdOUfdPra3vY7ls5GD0rcsm8uL9c+teVeAdafULOGRz8zYzmvS7eTMP4civzXG4d0Jum+h81jsM6E/ZsvGYc/jUF3J+4JyOnFReZznnFMuX3REcgV58Y2aPPjCzRyGqW32q7LdQT1ro9GjWC08xyAAKpm3Xzc/wA688+OfxZtfhp4IurkupuQhSCEnmR8cAV9DhsLWzKtTwdBXcmkj061ROlaTtFat9kfP37anxdTV75PCllcfuI8S3jA8KB91Sfc81x37KPwTk8X6o/jLWIG+yE7bGNxwYwc7/8AgXavMPB/hPUfjd8RV053ed7mb7TqlznhYyc+XkevQe1fo/omg2fgvw1FY20SQxxRBFROMACv3vPsbT4SyinkuCf72a95rdJ7v5ng5XReMxLx01onaK81pf5fmeRfGO4EFi0EOxVRdgB6YPHSvCd0tvI4+ZWBz8vv1Fe4eOWOsap9nQb2bPA5xiquhfBx9QdZJgWyclT+ea8jKcww+W4JLEO19fU/eMNWp4TDR9o7HkllPe3vyrA7n128cnoK1oPBGq6mysU2A9OM4Iz6V9MeHfhFaWiIDAoI5+7n612Nj4CtIEAEC46dK8vF8a0acmqETxMVxDRi2o6nyPL8N7+OPJXgDlCuKs22m3FguyQMh69uhr6u1PwlbpbnMQPHcZNeQ+NNLgsWfKgEHdn1qMFxRPHyVKUTiw+Pjip8yOBktY3Ukr8w6Y6A1EsIbnt/Xv7043CpcFVfGeP/AKxqW6AiQuvevpLuNl3PoFaWpRuIVZDx1HJ6/jXBa3pwaXn5gD/D1/CuzuLsHj5fwPTFY98izJu9yQRXuYKUqUrszqQUkcHNYCKXO3jP6ntXd+DdBzCssiYboNw/Q1lWWli9vV+X92n9K9Y0PSltbOP5MEjPtzV5tmPsqSh1Z6WEaoUrrdnF6x4cEiOwTJYYHr0x0NedazpE9le7YkbgZr6DvLOONOVD57965waDDcOzsq4YcH3rzMBm/s43lqj1IYlSXvHj+l/2ndShVaRkQ9GB6132j6XOVUuh8zH8XJ5966238KwwICsa4HrWxaaQgj4GMdvrSxudU6i9xWQp4qFtDJsbFkRQf/Qc5xWvBZqoyFwxzzir0FltOenT2xVyO16bvwFfG18bzPQ8ypXuZa220/xZ5OOtWEhP4/pWkLMfeIyKkW3BOOc8V508VzHI69ypDBk/MAQMk5qSdhBGcnBH6VbaPyVx/Ksi+mL55PPHPesad6svIzi/aPyMvWL1iNiHknp7Yrkm8PvqdwCQXA+98vGK7AQNNhQm3P3sNmtrStBC4OOtfRQx0MDT9zc1qcsI+8cnpPg9VUZTr1/+tXU6d4dRCCEX19a6BbBYhgDpzTwwiQnsPQ9a8HEZpXxD3OKWKbVoB/YcMdtuIBOPxrz/AMX6NA8bArzxj0rsL7WTjYpyelcjr9z50RQnP64/Kt8p9tCupNipU6ji3N7ni2paN5uoyLHnAJyPrS3OlmGJV9Mc+td/D4bJ3Ssm3PU9CKzNW0/ZuX7oA4HQV+sUswjNqKexwTw+/MeZ3ts/3duMc5HYisPUbJnTuBwBt6c8V3t5pxVtvRDx+NYOqWaL5YYDBcZz9a+ow+IvY+IzTL1K7Pm3Xxu1m7b+EySnn2Yj+lehfDKxM3hyJyvBnY/XFed6y2/ULs9WLyfmZGzXtXwo08nwbpbFPvlm6dcvX1uNqeyw6fp+R+QYDD/WMVKK8zatNMCyklcYbqvv+vWtWS3bcQwxjIx/h7V0Gl6Ru6cdwNo/rT77TVBPHXge3rXxjxylPlPr5ZXKELmAtpu6cnrxwTgY/nSJCfMRW644+UY961DaBflIbIGOfb3oMKnIC8nlm79q641nY8yeEsYl1APJwE4Ofb+dc9PDsmBQcn8OPXFd1PYNPEmBtY49On1rFvNIIYsW3LnjZz2zXoUa2lmeVXw6T0F8PMTt546ZGRiuolbCfN97n/PpWJpWn7cZGe/HatW8b7LAXPXGQf8APSvMxNP2lRNHvYKpyU7Mz7u9EfXhV/ma5vUtUM0oUcjP5596q+INaEO8RndtOAeSTj/CsXSbtrmfzHPA4A6969CGF5IczOinj7VFFM7Czl8qPPfuTg9uBVuC7ZnJz07e+KwXv8YUdB36Zq9p0m5lc9BXDUpbtn2eEzWN1GLOttM7OdwOQAe2KurGDyqsxHJHf1rKtbkbPkbvx349a0oLgeXz1JHTjgV4FWMk7n19PGpJWZciiAIIXgdSF7VpW9sQRt7+nWs62utrcjd2yMVpWF0jYDde/cgGvLrqSWh6tHHJ2TZOrND949OgqxBelVUHcy+tWkENwwBwfX5eSQaqTacQzOGOBnj2ryW4S0loz3aVbnWjuadteBnwd2D0/GrrASfMG3DHVT3rmkeS3kYfdGcYrWsbuN2Ck+5Dda4a1Dl95HSy75e45+ZfUNRc2YIyDuOOB0qbI8tfnzuHX6Vn3l80fAbKnr/9auSHNKVomauyhNbhVOMZHHz/AEyaz2hDH5vvEfKG7CtNwJQWV95P3cVB5JYfMGXnqvavXhNxWpslczvJIYY6jt3zSCMhcDd97H5fWtA23yt/eHJ9M5qN7XZgnoDwMdCR3roVW5LgmZrBkLMN2emPYUjyu/Lnnbn5fm/Sr80LDldynoT9KpSBAzD14z07V0xmnsYOjEpEuGz9COv8qVkMrnuPTr3qZJY95Tv6c1Zij2hd25vr7Vu6jXQtUY9DMFi3mZxz78ihLHDbvm2noPauhitBJjBxk9un61J9h6+v4cisHi+lzVRUXYwxAzEL82e+5R/nmp4LSSKQNls4zh/Ud63IdMVxkgb+/rj3+tWfsRjO104PHPI9a5JYxfCi+ZDNJutuAeuOAePauptpQyhvzHesBNPyqyJtz3x/9er9jKVfYx4GODXgYpRqe9Hc56iUtUdHZn5xz/jiulsgCo456elcdBJtYD3+vPrXRaZec7SK+PxdN7o8HFU21dHTwwgkDt0rRjt8x4xk4z/k1l28/AJ6962YJwRnr+FfOzvfU+XrcyM+8t/LTvnrVeOInjpV3UXDL046+9MtFzgdD0FCk1EcZNQuyW3szjjp6U+WzwCSOo6dK1beNAox1qO5HB45H+ea4/atyOL2zcjlb2xDtyM+tO03SQJvNI6elaUoAOB61JGNi7QK7XVly2R3utLk5UXLcZIGMY5/GrXl8cdPeo7aPheMZHU+taKQ44POK8ycrM8epOzPHvit8eLDwRbTadpDLf8AiBhtA++luf7zkcZHpXyu91PeXs9xcTvNdzOZJpWOWkcnkk1C+ItyH5MEnHQ8+tSWf72VQvbp7V/TuT5Jh8mouNHWT3k935eSPsqODhhYvl+bNKNCoynTGQe+AafcbTFzznp61LNhY87h+HYVmXNxtbo2ex+lexTTm7nzuYVVaxf8OosmsRxsrK2RtXp83au2+Ic1zbaAIzMsYKcrjkgDkZrjvAsIm1lH2+ZsxgDk4Petr4ty7beONX2Kv59Oa2qRbrQifPYfWSS6v9TzZFHkrjnJ57fhT4pApyRx0OKl+SOBT3wPxNMEoBdR/wCPcmuu97n6Kor2e5bjy+P09sUSQBdp6KevfNLDcKCN/wCHy9K6XR/AOseKNGa/sEWeFCQV5yRnqB2NclXEQw656slFbXZ8zjKHtHZas5vSbGObWLFXG4NKMj17/wBK+wvDUaW2k2aIuxfKXjrzjJr5Ktra50XXLFb22ezdZ1DLIMHPPSvrPRZBJpdq4PBiH09K/N+NZupCjyu8dTDK6KpRnFqzuvyNZ23qc4x+v51y/jXwHpnjjRZ7G9hR1lQrkjPUV0Imw2D24x2qRWXpmvy/D1quFqKrSk4yWqaPXcLpxktGcz8KvD03g3whb6JcNv8AshCI3XKjpz9K7PgYHWqifu2B/SrL8kH/AOvWWKrTxNaVapvJtv1MXGMbKKsiNuuc0gJz9f50TEAfTkVDvz/Fx6Vglc1Sui3a3Rnt+eGBIqVDui+nr0rMtHxPOvQHkexq3DJm3I/WlOFnoZyhZ6ElpcBb8R9zzntVtxuuk9KyYZQmoIT/ABA/lWksm6ds9his5xs7+RFSNnddiK/c8YPcdKoXbkznHAC9+9T30370AH3waoS3KrLK8hwiKWY+wGa3pQbsjenGyTMfUr+BJobdR5srEKVHXPXH4111mo0+xBfCuclgOg9q8v8AhJHc+K9UvvFF1E0dk8rxWAb+JASPM+h7V6TeStNMIR+NelmFKNCosMndx39e3yFUanLlWw1XIVpm4LD68Vmw/vHkuX6DpzxVzU7janlr349apSwSTLHZx9TySO3rXFTWl9r/AJG9NWV3pf8AI8Z+Ivw01H4u+NdHsY98GiWjGa7nTjzMHARfz5r3rw74b0/wfodtZWUKQJEoRUUAdKuaRpsWm2gVBnjnjHenKBd3BnPMKDjvXfjs3r42jDC3tThsl1fd+Z59XklVlUirXtd9XbRIq3co023eZ+ZXHHt7V4R8TNdkks7u4mbfuBVV9Qa9R8aa8rpIqnjnofTtXzh8a/EX9neFrq8LcsdqKv8AnrX1PCmAdXERnJato9JWwmEniaulk38kYVpKGLOG3A8/nWg8zwfMp5Xv168c15z4a8VJdQxAP2AI9eOa7+2uEuot+eW7fWv2fE0JUpe8jw8uxVLFpTpsn/4SySIeTIrZzwfb8Kz59TN/IeG+bjr+VVdUg27fmyfVf0qDSXDMynkH9KzjQpxjzxWp9Yti1sMAUhcd812fgq1N/eJz8oI+9wDXK3Sf6OSOg5GeOtb3gjWFs7pGc4G7J/PiuDGqc8PJw3OynqfWHgSBLa2jQYOPwr0aC4HkjpmvBvCvjWCJkHnDJxj1+tenaVrwulHNfzPmuCrRquVRHxuaYKo6jm9jqvN59eaJ5OP88VRjlGPao729WCMyMcAD1rwI07uyPn1SbkkjO8WeI4PDelXF3PIqBVJJJxxX52fHf4q3nxP8VA2im5tInMNhaoc+dKeCw+vQe1eq/tWfGM3k0nh60ucJ9+6YEgJGOxI9f5VkfsnfBiTxLrC+LtVtsW6gjT4pF4VT1cg9yOntX9E8MZbh+GMtlnePXvte6uuu1vU8nF8+OrrLaLtFazl2S6f11Pcf2VfgnF8OPCq3N8ivrF7tnupuOWI+6PYCvTPGeoOwMUX324B7D3rpXEem2Aij4AHFYcGnm9uizjPOea/HcZmVXM8bUx+Id23f+vQ+nwcadGzirQirJf195z/hHwT9qnNzMu5yfvYr1jSPDcdvEBtGBxz3qTw9pKW8KgLgDtXQgAZGMV8xj8xqV5vU8vMMyqV5uKehWisUiGMZNOdQoOO/GKnMmOKrSS5+vtXjJyk9Tw05SepzfiG48qNsZwP8818x/FXxKVu5IwGGP7o54Pua+otYtftMbe/b1rwX4o+CkuS8yJ+8xz/jX6LwtXw9LFR9sv8Ahz7bKJQty9TxOw1BriZDuOc/d6nFdQVuDbKzIVVc4D8cfSqmi6THpdy4k/hJwf5VqarqCbCx2/8A1zX7BiKqnVUaUdD7SFTkikzltQwZd3y56EdB0zx7VkXV2du0PtJAHTPJ5pNd1tUmYfKCBnvWBbXf2q8GWZuuQf0xX0WHw8nBSkuhEsRG6R33he0RnVmVig55+v0r0W2KpHgHAGOvSuF0FjFEgHU9B710M+orZ26gvyen4da+LzOEq9XlR69OLnFWKvifVgh2K+RkjHf61j2/iSKJtny7iRjt07Vn3t59rlL9hx8zdAa5y/tZN5aInC8juSK9jCYGn7NU56HoTp8sEl0PRI/GcAXy2ZdxxkHjmtXTvEUU8wAxg8Cvn3W9UmDqMsu37p6fyrR8DeL5lvY4ZG+YHGG7114jh2EqDqQPFWJpqqqUt2fTllH9oQEYJPWr6WY2DOMj8xXP+GdREsKMxHI7V0qXsYAPrX5FiYTpVHA5a6nCVkH2XGMDkdqfDa5PAx6+ntR9qX1/PtWhZqDCMHPUnivPlKSWpwznKK1Mm6smYDHAHesK6sSGweR3X9a7gwBvbH+POKpXljHvXgDGfwrWjiXBmlHFcrsYul6R91mGPX+Y4ro1hWBemPp6VHbusQAH5VS1PVFhXg+/XH1qZyqYidjOcp152Jbm5SMn+tYWp6qG3Kpzgdq5/W/FUcRYFwB/vYrlpPEjTOwRsE992eDyOK+kwWT1JpTkj2sPgbJSkdNPqgU5J/pTrW1XUwruDtzwMY/Wubs0kvJtzbgucZ/+vXQ/bltLcLE2WA6nHOeK9ath3SXJS+I6as4QVluXL2OKKNY1+bnmuV1hAGcHavBGenPWttbrfyXzuyBnniud1y5G1vu4ycbm56V05fTlCfKzzZK6ucpqkIk56c/XPrXI61KFni52jf8AXpzXWSz+apO33+n0rhtefNwoHzHPB6Dua/Scvj71mfL5mrUnI+cngN3dz7QzDdyRzjLGvo34WaWieD9DCbSghyGUkg5Zuea8QsrYi21FxDv3EFfUKD2+tfSPwksFHgfw3s+61irAHJ6k5NfUZ7W5MNH1/Q/JeFsP7TGTv2/VHb6TYCKLJzkDBP1qrqNlvx+mfTua6+wsWaNgeSANpH+FUdSsGQfd4z0C5PHWvyinjL1mfqWJoJQscNPbKi/73du/FJDaCRs4z7Y5xitu60t1fAyrevp/jV2x0B1VWZOcZIPAr63D1OeKZ8JioKDsYEtqAR8uT16dzWdLZ7k56YPT0/Gu1l0suzFlODzkLzknpVC7tgDhgu4ZOD04wP617dGR83XirHLwwfZx833VAJY+3IrC8T62EhZQcBcgZ/nius1Y/Z4pFUqrD5nyOg6jOK8c8Q37XN8wz+6BwO20/wCJr1aNJSfMzh9pJRsjGvGe6kP8WSMH/wDVWjZxGOJAq7AMEmoLG1+1zq3VT3HT6V01xYLZtEo3ZA5J7k46cdvSuurJLQ5uZ30M1o9nVeeT6jB9qv20ohjHzDPXIXn3pu0AbukQ6fTj8vpWNdakPN2K20E/n2rglH2miPRwtV0pc7OxtNSDKoVm/wB31x0PpV9NV2jr16FuelcNBqLw7EQtn/PepX1WRRgnnp9fauKWD5mfQPN5QR6BbaqPulumCfpW3Yagpb+8SenqM9a8gg1xxOo3MwyD/nNdLpPiAFlAfJ7/ADEZwfbtXFiMudtDrw2e8z1PUlviI9wZhjkYHNTWutESfvPYexrlrbVQ0BPqSDRHqg34G4k8HFfPVMvummj6vB52000zuxcQ3Sc/Kf0qCZUC7kOD9eOK5eO9eNcpwD17/jVqLVdxAkHHct69q8t4GUHeLPtcJncKllM6K3v2AwW5BwD/AFNRyOLkEgtyxHPr9KxZZRIA4bBIyRuostR8x8H5M8Z6cmsXhre8j6ajiKdX4TZiUrx/AB0NXkQPyG57/XpVeEb0XI/759qtxpsbn5fXb147V51R/edLsgNvtBzu96T7P8rAdasPjaPX+VO2q3TrxnvXNztEXZlzQbkbs3Y+3/16o3Nou3aPvEcA9P8A6xNbL/w4XnOcd6r3MSO21h1xkhuDXZSqtMiUrHNXVtIrjCd/xp9lO0DlX3LnjLfrW2RGgCSHCjkP1qdNP8xvnRZEboRg4FdksSuW01oVFpCWgG1XBXacfnitCKNc8/n3ql9iFqX2K6J6U6O7k0+QBx50J5DIM4+teXNOesWW9djThiC4IGeeo9q0orYXUQBAY96itGFymY2DqMZwec1fhjMbBh16EdQa8OvVa8mjiqT+8yntJLSUAfcOcnbnNWHsFdRIp468V0RsVvrcMuMjsf1qokJhYoeAeBntXGsa5eq3OZYjm9UVLRTJt3DkNgD1FbNrHtOQOh47mqTW/wBnO4Z29x61oWkinbgcdMDtXn158+q2OWrK6ujbsycKORxW3aZKjmsG0mK5OeP6f41qQS4wT9Oa+frRufPV4tliZ8qOeelR2snzYHY1DNLnJzmm20wyc/41ly+6YqHum8l0f4uOvHXNRyXIcYJBqkZPlx/nNZc96yscZ+vSsoUeZ6GEMPzPQ0pJQ0vPY1btV5HHWsG3vMvk81tWl0MDniqqQcVYurTcVY3LZMYzVxG+XPIx61n29xuQYPPFXAuQpzxnrXkzWup4dRO+p8bfFf4fHRJZrm3I4ySBxXmmltucZ9eK9X+K3xEg1tpLe3/eSE8FRwBXl1hasgznDdcV/VOTSxLwUfrekj7avWkoJdepqXV4PL2s3bIPvXP3c5lQqOCTkj8asagSoPz9Rz+dc/Ld/vDjseh/rX02GpLofBZjWcU1I9i+B2jJrd/MAwR1IG489OgqD446fLpWpJASpjJAwnXqcEmqvwg1R7AyNBMRN97K4/rVH4uapLqmuxm4nMu0/NnqW6c4rmnSf1rmOTBSlFRk3oZHh/7O2v6fHd/6iSTax7Zxx+teveLfg9p82krdWC4cxgrt4OQM14Q90IpoJD0SVWOMjGDX2NoWzUPC9o27f+7Azj2xntXxPE+Lr5dOhiKUmk2010Z95QrcyTPj+8tLjS7x7acOkik4J4B+lez/ALNvi5ra9vtHlbMUn72NScgZ4Ix2FXPid8P4tVtpZYYVF0nzZ6V5R8N9Rm8P/EOwiuN0TBjDIF9MZB/Ou2rWo5/lNSMV73Le3mtTnxdP2U4zfwt/mfS3xF8CWfirSZVEfl3CgmOSMDKsDkY/Gp/BjTw6NDaT8ywfLn1Hauh3iSIEdCoI71QEP2ebjA9hX4v9cqzw/wBVqO6TuvI66aTTT3LrHo3ejOMHnjnimhsLg8cZquTgk4x1rzkrgo3NBZRxjnPepll/dGqIfKgDj3qWKXH8qzcTOUCWYnHTI7Z6moI2yMe/NSuRjFVlyQR0xxmnFaBFaDHmK6ogPRlzxV5JOWyeBWZOwF5bMD3Iq2zeXc4A69c1pOOi9C5Rul6DZ5fLurc55zitaJsFm+97ViXRHmQnkFWzgVqgjyMdjWVRaIxqR91FS7l/e5B/Kub8UwXGq2DaRasyS6i62u8dVQ/fb2wma3r8t55Ht09Kp6Ghm1QTkcwIQp64JHJFduHn7G1Vbx1Xr0OiMbU3Lsv+GN61s7fQtOhs7RFgtLeNYoUUcAAYqK2cDfKxznvRcyFiidc9qq6jP9lg8sfhXH71SV5atnLTp3XL1ZWMxubzd1C8n3Nbul2floZXHztWZo9k87DcOOD6mty5nW3XrjHAFRXlryRDES19nAZczFmSCMnJ6msrxBq6adZGJCA+OM1Ya4ECSTycNgD6elcFrmpNe3Lv1Xkfh1rqweG9tUSeyNcJhvaT12X5nPeILuS4m8sn524A69e/FeAfGS7HiPUV06Pb9mtvv7DwXr1Xx54pTw7pU06tuupfkhVOeT6CsL4YfAbUPGD/ANo67vsrJiHER4eT3PsfSv2nKJ4fKaH13Ey5Yx0j3b62XU2zeH1ik8KtmteyX/B7Hzdp/h3WJtXW10ayudTmZsCKEZ2/U9q+g/A/wc8dXNtG15YR2AbBw8m5h35Ar6f8K+AtD8FWax6fZxRsBgkAZP1NdBHC9z882UT0HFeJm3iBUxHuYWklHu9W/kfIZdldHLZucJN/gvkj5yk/Z+8Qak8caz20cZ4kYryPp61wnjLwNL8PPE8emyXQu/Mj37wvbgdBX2RPPjKKdpPHFfMfx+jhj+IVk8TZk+zESc5xzxUcO5/jcxxnsa7XLZuyXVdT66hVnWnqjhrnb5P8S8ck1k2VwUlUhsBTwF6+vWtW4YG0z/EAePf1FY9raSyyERpuAyA3171+m07cjue7SjZ2PQvBt5c3d6gDng8/yr6S8H7xBHycc4z1rwr4a+GpQ6ySx85BG705r6J8O2ZS3UEYI9a/FOLMRTlV5IdDizWcY0+U6OOTAznnH6V45+0B8YIPA3hyco4kvJQUhiB5Z/X6DvXa+PfGVt4R0W4up51ijiRnZ2wAABX5+eMvE+r/ABp+IC2tkXaS5cpbJziCHjc5HrzRwbw4syrvGYpWpU9XfZ26H5tmGKeCpxjSV6s9Irr6lj4XeB9R+NfjdvtJeTTln82+uGBxM5P+rHt6+3Ffor4N8PW3hjSbe2gjEYVQoUcACvP/AIIfC/Tvh94ZtLW2jCmNAC38TN3NeqeaIkyeK5eMeIHm+J+r0NKMNEu/maYTBLL6Hsb3qS1k+77eiG30nnSiIc+taei6fgjjsM1m6dH50xc8jpXYaVAAobOBX5hiKns48qHiqvsociNC3Tykx9KeWJPT8KUsF9sVDJKApzj8K8P4mfO6ydxZZRjnp396qvJu4/SopLjnH6VHJLgZ7DvXRGFjqjTsJczKqEnHSvLvH9/bpay7j712mtXzOCI+uOT6Vx8/hp9ZnxKpKngjtX0OXRjRmqtR2SPpMtpxov2lR2PDDpd/q908lvAyQAkZ24yKdf8Aw/1mWFhHE+TyH6/l6V9M6P4KgtolURAY6D1PrWlc6JawRH5AMcV9hLi6dOaVGKsvmd9bNqcpcsUfC+vfDbVrZC7q2eSSVJNcvp2k3NndYkHfHC/rX2R48tbQWko+XjOfSvnbXRBBNKVGzPB/yK/T8jz+tmVFqpDUidROUamw/R71REWO0KOF9iB6VV8Ra2ViEaHnODt6gH0rKS+MOApZs9tvPP04qtIQ9xvc7sDHsfSvVWFj7X2kj9Fy+pFwTNGBiYwoxzyT7H1q5cW3+jdPb8Kr2EZ+XPOc5GO1aE0w+zlcrsHQe571nNtTXKddWqnseZeJLciXJXr6f4VhaJP9j1FJ+8bcYrqPFKqzcfMewrj4z5cjH1r7XDe/Qsz5PFJe3hPsz2vw543CIEMmOhP4V0SfEiD7SI/MXgH5Q3evn0XzRJ157CqSanNFP5rncT13Ma8Cpw5h8RJzaOnE5lTo8qaufVOleLEv5kIkA5zxzxk16Ro1+rwJzk+hr5C8G+Knjuow74H8v8a+jPCviCOS3jcN2Ga/NeIck+p2dNaBLkxlHnpnpDzLDFvP/wBeuU1TWwsnLc+npUt/4iiaD72DjvXlHjLxYLYv5c4444Oc18zleV1MVU5bCwOCbbdRHcXHilIxjeCenrx+FYuteI90D/NtNeU2Xiie4fcXb0HfrWk2qyOnJwGxnnPFfe0+H44eabPTlLD4fUi1XULi7uWVWJz37Yq1ptkyY8wsB1I79ciqKzIhO373Unv709r9mb0z23YHFfSuk+RQirI8ytmfO7QOq/tUQhFi4O049s9eKVLspubfktzkcEe+K5iLUArcttwflHrSvrATjeuTyB6ZrgeD7IyhUcnds65b8C2+ZsDHH61zGt6krK+F5A5JbtVKfXMxJl9xPBrA1XVlZfl+Yn7vP+eK6sJgHGd7HRVqKMdSxLehUfPze1cZrl2huJju+6rYPp8v+NWf7QZkYhm/lmsC8ufMW5+bICdPfOK+xw2H5JXPhc2xi9nyr+tDm7rSv7Osb6KSNZACnKd2xnqa+hvhXaGPwV4czx/xL4T9CQT2rwXxO/kadqDJG0eeVySc/Lg8V9J+BIRb+FtDRsYTTrf2OTGKw4jqNYSC7v8AQ+Q4Th/tNV+S/P8A4B3WnNtgTlc/xc4q4bJZSHC78McjsMjv6Vn2TY2Y2tg/d46+9bET7gPUfqT3Ir8noUm691sffY6do2M59ITf8qYxxz7DmtJLKNAgwAQOef8A61SFsDA+vy9OODUsTkhcLjuc+/P4c1+j4KF4H5njZvnZk6jZRwoHXGT95epPXvXKXsGI/M+bAyAffr0rsdQ/epg9+2eD61x/iC+hsoJJC4CrwC3r/wDXr6OjS00PBnPU818f61HY2pjXaJW44PSvINrXFwoO1/Xnjr3roPGesNe6k5Y8deOg9aq+D9Lk1a8RVTI3c9wB7/WvZpx5IanDXqROk8P6NtiW42YESZXcvftVTUs/aX54HTuMn1/Ku41CBNMsPs68HgexH/1s1wOpz7N7fKPm7c9R6HFcU5OTMKbvK7MfWtSW2j2o2OpHrzXKW+oGefnpnr/On+IL1pWK7vbd0qjpi7nJ6Hr7V3U6ajC7K9o+bQ6OK5HHoByf0qtd3ZVxnqB19aZAwJI7H8ef8motUGDwOeo/GpjFKRdSbcSut2Yxknrn/wDXWpp2pypLjJZhwce3Wuf3l/c8e27FXbUbm2jd0/GuqUE1qefzOL0PQrXxDti5fnr6nHHFMj8S+XOMuwHTAOeB6Vy8UrAvllJwKpmVvPyz49j61yPDQludixlSnqmeuWWs+cgO/g9MdOK1rS8Jb0XnH515fpd5LEF+dhxjn1PrXWaXfu1xyCfX5ema8TFYKMU2j6zK81qOaUj0ANCIcZ2E8jAzz9aLJY4pgTzyCD2qhC28ZPbrn39adC0hc7TtPQ/QV8ZOlo1c/fcsxMJU1ZanUW16vQep+nStW1O5VI6YyN1c7pFuzEZ/3v8A635100WVGAuFUcjqSPpXzeKjGErRPo73Hv8ANwP4eoPWo3cquP4O2KkdWZRnucZH86qSHaoBPHY1xQVxCyvhQT8rDJGOmPSs7UpVWH5T8pwyn1qa4dTG4LHH8sVhXWoAxMjYHfjtXqYai27o5q7aV0NXWTasokUbSeV/hya2NJ1Uhi0LM6n7yHpXJLbtcuqsmM8hv5iui0jQb22O+P7p7NnB9q9DFU6EYe87M4qEqjlrsdfbXMF5HgrsPcdeB3pJNM2tuj5z1Q/dFNtrEMiCXMM3A3dsitKIzQJiVPMH94V8dOag37NnoOXL8JnWqfZmzD3OTHyB15xit21uBOnI59u1U2iilUbW+fJGTwQM+1Sw7oZMlccfhmuPENVVruYzfPvubMEr25XB69a0JLVbhfMUYYVi283y/NxnrWpYXfkNxyMdD2rwKsZRd1ueXVjJe9HcYLc7eefpRHEYTgDg8/jWpIEOCATn9Ky75wgOGwOQe9YQk5uxjCbnoWhcrATnI4xxS/2yqrwwJ5ritd8UrZ20mJVd8YCnsfSvNda+I1yrGMFccgMnSvpMFw/Wxq5kFSNKmr1Ge4zeJAS2WUsOMZ5+lMsvEyYBYYBr5xm8f3eeJDk5zyaZF8Sb6HHzllznrzmvolwfNxtc5ZYvBwXLI+q7PxDDJj5hg8datsYro5U5Hr7181eHviL9odcyNG5PzZzmvZfC/iiK5VW83eDjIPavlcyyCrl/vFKlCpH2lBnViGRTk+vbmrEE2wDJz71Ztp4bpBgjmpJtOHWPA718i5raRwSqK/LNWLljeqpAyPXHpWzDfpjO4Z965I7oj6Gp4pXTuSDXHUoKWpw1cPGep47Z/A+b7IjvCM4z061xnjHwFLosfmFGQLxyOK+720a1S0jBjUZGOPQdDXh3x60q2i0qRERBJjr7V/UMsJWw9ONVyufD4TiCWJxPs5HxpqIO49x044/OuWuQY5SQPfiu71WD5SQ2e/rXF38IZifve/SvoMFLnOrOZpJNFvwd4ok0vUYrcbmDHOQ3UD/9VaPiDVG1PUmuG684rmdFsJpNUe4Ct5aLj6ZrpPD2mHxHrUNkX2BtxY9yBXZiVCmnVfRanlYStUlTjTW7dkZd02+FwM98fKa+n/gZ4rTXfBkNsWU3EA8tl75Xg/yridc/Z8RNKElpNtnKhgRyB6DFcZ8ONQ1H4aeOlsdRUx2d2cLL0TeDj9RX55mk8JxBgJ08NO84apddPI++wkK+FklWV4vS66Ppc+n9TtvtEQYcFecdjXhHxZ8GSWbxa9psTedayB2VPY5PFe/RzLNHHMp3RyAEHqMYrG1rTIpo3idQYpOvH9a/MMozCpl1dX26ry6o+m5IV4OlPZmr4T1yPXvDVjfQsHEsKnI+nNaEy7un1HrXF/DmD+w47nSukSyFoweeDyMewrti3zEH8Mf1rx8fSjSxM1T+G916M5XTlSdpbjEkzjHP9KZNzz6ng/jVdpPJlweMnGc96mU55PNcXLbU15baiFyrbf8A69TRPjgdetVWGMkenFEcwPOT9abjdFON0aMUnnRZB5BqtJgTHA6io7ScR3Rj7sMgirFwAJBx+PWoceV2MEuWVirdthoG6gHGRVq6OJ4yOOeaqXe3EWezc8Vav8BkYnpxx9Kt9PmW/s/MZftiBSezDnNasZP2cEdcVj3rE249Mj69a1kz9kB6DArGovdRz1V7sfUxr6b965PTpjNW9ChEVo0rdWPUVmXPzyMq9WbFb/FrYqFGAAK1qaQUV1Nqz5YKC6iQoDcFs4Tpmsm9ke7v1A55xx6VpSy/ZrAsRh35qv4ctDdXDTsPl6D3rOD5VKo+hnB8kZVX00N2zhFlbAHhz1NVHl+0TnJxGvGPerGoTEYjX7x44rI1W6Wxtmxycfma5acXN36s5KUHN36syvE2q7V8iM/MeBiuI1nUItPs2LEjHzc9cf5FadzNvke6uG2gDC89KseGPCX9uXS6jfxt5CHMMT/zI9a+wwypYKnz1Nl+L7I+nhyYSleXT8zmvh/8MJfFGpR+IvEMOyNTus7M/dUdmI9TXtkMSQIIYgFA6KOlEeI9saDGOAB0FaFvbLaL5s3r0r5/Mszq4+fNUdktIxWyR8xiMQ6ju/khILAcSS8d9vrVa9vVVysZ69B+FM1LVmnYqnJ7AdveobWzY/O/L9z715MYu3NM5owaXPU+4pX9wbS3kZMswUnjk/QV84eIPBPibxh4our+PT5Bbn92jztt+Ud8V9SG2hiXMoBJ9apyhrjCW6hF6ZxivpMqzieVylOlBOTVrvoj0aGJVNO0fmfOOlfCjVi4guVh3EYxv5/xrttC+FkenS+XJEol9FbIA616m0cFnJnAebuSM/rWNPq8On60PNcAuvA9K9atxBjsZeMdNOh6EMXUnfkXQt6R4VTT0GBjnNdBc3cOj2EkkhGFGfSoLXW4JUBbGMZ46188/tP/ABj/AOEf09dO06ZfttyGSPD42Jjlj9K8fLMtxWeY2OG77vsurPnMbivYwlXxbtGOr8+yXmzyj9pv4yt4n1a40m0lZ7C0kxOE/wCWsgPEYHf3rvf2WfhFJpln/bOpx79RusSOx/gTOVTPtXj/AMA/hfP8SPEdtqt2jPplvIfKLciZweZCT78CvvrQ9Aj0iyitoUAVVA4FfqXFOZ4fIsDHJcC9be8/66s+fyihOvUecYxWlJWguy7/AHbGzYqI4cDHHapJ5MkKTweaauIYTnrSWybzubOSeeelfgb3cj2Xq3JmvpkeByMZ5rp4LgRQf/XxXO2Z24yeMd6mkvQe/FeVVh7SR41em6sjck1AHnP4iqr3u7Iz0rH+0l+PXmples/YqJksOoF0zYGSc+1VZ5fN4FB45AyPQU9UyT/OqSS1LSUdSmLUE5xR9tg08De4Qccnim6tqUWnW7MSOB+VfPfxV+Ic3mSRW85Qn5QV65B/pX0GV5ZWzWqqcNF3PTw2GliVeWiPoV/G1pboyiZR2IPWvPPHXxctdNjcJMpbt3r5uPjjUoQweV2Ochs+tY13dan4im3lZGB53PxX6RgeCKVGoqmIneKOmGDp0ZXirs63xP8AE6+1yd1R8Rknr0FYBsZ7smV5CTn+PoT7dakt/Dz2YjE7Zbjiuo06GMRqCOR3fp7nPWv0WhRw+Hh7PDJJI8jHTqUpKTWhyEumyWSl23A4IH/1qpRENLzt3Hqa7XXbJTAShUHsDxkZOetcNdg27Nk8jJB28flXTTvO6lue3lucc0eQ0JNVSFdhbdKP7vFVLvWwqMMtn88D3rBnmaIEt8r8nPoD/jWNdagc8t07bq76eCjJ3Pp5Y6KSbZa1jUDO7AHcMYrC27pG9Oopzz+Z/wDFUu2vchBU1ZHN7SNd3I5OarSKe3f8KtOQRUEjDkVvA87F04vqNt7mS3lWRG2kHOK7nw98Rp9OQCR2bHIO7nP41wwZf8aRiFx3rGvhqWKjy1I3Iwlepg7uEtOx6tefFUyj5Du9ctzzXIal4pbVJcs+055H1rkTIM1Hu/KuahleHw+sI2Nq2d1pLlSVj0LRr9IEx0PU7sdvStNtXQc9f909a81tr+RFwT/31Vv+2njOC3/66VTA80rnkSxntFeTsj0i1nWYbWbIzwK6K00+2dMMjPnpnp+Brymz8SMh4f8AP37V1mj+MFKBDJz0xu/nXj4rB1UrwOulUpxV0zqr3TrFY2CfK5/iHrgmuB1qd7OUqH4GcHvxWxqXiFVUnPJ698d+K4jWdV+0ScMvfOOx+taYHDVE/f1CWYQpdS+2rPzh+owfyqpd3eeM5ArDbUQq449fWqF/rpVGXewz3HHSvoIYXXRHk4zOoxg9TYuNTWNX55HX6Vgw6iZXc7VfdIi47ffHFc/NrLOHG5cHjNWfD7NcahbQjkvOp59Rk8+3FerDDqCbZ+c4vMZYiatsjU8Ys0um5k/dB2k/ek7jtxwDX0toNwLXTbCDP+rt4YwBz0jA4/KvmzWZS9orXESySyuwATgZzjOD1Ne5W+piIja+FwBleuAABXzeeUnVpQivP9D6DhT3alWfkj1HT7neAd+Dwc9wKuC8w+B8mMr97I3fSuI03Xd3Oe2CPWrp1QPyegHHYV8bhMFaTuj6TMK1rnaJqIYIPugdRU1velhg9TggmuTg1FfvB+O3bPr0qzFeblLA7SD68+ma+0wuH5UfnOMrXbRf1m8VBgN8zcnjgD3/ABrxr4g+LxGTCr7owp6ZH+ea6rxnrYsreZQ+1yCMjggV86eMdee/u2SN9zHgkHt9TX0NCmmeBVk4srzXbaldllbPP8PAz+Vex/DrQ10vTlu5UXzWHHbCnpXnHgTRxqF4hb/Vpz3GT35r12efybZghUZGAOnHQZ961ryUVY8yU3KVkYfiTUw7TKv3Vyo2HoO3J9a828Q6iIkfJXfkgY5wPbPaum16+5LM+TuPvg/jXl/iTU2ckB+R/td65qMfaSO34I+Zm3spmn3buAx5J9as2cqqCdzIoU4NYy3XzkkbQOce1XrWcY4PbqfSvUcdDCM7s27WY8H1PRutNv5werKSfTnHpVS0mOP9rHGPemXU+48H0B7kisFHU3nJcgRNhiM5HHFaNrjnnjpnoayRINzen9Kv2r7B/nGK2ehymqhGzB7fXOKrnKOhG7AxyvNPgmycZ9Rhue9TQRGW4AJUHjPvWN7F+zctDb0a0Zxhk3cg8ds8967/AESzOVwvvuP5Vzfh+zCCMAfOfmxXf6JZhmUBc8/yH9a+XzHE2TSP0HI8v1U2aNnpx556HGPcCrDWSqVAG5uhPvWk2y3tfuksfpU2i2TXd4jN04Pr/nFfAVcS0nN7I/b8toKMbmho+kfZ4BI43N1Ib0xWoLYrFtXb2/AVqQ2gSIAL8v6YpVtt7Z6Y4x718VVxrqTcmz23VRj3UOAoHRexrMlTBz2Hc/WuhvINpOOC3UmsmaJgzep7dvrXXhqnNE1hK6MKVSoZnPHOSev61g6suzeT0b7prpLtwzEbu59yawtQhMsTZG3OcBq+mwsrSTZU4qSsVfDd2ltMElQTDuD2NepaXJG8agJ8pHevJdMgR7gMOHBGa9F0S5FvF83X19PauTOaSqax3MlRcYWOnmtgY/l4J4GRxiqDxywsQEOG59RTl1mLbtZ+OcEenrTkvomyN2QefSvjoQq0/iRzxjOOjRVlw2dy7fccfhT1DLwrgj3+tXNsUoPP4Dmg2gX7vI9+av2qej0NOdbDElcLhk4xU8dwByD07VGoxjnPtTHi/iB57Y9awkoSdiLJlyTVzGrAtwBk1z+qeIj5O2ORd56ZwBn3qPVmdY3Odo9Selef3+rCK5/fkptOfl7+oNe9luW06r5rEThGnHmJdburu5Ej/uWAyQT1Ga4KbTbi4lyNu5udq9PbmvQNP1O3v3wY97F9pO336Vb/ALPtJbraoRVHU7c191h67wn7txsfIZlKTjzQ1PLpNNlQ+W0O3/bQg80zT9I868McydD1XpXd6zpUdpeYQxFTngZyB1rETTbm2vVulQPbt8p+b5h6V9BCup021JarQ+BeKqKvH2kXZPU7zwf4FtrxBIFRyvPK16FZeF1tUGxVXGCAo2iuY8CawbEiKZvkYjcSMAHtXrMKLPGCCPQYr8Wz3G4qnXcJv3XsfqkaipU4uC0ZkWHn2+ASfqfStldTaNfUetDWgHGOOvNQSWzAHAPPFfGylGo7tGM5Qqu7Q86oJGxxx6irEN4D1OQehrKlsXj6fhUEc8kBw35Gn7KMl7pXsYSXunq1/wDES1srTmVcjqSea+f/AIo+PRrLSLHJkHcB/P8ACjxaLmW1dlckAcDPXH+eteaXMck0ixEPuJyfl9OK/otY76xhYXPxLA5XKjmEm9kYF9atJFu+Y7jx3B71yjaSbi58tl2sM/4cfU16JeWhigwqtnsOwrltSH2OCadOAoBz37nPP0r18sk3G5251V9+MDOu7e3sLOeOJ8yn5QQ3PpVHwzcNpfiHTpuUHmeWx3evH6GvLIPFN3e6qF85nUyFtu7jGe1elWcbS2ELgfPguPUnOe/avaxNBqk4SfxX/I8h4+Ep0+RW5Wn+KPsDQ7z+0tAs2L7m8va3sRx+dcl448F2viaxkQqFuV+aOQdmHTpUnw01lNS0TaG+cgOAP1/WupuEEqnGCenH+NfzXOVXK8dP2bs0z97w0o1aSktU0cx8NNan+xSaVft/pNsdvzeg/KuzddyFGPNcVrFi1jfx6nAg81MeYOm5feuttrtL62juIjuRx17j2xWOYxjUmsTSVlLddn1+86HDl2M+NTp94GPrgn2rqBMJYRICOcfnWBeQeaoIxkY5b+tSaPqBXNvIMHt6V5taPtoKfVblVoe0ipLdF+7yR6E9AaS0n3kKc56DNSSLlSO/asuXdBN5g9cH8654R5lymcIqceU2XXI6deMVUPBz1PXPrUsM/nJkdT+QFJcAbc/5NZrR2ZnG6dmQ3L7WgmA6MAT6VrTEMu4dOtY0+JISh9Mgd+K07Z/O09GHXpTqLRMiorWZXujypHY5/wAir2oJvtjzngGsq74HsSMAc962ZV823RRnJAHFZz05WRP3eVmdP80W3cB8w6963W+SxX2H0rDvbZoYQCfn4OcVrXWY7D0wlZ1LNRt3Matpctn1MWwQ3F+oOCAxY10U67yg69/pWP4Zg3s8x69K15mCiRj0Aqaz/eWXQnESvV5V0MjWpj5iRDn6VuaVELDT+nOKwdOh+36nk8hcnNdBd4ciHsDkkVFbRKn95FfRRpfNlZnC75WHPauN1y+a+uCicKpBLCtrxBqQhPlLy3TI7VgWthJqNwLdCcucyHoMV6OEpqC9rM78LTUI+1mO0XRTrlzvcMLZCG9NxrvABb24jQBQBgCo7O0i0u0EMagKBjgdfWrEeF/evXDicQ68v7q2R5+JxDryv0WxNbqsCh3GW9KpX+qSTSeVCNzHt6VFdXEl1N5cWMnkZ6Vbs7VbKMscl+pJ5xXLyqHvS1Zy8qh78tX2E0+w8gBpfmc9yOR7VceYRcdahabd8q/yzT0TGWPWsJNt3kZSvJ80iLyvNO+Q5HXn0qtdXpC4h47ZFW5QXU4+Tt+tZszxq2Il3H6VtTV3qa00pPUpXVyllCZ3POOh4r5i8ffEq8n8aXEkL/uYDtA3HqPpX0n4g0hrvTpi8xQsp5B5HFeAeKfgoX06XWrG8Z4Gy29+rnv/ACr9J4UeBp1XPEvV6K+2p69OpGlTc09f60Ir744rY6A0rTlXVMEDqc/WvnqT+0vjL4/SyLvm6YeeU/5YQA9Pq1ZvjXWDDM8G7d5Tbdo7v0xXt37MfgYadaNqN2v+m3L+bIOAQOy/gK/ZJ4bCcO4Opi6MbTlt/XY/LZ4mpxTm0cI9KEHd+du/m2fUfwd8BWXhTQraO3jVFjjCKoHYDFekKgU8cVy2i6iiWihSBxgDpWrNqSheuc8c9a/lnMKlbGYmdaq7ts+3xFKbnZKyWiXZLZFiVzNPtHQVctI8f1qpYpkDvnmr3IGMcD3ryZ6e6jkqO3uoknvvKAUcnvioFl3NyfwqF0ORznNTxALg9/Q9qjlSRlyxitC5F8qjuTU6vgZPaqgmz755p3nknI6Vg4tnO4tmirdCPrUd3drawE5/E1VF0qKWz05rj/GPiZbWAkHBxwK1oYaVeooRRVDCyr1FFHPfEnxmbO1dQwDc9fSvHdO8P3fie7e4dN298DdyAPxpfEmrNrOpkOcx5yMemeM11nhLVorOMIPkXgNn0r9kw+GnlGBvQj773PsadBQjyRRNbfCm1ijSW4Ad/wDa59/pTrjQ7XT08qNEQDnI6k9vStTV/HVrBEV8xVC8Hu1ea+JfH8ly5gtO+fm3VjgoZnjpp1W+Xz2BR5V7yDxNdx227DLxwOnUVy1r4odJtoVijdeuPrVWSKa+JluCx747U2HTxJIgz0Jz6n8K/RMNQhQhyydz5/NKEqtFtI3ReTX5jTLEN0yp6dqlPhWe4gdzGyuFOD6/nUWhygXuxo1Rlwy7s4xznHpXotzdQw6bC6D5v7q889+a6p0Zuzps/Ili62DrNS0PAvFts+nI+8NjkN+HsfpXm15rQ89gx4H9K9U+MOqQIkhHXGM/T2r5puNbZrkjO4Zx7V9dluHlKn761FW4ilOS5Wej22pCQfeq79rG3n8a8907WxtX5m45/XArctdUM7bV+Zfau6ph2mfT4LiBclm9TeuL0L/FWe+ofN/njNPtbNrhdzNgHHyrz/OtCDQ/NUEruHb/APVWN4Q0Z0TxmJxTvAy01EszYGTnHtTmvWXr37Vsroyxrkp16ZWsPXE+zycLgDk/Lg4qoSjN2Rz1sRiMLDmqSJfOLrkfLjqfpTYpdzYL7c9j1rOsr/5cfKQecZ6GrqSIWznb9K0lG25nHG+1ipRZb2FSCHyp+7369aaYy+1Ceen/ANatK0tY5oRs6cDaentT/sjL/DnbnpyMVzc6TsTKpNu99DMjaS3k5bGf738qvLIHXJOPf09KdcWXnwsPlyOhrEeeS0lKtyRxTX7zbc0hiuRcstjQmupogwEz88Abs9Ko/bi7MGbfj8PpVS9vNzcNxjg/XiqgmKfdxnPauqFLTY86rXTl7pfuZcFs/hWLqUh5w3HpU813uGPlb0/H9KyrmR5Nx6cc11U4WPIxNa6aK0chyw79Pl9K6jwXD9o1XGMskbuo29DtOK5mKCRmbK+9dX4Pijiurl5mIVYGB2Zzz6VpVfutI8WDadyzrCp9psoGb5t8eVUEYbcCTXoA1zc33lB38fnXnF3cO+s24wUIxk9ioGeavnUCvO7p0968nEUPaqN+h9fkuJeGU/Nr8D1LTvEKr1bBOR7H/JrZsNX+0AZ9iF+orxWLWJFfI6fjXTaTr7DAY4HT0B7c15ywSpu524zGe1eh69Z3wfY3TbywPcZFaF3rEdvG8hZc4yFz36V53aeJVVE2n5vvH3PbvVXWvEjGJy7sj442kHjuK9CnBLY+Rm3UlcyfH/il7iRxvyT8u0HrXntrYPqV0pG4u55JX0+laF5BJqFwWIbbng9MY4rofD+iiL5iNuRj34/Ouz2kaUThnRnN7HUeFdPXS7FEDYmbhv1xVjVtREdtjIC5H5njj05p0ZaCLA+U9PvY46c/hXMa7dbpN56YI9K811fbT8jmlR9lvuYXiTVQiP8AOwzXmGoXpuZyfrkdq1vFur/vHjD/APfNcn9oLV7mGo8kbnJVqpvlRYDbRnoavW0hPsMYzWaJOvHvViCZlVj/ABdm+ldclcmMrM3IZtgzngfz/CqtxMCw5+Uev61XhmPzc8ccdulNLd+/+fSsVGzNXK6LtvLtAO70A+p/xrVsjluPwxWFbtuODlsd/p0zW3YLuXp749MVnM1pxuzatYDJznnGM/StzSLMzTsx+UduMmqumWgkjG75j0ya3dGjVrnjj3DceteVWq2i7HtYXD89SOh0+h2O08jkn+Lv6V3GixCLjazH19COorm9JQbeO5+Ye3auo01d2wdSOeeR718Hj6jle5+yZVhlGKRqGIyMwA+THTv+FdH4fg2Ox/I9hWfDb7Ex1J598f5NbulQeWgKjLYwc+ma+Cxta9NxR+h0UoUzaKExhfXBNSRQZQHGDS4yB68Zq6I/LiAOc9/89q+IlNo5ZTsYeoKqtg9ew/xrl9RmMchxtGQenAroNQdmmfIyxB9fwNch4jl2eX8uMtnPfHf8a+pyynzNJ9TvhLlSuYuo36wSMT8vGaybzVQLgJv5POPSqOuXrtI+G6D/AD+lczfXkj6tbhe+3j/Gv0fDYJNJvsV7S2vmbiaoYZWZWXOeDx265+tdPb+LYRDktzjoy4NeZzSMjsw7Hj9aiXVGk3K7NjGAOnT2ruq5bCuk30M6WY0lW9hJ6nfan44WNcRljjOBuqrYfEKRXIbMWDwRXKWFhJqcuB9zP04rv9A+H6TxqZIldjjB4yRXHiKOCwlO1U9GdV7JKxuaV46W6C8tx1PSultPFEbjHzE+n+Fc4ngIWzfIm0cYFXU8OTWrAYXA718diIYCq/cYONOW508OspJxnpwR71N9rjYccDsKwYrGVG6Nx2q/Hbudu7qDx9K8Kph6Sd4swlCC2F1eJZ42IwQB615r4n0ZnRyF3P6nqRXpLhgp3jjHTtWTq2nLNuIwOvH9PavXy7EvCzS6A4RnHkZ4xb6peaNdMz/KFGDwfwq6vi10lz5jZPJO3I6V0OveF/tTBtjEdjtyM/pXIaj4ae13FU3NnqPT/Ir9Eo1sNileVrs+SxmArQ+HVHR2utRXLtKJN2fXPOB61dn1OC5tgjdBg7eTjH41wkcc0EWAmewO08U/N1KhTYzKR1HfHSqlhY3umeXLBxnB3jqz0TSvE1tY+Uku4lvut1A+teq+FvGCXCIAxMbYxnpXzbZaVeXRRYmdB6vn/Oa9W8GaZdxiMy52dscHI7V8lnuXYWdJylL3j3cHTm4ck4+6e+Wlwl0mQc/ToasCMDtx6Vyui3D24UEk57E966WO683jNfi1ak6cmlscVei6crLYdJbK3aqsunhsDHv1q6CGx6+1PGPrxWClKJgpyicHrVrHJC6n7p6E8VwN9YhJ3bHLcY7+uf1rsdX1cjK5ZM/h14xXJ3Epmm/iKtjGePbsa/oLD0X9XikfGVKsaOJcmYd9DvVx2zjPoa88+KFwNH8JXTfxsjlfc9BXqd1algQFGTnkevrXhf7R2q+RZx2Cnl3UHDdl5P8AOvucuo8qjBH59j8U6taUn0PFfC8fnalGg+U8KvpnNfRENkoRFX5BHGF/Tk5rxP4WacdR8URYTIQmRvoPX8a+iRaZCnAz1HbHGBxXs41+9Y+dhVtLlLXgHxG3hrV1jZ8QGT5R22//AFjXvEcyzoksbApIAQO2O+K+bb+B451kiTDpz716x8L/ABMNT077DNJ+9Toc54r8b4qyzmX1umtVufvHCmYe3ofV6m8dvQ7e5hVxkgYxhgeQelZmmuNIvWhY4tpuQeu30PtmtcNzg9OmKp31usqnHBOCDX5tSqWTpz2Z+hpX91mgwJzgjn1qhewvG6zRZypBb096l026LxiOQ7ZFPA//AF1alGMg9D+lc6vSnZkJuErFi1uheQLKpOehHQim3EYKk8Y447VmwE6dcYY4ifv/AI1rK4IIPQjI+lZThySvHZ7GUo8jvHYz7CcwXJifoT8p/wAK13yVOMAdef6VjX0DKRIvDL/LvV+0uhcRD15BoqxulNBUjzWmiJ22Z/XNWdGmPkTxd1JI+naobiASAsWxjnjvUGkP5V26clXGcenHrU8qlTZMkp02O1C6AkXP94YIPSuhBJt0I5OBXGa/MtvG8xPyREO7Y6DP3uO1dPBPvtY3U8EDn+tFek1ThNdbmdeHuRaKeoXUhKlwApbaPrmtbVJD9g99mK5e+mMl9BGWON4wB/Oug1hv9FAOe3tWdSny8nmRUp2cET+HV2WWT161Jq1x5SeUhwT1PtTNN/dWqg//AFqoXUxu70ADODiuXl56rkzlUOeq5PY1NEhFtb+Zj525z61NqFytpbkkjcc/Wo1cRoPRRgVzOvasrE5OFU84Jp0qUsRVCnRdarco3E8lzdDb80rnCqa7TQtIGj2YLHMzclj1zWR4M0bzl/tC4GM/dQ9B711W4Sk54Uc1rjayv7GGy39SsbXTfsYbLcYRk+afu+hqrdTNdP5S/Sop7trmbyYvarkESWiZ/iPXPNedbk1e5wW5LN79CSCAWq/7Xc0pDT8L0NM5k+ZuMVZiXavzZArJu2vUybtq9xyQhRjrTmZYwT06cU2Sb+f51GuPvSHjHSsrX1ZlZvVkUoe4zxgeoqrcTxWSkHG48896L3VBECqdayvLMp82Xj0rtp029ZbHdTptq8tEV76cziV5TtiANeL/ABV+Ltp4O8BrpsDrNevGyxxhgQWYsVz9Aa9E8e6/Doui3EjP5YCkk9OO9fAnjfxFc+JNccozPLNIY4u+OT834V+wcGZFDHy+sV17kGml3aPA4ozH+z8FGlT+Oo7LyWzf46Gz8K/Bz/ELxoDcKZLa1fzJB1BlJz+NfZumeBn8MabDJbxsABlgPX/9VeE/AS2h8FOGk+++NzHAy2eT1HNfSa+ObKfTvK8+Ms3RC2TivU4vx2Mq4qNKjG9NfiTw/lVTK8NGc42nPV99dkZ8Gt3EK7QvKLkA8VYtfFwkZTMQGz+GPpWbqE8VzmRMbiOornJ+Vyu73+or46lgKOIi3KNn+R9dKbue46L4hjmwBIG6ZxzXURX8dwny9K+a7DxHPpX8ZdFPPP8ADXq/g/xSmoQoQ3zbec8V8rmmR1MMvax1ieNONOtJ8m6PQBHxk8Dt/hURcZ5p8Nx50Q55x09KqXcqRY7n2618jFNuzOKMW3ZjxPzgc49P5003PX6dKp+b7/jR5gVSTxx3rfkOr2YuoXxhgPavJfG2q7gUJyxPAHbFd7rN7+6Izgeteb6npsuoTlkG89Aea+ryWlCnV9pU0SPoMDRUIuTPPLqRlUyEEHvnjnOayLjX7pFdY3IB5O1ua9Nl+HV3fNlxgDoB3H40ifCwJhjHuPXJ/wAK/S6ecYGCtOSZ2ScXpFnltql1espmdsHgZ9frWra2CRhjs+b09x05rur3wmthETsxt6g/54rl7hDFcbB8sfcnua7IZhDFJ+y2Oujh4tXKU0OV29+ny8e5qm0X2Y7jgJ1O1evNa0UQ67ffH41V1Eboyp24HA/GuqnUd1EwxVKNmrGO2tfZ5d8LrlBwNv6Ut/46ne3dNjYGchOnqfesS8tHZiDt3b+vrU+m6NJdHIB98dcV9JSqQoR5mz8vx/D8cdN20ueXfELVr/WEeNIXPf5sk4xmvJ73Rb63DSNGwXqa+u7jwQjKZhGrdT/te1cpqnw/S6kx5K4JO4frXtYXO6FuXofI1uB6+9OVz5usBKzKPvHsOtdzoWnybVZkY9s7a9Bl+GFrAFdLRUOcgjua2tK8HGG3+YDaO+Oa66+a0JRvFm2C4SxlKX7xnN2lidoAXBJ49vr9a6jT9MHkDj6jHQ0R6QYJPp/e7fhWxYR+Wjg9ugHYV4VfEcyvFn1NDBTw9TlZl3unBQD94dT34HH4V5740tMOCvTj355r1e62leUYAnu3pXn3i5Y5Y249Tn3rowFV86ucmc0FKg2cFao0R5HsPm6fjWssX7oYHT8uaq3UYhWAkZOMN+PvW/o9mLlE+RmOePT0r36s7LmPjsG1G8Gy7oNvL9l+YNk/NnGeK05Lcqwxu47dBn8q6bS/DmyADavIBHXj1qS60fyGzt5rwJYiM5ux11G0tNkclcWmxNw3Y69MGuT1yDM+4fKO/vXo11ZDyGwMZ6DmuF8SxhElbsP88V3Yabcjkq104nKyz/vOV68YPtVSS4CnPy4/3v5VRlu9zsN2PX5qrzXO4frivoowPKnidC6sxkZj8zZXr7USSFtoHyjoB3/Go4OVwO/8Xanf3cdByf5U7WOdzuizbgb+e/JHvXU6FDI1hczLswSseN2G59BXO20XYdTXWaNhNHjWQIiPIZA56kgdM965qrLhpFmVqt6supJtTa8QIJHT0qOFy8gHr/SqlxOXmf5FUfw46cnOat2QyMn1we9RJWSOnD1uRP1LsQKqeOTx96rULYZcLyOfoahC556D0+lKzlSVHzZ7D3rKx0Trc2hcS6meRV3/AC8fX0q/Iz3JUP8Adz8wz0AqDT7UCEM6tk9l+vataytDKwUY3dj1zXNOaRryqEb9WMtdNZmAQck5IHrXWaVowhiUkNnq2PXOaXQ9MLsJNvqB/U10kqpbwKo9snpmvFr15TlyI2lKFKnd7nP6owhjc5bPAGcDHY15t4r1BIbZ9vyk8j6Dr+Ndz4ivFYMQd4xjI7YHX3rxnxrqZndlDbgSR69K9PA0nJq58tiqilLQ43U7lry4dt2ck/Sq8UZzg/Nk1OsO75j0qwsGMYHTqK+q0irHmxpOWpDt/ToasRrt6q2eDmpo4OQCu4dql+znHJbJzUNnSqL3I1+V2A+XP0PHWoiy7m9Dxlae6newG7tyaYq4bj/x6lYhx1sWLblmBbk966LSE3SKNvDcisG2Q7vQ81s2UgTBB6de9c9TY66Vla52dk4UYHzcfj054rW0p2+1KM/U9N34Gue0+fc33sAEfpW7psogIPfqP8T9a8WtF8rR7+EmvaxO8sJypC+uODzwfWuy8PQ+Y427sn3OP84rz7RZ1lYEtx1xur03wxsUA7OvA6dh1r4DNL04NI/ZsrqKUEzpoo95RfXrzWvYqAvIw2az2lUY2n5ulW0nEbIo56c1+a4lSmrWPtKck4WN61j86bngL0Jq/dHERJAGOfcVQsptkCtnO7Jz3o1G9WONl7DlvU18y4SnUSRwzV5nOanMTctkcAZzXE+JHLzwoOg6heefb6V0eqXSrclxtzuOPzrktSuFkv4FboSc9+c5r9Dyyi4JPsjolVtOMUYF3pzXGqMh/iz/ADxWTeaIU8Rbh0jA+51yBXeNaJBqiXDLwoO49/wrOvYYFM9w2BuySfwxX1NHFyTSW1rG83FQ17nn15B9nxubCsfpWXNCr/P3yQSoxzSeItZ83UFijblM7hu6CrGmRfa7SSMjnqB1Pv8AnX2dOlKNFTkfieJzm2de6/dTsa/hW7FvcBT/ABH+KvbvC+o2xg5K4PT5q+dWla3lww246+vFdhoXiKdEAWTIH8O7n+dfL5rln12Ojsfq+KzL2WHVaOp702owgZyD2z/k1UutUhQAgdu9ebwa5cyRY3HHYZxk9PpTLm6veqsy57e3sK+Slw06TvJngZfxNRxU3CSs0dpdeJ7eEMHIDDA+9+tVT4st2+UMuc4wMZya8w1ZryUnL7cfwquCPxFc6s17bzYWRi3bnvXrUcgoyj8Wp9t9ZpyScEe4L4nhlXGPlPvUcmvpJsVG3F+R6c/rXmenSajMPLEL7v8AaGR9T6V2Phjw3cs6PN8x4/i/xrjxGAw+FTlKWx6VJqS5pKx0kFp9qALDHT371UuPD6Sh98Ktn7rc/lmukt7EW8ShiwPt0qKSVIjhyFzXz8MXNSfstiHJTuuhyA8IRSThSmAB2Xv9at2vgOKVuQqdR0/WumWeCQsAetXrWdCwI2+hNXWzPFJaNmLtFe7Ey9M8BW0DK2wlhj8x9K6q10RLRcLFtXk8eua1tCeCUgfx9144rolt42TgAjtXxeMzLEVJWqts8HEY2UZcrRyIgwAOn86mgeWDI3f4/Wukk05G5KAH1IqnPokTngYPI4715qxEZaM5VioT0kU470KBvOPx4q1Derzg5rLvdHdRwT6AVjt9ss2GyUkDqCP0reNGFXZm8aMKq91nH6jO7zEKW4OOef1quBhmO/5M45/lg05G+0Ohz83t3OeATWn4Z+zRavHJdoDACctgnyz6/jX9Kxpexw17Xstu5+H4vF89eye5Qae2hTzJXwsXzMOmO/evkb45X91rninMETy28QJyF43Hk196a/4K0XxY2x5kSRxkeUdu4ds/SvOtc/ZgjlVzZyYJ5+fLA14GA4xwVGry4hOEl0a2PXjwtHEU+ZVleR4L+zr4Kf7BealcxMGYLGu5eeeT/SvaToflLwFyf73c1JpfgHxT4MjMENvBd22SdoUq/PuOK6O1guLqLa9oY5e8TcHPsa68TxDRrzc6dRNeTT+/sZf6pToe8lzLuef6lpYyrBNxycDk4P1qho0k2j6pHcQbgqt82BgEHrxXa6tYSQzOssJjy56jvVJdNG3n7x4IrhqY6NaDUtYs+myzBPC1FKKs0elaVqK6rZxzrgbgM/1qeRPMUgkeoxXB+HdVGkT+XI2+Jm43c4PTtXfo6zRbkIIPTFflWPwrwtXT4XsfosXopIzpk2urL94cg1pWcy3sXHVRz04/CopoAVPpnjtWeyPbTGSL5SeG7n6/41y2VaNr2a2NnacfM1J4fOQr91s8etJZSOFML/Ky8e1PtJ/tcWf+Wi/eA7n1ouYOjL94HNc17e5Iwvf3WTzKJUI28jg1QEptAGPG1gCexFWoLlWHXnnIqGZIgzpMha3mUq237ydwR7g06as3GROsbponlG6EuDgdeKzYLyVNWgjKjYR1/H1rT06T7VYNhhI8bFGI/XP4VQniaK5Qr/e/IVpStFyhL0LptO8Wa2kaemsaz/Z7LuW+je129fvqRn8BWT8OzcT+EreK6BFxZSNbNnqdjFQfxAq9Z+MtL8E+I9O1G9n+WGTzHjXliMEHA79a0rfXtKgsHvIozb2N1O5XzFCvz82W+pzXryw7llTmvi5lZd1azt3PCxNStDFRioPkcd/NP/IopprXWpxnGQpya2ptPe+uo4R2rmNa+LvhvwtHNObmNwozhSM+ldJ4O8c6drWlwauEkWKYZUycEe9fO4jD4ylTVadNqOybXUurXqSd4rVLbr9xbvbY2aNGvO3jHvVK10hof9JkyM8gAVp3/ijTZNSEG9GLYIwcj0FXbueGdVhVx5mN2zPNeZzVYJKUWrnPGtVjFKStfc5rVbo28RXjce545rkrfTJPEOqIrllto5QSf75xn8hW14z1Oz0CJFvJN09yQkNunLyseAgHXmtTQNMktbeNp4xDKVA2r0T1A+lezTbwuH9razlon+dj1YVlSpc0d2baACMRKMIgxjtVO8vGuWEEGMjim6hfi3xHF94nAHrUmlWa2y7z99uST1BrxlFRXO/keYoqEfaS+RZtrRbNcfxHqetOdgv3uc9jRLKIhnOSR1qOCLzGEkn4Csd/eZlq/ekTxLkFmPA5p8s3ZeD0ppcuSo6dM1XnlSLq1SldkpczHzTiBfmrIvdVZ/kjPXj2qreXpuHKJk561Cm21XP8Vd9Oio6y3PTp0FFXluW4lNuPMmPJ5wetZer67HYW0lxO6xQrz83eqOra8luduXlmbpFHyxqrpvwtv/HdwtzrzNFZKcx2SHAx/tnv9BXsUKFGmvbYuXLH8X5JHTKMaMHUqtI+bvi54y134h3D6Z4c0261GPP717dD5fptDHANc/4A/Zx8bTXp1DUNH+zsuBDG8vKj1OO5r9CdG8H6NodskdraQoqgACNAP0rXxFGcJABj2r6b/iIEsHQ+qZfQUYrq27s+FrUKGIx0cbXvNx2Tsoq22lj4+Hwk8SWkQUaajIgGMP8ANn/9dc/f6ZqWhXObu2mtDkfN1H519wtEJsZRQO3FcV8UPB+l3/he8muI1DiMnd0x3rkwHGdWrXjTxNNWk7ab6+rPr6WcRrzVOpC19ND5p0vW59qrI+7PQ9K2o9TjYOjtvdvwya4nSrjMe3dnBIBP14NPudWa3m3MMKOM/wAQ5r9JlhFUqaI3x1qFKU+xu6jqm1ZURfnHU5wcDsa3vh5r0lvN5YY9SfmbjrXlqa0k07bXclnxh+ldp4Luf3u/cqkvgDbnnHNLMcDFYSVOS3R8VlOIeIxd+h9JaTrLSW3zcHHSrH21Wwc89PWuFsNU2Q+YzZPXHp+FNufEixKfnwDnp14r8QeXSlUagj7eWBvJtHcPqMSr1rMvdfCAhTk4rg7jxS4XdHlwehLYrCHiSSe42M5xng5r1sPkNWfvSB0KdHWWp6VDnVHAPPcjP863rDQ4QvKdK83svGNtZKoLgHgZ9SOTW+nxOs44gPMVfQbucfSubE5bjE7U4OxjUlUqK1PRHepYwx45GPaoL428Kc4PAry3VPjDb26uRLgYyD3B+lcZrvxknuGdbdXYdM+1aYXhvMK8k2rLzOZUeV3nM9I1+6tnSQltuQeT6V5prDwxXBZSrL2Oa43UfHOo3JI8pgT/AAljkVjx67eXUu7ax/vHBwfXrX6Tl2QVMJH3pHoRzOjQ93Wx3rOuNwOR0/H3rKvJ/MZk9BntWTDq8kMW6QbeOc+lNN4R8+xRnvtIr2oYWUHqY1sfTrK8WWntftFyqL09BXYaLo6KiHC57AegrltEkE910VvXvXo+lwmQABfqTXm5lWlSiom+Gs1cmh0+No9h25PB471lT6IklyThcnpn3/8A1V0y2/lxFtm4EY98YqtJAfLyU5Oc7eBg818pSxUlJtM9NRRzM2grLkhOMYA71VuNJitocleR1z/XFdY8QTH93Ge/Xt+FY+tEGBzhlb6/yr0qGLqTko30B00ee6mqJI5HIHXDdOfaqKymGPHysMdKm1Zy0pWPuccelZshEcXmd+tfd0o3gkz5nF01Tk5sNQmG1geSeCe/+cVxXiViUU43HnOa6aW4ErbQeepLflXNeJzmBWHPJAPf6ivbwkeWSR8FmeIhOlKKZkG2jubEFlVjkAe2Tiu48L2EamPCd+f6VwaXRS2HPO/jv0PSvRfCEqzwpg7eefm4/wAk11Y3mVPQ+dwFekqjvvY9Cs7cCJMjbkdOmaqajafwDqAMDbnn3NdBp1qHtlcjCsMjjn3HQ1Wu7MK+O3fj09a+aoXvqTjayeiOJ1K1bysg/Oc4IXNea+LrYiKbCbWHTjIyBXtWpacBFlV/h+XuM/WvNfGGnEWcgZWGOSSP5V9FhH71z5utVseAXu5ZmI+UZOKgTfI38Vb13ppacgryf4h6H17U6LScryO2VH9fwr61TSR40nqVrCAtGmV29MHtWnFaFjgDp/d9q0bGwSPgrgY59a1rPTwzKR05wOnUZ/OuSdQ6oT0tcxYYNrDIGPx/mK3RMYdIgVkabyUM+1vuiieyAjLY+YZDfLipNagjsnkt7h/3YgQHy2yBwOv0rC/M0dCnpY5pm82ZyF2qSCuzoO5/nWlp6Bioz36/QVjkqijZu2byVPqBgV0OmDcvXkf5xW01ocyqWdid4tpPuOoqXT7MzXPThc8+3X8qum1BjGB9a0rGyECLn7zd+QK45SstD1aOj5pbEtvbBuvCBeOxrf0jSvtEowvHc8Dt3qCxsjcFFj5U9W9vX9a7jStNS1jQtxnuenocfWvFxFWysjtdVP32wtrNbWIEdevC8gelZ2tXKorAlfTpkn/9VaV/ceWTzg8kbj049ulcP4l1dYY3O9cZxk5JzWFCk27ni18S6jOY8W6oEiZQ656fh/WvKdVk+1Slj0J4roNd1R724fD7icnP1rn5B5024/dyc4+lfWYekqcTiXvFSSMQhVHPrT0XzFyV44/Okl+Z1H93gbqswr8vu1dtzphHmdhIo8e57/0qcxhuvGOTSRqFI+bnpU3lndjFQz0Y07KxnOmZPbuf8aVEOeOQevy5rR+zFlHH/fPT3pPs23twTS5jCeGkV4/mbO72P1rQh+7j5T/+qoBb4+h4J9qmj+X73uOP89qykzncXF2Zuaa+xRz09sde5q+L8+ZwdpPGeuOKxNPBk2KBuB5JFaP2fYf7oHGa5JRXU3hU5bM7vwrc+aEH3sD8/wA69T0a+KIq5Unj9a8i8MyBdnOCPTHWu4sdRMb7V+XGMjdmvi8zoe0k0fq+S4vmpRVz0yO/xCM7c5/i6Cr0V0JGjY4+XrjjjNcVb6gxTnoOg9uxrVtr8YXbyRyCD0z6V8LWwVuh97SxUUjv4tR2W4A4AB53ZqjeXwiRix3cEjJz+FY0N55dsD04xWPqup8OoPHY++K8ihlqdUTxCXUS9vjPckDdnmuT1G+8i/hz8v3j7dRzV5LzIJHQA8kjNcP4w1IxXcBVtpCZ6ds96+7wOEvLkPAx+aLDzU77HVax4j/eKEkyEwSSvv0rE8XeKU07SiRJnKkZLYya4G71u4nndi3yxgErnv0rL8RTz6kE807wBhV7Yr6jD5PCLi3sj4TMOLq03UjTVr6Ih0a9k1C+kuDuJboOvFekeG4BtYDnoP0ry/w8vkSH5enB/OvWfCa+eqA7uvXoDn6V7GKtGLSPz2lKUpKo973K2s6cdzNGvX5hVbRpTDcoucA8/wBa7e+08TQbSPmKnB6dOf51yw0hkvhheM8leuK+d9orOMj9my/MIYjB8k30Ov0VWn+gYEdM811JhRk2yD5xxkdM+3pWN4dsdkars+Zh16HFdAUHlYzx0+b09vxqW1OnaR8JOMqGLc6bOd1KyVkwUyezL0578Vd8P+DFviryIGbr0GOvHPUU+4BjIA+YdCB3rrvCUqpGgP8AMcjqK+TzirUwlBypH6jkWNlWnae6JrDwjFEB8mCOoxnituDTY7VcKo/AVpblUeme1Vbm4SNic9icdK/KZ4uviH7zufbSrylvojF1qTyI29jxn0rzrWdcn+0qELAgfdWuy1u8E5YL83GR+Zrg7mAi/wA55xgGvusow8YQvUWp5OIxcpSUKT2I9P8AEFy92ELtz0I659MV6JpkcrRgucngg8gZx2zXI6HpCy33m/TA29xmvSrazXyFO1V9a584r0qbUYI9jC4lypJSGJI9uVYMVZfmBB7VraT45SKQW94yo3Td0H41WuLcPBwM45z7VyfiHTvtNs5X7wyQO/H09K+Vo0aOMfJU0b69gdKniItSR7Ja6tDcgMrq361bEsU1fNuieMtT0WZo1kaVEONjGvQtD+JtvebEucwStxk8A+nNc2N4dxGG96n70fLf7jxquXuLvBnpN5CJF7YPFc5eWgz0BHrUn9tpPGHilBBHTPWoP7YVx83YYOe1eLTpVKfQVGlUpnmMJKYDPnB/D3+hq1YhJZdg2jJwTWS0qhUk3NtwM/TtVnQLmM3OJD0yWLcYHX37V/W042Vj+a61Xm1OO+MXi2fwpqGky2V21tKr4Kbjhyxzgj2Ar0v4SfGyXXcWV9EXcAYkHAPb86+S/wBpHxU+peKVto5ceR85IbjceRwOnGBX0F+yKbHXvAcV1KFa5UkN6gg4r4vi/LcHDLPrVWnd7JrdN+Z+gcLZk6kngazukro+kX1K0nUYx0qu9tbT4JRDk55H61SNjECCO3ORTuYWyHyOlfzqoqPwM/SVTjH4GyHVdBt76No5YldcHqM/rXKn4UXepXQTT5UiQ8sJDzj0Wu4+0g/ePPp3o854iGibafUH9a9HC5hXwrXK9O3QlubjZb9zI034CC2j82+YO+cu0n3R+VV77RdN8NuIY7pBnruIGO1a+tajq+p2jxx6k8W71ANeBePvBeuid7q7vbrUUzlUDYI44wBgdK/QMPXwGcU/Y1JOM+l/0PLpYfN3XU1WTj1W34HrjABeemO3IFRz24Y9M55rxvwL4/fSryOwv5mKE7QZX7+hJr2a3nS5jWSM5QivnMwy2rllRKeqez6M+up1FLZ6rc56/uZdEu/tDAmxJ/e44KHP3j6iujiuYruASxOjp6gjBzz+oNMuoEnXa3zBgQQe471zsWiSaFO0tjIXhYnNvI2Rz/dPaso+zxUVFvlmtuz9fM0nZrmNW+h8lvNh478dKdFcfaIcfxHhl7471Xsb+HV4n8pt+wlWXI4/KrkNqIpQwXAz8x7VjUTh7lRWkjZTjKCd7lzRmS1nZgAu/l88AkD+eKgt/FejS6hcJPcRoIWIG7v3PHtXF+OfiVZaVZ3sFpia4VCg2+uP05rz34W+INDtUupdcczS3LGRsHIGc4yeK9/CZDVxGGni6qa2slu/M8WviaUayhJ2cr/gbHicR+N/HrLpBRlhALvuG3A5HHU1x3xQ+JniGyt5NFaJUtocATfdB+grmvG/jO38N69eXnhu5WIOOh55J65rzy/8V6nrnmyyyLdPcHLk8fXGa/W8tyVP2UqkU4RSsmtU+p+bZ3xNGgqlCnJ897XW1i3reuSo8BVmuXncFlPIBxwdteoj9o/U/DvgyDSf7OLSMqxrIoG054ySeRXgOma1d22oSJIpZtuAvTH/ANbFXvEHia/vtMtont9kKOMbecDpxX1GJyjD4vkhWgmou+vc/PsPxHisPKU6c3zSXrt11PWfhd41ubnxrY2moaq8pmBbLHGGLDGK+pvFeqtodrFqukMt5qqKFWEzEhsnsPT1r89dFvIJNbtJUlbzIjkOG7/jXs/waXxJ43+IE8VvrLLZ2yLhZOeeo2nmvi+I+H6VSUcY5KEIRd01o12duh9/w3xI60o4aveUpOy16W1vfoj6T+H3hXU9c8eP4o8WLGsqRhLGBXyiZGWYDse1er6rG6t8owM9uOK8K8VeIdf+Gt9a3d9cvqVmoxJGibvLPY8Y4/CvT/CHj2HxJpcc01zEZXPyxq2ce1fimcYXE1VDGqzpWsrbJLsvzP0bEQk6ilHWy28vI0LTTfLffL8z9fp9KmubtIG44747+9JeXrW6HH51U0q2OoN5sp+XORnua+cSclzz2HZyTqT2LVnG90S0vC9hV5gdvoBxzTsBF54AGazNQ1RVBiVuaxV6ktDFKVSWiJL7UVhQ7Tz7ViSTG85LYH9Ka06Ab5SMe9ILe41EGO1GBnG4jj8K9CnTUP8AM9KnCNJX/Er3V/BYwnaevQDr+XrVW20vVPEJH2cG3gyMyFefyPrXVaR4OgtiHuD503X5un4eldQiRQoApCjHalUx0KOlJXfd/wCRjVx8aWlJXfdnP6B4GstHw5Xz5jyWbkn866yIYXAAHYAdKqiRU4yKmWbkAcj2614derUry5qjuzwK1WpWlzTd2WRGAOf1pScDjFMEoHBOT6DrTWlypA9MA/41x2Zx2YNOEyM+9eB/tFfFuCy0s6HZSqbqf5No6gHrUv7QHx6sfh1bf2baSfatXnUny1OSB74r5GttYvPEWtyXeoSGW4nOc9lyc4H0r9j4Q4TnXccyxatBaxT6vv6E/XsPhK0ad71H07eb8+x2OkzusSrH12gc1v2dj9vmCMm9j19D+FZmnaMzW6yQsysBzjrgGrg1WTS3WQbkeFxlSwz1Ga/T60rt+y3P0aGGeLppT6nomi/B6PUbZZNnPX5RjBrrtH+EclgqgZwP4cV0nwg8T22tWMZXBPGfr/8AWr2mLSoZotyqOfyr8OzjiPMMPXnQqO1mfJ4mrTyyu1Gmk+54qng2cRbD09aozeDZE6x8DOcdOa97Giwgglfwqhf6NCFJK4FfL088qp6PcKeeycrWPB5PA6yfehJxjALccVTn+GKSrhUKj245r3CDR4WcjsK1INEt/wC4P55rv/1ixFL4ZM3qZyo7xufPMfwXEpJ2yZPGckGpH+BgELHL5PHDH+tfSdvpMa/wgU280wFcbevWo/1rxt7KZwPO3KVlFHyPe/C4WMhSQMVH44yaWH4dKVOI9wweSCMV9D6r4cHmMxX5eTXFeJ7+3sQyFghA6dAa+nw/EmLxPLCGsj1aeJp1VdI8ubwBAkJZguccH368Vz2o6JBaS4jVc+nb8a9Cg1eG/hlQuuVPGTz+QxXG66mxSevU4/lzxX2OAxWJnUcaz1McRKCjzJHA63MsGQrL9Q3GBXNtqizv5SFsnqPerOv3mx5HPQCuT0Gbzb7B7uSe/Wv0vDUP3XM+h8Dic0f1lU4nrHha0LkNjhcDPavVdDiKqg5HQE7etcN4StRGkYxtGMke+K9EsCsLoPlAIGfrX53nMpTbSR95g8UpQXKbDWoKjGAcD/dzjr+FQPp7D5vvbh16Y54q7bzoxYBwVUdO3+eKt7EeM9cdieM/hX5xKpUpaM96nVOVvLdwpz271yHiKbyYpB1BHNd9qkISNyvXGfr9PyrzrxUPMR1B74Pv9a+tyiSqzjc9JTTjc82v7jfc5+bjn73HpVC8lLcKe3SrmoovnE/dGTnOM57/AJ1j3sioNwOOvXr+NfrNGKaVj4PPsV7ODRFDIZC4C8DnAxn14PvWT4lO62XPzc/r3NaFlcGZsk5OCAPbt9ay9ZQum5jyOoPTp+lezRhad2fj9fEc0XZ3OWeUyYB4CnBP0r0zwCGl8nnoc15oYm83HT1H0H9a9b+GkQdkUfd6/ez3rfHvlotnlYV3q3Z7NpVtss0OzOR36c1ZfT1LNgZ4yPl/XNWbC3EkCKqqv3cELwK0oIA7KCQTjHoASK+MjLXU76sk9jk9U0/ERJGB0y3615r4t0vdbSZ+QBjgryOB0r27VbENDgFQCM4PXH4GvPvFNkPsUm7kn2AJyOc/jXuYSorpHiV4S5XY+cJ9H3SliPlB+53OP8atW+j7olbZwcfdz3OK66XSV3lgnDA5LdB7ipFsVHyFW5J+cDn3BzX03tNDyk3c5a10ss7Iu3jHH0960VsBGudu0DOP84robKwiQsDtGT09vfipbm2AOApJBxg46H2FRznM61pWONu7Z3idNuHI5/GqniWKOzu7pJG3A7UJboDj/wCtXWS26pcwYUsWkUgD72M/5xXIeIUiv2uZEm4EjORK2DkHp71V9UerhZOfM+xzKoYpEh+8qqTv6DAPXmtvRcFsnr0GfWsaxP2kFsYKjG3tj6V0GmxeX8pOMcZ/SuiexjFuU2zqbGGOVd55UdenQ/X6VahP2m7UKuS3Qdv84rOVgtukQ5I5Y+3Suo8PaUZGjdlVM5J69B2rzajUU2ztniOW0To9A00QxpuLOOMsOP8A63Na7zeX9wYIwPTPbmm242ptTAwOPqBxUdy4RS7n92o3D0IA9q8F6yuypVnUjZbGDq+obEJxyOhPXJFeT+MdaJBUbm6jnvzxXYeK9UVYpAXZgOD9f8a8i1u98+4LP82SeT1/CvdwdG/vM5Je5HXczbqcJLw3zE549aVF2xE/MxxnnFV4k88qSe49sdqZc3IO5R8p9K9q3RDpyS95jEUyN/L1qxv2r7JRbouPbvUhj7Ack1Td2enSpu1yWzGV56dz1rSSH5fmH0o0+0Dqo+X+XetiCw8xP4R6Vx1KiR9ThMHKpFWKMdoZV+7npTv7PeTOE610dtp4VVBWrqWca9RXDLEWZ9XT4fnVjdnHf2a78FcgcccZ7037CFcltwIrt5LVfLxt5HTHtWXd2gLMcZHcfjRDEOR81meTrCRcrlHSbIRsoJZS3f2rWubLy0Dd+o+lP0yEeaoPTv2571tX8CyKg25AA9PpVyl71j4yT0sjF0aeS2k5O4Yxn26ZrrLK7/eh/vZA79TXKSRCHJHJ28H+tWodTFuQhfGPmJPXpiuHEUfaao9zLcd7DRs9L0+7VoVC/NkAn0rXt5ix+9jv7flXGeGLv7VETvyeMDqfxrpTeqvzfKAuQAv+e1fK4jCOLaPs6Oa8y3OjW9UWnDfMMDI61z+p3RkRtpwe3b6GpNNuxcKRv+XHX27moL5kb5BIu4dcHPeuWjhOWWxtPM9NGZz3WyDYWznPO6vOvGV2ZdXWPc3AX8zzXouxWLfOMAce57V594lgD607Bt2DgtX1GDpqm7tanymOxE8S7JmTBZFrW5kIVs4Un9abc2gYLjnjr9O1dDBAE0h2zgb+WPHTrnHpVSGLeyHbtGOTxmvap1OaLZ8ri6Ps6qXcwNKtit3IAoyDkfjx0r1HwpAUxlcZ+6T9K4fTIVlvXG75t3C/nXp3hqNV2cDd1A+v0rzMdUsjtwtK505tPMRTjBwcd+feqB0sLNvEfHovp17VvW/lspG8KcEge+elKoWM5yMn6Z618u6l2e9S5qT5Yvcg063KN/Dkgc+nPNarMPKAzgkEg9uvSqH2mAIw8xfQc/rz9ajfVo/M6qDgEZ5Jx3rbmbWhcKXNO8mVrrLSjB78Dt15q/pGoNa/J82H6En3/wAKom7hcnJ5PJX9OtXYkiuW+7wccLzyK8fHcs48s1ofW4HmoyU4bnVR680qBSc8Y/CmS3ElzkfMB6+lZmnRJhcnGSMnr0roLa2DdPmUdiwABr4irSo4Z3jE+lderUVpMx7q2/cln/Cue+zG4vOMNyRn/Cu41JFjtlyVy3UjisTTrNGldm+6pyQOueK6cPirQlJnpYeiuW7JNHsWjAx8w7V0kbtFsYM23pt9M+9LYWSHYVXsSF9PSnSoCvXac+vXivncTiViJ2Z1QThK8S1DMsykn8umKytUVAW756YP+fWm3DhV+V9kw4yMnIrINzOykSckdw3LZ9qeGwrUueL0PVpPqcpd2irfSMqMQzZUDOTVqK0KkFlGCOD7+nNbMWnrPMXILEHBJ/pVuPT0Rju45yeMcCvqJ4xJJdjZNdSrprTWy/I7KMZZfX0x9a04bmVnzndk5/xpsEAjPy8KT/ezk9M1e+zBdrbVLeoGPrXh4irBu7W5orH/2Q=="/>
  <p:tag name="MMPROD_NEXTUNIQUEID" val="10027"/>
  <p:tag name="VIDEO_FILES_RECORD" val="&lt;Videos&gt;&lt;Video Name=&quot;linh_407_1_38840.flv&quot; Position=&quot;1&quot; SlideID=&quot;420&quot;/&gt;&lt;/Videos&gt;&#10;"/>
  <p:tag name="MMPROD_DATA" val="&lt;object type=&quot;10002&quot; unique_id=&quot;901&quot;&gt;&lt;property id=&quot;10007&quot; value=&quot;Next&quot;/&gt;&lt;property id=&quot;10008&quot; value=&quot;Back&quot;/&gt;&lt;property id=&quot;10009&quot; value=&quot;trả loi&quot;/&gt;&lt;property id=&quot;10012&quot; value=&quot;0&quot;/&gt;&lt;property id=&quot;10022&quot; value=&quot;em hãy thử lại&quot;/&gt;&lt;property id=&quot;10068&quot; value=&quot;chúc mừng em trả lời đúng&quot;/&gt;&lt;property id=&quot;10069&quot; value=&quot;tiếc quá em trả lời chưa đúng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xóa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em hãy hoàn hành câu hỏi truóc khi...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20&amp;quot;/&amp;gt;&amp;lt;Answer FontName=&amp;quot;Arial&amp;quot; IsBold=&amp;quot;0&amp;quot; IsItalic=&amp;quot;0&amp;quot; IsUnderline=&amp;quot;0&amp;quot; FontSize=&amp;quot;14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1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an toàn giao thông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2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3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"/>
  <p:tag name="MMPROD_12240PHOTO" val="/9j/4AAQSkZJRgABAQAAAQABAAD/2wBDAAMCAgMCAgMDAwMEAwMEBQgFBQQEBQoHBwYIDAoMDAsKCwsNDhIQDQ4RDgsLEBYQERMUFRUVDA8XGBYUGBIUFRT/2wBDAQMEBAUEBQkFBQkUDQsNFBQUFBQUFBQUFBQUFBQUFBQUFBQUFBQUFBQUFBQUFBQUFBQUFBQUFBQUFBQUFBQUFBT/wAARCAM0AY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S33FuOORzX3L+ytbeT4euMdNkf8AKvh+2iDTAZwSa+7/ANl+Ly/DE7HnIRf0rbGpKJ9BVXunu8H+rxipAMUkOPLp1eHp0OcVe9PUbjTF709Tg+tUgEeP5GGevFIFwfYDAqT73HSk8v3pgMPSkx7VKEx1pdooAiA9qMe1SMoApqqSeRx60ANA9qUD0p7LxxSIOeaAECk0pTipOPSgDNAEO3HahRuOMVPsB4poUA0ARPHhaj21YZdwxUZjIHWgCKjj3p5GBTCBRZgN4NGwU4L6UULzAYyjFRMOKnIyMVGyYHWgCErxTCoAJqU9Kjb7jVa1Ah2jg+tNkAKnAqQ/dA9Kjk+6agCLGAc1A2OmOlWG+6arN940AMK4Oaa3SnnpTG4HrQBHIcL0zUbjch7VIWGP6VG1KwEWNnJ5pmQT0qRxlajAxTSsAxiMEYqCVMr171M5xULnINZO/NoUk2RAbc8cVG5ySMVIeaaHB4281r6iasQlcjGajZe1SOpLelHQcjNQybFeRCPm7ConBKdOtWnYFT8tRHG0DHSqjsNaFbZ69KiKfMatnAHSoXHBOKYFUrgj2phUGpmXvSfhWbVgPz9tWEk8aqeSwB9ua++/2ao9vhCU4+9Ju+gwBj9K+CtOTNzETgHeM4781+gH7OMHleDR3y+38q9rHNS2Omr8Oh7HbjKYqXy/ekg5XGMVJXj2S2OdjAmKcg55py9fWn7RtzTQhOPSgDNJSg4pgGDSqMc0hOaUNgYoAUgEYIpuMD2pQc0tUgGAZpygDtS/QUnI7UWAdkelJn2pAc0pOKkABxSBck0A5py96AI2O2ojJu4xU+3cSKidNuTQAwjNNK4pwPtQelO9gGgYpG6UtI3SkAxm2jNML7hjFOk6VEOKAGk5pkn3TT24yajZgRQBC0ntTC+RinmP3qN0IXrVrUBrH5TUDL1NPYlRmo2fI6VADT0pjZxxTic01ulAEbLgZ71G3SpX+4ajxmgCNhkVHn5iPTvT5PukA801eQB39aAIsbjimlBzUuzac5zTCOtBSk1oQsmFqIIN2amlbAxUX3uBTbuJu5EcF8YpHXC+tSbcH3prjK0rIRXcZU8YqMLUzLkVG42rnrQlYCJiOmKY4G08U7qeoH1ppBbI7etS20BCw4qIsM9KnZeoqApyeagD4D05MXsfPWRR+tfof+z/AG32bwVECdxaRjx+Ffnno8Zm1G3TON0i8/jX6MfAqDb4JtWzkFm4/KvaxatojqmtLHpsI46YqUL60kKZUVIUwK8o5RhHFCtxjFPRdxpxj460ARMcDpTVbB6VKUppUAVSAQSA9qN49DQvXpTvwqQDikJxQFJanbce9UgGbiOlAc9+RT1GT0xS7BTAZuB7UU4rgU3B7UAAOQeMUA4pCQMksAB6cihZEVuXVQf7xxn6etT8hXsAODmmtznNN3gyYyOe3emG5XkjDAcEg0c1nawK7H7c01lwKSOYPzjA7Z6mldsr0o06D9SMnFNLcUrdKaelICN3yCMVGTinEZY0hXigCOQ5Q1EAefapGOcio89RVIBpbp71FI/GMVIwwAfSoWXNMCNzlahPSpXHBqI9KAG0EcUUHpUARM3UVG3SnuMZNRluOlAEbKRzmmnpTycjGMU1lwOtADKQnANLSE4oAgY5J4phO0ZxUzjjI4qBiTkVSVylFvYbnJ6Uj/cNBJA9aTO7jGKGJqxGelMYZBqSRdqk9aZ1FSIrSg7SFUMfRulIijbk4Vj/AAipD1ORmmEZUYAGO9FkBA5wx4qM9amJ9qYSMniiyGj4I0CPdq1oBx+8Ffoz8Do/L8C2Wecs39K/O7w6mdYsveUV+jXwRgK+B7LJzklq9bGa7G9VtI9FQYUDFOwaeg6YFPAz25ryepz3RCBjtSn6VNt/Ojb9apoLorkcU2rLJkUwx4FCDciUAnpS4HpTwMdqXI9KYDAB2o2+tOoJoAbtApDwKUnNNYgLz60CW4hcLy3A7n0qjrGs2ejWclxeTLBCoLMXbHyjvVPxX4o0/wAIaJdarqk8drZ2i+ZJJI3Ckdvc+1flV+1d+3DrPxCmv9I8P3LaboCSMpeNvnucZwSew9q3p0nUdka8ulz6j+Ov/BQnwx4Du5NO0IDWbxDhUhkKJ7hscmvmu+/4KS+Mn1YvBaWdnEGBMITfgHsCx4r4gutZa43kOzMTuZ3OWJ+tUoL2Ql2z856sea9eFGjD3ZszdVQ0R+n2if8ABTqIeHbpdS0lTrcK/upbc4ilz/eGeoqp4V/4KUwTXzR67oyi3ZgfMt34568V+Zx1Fo8heMdMCpbbVWTITMYHPy9zVVaVDk9wz9vqfu78J/2gPCPxQtFfRNVjeRhkQyONyn0r1S3uHlVQV6rubJ6V+Afw/wDifq/grV7a/wBOuntJI23fIxAz71+sn7I/7Ttl8ZNFXS9SuRH4gt41OGcATp2ZfXnjFeDKDi9NjVPneh9ObgRSHpUayMAocZJGQR2pWYso4xmsU7kK63GE/NSFuKceF6Uw9KZRGRjJqPHOakb7jVGeBQBHI/GMVEWwOlTBMmkdMKaq4FZhkGoT6Va/ConXHNFwIKbuycYqYnA6VEQOtSBG4ytRYx15qcjIxUbJgdaAIpPu8ColBbNTN0pmdoPHtQBGOmaa52rnrS9F6UhYY5GaAGE5WmeVwSePan5yelMcMQSTTTLi5W0IyvOKTaBTt5xgjmmbsnGKQnfqNcZU1EFw2Scipn+4ajoJIJCOcCowM1I4qMHBqWwI2Q5NM8k+oqYikpXYHwf4PjM/iOyQkKfMFfo/8FY/+KHsW7AHivzl8FSAeI7XIAO8civ0g+CSg+AdOOexyPxr1cZpsb1tjvFIxnFLu9qcmDxTtorzF3ONke8+lG8+lSbRRtFXcViPefSk/Cpdoo2ii407EX4Uo5PSpNopGAUZxRcd2N201xhaXf7UoO7jGKLlp3IGPHT6mqt/dxWNrJPNIIoY1Lu5OCAKvyKQuVUMR29a+P8A9vj4/H4b+DT4d0+4H9qXw3SSBsMq8/LVRTk7IUU3KyPlX9uj9q2/+IfiC58KaTcNbeH9PfDiKTm4kyeWIr4c1W/adpR3JyQecD0FaWrX82oXc0ruxkcl5GY53N2rnDukcsTksTnFetSUYIVeokrIYX2Qr69TxTeWj3A4FSpkbSckHjB7Unlgo7KSQe3pTtG9zhUW9SNGJwOxpwbaCTwQcAetTW8ZeIEIWUdwaawIWJsZO70pN30Lj7pZsmZ8jqf1WvT/AITfEHU/B2tWmo6bdNbX1rIGiYNgH/Z+hryrT5D9rzjBc4NaNterZXxc5fbkqo7msHFO6OqjUSlqfuX+zR8erD42eDo7gSKmt2iLHfW+4DB/vj1Br2QdOR06c9fevxh/Zd+NF58KfiDoupx3Bexk2wXEbHAZCefyr9h/DWv2niPSbO+tJQ8U8QdSOh715fK4tpnXUhZXRqsQAeKYWBHSpAAwOORSMAozVswtbchcgL0qJmGOlTuwK4xUTAY6VIEW4HtSP931px4HSmFuOmaAImGR0phXipjhhgDFMZMDrVICFlAWoj06VYIzTSoxRYCsenSo26VZdQFqJsY6UWArnp0pjYx0qztBUnpUbIApqQKzdOlRt06VZKjHSmNhBkjNS2BBswuaYTjrUu8MelMk6dKSbbKTaIeN1RnGTUgHzVG/y5PXFasTdxjHgiog3OMVIOSp/Smn/WOccHp7VIiButRfxVMwqEDLUWQA3SojJg9KlLY7UxsbjxRZAfBfh2UwavYsoyBKmSPqK/SD4Dz+b4KgXskrj88Gvza0X5NTtCM481cj8a/R74Bc+DVVeB5rH9BXoYt6nRWsz1GPqafn2oiGAe9OJx2rg2OCTdxoPtS0FvahfmOOlIm7CinbPegJjrVpXC7GZ9qQnNStHkcVGYyB1p2QXY3j0oAH0pdtI/yqeQOepqWioyZWv7pbK2adziOP52OegANfid+2d8SJPiF8Ttauw7tbW8zQoC2cAE1+rH7U/wAQh8PPgv4h1EPtnkgMMO08ljxX4ieJ7iTUY9QuJHLyySFnz375/WujDxfNdHbSju0cSZncyZ+7j5feq1lbtI6jrgkmryRE7k2/wjafWi0CqsgHJHBxXfocM1Z2Gw2eJcSDChuPcVKI7aESqoBOfukVJLciSDYTtZTwRWbNJs3fNkkdaUebYuei2Jg6wQP5fy8dqrCVTIASduAefWqzMzRgb8HoR1o8pycjOBgZIrVxdrnJzPsSBdtzGp+Ql80+aVkuMD+9wah2FZQS24gZprvuUc/NnrUQg3dkuo10O08P6m62q4bOxvyNfq1+wL8XD418Af2NdyYudPxsZmyStfkXo03kxvnoSMj196+oP2J/ihP4J+KljCZcWd0whdC2Ac15teLvzHr0qimuVn7GRMJo0kBHI6ClZdwxVTRb2K+sYpY1A3DPB7dqvnp0rImW5XKbRk80w4x0qdulMPTpUEEDAY6VGRx0qc4x0puzdwOKAK7AKM4pj8pU7ptHPNQkde9UgITxTSc1NjPGKQpgUwIG6VGTweKsN06VG2MdKAK2CM80jfdNTHp0phxjpQBXIOKibkYxVo4A6VEw4JxWMtwKzDAzTOpqw4BXp1qJhgZxUrQCJhgZquxznirROR0qAgbjxWidwGIAVHtTSuOaMlCe9L95T2obsBXcgZ4qHjdUzoTxmoW+WhO4DDGT3pjL8xqXdTNtMD4F0sgahaYHPmr/ADr9G/2fW3eD/pJn8xX5yaQQ2oWnvIvP41+jX7PakeDyc8F8flXoYtW3N6uh6xCM5qUoCKjg6mpq85O6PMbbYzyxRsC80+kPSmK42iiimnYpBTX+7Tqa/C1adwGVFMvmxMtPJzUcv3SucZ4z6UpbXKW+h8L/APBSTxtNb6HY+H4SBGx3ttPUnOa/MNpxH5qSfMZC2d3evtb/AIKAeKv7U+J/2DLbbaNlJzwTXxHq5DGMqdq4OSOtd+G00PU/hRMTUbxYdqhdrocqVFUJZnZw0S4L9h3NWr5CI22EsCcEmuu+HS2mj3DaheWYvpH+W3hZc7j6itVH3r3OX2Upu9jH0fw7cXr4EbDp85Xg+tdJY/Ct70OY3O4now6Gr2reOL6fUBBBpa2kStziPHHrXrHwv/4nESTNCAp+XkfrW9SUYLmTPQp0VJ2seF6l8MptJBe5YZJ7fzqXTfCVvd+WbiYQIP4uma9m+KWlPbQvtAwejYrzix8LS6pcmS7lY223Aixj8frUKupImWGinaxzmsaXocIaKOYeYvDZwDXGaro4t13x7ivv3r028+G8YiL21vLOxP8ArJAeBWfc+E3tbbZKzM2P4u1VGoktDklhn1R51p8uxXDNnjjjpXX+C9VuNN1K3vreTy5IJFcMD3BrnL7Tm0+7uDn5CMgGp9ClZYpHDdRwK4612jlpq0z91P2c/GcXi/4b6DqCsS72ypLk5+YDrXrewgZPQ9PeviP/AIJueMX1XwHdaXJJvmspF+Vm+8h7ivtyHA3ISTg5HtXnJu9mdU9xrdMYqNsY6VZZKYUyKpmZWPTpTc47VMwAB4pn4VIEDjg1ERkdKtPyvSoyoqkBBgL2qIqc57elWmAx0qM9OlMCu3TpTG6dKnbGOlRt06UAQkDFMZeKmbp0plK4FZiORimkZBGKnZMZNMYfKalq4EDJhB7VDKAEPFTv901DJ09aXKhrVkAGe1RleTxVjGe2KhJw3TNS9NipJJkBxk5FNqZ1yDVd22DpmqWu44pNakbDmq7KWOKsK25umKZINueKaViWrMrshVc0zdUztlTxUG8f3aCT4G0vCX9pgceao/Wv0b/Z+OPCDJ6SHn8BX50aZHvvbYA4PmL/ADr9F/2f1/4pHP8A00IP5CvTxeq1OmqtNT1eButTA5qCAVN93mvMtY8p7ik4pCc0hYUZzVpXBCE4FIHzQ/3aanU07IY4Pk4pJD8tNYY5zTKaVgFXvVTU5fs1nPN1CKWxVrO3tmsHxtqS6f4cvJdpfI2AA9SeKmXY1gtUz8h/2udSe8+K+o3BO7e7fKew5r5f1RzvwvQAE/ma+kP2sopLD4o6jGWDsg3H8a+btRRfOLAbsjaV/OuzDS11PUrLmirnQfBzwinjPxf9nnXzLWLMkgPTHQD8a+hNJ+Gel6RCHS3SR4srEZRnYc9q8Y/Zou4bfxffxsVEktoCB0yQ1fXWmacb+1EcaK5f7oHOa0nq9D1MDDnhdnkmoeC4LmXJKJGBgIqjJ/Gup8K+H4dFtQuAg/hK81V8RTjTZ5YyQoVsH2I7Ve8OazDqmnSTb0hgi4aQnANYSjK2p1whGMmc18RY0ntsHny+R71x3hu6hlvFVCGY4BX0NdT8RtZ0+0tg0Tg4znd1P0rxeLxFFY3gvrN1kdG3shPH0NaKDaOGtLlndHuVxp8cUD/JjHO4dK848XRoqsVw2Riu20vxbZ65oK3Fuw3Oo3o3HlnvgeleceM9Rb7R5AwpHP1FUoNBOUHE8r8bAxSRlQBvHOKoWB8qGMr06kVb8aSlp0UnNZ9oGEPXBXpUTctj5t6Suj7r/wCCaniWS3+JjaczHybm0LBc8NtOR+Vfqha/cznqemK/GL9h7xE/hz4z6AyE+XJMI2GeQGGCK/Z63wQgBLLtAzXBFe/ZnZNe6mScHtSMAB0pxXbk+9NzntVmBA65B4phUAdKskZHAppQEehpWAqtgA8VEXB4xVx48KarbcNTAiOMdKYwGOlTEjkYphxjpQBAenSo2xjpVggEU1kAU0AViOOlMYfKamdQF6VCDk4xUAQucKaiLcdKsSEYIxUR6dKAIJDlCMVCVzVoqMU3aMUAtCofTGKa2FGcZqaQAZqB/u1D+Irfcgb5unFNeMMhHepD93pTT0NPbYp+7oits2ZqFuT0zVlztJOKhOOeKadxpc2rIWHynioDHntVlnGCNtM/CmS49j4G0vCXts3/AE0T/wBCFfoj+z5KH8HtjtK1fnPaEpPCeu1h/PFfoP8As4uzeGrhc8Iyr9Tjk16mK2Nqjuj2eLmnspCnmooMjnrUjNkEYrz0lY8sQKeOetOQbTyaYTwPakyaaVgJHPy1GTmkoHFMB2Ce9Jt9xQTmlANQUhrKePrXIePmVrOzsySC8u4jHBArsGXcjDOPeuA8au0up20Qc7YoJJju/wA+1KTsrm9CPNOz2PyU/azvBefF7xIQOFmMY9gK+dJxvuZETPHQ+/Ne1ftB6iNT+JWvTqcC4uZGGT0APSvFWb/SWOCq8MTW1G6kehXkuXQt/DjUP+Ec8faXeBj5fnBHyeNp4/nivsfT/Er2EZkt38uVBgkdvpXw7qSm3mEsWdiMH3A4yeo/XFfTvhPWo/FPhmyv45DuliAkAPKuBg5rqi43OzAVLe7IzvHPiSXUJltYjvmmkIz3yTya6afwZBqPhWOwF3PDCIxvEB6nvzXF+IdLms7hr4YcwsCMfWnx+Mtb8R3b6XbGPSYFOxGlGPMPUketaVLNHpxg+dkfinwxZSJDafbGiiiUAOz5/OvNLzSdO0t5Qb5D7Y4Y16p4i8D21tDK02vrJ+8D7FHIQ4yc15t418OaXpq3DW0r3AEp2SycAjHpUU23uceJpNK6E8IayI9Z8hLgSRyYQjPOPSpvFavBftvOSRkN7dhWF4A0N38QRXLsgSJw8gz25rX8a6hHJfyNuATJCnrxXRZHmOaitTz3xRMHvoxnkDOKqRSbY3PrUF5M+oalI4GQflXFW7m2aGDy8ElTgnFZSSeh5DUm+Y9h/Zy1Y6X8SvD84J4uYzwfev3S8PzifTbWUD/XRK/PbivwN+D1w0Hi/RpsH5LmPI9fmr96fBmT4d0onkm2T/0EV5rVpNnc3eKRt7c5pGTaM1IBg0HpSMU7kOcdBSEAjpzUjAbelRnigZG4wp71XcZB4qyxyvSopPu9KAKjJjJptTN0phGRjGKAIz06VHJ901L0J71G7ZGMUAREZFQkAGpmO0ZxULUmBEy45pj42mpmOBUbncpGMVIEDHAphOAadIcA8UxjkVVtAI3UkE1EU4qwRkYqNkwtYX1uGxAy4WmY46VK/wB2om6Va13G3cgkXKk4quWAzxVp2zxjioWTgmqSsaQ2Kwwz4xil207G1s008npQWfnzEcOnPVlH/jwr9BP2bZN3hm4OOr/yAr8+YEPmJz0dT+tfoD+zU/8AxTc6+jj9RXqYrY0qRstT26PhKXdTUPykehpa89bHlPRik5pKKKokAM0u2hetOqCkNAxTqKKBjJCdhA6mvMviPfDT11K5YHMOnO4UdT1Femyj5Dk4A7/ga8l+LcbT6Zq0CHaZdNcAnr1NRPY68P8AEfjL8Sb57rxdeScMzzSEA+5NecNIXuwAxBK4Zewrs/iODb+Jpd7f8vDrx6gmuGu2a2aOXHBYoR34rtoI2qonvhFNYZcbvLODt9K674I+OP8AhH9Sk0a9kxa3ODC8nRW71wfm5jdSSqnmse7uGt1QhiWU5Ddxz2qoK8miVVdJpn2VcW0WoQIm3G8bmUc5FSy+HILq0j3wqrovyOBypz2rx74WfF5XgWw1OQ+aCBFKejD0r3LSPEFrdIyh1c44A5H51nKUouzPo8PiY1NUcF4j0O7ZZFibduySSOnoK4LW/DV3OE84GRR1JPevdtWvLA25ZNhc/fAPSvMvFfiG1tYJBEQTjGMZrpjd6ozxFVcrTPPZFk0g+ZvAlf5WVfQdK5PxNq+IZV43sOP/AK1aGva6hJYKSWHTuK4HULprm5DSElQeB7Vve258riK0VobHhqJTOXm52jj0FauoKBaLKFAMkh79azvDsois3XZuDHq3ard0fPihAwMNge1YP4rkxlKUEdr8Ibd7zxjocCH/AFt7EmfT5q/fDwjF5GhWUROWjgjH/joFfiB+yt4ck8Q/FbwvaRRk77xGORnGDmv3N06JI4kCfdEaqPfArhk+Zs652jBXLZOKYz4HSnkZFNK8VBkrdBivuOMUPgL0pQoFKRkYoAiGG4xUcgAU8VOV2jNQycAnrQBXbp0pjYA6VKzDH3aYSCOlAEBGCSRxUbAcnFWGwAeKiZwQRigCuxDcYqNlB4FTPgAmos85pMCNo8ComXI4qVpMjGKYelSBDIo2HjmoCR0xVk8qPeopFCgt1oAiLZHSmt90084KA+tRv9w0uVAQykbDxVctxU8v+rz61WbgU0rGkUmgYgrjHNROMKakX5jimycKaC0rFQnB6Ubh/dNShQxqNiFOMUDPz1gByv8AvL/Ovv39mqMp4euCT1Zf5V8CWh3TomOrqM/iK/QT9nGPHhids9HVcfQV6mK2LxEmj2aMckU/bTIuTmpa85bHmyWo3bRtp1FO5NhoGKU9KWkJxSGJyKN1BOaSgBk/zRMvrxXmPxCQyT3+RuVtOZV9juOR+RBr02c7YXOccda4Pxxbm4uRLgiOJecD7yuNp/Lis53sdNB2Z+Jfx20mXQ/F+oQyLueK7dhx2J4Nec30W9JNwO4/OD25r65/bR+GU2nahcamsQkZg0biMZO5ST+o5r5FhmaWNVZ1ZVGDjrj0rtoyjsdNZaXMm4YrbIc5JOM1mX0ixwISNxzxWnqEZMZiTpu49qwr5gZim7dtHatacXzXRy1qi5LGjoD+YpHJwcjnivRvDmq3dps2zusY6IHOB9K838OxkSHIyG7V3mkjHKhSyfdU9zXRKN9WPDya1O2vk12+tBNa3y3MeOB0Ye1cNrTahANtzvUnk967bRdZbTLg4Km1lxuQj7rd6k8QwR3tqxQLzkhq53VcHqd9RSktzxm8iLBioLburMaw3gMswReT0zXZatp5t9wLECsaNFjkTagOT1NbVJxcVJHjSotS94uWls9rptwzDaWAC+1KF/eWsWOHUMT6UG4aW0eIYO5sA+nNdB4J8J6l418TW1jpNq93M7YCRjJCDqT6CsXNKJ1JbJH15/wTi8BS6x8T7XW5UbyNNtWmQEcB+gzX6u2IzbqzcMQOBXzd+yH8EX+FXgmSa8gEV9ebWOBjanpX0rbfdK4wOg9/euFJ9DSs4OI+kPSnlMDOaY3SjXqYR2GngUDkUKOeaNhBz2oKEf7tQtyKlk+6aiwT61St1KSuRsoxTCAKkK9qayYHWk7dBNWIzgg8VXYAE1Y7GoH6mkIjYBlIqHAzipvWoj96kwIWXOcVE3cVP/FUci5BqQICPlHtTJPuGpSvFQyHjFAEJU8e1NZflNPpGGQaAKsgym30qFkwoPrVhk6imNHlAM9KDWGxCowaYwzmpvLK85qI9TQWQyHaDUXHpUsy8Z96hoGj8+rPAuIjjP7xf51+gX7OQ/4pa45/5a/0r8/NPH+kQ7u7r/MV+gf7OilfDM/cGX+lepiti6yTWp7LCOKkqOHgEVJXno817hRRRSJEZtozTQ+7jGKcRmgKBQAhGKTPFKxwKieUKGJGAvJNUgVm7DmAYY6jvWDrlmJTK8ittMfljA4xyOag8ZfEjw54CsVu9a1aCyjIyoY/MfoK+TvjP/wUD0XSYHsvBcQubkH5r68GcHn7qZr1sNluIxXuxhoZvERpO7kdd8dfhLa694ZvXuVt/kUEiZwo+X7xBPfbmvyj+KnhXR/Dvii8TRdUi1K0DFkEYx5angAn14r034n/AB28XfEe4uJdX1i4vC3CpvITHb5RwK8kl06S5uUt5nSMS5kEsjdW78+9ehLJp0HeW5y1M5pP3Dz7V5tm8L2xz61hxDfKMc7upr1XUvCrJd3Lw20l3axIu9SBujfuPep9N+E1trEEVxa6jFH56744WIVie4wa4J0p0ZWtoVSxFLEdTgdNhAkAHbniup0tyrABlB6jNXLn4Wa7ZGSRoyUT+6Oazlsbqydo5oSjgdxhqI1FJ8rPXhDl+E6i1dUQNsBifgn0NWGme2/dsSIz90nniofDreekluwyhAwSOhq6LZ5E2EZwSoyK5KjS0O1RctWcp4lsZp7fzI0JX19a5QW8qbBsJJ9q9ysfDqXluEk5GBgVXn8MWls7J5SnB9K5nUTVmV7DmVzybTdBumZPlwOTgivW/gZ4r1n4QeJDrWlFEufLETmVAwkXNVP7OSKTIGMDHFNkMhbAO1emfSs3NN6IyVLkb1PtDQ/+CkHiLSLzTW1bR7O50cEJc+WTHJt6ZB6Zr6C8Pf8ABQD4Xak0UdxPdae7gKTKokG70LA1+TWvyNP5UKBpSBuKbsDj1pY7aOK7t5LSUQnaAygdP/r172FwkKi95Hz+KxMaTsfun4N+KPhf4hQ7/D+r29+2NxjVsOB9K6FJhJnHY4wetfiV4B+J2r+AdaXUNIv5bW7XI3K5x75HpX3Z8B/2818R31ronjKKGGRwES/jGBntn61jiMBOk2+g6OMjU0PssHmlLcdKr2V3FewRTQurxyoHRlOQQfep2+UZNeRa256SaeqGMcrjFMHy08sCOlMPSoZSk0NxzTZPumnE4GajdsrQhN3I+xqB+pqYnANQMck0xDPWoj96pT0qIjGTSYEZ6mmSfdNP21Gx4xUgMb7pquwxzVg9KYwBU0AVyQwximM2AeKlPHFRYy2KAIWPfFNznipnAANRMQBnFA02iJ2wCKgI6mpSC3tTMYoNYu6K8jbhjFRbasuoHNMyPSgo/PGwzJdW4PB3rz+NfoT+zqMeFnPXMmf0r8+rEBLqBuuHX+dfoH+zpJv8LSDH3Xx+lepitjesrHsiEbScd6N1In3D9aK89bHkN6jgc0ZFIvWlIzTsTcTdS59qQjFJnA/nTtZXKWo2aTYmcEgHnHYV5Z8efjdYfCbw++xkn1mdcwW/XA5+Y113xJ8cWnw88H6hrV423yI8xxkgeY/Za/NX4nfEXUfHfiO71XUJt0ryYRV+6i9gK+gyrL3iZ80tEjwMxx6w0W4vU5n4m+PNY8c6pNqOp3ktxM+SU3HYo9AK8Q8SWr+YpRSrE5IHAr0nU5+GzyT1965e8t/tKvuwWH6V97Sn7L3IaW0PgJ5lUqzbT0PPi8ifMS2QePerECRSgfICuc7CeDXS3ejRXlqM/K6jAKjrWBBpk1rNgrkZ696xqrmdwjiOc0Y5ZT5TiRhJEoXcAMke/rUN7HayaIbeC12XkRDwOqnJkz1Jq5aPtLqF+bvkVYVkixtkZM9RXn1KMaqs1qVSxFSlLmTJz4w8QaZbI2oRW1zaZUyqEwyA8E7vaqeraxoetXYSSC4s5H4Es8JUP9D3qzKttLDJHKzSxsMeURkHnpWT4o1uG6s7iFIy1xFgRybeEb29ABXkzy5RvY+swGeVF7sldHUaN4OskG5JkfcocIrAtj6Voy6DEikoqtzxjrXn0GhW39mxXNhJPBqHVJxIT5nsfQHmtGGDXPscU6aw/wBtEfNoQDGf7qk9emOa8erl9TXlPpqWe0npJWOllAtcKAVU9GxWdcymQqSDgnGQKxrXVtb1a1SdPJhkOQUZcGVlzx7AEEZ71Qttc1DUXZrW2RRDxL5rFSznsv8AjXD/AGfWitTuecYdrRnSNa70yMFSMhvX2rK1O+s9P/dTTxxzPGXEbHDEfSqtzfXmoLdtBNc2PkKsaQqmMt1YnPUYzWHCz311fpflFleQF5fLwJFxxg9uPTvXbSy+WjZ59bNadnyi6ZDJfXLy3VsGeVVaNkb7nsfetQ2yRXqRsjID/eH581csIR5YVIG2RfdLfKf/AK9WZIkmjGQdynPWvcppU/dkfLVsV7RsZBpqG1laA/KDyx61XsL6SO/Mfm88LkHkD1HvUwuXtbJ4pBgnkDtWT4auFk8UxLIAqlseu7g8VvNxktRUa8oan6WfsG/tDP4ptJfBGt3BN7bJu092Od6DqpPqK+w2m3Erj3z7V+Inwo8eXvgHx1Y6vp8zRTWtyJAQxxnd8wPtjNfs74K8U2vjTwrpet2hzFewCQDOdh7qfxr5TG0eSV0fX4OuqsdTcBzQelCjNBOK8tneRucLURbipZPumoGGVoQCMcqagP3jUm0jvUZ+8aYDT0pjDKmnkcVGWxkUmBHnnFRsnfNSY5zTGfjGKkCE+lNPSnkZNNI4oAhZepqMLg5qZ/uGoj0oAikHBqI9KnZdy1AV7UAMYgDpUBOScCp3XCmoNpX5getBrDYZIRtx3qKpXXIJ71CTigs/PS2JjniJ5+den1r9AP2bJRL4XnIGP3uP0r8/bfIlQnkbl/mK++v2ZcnwzMe3nf0r18WlbQ6atuW7PcUHykU5U3HrRGN26pFXaa8xJ9DxW7saIsd6CuBUlIwyMUWkSR4zTMBdzMQqoNxLdABUhXaCewryf9pH4lL4A+HlyIm8u/vwYIeeQOcmumjSlWqKBjVrRoQcmfMX7Wvxgfxt4km0exkJ0XTjggN9+TnJ+lfMOpTF4Jm7quetamvX7ySMXZpHlO5mc5JPc1hM6v5inBU8Ej0r9Mw1BUKaij8rzHFutUepmecLvSWmBDtHzWTG4M23P3xk07Q5hDNf6fKGG3kZ/umo9FDzvKVAZI3KBj6Ct3G8tDyY3XoWXgK8RrkDv71SvtNLqZCCHPPFdAvlRO0jHaqL5mSeOhpYLf7VCPNGxyN7D69qqUXYUJ63RyLWxChUO5mHzcVAbOReQpyO9dHcwLayHAwD04qnKSVYlflFcrg2jpUncxJbSVx8xIX2NRiyG7PG7J/EH1rTdBu7CqjRk7/m6Vz8j3OynvcrRaLDBJm3le3fIG0HKkemK2EaMMwK/NnIAHFUlZhsX8c1MSWOSctnis15m8lLZE4ijCbEUrkAHI75qRrWPa3QODwdowRnofaoYxkNjhu5qZnIRcEHjk1nNc2g4JrqNlsopScL8h6jccHPaoLXR4LcFVXdhdoDDOznNWouDnOAOn1qRSfmZec/eNZ8qSOuDb6lWeEZKqSSBgntWTOHgZlyNp9Otb00irGCB1HOax7pV+YIuc/nUJK1zqS1M++YXNhJGRlgOCetcxo+ofZNZtnIVWV+p7YBroponjYh/lyelcVfjbezLgELkj86yb5tzsSujbtbxjcb+V5Ocd2Jziv0s/4J2/Fsa3ouqeEb+djNaoLi03t/BnDD8K/MCzvGUhiWAZy+0DODXt37OvxTm+GHxD0jXYZCYIZgJUY4DxnhlP4Vx4uj7SldbnrYOryS1P2fiYk9MDHXNKVxk5rJ8PeINP8AEmk2mq6XMLmyu4w0MoPUY+6fpWmzfKcnB9K+Tejsz6aL5lcY7ZGKibpTtpz1ppNSihp6VCfvGpWOFqEnk0wE9ahb7xqY9KiK9TSYDaidcDNSZ5xTGbcMVIELdKY2QM08+lNI4oAY3KVEelPPVqYelADScA1Cw6mpJDhTxmmAgjr+FA0m2QyN8hqMjKCnkZY+lRFsPig2SsNzzimFQTSuDg1EzEGgZ+elmN8yKe7L/Ovv39miHZ4VlP8A003fpXwJbDE0RH99f51+gn7Ni+V4Rlzz8+P0r1cU0om1dWR7Lb8k1YAzUUPQH2qUda89S7HiJhtpDwOlPIpuMdeaOZhcjZGmGxVzk8gHtXwH+2z8TY73xi9jHMXtNMUQ8dnJ+Y19Y/tJ+O9X+HPwg1vW9Ct2m1KIJHHtGdm5sbvwr8ovGHinxJLe6w3iO1upL+5laRZY4DIrhgCCD0AzxXv5U4c95nl5hRqVqTUC9NfpciORW3BhkSeoPesS+uGsZhIUDQOcFjWB4dW8ksIZHcSsyY3BuNuMgfXrW5NIk0BhYlo2QYz6dzX3tOpGTsj8qxFJ0ZtTRi69ObDUrPUlOI5D5M2DxjsafoNzHa3N7byZG6TzVHYA96pyqt1Bc6dcDlWxu74PSsW31J7K+8m5c+ai+Xk87l7H8KOZxY4x5oabnbTTfaES2Tbvu2VMd9oOTj8q2reSOV0i8wAlQX/2fauL8O3DaprskkB3GKILF/sZOC34Y/Wuy0+2t9PiZYwJXLfNIerH3rRVFIhU1DQivrWS7JFqMRj+Jxy1ZU2l3AzubII/DNdRNJ8pJGGIwM9qzp2LDaqdO5qJRdtC721OcmsZUz5i7ePrVRoBs2KDv9TxXQTSEAgDLetVZNpXLDfg8gdq5mnY6VNJ6GOI/LBBHzqOlMyyuM9OCD61emYYkVTw3XPaqrkZG7oMAYrn5e51QqxbsxY3PzjoTxT1fI2joKiCkMXJz6YpY2wze9S49g9olLVFtQVTIIzRGNucc7vvVGjY6nIqKRipOTgYqHF2NOZN3Q27kGCob7tUXnMYyBk1JM5IwuCo6mmIodOvWudxdjuovTUyfMeaSffz3GRXGal8+oOgz8pw59D6V3d1CFnUs/Hf3rjtdgaDWpyw2+biUY754/pXNJNLQ9ODTRHEpj27efatCz1A2s6iMI53AsGbGKySW6K+1sdqQWkb8Rs32rILENgj0NTJqKuzpoxlKdj9Dv2Df2gdR0/X9P8Ah9ex3GpWF8jSQSqdxtmHJz6LX6BeazdVHTOc18T/APBOH4a6BJ4SufGZWWbxIkj2zM7ARpG2MhVA4z3zmvtVEZeWO4gbQR6Z4FfH4iSlUbR9fSTUbMfuqNuMmnUj/cNYI1IXfIIxTKU/eNNPSmANwKjJwDTyDjrUTMelJjSbGE45qPPOcVIeBzzTHI5GOlSDViI+tNPSnnpTSOKBELDGTUZPFTP9w1ASeRQNJsax4qJ1ABOeac7kgjBqIkgUGsVYa7bYzxk1Duz25qcjKmomUAUGm4zOOvSo25PAzTuG4IpNxXgUrhY/PWz5mj9mX+Yr7/8A2bn3+FZvQS/0Ffn9bA+YmP7y/wAxX6Bfs2Jt8HSN13Sn+VeniloVWbtqe0wcgfSpgMVDbdvpU9eelZHjNWYhOBTTIMHinMMioiApGe5Aq4q7J6Nnmf7Rt3bxfCfVvPXczuiRDvv3DBH618TXVqgDRkK4VcEMud3Xg+vOa+o/2r9eNvoumaWrDE8rSsPp0NfLx+Q7uWA559a3cnT1ifU5fhY1KF6nU+e/iJ8OL3wdpVxquiag32G1fzlsjFvkij3DcgfuoyTjHFc1b6va3ARIpowLjPlgNy8fXI9PpX0ZrIWS3kyB0PbINeLePPh1YGyEuhWdvY30NwLlfLGzfkfMv4172X5k6clGofHZ1w+qqcqaOMvztU3AyXxtyB1FcpqskN6flxFKBwR3qTXtfudOurW2vbYWgkyu4SZ+YH9OMVz1zqal3Mb7sPjPXBr6z20aiumfnLwNXDTaaPQvhlBN9muHRB88n+s74x0Fei2dgVILqRtOaq+C/D39kaXa7pfNbbk5GMZ5roHJcSbSNvQg8VtSgkzyKrcpNoy7lN7sx5U/dxVaaP5B9e1asiqkQBGMDgVmXlwsIGWxk8Yru5bo5ne1mVXiUqRgEiqFxAqK2zAB+9zU7XLtv3RgAnv1qpNMgUgEDNYuGhvDYy7yMxKSDxVXzcKMjk+tMv75mUjPy9KyWv2ZvmOccVySgdlKLTuapl+YnJPtmkNwpGVOR61kG7680gusgYOM9hWKTOpxu7msb3ggGqs+otz3xWe0+T96kWTc4B5oew1p0NCKUPgjIz1FWlIjRmJ49KyVuVikIPOegFFzefuWwayVuXU3p3ew29u1a49ulY/jCJVt7OcHOR5ee9Mkvcz7e46g1S8TSC8sbVST/rS2Ae1cVVqK5nsexhouTsZaXRiZERBJv6Bz1re0ezd55bidQkzAfKo4AFZ2l2MEMgdYwzZ6sScfSt63di0i7upwa+exGKc7xifV4TCXldn6E/8ABM/xEZE8W6KzHaoiuI1zxg9a+5T6V+a3/BOHXPsXxfutPc7ReaexHuVNfpQeSccjPWvBcXF6nsSjyuwlNY5U0rjK8VEcqMnmhEDD940lBPJopgIelRMhOSDUjcrwaizg+tQUpNEe0k4zUbH5j71K3GTUbYxQJu5G3SmYNPJ4qPfzjFAhpbtUf8XtT3U9c0wHKH1oNobDGUHNRMByMVIFIOc1G3U0FEZQ+tMA5walzioSeaAGMAuTUDrnB9akJyTUbtjA9KkpH572PzXMSf3mAz+NfoV+zpB5XglADw0hP6V+eulLuvrUZzmRRmv0T/Z/hMPgu3BOcua9XFF19Vc9Wt+Dj0FT1BB/rGqevPPEvcRjgVDKwCZPQHkVLJ901Q1i9j0/S7q6mbbFDG0jE9gASf5VpBXYJczUT48/aa8RjVfiBJaqS0VlEsYweN3OTXkD3OEbOcAVpeLtWl13xBqN+5JE07MMnkA9B+VYN0fLi3bqzlJt2Z99hqfs6MUZWrzbYmJP3h0rz7xJqIijkO7t0z1+tdNr98yqxLFuOBXk3i/V8RyEsQoB/DrXTTTZniJxjBs878a3Q1KVoFVX+Ytl+f8AOKzrv4O+LIfCGneMrbSZk8MXlz9mjvADsaQZwT6dDzXUfDb4d3vxe+Iuk+E7JXe41OdYXKfwJwztn0Cg81+vvxG+G3h3w5+zRq3hmGwifSNP0tQLdlwpZSMOO4JIzXsUcS4SSbPz3GQU1K6PzM0e/me1iSGMsxjUmWU4xx0HvV+4u4reJnuZizAYx3z7CquqagllIyxnBDYDBeCMcYHrWOdRSMtI6GV26O/UfQV95h4pwTPyTE02qrRflvp5lB2+WjDgvwSPpUAlQIwPJX+93+lZU+siUH90QoHJJySfWs6fWBhf3hH0rvuoqxzRj0NS5uo4wcOSzH06Vkz3gAMgORnHNU7nVhsbLA88A1h6rqP7uI5Cdc4ORXLKpodFGi3IL+7yCQT1Pes1b5RkZy3pWddX6uoUsSAfvDvVMXYyQvNckqh7kcPZGwbzknPHSgX+AOTxWL9oY8Unmtk89K5XWsV7N3sbLXpOcc0ovRtGWwaxfOIByfypPtBwB2FZe25lc1ULOxujUAevAHeq99fFosZKg96yhdOucNgdOagnuSU2h2bAySa5/aa2Z1RpXRdSffu56Dg9zVe9uN9wsZOQgB/Ot34eeBNa+JGtx6PoFq97evG0pVBnaqjJJ+grmb6yuNO1W8tbpClzbztDKp7FTXkYmqprlie9hcNy+8a9icbu3tWlbnk5PB4rJsDwxY5IrRjkXaue5rxZn0tFn0R+xT4ibQPj94ULH93NM1sxJ7OCP51+txADLjJGP61+Ifwo1yTQ/HmhX8TFGt72KQMD0wwr9s9OulvbOCdD8ksKTj/gQzXE9zWcbaotZzxUUh4xT9wFRuOCanYTVhlNk4Q80p6VGxyv1qCRmfemgfNkkUNyMUwggZyKAHOMrwartnpmpA2KjLc0AN5FMIwc08kYpjt8poAa75XimMc9KCc0lBSbQhOAagLZNTOw21XYcHkUGkXdA5+U1XwQc09uBTCeKChjg4NV2B3Hmpy46VCSMmpKR+fujrnUrQA4BlUc1+i/wIH/ABRNmfRmz71+dWjKRqdqc/8ALQV+i3wK/wCRIsR7vmvVxRVZ6Hp0B+Ymp91V0Xg4NLg+1cR5FkSs3FeU/tG+LE8O/DW/jDFJ7wiBMdSD979OK9QPQgkDPf0/zivkv9rbxQ974jsdKiJMdrGZHXPVmPWrhZXOrCUXVrJHgFxJ5YwWO4jLD8eKytRvQI8E9qS/uBAru8mWI6E1yWsayUUMuelcyacj77SMeUzfEuprGjHf1BGK8U8UawzXY+cKincSemPeuw8W64DCy5w3PWvOdF0yXxn4lstHiyz306W44PO5gK76U9LHzGNqtJo++f8Agl58G1+zaz8Qb+2w8kYs9PSVfupnLsD/ALXH5V99a9oVv4k0S70m/HmWl3G0MgA7HpXP/CHwDa/DX4eaL4dtERUsbdY2ZBje20ZNdkD8y9fvDpUc7cr9j5ydpq7PyY+P/wAObr4a+PdV0k4jijcmCTbwyfjXj129wJAPOEzEfwrxX0r+1Br8vjz4g6016TttrhoYQODgHoa8LmubHSlYCAK4GOBnmv0XCVHKjGUn0PyrM4qGIlZnJjQNVuw7b/KT1aqGoaH9iizNcjI9G610d5qOq6uGS0gEUY6u3GRVWPwNcX+17q53uP4VrqnXhHS5x06M5u8YtnEbjPOsUYV2J+83AH1NV9UtzL0ZCoX5lhPyj8e9ekS+F9O0nHmW0k7HnYilj9OKw9c8O6pqxBhsJILdVCojYytck8XRtue1RwGInK/IzzOeGNd0fO0ciohHEiFl6jtXYz+ANSCNmNRkd6ypvBd9GMNHuHXC157xcG7XPdWWYhK9jC3rj0yOpphkDAAHnvV99CmjZlaJ1bPANQGxXbyrDnHpQqqeiZzTwtWk9UVCQeAwz6VGZNvU5q59lVAcLVdkEZzt9ualtrQxjq9SAuZFI5+tJbRecxUkjdxn0pNnLE5XHat/wZpTarrtlaKA3nTpHyPVq5qj5U2enh4c0j9G/wDgmH8Dv+Ef8Pal471Wz8q41FfsVmHXkQ/xH8T+lfEX7VHgL/hAfj54y00E7TdG5Bxwwcnp9K/aX4ZaFF4V8BeH9JCJHFbWcflrGMYbHOa/Mz/gqJ4dj0345WupRgIt9YrI2B1xXzcK3NUbPqYU/dPkOzJ3EZ61oQPhwDzt9ax4SUdTuGPWtO1kDO4ByRTaUk2dFP3dDe0adra6Eykhhhlx2Oa/af4F6+vib4S+F9QDbmeyRGOc8gV+KWnMPMAzg4r9Vv2A/ETa38Bre1kcvNp1y8DMT1HUYrjkrM6Xdo+j3+7TBzT3+7TBxUGUpcw0nqKZtwB7U8jFNPQ1BJAwyaaykDtT/wCKmSPxjFAEZOBULHJxUhPFREbTmgBrKcHmm7T609nyKjJ4oAQkDvUbPkYpJFbBINN24TrzQaRSaGsd3GaiYEA8ijOGznNJyTQWlYac009KkZcDrUDtwRQMa6981XI5PzVI7fL1qu64PWlZsaPgjQz5mqWi4x+8Ffot8DIz/wAILYNn+8a/O3QFzq9kB3kH9a/Rj4IR+X4D08E5yCa9HFvUeI0jdHosI96kZcjANRL/AKuk5rlTVtTygmTbE7E5AHNfnb8YPE0mveNNYvCS6mdo05/hUkYr7+8UXx07w3qt0DzDayuPqEJr809ZuftMzscncTJ17nrTsrXR72UxfPKXY4jX9Tu5yUtYPMI6kjAFc7d6Zqc8ZaeYRs3ARea9FitFeNivVuSD0qCa0Kbfur7KOK5rJPY+r5OeN+p4hr/gK91FCRPsP94itf8AZ98KL4K+M3hbXvEUinRrG8E1xIgLbVAODt+uK9R/s3eSduPeiLTEh+Yx7sevRq0jPl6HmzwMKiam7M++Yf2uPhvMw/4nDxqEyQ0LDnPT8qsD9rT4aLtY66Tz0ELE96+Afs6HJUk/7wBqRLVANwJDjodo4qPaa6I8+WUQ2cg+J+sWeveL9XvLEtPaXV088L7SMgng1xv9hyXZJ8tcnkk12JiVCMDIHGT1IpwWFFJK89K9qOZ1VFQgtjyZcN4adTnk7nOWnhRjJuk+fI/KtOLRYYMLwB9O9aaTRqBwB2wTUbXKgnAUD0PWsauLrNa7nrUclwtH4UVTpsQjl/doh69OtVW02MwgsOW68VYW5TzyNxIPqasNNHICAcsOgFc372bsj0Pq9GmtEjEn0eBo+VB+tZ0ug2xcjb93rhePzroby1cW7SFiqYycdf8A9Vcl/wAJJc2LYu7EzWyn5ZrTLfL7ivXp5fWkudnI6lFPlZFdeC7PVEOECtnrjpXl3ivwn/YlyY9xYMSVL9T9K9jtvFujSQFopxxklW+U5+hry/4neKLa78jBVWXO0ng1ny16UtUceJw+GrR7M89nt3RmAXBHXNZ1xhR83QGukWRZrVZCFdn/AM5rLu1KI5hRJVwdxY/Nj2rrp4mW0kfH18qivepu5keYqgsQCW4X3r1f9njRP7W+LHhO3eMES6jACufevF5Nbt4nKeXIAvOSv3a9K+Bfxgs/h18RdG12fR59Vjsp1mNvEfmdh0Aq8RUvCyOfDUHCVmfvEYBHEibeIsAAHoAMYr87v+CrXhWf7X4N1aONZVeCS3Zx2xzk11N1/wAFLNc/s+bU4vhTqcWlo+ZLuclUQHpk181/tA/tQXH7RGu6fJq1k+kaRaIQtijFvmPWvnYw5btH0kIuTUUfNWn+Gb6/m8qNWdsA/IMgV1dp8Pbq2XM8wVsZIU5rsbDWNMgXbaFIABgbBjI96ZeamjJJjBz/ABDisnJrRnqQoKK95nODS0tE8sSbpG4GRX6E/wDBNW9L+DfFNuM+Wt0rqD27V+e73PmXUZAyAa/QX/gmjaOPBvim4Iwhugg/ClF3RjWVtEfZpFMJByOlSMcVERyaDz0rDT9aY3CmkcEZ5plC1GNPHNRS8DNTN901DL0NQNashbJGKjKkCpW6Ux/uGg15URHpTacelMYZXrQHKhrn5TUDA888VIwKjOc0zOeKBpWIGQrznNJnPFPc8EVEfug560DBydp5qs55PNTMcKagkGQe1ADcZBGah8sgnLCnhSOc5qMkkmmnYD4P8NuDrVlx/wAtR/I1+jXwaHl+CNOyf4K/Obwtk6zajH8ec1+jfwkiKeDdLUkf6kGvSxaNMUly2O+Q5WlIzSRjHenY9xXntHlW7nI/FeY2vw58QyDqto/A+hr837wnymPVtzAj056V+mnjXSDrnhPVtPXBNxbPGPqVOP1xX5leIgumX9zY3IMVzBIyOh67s8n+VUtdEfQ5XJRjOxnGVkUDdz6Zp/27AGQOKyJ9SjQncAm3jJ71Rl1ReTu+X61ok4qzR76bSWp0b6gqqSPxpjajlFJYYPQelcpPraRpwaqNrpYsu7gDPFFr6jctNTrjqAEhCnC+lL/aGwFi4x6VxL60MgBySfSo/wC2JNxAY46UlFJ7GSmup2D6wrZ2moV1c7iM5Fco+pMinc+RmqE/iOCAOWmG5R90HmtYYeTfuozlVjFbnZ3F8JQT5nzjsKgk1cCPDPz645rgovG6X0kkFkvnOmN7Don4+tdH4duYbmWNjcGeZT0Yfd+le3hcsqVtGjleMhy6G7FbXNyu8qyRnGGPBYfStK2xYxSEMduMljyaimvXKs28s3RmaqzzzTQmNM5xhlxyfpX01LL6dJe8ebPESnogvL17wYQMFHcnAIqk6K2F27ieAV4/lXR6d4cuJ40dgVjwM7xgAdzXPeIviJ4X8GGZTdHU7lODbWvIHszjpXTPEUqEdGKjg5VpFKfwMurlWktQ4AOCy5P58Y+tcb4r8AaLaTC2N7GJFwSomDruPbPtWX4k+Nera1F5FsRplk2cW0Bxgf7R6tXBXlwdTQpcFpxncGbkg98elfPV8zpO6senHL5JNM69fA9wzkWtym0cccgCorr4W6pMRNbOHkHIC8HP0rz111TSmMmnajPGOoVJTkfh0ra0P43eJtFZUuLprhF4IlA3EfWvLWKpVHZo8ieEnCTaKut+DLyzuRPqOnv5mcNLg4P+8K+mP2GPG/w/+E974t8ReM4LMtb2AjsbWa38yeeUv0jQ9TgckV5No3x9tL6Nkv7Lgc4J3jPvnk1rxHwZ4qQNHO1nI33nDYG7uSOp/DFaSUJK8Tz5UWp7HTftA/tM678br97dlGk+HYzmLS7dQqOBnaXC8ZrxmNNhLkfM4AIHt39q63Vvh7cWUb3NnNHqMCjIMHPHrgdPpXGm6VS2M4Jx83UHuK8upTktmdKtHoWMpHyn409rpscMR9TxWY0/JwcDrz3q7o+l3utahFZWdnNeXEpwsESFmYdjx2rl5H1Zop3LmlyB7kE7vLY7QxU9e9fq1+w78Pr3wN8HYpb+L7PNqsn2xImGGCHpmvAf2Xv2DNSa7svEfj+KOxtECyxaXtzLM2c5Y9AB6Cv0AgjW2jWGJEjt0UIkar9wDgAUmrEzmnsK7UzdTihbnNNA2k55qLHNuRuuQeahJxUj8scGocHd1pbADvhahd9w6VJIvy1AfSoNIrqNZsDNMLZGKVm4IplBoNLdqawyppdvOc0jHAoAiKEjqKZjaetSM3ynFV3JAJoAZJyCBUWCAPangEnrTW4FADJPumoXGVODUkpyhqEfWgCMZzgmmEcnmnOcE1Fye9AHwz4NUSa7bduc81+jPwwO3wjpgHaBTX5z+DiE8QWxzkAnP5V+h/wmuPP8G6UwyMwDrXoYtmmJjpc72Jyak3VAnQ09c5riOHlvuPOXBXOAeua+Tf2nv2XdY8Y3z+IfB8ML38pH2i1LbS55+ZT0r6xB6jAOPWmvuCnGBVQdpXCFR0ZPl6n5a3n7KvxdgsZJpfC8rKjYKiZXY+4Arz7V/h94u8PztFqPh/UbWRTzmBiv51+xCqpQhyzfQ7aje0iuAUlSORPSWNX/AJ11yrRT2O5Y6qnZq6PxeubWeMOswliPo6EYqt5kalgZOoxzX7F6r8MvCmugrqPh3TbsE5OYApJ/Cueu/wBnr4bzD954P04DP8C85qPbR6o2/tCWyifkg11BEwHmuQAThVzmsLVvGVrZEhpcZ7Pxg/1r9OP2nvDHgb4UfCm+Gl+FtMtNX1PNhazrEHdAw+dhkHHy5GfevzL1HwjYReK7aEW/mxiBmXf8wX5sDI/UfWvcwWE9vHnPAzDPfYRskcjc+NNR1qR7XS7Oedj8u9UIXP1q9o/hG6uv3+tXjAscC1tiCAR2Zv8ACu5htEtomVEC54O0YH6VCIdkiHqBxtPf2z6V9VQwdOnq0fL0+IfaVOWWhDYaWluvl28SRjvGOMemfX8a6Hw9ph/tFGwzAMBvQZGfTI61ztx46s/CsLK2nT3t8TyXJjt09Bj+P65rnD8afE8d6txp1wumomdsFsgRMHrnIJP50VMdHDpqMT7zBzp14KUXc9+1uXSPCNitz4hvk01Zjjyzy7+wUcmvPdc/aI0rRS8fh3SGu3xgXV8+xR9Iuv514z4l8RX/AImvGub25aeQfd8w5J9T9ah0Tw7ceIdQWztYd8pG4npgfnXy+KzSUrqJ9HQwsE7s7PW/j14p1zTp9Pmuoo7edSpihhCYB69DzXn0s7F0HzuAMZJ6fStmw8NxQ+JItM1Vja7/ALrtzuPoDVzxH4JbTIzJYuLiJSclhh1HpXjzqVJLVnoRagvd0OYZwScEse+aRLhlbCE4/iwaquzRZJUpnnJ6UoXMeVYYbkkHrXJFX1ZKq2d7lo3WHIXqfUc1DJZQXe/zV+bHUUgBSQIQCTjBHNPSGZiWCsFJxkCq2MqlWD+Ix5NBdSTbybgOxO2lsDe2cwKo/B+8e1bGAxG9sYPSuj8H+Dta8b6xDpOiadcazqFwcRwQIS2B14raM2uh5kpUU9w0rXb9rZsXj2h6kIcb/qBWWcysSrbjuJI75P8AjX1f8Ov+CbPxG8USQyawLXw5byfe+1SlpAPZVr7C+Dv7Anw9+Gbw3upQN4p1aPhp73HlqfVVx/OolPTU4qtSn0R8BfAn9kL4gfGe5t7mz0/+y9GLfvNR1BSiKvcgHkn0xX6S/AD9lPwZ8DrCGW2tP7V1nYQ2o3S5YA9Qo7CvaYrGK2t0t7aNLeCMbYliUKEHsBxT5A2OduAeBjJx9a5ea5xczkNZyeABt9+cfSmbadSMPlPNCZlJJaDCecVEQcnmnDKsaYzZJpXJSsRN8pyTmoXbgmnyAnPNQspA7U1qaxSaANnio2XJODS00qc5yKgtKxCUIbOc0jDIpzKRznNMJyMdKBjcEc5zTX+ZSKcRgdajLgZFAEeOcZqOT7pFP9aiPXrQBHnBqJwcE5p7DJxTCp6ZoAiZSVPNRD5TyamkBCE1WZTjOaAFOOTULRHPDCnNnZn1qPdQB8KeFJPL1217gt/Q1+hXwXm83wVp+OMRgDNfnr4eKx6taMASPMHP4Gv0A+BlysvgrTsA8pn6c13Ym3Q1qSclZnp0QOOtSLlWBqOM9R6VJXKjiHBwCxx1oLZXimHpShuMUhWCnJgHpTaUHFNOwNXHeYMkYo+Vwc5GOcetM9TWd4j1RNE0DUdRkOI7S3eZiP8AZUn+dbRjzyUWYTjyRc7nw/8Atk+O38R/ERtJhfOn6VEYAmcq0x5Zv5Cvkm1aFfEGsQuzSXCOuHYdY8fKPYjnivTPF+rT61qt1fzyZlvJTL8x/iLHr+GK870KaKYagEB87z3NwHGWMueST9MDjtX6NgsOoUkkfl2ZYh1JSFmgARcYx3NU5rfKkE7V7kVqSFQvA9tprLuflLHHT0r2VHkR8qp6lCVE8qSORd6dAGO7+fSsK98GWF5GDHEbUnr5BwD7kV0mUZTyelQM25Q208dwa4amHp1U7rU9vC5licO7wbsee6h4GvbZSYLiG4jU5H8DfTHet7wdfw6ZYfYWs2tdTILCWZdvmD0U1vzSIu4qijC9cdaoWPlvp8Z2ZT7wU84P414dfKU7s+6wPFFWnZ1Nip4m0+DXbBIyD9rBOD3HpzXG3HiHUNAtlsL+NrhR8vnYy+PQ16HbPDEgRxtdm4aqHiizszZmO8UBgCVfuR9a+ZrYarT0sff0Mxp4qHMpbnDQ3tnqcAWJgVyAQy8/lVKfTI2WXavlqvAOMVp2q2KRoPlKA4DdGrRW00fUYNkuotbzR8IFwQ2exrn9m9rGqrauzujnNKFtaQJuw0qnLN1OKvXdyYrbMbj95yPpTLtdO0/dHGwnnHXZ938azgxcMzLn0A6CvQwuCdSXMzwcfmKpRcFuPt7eNEiLruYtksa9+/ZO8Sf8In8bvCd3GSIzeJG6g4JVuDzXhKBRHHk4Pau3+FmrtYeMNKuizBre6jf/AMeFddegoRaseDQxU5y5mz90WyHKq3XnJH407GCeAPpVTSp/tdjZ3BOfNtYnH4qKtSfdNfLNu7TPq4WcUwJwKjcgrSEHHWm4IHXNQlYTk0yNm7Ui8mhxjmmbqCG7iSDGearEkNU7Z5qu33jVrUuKTQ3nOaa5ytOY4U1EWyMU0jSKSGHpUbN1FSHpUTL1NJ7gNJ4qNulPPSmkcVADGyVPNV8HNTFsZFRkdTQAxzhagzg5qVzkYqJhkYzQA1j1NQkksaefl6nNRk4yRz7UARyPhTURfKgYp0hBX3NQ7qBoHbEYHpUW6nucrUG+lcdj4T0c+TqFu2cgOvH4197fs/z7vB9vwflkdfwzXwJYZFxGevzD+dfeX7PU4l8IxYBGZm69ulduINqkUtD2eHlialqCA8E+9Tbq50eeBGaAMUbqN1IBaCcUm6kJzQAoOc151+0TqiaV8G/EzmQo80K26MOoZ2A/xr0QHbz6ZNeH/tgakLL4SiAS+U91eRqR/e25J/pXbg4c9eEfM8/FzcKc5eR+f/itnhsb14kZ7lImMaryWPIX8a840G+Se5t7SwvBI0cSyTEfed+d+73z2rr/AIgajPpekXFxanbcGRVSQ/8ALMNwX+o5/OueHh22027sLu3hDhvlllX5icjrkevXPev02MGrKPQ/Ka1SMk3I0fNMhKYyR8xas6WQMZMGrdsFjkkUEkDNZt8377cOB0wK7OlkfO2vLUhZ9jIB8ynqDRLGwZgCQD/D2pqYkZj6HirjJ5oU45xioUU7o6eV2vFmNqxNrYnHJHX3qhpLq+lRFmIOMAYp/i65EOnPkEYGPrUWkFh4YhkDbsKTj8a5ot87R3xjONO7C6kZojyOBjNYOrvNcwqskzfLwF6ithsPYb92WAy1YN8xaMFjg9q5qtJTvdHsYPGVKPwswW0xnY7p2X02Cn2umrZlhneGHLMOaeZizlQdpB71ZVyw5wa4fqcW+Y9hZjVWlyvaW6W6yAD73J461DJEHYjcR7VeYgj3qoxCynJ6Vp7P2exkqrrO7YyTKwg8cdDWrot0bTVLW6XIUMhPvhhWNcSBYQCD1zj1rQsVaTTyAQXiJAI7d64qy5os7qDSkkfu/wCAr9dQ8E+G71fuz6fEwHcfKK3zJkYxXmX7OOq/218FfB93uyG0+MDJ6Y4r0gkAV8TNNSdz7mj8CAvnikJpvU0OMrWA5bjZD8tRE4pHPBGaZnA61SHFJoDKDkYqEtk07uTmo8jdVJGkUkDDKkVERipiwANQse9Juw9hrHAqN2+U06TlcA1CykKTnpUCEJ4qMyY4xTs8fWom6mgBCcmo5DhDSuflqInIxQAwZJ61Gcg5zUnSoZGzkCgBjg4JzUZXIIJp+D61G/Q0ANYYQDg471CVPJp5bimO3ymgCJzwRUC9+1PdT600gHpUlI+EdOOLqIkcBh/OvuT9nF/M8LoBxiUtz7//AKq+GrEgSo3bPHvX3H+zihi8MLznMuzj2r0cQb1L31PcLYbVyT3NTBs1ViJ2Yz3NSIdp5rjOBp7om3UbqYX4pEOTzTRmkyTdRuprMFGeTSbxjvSHZj8rtbcMjjj8a+VP24NXLp4b0oSEACW4MY9ScAn8q+qAVYjqMc7vTg818Ofthat9t+L0tujFhZWcKOc9Scn+te1lMW66fY8LN5uGHa7nzJ42keGxSBQqzXky2wd1yI85BOD3xn86pxwxWmjJbRAr5BMe3JBTHSrnjNUu4YbMrkXVwQZGPKBecr6Hjj61VcbLHZv3sPkLHrx6+v1r9PjG0tD8lrTvGxlgiNnAJJxk5rMuyQ2c1fLhmdhyMYPtVG/GxNxPArJK1zzveuR2rZLck57VelDQwqRjPX6VQsWBcgjkDIBq1qR2wYXALLyaqNru5taV0cF42vXMaxltwdu1XtEjeXwZEFODuYfhmue8Uyl9QMQ6KP1rrvDaf8UrGuP7x/WuKKvUdj2pPlpJMqgbLNYyPlYYzXM6mSQd527T8tdLdSFYF71yeoybNw+9z3pyVrl0LXMmDdJcMSePWtaBR5fNY8B/e8dScVuQ9CAPu+tcp6zSSKkgO9gO1UpmxM4zyBVu7XDMckZPaqUjZdj2OBWFRlUbtkMsm/BIztrZ8PfNcXEOQVaMZPvzWGzZZlC7q0vDpKajEoGN52k1wzu4NnfTbU0fsL+w1qjar+zX4Zdid1uXtznvg17w2cda+a/+CfczH9nqzhOf3N9MhPqa+k3GVr4uvfndz73Cu9NAhKnmh3ypqMqQOtMJ4rBK51cqe4jqcHkVGUOOtPLYFRu24YHFVYaSQ0KSDzUZQjnIp4bL4pWGRUt2DYiwTxwKikyAeamYYU81WY5JqBDSTjrTcEgjNKRkUwHaaAEJ2qPaoJPmBqWT7pqJulAETAgUwHNSSdKiHFAEeDvznimsvepduc1HJ93r1oAjb5RmoHbINDybvlqMqcdaBoG6UyThTSMCB1pjHIoQhjHIpuPcUrdKZ+NJlI+DNNDSXMKDu4A/OvvD9nuBovBtmx5Jkdz7/NxXwt4bAfVbYEZAev0A+Cdt9j8FaWrj5jbB/rljzXbiDeo76npsQ6CpdtV7U8nNWa4zlWwmOKACKWiquZt20QmT35pCpDdeKdSLwOetFxczGSKTGyj+LA/Wvzp+OOsHV/jB41vFYvENR+yrz2QAY/Wv0WnlEEEkzH5YlLn6AE1+XF7ePquoarqG8Ot1qFzOMnqS7c59MYr6nIoc9STfQ+Vz6dqHmcN4gje71GytYP3JVzcNck/dUEgjn+9nFNumENlvbB2qMHbz1PH+fWna5JI3iG1jhAKxQlrnIyGiJwoHo2RTbqBpIZI95C4BAzkfnX6InZXR+U11yowHBLtJnaDzj1qlfyAxnJIq3fKQ56fKMA1QvU/crnkkcCsb3MIttjrRyHLMSTgACnatNiHd2xiq1q+Zvm54xgVFrzFLVzntUOyOlX50ed6nN5uoy55OcCvRfDCj/hHYA3BIJ215dKxe5kYnkGvVPDyFNGRA2B5Ywe4NY0rczsejiVywRiahEVZ+Rt7CuT1RcZOa63WX2rt2gnHLVx+qk460qnU3wyVkzMijBcZOOcjFb8MgEAGPqa5tSc8Hoa3oObcfTNcZ3VZSWxXvCNrHPSs2TBOAcHqauXhIRsHB6is6bO4/MTkDNc9XRXOvC36jYyHdwDWno4WDULZwSVEgyKybaMZbB6960bAkXUXP8QrBp+zdjti0po/Wr/gn6fL+BcqnnGpSkfiK+lGkyMV81/8ABP8AIb4Bxyf89b2Rx/KvpGvh8RpUZ97hreyVhRzxmgrx1FJSFsCuVOx0jXX5TUe2pGfIxTMindjuR7Ch3U1nytPc5Woj0qBDSeKhZepqU9Kjc4WgBhOKjIpxOaa3SgBjjKmoiamPSq0n3TQAkh+WoqXBpvfFADGkwCMVAxLKB6VJIMd6joGiLH50yTpTz1qN2yMVJRExwOTUec/405yCMGmc4wOlNEDZR8h5qDmpGbORUe4UwPiHwVC0+sQoB8xIwD7nH9a/RPwNY/YNDtLcDiOJY1z2AA4/Mmvz9+Fzh/EkO4DAkix+dfof4ek32EfZixz+Qrtramk2zfgGB1FTpwaqRHGeaniPOa4jGOxODmjdSKRmlP1oBpMUDIzRSE/LimjqB1ycUupLSRzfxP1X+xfhx4o1DdsNvps7q2eh2MB/OvzL06ERaJp9uy5PkqW3HAYkZJ/Pmvvj9rXVX074AeKvJbbJcxx2wP8AvyAEflmvhC5lG2OMJvMahCo44H/1q+7yCm7Smj4fPpLljFnE3c7y+JJliO6JYFW5LcfOSSPxx1pLmVUjGMDPBIOcVyviHVTL4jvBDuubA3CieUZXy24XCnvjiuifm1zuDhCQrkYyB7V9hSnz6H5ziUkZV0CzEn1rLv8Ac65z06AVpXCk/OzdR0Hasu4Y+ayZ+nvUyi4q6OOCblYW3yoHTPHWsvxJct9kkJPBGMVoSNxvGQSMY9K5zxJMXtnZTkHjFYS8zuw8ZSqa7HHRAvcKO5PPvXrOlIUslHT5BivLNLQHUIt3OGGQK9Wsj5loSO38qmjuzuxbVkmYWs4G4HnFcVqxwpPtXa66AI5GzyBmuI1AnIyaKrSRrhHzOxmJ91Tn61uRNiELnGF61gtkb8ng9K2LfmJC3Hy9Kxgot6nq1UuUq3RyevSs+UlEJznHWtC5jUFiD0rPlbKHvmuKva2hpQvzDLd+BjOD61o2ZBlX1FUIDwBgirduCrBsjjmsldxS6M64uLk32P1v/wCCfOH/AGc9Ocf8/Mma+kCcCvlv/gnHqC3nwDktwSGs71kbPfPpX1JkV8Ni9K0kffYS3sYtCB801pAQRik24bOeKQr7iuE6xp5GKQKR1IpSOO1NAI64oAJPumoz0p7n5TUZOaAGnpUcn3TUh6VHJ900AQ0EcUUEcGgCMtjIqu7ZzUzdTVd+M0ANqM9TT91Rv0JoAidCBnNMp55BGaiLckUARSHrULfuxuJGKndeCaz78ny8Z7UrDuI9ymM54qC41OC2j3O4APvWfOMRcnI9K4/xncNbwbkOAB61bTS0F5s6+XxLYKTmdV+rAVAfEljk7rhM/Wvlrxp4/g8OWtzqOo6gYLeFSzFDz9AO5rxSb9sWI3EqwWV60CnCOXGWHqR2+lbKk2ri5k9j1P4bvt1uJgeVaM/X5hX6JeHXAtlXI7HOeBxX5w/DWWBb61vLm6hhtbhkWAlgTOQw+5zyM8buma+9LPXbqx021lMyBpmEUFpAvnzTHH3R054ycdADmitN3djacLrc9HgkDf3vcbTxVtORgHnsCOtcnog8Q3EDSXklmgPzLGiM5x75OD+FS3Op67pq+Y+nQalbZ62zlHUfQ964vaNPUwStojp0Jyfb14pxOPSsHTfF1jqMphDvFOoyYbhSjr7c9fwrXjuElXKMHU9CvOa2jOMgb5dGTb6TeQGx1/8Ar0xj8vQ0kbYYZ6Vdt7Gbmm0jwT9tuUt8IrO1jJU3er23APYFjg/lXxfqMrlWfbtb1XqDkjp3r69/bWvQvhzwnbdRLqTygeyx8fqa+OtWmKwO4/dksSW/ujkE/wA6/Qcig4UZS7n51n071UjzpYvt2n6zbx4eMXjNbzYx5mWBIrSvYmRduFACglM9DTfDUovNIC+SIzbsYRj7rY7j1HvTtYmwyngnHzFR/OvqoxtG58Hip+9Yyp/9Uy7QPcdhWTdgbWfPTGw1pSkyBsHANZlzlhtJxt4GKlL3bEQfWJEsoILE/Mw6VyPiCTMDKCQASTXTTFkjLM+So4FcbrjkoOeTktXJV2uenhVLm1IdDw99GuOpHNel2K5s9q5UDgmvNfDmDfDIJxjFemWzeXZqg65/OopLU0xUTB10FLc55UggkVweoE+ce6ADHtXoGu4Nq6K2CAc1wGoAJKceg5rOtq7F4NNPQpBM8k1pRE+UpJ6DFZgYZ+9xV+EHyiScCsadr6nrttxsyvdvlWHes+Q4QjOCO9X7tcLzwTVBwTkDGa5a1raGtBu9h0DEqqn86tRZzt+gz+NVQdoXLksO1WoJV2ycHcV4PvU078p0RSTZ+l3/AATE1f7R8O/FGnjO+3vQ5z0welfZ4Ge4zXwH/wAEu9TxN4+tc4G2CVQf1r73X5wTuAYV8HjL+2bZ9/gnehEk/GkYHHWmjJAHc0oUjriuI7RFBB5xQ/3aUnAzTS2RigCM5pKcelMJwDQA0yDpio3bK0E89KaelADaQA+tLSOcLQBDIMZ5qu6kc5qc5NQyHjFAEdI2MHNLTXOFNAFZ8hjimE+1OY5JqMsOlA0Nlb5DWVfufL+nFabsCCKy9QG2In1oQjJuJP3ePSuA+Jd8mnaVczzHEUUbSM2eNo713srDb6k/dHvXzv8AtY+IzpHha3sovv6hKFZlPPlAEkfnV30Ik9LHxX8evGdzrVx9naQhJ5N7RhsY9CPQ14yXIlkbMrZOMq2Dx6+prpfiPfm/15VGCynd/wDWrlIz88gKrwfWu1K8UebN2eh7d4E+NFknxKg1LXbI3GmW0n7uyDLshjA2pGgOAAoxgeoz3r6s+F37UHhK61HVrzUVvoCLjbawxMSsMIACgYbg9SSOpOOlcR/wzF8IJgu2DxBFv+bEgwT9Biq9x8DvhboNvK9hJ4gmuZIGRVifhnweuVPGcdcVwqvGR7Ps5cup9N6X+0p4ZuUH2LxZqNqc4CTAkD0HQ81s2/7R37zbb+M4JMdTcIox+YFfnH4V+EPinw/4hS4W6ka28zf5YmPHJ+8Bx6V6lLpup7mzbyHByxUgZ/ShtWFTp2ep9s23xyGqzx/b9T0vULZTz5PDluxHzE5HtzRD+0nr3grWI7PXLCzu9Lum22GqJMUjlPJ8p2IOHA7E85r4YfTZl3NtdS3GFT+tdb4X8dpo9q+ha7bvqfhi4AE9nKMGM/8APSI/wMODwecVxv3feidLpObPuaH9puKPJvPDs6bgGAimUkA9PQ1q2/7Snh5l/fWV/ARg48rdn2yDX5+eM/DviXwFaLrPh/XrjXvCVw2YryCVi8Z/uSDPDD0Nc9afGPWFgXZqUkoJIO8LkY7EMCQfaumnXU02jOeEvJM+tP2rPilo3jW+8IafpkkrTQm5kkSVChHAA4PXrXzj4lb/AEcxr99kcD2JB5/WsXRvGd94y8Z2f226WYW1lIV2xhNpZh6Gp/Hczi0utuR+6wCv3uvP6Zr9TybTD/I/JOILRqpeZnaBeQ3GlwLbgoYVEZQDgEdR/wDq9aqariWZmyA2ORV/TpbVrCJrPaIGQGMJ2x2/P1rL1GZSc/xPnPrX0X2UfDV0pSM0EqxJPHpVG5ySxAzVxwWBYkZFUrlgISOcn0rnvob04KOxm3D8ON2DjNcZrZDMR3PVq6q9crubsR+Ncfqsu6TAHJPeuKq/dseth7tlzwwhF56gkV6VbputyT0IxjuK868LKPtKtnkHpXolo4EQJBIJ+YCrpK25nim76mBrq5hOOMDAJ/irgNRGZGJPGK77XkJiOSPlJx9K8+vyXlIzWNRrW504JIrR7QA3r0Bq7FkgMx6dqzQpXqeh4rTtGzEzNy2MGsIcrbPRnoiG6DNljyO1Z83JIDYPWrt/wg5P0FZ/zFCMZOa4ayS2OmhFEkb8bcZ96t2i/vBkjA4qpBgnHU46+lWoAXkVF65xn1reDsl5lu2tz7g/4Jj3YXx/4psySBNpav8AiHr9FAhDZzknn8K/M/8A4Jq3Xl/G3U4N2PO0qUj8GHFfpvgxgAjPGAQetfC5jFRrySPusA/3EbBCcu3f39KezY7ZquAQTt4HvUozt6jNeUj0wLZGMGm0pzjkjFJTAQ9KY3SnnpTSOOtAEbY2Hjmoj0qVh8pqNhgUAMqN3yMVIelRMvU0AMJwKruc1YJwPWoXIIPFAEdRu2Rin+tQP1NADHiODyKrbWL4yKssDtPNQn9aLAV3BBPNZmokmIDp9a1WIYEY5rK1IEpknlaAMiTKlOQCG69h718V/teeI1vPF66erlYtPtsYz/Exz/Kvs+8OyB2PK45x6V+anxl8Sv4i8f8AiW6V98ZvZIlZuhVcAY/KrirnPW0jc8B12RpNalJA5HU1z4Ay2UDfMeQa1tWB/tW6IbOBxmsgN5QAJ3HrmvRpR5kecz9Ph4F8Z+FFWW1ecqRu32xWeJh687lx+FY+o366paCG4itDqavze2UGwY5yJFU7d3TkY+lZGhm70q6We1vLmKZwN0iXD5OP+Bf4V1UWv63eqyy37ygHBZ4Y2J/FlY18xGFRS1PreZMqaXosxj2ylJMjIJxlh+FbNv4YkniP+iYQdGcbR+ZqtBJfhsG9uhH2VH2YP/AQKsrJL5m+SSWVhxufGfzrr5Zy2ZKS6DpPCNrtHnz2UZ6FU/ej81yM1n3XhLRo1k2wfaDj7yoAM/jWnHebmZW3Ko7bRj9MU1Z1LFUG5O+e1Z8rT1GZehzyeEBc/Y7NRbXSkTWUjb4bhf7rpjB9iMH3rzS5+DFpeaxPqkdgLRppGlVMljHnoue4+or2eN7QD5sFh0LVYjaAuGBXHUkmnTp8rdhTlojwd/CcHhz4iKIyqtJp77igwHxJw39KyfG9zhpwWKIFA3AZI9cV13irUYZ/jBLboRm20hEx2wzFv5muF8YYfUfLZyiSSJGz9gCef0zX65k91RXofi+fRU69vM0NPhhtICsZ2wouwBAMtjvWHfPuZlY7ip4OKt+H7+K4sZYoUeFIP3aZ/iXJwPwqhqD5JbJO7t6V7/NeNkfETi1NpmZIGzjPfNQSYVX3HOelJNNhjVC6uCwK5xz1rKOujOiN7XRQ1VwY2VeMDrXGX5Jce1dRqrN9nLZwT2rkbqT5wCa86oezhro6HwhCTPnI4Oa9DtwBbL3J7V5v4XZllyG79B1Nd5DdiO2C5BIOT7V1UryObF35rmR4iz5DMOh7V51fk+btB+au08RTvJEy7sA9K4q4JWQscEEY964q6tqehhItFZunXJB61fsWyjg1nkZIxwO+asWzGJdxOQ3YVlTXU75x01C6G5+vAqic+cEzjPerE7GRjt4OaqdZjzhh6159Ru9jopaLQsxjagK42k4PrVi1QmYc8dqrxLxgsB6fWrdouZdrDDDjFdMU7adDOTumz3T9k34xaZ8EPixF4h1O0mu7AW8tvLHbcuQ3QjJHTFfdml/t/fC+6RRO2r2CquN0tkzLnPqM1+V1ujrOwjJLAc7V3fpWvDqBtix2Q4YYzJECcj0Br4zMrKqm+p9/lEPaYe76H606R+2H8J9UC7fFcUDMM7LmNoz+orrNL+PHw81gj7J4x0uUkZ2+dg/rX43zX8s8AWRv3fXBUtk9u+BWVNfyWrBhaREngBXKt+leYoq7sezyaI/ciz8YaFqQH2XW7CfPTbcL/jV5L6EsNk0MoPeOZW/ka/DKw1y8t5vMNzeWYHA8m4b/ABrpNL+LHiTR5N1l4j1G0deknmljj8TScbFKk3qftkN7oWCEgdxz/KoXkAyPmB91Ir8gNI/al+I2jSiW28bX+7GB5mCD+tdro/7c3xS01lkbxELsAY2zxAg0uUl0ne1z9RmlAXO5cexphlUdWA/Gvzr0z/gol8QISGu7LSLpR975WQn8q6vTv+ClV9Ag+3eDoZV/jNreBSf++lP86nkk3oKVNxPurJZSwGV9R3qOQkDGK+Q9H/4KSeErhwL3wrqdsG4/dyRyEfkRXW6b+318LLnK3U2q6ee4nsWYfmuatwaMrN7H0YR8uT0qN8FOBzXj2mftgfCTWiEi8X2sDsM7bhWjP6it+y+NvgXVmC2XizTbgnoqzAH9aXK7Ds+p3hGFPI+lV5BnNY9v4v0m9QfZtUsrgnoEuEz/ADq+t9HJESHjYcfdlVv0BqUmxEmfeomIyeaftk+8FyvrULk5PAz6Dk05PldgI2HXkVk6gTtfvWoC24naxT1CmsnUiW3LtKZ7txWXN5BdI4z4ia3FoHgnWtQdgBbWjvnPQ4OK/LLxDqJ+zSNIWaVjvLN1yxJNfoF+17rDaP8ABDXEG6P7U0duWA6gvg8/hX5z6hK925ZsEdP5muilrqc9aUeSxwd27PcTt7Ek1mOpL9R0FaWoALd3Z3YGMAdqy5IGmwV5AGK9Ok7aI4bK2p+idlaXKu53biCOApAH410unxXLxlvusBzgcV53axeJ4JFWHUrYMv8AHJCQW+pzW1baz4vhJLrp8+3urNz+BNeIrpan0zSSO5hadQHLBlHUZHFW47pwpITOehGDXDJ408TQLmXQorkZwRDeqvH0IqSL4kairET+F78EfdWIqw/PNKxEXodx9tRxsOQcc/LTwbcRlT909ciuQi+KlrDj7ToGrQN3zBkD9am/4WzoJB8yG7j9Q9uf6UWRaVzqltYJOgTaOhzUc2mKImYSAD6/hXNW/wATvB0jEm/W3PcTgxn8jVyPxj4XuB+61yzYvwE88ZP4Zq4JpuxE0jyi+Rf+F468yncyaVAuD25Ncl4phbUb97YEZuJBECT90+tdRJPb3fxc8XXVtKJVFpAC6ngjGABXM67F9p1qwtd/ku1yXEw7bec+/wBK/U8tTjh42PxbOal8TZdx3hy2bTdPvbZ5mmEF00cbsOuFGf1qjfOVHqTknFdHqkccTSeVjzJsTS7TwWPfHbjHSuW1JgVIycjuK9q3LA+QrScqraMS5k/fOAeRVSfmNhnntT7iQGVyCCDVcvlitETqpbWZQ1N90DZ7YArkbhv3wGMn3rrtQX9w31FcleHbNx615tQ9nDPU1vDrFTkH5SeSOorroJGKsucKehPU1yXh1eo/hzzXTIS3f7vArtoOyMcTqzL1sMARnoK5CclmxXXay2Y2b8K5CUfvMg54rzq8nJ6ndhG7EZB2kDqeAadG27jpgY/GkY/jzSRuFZv0zWdJqzudjfM9RJl5bJ2kGq4bexOBnsallJwwxvyf4qrxKQx+fp/DXBUSbOiCsWkU7cZH1qzZuRKecsOhNV0bI6VcsMPIcA5967ofCc8naMrnZ/C6wGo+OdPt2AYSlgynGCQM969zuvhnbyxAy6dbSNj/AJ5Kec+2DXj3wOUf8LX0dWAI3uTkf7NfZDWtqys4wpHRcV8Lm38W/Y/Qcls8P8j5/vvhVYSLuk09RjoEBAzWFcfCayfO1LpCeD+8+UfpX0tPZxSx9AxJqpNpELKcQr+Irw3KzPoo0/dVj5lm+DQdWEV5OoHdoww/nWTP8JbqIbI7+PkctJFg19QSeHgDiOMLkckVXbw3GeqBgOCw4pqpYr2b7nypP8MNZU7UFtcIo4IcA1ny+BdbgYYsHc9f3fNfWU3gu3kVsKBn+8Aao3HgWKNVO/8AADI/Kmq9jKUWmfJ82gatas5k0+8XPXELEfoKozWk8ahpFlj55V0OR+FfWh8DSrICrjaOecCq8vgyRg+5Q4JyQAv+FWqnNqUm7WZ8oRvIj7km28cDPI/A04SzMSxVZvVjHzX0xd+AoZA3mWlu6nkB4gTWLffDfTZIjnSrfJ9FYD9CKr2rvYx5bbHzxLO5OH2FD/AQf5ZxUSX3kO20Bwo+6jFf5c17NqHw201W2m1eP2jkYD8jmsG9+FVi64jluIh3HDf4VXtOhLizzqy8X3lrcBra6vbOQcBkuH/Lmuv0n4y+J9Jctb+JdRtZF6SK5Yj8DVa6+D8u5vJvNu07v3kX/wBeqknwl1GP97Hcwknq3zLT5ktjG0jv9J/a4+JWhupt/GN1LjgefEHX8s12Gm/t8fFHTSry6lZXyjjE1sFz+RrwaT4da3AcrAjn+8ZR/Ws+78G6wj/NYSOR/dGR+YqlNWIbaPrHTv8Ago94uVsah4d0q9Qddrsuf51u2v8AwUZimXZe+DJYkbg/Zr1WGfbctfD02j3tozl7SdT6FDiqMyzou4BlPof8KfMjNvS9j6z/AGiP2sPD3xZ+HMOj6fpWo6feNfRzt9qVChVc5G5fc183QzmbB3csDn0zXI75CwRumc5YHP8AOtLTb14ZHD5AzxRfqjjn725i6lJtnumHzYbGKy1mwo5YfStC9k3NdZJOXrN4IHFd8NFc5ZNs/SGwvJfNxsJJPcVuW1wm87o/mz/ntVe0hBChWJPtjNX7eJzI+/Kr7rzXitO+h9fvoW4jbEYMYUnqwA5/SrKWtqVLGND6FhUKwH5STlOgyOlSrbYG5iOOitwDQr9SVFIDpsMi/KVwx+bdjiqsmhW8pKlYm29Pk/8Ar1Y+ysXysZIPUbhSnT5E3MC3P8PamS7rYy7jwraXIKywRTE9N6qcfjis6f4cadMMvY2xReSpiUg/pW8InicMytinBpXZl2/IwPO4jFbU9WyKj9z3jwXSLGHTviP40htrWK3toNiLFEoUAY9MZrEmhlvvEthCjiAhjP5nUgA8gD3BroLCeS8+I/juaUZYSoCDwRjgDNYHlG48XWkCIcRo87bepI42g1+p4GVsPA/Esyinipvsa9+gaR2H3FYqCMY61yuqT7FkCLkA8k11ly/+ibtqAsuSB65PNcPrBKB2BB9Qa9idnBWPl0m5sxJ2IcAABSetKRtJPUAdahnJRgAFxihjlMKT05rLm5UdVmtivqDA2zfnXI3ZHnZNdReH9yw6gDrXK3v3q4KjVtD18Nua3h58O3pXTWpJlc9QOfrXNeGVyWHXNdAgOX+bGBwB1rootpGOJ+Kxm60TsYA9cmuQkb5yB0rqtbfbD/WuWZck89a86vKx6GEWmg0NjqTg8cVIjAkqOQvQ1CeuKfEoDHB4NZU9jtatqRz/AOrbnFQplQBwfU1NcrmM4I61WUEcmuSRqti1CRu5rU0kgytx0OKyomxkHitTSFwTg5PtXbDY5qi0Z3vwSieb4q6UI2O7ewBH0NfYDW135aqzAtzXxp8KNYTQ/iRpN9JHLKsUjExQDLtx2Hevqg/Gjwwh2XFxc2bZ6XFq6EfmK+JzfSsl3P0TJF/s79Dck+0W65zkr1pn2m5KB8Aqe5BxWdD8WvCc/A1aFV6FnUj+Yq3b+PPDl6+2LXLB1HC7Z0x+PNeDJ2bR9BHWKFa9lD8Kc+gqQX7wruMPHcVai1jSrslYr62lYdkcGnuIrgFUkU/7hBNNaj0W5VW+idSxTqOmaYbiPywyqrH3PSp/7OEmBlGx1BIBqN9O4ZvLCL/DgEA1ElqXFqxVF2pByqn2PSkknjPfGewFLJpu1QcE5547VFLZgKG5H1pJEuwERkDhePzqtI0ThwIz9cUGJ0bPKj34/nTpGdVJVSy+wpWfQzTuRDSbKWMBoi27qSORVGfw1p7zPEBgqAc461da7lVFxEdvciq7aoyR4lU9eAcU9StLWZUk8J2ILMxHIAFU5fClsVVkwuTgAYq+dTUn7vFVGuYt6MHAKndnJrRXe5k0uhjXfhGKPdgy789Dism88MAhtrcAAgkYzXUXWqSGGQrh2znk9fasUXmoXMQMyohYn93kYHpVLQRzNx4fKoTnj1U4Nc1qWgwy58yFXZfXHP6V6HLPKy4lhTI7KOtULmK2kQ5h+Zv0p3E4Nq6PHtX0C3eN41s1YsMDjpXm+pWM2l3flSRsoR9q+9fReoWdsLb5HAznjHQ15Z49svOgjeFPMYSZLd62ptWszz6tNrVnlMzbmuAcglqp7tvHXFTX7PHPMrcfNmoEj8wZJxXpQaaPMa7o/Sa21BQUZVVgemG71vWV86gtKNh/u53cVw9pbyLsULjHUA1r2ck0W4bGAbjg15SPq7s7O3uxIW+ckemMVajn87hnVtv3R1rk47p95wzheMg81ZS9KkBFJH0waloV5dDqI1RmyUXd9cVKzkHCnbxXOQ6pydw2uvY099dV+AufXFSUpW3N7f5mFLg54+bpSeSoUgfw/rWPBqEDHIYBvrSC9AlykjN/LNa091bqYVmmjw3SZfP8eePpG+XfdkE+voB7iuftd+oeMLiIs0B05PMBQ4Llhgg+1a/hm7F14m8ZBTgm9dt3bdzkVi6U0C+ItQvpJRbpE/2TZnJduuT/AEr9SwcbUIpn4nmDSxNQ6K+TyrABQqJjG0D+tcBriMFY8YrudbmEcRX7ykDj2rzzXXLKedoHTmvWk7Kx85Td5GNPMDIMHtT4STkZqs7YVcDj1NOiYkkZxXPfmWp3dEM1BlFuyqOvc1ylwP3wBrptQGISM8jvXLT/AOu56Vx1lyvQ9TD9zovDqdTnAzwR3reiXBcHHTFYfh4kRoMZ4NbaOI1kweM8lutdlN3RxYj4zB19SY+CMVykoYYBOG9K6nWztg+7kZ71ysrFeMkivKxNup6uDbSE3cY7+tPTK5OelJGP4j0pxGMnPBqKTVjqbu7EU7fJ1xz3pI0zG2RyDxTJSeScEdqIiTgselcsnc3S90nQbtoPX1rW0pArE8/hWMrbunHPetrSwRgZ5Nd0NjnqL3Wdn8IIt/xP0Q7UdRK5wwz/AAmvqswsvDQiTOOMYAPfrn+dfKPwflNt8T9HYcqJWyPwNfXEWoKSSVyG6V8Rm/8AHifoOR/7u/QpnTYJg++2jIPYCqVx4W0eZSJdKtnz1PlgfjjBFba3UQY4G31pGuou5BHtXiNXbPfi9EcjeeAPDE0fzaRCjD+KMbSfyqkPh3oCANEbuEjoI7mYAfUb8fpXY3jwJCz4O/sPWqSGIDaVdSeW5oSsKVrXZzH/AAi7QMRaa/qlsT/D9oJH5MCKmi0TxNDu+z+MJye32q2jcD+VdOjxEj5Du7E80w7ZJnPnA44KhelDTtdF2SV0YKx+MraMs3iO3nPfNoBn8A1O/tXxVAilr+ymwOQ1uwz+TVsytAgwdjN6iq77MOQAoPANStdzNS0sZJ8Y+IIiXfTrN1A+9DcFd34snH51E3xLksWxeaLex7hw9uonB/FTWhKZOMqfLTspAyKougO4GPOOVBXgVS0I50nYrr8X/C8+Yp7s2JHX7ZG0RB/EVah8aeHtSXbDqVrcAdDFKGzULW9vcR7LiMOcdSOfzrNuPB+iXwxJpFpMuMblhQH8eKYSd3objzWcqbophtPVgw4qFrTJxG6sD2Y4Jrkp/hl4dViYNPa02/eNvI6fjkMB+lNT4fMu06VrmsQg/dzeGRfw3A0CR1j2I5IOGA5U1Vl0+RlDAj5ucMuDXNnw/wCLbNiYPEck0oPS7tUY/TK44qCZ/G1urPKml3YPUKjx/wBSKOVMZvzW0xBzIAB3GKoXEMzhgGGMcYIzWevibxRFEpn8O+Yg+6be7GD+BFVj4/niaYXnhzVY2xkqIfMUfitNRSM5Sa0K2sPNGCfLBUYHFcjf2RuUYGEjOTgiugv/AB/ojR4lM9mW6JNAw5/Ks/8A4SbSr3Cx38AcergEfgapIxcU3dnlniLwSt07SITE/wDd2nBrmZfBWoKcAqw7HpXvDy29wAIpYpD04Yc1C+mQZw6opHqo5rVVuXQznBSPfbO4k2fNwvQmta2vgpUHJwcCqNta2rMVDsjAdCDWhbWMHUzE+x9aOR2PVduhctrxnd9iAqD1FWJJXaMlQCBzkVBbwEPn7i46g9aeF+ZkVsBhis7dxJ2LMah0BlToOoPWnpDbS5Z0x24NVGdwrDJYKMACoI7iVThc5b27UctyHq9S+bWBd2xdigZ3dzSsghTar7uhA9D2qkbmUjaYicHGRT4p3aRx9zOAM1vRh76JrKMabfY8N+HsfmXvi4kF2e/eTcD94nqBWLHZ3N5rLahFsWwFztmjXAyAdu85+orY+H8SGTxFFjcqXshLZIz1547ZFVvDdlLqr3bb1jgu5t4iYZKFWyW+pxX6ng1zUo3PxHHzXtpyZe1Zgxm3MTICc56Y7Vw2u5jyMBuOldxqsZklfozZ3ccBfp9cVwutqHmkBb3AFd0z56CvK6OfmkH3ckEdqfbkyfdPNVriQrJwdreop1scMMtye9c0H71menye6g1U4iYZ5xXLycyYrp9UcNbnIxnjnrXKyf67A+lctfWWh6WHWh1+gqEtkJ5rXGBEzYzu6CsfRQVtl74HatgELbpnngmu2lsefWa5tTm9fHy5J59BXLMdz4ANdPr7iQ4FcrOwxtGQ3qK8jE8rdmevhLW0HghcgHP0oJLDAHSmxAAdMin7eCQcVglyrQ60ryKzgk4zmnKCqA+9NMirlen16mpAw8sBhgnoDXOt7GuyHKfm6YFbmlsDtb07VkRqCF4ANammKRgD1rvpu6ZyVXodX8LpRD8StGJOAZj/ACNfXEVzChGH68gFa+OPAM32f4kaMS4UfalH55r6/wBiygDcQSMjAr4zNU3Wiff5HL9y4suSXEHzbnXDcn5cVBI8J3qq5wPvBhVcRIWAMnT1FV5bHdvO4EdeOK8S3vNM+kjbluh8yKPL2uWHc7s1TV28xo1ly2cnd3+lRyWPCCIupPcc1GbWWJt3mnIIz61biiLcy1J5DKFb5xnHbrVaSaVxsZM7Rn5OrUolYySB0zkfKxpGn2EsF2tjAOazT0sS58uhKl1GqcRFuPv47+lMnu1EA27lfHUrkVCL3aQqggLz65PenPfk7snA9hQQtdSslysigSsHbp/dqwkifMRlQB1zmhJoGQ7kRm9+opMQjaxX5T1K80FLQYzyABlw4+lN8yNgWMQyOu1sU5reN3bZK6ehxioJLSQkkFT7hqBvUSRkCtsDbW6rnNMtBFDKmJGRQenYGo2gmCcp07ZxVZmePjB29dpOamz6EOSjob8cgZpP3iuc8+hpjyjBUKAy+p61hJKrpkkox7Uh1AhApGD03U1dbgpXNeTDIcR7mboCQQP0rKms4WlLMquQOmwZP1NRNdPtG3c2PQ1Un1hYkKFmXnnIzVJ6kMr6hYpL5igBAcHAfp9BXP3fhuznys9pbyj/AKaR7if1rXfUYGBJC7vUjBqpJcIELBsZ7k81T0didjnJ/BOkSeZ5dhAGHGVVh/IiqP8AwgNp/wAszdwjuqXUhH6muna4LICzjB/I0izqMjYXx3psyvFu56Na6nc7yAWJ6juM1dttZuoWJkRjzg5HFMgEJODEDg9QxAq/bxxnzGZXTHryBXVzK1j0YvQng1syqS0ZVgcZFXE1WMJuIYY9ajtrcPEGAYL2JXhvpViG0WUlC2cjoRWTV9UNRbHRanGd5DMvvirH9pR7F+cH8Kg/s9It535zgbaSS3ZFBTBHTOOKSunYLWLK3IdWIYDIzmoXleYKiFCP4mB5A7/pVC8ZzwNxAGCoGKgG2SEoqlJGGzrjg8E5+hNd9CN6iOLGT5aMmeS/De4ggtfEbkmQW1zKwZejIMnn/PerXgiNjbJMfkjmZp4oSP8AVIxPAPWsXwLexab4V1ydlEkdrJLuUHG7J2gH1re8JQy2WlLHK+5mOen3QewNfpmEXupM/DcxfvSaMrXJnhuJkRse/rXE6rLkFupPeuw8QMv2iQlu+FA61xmqSbxuYYwMYHSuiZ5tF3Odu5cn0IpYWZdrfeFNvCAGIGc02zGZAA2VAriTSlc9mKvEXUHK22M7ue9c/u/eZ963r5hsOeh4rBAzLWdRK+h2Udnc67Q5R5QGDg9a1Zv3UTAEbccc1laMhEQGOcDt2qxqNxtUqGAwOBiu+mrROGove0Oe1qYbs5yB6VgMhaU8jpWpqLhhtB6+tY7Ft5+gr5/E259T2MPFJEy8DFI4Pc8e1O2EAjIJ4qOQFQT6UNqxstyMtuxkAkd6kz8uTz6e1Rp94nHAp6N8+SDt9K5rrc0exNESGHp6VrWDgq3JHNZceNwPatC0BjRiGGD0xXfTtbQ5ppPc2PC0wHjHStn31uEw2O+a+tzqFwq8nGDgECvj3w7Iy+KdLcNn/SUH619cLeojNuIOOPxr5HNFapFs+4yVpU5Isx6rJIWQoHx68U5r9Cp+T64PSqqXUKl3bbgc0jXkBb/VhSwzx3rwXrJs+ji2o2JHv4VGMMPQqcYph1JNgK5B6HK8/nTiIGiIUYPX3qHZESS8u0YwBitFqtRp2JhfxygAvuQcZA6VJvhZGKqJQPyqBLVBloZQBjt0qF4WwCrZHUlehrNpIpWe5OWhZcnK46rVeW3ikUESbM8g0yUlAozt3exzURMiBm88KO2VqbEu3QZLaCMEhlbPBYGpbe3CqCkrBqhcuIyQVYepAFRC4nU8RhsUJdxF37LOFctk55znNNNuQoOwZP8AEKhOqPgblw3p6VG2pDDDGAemOtS0+gXRZLcjzFBOehNNZQS427V7Ecg1BHqSShg4GR/eqS0T7YZAoK7OV56/nQrrcm+oskiSKFZMlT0xzVRntiSrplgefarSwnzGZy5YnnA4pgtAryEKfm6kjr9KY2UZLa1z8pZc9gcVTuLGIofnJHoTmtCe3WNCVJcHs1UGtklGQGVqNibGTd6cvllnIwMcVmy6bvBZW6/dGeBW3dWMhHzN16c1lz6bNxtJOPypp3ZEldGPJpzpgl2GD0BqJvtYY4kOO1XGhvkyJCJiDwxGCKbmUffjOa0djk5eU9MtJ2RdwYFychTVyx1AyyHzT1/hrLtpA0hZo/uH5V3cCrttcR8BwyHOSQODV8jPSTex0K6u7+WvnYVTgIOgq1FqiMX82RCARgiucikRXc7Rz0J64qZFiOdpBB684q4p2NLXOjS6WTOIwcnND3MTyFchCOODxWDFDOinyWZ/q3apvmjCAqST1NVbuJb2NoQifP75wq+/BqhrMEK6Xe+a+YPs8hcE7eNpzzTLcSS7wrHGfXAqn4hlRtEv4bjZ5RgcMzdOh712YS7qpHn5jZUZHi/hC6MXgi+8mBLnzJvKUn7vzcAn2A712GgWrWuk+TJJ5vl5Akf72PwrjPDVyV+H1xE0YmSSU26Y+UcuAG47Cus8OXEb6ZPH9qS5njAjdwQDwMAED+dfpuEemp+G43WTfmc3rDtJK25Rhc7SPSuQ1VhtYY612GsxEOwLlHI6Vx+qrgbSAG9TW07Xdjho2voczd5IPNMgl/eZ+79KfefKSPeobVQ0wB6GvPduY96GkR18w8jHU5rJRd0w45PFbV7CqxZHrWdbxb5wOhzU1LaHTCVkzqtLXchBOGUAcVT1cnLDjGOvetKziMVvjA3Y5PrWZrByDtPzYyMV2wvY4Iy5p2OXucZxnLVSb5ywxgjuavXZBUclmI+b0zWc2ARgAHua+exTi5nvUUTgk5waaxJVgelEYKnkg01sqCdpx60pJWLSQ1CMt9KkOMA+tQIfvfSpVO5QBxiudRT0G9i1Bwc+1SglQdpwPeooAc+tSgA/Ka9Gkjme5Z0SXGt2BLEH7RHyP94V9fLavgLENxOMmvj7Ro8avZ7W2kzJg/8AAhX2otiBHEeGBCkkHnOK+UzZN1Is+yydbmPcFhEUdeWOCppVa3jUhpzwAFVh0rTexSYgOpGDnI7VD9hTzWw4KdsrnNeC1Zu59PF30M8dQwkwuex5p3nShnIYNzgHGcCrv2A53lQT9MVA+nMjtgfKeoNF7Fsrec8bHOCv0xmhbrodu0jjANLcWwKhWU4HTb1qI2yKN29gwqBWbLSzDy9plfB5Ct1pjNvXJkAPYEVXMck+0B8kDj3pjCcYUxbiOhWmnYLMnkiVedySE9hxilS33KSIyGHQA1SjmCOysrbj1BBqE3R3liHXGcAHFO4FqVY0JLIQx6nk1VmiBHBKe5FDajtjDGRkz/e5qlcamZDuaQhV/jAz+lSS0mSL5jGQB0k7dcVe0gN50iy9FAAGCRVO3vEkdmZUc44+WrAukiZ5I96uRyFbAosRZqRtmAOrCNyOOdrYx+FQRaa6ylY7h3VefmOazk1ZAq4nMbMcvlefzp41YAt8yb88defrU27G75bGhcpJgiTan90hetZ4iJLZZWB7Gnx6uJIWGAjfxL1B+hqo+xxltwA5zniizMrqxItqiBwVVs9NxqpNZhSWCFR6jpVuK9ijAOAzdvWpklS5UjOM+tLYUZXRhS2sZGW5HpVKRYt3Mm30GK6OXTllXAyP9oVD/ZkY4BDY77aT5pCuQJcyZGYwrDg4NXobhjkY56dcVBbtDLIWIC7jncehq3GqB2I2t7Zr03Fpm1rE0bOOMZ9y2af++HJRR6LnrUEgMatIF4HbNOWUkBVydwzuwTiqjF2LUu5Kt2yBgOGA5G7pVldSfyQqHbkVnI5eQqUVwOOmCaswDaH3Q4A96lxdyW9bosxajcQoQkvbnKg1T8V6kk3hTU47lkNu1s+9mGADjj9cVP5kagME47kCsrxpd2Z8H62JmXyjblcKO/b9QK9DAxftUeRmkrYds820Cdl8BeVtbfLJ5MOw7MndkHPoMGtvwhHPZaRfLd/Jf+aNzbQAy44PTn61z+kzSt4TsYV3Gd7rbCRwEOMljxyOTxXZ6dDNFZ3LMUZJgmGQYD7RjJHOOc96/RaEXc/EsVK8X6mDqkTx27NkENya4/WCFXGcnrzXXa8rGDAf8q4vV3yh4zx1q5aXucOGTuc1dtyajtmzLwcY6570XLjc2OQR1qGE4cHNedUaUrn0kVaJdncPAM8BScCoLDDXY+UnaRxS7gY2DkcdKsaXB++ZnBPTpTla6BtRTbOiYK1uSxKkY6VnaowdVbaMAdRWlCyuGTYAMd6q6naqkBKk4I6V33ShY4KT/eHD3eNzbfuk9DWeeSavagdjkZ6VTRgTjBJr5euk5n0tLRXHQc5B6470ki7BksTntQCC2AcEGnSnCMTzzxVvRWNtiJecjpSoMnHp3ob7oxxmmpkA9zWUdyd0Wogex/KrUcowQV5FVYYywUk4HWrtsocnIGfWvQptK5hNJMdp4K6laHr++Tp/vCvsuy1AtbIAcYA+9x2r43tlUarag9BMnI/3hX1xFdxPCqyYY4AV2HtXyuZy96/Y+wybW/ka7Xe4MpYEjBAXvR54VQzJtcfwnpms0T26gnZuwB/EQKZHcRFhiR13ckNzXhNp69T6mKSVzTN5ghmOHbqO1SG7SQYJFZwuAhYeYpHUEjmjzHJIJBXjrUW7l6F9vK2kq6j3qBrCK4Us7gqR0NQl9g2+UzIORimLLFuIcsGb7qFTRYV7bD308IAsbAqvQUxrDcGwSrDuCachjMjlW2sB0zTGaXAaKTHqwINFilLuRLp7MXxI27tupkli/JZx+Aq0s02QeHGMkjrTJNSjSNg2c4yOKkm6b1KL27OpDqpx0461WXTRKhLQrv7ba1YtSikgVmj7GpUnhdQECgjnIoCSSehjRacnm/Nvj4/u0v8AZoWQkscH+Fu9bkcqXGUM+GHQACpBCucOokP94npRqRdHOyaMx3MpyvYYFVp9JaKFiG38V07QRk4A49AapXFkp3rGDn3NCbRDOOLXkS85IB+6R1okvDIFAJByASvaujex81lAb5l64HSs3UNFu2cPbLxnLYqed3sZ20sjN85sPh8gdCRUUV9IAdzlQelPlgvLNHOMnOcYzUbz+aiia3AwMlqp6kqNtyVdYuY1UK5wvU561N/bMp+8pB9mqvFbW0ysYxuwPwFQz6VHcEH5uBjg1F2nYWq2OzktYI4xEQx9CF4FTpa2g2Zi+cDG4DG6o7ZwV5VlU8HcefyPNW0OW2lzwPl4r2bM9CVr6iDTrc7s7gCOmamj0rejmGVhHjHNOg3bvncH09KtxhmkyrbAOwPBqkZNIqDSmjijwwfPPNRmxmDMzKrewYjNaIDquC5JHQEUqFmONue5zRZ2uUo6GRJaSAZZXjLdFBBFc18RIkh8F6u0oGzYuFHBJ3DFd+jojZcgHPXHIri/jHEreBNRcuRtZHUjA3YavQy5Xq2Z4OctRwzR5vpEhn8KWkCbnm80LC+7AjfqW9+M13EjFtIh+7uyWMijbuz6j/PWuIsJhJ4e0uG3T/TDMPJKg4Zx94n2wTXcXhb+z41AXAyrY7V+hUXZn4pXW5yWs/JG2T8p/WuH1QkE5PUYxXaatKHjAOVxwua4zWSzoCTnnArnrN3ZNB2lY5e5wrccD0FRRn5+OKlugcnmq4zuGOtea7N2Z9FHVFrdsVifmzz9K2NKw7liCeB06VkRA4bnBPBrc0yIKPlA5AGTXQkmYYiyjY0oU3SNtIqtrJMduQecDnFTxuI2bGRg5qjrNwJLeQDIY9c12XThdnFSV5qxxF+dzuw6ZqknLLzj6VYvAVzkg5Paq6DOMdq+YnrJn1FPSJL03dOe9NyW4xntQFI70hHvjmqb0KvqIWw23uKVCFPIyPSmk/qetOUDcRnOKmFuo3oTxck4GB25q/ZnCsM8gVSjXPA61ctcqTnmuqO+hzTdya0X/ia2RfjMqHHr8wr6xSwYqx3ADA79OO1fJauIr+A48z96mM9vmFfU8d2JVHBA2jPPtXyuZfEfYZPpCTLEmmSx4InyfT1qibe7aR97EFeikYyKvJPbRxkLKVc/3utTTO0kYy29RySeprxYrU+nXwpmeGlTaSOfSni7k2ZkVgwPfpVrLY3eQHPbBpouc5MltgDvWkk2x2Gw36IoJY7icdadHeu0km2VsDoc81CFtJHLA4b3HFC2KHJEhQHuDUOLsMvLPvALBGk9SOtBuowFDRrkcFQOKzlj8jKJOzZ7nrSFXzzKSBzx1pR1WoGxBJA5cRuV/wBnFPYo0YVnwO+R0rDW9fcxZdxHQCmjUWycQtlutOxDVtTYNsjhhGgdem8HFVWskjdgrsp4HXiqEmp+UQgXy2PUjpUsGpMcAjIbgOe/uKlljZ7WVJWU5xuBDA9abFqEkDFvnweuTwakOpMFCECQA45qW3vITDDFLtU44UjrzSTsJpEcevhwQrgEcEk1MdSjkXbIxVhzuHQ/jTPskLtJ+6QZ4O1QRUbWFoFKhSgXspODSepjaRZW/JU9Bnr701rjAZQfquaqHT45ASlwUI6EVMbYwxiQuHcjBY1NtblRVtxJJGC7sBVJx61TktobqH0fJ+YU6SGR1BSTLY6Cq6xzISASR3XHQ1SCTuyRLFVk3eZ8wGA3SnF0yRLbruHf1qm90YwC6E5PQio/tu8ks7qfTFKyvcgxW+Imt6PEv9s6CskZHMmmyCTjuSM5FamkfFnw3qBRIrvy5Onlz5R1/A1lrpt4FYQkMnowyR754rO1TwcmtER3MSTL/FI0YJH48fzr3Vo7SKcrOx6jba/aXGVVw2MHJIwfoav2k0MrkiQKT02tmvBk+C6BC9trN5an/nkhIH86T/hTWqRMWXxFcEDnbJI3/spBq3FMScnsfQStcM52yliv8HHT1pYpixLEgerZxk14DF4A8VaduaHXtRhixwsd22D+BzUkml+O7Q7117UJGUfJkqR+OVP8qm6joS3K+p9BR3H3gMhm4J2k1wvxijF34Ln3yACF0faT1+YjGK86g8VfE+yBUtBe4HAktwWP4rtNXPEviTXPFHgSVdbto7V4b4DEDOEkTaecMfWvQy9L2t0fP5w70XYbYzrJpmkCFGNwsh8tEPHo2fbFdrqIH2GBEXjbkY6A9xXIWF0sUWhyQospx5fkL1dW6n9K7HUJgtlEu4gqvpyRk4r7mndan5LiNDjdb6lgwG0dBXE6o3AHfk5rrtdLDcUwVblj6VxuojhjnIpVknqiaC1MC7bBOarRHLVLeNnNQQD5vpzXkNJyue/Fe6X4huLAda29PmCgKQVI9axYeGznGfStyxyyncqnHGfWuymjjre9ozQt8SM3VfQ+tZWtyf6O7cntwOlaCHDqzHhTgAVla1MogYL91jyPetqrUYM56Gk7I4y6/eE84qGPnaAMkDn3qW6BDEA96gjYK2ScY6Yr5d359D6iHwkp6Y7+npTfXnFPVi4JxjPOT3pmTzxz6GtOmo+owlucce9OjyuOcjvmmgBsDJz+lIh5x74qY2vqW1oXISOCTirlt91z29aoxNwQBkj1q3bKWjf5sZ7V2Qsc0kTacBJrFjG4Lb50Ax/vCvqbyIkgGThs9PpXy5pgI1mwKnDCZCP++hX1THcRSwooh2E43gDIPvXy+YWnLQ+uyj4JFA3O1vnIKHtirCyqE+VspnndSR21jOX3y7WzwpBFIyQ2zfu3349K8fklE+oh8KCTOCQWAP3SDUImmGU3cf3utPdWmUsJMg/w9MUeQY1jCSMjd261V5DHQXPlgqRke4p4nhk5wFP1qvvmy+5cso+9jrUPm5RlcEMBnAFS5PYC+wgEZYueR261C0I2o0cpAHU1QW6VApVsEg8Gp4rpNgDIMEdzzUq/QhtovhJTGDG6SJ3I60qxyoA2AB/erLlniVVKEqp4IU083PlRqI5Dgck00u5N7rU0XYSZEkYkH0601o4vKbbGUYD5V9Kqw3XmZIuQS3b0pXvJWYq0qgjoR1NJxvqUnoK9qHjDZG3HOeK0tOSJrFEeMOoGAWGSKyYdUEwXz4lAU4yM81MJYVwAxTkkKDURXcy505aGzsiWMBF2N67cZoa3jMeTKN3es+PUiBt88kp1Xg04XQX5vLRlP8R4q7G3MizHp5UnaDIp6gmq09uqPIMEEdFBqBrzDFsMf9kGm/2ogQbsKD69anlI5lcbKq7ACp49Timx4jBYMQT15zTxqMQJJxjHRu9MLJcIXUgf7IIoSsaOKauI9ysryI5HyjgkVUaQPySB+FPcAqNgff6gZqFg247pQnoMU7Iw0W5NHZ/vHBfaRg7T3qyiKVMTOFT0A61ltPcwIoeHzx3O7BqT7cEUM8bKG42n5q950uptF6F8ysGJwqyf7PI46U5nWZixUB2GM7apQapAWCllBB5DLg1qwLCV3iVOTxyD68VnyXVyhkQBgBOHx+dJMwblJGUnBAx0+tJLBM6L5T5HP3Vxg+9OWOVV2kF2/iA4z+NYcrBPSxAJXVivlcuQDJkjHP8A9b9a5P4sWIfw1azLKUWGcv5Stw27PX6D+dde0TFW8tGhcc4BJA5681x3xVtpRoNlOpzbpckTJ/C+ehPuPSvXy2L9pc+YztJUdDJmvoNN/s2+hP2ZTa+RGcZKnscenvXa6rcNNbW6lQXEYfdjrxz+HpXGvawNrFh58g+z3NmEiIP3TjkY966i83GLZHuCBQuc5+lfd0pK3Kz8kxNktdzktXkG51U4LDJBrkNRbgooOc85rqtVAHzcHB6iuXu3Bd3I57+9c9SW6QsNG7ObvD8xGCNvXNVonyduMZ9e9S3cwlnkx0PFRRMGYAjleBXlybUj6OEdLM0YWwozz2resGzCnbsKwrcBsrWzbkCJRnGO5rsou7POraK5cVxlucbTyaw9bJKEb9w69K2IpRGjZ5yOtc/rrlVOGJU9jRXb5GZUI++jmrhvmzUUQ5ycEUsz8j1pI2IBAOD6189F6n00VZFhMMwO7JUcY6UyUbst3PWmxkgkZ4pJHODgGt90LW+gwjGDnoaWIjPPrmoyCR1Ap0a4NZJamj21LcbqpPB54qxHkI5B6VUX69CKswk7X7Ljqa6F2OaWxc0r59Y08cN++T/0KvpaO6lTcFkwpwBjtXzJoasdcsMMVXzl+vWvp8WqJHjy93Qk5welfMY6FpaH1uUfC13JBOHkxKm0AfKzd6bLcxqCEUAHjmoZSoVV8tio6E5JH1qCaGN929mUryMDg1wK9tT6RtrQtPPGVWMbSCORnvTECt8omKsOgHSq8G2IK2R83enSuxY4Akz2FHQal3LcUsjMBI+QvXpzStKipI0uOTxjrWfcGCVMuzRuvXHeq3m7GBypzwpZqxvfcL9jQ8+IZD25ZcenIqMzWaKFCZJHcHiqRkkjO4kndw3PShdQ3IAp+UdQep+laR2DR7lryoWUCOUqGGMAd6BZERlBKTjhulV4Jy0xVSMdcEUPdAtIrQkH+9nk0pbi0SHpYyphUl4HOcZNK8DtJlkWU+oODSx3MSRrgHcByRQs6NzHIdoOSaz5pbIzUuZWGrG4JADxOuTjOQabH5sRyrmFWPzbhmrqz7zISQQo+9TpJYTCuVbaR2otYhUuqKBnmXzCVV1A+/txuqMXpXCAMO+c8GrVxdxfZwnmEhRjaBUSiNtoBAwo25pCldOw1dRyWDZ3DgY70xp5hGxZPkXv3qaaOLbhwokH5GoXhDoNzFexK8007Dir6ld79gqgvlSe680g1BXdsAOAMDHy0otgGID5VOgI5pr2M0imRQuw/wB3+tNu4pN7E0epuqhRuH0ekbxB5TFXlVGHUPDuP51Re2lAA2Fs+naq7meM7XjXI7nvTSuiEjuhZxBNzMVfHK+9SpaR7VLj5f1pimchsoC5HOe1OWI8I2WP16V9Bzs9D3VsSR6ZavI4UK2OSW54pf7BsUMuYySeV2nGDTAzQuwVztJHykVZjkyXZnG1untU30sBTbRQWxBPJGD2LZGamW1uHRFSdzs+9gVcBKlW2hlzySegp+I/LPlykAnlR2qbJisZ6SXschXakyE5GQf14riPjB5stlpZdxFB9pKTQLyN3Y16ZCEkTYGAXHJXvXl3xaeVvscbSJ9laYpIkaZO8dGz9DXs5clzHx+etKCRHYWMdv4mjacAxS26fZHcD5fXArdvI2MpCkkKoGDwSRnrWV4ft2XxPGGAk3QKLZ3wQFH3tucVraygk8zJ34JG4NgZr7ChZaH5Ni0+bQ4fViWmcNhSMggd65jU2WOFx1I6Y7V0167GRwq42nqOea5fX8xxsC+WY8iuWs1qzqwt9DlDlZCTyDTogC5/OlnIU89RxTYjk5FeNN63R9Cnpc0LVv3hHrW3ZNuBwAcetYlkMkEc1tRLsiJT7prvorU82sruxdO0RngZx+Fcvr+cZIKjpiumI2wg7Q+QePSuS1z5Wx2+tTXaUGXhU3IwHbJ+gpVBPQZqJuZDTlPbJHY184ppSPoLD0J5FPDNg5FImVA6EDgUMTgiuqEk1qTfUgdcHOadEeaSRGxnrSR5B61zqb5tC3qi3H3GAfrVqKP5W5HPQdqrqdq59cU9ZMKfXtXTGXc55XexoeGo2k8T6WCeftCjHbrX1LGJi5KqrKDkYPtXyz4X3S+JtN+UZMygbuBnNfSf2qVF2xhcDG49K+dxr97Q+tyhNxd+hptIdzK0f3uvzVXmYNKwaFjEBjIOait9RIzvReOOT1+lPS+gO/Hy56jPNeefRppq7GG2t2JJLADkAjFNihh2Elvl9QRQdSglbysqB2zzUEphkYDYIwDjI70CcU1dEzxoybUnHPXcuaqHT9mNjq+OcstSLaoxYI7BhQIJPumXr2qFEUFpa5QnilgYBZdysct8vSon89Qi+UdinhuOa1zb3AKRKisp4O7rUL2zssglhJKdGU9PerdloglB3KMNxtQnYrlTlsdRU8t5BIm4qELfnSqywxDzkc7vutt5NOf7KpIKqeO/aoSvuZtPYgRY9u5DlWp0SxgPwoUdV55pksCMCq5UjsKPsc2wGOZ9g+9hah6PQIJxVmPihiGNrZwckbsZ9Ke0IUsylwW7BsgfSqTQuqkH52HOe9IzTofkA4HXNGstSrXJpYJFAK/Mp5PHNRM7KF/eK3cgLjFEl/JCiKcjPWmLeDzXIiDLgD5RStYyasyffzkfMCRy3alw/mOecZGMVA0qbTt5HUqeKQeVKql3CqfR6EaQ2LYkZWLGQbvQjtS75nYsiJKvohwKpvbo/COSpIHXNRm1aNQUl6kgIeM+9WopkT3LUsroj/unUEfdznFVGu1jADRhmxycGmrNLgIZCnO3OeM0x5ZS5G8Ejg8n/Ck9NEOKujtYrpriVvmU5wDitCHYuSFBCckg85rBtXiMcigK+eeHwR71YjkiT5UkdePus2d3vXvNWNeZGvITLJ8zEg87QKrG2dRhG2gc1DFfyb2Am4OMKaU6gQXDW6Psxk7sE0gU7OxIys4EbkhT1YVLBEwbcQB29j6VWfU0RGLwsVyBgHNOE8T8OrqBgKOc03F2ui1PWxpRyAEeYoQZ4GOv0968s+JhuJ9Vs0eQLZ+dtIVR9/Pf0OMV3/2kR4eK5Z1U5Kn5iPb1BryrxVrDajqemr5i/Y2uizhF/wCWmcEsep4xXt5fFJ+Z8Rnt5uNjqdFhWfxi5kIZYIV+yqwyo9TVnWJJEjlCjfjLbjwOfas3w3KbrxnfmUlGtYxFCi9wc5NWNYlVEkRlxIOCSxNfU01a5+Z4n4rHH3DFpRuYgN6dK5vxDJ5mGyDjjiuguhsD+Xxnoa5nWCTuGSV9CO9cVRXTOnDbo56YbicetOtjliPwpjAh854pYiMkDqTXkyVj6G3umhp74l2jp3rbtPuhR06nNYdiQJCD3rcss5OePavUpaK6PMrp7omuAREwXG33rkNcwPujHvmuwvMxwt3HqK4rWZMuR6Vz4qyhc1wcXzGJghySeKkB4z/k0j8q3PXimLliATwo4r5+GsrI+h3V2WI260vLEgcUi9M0oHPXFaxu27mSV2ROSFwWwD1Ip0LAnGMgdG9aikI3H5g2OcetOiU53Z+929Kxi1zaGzSsWaniTdyMcc1VAJ79qljzgZwQfWuxRVznaL2hXjad4gt7qJHuJY5BIIRj58ds17Bb/GTSSoj1SyvtMVlztYebGpzz8w5/SvL/AIfWn2/xhp0BK/NIeG6dK9nuvh9aXER32XmwMxyN+Rye4rwMWkfXZXdUpWIIfiX4YvJG8rV7NUwPLZpNpJ9MHFJJ4u0bl/7atN7nosyk/wA6zLn4Q+HCh22xtgTjIyMfTA/rVRvgd4elViHk45EnnYz+ZrgdorU9WKdkdHFrmnSsgGo2bEnP+vXP86mF/aRbmS9SZgc/IwYfmOK4ef4E2dtL5lpM2erIzbwf0ph+FcKMSdMsrg+q7wfxUNWcXzFcraPRf7R8zdmTccZwuKkhvl3qpwhUbgxNeRzeANQsP3mnyXemyE8LHcNsz24INJDd/EDTZSwu/t6nqsyglcfTBq3tZGUYPc9pbWikibmCk/xYyDS/2lKsQkUxtlvUc/hnP6V40vj7xjAJBPpUNyhI+8HUr9Mt/SpIPjLd2shjvdEuBGBj5G+X37f1rNQe7OhVGtz2VNc8xP3xCn+FQBxUCXsFxJKGjSVmHJ6YxXlkXxj0OV23R3MRTBx5QJH45rVtfin4buHdZL77O3pIhQfnQ7ke0V7s7phbZd4mHTqWwRUXnMrYDSJ/unIrl11zQtVljki1G1uH/hCTgE/hmtGJ98O+GdWwcfK2QPrWfLJ7jdTm1RrQzeY2I5QQTg7hTZZxDEpNskm58ZJ5rIdJ/LQFwGBz8pADVI00nl5k8zaCMEISPzxWkdEJS7mi00TljsMZxwpFRCONmwsvHcdKpjUCsnzFVJ4GepqQXSEkcOvfkf40NJkt3LX2NNhAKlW9SCTVNbEiQrnCAHb8tNlvEJI8sED7uOP1pPNC/MJSgHP3sioa1sjSDSQ5o5IkUrKR1U8U1Y5tuxX82MAkFiM5pRI/lbhKOTkBiP8AGmh/LccK+efl6n8qvlkkNxUtSHY6wrkeWQfvUqzSQqF5f/aA61bN0uMtDs7Ddxio1eElts59wVPFY3fUxUuXQuJPHv4Ct83OAQanE4hhiEbZLE5z1HtWWs5VWbJVm53Y4zU8N4PMxHKDkc5HQ+1fUcqauXG1i7HeqZCZMlkODjtVlbhnjO5NvqSeo9qz3SORdwJeTPK9AajtYt9wyKzlc5LFsgewrJxsrktK90bmn3Ef2gzy5VY+EXOd1aa63Bcup3bmz0Tgj61zcenmXbG5EZUn94pPSlSx2yPmRlZfulP4vrUySeg1vc6HNnNG2xAGOQwHBf8AHtXiGsQyW3iiCMsX05LtvKjUYKnPdv4q9QIYqB5pDqDwO9ecarM8vinTYCP3UchH1fknNetlylz+R8xnLSgd34eiKapJcGTDxxbAMfM5z3NR6kQEkwCrsSWGcis7SZLibxMskRzGiF5BnjByBirF7cCG1xkkuDvJ7HNfZxa1PyuurM5q8BLEbieOnauY1X5c55z+ldLfMFjJU++TXMamwbJ3YJ6k968+pazOrDdDnJT8xPbPSnQ9QaSWNlYk4202I/NXj1H2Poeho2Q/e+tbtlKqluN49WrEseJOuM+tbNmBCW43IeM16dGStZnBWegX2WjbZ8o9zXGaiD5zZOa62/P7pmyRzgCuP1GTDt65rgxck4nTg730M05JOOlSJxkmowevFS/w15FJ2loe0ycMox2+tMlyQQCQP7wpsXLAcHtzSv8AKHAPyg810J6MySsyA4wBnJXqamU8kflVdgSCR0NSoCWPPauaKjFmj2LQ/wBXgdaUnMQUfeFMVSB1BFIwyOx+tdPOrma7HY/CEZ8f2A+UldxORx0r6Q+zoqMVypxxjjkV85/B9Vk8bQEnAERIz6176Lw55HAXqPrXz+Kd5H1+WNKDXctNuAALZRhgr6fSqk2n+YmIzGvOFLxg0j3G4J371Gt0CuE5IPUVi2uVXPaVthj2UaO5w3m4xmNygz+Ro+wZ8tzLJE2cspIIP6VZimX5Sfvd80G4XfIOuT8pbsahxinoJvoisIblXP3ZOcgEZ/A5rPurZcHzLUQliSfKPetx3jCIzMEfvu6E1XkAncE7CehPQVNne6EjAZlcAOfNA4+eMs354qu1na3JZXiR417E8flXSmNogwD47ZU8VC9hb3MO9ihfOMAck/Wold6so5eXwfpWpxMptokznJVe/aqd18KtOmG6OL5iR0Ur+ua6ddLimLD54nU8BDipn06dYmaPUJEA6g8isY3voYz7Hl118IYY5jLEVKhvuyEkA/nWY3w8u7SVpI4Zosnl7adl/wAa9bY3wJIVJoz/ABBe/vTZLiZkKy26keq8Vs2+pKjpdHkws/EGlORaapqIwfuToJF/WoZfGPiW0kIlW2nZepeFl3Dv3xXq011AqoskMiA8AetVbtdPmhYZ2lMA7l6j8aRHK7XPM4vipc2b/wCl6STGegt7jGfwI/rV2P40abHE2+wuow3G1gG/UV3T6Pp15blAsUiquQdqn8KqP4M0rcFjs44wVye+T9KCUmcZ/wALh0iVFPlXOR/B5YwT+dRyfFmyK5gsLzzG+8CoGPpzXWnwZp5DKLeNvUGPGKZD4G05AZEhjYr/ABYwfp1pW1uOzOPb4scjdYXjNnCx7hQ/xR1K4dVttFkJQ5zI2f5V2R8JQ28RkjtAvO4gYIoXQzHI21FDEBjjjNaOV1qS0zgz4y8W6mH+z2sEL7jkiEnj2JNKreN7lQzXphx0CLjP1rulCwYzGU6jjoanW9QKAyrkVkpIhQZ0YgjjQYjGD/HnJqL7IoO6Mb0B+YnjFV0DQYwWRkHRuhp0ctxkus23dyU7GvpeWy0Nh8VpLPMAkpBLZVR29zXS22npb26xw885Yt1J71h2GpC2kLvbpK8h+fnkD2rTsNet34MTjBICkdBQ4txsaRtbUveUNrAox75AqJ1SYoAjb/ugHjNTrrNq0fy3Gzdxt21Yju4pkAcqwj6MMCuaUXFaD91IzHhjMMnzmNxkAEd/avJrmSWTxPYjfvUTEDjrJ0bP4Yr2eeJXikJiTABIcNnPuK8XluyfEFnGx3W3nFioHV888/gK93LvdPj84lqkjptMmc6xeNGmViiKTgHAQA/L+PWrN+Ctqu3hSMjvmqvh+eI65fqI92+MgoDwADxn65rSv4gI920BGHGDnHtX01PW9z83xSbk7HK3gbBzJgYwcjgCub1IM8bc/KvCkjg11N58kgBXcCOQa5fWBy5GQo6A9q8+otGdGGVmjmp87lGeQOaIUIbNErDeODRGcnpXluzdj3n8Jp2THzFwAc+tbVnFlm+YYHO2sS2HKndjHbvWzZuREWxjd09a7aN+p51bbQrauxWHB657Vxt6/wA7D3rrdXP7o89K429f5ycE5rzcY9LHoYGLRFlccdfWlA49ajQ57GpQm8NhsY71wUfiPVe+oqvt+tIckkcEjrmncAIuMkHkiowOCcjcSeK6E0kwiluMxhm5+gqRRk471GFIbk07GO9cz1Y2m0WV4HWhjgdelRFyenNORiDnjPbPTNV1MlFncfBbcfF4KjP7okHGa98Fi0itvlX6ZArwb4OID4plkG5o0tydqnBB717a8sgRmhmX514DIGx9a8esryPrcuiuXUsT2ChVCzbWA6jkVX8m4jDB1+THDLTWupduVRTlcZ6HI9qF1HzCQ0DnI7VzVNj2Fy2YwGVtoVd23qc0Jcqrnf1z3oe7toFOcop5OQc1IJ4JolwPlbs2AajmZKatoQzzLjCnzMHPNH2orHuGCG6AHpUrpbn5BG20cZx/hUQs4FZlRgu335rSL0Kg9bSFadZI8eZhiMEGkiQRB2DcDB59aBEGRcYbJ6HqKgeJ3d/vIR0x0qJXbBSROs6xF3DFyeWx1FPeffh3BUY7dKZGM7i4BYrgr2+tRyxhHXZgqRjg9DWSTTM5aslaRSGIjKHsoPUU6M4QBACW656iqDyPu43dcbjTYbthIyj7gPUdau9xxbUbIsTqJCN7n5PukDmqdxBAzK5ADk43E5H41LLIzw4QfMTnJqNU2J8wV8Akqef0o0sTeS0ZG2mxKpMYTdnnaCMinQ6cskGLeQmZTk5JBHtUXllxhy6AjPynge+Ks2Ekqkxyuswx8kgGCalO4XsivJZzzTDJO8clT0NSraXkitIVUE8JxitSMzHYjoMe3eohI/lMSuPLYgLnmmXPR6GU0U6Ll4zk8MRyPypkk5KYKDGCoyhBrVBYr0IJ5460zbIyouSpByWYdKTVzNasxVTzo3G4BEGBn1/GmLZxBQGbDDrx/hW1JFnc7xIwPAOODVT7NaZO6OQn/YfAqeRIclZ6FQ3Z8rM0ec8AL60gkEi8r5W3o2aCWdwpQMnucc1WkguEMjJCy/Ug19YrrcjXoWEMrEBMM/Y+1T213Ik0iOSV6BRxz9az0hnkYqS6nr6CkEM6hii/NgkndzVOSsOzsbMdwiqFWNgyH5snJP0qxDPGZTvBx3B9KwI5GiTkuXYd8ZqzFemVZBwDjGDwTWPutakK73NyVX8lykhGFJUD0ry7zJn8SWK7QsQmZjjruIIP9K71LxRAFnYhQpACnJrz66uGi1212RZg88EN3BzgA16+C5T5TNeZK/Y6rw7c/YdduYJiu28jVVLfeG0n09a1b35YjxtCk4z61iaZsh8QzudolmUGB2P5gZrdvVPlMXO98c5r3qMrXTPz7EzTd3uc9dAlN5+8ep7VyOrOxLZxg11N+GaIhTgnse1cxq8ToGJXK9Mj1rkqJammH3OduMcetJCPm/wpLj5uBwR60yP73XNeTNKMrnu29009PO6ULjIBrdgx5TZ+8OgFc/ZL8543Z6Vt28o2bXz0+6a9Gm47o4atr6GXrG8xsfu59a5O7BGBxmum1eTJKj5T654rmblxuK45HevExcrs9XCc25EgZgQSKeTkAdD3xUecZp8YLcZ/OuSm7M7nq9RRhgQCQaRkYZ6Yx+NLH9/FPk5UitZeRN7OxDzwKbtbHBqTbjnI4FJj5VPrXPdRLT0sOg4684p5ZSMYPWmoME9OKFYc+n1ro93cS6noPwc8uPVb1mLKfKCjivUvt7PPIiDhVxkdK80+DQZZNSaIHgKpXO4GvR2g8mQSGXDZyU9favCqSXO0fV4JLkTNK3uS6KQVcY6E4qGLV41mkRmYbTjYo6/SqUkIn8xwdhYg7PSo5bZPKfLlXAyCDjn61hUd9DvukrG+LqN96btyEZw2CRVQiPPyqZMH+IVmRieKEyKUbI5Pf86fDJP0JCk1CtbUiMluXwseTnevcBXI/SkLtC4aOchsZIaPP61mf2m7Ha0e7k+3IoN66yOd8kRxkg4Iq15F813c0fPuHh/5ZsSSSwGKSO9lCI7R5zxlTms+S+cxq7kgDuo61ENQSVVOAHBO3Y2Ofei667kq1zVN0sgYiZQ3Qpg5/lT47mNgpDqFUjPzAfzrEa7eVt8knlyKfmVTmrBlknlwyxvkffeMDj061m2aPlRqS7zkAZUnIKjOfyqBRHbqATk5ywwc1WCEnCF4dhHyRS4BqRXkjd3abao6Bhkn8alKy0BNLYepLMzDcqj7p9aPs6ht+zJbq6moGupXYnIbd0x0FTi9jLgSwhcDBKmpXvLUHNN6j/JlEatlkcH2ORUkUyw8jDM/Zh0qJ7m0wqiVifocimxXStMUW4UrngNgH9aS0dkRdPYnVwQ0aHyM+9SiYEMnVgMZ9frVCYyTs+4My5wNopGgXyyd+1wOdpOa0LvfcuNcMjYHBUcc4zUb37g5wWzyecg1UlH7tVwZSi549DTVlFyi/OV2DAVRx+JNZt2BOKLq3QfcpODnO3sPpS7ogSMgkdaoFZEDuYiykcetU2lRGLbdpfk8Hn9K0i7rUV77jmRkBKNkY4yDTgHZUBl3g8kYwRWyAJkP7xRsH3QO9K+nQrGS5ySMspGPyr65ptBHVaGaqny9pVfrk5NRCJJgcxEAnAzWjHZRk/ulPy9CDUqWO4IQhR0zubdnP4Vz8vu6lXdrFC3tVdNzBRtOBhactlGZH3rGSvORV+CzlRSDJt3H+JetP8gB5FMQG7ALnrWVmloQnYyWs183LRdTkBOM1wWtf6DrH2R4DH5lxGwl3E8Eg16oIVZCB86r8oz1/CvOfiNfwW1/aW6LicMruxPPAxiuvBSmqlj5zNY/u2bNtHDba4zSqjOYgYFlXIBHp71eupmCuWLeXjKgDvWbcmCG+imk3OEtxJDCTkE59fUDFX7e4hurWQoW2NhgGHT1r6ilKLZ+X4ik+a7MLUZNse9lwWGSDXNagFXcckIeeTXTaiBGgbHmRtwPUVzN6M856dqznF3Z00VaxzdyPmOKbAp381auTvkJYnPpioUAXmvIleTtI9tP3S/aqBjFbC4jt243HHU9ax7WUbuAT9K0JG2xZz1Gcd66qVkjhqJt3MPVPnI57Vz02fNxxjvW5qMmVOO1c/cvtZuenNePibHs4XmsOx37VIBleODUSOCg5+90qWNgyknjHr3rlSTdzta0uxVQqckilftSg+2KG5wK3exhchORnmlDY69BTiBlgT0oRdy8KSK53FPcoRCdzHsaAOvPGKNuD0x7Uu4AHPHYVaa2Zot7HqnwWTyYtUYYC5Xr1r0kxbMugEgbklvWvOfg7i20q9PkpI0sg3MzYPSvRIrlYsLsMI9SMivErR99tH1mBtypMRYDCCzgL5g79aeIbc5ydxOOKlzbkFmuMdg/fP0oS0DkMjByPvMT1+lZ8raud/Mthq6fA6SB/ukfKpOBVSfTdxykjR4AAA6VbkZgcF9p7EDiolZnY5XLL/EOlKMLq7I06FE2rwgK48xAc8Dmq8rLvJaFlYnAz6VtPOVGNvz+meahl2lCTGZMdcnpSV4kmSbWSfCKxQHjcMYrOlsXhYoEErKe5wfqK3jEqqzLHwRnDdqV4k8tiMOCoOQuMH61Mkm7i5dbnP208scrZQoy+gyTV03Mjwln/eSKchQK0o1OxPlBJ7qKH2tuQKGPsKB2ZQivoyFLom6Tgjpinzu1tAx3AoOB3NO+yxGVTJbAemKrzvC8fRo3BIxQKw+2d5xGY2LH024AqeO4bzXDJnHBB4qrGjQophnfe3UdqPMndipJbnkgc0lZDRcuLmBVIDcjnaKrG0eZhcTFJkb7pEYytVp/OicgNtDdQ2OKbDfy7AscYlUnB56VLTvdAaSRsJGIMiqBgFXwM0xp7iDIjkOOjZQEj8aqDUvs7shOwdsAnFT2uoQyyZLgFT97HJ/Cmm+oWHpqMmxztEgHBbODTk1GHy1V0aIN/Ax61BJNbAszHaC33l6VAZVcMcblH3WI5qGmxcq3L66hblwDIyMp9cA1N9sbe2xmK545GPwrHaTEgVmCvjkbc0xpYgxDSbcdAUxVRVlqPQ0VsdgxC747tk5NOhubpZmBYvEpHzMc1pvA1upw2R0I7VBOYxtRMHd1z3r7RXtYyUXYrxa5fQs5eJGUHKhVwCPWr0WuR4MksRMowQgJArPkbYCAgLkHABztFRu0kiFyxzjG3A5FQ433EpNKx1FvqEJwzq4ZuSpywX6YqyjwMS6yZXPJx/jXNWUhhWZVkMGVGAG7/WtKG/WQsWVQsYGSRndUezfQ0jK+5qttLMV5jXptx/nNeNfFtYYNct4IyGmCh5Gx6ngc16pHLDLD5nETNnAQ4NeUfFqTZq8WHDfuRvLc884rWjH2buzxMzkuVJGpKkmsjTlFwLaNLNZowo272PXk84q54cuJFtTau2WjY5YHIbNYHhe6OrWtiivtSwi5djuY5Y4Wuqs4FgeVy6gOQ3C4/KvZoe9LmTPzjFzUZuDMe9OGKEcbiMmufu9pZ1yBj1710uqAKHY9eSCK5i7kHLcHcO9dDctTKldGJeRGNskYzVRGIfGa0LsblGCTx1NZpBDGvLmrSPZp+8rGlbrjHz4GeamupDhgOnY1Tt59uOM/WnzycE5P0pRla5m4u+pmX3zKcEenNYkjDzjnkYrTvGODzxWO/L9ea8eu1J2PZwysidAPQADpiplwYwCMtUUIP4VOCBnNKMGtC5Sew/BwGJ6cYFREgkZz1o65xScYb2Fb26MhIdCB5j8ZB45qzHCvl4LlQvTFQxlcJgjJ6ilmn+zluQSelZSVti79BZIioz1U9zUYzvAwcEjkc062vY3I8zBHoelTb4d24AIR0Ga5766lRT5ldHqfwyDWfhsHyBIJpXO4jnGcA1163OQVXcpX7pzn8MVk+HkXS9KtIMKyRRqOBnrz/OtVpC6sqOrI44ULgj3rznJc1j63DxioJoYb+IblZQxP394Iwe2MUo5j3bWA9AxFJBlCvJIX7x25zUiXUIlkCuX9CRiibSjodGnUavmiMlWcRnuWzzU1veSxptLqT/dfjNRtLbTgFsxuOm3vTfKjgTeriQH+InpUpySt0HFrYu/b9mM26yH+8D0pVlgyzDcC/wB4AE4qsFYJmOQAtyeaaskkcZYEurA7ynUYqZWZo+VbFv8AdSxHZKCMYqMpImNiAx4weetV1LDDgDBGcAD9TSGdCDlTkfxA8VzuNthRdlqXGhP8BKhRkrSblgLrlQSO/WoGmYZMc3MmBjGQKVrsOxJeN3HGNuKqK7j5tSVoSYTtLEY++cdaimi3xp8uTjGcd6VJ2YZWPPup6Va80BQpI+vY0NWFK19DMEbrhXBUr3xUc0E84GB5TKc716VsW5jTd5WxMnnJ4/WmyAl3wobPRh0NQ4pkHPnTlkUuxzKxxuJJp5t4wqqNg6DAGMmtphErBCoWTbjaRUbWUbKuV+Yc5B6/SlJ8i0AwpofLXKrhVbDFWwfzqGdYyweJs56qeTWpNpoaJyHZC2fvDIqA6ZJGFIwVK9NoBzSk3y3QWfQy3iKx4ik2uSTg+lRqZvlMpPB+UitSaMoVTygT0NQm2jlLeYrARdCvSqV0h2drmZvmDuWDA7smTGcU77Z5hLNJ8x6jaeKtNCuGcSOvt0qJrRbg7/OCueoQ8e1KLujGzZ30NoVjdYlCxhRgA7s/jUU+nRuqgs6MRnBAzV2MrHGgxuTp1wBU0bQFex7Dcev0r7lrsbJ3RgvpTrIUhXbCxG45yarrpYWYuZSUjbAHrXTJBG0hVQwB4JFEkMapICqDZx0zmoirrUlxTOdNq+0l1X5jhSDn6dKaEAeQZI2YJXB61sfZER2ZPkYjqOCR7UyO2CF0+aNe/Odx9amUexjJNPQw7iVUlBJK+q45+teU/EuWSTV/JLKUKpGZCeDk8V7Dd274OGDsMjOOT6CvIfGqfa/FMluiKxhjCzg8jPXj3Fcs5TitDzsXByUSfwiHkuY4rK3VZYTumIbIIPGD+IzXetcBXKBcN1Ix09hXDfDx57e8uFjiEsc6gSqq8KP4Xz+dd1Lb/u2O8OynCv3NezgdY3kfmmauLqtFLVGGC0jlT93biuUuIy0h5DLnABrptRbahGBJuO4k9q5e5BV2ZuRnpXc5WTSOWhojOvIGjDbgVOeAax3OJR9a3L4q0eerHvWNMMSZ9/8AGvOqN3ue5h2PgbLv+lLOrHPIHsTUIZdrEsFHH3qa0ueWX8c1zRd22zoab1M+9yoO75T71lFSzkjp61fvm2gkrn0OaqwAEnrXmVFFz0PSp+7G5at14yeakdfTvUkAXbUjFSG9RXTHXUwctSpg7Mj1xUQU7jk1adlXJzwe1V3deaU5WNYvyHPMscTEgcdCOtZF1eZYjcR9au7WlYgHAXnNUhGZAHLjcWweOK8yvU00O2hTTZFBNKjAEla1NJcSXsYRGlYuAS3Qc80lvY4lJxk5+8a6Dw7pwhnVz0LZ5FcDrOB2wp8zu0et2D/aIwVxs244/Srv2ZUGfm2L1IOKp6SqtEh2EKuMjsa1jEs+TtC+wPH41yqopO57VJaWK0bpktllQ8ZDEipAq3B8tPk7Bwc/nUlxYB9oVtgUZ+XoaaLAqrtIDFIBwQeorqVpLU1cENltmjTZI4yvCkDrVSRPlBEQJwRwx5NaS2ckmwl8sv3T60jQeTuJUM4PzMD0q5S0FyaXRmpA6osjRupXkrnp9auRiVo2IGxT825ehHpSojqrNEu52/iY8n6imozrvR5iIuyY6HvWEdiVe437R9nXEkasc43KT096lhuLcZU4QH+L1pyYLNtGVLZ5602aJS543bu3GBVcyWjNH5kskca7RHN+NRixVox824ZJJ9aqhVDbmBwDjFPGIkBVjC5PG8ZFTzJk8q3LECndtTCr0JQ5pyM0chjJYY+7uHJqrFA86s6uqODgMnBzTY9WMKeVdI0vP8R5NQ2O6RpvI8m9WCttHIAyCKh89Vi2oGXj5ctgD8KoPqUJjIgZo3JyQw4x9agi1jl1ZQy/3scUh80UtjXtrq4liQbzxkeZtB/rSvczKpEwVgnRguDWbY337lQjKMueCMVJLq+xpYyA7DgL6/Sk4c+gQlGSuWodRVSSYWYHoaYL1JGOUd1Y8KRjFVoNRR0w3yFeo7ikjl3lSpPynPJqpR5VylppF7fCQcERuB91utMeIQ5VlK7xkHg5qlJcB5JG+XzT1B70LJvB2goWABUnOPpUJuS1KjJN2JDFlgjkEngAjrVeXTfKcqImfHUp0p0tysUZ/wCWmwcHvTY9SVVyy8nnnNNKxidOjNNsKFlVeSicj8c0b1gAO3cSc7s9Paq0N/bT8QyoXbG/5sH6c0+MxrG2FJUHdnk4x6195fSxKaRpo4cZR2G7HI6Co2n3g5Y7fu8jms268sj/AFhIODsViv41Tlg2u5iuZRHx0fIz6VDsloVdG2JRKzMxBAwFHT86SViVlkXBOONpzWQYVIUfO4PVg3T60iyGDaAGWLOd+f51mpN6D0tcsXVyv2VShw3cHrmvOfENnbWZnMaiF7hzLM6je2T9a7m7uY5fMwEk3cHB6e9cLrULO7hXbb2YgfL7moqwVtDhqy5r+Q7wRqcOmX0sL/K90AwK5IwMgLjsK7ATLKh24G0nI9K5DweIbe71DfKGnLAhyuS8YHGM9DnNdNEIxtEZwrgkhecn3ruwq5Y6n5RmcI+2cupm6kxhdj1U9K5+Yu1wV3DGc8Cun1BUeAld24jHpiuYviIrjC7ioAyc55rudraHNQ10ZBdR7oWbcNueMiubuPllORwa6Xfvtzxn61hXcWHJOTjsK4Jq7PZwrvJoqglOgBz2aopiBGxxknvTmVtrFmG4DOBTW+ZWX2zXJdJNHorQyryTcoB6DgVCkqrnrT7vOcelReQzKQBmvFlUUZOx6EbcquSrfIvGSOe9NOoIPMyTj1rNuIWSN2HJFVG3En5ug59Kl17HTDDxlqjTk1AHGDxVd7zk8mq0UW/jPPvVy2tIyx8zp7VzvFM39iouw6O7lkR1RcFgOTWhZQiMKCmc9c1HbpsPCfJ0561cRX37SfLPY9a5py9pqdFOnZ6CxJGGIDFtx6HtXR6MyIyl0BwfXism22CTBO7GO3Na9m8e8jj6NWF+bc6oqzsd7pl/GsXCuM46g4rpLK/hK8Mjtj7p4zXDWMjlFG9lAGAN+Rj6Vu2kWI1YkSQjup5rCbUGbxitzqVSF1YbMk/3TmkV4RKwYOHxgCQdfpWNFcxrFlM/XcRini5LAMLlg/q3zV1RasdEXZamqScKFYgg4YD+Go5I9rMqxgs38eeT9aqxXcuDu2k55cjBNSLetGFdlJBOPlp83Q0U7Kwot5WXblWA67Sab88Ea5PllmxyMmmSakFG5WCAnoe9CXLzxomRgnO4kZAobtsJPqivLPIJnH3xnjFOjlAddq4II61ZEWJGLPhV6EDrTghk3fMArd9uTitKeu5V77kKkfvA+NxOeD/Kmy7ygKscr3PzY/CpRbiIMRIHTsWXDD8qhkt3PGQVIycZ4FZS3J9CFmkG8x/NwCCoA5/Oq882JlMsbEAAnPUVPt5iREywPGw8fjSSSsXw6JG5OCzHg/ShQurgnqMFzGRIBuYHoD0qCSOG8VFUiFh1U5wauiFEVsMxIxnavFPIQlcFc9jt61CTW45pWMlLETxoQSygnhDg094JGXbnaBwCetTWiB4ipdlxnjp3qV7b5Bt2tkjknJqHfm0J5UijbRThyoTJX7rdSxpfNlWRlklaOUH5k29KkngkMxCOyFfuFBio2jdmfermUdZGOQa0d+orE6XC72ErgMORx1qv9tDMzFinq3ao5o5PL4RWI6k9T9KVYoQiu7lQeox0PvSSsg5ZR1CO9Kn5BlM8k9cVJBduQSxQqT8pcYJFVzHl2xOMJgkBcgilVpGz+9i2fwjZ0FTG7Ji9NTobzQ41YYbdKFAEjLwTzzxWZPY31urTQ+d5YPz7ZSoPrgelb+8Z6+WFGOeSaoalc+XFHEHIduArcbhX3TT5g5b7GVBqF5CpYyF1ByQ67vwzV231CbnECszfM2Bj8auadarM3+pwi43lCDj8K0PscUsUp+8VGAduB9RmqcXbQlqxz8fiSIowVWGT8ysMZ+lR/wBppdSTBnCKuNijP61u31vbNGFeNJgoADqoTH1rKTTLRZZJd+Yh1X7wFRTheQulileLIUJRQABzhhj61yuozBJmUYYMQAMnJPpXW6lpdrPbrIr8k8FMjNcpqFm/mEIvmRqeQOP1rKtTd7mEkrNF/wAM28aQz3Vy0ck/mNDEQckY6jA6Z98V0tm0MNuz7lBf7uGGc+nrXm0ge2mMizNAzLiUwfuy4HTIAOT71vab4xjs7IJfCafZ92cqCWHbPTpXRSqKKsz4DMMvqTk5o3Lo7ZyTuCkZIzmuf1YBxuVcMT0Het9XjlhMqFnLAOC3Q56YrA1IlncopY56dBkeldqqRasjxYQdOVrGdErBcEdf0rLu8F5PmwR2rQDMRIFwG6nB7+lZV0Hzu4wPvc81xOTd2enQTUrorSA7pMYO4DJpk8eEyMZwBUyhigbB69aq3pMcbFmCkdAeprjmm1dHfFuTsUGiJkJJGB1qUReVbNKwCqP7xpgV3hYpyW+8O5+lUdQvPNRYsbJV+VyMnpXlStG9z0oU3PQgv50u596J5agDgdzUCWxYksNrrzhe9XrZP3ajIkQHkgU+GDczKMMTn72RxXFUn2PWpwcUURE4cMykj1AGKsW8iBgTlcnjira2scZUfdxyd3SrCQuyKd4YZ6BeKz0NFF3uNQRsW3YB6/WrFssdswMaeXv6Kec1GI3jYqpLqe5XpV2KOSNVfiQKRww7Vk30N42HwmVnBCD5j0IxW1b2kYB81CHOMY71TtpjGGDxAnO4ZrR065lZyWKtHn5t38FRZ9CpXWpuafZYjwN2CO/WrsduU2lUMYHfd1/CorOUqm2JwVc8MT2q1Eu9wRw2eGzWN29zaJIJpASXm3v0UEYIqRJpSrqRkjkD1+lMEEgaQSAOrdSxwfwp8cUZAVI3kx0cdq1TujSw1r0iMFwS2MbTwKdFLNIC0f7sYxyw/wAasLYB4mDSAEcsGHFV3tkiiaQxIePlbJA/Sjl6isWY5WmZRuDKg4bb3p3l73ZpI1cHrs4NVVl3xRFJRI+OgGMe1SC4Zdic7mODj+H61RpFpInWIs5RJHUAgovY/Wp45LxNzK5LdCMcfhWf5032eQ7MhCQD3p6XrCMbfvbecc81cW4q6HoXUvp4yR5SFmPG5sGmJeRid3LSB3wChORxVJr/AHrGZNuc45UmjcrgsYT8hyWR8Aj2FSpfzDi1exqG/tCQd6qxOAoyKkbyXRAyIQDkHdk1kxw7lA58pzkb+cfWkWFI2YLHvZT98ZH5UXvsEHFyaZrMYmcgkqCMZXgH6VBMnlMAAwWPkFmyTVHzWLMY7hkJ52kblWpRLcoiNlJR/EzLg0Rpya0KlOK0Y+yizHmTpz8w+tSyJFsA+cEe2M1Qgv5LdWDWxOWJyrdquR6zZyJsk3ZzzvB4/TFUoW3I503oI4Kk4iCgAFdx5NOTaQPMVVyeTTo5oJdu0htzbVYmpPL2uQXRMHHJzn6VMtytE7oqNEsjkspMYOEI9feo5LOSUyKdqnIG0dKmlgyAfvZbjk4qKWKVQsrRkqTgFT1qVqjXm5lqU30qYMzpORjAO0ZqN0dnYMqvjgGrihmAXb5bEnoeKSKNUBHmqrZ+YP1qbJHPZM69bTduZ4iZOwB/n7VQurGE4kZWZzzl+Qn0qBb5lkkZAyB8AorenfNNOpK6OFieWNjjO7OPWv0Jxd9Ck1HQmtrVLSQtD8kgOdwONx/wpzXEsjurs8pUbgScbT9Kiju43ckKFVcANmpt8R3OD5h64FNXejJknLVEc0QWOJjKZSeXPoewqqW8seYF2hv4QeoqyxZ23c+WeqqKq+Z5ncfJkL9K0jFRehDVincuhzu8xYu6joPpWJdsrWwXGVUnDL0P1962bu4CxEOuN3Yisi4ZVDoBjbjII+U571nWi3GxlPVWM103QlmA3LyuP61lXtrINpV2DL8wBPStxkVwCSV9M9G+lMlt1nkk3Ertx8y4rx5p3ucTpJpnMfarmziQGaWRI23QwknCtnqfap5vEkd3PteLayuMyudoQn8avzwPlxndkYBAGaxL3SftsrF4tnbIHUep96UK7hueZPA05XaQ+S8KytEjJNIzZaUHJX6CkkZndmMi3agYJ2bSPrWVJoUlsXkjdgw5yBjp0qaXWtRiKNdQJsjXG4cb/wAq2p4iLdpHDLByh8JZjQRbgVKq3TNZmoK00gUfPzhSamfxAEViLeTJ+Zi+cAf7NZbm8vHzFEyoeQxHA965qtem9EFHDVOa7HzXCW0GFm2XQO0IB70mn2lwZJJHBErnPzKDkVo6foewCSSTzWkPJK8fnWvDYLBGxTchJ4UkHNeROornt0qDRhLpvIZX2MTgqP61bWyZQRwSO+K0WsTvLsMAkZK8n8KlS2UZIbn0NZNcyujs5XHRmQbTLg7enr0NSi1eMF0Y7m6qBwPpWske7jbn3HSohKqqHXBBJBHcVlzPqUpJKzKf2Z49g3ZDeo6U+MsrMhGMdM96seYzlkChwTj3HvzT41RlTBD4OM5HFG4opXuhY5PObLqMdBVuGPz3GAFwMYI4b60yC0WUtHuwV5JFWoLXYdg/eFug55rObcVoVK83Ys29sYZFWN92eoUdPpWnBFJGnOSy8qpqlaQyQg43KSM7WHSrtvLIX2N8y4++Oopct9zaKs7Fv7WxRSyANjncMipYbzywAGaINyCD8p/CommVflcI7KOh70m2GXDFQnsTwPpQtNDVrQui5MisxPmpTRJC+DFIA2OnbPoM1QEQjUpHIWGc/LT5IpEETEee3UHoRVxdtDNO5MYFlLbosv3AOMGpbcKFwNrODyMbs1QjdhcF2DKw5IB6/WpTdK7DcjKc5DRnH5mnK19Ci6h3KwUucHO0HAz9Kp3SPsDLkSA5ZYzUizK7sXcSHoDjDD8ae5haJookJkHVs9/enF9A06lVJHSIDcofq29u1RwyvKHfK7BwPmxVhYrR2+by/NIw24nGfam3tpDGyR7/ADHHJ+Xb+WKpqz8heaKz3jndHsIA7hqjGoSIqqu9SDgMGzSrYqJXZd4PQbuhqVrcgOBkbRneORQ0nsTBOOrHpqEgYBmQ+uKka/Dl0EncYx0qoiMuIshywzyKjiiMU8QCbkJxS2Whpc0xPK0QYqWVf4hgirFpcfaMsFIKfw5+U/hVBmSKJgBsweST0pI7lirSDaVwMAd6lSbJt1LrNG6EnAJJ46AVGtsqttjkeKMYOM5DH8aga/BgRQy4bOQO1SC6hjj3NIhAwApJqal90WpFzM2wK0xQKc7scGmx3lzEAgKS8nkHp9Kpx5dpTGxKDqetJsSN8IweTHqazTadhpplyW7UKwkjkjJ74HH60GWAqp+VwRwx71nC52SkbyGHcjPFI0qOxKgOP5VbitxqyOoKJ5blTucjGV6A+hqMWrqCBtRVAyCcbj7U5VMUQO5cK2SFPX61Sm1JnZka3WQqclkbmv0h+7G6Ik03oLHazCYt5ZjQnnBzmnrcC0MoEjH0yKhtdUVZJI5t0fORnk4qyJ0ZXEKg7v42FZpOUrhBW1IZ72dwdwMWBgAdDVSXUHEkK7Qp/iFTXKM4fapdjjnPSsuVH4O4jaPvHqT70Qi5T1IfusJrzcGVmLgkjI6iqUt0kjI0jEL9372c0ydpGijZpQrZJ/d45rOlk81STGNwyAR61U23dMybuaN7MApVMEbeMfwimblMmwIN6qPnUnn61hEtApJkfn73PX2FTNqr2ioQpG/qXOa8aUm20Z3S900pAHGGTcT2JxVdlRQdrsp6FcZxVQaopQIWYFj98jofao0ujKjlTtC9WPX8awaihOK3LNxtdfL3eY4+6jDrVdrISOyuq73G3ZjG2nQPhV3TIdx4ZuCKWC5Ku+9ehyrnG6sbpakR1Q2Cytkfa77wvysDztp0VltkkWMKNv3WHQio3l2EeWV5O5iPvNVmDkZwGfOW57e1cTSvoTya3QRWkkcvzYeNuNijOKbJCVYRlQyg4BIxVqOVIvNCpn0OaXKPEj7fmYHp2pcjauhpSRWCBcqMqV6FWpIXIlG8KwB5yvP51PL5YVcLvxzg8c1DsZ2LLJsZ+3YUoxlaxqrtaksqrLApZQsgJKhelMe2SVFE0SvI3TdlP5CkWN4olBk81cnO44NWjMZYNuC5AwgJo5eVFezTVzPbT1djjKLuJ27s5oXSlihA2CNmPGByavq0TFU8sFgPmAPKmngYJLzlVHQEcisrJ6iiraGfEsiTMqzkYwGXFX7W+aNtx+cA8Y459qsxwjcTtEgX5i2R8365qrvEbjdIwV2yFCjAqJU7oa5ubTY0EvEmKhoyz7RuG44+tS+bsQiJ8p3x0qms8ecMcjoSRjirYt4zGCIwIhyCG4NZ8ml2zp63Lwmg8su6KygDaSetKkUUv7zaVGOCoJFUoLJvMkEMweNv4GXIA9qWC0nmjKxsxKEgCOQrj6jFc7vzWQXLwWKNch9wb+Bhg1MEGweWMN/DUNs0r7iwdlAAGF3EH3NTLMcgSl0bPAKGhtJ6itYbNlIsvEGLcMeaYvlqhCE46EEcVZRgzZDkBeScjn9ahkTdukCtHngMWyPyq07oZUbyI1we5wT70ySGGNAgDKe7Z+9Vi4tpliQkjB78VWjikVtxUyFerVcdyJLS6Io7QyMwWQYJzgdR+dWJ98cjqJA3AwzHBP0xSb283HTeRuwvShwrkplTjoQuDitZS6BFOOrFFxMiKJYj8v3ctkGhLm3C7Fcxk/eyD1PWoTGVGFBUZzgN1/GoCspdyzkK3UNyKIKNjRyuaMk0QIO5WRQMHIzUQMKAsAODuAzzWf5aopLFQegYDmrOwn5mkBG3I9AfepqWS0EJJG8bblTKucvzniorkqpCCY7eMKB/OnG2l8wM5LhuSoNAS4ijfeTKG5VmUAqKys46snUrtdo5ETbVGcDb1pPtAhc4IwpGXAzT96xQoAodjkneOaijZYQWbG1uHC9Vqr860Jab0JbS4lOGWUlnYgkA9KsfaGVziTDjjpyfpVLzXikLI7eWf4uox/jTczSDCv5ihshh1H1qN3qNe7oy2NREpkXILdORipYLy3jjAb73fNZElx5rH5AOeGTvVq2uYo4grWxdh1YjrVMcU5vTY0rq9mWA4c9RTLGZ/Nn+YnjvRRX6NP4CIbFn+0ZopJACp4HJGTWhZHcrZooq6R0R2KmoSME4Yj5h0qrrJ+ym3dAMyD5geQaKKun8TMp7mdMwNuDtUHd2FVpvlJA6UUVhV3Zj1KVx80RyAazrceZu3ktz3oorw3uzln8YyedoA7JgHHpST8iLkjcvOO9FFc9Q36EMjmCEkAMQRjdzTxfSlJuQCMYIHNFFcj2M47ElndPLD82Dx6VMk7obUg4LHn3oornRtHYuySsZV6DntTfNZUyDzk0UVovhLK93M6Qkg4Ldakic+Tvz82KKKyJLZ/1H/ARSElLUMCQfWiihbGdQcnyrHjqx5Pc1Zdj9nL/xetFFShUvhKUNw13PBbuqhefmUYb86tW/LtEeUU8A9qKKiodcNjQihQTOuMgjkGi4sIwseGcfRqKK5JbDRHqrvp9pbSQSOjFuTmnW2r3MV4m1wN2M8daKKmlsM6axndoCQdhZjnbxVuOAXi4ld25655oorZ7gUbjS7fEjbPmx97PNULm5eyhXy8H/AHhmiipAmS4aa6k3BflQYwKczEYwcZ64ooqo7gPmQRW77Rg8c96rQ8x887hzmiilU3Oz7AyVRgjtimTQIsSYH3elFFEdjlluVhEpxkZ570R/upfl/iPOaKKJEjofnt53bllcKCewp2NzkEnFFFdn2CojCisrAgcDg96qH9zCrL1kB3E96KK5Y9SftkUCjMP1FIJGeQjcVXzNu1eBiiik9zSW6JRGoQ4UDaTjFMMrGTGeAoA/WiihmtHqf//Z"/>
  <p:tag name="MMPROD_12240LOGO" val="/9j/4AAQSkZJRgABAQAAAQABAAD/2wBDAAMCAgMCAgMDAwMEAwMEBQgFBQQEBQoHBwYIDAoMDAsKCwsNDhIQDQ4RDgsLEBYQERMUFRUVDA8XGBYUGBIUFRT/2wBDAQMEBAUEBQkFBQkUDQsNFBQUFBQUFBQUFBQUFBQUFBQUFBQUFBQUFBQUFBQUFBQUFBQUFBQUFBQUFBQUFBQUFBT/wAARCAUAA8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NkiZI2VWj27tzKv3ab5W3zm/2fm/2q0LiJkkVkVNq/NtqndI395trfM1fJxnL4TxOXmkU4/kmVmXb/vfxLWtDB5Ue1/vKvyrt+Ws+zt2abcqrtX5a3IXbcq7v4v4qmUveKnH+UcqrtjZI42+X7zN81OVtjfKqqy/d3VJH/rP4VVW+ZVb/wBmokt2RmZWX+9u+9WUpmXLKILF95kXarN95m+7u+81QzReb/3ztqZfkX7qs33Vbd/49UMj/MrbXnb/AGm27ttQ5yNYx90p3UTfY23MrN95a57UPmuFYbvM8vbW5dN+7Zt23b8sm1awLrdL+78td3+z/wCy11Uzup832SNpd8axqv8Aq/vbabIy+ZuXa25vvf3albbLtZfmVv8Ax6pPlfzF8vduXdt2/wANdHMacvK5cw21STzI2bb5m37rV0dvEu35G+VV3Lu/hrBsWb7WskrbvM+VdrferoLVGWH5dq/3mrlrMwnEnaJm+Zdqs33aYrttZW+Xd935fl/3qI93zN833tq1Z/cvHt2tuVdqrt/h/wBmufn5Tl5ZcxXZPK3bV3fwqrVE0S20m1vm3fw/e/76qxv3yfN+9+ZtrMzf+g/3qhk+ZlZv3Tf3t33VqToIJtqySeVuVfvM1YOtNvk+VW3N/wCO1u3G5ZmX/W/N96sPWZVVlZF3K33flrroylzGlKf8pmQxKm1fLaXd/E392r0MSpt3NuXd82771Vrdv3itt/d7auLtZV3fKy/e211TkzWRJI3lNuRgqr/Ev8S1BH5ks371n8z+7/eWrDfe+aNdv8W2o44le4X5W+98rK33azjII+9E17dG2r+73f7X+zVhv9X5ixr8vzbahtZd0a7VWrkm3a3/ACyb+H/ZrkqfEcsvdkNWJdzKvyqy7qhkRWZtsf8ADtb+61T+UrfKyrEv8P8AdqPZuZlbd5bfLuWojPlIlGXu8plXkTL/AA/L/drnbp/m27dzL/wKuovE+bbt/h3KzfKzViyJumkV/wC797+HbXoUpnTTgZ+z5t277q/KyrV7TYla4h+8zSfd/hpVij8xWEm6HazbadYxbLxdv3Y227vvfN/ereUuaJ1ygdLaxfL8+3b/AM9Pu/LVryP4k+Vt21abHbszLt+ZvvVa+/D5gXdM3zbm/hryuY8+cSv5StJ8rK3y7f8AeqRovKh+XYzfd/dfdp7RK37tvmX73/xVMZdk25P9Wq/xVhKpzE/EV1/1bfNtrL1ZvNtG3ru/u7vvLWrM7bf9n+7/AHqxdQl22y/MrL/FXRTlKUjqpHNrEsW7G1ZGb/vqpdq/w7fl+7U7Ku1m27pP9n+GktV81tqr91f733q9Tm5jqnE0fD8UayNt+X+9/EtdCu5Fb5fmX5l+Wsfw3LHF5jL+8+b5Vb+Kuhs2jVl27tzfxN/FXnVvjPPqwGbpGj+Zt393bViO1bb8y7d23733ttOXbtVm27d3y7acrssKqjN/F8rVy+0OXl/lKv2XbI33dqt8y1XkXzW+b+Ja0mlZo1bau75v+BVXmi3eX5Sqit/C3+zVRn9kuUTF1CBooWX5Zf4dv92sqDbt3LuX/ZrY1SLaq5ZV+Wshf3W1kb5vvL822u2n7yOml8OpYhZfM+9tX7tTbI3hZWX5ZPvK38NNhaP5Wdl3bvu1MyMm5f71Ln5S5QIWi3t/D833drfeq5YxN5i7f92q7Krfd2/w/wCzVrTXaWTay/7v+zSlUlIXwxNSNFT7275vuy7fu1Y/eJCrbtyq23/9qm27tu2sqqv8W35qd5Uiqzf7X8P8Vcq/vHJyx5iNfmbcvyru+albcnmfMu3+638VStP5Uf3ty/7v3adsWVdrsqqv3fl3U5ylE1jyyKNwrbY2Vlb+Hc3zfdqreLHLtZm3N/Eu2tBovKZdrL/eVqoTNvkZV2r/AHd1TzyN6dLmkYlxEyXkjMv3dvzLQy+e3yr/AMCVqmZF+0Nu3M275t3/ALLRt2N8u5trbVrq5jpcS3Z/NtZW/efxVq2+1pF2Lu2/das/TU3t/Dub+7WlHFIn8Xzf3qzlI5JSKNwn/fK/w7aotAybty/LJ/zz+8tXrhl8z+78v3mquysrbm+797/eqYlQjEI1+VWdV+75atVi6RW02NW2t95mbbRG0ar8/wDvLuX/AL6WpL6Lda2reZtjVflX/gVaxCRkx/PcNukZvm21uWtur+Xu+Vf4t1ZNvFuuF2fe3bWratUWJm/8eapnPlI5ZBJar82+RVZY1/4FXLauv75WXc397/ZrqbpGaRmRvlWua11dk27zPvfK23+7RT3NaXNzGPIfuqi+V/FT7OLdeKrL+7/3trNTzFJ/q9y/LTrFN9yuz7qt/FXdze6dkveOvs9ywruXcrNu+WrSxLLNuXd/Fu/2aq28vleWqsv3t1Wtq/u2XdKu3btrzOb3jypylzA0UzNu+8rU1oN8ixtH/db7tTKrfLGzNub7u37tLtZFVmXczfLWkvh5iYqUjMuIvKhbbJujZtv96sfVt3+sX5vm+Xcv/oNdBJ+63fKrLWDqm1W2r/e3Mv8AtUqcveOulEo27NvXbGzfxKtXIdz7fm+622ofm85m3fd/iq9C7My7dq/xfKtbOZvPm6A0DeT935VX+9/FTbeKRJmX5dy7fu/dqaT9633l+Zflot9qsq7WVV/vNurMmPwmhHEzqrfLtVfvVJHazS2/mOv3d3zbqjh+8q/dbb/FUyo0Srt3NH826oj7pzSjL7JDI+6OZnbbuZd1Y99E21v4WX7u771bSrvX5lrL1D5l+ddv8TL/AHa25iqXxGND5zs3yrEqr8zVZ2s/l7W+X73zVHGiu3yfw/8Aj1WI93yyf8BqpSOmfvDldpV3M33ad5W5tyqzM3yq392p4xGsas+1fl/4C1Ok2+Xu8zcsn95ajnM+UoTRbLjd5Kqrfd/vUWMTfalbd977tTTRfe2t96o7fa8i/L8q/dqvaGkY+6bkNu23+83+9S7Pmj+ZlX7vy/w0yFW2tIrf/Zf7NWJHb5dy/wDAlX7tcxhP3Snbr/pCx7WZfm27l2q1V7jd8y7mX5v9U393/aq1Iizqqs33v4qhuNvzK237v3m+9urTmM4x5TkdUTzb7cvzN/dVa1NPt5Pm8pt0e37v8NQah/x9bVX733l+9V+zTyo2j2/eX+9XZKf7s6pfCTW/ytHG3zNt3fN91q0tu9f9n/2WqMaLEu5/mj2/L81a0crNGzfNtX+8v3a4pSOSUuUPsqru2r975f8AaqFk3SLsb7y/d/iq5HtT5v4lX+Fqb8sUjbdqybf7v8VRGYcvN8Jj30WxljRW+b7q/e21h6hE3mblb5f87q6K8RUkXdu27f4f4a5vUl8qba23/gPzV10Jcx1UuWI23f8A0iNfvbf733mrQaDcqqzbdrfL/vVRhbdtZF+ZV+797dWhb/vV2syr/Fu3fxVczSUib5fLaNpG3bvu/wDxNQzfPuXd8y/Mzfdp67trSbtzKvzU9otki/L83+1RCRzSlylea3Xy+FVl/u/+zVZs4tkK/MzM3y/8CqBUVW+995d1WrVty/7X8O5aylKRjKMSSPzPm2qy7f4f/Zamki3yNtX5f7rVJap8u7b95vvf3akmRmZWbajbfl2tU8/vESjy/CQquyRl/wBb8vzNH/6FTbhN7L5Xys33W/2ateUyLIu3au3c22hpWl3b13bvm3bvu1T/AJjKPNIoNBGse1/9SrbY2b/0KsbVLVVVt/7r+LdH/FXQtt8v5fm3f99fd/irA1Ld9jZv9n7tVS5uY7afxHPrK3mQ7Nu7726tzTYmeaTdJtbd8vzfdrBtf9Yv3W/2mWt7TYml+98u35WX+7XfULrGs0Sq3lqu7avy7m+WiTb8rbUi3bd3+zTo/wDVt/z0X7rKtTbI4o9rfOzbflX+9XLHm+0eTKJZkbyl+VV3L+8VW/8AQqzJmWWTzP4lb7tTXkqxKzN/D/tfd/u1UuNokaN9u7btX/ZrmjzfEb8vvFm3n/eNukbd8vyr/DWhM6uyqu7cq1l26LLI2F/2fmrah/erG3mLu2/K38S1lL3feNJR5RisqfdX93/d3fdantKy7vKVV+X7rN96m71nVVX5V+8v+1to+zsqr/u/7tRzcxylpfL2t8q+cq/+O1DJ83y7mbcu3dUbOzRqr7t3y/8AfNOaXau5W2/Nt2/7NZr4jopx5viKN9uSHzPu7vl27f8Ax5q5y427tpj/AOA/xf71dBdMsVu2zarfwt/ermbh285mdm3Kqq3+7Xo0fePQpRJY59sSqq/Ky/LUi7Zdu6NlkX738PytTVXcsbbdu37vzUR/dVtyq1a3NZxipFixVnb5F+X7vy1vW8v7tpFj+78rfL/FWDYu3nR/K3zbv+Bba2Pl8tZPL+X7u6uSrEwn7pab5tv3f3dSLKu359q/7St92hfn+X5lkb5tv96mtF5Rk+X5m+9/s1ySic1Tccy+Uzbo13Mu3czVXaWR/lZt0a/xMv3qnaX+H5fJb+Fv92oJvu/L/rFVf4qqA/sldpdqt99o1/irD1J2lkXau7cv8X3v9qtubdtk3Ku5v4a5/VvMaZW3Kzbtv3q66PxF0ox+Iasu75drKrfNu/vLV2Hb8rJ80f3qpw+XLJGqr/e/+xq2vzwyfL/Ftb5a3mdMo+6FxK3l8NuX+Hb/ABf7NOt1WTyV3bd33tv/AKDUW1Vb51Xb91mapIUXdHvX94v93+Ko+yZxNy3n3wq275f++vmq38sUf8Lbm+bdVGzl3Ku5V2r91d38VTzP5UO5a4Zx94JQiTSK0siqW+VlqvJEytuZvlkX+992nfd+6rMq/wB6kZlRmZlXy/8Ae3VEYkcv2Sjffw/Lv/8AZaw5PlkbP+r+981a14y7d3mfK33l/wBmshpY3aSRtqq25fm+6tejSib0o/aGttWRcKv+1/8AFVY03/j43fM38S7arxKqrGrL80f3v9n/AIDUumt+++aRdrN/D83+7W0vhNZo6233bWZl27dv3fvVYj+X99/FIvzL/DVO32xKsi7m3bt1WIdqN8yrtb5a8iUjzpk3+qkZW/iZWVttV5rjazf7X3mqRX+b5t23dUUj7vvL96sSfhILjc8fK/N/DWRqm5oflZty7v4q1Zfkh+83lt95lrIvtvks33a7aXxHZSjGRix/IzMn935qVm8uRWX7v3mb+7Uq/wCrZf4vu/7tLGyy7mbb5f8AtNXp8x1uHKbHh99iySKu7d/eX7tblq/zLv8AmZdvy1i6Pu8zcvzR/wDoNb1r5e35fur975v4a4KnxHm1ebmJo23R7fu/Nup0i+UvzL+7Zvu/3qhXbEvzbm/vbaJJVZVXdu3fw/8As1ccY80uUyixzblk+Ty9rf8Ajq1HdSszLt+ZqI/3qqvzeWvy/L8tR+V8zMv3d33f7v8AtU5R5Ry+IytY/e7m+X+7WdHtb733v9qtHUm/cyMu1drbazrNlj8tXj/2f96uyHwnbCPulldvmbRH827dtq39+Py12q3+zVOOX94rPuX5v4fm21JHuRdy/N/ealLYnl15Qk2/Mq/3flWrVijPtVW2s38NUpG3Nu+7/C22r+mvtZWX5tvy1nL4RfDH3jYVtzbm2/Kv3lb+Gms37vcu75l2/wC8tG35m2r935dv3qcvysqtu+9urCMjk5OYm3N5K7lVl/u/d21XaXYyq3+9UkafMq7W+X5vmok2uu5P97+7QVyRIZG2sqv/AA/d+b+Gs+4ZdzMrbmWtKRVlkX5V3N/eqheJ5Cqqyfd+ag6KaMe4VluPMVvl/wBqmR/6zbu+bb8u2nSbZZm3bdy0/a0sjbmZfmrsjsdMvdiaFqzP0ZZVZf4a0YZVljVYmZf738W5ay7V2gXajVqLKqQ/7Mi/drmmebPliU5n+Xa3/Al27ttV4/vL8u3b83zf3qkun+Zm3NtZvlWo47pdzRr83lt8y/erSPwnRTjEtQyr5bKy/eXb/u1JeL5Uaqrfdj+VlqHzfKb+8u7dtqbVG8+aTbHtjZl2q1OMQ5YyM233fL83/fNdFb+W6x7VVmZf733a56GVvO2r8q7du6tm32szbm3bfl+WlKPvD5uWJKyrFGzbf9mRl/hrn7+zkumaRFWXa25v9pa3WnXy5F+Zt33v/sq53ULiSzulkhba33fm+b5f7tXHV+6KmZcyMm5Qyqy/K3+zU1qqpfRyfM21v4f4at6xdWt15MyxqrfxRfdWqmnozXEP93/Py10/ZOz7J1mnq3+z/tf7VXo4PKk8zaqbV+7/AArWdZrv/d7Wbd8rbqt7vNkVv4fu/LXHGJ5s4EnywfL5e6Rvm27f4v7tOkfe212+Zm+X5v4qGfZJJ8zMvy/epmz738UjLt27dtZcxHIUpGZZPnjXd95WX+Kuf1Tc8m5m2/N91a6KSXbMzP8Aw1zuoeZ5nltt3f7VXS+I6aUeUht5fKk3My7a0Ifvbd23b83zfw1nKsPnbd26Ratwyt97au5v73zVvOJ1Sl7paf54/wCHd/eWkhb5t33mb+9TfNX73935f96n2t1tbcsbKzfw7ay97lMjW3tthX5vu/eb/wBBqaN2WNmdV+X5flqrH5kq/Kq/7VWoZViZleP5WXa3+zWXMc019kpzPujVmVlXb/F/7NWReMzRzKyq27+9WzdRK25mZmXc23+9trG1BvK3ZZf7v/7NbwJpxjKRlW6NuVmVdv8AFWjDFtWOQLu8xd27dVSH721dv93duqxC21m2w/N/eX+KtpncXYWWVV+Xdu3L92mfL523cqrt3bmb+Ko1fbtbb8v8KrR/EsjKu1f4axRk19khmlZpG+Zf9ncv3aS1i/0vd/D/ALX3WpZH81m3bd3y/epLWVVlj2sytt2/N91q1+yaRN+1/wCPdtuz7v3t1SNLsk3f+O1HY7vu/wAK/eZv4Vps3yRttX/a3VxfaM5SiNk+SNt3yszbmqncN97czN/ErVZ2Kysu3+7VS8Vtu3y22q3y/L8tdEeUnlMHUm8q+jbb838LVoab+9VWZf4f++qz9RZVmjX5P/iq0dJVVi27trR11z+E2ceWBft1j+VvJ2ru+7/drQt381fvN93durNtX3t97a3+9Wktxv2xyMv8Pzf3q4JHDKBMzqn3Y/8Ax6o7htzMy/e3baG8xF+fczf7NNk8uLdJ8q/L81Z/4S4+8ZsjqsjNuZmrJvH2ybV+ZV/2tu6tu72qzNtXb/F/tVhasu9vmbyoWbd92uui+aRvGIQ3Ct+7Vty7t21v4qtQwfMrbtzbm27qzYfm8tiu2T7v/Aa0IZWZmX5/lreoXULTboo9sXzbvmkX/dqFX/iXbE38P/2NSxq0TN5u75vm3bt1Mk2/u13fu9v3ax5jnlErxpH527zF+7u/d1ftUZItxb5tvzMtUo08qRm2t8u75l/hq3DE0X7zdubdt27v9mlMylDm94uxytt27lVW/wDHqer7lb5WVv71VlZbhlZfkVvl/wCBVJG7eYq+X823bWRm2Ekrfd+7uX/x2mR/KrRq27c33WpZNvmSMyq0jfdoZvKk27vlVtrbasUY+8Rtu/ebvvK3y/N96su+VZY2+X7q/LWpcJ5Ui7v+A7WrP1BFW3b5vl+ZvvfK1b05cx0Qj7xzVvuT5ljVW/2q2dNuN275WVqxrXzEZvmXay/71bGn7ZWVljVm2/6z+9XdUOqUIyibccSqqtuXcv3f9qmqzSt8zbmVfmb7u6m2+2Vlbb/vfNTvmlVWEm3+Jm/vVwyPKlHlkQySt/q3X7u1tu6q7L+8b5f3jfNub7y1NdeXAy/Ltb+KqkpZZJNkirI33Wanqacpb0/asnzM+7+FmrWhuPN8tvu7fm+792seHzGj+ZW/2VrShVdvyqzLHHub/ZrCpE1Zah+Xd+8X/wCJpzXDM3zL/tLUH+t3MzL8392pY/l8tlVP93726sZRMuUdI6y/N/EvzK3+zUMi+U38LL93/gO6n7W3fd+Zl2/eqtv+Ztjbv7zVES+Up6l5bboyrKv+zWHNueSNlbaq/wCd1bN40bwybmb5W+9WGy/ej+823avzblr0aJ6NCPL70h8bMu5fMXb/AA/LUjNtWNQy/M25mX7zVH827y13bm+8v/xNP8pnZW2/u/7v92tS5R5pGhpvzSK25fm/ib5t1a6p+7Vt25WZV/3ax9PRvM+b7v8An7tbEe512qv7xf4VrjqHLXHq+1tyrt/iX5vlWp/l3fK3yt91ttFu8cqru+X/ANBao/urtba0e7+H5a5eU4l/eHLEu77zfd27v9qmyKz+XuZt23+Jab/rd2+Rpdzbv++fu0XCt5kexdq/eXdVx9035eUq3ku35d2//po1c9cKsUzKvzMv8Nbd4m+NpN3/AAGsKZdtwrbd0f8Adaumib0h1vEsSsr/AC7vu/7NWo/kVt7K0bf3arK7eYu35mZfmqwtvt+ZW/4DW0v7x1SjGUQ8/Yqt/Cy02GPfc/J/vfe+7UqoyL91Zf4fmpumyr9q2tu8tanp7pzuP2TbWKP5ZP8AVKvzfdqZvlWNnjqvb7pV/iaRv4as7ZPLVWb5l+b+9urikyQm2yxt8y7v/QaarMqrub7v3W/2aRtybt7L/wDFUkkrJ5isu7+Hd/Ev+1U/4SZfEZE0rfM33ayppVZmk+Vv4fvfxVq3jfKyr+9bb838NY0aK7bfm+78qt/er0aXc0h7w35nkb5drN93/aq/pMCyruKtVS3Xeqqyt5nzNt/irU0dGby42Vv/AImtKr901lH3TobGfZDHt/4F/u1Ou1t25v3f3VWqu3ZCyn5lX/K1Oq7Y/mk+7/tV48o83vHDKPvDtmzcu37393+Gofm+b5vm+7Vj5tv3lVv4qqzOybtu1m2/e+7RGIS5SO8+W33bV+X5d396uf1Td5ce7cv/ALNW5NF/Cu5d33l3bqxdTZVhbcu3+Jfm+9XZT1kdND3WUm3eXJsXd83+7TbfbHK27bn/AGqdH95lX5VZf96hNqhlEis3+1XYdZtaH/o/zK25t1b1rAqR7V3Mrfe3VhaTEyL8zfxfLW9Hta3bczbm3V51WXvHm1Jc0hsiSMqssjKq/wAS/wAVNjZmj2v8v/j1SeUy7WVW3N/6DR8vk7vu/wAK/LurnjIz5feBm/ebvmb/AGf/AGao5m3t5car5f8A6FQyL8rbv93+7tqKTc/yu3+7trb4g+KRm30se2Zl/wBXJ91fvf8AAay4V2xqu1lX5tu3+Grmqf8ATLZu+7/s1WjXbI2dv/xVdUfdidcZe6Wl+aPbubcy/wANWPKX7u5lVf8Ax6q0bb227V2t/Ft+7Um5vmx93bt/+yrAyfN9ojkG6by/4fvf7NaOm/d3bWb5t3zVnybt38W3b95a0rFlij+bbu/hpVPhH9k1LfcrMu37q7vu/wCdtSK0aK277v8Ad/u1Ev8Aq93+qX/Z/ipGZnXyWb5vu/drH3SPhF89ZW3P+4Xd81Pt23Myqu7/AHvu1HtaBWX5m+X7tDbol+X5l2/eWtox90y5xtxLH91Nv+9/FUF0v7tWWT7rfw/xVIyfKrfxN8vy1SvPlVlVvmVfvf3qz5feOiMvsmNcK3nSY+bd/Fu+9T9zeZ83yyf3fvU3ess0nzNuanQozK397/arrZv9n3jYtX2fMy/Lt/8AHa0G+WPd97+7/erLtd37tVVmXb827+7Wm0uxpFX5f7u2uP7R50oc0jKmZvM3fe2/eWq8f8TL/e+arF588m1tu1fvNUEaqPvf71dX2fdN4+6W4V3NCrfNubcv+zVi+SSKZv4l/iWmQ/65d21tq/d/hqteN/pEkb7fJ3btzNSuXykMK7ZOW/2v92tpVZ9rbf4d21axLVGWZv733vm/u1s2+3y/vK23+GspEz5fhBpVeH/V/M3+18tcxr0u/UFby2b+JmrpWnj8tvl+9/Ctc3rC/wClM0u3/Zraj8RVCMeb3ShN8jLGzK275V3VY0998saq3y7W/i+aqTXH7z7ys1WtNlaKb5923c0e6uyUfdO2XunVWKboV+b5t38TfdrQjiaLb8zOy/N8v/s1Z1n96Pb8qt8zbq0ZG2qrfK3yttZfvV5bPNlKUZEc11tbc23b/FRNufbsb5f7v96m/wB3bHu+WjfsZdm1dzfeWnyxXwk83MQtKssfy/Kq/e2r96ud1LdLJu3bl8z+7XRNKvmfMu2RmZvm/vViX22f+8v7z+Gqpe6b0o80ilapGvmbmVmX/ZrRVV/d/Msa/dVf7rVT8ryNqjbuX73+7VqH5Pl+9t+7t/hrabudFX3Ykki7Y2Xavmbd3y0trL5qszfeX5Vpsm3b8rfd+9/tLS2vlrH86qvzbVX/AGajl90xhI1fl3Lt+b/gNWvNj2rJ8zL/ALtUV8uWSOQLuX/eqaOXzfvN93/0GsOQxn73vDpnV92Nv+z/AHqw76JW3MrLt/8AHmrSV/lkVm+Zf7v3qzb59ituZfu/L/tVtFjpR5jLh+T5d3zN/wCO1chZvmZl+98tVLX94y/99f7tWbf91u3bv91q1kdjjykysu352ZtrU5ZWijX/ADuojXdu2r/+zRtXcshX95u+7/drMnmjzEPy+Z83zNu+aooZV8xd3zKzfd/u1Zm+95n3f935qqQxf6Qquu3bJ97bWsfeF8R0tjLIkMfzL/dbb8u6pPtTeWrL95m27WqrHLsj3fw/xf3qmVleFtu1WZd3/wBjXHKPL7xykKxblb7yMtVbxWlaPczrt/vfxVekg/csv3f+BVUmVtu15Pm/2l/8eqoyNInM6h/x8Rqy7dzbf9pa1rGJvs8jHb8q/wC9urM1Ld9oh2tuZvvba0NP3NHu3L/8TXdP4UbSfumlJFHL/wAtFWT+Lb/DVqzZZbf5dyt93ctZqorfKjN937zfLWpa7fs/yr833vl/hauaXwmPw+6O3bI/L/u/e3VHdbtu3crLtXd/n+GrG9Wby1bypNv3lX7tVWgk2yYVWZq54h9oqyO21VeNfl+8q/w1jahOvmKvmVr3ifvmjb7y/N97+GsXVGWX5Ym2/K25d1dlKPvHXSkQwurSKyssrfxKy1ej8zcrLu/2lX5qoQvsk8xtq/3lq5Dtl+6zbpGVVXb81dM4mU/eL0KNt3Ns+b5qVtv95fvfxVXXc6/M27y/l/2qcvz9dvy/7X8VcvKZ8vKM8r94zP8AKqr/AHau277Fbcvlf3v9qs9n2eYrfLHuqxZ/Kvyt8u35d1VL4QvzRLyy71ZV3K3+1/eqRdrN95fLVvvUkcW1fmZ2mk+75v8ADSKrSyL8vzfdbb/7NWRySfLIc0vzL95lX+9/EtEcH7xvlby1+bczfep6srN8q+bt/h/9lpmzeqsPlVm/i/8AQaH8IRlyxImiaVl3bVX7qs38NZN88awyKq+azLt+9WrcNvkZt27b/FWbffvW2/IqrubdV0/iNqXvSicyvyyfKu1l+Va19LuI4m27fN3fKzMv3ayFdWkmZm/75/hrWs7hriRfu/d/hr0p/Cdk/h5TehlV23Mq+Z/u026RkXcrbY1+batEP+zu3Mv8TfL/AMBqP5vLZX3Kv+1Xnx+I8+ceb4htwqvMu9WX+Hbu+7VFYlSNd38Py1ZvFW4VW8xlk+6v+1VaNo3Zm+ZWX7y/3mrSPwkQjzfCXLdmVW/ikZfm2/KrVqKzOvk/Ky7d1Zduy/LIq7f4dv8A6FWhGmzazf6vb92sZGvNyy5Swrfvt23bu/u1JHtfbu2/N/dqvvbazJ/F8qq1Sx/PI2xUVfvferG/MHMPkl/d/d+b5V2rUNxuZtrNt3L8u2hmZVZUb7q/L/tVVZ9m5mbbu+9tqYoZn3W5YZPmXcvzbqylaNmX5l3f3f4a075V8zcn3W+bdWfb+T5i7tvyr/E1ehT+E7acvd0Hffj+f5pKWR90219u7+H+7SsvmxtsVfm+9TGXYzfdXd8u6rRZo6b88jNt+bb/AHq2F/1Plt/F8y7awtLlk2sz7m+Xatb8MSvD821WX71cNX3ZHLV5eblHRsvnbWX/AFe7cq/N/wB805fvbSyqytTNiqPk+7/Fub5qfsb+6v3fl/2awb5kZcsRqoz7v727dt2/w024Zfuru3L/AA1Ju/eMzfLu/vVFI3lNGrLubd8rLSHKUSvNKvkttkVl3fKy1zdzKzTLuZl/hVWrfk+S3Zm+b/d+7WFIsbyN95pG3fN/ervonbQHRvuWNR8sa/3qnhVvl+X5vu/3flqK3/dw/wAVWIXby+drMq/eX+KtJEz92RDIvm/u1Vl+Xaq/dap9L3NcblbbRMsMvzMrKu3aq7qks28qRvl/h+9/eqZP3TL4feNyOJo1Zf4mbcrbqWRtjbnbypP4V/2abCu23ZV3L5i/eapZP4Wbczf7v8NeazNv7Q+Rd0bSbV3fxLVVtvl7Xb/ZqVfmhjVdu1qimdXkj3SfvGpRNPiMu8fzflfazR/Mu2sRvkm3L8qtWvqHzR/JurHbzPMb725v4q9Ol8JrQ934hd+1l/d7ZP4W3ferT03arL83zbfutWUzLKvzbV+XarVqaKq+Y33WkX7v92rqL3TomdJaxfL97+Hb937q/wC1Ukasisvy7Wb5v4ajtfu7dzL/AHf9qp2i2R7vvMv+1XkqfvHBLlkM/ebtu3yt33ahaL92zBWXb/Ev8Lf3qJPu7t3yt8rU5m2rDvb5f4lVfmp3MJR5iCaXdtVmXdt+Zv7tc5rESozMqs0ar8rbq3ZPLS3k+X5t3zL/AHqxdU2yqrH+FttddD4juw/ux5ZGfaorfL8zbV+X5d26nr+9ZlaNV20sL7lVlVWZf/HqfGq/L83zL/drukb8xu6Su23+Zdzf7X/oVasbN5fzt95qydLVvL27vl/vNWxaxfu/lXdu+WvIrfEcM48siTc3yx/M25f4qTzZPL2/7W3dStEyNt+bb97dUu1WaST7q7v97dWJh732SKTb8rIu35qhvHbcqsvm7f8AgNSTbdrbWVVX+Jv4ar3Sssm3crM396un7Jlze8ZWpfvW27VbctVF+7GqL822pdQ3fd3LuWq0Mu5W27mX71dMV7p3Qj7pajXa33VX+HctWI2/cyebtXd821V+9UMcq+duVtu6pPlT5W/4Ev8AdrNkyGq67pF+Xb/dq9p/72Pbu+Vv4azd7fd2/wAO6tLT4tq7ty/+g0pEGssq7tqsrbfu/wCzRt27VT738P8Adaq8e3duVlbd/Duqwyxsu5fM+98y/wAVZcsYmUpcwqy+U3mfNuVdrUi3Gz7qr81Nbcy7t3+1tqOT7ys3yr96jmFGPKSTSqnzNt2/xbf71Zl1E3mfJtbb/wCzVbuJVlkZvLb+7VKRvlbftVf/AEGg3px94wt7faG+7tb5W/2qtrKvyq25V/vVUb5m3RMv3lqxb/PIyszbm+VfmrsZ1yjzR5jWtZWik8t9y7l2/drQkZYo/MZm+WqVqkflqr7lk+7V3dvh+Xb8rfd3VxTOX4TMmbc25F2Rsu6ord1dpPm/4DUl5/rtu3b/AHmZqbGv/LZfm3VpEvlLlq21o9q7drbv+A1XuopFZvvbv9mprdWdo1G1l2/3f8/NS3ku2RlX+H+Gk/dFy+6UoYvmbb97d/F/DWlbpJbqrNHu3fLVG3ikXbvX/drSj2/Y1XduVdy/71TL3jlqrlC4Vd25du5l+6tctrDL9ojULuZflX5vl211NwixI2z5mX5fmrltWRmmjkXaq/wr/drajK8jrw2jMr95567F/h+9/s1d0tG+0R/881/2arSblmXK/d/vf3qu6ezNdfLt3fM1d8n7p2S906uH5FjVdv8Ass1XF2+Z/fb+KqdncfMv3vm/iq1vXzNrbV+b+7XkSiedKRJNtX7q/K3y/L/6FULbrfcq7Wj/AL392pG2+ZIqs3yr92m7dv3vm+X/AL6rOMjGxRuE3L93duWsW+lWX7q/Nu+8tdE0SorbNv3f4v7tYF8q+YqruZm+9urenI66JXVt03mN97+7/wCzVcW437Y1X5W/5aVSZ2eT5/u/3v4quwo0f3pPu/L/ALtbyNavvBNFujVkbay/xf3aSOL5fl2/K26pW/dR/vW/efd3LRbp+8ZUVv4m3f3azuc0Y+6adv8A6xmRdyr/AA1Ivlu3zfeX/ZqON12qyblXb96mwzr83zKsjL96sDKXuxJPK/d/PGv+7/FWDqTr5bM27a38NbN0y/vPlbc33v71ZWoKzeYrMrN93cta0viNKfuyMuGVkk3ceZ/y0Xb/AA1at3Ztu9v9n5agtZfNuG3LtVfutUsaqu5dvy/7Ndkjul7pdhX7rI27/Z/2acu7y13febd+7pkP7qNm3KnzU5vmVd3yt/s1zHJL3iGb97Iy7v8AZ2s1Q2/7q4/2d21d38VTSNsVmT+L/a+9VWPc1xz8y1ovhKhI3rO4V9u35v4Vbd96rEjr/e/d/M3+7VbT0aWNZP8Alp/d2/eqy3zszMy7V+8392uST94znIjmddy/MrN96obrd5cbf3V+bctPVvtE3zfe/wBpqpXTNLG2WXd/6DWkUKMTF1RlRlXb827733flq1afOrN91d38P8VVtS3ecu5tsjNuZVq7p8siKyrGu1d3+63+7XbL4Tq5eWJoKvnsu1m+7Vq3dWhX+CNvl27f/ZqoQou1tu1o/lb733v9qtO3VVhVl+bb97d/E1ccvdONqRJHuRdz7kX7rVDJ8q/Kyqu7dtqaT+9Eqru+Xd/tU2RWih+ZVZv7zVzl/wB4z5n37dy7mVtv+7WDqy/vvvKrbd25VreuvL27VVlVm+asTVF8rdJ8sbSfLuWu6j8R20oxK7N95kbzF+63zfdWrqxLtVl+WqNvFvmkZf3X+zWgqNtj+Zdu35VWuioE1yk6p+7X5WWRV/75pY/3vzNHtVv7zbqcsqsvzbdy/e3L96hl+7Iu7b977vy/7tcxiQf8vEce2SP7zLVq1fcF3qixt8rKq1WVm+bb8rL823/ZqSF18tY1VG2/xU5HOXlRXjb5t0f8S/eojbyrhmZdsn8LK1RrErs235vl+ZVWrEyeaq7GX+9UIzjDm96QW/ytH8zfvG+993+Kk2M+2NmZdzfLup8bru3NJtj27dqr81QttaONWZfMX7qs1OPLL4g5R8237RJGm1VZfl3NWVdIrMy7vmX71X9sfmN8qq33W2t8q1nahF95m+WRV2qy/N/31Vx5eY1pSOcjZUuFZ9q/xLu+atPT9sTMqsyx/wAP92Ss6RofOkbazN/Du+Vat28uxdybfu7W+avQnrE6po3o7hvLWPb5Xy/xVPdS+UqxtuaRvm/3apR7pWj2NuXbtp025F2rGsX/AAKuOPL8J5NSXL7wxl81WZNzSf73zVWZWik+fbt2/NVu4VZ5NzSM25vvL/n7tUGXb8q7fLX+KlE2jH2Zq2qNt/1zRN8235f4qtq6/u18tfJ/i3VUtdzQqzKqt975mqzs2rGyt8rfxfdrnl8Qvd5i1DuWNvm3N/d/2ak8pX+Zvu/w1Fv+bay7WX7zL/FSK++NlVvm2/ern94iMuaRJv8ANk+Vty7fm+Wq1xug/i3NtWlk2/e+9tXbtWoZJV3SL5e3/ab5VWtYo3/wmXdlYl2sv3m27VrOXbFNt3fw/MrLV+62q33dv8PzVRk+WP5trM3+z/49XfTOmnG0eaQ9UbzGbb+8X7ytT5NsSxrt/wBrdu+9SLLsbazL5n8P+1Ulx5jtu27pF+7u/h/3qo3fKXdJ/wBXIvyqv3l3N96teFlaGSQN833W/wBqsjSfLlX59qyfdVa02+Xbu+bau35a4KvxHJVf2iVU2bl+4zfMtSLKz/Mu395UUaN8rbd38W2pVVmX5trbfvVz3MOUbtV5GjZv92mtKsrbdrKq/Luo82NY2+Xc38LbqhZV/eNu/ebd33qu/MMgmXyNytuZtzLWAssasoX722ti6iZI2YrtVfm+9WJbxSN8zYWNvm+796u+l8J1U5SLX3JFXd8rblb/AOxp67fMX+H/AHfmqCHdnasnzMv8VWpGbdt8v5Y/u7abCUSPyt6tubdGy/db71TWG1V2sv7z+Kopm3MreX/F93+KrNmrM3mbW3feVl/iqZfCNR9007dmiVdzNtX5auSLsVvmVVVvm/2qrq2xV2Kzf7LVNJ5bKu1f3i/e+bdurgfvHOIyfeYMq/3WqtM/lNu+Vd392rDbfL2t8rLUMq7fvL/sqy1MfiKMXUJfNWRkVWX+Ks+NWiXd95W+WtC63RN5hk+ba38P/oVVlgWWPzN3m/xbl+9XqxfunVD3okMjL5m1du37q/3Vq/pK7N275V/3azpv9Xu8vb83/fNamkxNHujaSP5vvfxVM/hMp+6dH5XlbV3L8y7qkV96/vfu/eVahh3fKqrtkX5qasu6Tb825vvbvvV53LE5ZSiWd+2OTbu27qjaJbeH5f8AWL975aT723d91v8A0KmzSKsfyt/s1kyL80ineSxrD8n3W/8AQq5/UJWlZY3Vt27b/wDY1vXDLtrC1Ifvl/2m/h/9Crvw52wjIrRxbfmXcvzfw1Y+V5uG3bl/iqukrfvFdVVm/wC+amj3RTfw7fu/NXXI7Ix903NNl32a/dVv9n+Ktizl+XhmbbWRp/721XbGsf8AdX+9V9Ytrf7v+zXmS+I4Zr3i826VvmX5v/QqYu6427vm2/w7qJH3K21vm2qrfxUzds+9u2/xVhLmMvhBW+VV2qq/e/vf8Bpt1teSTcq0Sf6mRvm2/eqvNK0vzN97+9VRlImMTG1bmST5drfdWq8M7fu12/8AAV/iq1qm7cuI1/2v7tVbfc6rnbu/vV3x+E7C3u2zfI3zf+y0f6xZGX73+7TVgk3sy7Zdq/8AfVO82Pa27btqeU5wV/NVlZm3Lt27a0bFd/8AtLt+b5v/AGWs0M0bbh95WrRs/m27fvf+hVlMmfMaELq6srK25fvN/dp0aNE3zf3abHuSRtrbmb5amuFby/lbd/u1zGP+Ia0u75vuq3y/NUbfvbXd/wCg03zWeRl/ytRyO27c6qrbVX5VqwcBrOqfKy/L/C33ao3ESsJmZv4dqr/dq5MrRSeX97c3y1WulVlkUr95flq4bm9MxVZRMzfMsf3dtTwsv3dq7t33l/hqvD/rNzbtu3bWhbr8rbP+A11SlynSaFu++Pb/ABKu3/gVWNrOrbWbd/DRCnm2qxr8vy/Ky05vnj2qrN/tf3a4jnfxFO4/hVl3fxVHHtRW2/M1Ezf723+JVqH/AIF8rf3qss0LV1iVfl/i/vU1vvbX3K277zU6xVZWVfmb/Zao7xvNk+RV3f8Aju2qiEpCQz790PzKu75f/iasxuy7lb/dWqlo27bt3Kv8KtV+HazN/E38Py1nIynyjbqJtrN8vytXL6srfaFb723+KusmfYrbm+X+KuY1PdFJGyKqt93/AHq3ov3iqE/eMuR9u5mb73y/NVjS5dt9H8y7f7rfxNUM0SmZfl2szfd/vVLp8SreK33V216GnKd0vhOuj+Vtrsyr977tXJPvLIjbmX7rbf7tVrPbt+X7zNuXdVuPa/zKvzN8vy14spHmTkNaJU27m+X7u6jzfs67l/ibav8Au02T+JUbcsn3mWlZPNXa33VpRiLmKkz/AHmT5f8Ax6sbVG2sqhlX+Fa29sjMyrt8zdtWuf1JvK+V/utXRRidcPeK8e6eTcrbW/8AQf8AZq5DLvjZm2t838VU7dF3fKq/d27Vq5HKqSbf+Wbfw10TGWpNzxtu2stEcTNJtXdu/u/3qYrq67mXdH/tUu3958u7avzblrmsZo0Id0W5VZtu3+KrCxM8e1tu3+Hd/DVe3+ZtzN8u35dtWIf9W0fzfNWBnKJW2N825fmZfl/3VrK1Jv4t3+zu/u/7NbEkqpuZm3N/47trF1B/NjZWVVb7qqv3q6afxGtKJnwt95VWtHbGyq38TfL92s63X7qtt+X+FqvR/wDXNm/2t1bSNZ+8WFl+Xcv3fusu2nNt8v8A2lbc3zfNUW5kX5v3rMzLu/u/3amZPm42qrL95f4azkYRkQSfMvy/Kq/99NUC/un27tq/dXb/ABVJM6/NtVlkb+Jai/5bR7l/4E1XEI/Ea1mu5V37fl+9VhvlmX5drN8tV7Pdu3Mv/fVWmiZ9235l3fe/2a55e7ImUSu0vzfNtX/gNRzRblVm2qq/+PVNMvlKuxfm/wDHqr3D+bCq/wDfX91qIoqP90yNRbbMrL8rN8rVYs3b+JlX+H5f4WqDUV/fbVkX71WNP3eW25flrs+ybfZLkKsv3m2rWjb7WtVbduj/AM/LWdv2qvzN8q7d3+1Vqxij3fKu2T/a+7XJOJx83vFpfnZW3fd/utTbhtny7l2yfN/eanNAqL8jL/u1Xk+7tf5Wb/gNZI05olO4Zl27VX5V21kX6R+SrL8rbtq/7VbF5Ay/Ky/eX+H+7Wbff7e35a66cjppSM9rdoo/M3M0O35dvzbqvqmz5l+ZlX5lWqq7dyqzfe+6tWoZVZlVdq7vvV1SkaS933iaHdt+Tb/stTo1+VtvzL/epGmVGaML8zfNtZflp0zN8si7fm/i/wDsa5jm5iJpVuJl2q3y/Ltqa3ij/u7G3fd21XXa9wsiKzf7O7bU1q2xWZtu1m3bacjIuxxL5bM+7a27buX7v+7QsEbt8jf7W6qn7xo23bWj/hq1a/JCy+ZtX71ZtdQjGUiVpVVmZpNu37rbfu1FJulb/gO75qdNb7/lT5W/vfep32fZ5ce5m3fK3zfd3UGfwy5Su27zoYflaT+6v8VVbr5mZtzKvzfw1auvkZW2/wAW7ctVZovNWSRfvbtyyN/7LWsdzWlLmOSb5vM+Xa25tu3+GtWx+bay7Vbbu/3qz5k3TSKv97a1X7cfeWJWbd8zKv3a9CfvRNpr3TZtfmZW8tv3n8X+zU7PG+5mX7v8X93/AHqgt55JVbbHu+X7q1JdS/uWjXase3+L7zNXDyy5jz5cvKUN7blZmXd8y7mp1v8AOzQvt2r/AA7fu0SK0G1W27v93bUTfPcfN/C1M1+E0rP5N0iMzfw7dv3avTbtvzM391l/2aowosUjfN/d+Vfu1cjn+VV/iX7275f+BVzzX2ibD5F/ff3vm2/Mv3adMvyqrKu3/d+9TFZWb/Wbl3fw1Izbm3Lt2r91ayiLlIVbzflVdu1d33qqruT5W2r5i7du6rEnyfdb5WqncfLGyjau35tq1tH4jV+6Zty7Tw8Lubdt+b+FarNGrSbV/hXb/srUsjb/AJlXbJUckTQRrvkZmWu+J3QhaI6RWRty/wB75fl+7Uky7lZfL3Rr83y/+hUkL/d3LtZl+Wk+ZW+ST5fm/wDZqklRlze8XbGL7rFVaZf4mrZ81nbcq7f9rdWZpu3y/wDVo3y/erTVFeORdrNu/utXDVl7xE4Equysqqvy/wAXzU/+Ly02qrfdqCPcF3bl/wDZalZWaHaq7t1cvKcoMv7z7qqv3laqskTbmb5vM27VqxD+9kkZ49y/ek3VDN+6bcrblX5dv+zWkRw94z76WPy2b5vM3ViLu/vf8CrYukbyZJE21mfe8vK/MrfMrLXfS+E7o8vKSxt5Eca7f3jf3ql3N5211X+9TVb5l2qrbf4f71O3fL8ys0bf3WpskGbyo13fN/tL96rGnou35f4m+XdVWT91/F937tWrF287d83y/wAP92ol8JT901I90sbbWbctWJl2szKv+7TYXXcsg+b+81OkTd8zSMv/AI9XnHJL3Ambb95WWT/d/iqm3yySbW3M3+f+A1cm+aP7u3b/AA7qqsu5WXc21v7taREZFxu27jtjVv738NUY12xxr/y0Vf4f4auXytFu3Nu/h/vMtVI3Zd0isnzV6UPhO6nKPKJJtZl+Zvu/xVqaLEqx/Lt3Lu2/71Yi/upmaX+L+Jf4a3dJ8tY1+X5W/hpVfdiZz942I/MX5l3Nt+X5qtr8/wArbvM+6ystV7eLau3/AIDtqZXba27crbdu6vMkefKMiSNfNjXeqsv3dtUH3J5isu1Vb5f9qra/IrR/N8vzfN96mXHlyxqqr833o9tTH4jTljEoXC/udu3dt+9XOX8/77j+Fq6W8Zv3e7cy/wC9XN3W3d/ss33WrtoHVSII5FkO1mZW/i+Wp1XdOv3WZV+XbUMiskjbpPN/h+anr93ayqy/xf7NdjOnm+ydLpf/AB77k2srVpRsv2dWVf8Aa3N/FWTpLqtr9771ake5NqlVbb/DXl1NzzqvNzEkaR+Y2zb8q7m/3abN8/zK27+9/wDE0rRKyqu3crfxUm37u77zVHuy94z+EbJ/wLb95ajmX943y7l/2ak/h2/eX7u2q91LtmVU2/e3LtoiaR+LmMXUHbzJPu7fl2rTLdV+Xau6Ntq7W/hp2ofekyv3m/u0y3ZvLVkZW2/ws396u/7J1cvulr/VSMyt+7/2Wo27tzbdq/xfLSR7v4Pur8u1qf8AL5bNu+X722sTIT5W/efdbdWhpvzRqu5l/wCWny/erL2SeZ825f4q2LH7rfwt8vzKv3qmT5SZfCW9m3ayfK26iTd5nys37xvlZvlWpF+XdIzRMy02Rt6ru2srfe/irnucxFNEu1tzfMq7VpF2+XuT5m+781JMzS7mTcv95d1IsvzfM25fu/Mvy7atljGf5mVvm2/LVK+RtrbG+78q1em2pHGrfMtUbp/3ciptVf8AepxOilIzdy+Zu27tvzfdq5ZyruX+Jtvyt/DVHa3nKrs23/Zq9axbWVgzfe3Mv96uiXwlzkbS/d+WPdu/u1GzbJP4Wb+LdUcayfKqsqrt+VvvVY+5HHv/AIW2ruWuWMeU5fiM242uvzbvmqFXk3Sbl+X71SyJujVl+9/FSRpuk2/7Py7a0iax92Rctf8AXK3zL/7LVe6aNpJGdkZVXa21qtWu3dHv2t/F9771Vbz91uXzF/3dtXEOXmGW8reWrNtbbJtrRjdmjkbbtk2/KrVm2MSrGv3fLX5fm/hrSjiZo2ZdrfL92plykzgR3G7dJu+b7qsv/wAVWHrE/kbl+Xc21v8A7Gugm/1e1tvzfd/2f+BVyeqO0Uyrt+Vv4auj70gpR5fhKbSs0jYwv3Wb+8tW9N2tcxuW/eMv8VZVw3zN8zbvu1paXFvmWNdy7v7td817p2v4TqrHcsaq23cvzf71XNjO27av3fm21TtbdpVjX5Nv+9V+OLylVmVWb+Fd1ePL3jzZS+yIyq23ftWT+L/aobc/8K7tzL8zfw1J5Sy/L91trbajuIml27WbbU83KEf5ivI8m3azN/vVgal975/vK3/j1bbPv3bo/m/2aw7xVaT5trN9771dNM7KUoyKa+YnzL8zN/FV+3+983+sX+KoYV/ffL8q7d3y/wAVTqrbW2/6ta2lI0kSM8nk/Mvy/wDj1EPyK0m7du+XbUjOqQr/ANNF/wB6oYV+X5P4f71YHOzZtYvKXy9vysu7c1SMkny/xbV+Vagt2+Vo/usvzM33qtRvJcM3yqzM3y/7Vc8okleaVXZm2/e+7u/hrH1Dc0bf7P3q2ZpVbbtX+HbWXqi/K2fmbbtrSnuOn7sjKh2tuX+L/wBCq3DuiZvm+X+HbVO3VVZdzf8AfX92rMf8KvXXI6Z/3S9v+9/eb5qcybo127V/vMzVBHO0W1mXdHt27alZGVfl+Zf9msPhMCGTb5e1WXb91t1U5m+VVLbWq1Mzf7X3v4ahaVVbc7fNWsdBI1tPlbzlZfm/vLVxflZd/wA277tUbH/V7lb5quyOqtt/hb5vm+7XNP4hSkVmTc0f+9t3f3ah2bPlCt/8TVj7Rsj+X5l+7uZfvLVeRtkO7cu3+9urT4gjEytQWP8Au/Lu+VVq3pcrNCu7aq1QvmVpPmXZJ/dq3Zy74VX+Lb96t5fCaSfulrYzyLHt2/L/AHquWvyR/wCr+Vf9qoY9vy/L93d92p7dNjSKG8j+L/gVc0p+7ynN7Ms72Rf7v+zUMm5/m27v9n+7T49ysu37rf8ALSmTbpY9q/6xl+auf7QSiQXHzw/I33W2+Xu+asPVN3lxttVWZvL/AN2tVoPm+ZtrKtZOsbVhViqtHu/i+au+j8R0w/ulFVXdwrfe+VqtL/daTbJu3Lt/hqt/dZW2rtVq0I2/cws0e5W/2tzLXTI3lGXL7wsLb5GXb/wKneazSbVVY/MWnFFiLMN3yru2su3d/u0SKu1lVmVf7u2svtHJKPujdrOy/KrM3yqv91qnt4mbbldv91agWVflbb838P8As1Yh8zdtb5d3+zUSEWWX92235VZf++WqKb5tu1t0jNTdzbfvM38W37tTKn935mVvl+apiZ8xYj8xY9y/LDI21ZNv/jtQ3DNFNt/5Z/3f71WJrqSfT7e1X5o4Wbav97/aqH7n+y33d393dUmco8xGztt2qq/Kv/Av92s1pW27vmVmb5lrSuGVflb5ZN3zVRmXfJJIq7drf3fvVtAuL5TmLp9t5Jt2r833au2srLuZVXcu75qoyJuupFb5l3Vet4Ft5GVV3bf71ejLl5TsfNym1a7ol2v8u5fu1LJt8xmbb975dq1Wt5f3kfzfLt2/N96nt/q/LXaq/Lu2/Nu/2q44/F7x5tT4SC4dmXy33Mu7zFpiss8yyeWsTfwxs1DXTTzMu3bIvzLub+FqS38xWjbdt+bau6nsdyiacdu3lrGrLu+6zf3qsR7Wbcyvt+6277tOjl3bmX5tzU75vM2tI25vvf71cDkc3xS94bs+y/c3Ou75dv3f96pN/wD31J827+7RvkRVVGVm/iXd/wCO0sf3dq/8s9y7qzKiQq3lNIzfL/dqlMq+TI3y/wB7zFq3J8i/Nu/hVWqvcS7W27mX5f8AvquiJdub3TJkRmX5N3/Am/8AHarbN22Ntu7b/u/981auGXc0bq+3buZW/iqm21plZm/cr8ytXfE74x90uR/PIq/NujXdtX+JqjVI/PZQq/Kv8X96pIZZHbcdqr8vzbfu1Ezskm1dq7m+apJkamnqsTeWrf8AAq1YX8r5YmZY1/irKsf97/gTVpL91WX/AHmb+GvPqfEck5FiOKPbu3f/AGVNXczcbVbd8v8AdqNW3bmZdqt8u6pFl8r5t3/Atv8AFXOHxDvN3+Y33tvy7VqKTb97y/4dv/2NKrqskjfe3fe+X+KoVVtu7dt2rub/AGa0sEIxKOoSqi7f4trfe+ZazI/ubYvmbd8u7+KrN58zN827/ZaqUaMvy/dbb93d81ehTj7p2wjylvytn8Sqzf3vlombdG25trf3t33ajjXd03K397dQz712qu35qLE+zJ5HWXarNtVv9mrNjL5i7mj+Xdt+b+Gs+T97uV5GZm+7VyxXzV2qzbv7rfxNUSXukz5TXHy+X8u5f7tSySsm5VZV+bb/AMCpqq0TfJ825vut/DQ0Ss0e5futurz/ALRyT94JN275tq7V27qqyfPHx/31VqR/m3btv+7VOZm3Ns+6tOJmZV5FIitlvut/nbVOPc0bKG/4D/vVevJZPvFdq7tvy1Q+WJWU4Xd/DXqQ2O+MRdv7vaP++v8AarY0df3f3fm/hZf4ayY93mLuVtv93+7WvpL+bHG25v8AgNRV+EJ/DeJsbNka7l+Vv4qnbasa7t3zfw0xlV9u75fl+9To2+Zl3fNXjHnykRtE0q7vl3f3artcSblXzPm/vbfu1a3/ACsyMv8Au/d21Ht3SLubb/tba2j7pcSjebfJX5vlVt3zNWBeN/pC7f4v+BVt3jfxM3zVhXm1pPm3K2771ehQOuHuyGyKzNtVV2/7VSW6ttbd8qt/EtVfKk3Mr7V/i3NUke6Btu7cu5dzfxV1cuhvKP2jp9Pij27mb5du3+6tXod38P3WX/0Gqtrta3b+L/eq3D5fk7T91lrypyPNmuYnVFVfkX73zbm+ao2Znjb/AHty/LRuVVVd3zMu5vm+anSLt27l27l+ZqiJIsi/dkVv7v3qo3W5ZG3Lu/hqyzb2Xcy7vl3VXurjarMu1tv3acYe8aQ5jDutsski/wDfNEO3aq/7NRTL/rGVvvN/wGp4YvlVvu7a7vsnX9kmVvKj5b5mp33F+bb/AL1L8ssir8vl7drLTvKby12t91v4lrGxykG7zGDJu+b71a1vLujVkXa1ZDS7t38LL8y7a2bPbFD/ABfL/F/7LUTHL4Swu7c23dt/9C/2aIdu3a21fm/ipy/Iu1qJv9T8q/L95v8AarDlOd7hIrRKy/xf+O7aYy+VG21dzM3/AI7StuiXavzU5dyTbf8Alpt2/wB6l73wmjKrJu+b+FV+Zd1Z11825v4vu/LWm0v7zcjKq/7tUL52ZJlTa8at8qrWsObmNqceaRlKi/8AxNXLP5rpf4VrPj/5aSKrN/dVq1rFWZo/mX/e/u10yN5/Cakfyq29m+7u2rTpHWXduVtu35WqKH5fv/Mv95WpWbZIrKvy7t3+7XGcMZFNk3q0e3+H/vmm27fM0bLtZaXcvmbtrNt+b/Zplu/7xtv3q1Ny1DL5Crt+991aq3H+uZmZdu6tC32/Z23Myt977v3VrNvIvs8jMn8Xyru+7VxLJ7N1Vd33lZq07eX92y7fmj/irJs9275v9X/6DWsqSbW3LtX+9/eqOXmMJS94WZpF3fLt/wB2uQ1rc1wsi7mrrLptlvIrN/wH+KuW1CXfJu+Vdy/8Baroe7I3pRMjb91lVv8AZrR0SVUm2t/tbt38NVJG/dqy7l2/3f4auaaGW+8xVVlZa9CXvROufwnWWsvlRxr97d97/ZqxNu3MrMu3+Fv4fu1Vt1+VW2qy/wCzVpUbzpI2jZdv8S1432jxpxHbVddzfN/u01rjevyMzN92o13OzN97b/D/ALNNk3eXuX5V/vUpRKiR3W12VW+Xd96uevtsUm75vm/vVuyfOqsnyyf3d1YmpN+82/3W210UdDrh7oyP5G3Bfm27t1WVlaJlZf73/fNVFdmZdvzfLViFvNVWePazL81bSKnOUvhJJPvbVk3L/tfw1Lbr5TLukby/7zfNTJGWXazL823/AL6p0Mv95d9ZmMeYvRxM8K71+638P8VTK/lSRsrN93/lm22kjl3Nt3fe+an+a237vzfNXLKRPMQ+UrL8u3a38X+1WbqXzbm27tv/AHzWtM6xbWVvlb5lXb91aw9S+VZNrN/vVvS+IqJTh27vvK3/ALLVr5m2sNu7bt+aqkH71lkb7u3738VW42Zvl2qzfxbv4a6pHUSQ/v2XerN/n71Ss/7nau7crLu/ipdy7m/8dalbd5cjeY33vvfd/wC+awuc/wBoptt+aQq23+Fqcyq0y7l27dv3f/QqWb51b/WbWX+KoF27t27d/stVmsY8pq28XzfP8y/dq4q7GkVtzbf+BVXsW+Xb/D/db+KrTS/MyruZV/4DXOYSj/KVbhPu7ty/3lqCRNvmfc2t/wCPVPM3yq23c395qbuV422r8u6q5gj7sTF1JF27mVl3N/31VmzVfs7fwrt+7VPVl8vb8u7c25ZN1XdN3QKsn3ZNtdUvgKl8Jfhl/efeby/7393/AIDVuOJfLVm3MrVUVl3MwVtzf+PVZtWXayszKzNXDL+Y5yaR9kf+r2/xK1QyKvkt/e/i/wB2pJJ9vzfNt/3abNOu7+H+627+JqUS/i+EqXW2W3VvnZf4mrH1ZY3tl/55/drXk8xY93zMu75qytWl/cr91d3zf7K12U/iOilHmM1flVfmb5fm2rV/b+8+ddzN8y/3qotu2xtt+Vl3bq0V3Mq723My/drqmbVCeNVeSRmX943zbqfD5Z/vbdu5lZqbHLGsirK3mybf4V+9QzbZGZFXbt+ZttchySjIa3lqu4L5TfKq1NDLvVm3N8u3/gVVWdWuF3fd/us3y1PHOqTSeQv7tdu35vmqpRMS5Gv3lWNf9mnRvuhkXy2j3fK27/0Jah3t8u5t1OaVmba/y/w1lEUiZX+WNdy7tv3t1E0vzKu35l/iWo1fcq/Nt2/xbadua4+bavysq7dv3qiJUSJn3bmfcv8AeqpdNtjb/vrav3auSLsk8zcvys1U7pdisyruh/iWtofEEf5TmryVlumY7ty/d+X7tT2NwryeYzNt/ibbUEyt50jRLtZV+X/Zp9i7RbWH+r+6tep9k6/snQWsTNMsj7lZV3bqla1V/Mby/l/hbd/47VS3/vfNu/u1Yk2+Sy/dk27tv3lWuXl945Khltdb9rOu7b/48tJ5TeZIy7trMrfLTGf93t2/L/dp1vuWZt/97/gNXblOmSNyGVVVmCtuX5m+Xc1WIWZY/m/5aVDDuS4Xaqt5i/eqbfsaRfu7a8+RjKP2gWXYvz/epWfay7F2sv3dzbql8qHy/uruX5lqP7jbV+9WRHKEjx+YqhV/2v7rVUuHjikbf/wH/Zq23mf9s1bb8y1m3HzLtbduZf7tawNYxMi623nlx7ty7tqtUUc+1dzbnVV2tuqeRf3LK0f3vur/AHajj2qu5m3L/F/u16afunoRj7o6Ntytt3f8C+X5aGlaXc21lX+GnK8bMrL97+FW/u/3aY22Nt21l2/LUGUviNjS3ZlVdrbtq/LWxD8qyN8reX/DHWXa7YlVvmVv7v8As1owpHt3Mu2P+H/Z/wDsq8+p70jmn7pYktWbdsXbH97bUSt5v3m3bf7y06H90rKu5m3feanf7Tx/Lu+auX4TPm/lIpl/fbfLVWb+L7q1Xf5mbdH5rf3assjJuZdsrbv92oJoN0m1d277tWJfEYmoK22T5V3fe3VV27odq/xfwtV/UmaKRlZfm+7taqflLuWRtu5mr0oP3TuihWg2Mrfe/i3NU6u33h/rF+bc33aj83ym+Vf3e7/x6nR/xRtu3f722kwjLlEbd+82sv8A3zV3T5flXe3zL/n71Z25lRm+Xd/tfdq/YsrRL83mN/7NSn8IT5ZGurbV/h2/e+ZqfJ+9+bdtbbu21FH95V+7u2/L/s05vvbv73y/K1eYcX2hrbmXdtX5vlaoLpFVP4v9nbVhm2fKy7dq1XkXft3Nt/u/3a1iIyNQ/wBlmVv7396qEsTPArfKzL/dq7qG5/mbcvzf+O1VkdlkVUVV+X5q9Knoj0Iy90RWZlVk3feX71b2jtH9nVlV/vLu+XbWDCY4trOrfNW3pO37PGztJItZ1fhMapuMy7ZF2/N/CtI23y/l+Vl+9t+9tpi7olb+997/AHqdJ8n3m3f+zV5cYnFyjfl/d7flX+HdSM+7duX5f4VpW+WNWbdtb5dtQyPt3K3zbauJqVLyVfJVW/i+7WDdbmaRV+ZfvfN/erdvItzK3zMv3mrDm/1zMvy/7td9E6IeRXk2/KzfxfK3zVNCsf3VZv7v3aP4W/3t23bQu2W4XZ8v3dv/AH1XR8R0y+E6ax+e1+VvmVv++qmjVm2sn3v/AB2orWJoof8AVrt+9uq7Ht3btvyr92vLlLlPNlL3uUjhi/1atuVvvN8tWJNv+s+X+7TZp9jNtb5vu02RlVdzbv7qrWV5GX+EXyvNXc3+sX5W3VWukVv3jL8u77zVY/5aLuXd/wCy1VupVZWVWX73zVRrH3ZGDcf67aG3bf7tPtWkZdzbf++abeff28Kv3t275qljZdv3f95t1d1/dOv7NizC+2Ntzfw7mX+9TGVfL3K3+8tNhTdIqr91qNq/vP3bf3qxOb4SJtyyKy/N/eX+7W3bs3lr83ytWRL5e1dv3lbdu/8AZa2bGL9391lb727dSqP3REzRfNtb5mb725qWTcyw/LuZfvf7VK3zbm+bc3zMrfLRJbtbr8rf+zVMTGb5SNty+X83yqv8NO/eRfMy7V3UM7bY9/y/xf8AAqd80sbK25lb/wAdqeUIy90qyfvVZtzbo6zbx2iX5V27v4a2vmih2/L8zf8AjtY+pKqRs395v+BNVx+LlOmlIoW8W/d+8bd/drRs23/L9/5vu1mr93c7bm/vLWtp8Wzdubb/ALv8NbVIhVkaEb/LJv8AlVV+7Q3yt5jL/tbf/QaavyKu7+792iRfmXdu3N/FXNI5I+8U5E2/Ku5d1Q2/yyfLVht3zbPvL96mxwLtZvlZao6rFq3eRpF8r7rfxNVW6iZmk2/N/s1Mu7zNrfKyrt3f3qbNL++bav8AwKq5eUv4hun/ADN5b/7u6tiF2WFvu7du1vmrFhVnjVdreX/7NV75fM+Zvl/h/wB6pkcnvcw64lWWNm+Zf4fmrldWRftm3d+7210107eXtdfu/wDfVcvqT77pW2/L/s/3a2onTAqr8jNtbbuqxpbK0jKvysrbt1Vmf+Fdu77u5fvVc01/9K+f5tvzNXVL4Tv+ydTZsvk/Ku7cu7+7tq15uzzNzMrKu3cv3mqjZt5sPzbvm/8AHlq1N+9/76/irgfxHjyj7w5t21W2r/D92hvk/h+9/D/DR99mVVX5f7392m+b9nk+8u2o5QfwkEnkvIrRbfm3Ntrn9QT958ysrbtu5q2ZE2quz5ty7l3Vk6sjK0e75ty7vlrWmzel73xFbf5Um3a3+8rVbZm2qy/N83y1Tt/mfa//AAFqtW7fNt8xf7rVvI35f5SxJKr7f3fzL93b8tEe3zPnXb/u01t3mL/FH/tVJuXd8zKqr8tYsiPKafmqsf3d3zfeX71SxyrFt+WqzKu5lVm/2lqdot/zL8v/AI9XIomMircQbW2j5fl+XbVC82xK23Z/CrfLWrcRMjLu+asfUtqRsq7vvN8y100veNIe8UYfnk3Lt/u/71XY12sv3f7q1QVW3R/NuVfvf7NWYduNyf73/Aq3mdMi6vlvGqrtX/e/9CoVW/492bdH/tVH9z73+r27VWiHzE/1v+7t/irE5g8qTa0krL937tVfK/5aLuVtv8LVakbavzL937tVZtz7tn3fvVpEvmkaVm+5fvLI38K/dq15rLN838P3qq2MSsrKqsyt96tCSLau1VXcq/eZfvVzS+I55SlEhkferMjbYf8Aaqu0XlN8u75vmqSRV2+Xu3L/AOgrRM25fLba38X3qP7pcPeMPWkVo1/u7t1Sae/7tt67dv8A6FTdVZltG+Zm+batGl7XtW3fM33dtdn/AC7NJxL0MrecrM2/+GtaGJYl3Izbt1Z8duqtGz7dv93/ANmq9uVdvzbVjb5v9pa45+8/dMOYezrtZZdrf3fl/iqpeNtXcvzf7v8AEtWJHWKPzEVV/wB75qjmVdrNu+623bSiYxjykM0UksLK3ysv8K/3qxdWRlXcu5fl/hrWmlZFZV3f3d1ZepPGsa/e+X5tv96uqn8R3USnGu4fLtWNl/iqxCyzyRsP4f4ttVvLZGXcvzfw/NVuP91H/d/hXbW8jaXMWNvmxts3Nt/urTmikihVY/u/xKtRxr5X3Gbc3zU6Rlf7y/d/utWdjm5iKZFikVt3yru+6tSRvuZpmVm3Lt+781PkiWJdzbtzfd3L96o22s3zK235V+aq5uYw/uli33S7VdWVf9lfu/7NWpmVP91W3f8A7LVBHLHErLuby923bUsz7ofuqu7+GsJfEV8QN8y7lXb/ABbVp0m3asnyrJt+XbRJt3bVbd/d21DNEs6q21VVvm+WpiZy+LlCR1aOPbuX5futVeaXdIrK37tf4asbf3Py/N/vfw1DI67V2ruZq0+0awic3qKyfa2YbfMaiOX95/CzKv3v7tO1OLZdsrKsW3+JWqG38xZo/wC9/DXqR+E638JtQ7om2svysvyqq/eqZkZv4vm21Hat5q+Ztby9v8P96rEb/u/MZlX/AGV/hrnPNlORmbGRvvbV3fLub7y06xZfMVWj+b/ZqL5fMjZY/wCGpNPbzZNzL/wL+GiXwnby8psRovysdq+Z/nbUyorxrsk+7UaorK3zfvFX+L+GrFv/AMs1C/u2X5fl+9XnyM3/ACjml+Zd21tq7WWhWb5dzfK3y02RWlmjZm2/+PU1fnXay/xbt1TGJN/eHySsx2hh8vzNu+aqNx91ZPm8xW+X+GrbJv3M33lX5VWqV0rbfkb7tVTRvHlkY8zfNu/i/i2/wtTWkWNl3tupzs377DbpN22l8qNvLzuavQOoY25dzMrMvysv+7Tl3L+8bbUqpIm5drbfu7qiR/8ASI+d25v4lqRykdDZ/eaRfu1cXbtkj+Zlb+Kq8MW1Y2Rtqt91alVmVtrSbv7rf3q8yRwz94f5rKrb2XarL8u35qduk8va3yqv3aF+7IrMu3+GoW/1bL8u1f4qdzmjH3hyyyN8y7mZv87aJvn+Xcu5furu+Vab80TMq7mb7392o7hm2/d/3v8AZosb/CY2ou3nLt/hqGOVp1T5W+b/AGfu7al1X/Wfe3M33tv8NQqyz+XGW/i2q22vQh8J1xXujWf5l2ybl+7ub+GpGZvOX7v3f++qdG21tq/6tWbd8v3qayKsyqV/d/dX5vvVRPvDZIm3M21m2/NWjYssUe7y2+b5aoDcsMiq3zK23/dWtCzT5V2/vfmrKfwlS96JoN87fK33fu1NJ+92t91qbGyyruX5vm+6tJcKqsu7cn91a4GcYkfzt8/8PyrUEif6zbt/2almRYF27l3f3lqtJ977rKu3b81VEqxm3i+btZ2/4F/E1UJJWT7yr83yt83/AKDV+6j/ANWqL8qt95aoyMvl8qu7dtr0qZtH3ojFlb5fm+7/ALVdHpSstqq/dZl+7XOrtZlVVVm3fNtrodHg/dLH/d+9urOv8JtOEuU1I1835tqrtp6Ssq/Nu+X73+1UcKtF8391v71Pk3Lu+87L81eWcHKNm+fbt+ZV+61RM+5W2s21vlarao0u5W+9/DuquqSRL8zNu/u1USoxM6+ZYtqt5m75v4aw52/eM3mbl/h/hrcvvkb5fmXd96sOVG+0N935fvf3a76J1048pHGrKzSf5WrMDr5nyNtX+7tqpGzIsn8Sr96rdi7ed8zL97+Ja6ZhI6SFd0f3tq/+PVYjRvvL/wABqvZs3lr/ALu7/dqxD80n3dm35lb+9XkyPPnH3iRdt0y7v4flokRtv8P3vutUi/xfL/vf71Rtunj/ALu7+Jv4qm/2giRybVkb5tu35aq3H+rkVV+Xd/3zVr5Ub+Ff9moZv9H2svzLt+Wriax+Iwrrzmm8t15b71OhZtrMvzK1F0y+Zt8tmXb8tJa7V+Z2bb93/ars+ydcvhJoWXyZG/8AHqczsy7t3zbVXatCqssjbdzbvu0b/K+VtvzVmcz8hp/1qqm5v71bVum2Pa33lbd/wGsW3ZWk2/7X3q3Ldf3bf89P7tRP3SXEsLKyKrMrbv8AZombdGu1d27/AGajVdiq3/s1Cr5Ue3d/D8u771Yf3jEJJf4VZfl+78u2hV3ssf3dzbdtDIvy7fl+X7tOki/u/wCrb/arTmHErhlib+Lcv8P3qzdSZfJ+7/FWoz72kX5vm+7WNqH3fnk2ru+XatOPxG8CpGu1mZG+X+Ld/DWtYu3yqF+WslXZPufd+7WtZ7vl+b5fu1tImceU0mbzV3Pt27flZf8A0Ko9nzMu35V/hqT5Wba235V/u1HJLtk2r8q/+hVj/hOb4Sr8u35tvys3y0Rq0SyKVX/eqTa0rNuXc27ayt92kh/iVvlb+Gj4jpiPjT5lkZW2r96o7yVWuPlVWX7vy1Yji3Kyr83y7Wb+9VeZtn8S7W/h/u0+aXwhGMvtDbVW8n73lbt21v71aW6OVdv8O3d/vVn2/wB1f4trfLuq95Suvl7v93b8tDJnH+UbN5m1m2ru2t/3zXMagrRTbl27dvzNXQzMy7f3m7/a/hWucumV5FZ1ZV3bf96t6ZpSKEO795/31u/hrQsFk86Pf838VUG8tZtv8W7b/wABrQ091WTcrM3+0zV0TOuXNGJ0kL+V8su5V/vVbZl2/d+Zfm2/3aqW/wAsf3tytVlpd+1mVd1eYcXxBIrbVb+H/do+z7l8tm3bf/HqX5kVd/y7vvL/ALVRebv+Vm+any/ymEojJEZW2t822sHUVVrr7zfL8u7d/DWvJL+8Vvm/u1i6g/7yPZuZlba0daU4+8b0mRxsqeYrbW/iXbUyvvkZqht/k+bbt+ba1WIU3Nu+VVX+KtJHTIdu+7ubb/vVJH83yszblVttJNEyKvy7WX+JqWGVW/hbb/7NWZPxGpC+xl2N/s/NUkLr/Cu3+L733ajj3bvm/wCBLUkdv5u1lX5a5/iMJkMkreX8/wArfdbd/DWdeSq37tmb7vzVp7d67WX9438VZd0jIsjfwr8tbxQ6ZmxbsrtX73zVZjdmkjjf5GWq21WmXau1WVqtK/zKzbWVa6JHVJkk0XmyfP8ANJ/dpzSsi7Xbd5e3dSfM6t/s/wDjv92khlZ/m2ru+626o+yYyFXbKrbWVlb5aqsm6T5W3f8AAttWWVk+7t+993/4qoZk3Kv7z923/jrUdRR/mNO3/wBX8yt8y1ZD/aFVf4v71VbHcq7Wk3f7y1oRt/wFq5ZS973Tkn7xVuFZFWT73/sy1Vk3RSf7Lfw1oM6/My/vV/iqrIskqqrMu5vutVx903px90xNSf8AdeXt2/3ak0t/NhXdJ8y/xNUWuOrR/wAX3qTQ2kKSSP8AvP73y12/8u7m796Jsx7mXy1+b+H/AHatRqu3c38LVRj3bl2ybVb+JavRp8vzL96uKRx8v2ibezx/xf7LbarzSyN5jOv3vl21aj+7u8zaq1G0Tbdzr8tYxCTKUjb4dzbdqr92sq8VfJbcyszfNtrW835W/h/+JrL1BFe3ZvlXdtrqp/Eb0uYzA7O3zt/tf7taFvtbdvX7v96qTLuX+Ffl+arEf7plbbtVflauuR3IuNteT5Pm2023VkVvm20Qp5St827d/dpyxb2+b/8AarmONyj9obNu2t837nd8q01W2tJuXcrNubb/AHacyblZuGb/AGamji8pl2r8rf3qfMZr4iTZG1uu1m3bvvK38NXWRtu1vu/3m/iqCNV+z7Tt27dy07c0vmbY9v8ADtrORnKPL8IKrSybt0irt/hpqwRsy7Wb7vzLR8v7ldu2kmT5lZV+7/epokczf6vay7WX5W/vVUbai7fvL93dVhrfduk3f7S1TuvMt4/vfN/d21cf5ToiYGpK32pt0i7v73+zSR+c/lruVtvyr/tU/WvmuFY7Vbb93dUFv95Wl27fvLJXqQ+E1+KJsWaskfzt97d/u7qmjdnk2p93b8u77zVVs/3sjN95v977tXo9qRszLt+X5V/vVzylynny5uYyZmk/d/e3fxLVjT03SNtb5Vao2Zt0e6T5fu1PbxeXI23+L/aqJfCdvOayv5sjNu+bb8vy/d/2alVvKkXY3y/dqrD825f9r+H+KrS/OyybW2r/AOPVxGHxLmiLuVWX7y7m2t/s06SX9ysbfLtX+GmfKqrtbcq/dp0yL+7Zdv8AdbdU3+yVEYqLtk3NtWP5m+as3UJViZtu3y5F+7WjJ87Ntbc22snUHVvv7v8AgVaw+Iul7xVkVdyzbdrMv3V+61LsVJFV1bcv96oY9yx/e+7826pmZWZdy7ZNv3a7ZHZL3RrRSMzLtaL+Lb/tUkf+uWTd/F/u0btrLH80X+01Jb/8fEbfe/h21Jhyyl8RvxoqrGqbm8z73zfd/wBqrUb/AC7l+bd97/4qq8MvlKsbN/F8yrUquqbdu7du+X5fvVwSJkTyfJtXdtZW3fK1MVvutt3N97bVr5Zf96q0iKu35lXbu+aue5zi+bt+b/lptZvlWqU0qjbnbtb5dtWJGbcu5f8AvmoLj+797bu8v/7Ktolr4jL1KLc33v8Aaqnt3bYwrL/d/wBmrWoNtbaq7V/9Cb+9UcfzQxxv8u77rV3x0idvu8o5tq7cLllXa1OjXZtb7y/epq/P8qfe/i+Wm7m2MoX943y/N/DUD5hV+9uZvvferU03asat/q1b+L+Jv96s1t23bWrZJsj2pu2t/n5amcvdMpy90uqrblZW2q38K/xNTmVWbayrt/8AZqaq74+F3qv96o5Fb/Vtu+Vt23+7XCY/ZHTbXk2o3zMv/fVUGZv3m5Wb5tu1avq377c6tuX+7VSRtu5m/wBZ81bRFzmNdfMrLt+VW3bW/iqsyKrSM275fvL/AHas3Xzyx7pG+aqt1/Dub5fur/s16MNjsjHm96I2P+FmZV3fL8q10mnr+7j+Zf8A2auet/m3LtX5vvbq6LTIm2R/7vy7ayrhVl7pqq21fm+7t+638TU6Rm2/d+X726q8Mqu21tzf7NSSf6lWZd38O3+6teZ9o8se8q/wruZm+8396ot26Pbt2rT9jNJ/D8q7qibdnc7L8u37y1JuindblZvlVmasOTas0nyr5jfwtWteS/Ntb5mX/gO2sSb7yt/tbv8Aar0aCOqnIau55H+7VuzVvM3f3fl/3qrtKu7cWXc38O2rNr800LFV3K38VbyNIs6OFPl+Vm2ttqaH5P8AeX7u6q8KyPG27arN/FVhfu/N/wAB/wBmvMkcEx0ku7y/u7fvU1kXarfNub/vmnMjS3DN8u371C7mj+ZdrM3y/wCzWaMIjV3Ksauq7lbbVW6/iZNu5f4Vq3Iny7UZfvfe/vVVukXy9qqzN935a0KjMxrj5ZPlVm3f3v4aF3K259u7+6tDKySs33tv8P8As1JHtST7y7v9muz7J2R/vDl+T5Vb/eo/hbav+7/s1HH8kjbqkkbcrL/F96oZMuWI2Py/tG3bu+b5a2rXd5e75du7+KsW3iZZNzfKrf8AAt1btiu75Vj/ANn5aiZlKRZWLeu5l+amtK25lb/gK05tySeYnzKq/L/eqHymuF/i2/8Aj1Z/ZOYT+7/FuX+H+GpY33t8vy/N/wB81H/eXb/F/vULuRm+ZdtZFcxHIu6Zdy/L96sS/VWG123bfvN/ercZVlbzNv3VrE1J2Vv9r/0H/ZrphudMPdI7VWfaqru21qW/3lZvl3VnW6MjMzbWXd5irWxDt2r8q/d+7/dq5BVJ1iZ9u75m+aiTd91V2yfxbamh+aH5G3bV+Xb8tR+V8vy7lb733qi5yRl7xTbzPMjZ/mX+KiH+JW2qv8K02Z2dvlbZu/u/KtSKjeX5jr81PlOuMi1p+7cq7WXcvzLVG6aPzPLb5m27W3Vet4m3K275W+Zqp6g268+62373y0w5h1q/zL/47WgsH+u2/K391W+83+zVO12pCrbm/wB1v7tW1ZVVvm3bW+VaxlHmIfxEWoRK0cn93/Z+WuX1CLZNJGvyyNt2tXUNu3My/d/8erl9Qi/075fu7V3bq6aXumtP4tDOaXb5m/ayr95qt2Kt9o+Rl2/d/wB2qu395u2tuar2mxb5GZV2qtdUvhN6kvdOqhT7sb7d23+KplVrVmZlX7u5f9qqcL7Nu37q/earEiN97b8qt92vOly/EedzDvvbty/d/wDHqhmi3RrtZv8AaZammdvJ3L/wKo4/M2ts+Vm+batYxlI1IGRlm+ZdzL/d/irFvF+aPdtZdzferY3eUzM7blZW3f7NZGoLsZflbcv92t6fxGsIlRf93/Z+arNv/rF3/Lu/hWqsbb5mb/a+7VhW+XaPm+at5HQXpv8AVqqfdZvu02GJrhtyrtjWoWaR/lZm8v8AvKv8VT27t5isrbV/3ax+EwNOFGVVk3f7tWVfzW+ZW3Lu2t/dqtHtiZVVfmanfaGi8xvvbfvVzHLIWN9yqxVdzf3v4v8AarJ1R5JVaPzPmX+JmrS+VtzbvlrMvpfNjZVraHxGsJGVC7fLu/75q9G+9lZv+A1RDs7w7W3Nt+X/AGat27KY1/urXTUOn4o+8TeV+7aT7zbtu6iRNu2nLKu7btb5v4loX7ytuVv9n+9WZzsjXb5fH8X3VqFk2tGrN+7/AL1T7FZvvLuX7tQXCs25QrfMrL/wKnEuHvGvYttj2mPcrf5+arf7x4/935f92s21T9zHvZty/wB2rkayLGzKqtG33v8AZrmlH3uYmUYjZN3l7VX5d3y/3v8AeqvM3lK21WX5atyKssjfKy1EsX7v+Ld/tfeoCMjA1rd5M3y/xbWpdJ+WFlX+KpNY+SGRV3bm+81VtLlVLdVC/LXoR96max+E2oW+b5W+792tCPd/rPvf8C+9WVH8u1k+Xb8zbv8A0GtOHc0O3+9833fu1wyiZe6KyNtVUZV+bduao/urt3NtVf71SfMu1j82773+1TWRWX+L/d/u1Mf5Q+ErszKqttba33qytSf5G+VVVvvfL92t24T5mXau5l3bqw9S3SRt833f73/oNa0viNYyiZyy7Y9p+991f92rMe6KHaGVW/vVV2sqxttbd/eq3bxb4/MDbm3ferskbcxZk/dfd+X5fu063tW2t8zbvvf8Coj+RV/eM22nx+WjNJub5vmrn5jnnyyGXCzRSN95l/vfdoWLYy/Nu/vf73+zTpGknXcrfvF+7QvyR7lZt0ny/NSK92JN+7ZVX5V2/wC1U0fl7vkZlbbUP8Sqq/Nt+X/ap25drLu3N/dqDmlLmkP8pZYdu5tq0jRfu412q25v++aeu3bu3L8v975aRv8AUq3zbW+VqdxfCEyNEqq+1o//AEGq8yK6qv3W2/eqzM3mr+6k/wCBVTZm2qpb7u75qq/UcUc1qyMlxtaNd39771V923arfd3fLtq/rES+cv3/AC/vVWj/AHsi/L/u7v4a9WEvdOuL900oV3/N+73MvzbatK3kW/l7WX+Lazf3qq2+6WSNk+Xau7ataGz5fk/ext/d+bdXPI4Z+8Yqsv3m/wBY1XrPczM38X+zVFl3SL8q/N93a1XtPTbHJ93/AHVpVPhOyXvSNSP5fl/ib+6tWI/vLt+ZVX/vqq9vu+bbtXb97+9To181W/h+bdXCzLl5SxvVm2/7Py/7NNkXcyq+5vl+6v8AFQq/vF3bYlX+7/FRNA3l/Kv8Tf8AAqzII7jc/wB3+L5tu6snUG/1isu1lb/gP+7WnI6+d5fy+XH/ABfdqhdbnhZlVVZf4WrppfEbRM47vmX5923duZakuHXzNzKzfLu2t8tCqq/Kn/Amb7y0yZfm8x/97/gNdR1WHx3Gzy1/h/76pyozXC7W3L/Dt/vVGfljVk+X+83+zT7Nf9JXG1tv96pJkbULLtZl+b5dtWmX5VULu/8AHttV4337flj3fxbauQ7ZfvbV3fLuX71cEu5x/wB0kZvKX5m2/wC61V1lVY1VtzRr8tTbV2x+b5ke3+L+JajkRljkX5d396sSOX3iJmX7v8W6m3TL5nO5N1L5W1d235v4aq7/ADV/ib/eraMTSMTLvFZJI1f7rfxf+g02P5V4VfmqW6KrNuVfvf3v4abGv7uNf4f9qu/7B0xj7o5WVW8x2VWb+7T5vn+796kZP3jKnzMv8NSSfKv3Wj+X5v726shFSPczbd3/AI9WxZ/M277qt/FWVHFGzbd27b/DWvZr+7jVl27fl/3aiqKReWJd0f3mX+6tEk/yqp+X/aam/NFtzIy/7VEz+b5fy7lVq4Tml/MRTbnjbazLt+ZqpXErPC23cv8Aebbuq5u/iVfm/wC+qpyf6vb/AAr823dXTTHYzJmbd83yqq/MtUWVtsbNtVWbbVy4+eRVZdqt83+9VWRWlZm2r8v3mr0YHZH3eUkt1Vf4dv8Asr/FXR6em6NWZtzN8y1zsSrnmRmZa6Sx3LCrLurmrmdQtfK0e7+78yt/ep7Tr91G+Zflamfu927zFVqc0Tbd25fu/wB75ttcFjh5eUF+9Hjay/8Aj1RyJ5Xyq3zU5l+Zm3bt3/AarzNsZWVl/u7qUS+Yp3yKzfe3bl/vVjHcwKqrbV+7WrdbW+b+Fv4du3bWUzL8sZ+6397+KvTpHTS+HmJYYldv9r+KnWu7zl/hZvlbdVb5nuGjf/gPzfdrQtfvR7/+At/eq5e6VzG7bssSsv8As/71Trt8v7yt/epkK7bdtzLup0MTbV3LXnykcU5e8DS7N21fmZVZdv8A6FTtrS7vm3f7NTLu3MrfLu+Wmqquse3/AHVWseYXwkfmrP8AM3/Av/Zqr3D/AHtrOv8AD8tTSOz/AHfmb71Q3G6eNm3fL/d/+JqlEqnuYsjr5zK3/wBjT23LIzMrbf4v9moW+a9K/wAVTRys0jL/ABbfu11nTMWNv4vlWNv9mpJNvmN95mao/mb+8v8AD8tSSK22NkX5v7u3duoMYx/mEtV23X3m3N+7+9trooW+Xaq7W/u/d3Vzlu++4+Ta397/AGq3o9vmMqt8v93+KsKhEol1ekbfeZf71RSIq/Mn/AvmqH5om/i8z7zUXDMy/wB1V/2aiMeU54/ENb51Xb91vvfNTl3LtZv+ArUbOqqu37ytU8jSRMv97/2WrlE05SKbbt+X7rf7VYepfN8qrtZWrca32Sbm+63zKu6sXVJdqt833v71axN4S+yQ2u7zF2q3l/dZq2oWV44/9r73y/drJs3/AHax/L977v8Aerch+Rvm27fu7aPtBMm+aJlkVlb+9/u02TbtZtv/AHyv8VSLui+Zl2r/AA1XklZfu7m/9lo+I5Y/EVZHVpPmX5fu7a09NsmvbpYVb9438VUF+Zd3lrt/uqtb3hX5bzzGjbzPJkbd/wAB3VXLynVAh1bW7fSJI44LdfLjj8uT+7I1UdctYbeSOSL/AFNxGskbf7Lfw0SReas25fmb/gXy1e1x1bSdJZdv7u3aPb/wKtLSlE1nymWv+9/D93+9U3lNF/tf7NJbosW3d821dvy1Zj3JHuWP+Lb8tcpzS90r3DMsfy/Kyr827/2WuXvtyXG5m+VtvzV1UjbV2o3zbtrVy+obftHy/wDAa6KfxHRSXNIowyybZF2r/d8z/Z/vVe09N1wzfLu27VX+9VRv4lVd3zVd099n7zb83+7W0zWcToIfMl8tm27WqSOVmXa6t8v/AI9Udqny7fl+78qtViR18z5V27V+bd/FXnSjzHC4+8Nk2ptX+83/AAGmqzIzf5/3ak3L833Vb71Rt/u7lb+7Ry8oSK6xK27bJ8zf3vvLWHqH+s3fN5e7/drcuE+b5W+7/FWHefw7Vbd975qum/eN6USJYtsjKn3W+61S2u1ZPu7v7q/+y1Aqt5iyFQq/e+WrNujIrbdrba3ZrL3SeTcvyuvyt/CtPtVkWZVi+Zd3y/LTfN37mZdsm7bu3U6HdE23+L/aaszI0Pm3KzbfmVqljfzV+Zf3n8Xy1FDuZV+b5V+XbUm/ypI/m+991mWue32TCfvEcyrt27WWP+7WPfbmVtzfNurWk+eT7rNH/vVk6gu9Wb+L/wBCrSEeWRrQ5TP+bd833mbdtq3uVY13bW/vMvzVWh3btzN/vVYjXft2/erpkdMolpd3y7Wbd97b/epy/vWanRq0TM23atNjlV9y7trf3q5zPlI2Vv8AtovyrUSj94y/eb+L/ZqVvvfeZd33aj8393ubbu3VYQlyl6H51+Vv++fu1fZ/KVZNy/L/AJ+aqVi6/LtZd277tXbj52bdt2r95mrO5E5ETXG9m+98v3W21H8z/KzfNTvNXbIq/MrfKtV2Xau5F/efw0wiZevS7bZmT+L73+1VbRmV7eRd3y/e/wB2rGs7mtWX5fm/vfeqtosuxlVv4vm+au6n/DOvl902YU2/Lu+b723/ANmq/wCb/dVlZfl+Vqox7n27lrQhl2K27b/u159Tc4X8Q1gqN/FQz7Pm+Xd/6DUjbXZW2/eX5qhkXe26Ntu77tRGPMN/3hvzJ0+6v96s/UE+Vm/vNu+Wryrs/wB1qzb5pHWT+6v3W3fxVrTj7xpS94zll+ZV+b/a2/NUsLL5bL/d/hqpDE0vy7mbb/earcCbkZgv3V/4EtdkkjeUC75rKvlrt/76prbvLj3btzVH5X7tfK/76qQq0vyhtv8AFuWsTCZFujlb5l+9/d+7VhtzSNu/5Z/KytUcny/f+7/dWiP/AGpG2/d2rQ9SYrmjylmFZH2tu/2dv96nx7fLaTbtZV+XbUa7ty/3VX7396rKr5v3WXb/AA/7VTymTj73uiN8zLt2szN8q7aazt8qtuoj+ddyt8275Vb+KpPmaH+L738VZfCUDOqKrbdu5v4qr/ejaNZP9WzfeaiT5ty/M3/stC7kVd25m20yYfEYerfuplXduXb83y1Vj/dM397d/D/FVrWvv/edvl+996qdv88kcjb9v3VWvUh/DPR+yalj87ySFdrMu3av8NXoZfs+1n2/Mu2qMP8Aq9u75v4mq4ys0aq23/Zbd8tYfbPMqSiYq7lk2oqM33d22r1ivmqu75WZvvVRkRtysvy7a0tP/wBXtRflVtvyrV1fhOrmNKNdke5f+BLUvyr8y7l+Vtv91agjVm2q21FZtqt/dqZfl3fL/F/drzTCXvEu5WZdqqrfxNuptwy7V3N/uq1I2xZt3yqv92kkVZW+Vvmj+9Uo0iiCT5VX5W+7/FWdcMzq0ghYf8Cq+zLu8xZFZfu/LVC4T5flZlZW+8v8NdcDeEpFMTxyRt8v7v7zf/FUvlMiqytu/wB6kj2ruw21t3zfxU+5/dKuzczM33d33q6jpiDMsse5flb+7t+Zf9mlt4tskfzRStu+8v8A6DUf3pGkRfN3Nu3Va0+VWuNrbWZvm/3WolpEmUY8pp27Ky7W27atR7VX7rstVoW2wtuZVZvuqy/xVJG37tuv/wAVXmyOGRc8pdvyrtX+Jf8A7KoGl81ZFbdujX5V/hoZtzeWqnatNk2qrfMu773+9WaQXCSX+9t+b+7Vab91uaJW3bdu37tStt2s33lb7v8AeqC6/dfNub5VrWJcTJuHZJJFjfzd1OhlVVWP+Ffl+aopt32hdvzbamVdysvysv8AFXd9k7fd5RYd0CKzL8v3l/vU+Sdvmb+KT5f+A1ErfKu5trL/ABN/dpNrMq7flb/aqDCSGK7Ltk+Xcy/NubbW5YqzRxt/DJ/D/e/3awm3Ju2N/rP4dtbljtZV2s3/AAH/ANlqauxPMXl+Zv8AVrL/AHWao/vN8yrt3fLUkcqr5e6P/gP95qa0vzeWv3WZvurXCZyIV+7t3fLVGZv3nyr95f71X22rHIvl7lb5VWs+4b93/sx/NuX+Gt6YRMyT978q/db+FmqNtu1tyt96ppmb7rLtb73y/NUE237R95l2ru3V3xO33ZDY2bzG/hb/AMdrp9NTaq/N/d/4DXNr+9mVvuqtdPZr/wBNG/4D/F/s1jXMKvul6SJvMXbt/wBpWpJtqxtvjWRW2rt+7TWf+63zbdvy0NuSRl+6235d1ebGUjz5e8Nm+eFVX7y/Lu3bt1Mb91tZv+A/+g1J+7aTcPmVl3Mu371Q3TL9naNWb5v9mqiaRMrUN26Rlb/gVZ7R+avzN8y/e/har+pNHK3lrt+b+H/ZrO37lk/56fdr0KfwndTjEb5S+YvRlVvm3LVzTWbzlj/hVvlVv4qqxrtjb73y1fs/3U8bfK0n3qucvdJnD3Tbbbt+9sZf/QqsQy7F+Xd/7N/u1Xhb/Zbc3y/LUkcTfNtbcv8AtV5h584/ykjO27bt/hZf+un+1Ru3+T8q/Myr/vU2NfNb5F3M395fu075k+VdrRt/eoFEI2b7q/L95mqrebXX5VZVX/aqRm/1bLt3fe2/7VQzJvVm+Xd97duqv7xf2zGumVpmVl3N/e3VLDK3zbflb/ZWmyLvum2/N/wL5aF3bVZY/u/xK1dX2TplzE/3l27fK/utSKiqrN91vvfe+9UsL71ZX+9/7LUUm35V2syt81ZmMAtVVpNzKvyt/wB81uQp5sa7lVWb/wAdrGsV8282v/q63VTZCsbN93+9UVEVII3b5Y9vzfdpuxkk2sqqvl7l/wDiamVPKX5vl2/3qbNLt+Xb97/0L+7UHIR7dlw2796sf92pFi82Vd0jbv4W3fw09nZlb7vzfxKtMbb8v+1Vlka/xK//AOzWDqT75lVW/h+bb/FW4vzQ7W3f/FVi6oi+Zt2/8CWtI+7LlNocoWf71l+78tbyqrqqrsXau1v4qxbVdnzKy+Yvy7q3LeJpWXy9qs3zVXL73MVMb5vlQsrK23dtb5qSRZP4mVl/2atxovl7vlVmXdtqFYpH+V/vL/D/AHq6IxjL4TCJBaruk/h+X5fmr2f4N/AjxR8RPElnZ2enzwQ3CtItzt/drG3+1VH9nn4Cax8a/G1vptnbyLpayK11d7f3arX7CfCP4UaX8LfDdrY28Ky3EK7Wkb71epQwcfjqEynynyfrn/BOLQZfAMmk6deNB4mhhW4hu5PuySfxK3+y1fBPxI8Aa18PrhdJ1mxks7qzmkjkjZdu1t33lr9xrh93iCT/AK91/wDQq81+OHwA8M/GbT411bT45bqPdtnX5Wb5f71ehOjGceUyp1ZKXvH4pxxfu1XazN97/ep3mt8y/e/3v4a9A+LXwl1r4QeMrzQ9UjdVhZmt59u1Zo93ytXEzQL95V27vl2187Vw0qcrSN5yM2aL93uZVlX+993dXO33+sbO1flWuqmT923/AKCtcrqn7q62r8v8NYRN6UuUpx7trLu+Zf4auab/AKza25flqnJt3bk/2a0NP3bm3N+721Un1OyT902rdFVl/iX7y1b2tP5f3du75qgtdu1fl+bb/FVhlX/ZVd392uV/EcHwibfmaNF3M25mbbUay+V/F8v8NPm+Zvmbcqt97+7TZIt7K38P+1TkZxKcjRu3zbmrG1Jf33zbt38Vb8yNF/wGsW++8rff+9uoizeHulNfvMrfNHVi3+Sbcu3b/u1CvzKsi/e/2qsrE3k7vmba1a8xrYn81fJXd8tEbeV5fytt+992kk2+Tt3f8CqWPaqqrNub+9WAcvMWlbbJGzf9s6sfN+7Xd8y/+g1Gsv2iOHd/yz+7Ui7WZfveX95v9mspfEc048pXaLytzM397/erNvnX5l2t/D/3zWlIu1V2/M0a/eb+7WVe/wCrZWbcy/LW8feNqUeUoxp8q7vvLu+X+7U8at5flsv+zUMm3zFUfxfeq18ytGq/98rW0mayUviJ/mXdGrf7P/s1JJt3bvlVW+6392nK6q25fl/u03yo1banyK33qyiYSl7w2RfmZfu/7SrVeZl27W/8dq1JK0snmOu7/wAdqFolZtvzblb5ttOJcSzZq3ytt/ytaUbL5a/LuX/eqhZ7lj+X5m+98tWo5Y9zRsrLu/hrCREv7o5tvk/3v4qr/LtXa3/fNTN8q/LuXbUTK235dv3v4f4qkqBla1LGqzLKv3l3bv71Z2j7d21vvfd3L/DWrq0W63kkT7v3qzdHXbIv95l+7Xo03+7OqPwm9YyrLDIr7v8AZq5Gy/3flXb8v92s+1Zd37z+H+7WjBF5TcrvVfm/3a4anunEyxH/AKPuZl+b7u3dULL5vl7fvfNtbdTtzbo/7rLuVqWTdO3mbWX/AGqwj7vvBYo7m+bbt+X5f7tUr5/3ciqrfd/h/vVpyfe3N825tvzVl3US7W3N8rf3v4a6qe46a94ybV28xY9u5v7tWY2/d7ty7vur/eVqgh+dvl3bVb5dv3qfHuZpP/Qq65HY5cxox7olVtrSfL95ajXcv39u1fl+VvvVDvZYVjST/gLfxVMy/LtRl+X5dy1nynN7xHcO3zMFbd/tf+hVIr+VHtT7zfe3UMqy7mf/AIFTY9rN95VZV+7UgWo5WRd37xY1/wCBU7zfP3L935V+9UUP+r2rG21fvNu+Wp7d/wByufmb/wBCpSkZPl5gj+dty/e3VJG6yw+X8275trU6NdrMu3cq/dX/ANloVv3e7+78u6spe8EYjdn7uP7u5fmZqhbcqs3zNu/z8tOZ1WParbdrfeX+Ko22svyr/DQVH4jB1jc0kO6NtrL8q/7VVIYFi/i/4Fu+7VzWN27723/x1Vqla7n2qrfd3fN/er14fwzpj70feNSH55Nyt8q/eVm/hrQjdX3bfvKtZsPkrCyozeX/AAturQWJpV3I23b8tc0zinDmkZdvu+8sfyr/AHvvVq2fzLubduVtu3+9WTHta3VVb7zK33q1rVlWRZAq7mbb81TVNJc3KW1i3Mse1m/u/wCzUuz+Hcv3fm+b7q0boVkk3Ku7/ab71LG0bfxeUv8A7NXFczj/ADDZPmVf7u7bUcjNtb5fl27mqaZmfbu2sv3dy1DM6q3ybflpRNCrInlbZFX73/jtVL2XaGVWXzP4a0rh2f5V3Nt+b5ax7pG27dy7fl+7/FXXT943hLm90SN/usvzSbl+7Uu3f8rbd33d1UlRUXam7a3/AH1U0e59si7f7q1vJHTy+8OZI/lZl3Nu2/N/FUlv/rm/ebvmqF933VjZmb7tT6b/AKxlWNvl+apfwkyl7ptr8m1vvfL81SR/Kqtt27d1Qr8237qqv/oVSxsybt6sytXmyOPl5h8nlqq5Zf8AaZf7tNba8fy/ep8kvyr8u35drbf4qY27aq7flrMlR94b/D5f3VqncfO3lurL/db+9V/725Wb5fvN8v3qzLyX99I23bJ/DXRTK/umZLta52t8u3duVf4v92p1iXayr93d/e+aqvyrJIzL8zf7VWIVaRYfm2yf+g13M6Yy5YkbbnZV3N/6FTmlVvl3fdbdSs27cv3W27Vb+LbSbVVW3L8v8NSZxlzCRp5c26Vm8tm+Vtv8Nase5Y4/lVW/hVayYtvmKz/xL8u6tu1baysu5lX5t1Z1SZe6WWRXX5G3fxL/ALNRsjN/10b+H7tSsip8wb5flZdtJIu2T5flXdtVttcRPMV438pefvbfmkqtcKqR/wCzt3bfu7qtyIzLu8zd5dUr1lWFmP3W+XbXRDcr4jHbbK3z/wATfLUSt8zM+5vl/vVYkiVo2+Vd23+Gqn/PPfj5v/Hq9GJ0x92JLbsssiqzbm3fLXVWa7lX/wBCWuXt0Z5ljZf4v4a6W13eWvzKtc1c5q8pF3bsb5V3bf4d1JN5bLJ91f4v96lV9v8ACu1fu/NTWdV2/u/++lrz4nLGMhy/dXcrNJ/s/wB2oZkXy2Vlbau1l21Pv2NIsUm5f71QTfdZljZv9r71OJfIZmoSLFB5m5lbbt+b71Yn8O7+FWrY1L5oZP4l/wBms7cvy7fvK3/j1ejS0ibUxC3+rkXdtZdtXdP/AHskOF+b+9/s1UjXbu3K25W3Vd01N00K/wDjq/3aJ/Cayl9k341+Ztv+sarC7lVvmXd8vzNVOHdKskbbWVvl+apm2/K38NeeefImmaNfM3bV/hams37tlXZ8v+1Tfl2szfdZd3y01k2ttVdy/wCz92sieYkV1+6+5f722qc25l/1i/Mu7btqaN/9Xuk2r93bUcz7F2szKvzLu21ZrTXvGVO6+eu1fmX5fvbWpFbY27buVV/3dtRN5byfPu2+Z83/AEzoXcse11bc21v++q7VE65k8bfM0m395Ukjttk+X5aarM0LKF/4DTm+X5vlbczf7tQcnvEmnqr3DK/+78vy1uQ7kj3fxbd23dWDYo32j7zfd27Wrc8392rNt3eX8tZTXvF3HSbWX5d33fu035ty7tytt+9/s05t0S/vNy+Z8zUN8kn3fm+78tVGBz/CEY+7u27f4Wp0kTMq7f8AV/xLUe1UuF2t8y/3qmji/u/N833VqnHl94zkQyRL5bbfvbv71YF83+lNubcrf5+Wt2Ta6/eVV/h/u1i3W1riNlVtu3733aKfxHVQ/vEluitIv8K/3t26ta3X5dqruZl+Vv71Ztin7yNlVd38K7a37dG+ZU3Nt/h/vLXTGA6suUljVnVmVd3+0tepfAP9njXvjr4ojs7C3kg0uH/j4vmX5V/2V/2q2P2df2ade+N2vQrFby2ehxt/pF2y7dy/3Vr9YPhX8KtD+Evhm30fRrWOCONfmZV+9XsYXDcseeZy87Kvwb+DOg/Bjwvb6TpFqkTKv7yT+Jm/3q75pV+7UcktU7q48pvlr0viOaUivNKv9uN/z0+zr/6FUiy/erlb6eSLxUs21vL+x/e/7aVtWt+sse1m+bbWhMTzf9or9nXQf2hPCLWN5ts9Ytd0mn6kq/NG391v7y1+T/xM+F+vfDLxReeH/ENjJZ3lv91tvyyR/wALL/er9so5VWvL/wBoD9n3w/8AH3wi2n6kq22qQrusdQjX95C3/wATWc4xrR5ZGsZH4x3ETIv+1/drl9Ui33G1vlbb/F91Wr2L4tfCrXvhH4quNB8QW/kXELfu52X93Mv8LL/s15HqEWy6bczbW+6tfPVaUqcvePQpSMtV/eL/AOO1paPul3NuX5f71U40+Xcy7mVm+arWmu0sn3VX+Ld/DXNI3nU93lOgh3Ivzfd3feb+7TpGZ42ZFX733v7tEKq7bWbbt/h/ip3lMjbvvL/DXJH4veOGUhu1v4m3N/eb+Kk2/vNy/damffZdu7c395qdH8i7fl/3f71VIIyKsnmRfM3zfL81ZN6u5o9jfu/9mtmTakjbty/w/wC8tYt595W3bWX+JazjK52UiLZ/Ft3fxfeqWGVmk2+Z8q/987qib73y/e/vU75vMbav3vvKtWbSkWmXey7fl2/3aays3y/3W/vU5U3bVb5P9miFV2tJ/Ev3lqDmjIvW8S/e/hq1JEzLuX+98qr81VYYvmX958tWG3bmZWb723av8NZSiRKRC0sixsr/AN3/AHt1Zl4v7vcrLu/vVfklbdt+XbWbebvm2t8qrWsY8o4/EUfvfNu/i/8AHatLF8y/Nt/h+WqsO1ptwZqm3b13Mq1vI3Zc+Z127dsn/oVN2tK33v8Aap0fzL975adDFubbu+826uYx+0QeUsu7bHu3f3qrSSyStIyt827+Gr7bd038O5qqfKu5k3bfvba3ixwNGz/dW0bfM3/s1W5F+X+JW/iZv4aq2+5YV2f3f4qtbvu7tu1l2q1YL4ipka/LG3zbV/u1CwVF+dflb+Ff/HakXzNu7buZf7tMl3fwttX/AHfmb/ZoIRlX3l/Z2xuZtv8Ae+8tZeittZd22r2pS/K2/dtWs3RX2s391f4f71elBfuzsj8J01nArKu77yt96r8cW3du3bf9r7tZlv8AJMv93+Ja1bdfNXd/yzb5dq/LXmzOKXuyFk2+cqq237u2o1l3N8jfNJTmX+7tpGSRWVW2/LuZf9qs48o/skEku+ZWb5Wb+H+L/eqnerujm27pNzbvl/iq1J/eVV8v+8rfNVS6f5ZFVdv93bXRHc0px5TFjZXkk2t8y7t1Sxzxxxt8v+7UK/e+Vf725qkh2s3z7Vj+9u/u12NG0vdNBV+WOTb95tzNt+Vqd8vl/Mu7+L/dqJf+Pfy9q/LUse5I1ZN3mbfmrnMxqrukbbs+b7ytRH8qsvy7l/ipvyo21W27fvLTf3a7vl+bbuoJL6+Wq7kVv9pm/ipJPkkj2/8AAf4arxyrt/4D/FVy3dVXcy7lWs/hMnyknm/vG2/e2/3qb9+Hav8ArI/mqRW+X+Hb/eqPymWNm2r/APZVkDkNZN0Pyqzf3agZWiVf7u1tq/8AstTqzNH5a/LtX71V9+xt21du37taxiTGcjG1j96sas26qFum1m2M3/xNaGrOqqqlWVaz1uGT7vyqy7f7tenD4T0I/Catv88m1vm3L/31VxVja43H5f4fvVmW7L5ir/Ey7lZf4a0P3m2Nfutt3bW/z8tYTiccygvl+X5iqv3lXctXYX83o1ZcLN5bbdu7+Ja09PlWBZP/AEL7tOpE1nI0VdZdzLt3fxf7VSK+1l+7tqOF1VWZm3LUy/db+Lb8tcEjmjH+YG2+Wv8AD/eok8tFk+8v8K7v4qRk+Ztv3v4f9paa0uxljZfvUvQ05veK7v8AK25lX+9/vVk3Z81mxuVt3y1pzLtjZl+b+7trOuljbbIWZV2/dauqkb0yGSVV+UttVfvf/FVLHtlVflVv/Qag8rb8yx/Lu+XbT2t1/eNFt27fu7q6vdN/iHybtyybv+A1Ys/M+bYzMy/MtU2uN3yru+Zv3m77tXtPf/lptZfm27aymnyhP4TSV2/jb5W+9tq1C6p/e2/521UX+Fdrbf71SK+7+75i/eX+GuGRwy90sN/rFZWb5v71EifKy+Z81MZ1bq3ysu771RyS/Mqv/D/nbWXKTGXMK21pJN7bWb7u5fvVnXz72/2vu7f96tRm3Mu1l8vb91v4lrOupVRVbd+8jran8RpH3jH2ttkZdrN/earKuzKsnzM397+GoVZe33vvfMu6nruaPay7q7pHZL3h6ozR7dqqzf3m+Wn/ACurRq3zMrM3/Aabu2ttbd81I27zGVY127dzNt+VaRgxbSXbNGu773yrtrat9v3f4f4f9qsazi3ybm+993c1ascW7a25vM/9BrnqhIsRpskVW/2t21abdS71WTdub+7/AHaWF/3bNt27W+Zm/ipflfdu+Vt235v4a5DJyEuGX9593b/6FWZcfMrMjbWVv4qv3H7r5v8AZ/4FVC4bcys25q3phHmMmb5Wk8tty/epjIvl7mVl/hXd81TNB8ysyttZfvbdtV153Myt5n91f4q9KJ1R5ixasrSxqu9f4m3f3q6SGVd7bvmVvm+X+GudsYmaaNtv8X/jtdBD5bSbk2szfdrjrmVUtq6su1lVpG/i/wDsaWR/vbm+X/2Wmb9nl7P93ay0SMzSMzbfvbm3f+hVyROSQu75VkWT94q/w1AzfvPMXb83zVMrsvzJ86szNTZo9qyfKrq3zfLR8JUZGTqErRWqru2/xNWduVW+Vl2/+OrV7UvLXd+8Xb97cy1nL+9j/h+Ztv3ttejSXunXEcUaJdu1m2/7X3qu2bbZl+5t+X5maqvy7d33vm3f3qn0tJHm27t2773/AOzVS+EmR0Cr96FG2sy/eVf/AEGptv2qZmVYl/2Y/wC9VeFVWH70f7v7tWl+Rmb/AGt3zV55w1WNjVopPlZf9rd/6DTdu2PbtVl/i/8Aiak3s0jMq/N/vUN8y/d3bf4v7tRykxiNZWZtqSbWX5dv8NVbj5I93zbv7tWW+78q/wAPzLVaZ/NZV27m2/LuX7rVZrBGUyq0kiozbpG+ap432xrGzfNGu2P5f7tQSfekbbuZW+6tKyb/AJlX/vn+Gt0dMpe77xN5XzblVVVl3f71Omb922z+627dRG6qrbfvMy/Lu+ao5N3lsqbd38O77q1SOcsaft/2f4f97bWwvzL8vy1k6an3l+RmVvm/+Jrabavl/e+9uXcv8X93/wAdrKUfeFNjWVkkb721vmVvvbf9qmw7Xbd8yr/ErVI0St93+L+9TmiV18z/AL6/+KpmUhuzdJu+Vty/xVIu638v7u3/AGad80Uyxt97733vlqaGJWXavyx/+PLTtIy+Ipsn7vduXbu3f71Yd5te4kXd8zfN/dromXyI2Xd/wJV3ViyW7S3ki/KzN/F/eWuqlTOqmTaf/rF+80f3vlr6U/Zb/Za1b4561HdXVvJbeHYZN0ly25Wm/wBlf9mrX7Iv7H+rfGTWLfVtbjls/C8fzbW+X7R/9jX6seEfCGm+A9BtdJ0m3jtrW3jWNVVa9uhhox96RhVq/ZiQ/D/4faL8NPDdro+iWsVtbwrt+Va6Jrio2l3VTvLrYu4bdtdpyjry/wBv+7VWN1nVpJZFWFfmZmqq0qtHJcXEiwW8a7mZq+If2pP2trrXri68G+Brj7LpcbNHfapH96T+9HD/APFV6WBwNbHVeSmcdevHD0+eZ6h46/bP8G+F/jDa6GY3vNBjjaz1DVIGVo7Vt25W/wBpV/ir3Jb2N7e3vrK4S8026jWa3uYG3Kyt91lavyFVIVh8tY/3f8S7fmavcv2cf2p7z4KXEeg695uq+A7qRV8pdzTaezf8tI/70f8As19xmHC0qWHjUoe9KPxeZ4mGzWNSpyzP0is79ZVVW+9/s1eWWuR0y9tb+xtdU0u8i1LR7yNZre7tm3Kyt/FXQWN0rqqlq/OZx5Hys+ljqcL8ePgV4f8Ajx4VbTdUXyL6FWaz1BV/eW7f/E/7Nfjz8bvg34g+DHjy68P+ILVoJl+a3nWP93dR/wALK1fucu3+GvN/j58BPDfx98EzaHrcflXC/NZ6hGv7y3k/vL/s/wCzWE6ca0eWRvSqezkfhjv/AH3/ALLVzSV+Vv733tzV6F8bPgZ4i+Bnja40HxBCyx/6y11BV/d3Uf8AeVq4fT7Vlkkk+7uX5mZvlrw69D2crHoS96PMakbLu/2vu/8AAqb9zd8rKv3vm/u0sduqzeWm3y2+Vqezs/yv/d3My/w1wyj/ACnIR/vF+/8AxN8tCtv/ALq/N/dqRvvLvZljb+Jf4ahbcm3b93+7UwhcOXlF83958zR/7rVgagqxTK3935V3fdraul3N97+9trBvpVlm/i+X7tRGJvTkRxRbW27v+BVY+z+au3a33apq+6T723d/FVjv83+squU6WWJEaJlU7vu05k2ruLLukb/vmmyKzqvyt9371TQpuVWX/wBBrGS5TG5ah+8quu5fmqb+7vVWVf8AvqoV+XozbV+b/dqx5uxdrbvmqPiIcuUryfP/AA/L/e3Vk3z71ZWZt38Va80u7csX8K/+PVlXzb/MbarL/u1rGPKaU5FHcryKsXy7f/HasR/Kyx/dX727d96qce5v7u6rELL+73VpI3lEtbvmVX/i2rTmXypOGXb/AN9Uz5mj+9/wH+9SbNrMv8O7dWRySY6R/mbdtb/dqKSX5V/u/wB5fmp+5UZty/NtqJt3mbYpPvU0bRLdrueNWf8A8dq8y+btVG3f3Vqnbo3k/K23+9VqHa7bY/vf73/j1ZS1JlzDW3KvzfK33f8AgNNZV3KzSNt3fe3VIr7G3Ju2/wDoVQNt2/KrK33t392nEChfQLLHubb/APE1h6SzeZt/2vmbd81dHqH+pZmVWbb97+9XMabu8xYz/D81d9L3oyN4/DyxOqt9yeWy7m2/xVch3L/u/wB5aqwt8y7f4l3bVq3GzMqrtX5W/iWvOmYSjIf5WyNVb5l/9Cp7eYqt8y/M33V/u0km3+Ffl/hWj/VSNt/u/wAVZxEiG4XY21V+X733qqag/wC5kVt3+8v8NWH+bd8u5ZF/iqnduqw/L8zbf/Hq2h8RpEx23M21l+Xbtp9q3lR7W+Xa3/fVRx7Xj21JHE38e3/P96u46eUtQxL5bY3bfvbadI8iQ7X+b+GnfLLCv3t38NG1otzfeXb92spS5pGUvdEZuPu7pF+XbT9qrD/u/L/u1Ds+X5F3L/vUNLujX5m/u7f/AGbdRbmM+UtwxRq0bbvm27dv8NWI2VWVd3zLVKFVlX+Fd3yr833atKjedJuZV+ZW/wB6spGEuYm3s0jL83+9/dpi/PHJs/hb+JqZD/q923zW/u/d+Wn+Uy/7W1fm+X71ZuIvhF8qR1/2laqbJ95V/i/vVdWOOJvMP+7TG3OrbWb/AGdy1UZFxMLWt32dWdfl3fKzVjQ7vl+fcv8AdatvWv8AU/xN/u1kRtsZoWX/ANlr0aXwHX7sYl63+eRWVfl27V/2q2bWJdqr9xtu7/gVZFrtdl/h2r8zfxM392r/AJsi/Nt+7t+7/eqKuvunLL3viM2Pc8nysvzfeb7taVqv77cqru/vNWZD/rPk+Vf9r+GteHb+72su3/ZrOoOUuX3SbzW3eWy7lVfmXdUrJt3Mqsv91V+8tRwp5St8v3W/76qbyvl+9uXbXNIz+IdHLuWNl3bWWobqXym+6zfxbf4qlVPKHzq3yr8q02bczRruVY6zXxGhWmfbtbb5u7+KsaWWTzW+bd83zMtatxuST+H5vmrLkK+Wv3t393bXbSN4yJI2Vo1YszL93/gX92pV3LJu2ru3fMtVI2ZmX+Hd8zfLVne21vm+7/3zWkkaxXKRybZFZn3f3dy1oaa3kR7W+as9z8rKGVf4l/2a0LGXdbxru+b+9/erKp8JXwxNFv3TMqKrqv3adH86szL8q/xVHu3Kv3lb+FWWrEPzxsq7Vj+981cRyT/vDI0aJvnZdrNt+7/6FSXCsyswX5m/u/xVahl3N5iLu/hqGRPlVtrM27+Kp5jLljEhfbt2qu9l/urVC643b4/l+7u/vVpSLtbay/d+b/ZrPvH+VpNy/L8ytW1PcqK94z9ixSbTH+83bdrVJtby9rfLHt2/K1Vo9zSbvl3bv71PaVvJZmb943+dtdh2cpNC26ZVf9wv8Uir5ny/7tM+bc25W2/71IZf3m77277rL93/AHai/h+b7tBlyE9ttT/VM21l3Vt2vmN/01ase12rcNubyl/vMu5f/wBmtWH+9+8+9u+b5qwrIpx5ieN9m5tsbL975mqPd8q/Nt2/NuZfvNR97/2Zt33lqJtrf7S7t22sDm+EnkZZY/mk+Xbt+9826s28i2FmO1tq7Vq025o2X5mb+H+Hd/tVnzSs0bf3VX+996tacS4yKFzu/j+9/vU3/loqq3mtGu5qkaLzY22svyt92oN393av/Aa7onXGPulu1bdcRt8v93/gNb8P3vlj2q3zbmrnNOaRZo97bfm+838P96uljX+FW3f71c1cwqlpl/dxt826P+LdTV27flVW2/M0m35t1G35vlbd/dX/AGqJH/eNu+b5V+7XDE4yNvlbazM3zL8tR3G3c23ayr81SM/mqqsu5v4d1Nk/df7Xy0wjIw9QdpYdrKu7duWqUa7WbZ/dX5f9qrt58jbvm27ttZ7L8u1I/wDgS/xV6VP4TujL3RyqzK3yqv3t3+zWnYxf6Rt3L833lb/0LdWd5Tbvut833f8AZrT0uLdJ8y7f4manUl7pnI3fvw7W2/e/8dpzbol4ZVVv4WX7rU2PbtX+L5trNTo/n2r8rL/s/wB2vPOGQ1dyRtvVV+b+9/F/eo+XarMu9t3/AI7U37zzPmZW+Xa1Q/e+823d92tIyiEfeCRG+6vyyN97+61VZnVlX+Fl/wDHavRuy/d+ZV+61Ub5933V/d/7Xy/NUfaNYxM3Z++k/wA/NTo/4l8xW3fw7fmpI5d023+HbuVt38NP/hbav+ztrU0kSL/q/nXazL8tEkSpC38Lf3qkbcqt/F8tEn3lb7rfe3U/8JMYk2m7fmXy9275d22taPa7LG7fK3/LVv4az9JVUXcu1WZvm+WtRlV1Vd21l2/NSlIwkNj3Ov3dy/7P3lVv8r/31RJ8k235Vb/vmnqm9m+ZVb+FW/8AQqZHF821t21W/iX71XGJlKRIu7zl/vbfvN8v/fNWo9rsq7d2771RqreZuRfNX/ab73+1WhbxMy/7Krurpp05SCMvslVU2q25vvNX0l+yb+xhqHxa1qPxB4gt2s/DsMitHAy7WuNrf+g12n7KP7Hl148vLHxF4qt2i0mNVkjtpFZd3+0y1+jWj6NY+HNPhs7CFYLeNdqqte5Qw0aXvS+IPayj8I3wz4f03wlpMOn6XbpbW8a7VVV21eaX5fmWoWf/AGqp3F55Ufzf8BrpkYElxfrtb+Gs+aeG3t5Ly9kWCzhXczN/dqnqWqW+l2M2pajMsFnCrMzM21a/Pn9qD9q+++Kt5ceH/C9xJa+FY9yzTwNta8b+6v8A0zr2Mty2rj6vJA48TiaeHjzSN79qb9rS4+IM114T8IXUlj4fj3R3WoRN811/Cyq38K/7VfNei6DdapfW+l6XayXM0jbfI8vd/wB9NR4Z8L3nirVIdH0m3kubib/lmv8AyzX+83+zX3h8GfgdoPwU8Oya5rflNqUkfmTTyf8ALP8A2a/V4Rw2Q0PZ0/enL8T49yq5hU5pfCcj4L/Yt0m4+Hc1vrczReIrpfMju4/m8lv4V/3a+TfiB4L1r4YeKLzQdetWtrxW3LL/AAzL/wA9I2/u19CeOP20tSfx9a3HhpY5dBsZPLkVvu33+f71e3a1pXgv9rj4aR3EEyRXUa/u51+abT5tv3W/2a5cPj8fgantcZHmpz/A0nRw9ePLR+KP4nyX+zh+0rqPwH1JdOv/ADdX8BX0n+kWn3pLFv8AntD/AOzLX6MaDrOm+IdFs9c0S8TUNHvo/Mt7mBvvf5/u1+VPxE+HOufCrxFNout2/lXUa7o51+aO4/2o67L4BftGa18Bdc+WOTU/B943+naR/FD/ANNI/wDa/wDQqwzrJKWPp/XMFv8An/wTowWPlQl7GsfqJb3Xm7f/AGWrnm/L81cL4Z8W6X4v0Oz8ReHr6LUNHul3RyxNu2/7Lf3WX+7XQWupbm2s3y1+TSpypS5ZH1cZc5zfxs+Cnhv46+D5ND8Q26tt3Na3ar+8tZP7y1+Sfxe+BXiT4FeLJtD1633RtuazvV+aG6j/ANlq/Zr7Vz8tcr8WPhL4f+M/g+40HxBCstu3zQ3Kr+8t5P4WWspRjUjyyNo1JRPxdWBnk2+X8u2oZl2rt+b/AHVr1T46fA/xB8DPFUmk6zb+bYyN5lnqEX+ruI//AGVv9mvM5LfzWbcy/wANeHXpSpyNYx+0VZNzTMv8LU3cqSKzfJtp0ir833W+Wo1TYsasq/N/E1cPIaEckW+Rdrfe+7u+8rVzuobftG5NvzNuVW/u10DJt+b5W3N/wKsPUv8Aj427lZvuqtYL4tDppRK+3eq/N9773+y1SR7fut8rLUcfyMyp/rP9qpoYtzblbcv3f++a2+yaSkT7287y9vyr/ep8bL5f3vl/3qbIzM3y/N/FTdu1vLb523fw1z8pjIvRys7bd21dv3f9mrUcqq0bfw/3qrwvvVdq7dq7am/5Zr8u5f71HwhaJVmT5pNrfL/6FWbdSttk+Vfu1rSLJtbdJ/u1kXy/u5FG3ctESoS5SjHLvj/h+X+Fqsw/NH8u35W+X/Zqmv8As/e21ajZdy7V3My1tI35uYtR+XFJ/F/3z91qP4trbm/9mpquu5dnzU6Ft0e1V/1f/j1YGUhJmXP97d/FVZn+9s+9/FuqV5flkjZvvVWmSSCb+GX+6396toxCJrWNx8q7lX5fu1YV/lWRtsu35W/h21nwyqixq1aEf3m3Kv3v4axn/dCUg+4vzfLtbb8v92oPKaJvmb5v4tv8TVPJKvnbv4W/hb+9VeT96zfMy/xbVoCESpfMzRt93d/e/h3Vhab97bt+bd8u3+GtvUNwhkUSfN/F/s1zun/LIuNq7vl+Zq66S92R1xidHby7VVlXd/DtatSGVdu3y2/3fvVQsZVVVXy/lb+Fv4a0V+6u3+L71cdQ5JDl+8u35W/2qaysyqzbdtO+bc3zNtX+9TZPmkb+7/6DWRBD5u7crfN81UbqL5WVFZf73zfxVek3RfeVWqC6dVXdu+997ctax906KZg7VWT5f91tv3qfb7dzf7P92q2799u3N/s1N/F5e5vMX/x6u462XoV8rcwVfmb7v91afJLvVtzf7O7b96kj/wBXu+8y/L8v8NQyGPzG37v9llrA5HL+YlVl2rub/aanrE3ltna397bUe7c25WXb937tSwxNE33v4f71QTGXLElhRf7rf7NWtm9mjX+6u6q0bN/q1p0L4Vl2r/vVnLmILCqy/Mv73/0Ghnbydv3W27m/hp3y+XtX5Y2+Zt1Rzblj+X5t1STKPuieb+72/wALfxbqZMq7WVm3Nu3L/wB81Ns2x7d3zfwqy/dqGTy9y7ZN0nzLJuX/ANBqo/EVGPKZOsNut12fdb/0KsnczRrI3/AZPvba1NU/1O7bt/irL+Vl2jbt/vLXpUvhOmMfdLVru8tdrN8v92taNPNXcv3W+bazferNtUZG2tG3+1/7L/wGtFZViVt23au3738W6oqfEckjGVdsy7v/AB6ti327F/u/e/2t1Zca/wCkL95v7u5v4a1LP978v/LTdt2/3qiqVKPMWoVaKZdy7d392rCyr8rLtVfvK392mL+98zb8u3/Z2/8AfLUuyRPL2xrKrfwrXIZy90jb7vzNuZV+7tp83yqqr8v+7TPuK2zavzfe+9TD88fyr5jbvmb+9Umkfh5ole4eSX+78v8Ad+9trNaVW/5Z/N/F/tVpySrtVlX5WX5W21kSbmk/1nyt97bXbSN4yJPNVI/lb943/jtRyblb7rbWXb8v92jeyKzfdX+H/P8AFSXH+rVfMX+981bxibxkPmdW2qI12/7P8VaNmu5FXb+8/wBYvy1kbVb5mkbav92tmzTdGuxnVv8AerGp8JMoml5sflrt+bcu5dtO+5u/i/2aiV1i2/wq391flp+5k+ZW2q275a4OU4/ekSMzKzbm+b71O3s7LH/Ev+f+A0xf9Yy/8s6dI7bfl/hX7396she8M/2dqqrfLtX+Gs28/wCWi7flVdu5fu1oMv7tlXbtrLvmXy921l2/xV0U/iOimVo5PIZtrfu2+8rL93b92jZI8f3vvNuXbUS/KvyLtVf9rc1SNt2tu+VW27dv/oNdxrL3ZDNu5VZ1Zlb/AFny/NUqs3nfP8q/987qiXd9q27W8yP+7826n7/3nllW2t8v7ygjm5R9rEyyN8yt827/AHa1bXam1lk2/wB3d92sqxlXdIrbfl+7/drTt3kjbazbv9rdXPUJkXF+Zdybfm/urTJG/iaPbt+Zty7fmX71Js3x/L/vbaZcfIu7a3/fX3v9qudGHMRTL8vzt++X/wAerPut3lxttZV/h3VfkX9225m/2W21SumbcyvGqtt+Vt1bUzWJSl3NtV/u7vm/2qhbduk2rt3L/wB9UtxLJuVdyqq/wr/epjPtWNjIu773/Aq7oo6UaGn/APH1HuVtq/e2/NuroLd1fau3ay/NXPaXuW6Vvm+bd97/ANCrej2sq7WCq33WavPr7nLUJmZfOj3LuVvm+9Ucjfej+Xd8u2nbGVtsi/L/ALVN+XzGZdm7dWRzx5RzIyM3ysrfxbf4qZcf7S/Nt2szfe209kXa235V/u/eZqrzM08aszbmVttVY05YmRqjMsfmM38Xy7f4lqiv7rbt/wC+W+bbVrUpWbau35f4fl/iqqqfvN21v7v97dXoQ+E6CWF23Rtt2q33flrU01GeRl3fM3/j1ZDf61m8xtrLWvpa7G2uy7flb5qzqETRtKuzd95Wo37dy/8Aju2m+V8yt/dX7v8AdqaPazbV+Xc21d3/AI9XBy8pyyiHn75GZmVV/i/z/eqNk+8rfd/+KqaFFT5vu/xL/tU1lb7vzf3tytVIgjjlaJlV/wCH5VZqpzLuWT+FVrQVV/d/L8392qtw/wDo+7/abbu/9Bqi4+9IxZFWVZFT+KrS+X83/LJv4v7v+9UEbrLJ5jbfm/2f4qsw/Oysrfd+b/drbm5TeUSXdJtXbJ/F/d+9SNuT5lX/AGt33WpVTzfvf6xtv+7/ALNLMi/e3ebu/wAttojzEXLmm7Wjb+9u3LWlGyy27N5m771ZunxK8K/73zLWt9xlZ2WX/a/iqDnkRq7bmVV3f+O1Myt5jKqt8v8AF/eokt/KX522t/s/w1etbCS6k2xRtLJI237u75q9GlHmOSS94jhtVlmhxH95tv8AvV9tfsk/sdTa5dW/ibxVbtFZqytDaS/+OtWx+yX+xvva18UeKodq/LJb2zfMq/8A2Vfd1vaw6baww28flQxrtVVr3qVKMI+98RHMO0+zt9Is47W1hWCFV2qq05m/75pu761Tur3+78zVsILi98r7rfNWDr2t2PhzS7rVNWuktrO3XzGeRvurTfEnibTfB+j3WsazdR21jbr5kkkrba/N/wDaI/aR1L43axJY2sktn4Tt2/d2ytta8/2m/wBn/Zr2MsyqtmNXkh8PVnJicVTwtPmkaX7SX7UV98X76bR9Ekex8Ix/8Ba8/wDiVrx3wr4S1Lxvq1rpOkQ+fcTfKq/wrt/vf3aueD/AupeP9ah0vSLdp5m2+Y235YV/2q+8Phr8L/DPwA8Htfai0H25o/MuLtl+bdX6ipUMlpRo0Y81Q+VtUx1Tmqe7Er/Cn4ReGfgL4VbWNWkj+3eX5k13crt+Xb93/dr5h/aD/aOvvirc/wBm6TM9t4fjby2VWZWut397/Zqh8f8A9om8+LupNZ2M0tt4bt22rBu2tcf7Tf7NeODaGXdhlX7rV6OWZVOpU+t4z3pfy9jhxeMjCPsaPwirJ80n3l3f3V/75rs/hN8Vdc+EHiaPVNGk/dsy/bLJv9XcLu+6391v9quJ+ZmZt33fmb/apynazf8Aj1fXVsLTrU5U6kfdkeJCpKnLmifo1qGneB/2u/hpHcRMv2iP/Vy/8vGnzbfut/s18I/EL4fa58L/ABNdaHrdv5VxH80c+393cL/z0X/Zq18K/inrPwi8TQ6tpEy/e23VpL/q7hf7rf8AxVfcGoWHgn9rv4XrIjKt1H92T/l50+42/db/AGf/AEKvz6Ua2QV7P3qMvwPpIyp5jT/lnH8T48+A3x81b4CeIGkt431DwzdSf8TDSd3zf9do1/hb/wBCr9FfC/ijSfHPh2z8QeHrxb7SbpVZZF/hb+6391q/MX4hfD7WPhf4um0fXLVoriNt0M8a/u7hf4WVq6L4G/HPWPgV4k+1WStqHh+8b/iZaTu+Vl/56R/3ZK5M5yajmFL61g9/zO3BY2WHl7Gsfp1a3SvtV/8AgLVqRy/8CVvmrg/CPjXSfHXhuz8ReHrxb7Tbpd3+1G391l/hZa6yxvFljX/0KvyOrSlRlyyPrYy5zD+KHwx0H4teF5tD8QWq3Nu3zQyf8tIZP4WVq/LP49fAXXPgT4qm0+9h8/TbqTdp+oL/AKuZf7v+9/s1+vCrv+Za5n4ifDnQfil4VutB8QWaXNjN91v4oW/vK38LVjKManuyNoy5T8VZrXaqxt8rL/dqP7P+8VfM3Lur2b9oL9nvXPgV4s+y3m650W6kZtN1JfuyL/db/aWvIZIl+b73zbm/3a8evSlEqMuYzpvkj3fd/vf7VYV8376Nn+Rv7392t+TbuZW+7/FWJqCeU21Pu/3d38NcHLyndSM9U+Xcq/xfLVpf4l/hb+Ld92ofmST721t33VqZf3TTN833v++aUviNZFje0sjb/u/xU2N1+X5t21fl3NUnmq7LtVdrf53UbPl2ruX5qzt9mRmywrK+1du3bU0LfN/n7tQx7t3yfLt/vVMtuqRxsjKqs38LVhIwK8n+s+981Z+oN/rPlX/gVaU3lozfMzN/DurPuv8AVyM25d3y04m0DLhX+L+JvlbdViH/AFbfMvzf3aiW3ZNzM3y/d+7U0fy7l2/w/draR1SiTxu3yrt/2qkaXZGrbf7tRr+7bcvzfLTl2/dZtqq3zbaxOZkckS/w7trfMrVXk3RL/FVpfnZl3fL/AN81Xk2rN95f+A1quw4mhb/6tV3L92rkPyqqqqr/ABVn2/zQ/Mq7fu//ALVXPvMrfNurGUSXzEn96TztvzVTmiZZN275vvVaVPsu1Vb5v9n5ty1FJK25mVVVv4aroVGRmXG6VWbbXOaft+1M33vm3V0d9FJL5jbv4d3y1z+n7oriTZ825ttdlH4ZG8JHRWcrbV+Xb/7NWvbsrr97+H5VrMtdrxqu5t2771aEP3Wb+Jfm+b+GuOoYyjyk3lblVlX5WqNtsTfLG23b8v8AtUrOybsN95v++VpWRXVl3bt1ZmZE212WPcv/ALKtVL5WZWaX7q/NtVaubtu7cy/e+7VO6Rt3zN8277tOHxHRT934jAb96zM21dv3amhdnk3N95futTJom+bZ/EzUse5l+Zty7dtd50ss2/yKqtu27vl+Wp1i/hX7y/dX+9TIW/cq3ytu+Wm3D728vd8395qx+KRxzLWNrLlV3M3y1D57NIzfLuVqY0u5o1Vv9X/DTlZpfMj+9t+aly8pPL7pbj3fMqKzKzbW/wBlv71TfvIlkb+Jvl2rUNrKzqsaqqxt975akklb5vmbd8vzbay1EyTcvmbfli+X+FqdH8rfN+6j/h/3ah+6zL5m7+KpN/7ttzNuZdvzVPwhcdIu3cu5WbbULPs3bd3y/eVf7tS+Vv2r8yrtqtIjNJ/d2tUxHEztafbas3/fP+1WJC26RV3fd+b5lrZ1Zv3Mi/L8v/fVYEe7zvu7vlr16Pwm6lymxbuv3W+b+7ub7tXtqtGrNtbctZsL7GZT823bWjb/ADxzMy/dX5aylE5qsfdM63/e3G75l21rW8+2T/a/2VrMt2bbx8qtt27a0Y1Xbt3fKzf+PVnUNJSLSyq+75v4vlqdWZv3ZVdrLtb5qgjVXkZl2/d27acqMu5f9n/vquSRPLzEki7VZdvyrtX/AOypkissm7a33t3+Vp/+qhZtu5vu/wD2VV9m5d3zbvvLSRcSG6Xyofm2qrNuXb/n5ayV+Yt/z0/irSvG/h3N83zfMu2syTas8jfwsu5d1dtM0j7pY+VoWVtqqrfxVCu1mZSo3N83y1Ju/dxtuZdvy7W/vUNErSbh/wAtPu0zb3fiIdrfw/3tzN95a1NOVlhVv/Htu2s/5Vk8tlVV2su37vzLWvbrJ5cf7vcy/KyrU1fhJkTfN5ci/wAX3pP4t1SKisqsvyMvy7lX+Gm7li2/MzbW+9/u1NCn3f73/j1cdznkNkibdGyyfLu202Ta8itub5d25v4VqVU+7t/56bl+WmsqsrK33Wb+H/0KpiRKRBJ+6WORW/eNWTqG11XCqq7dy/LWk38Ui7ovm2srVQuk89flb+7tZq6afuyN6ESopVIWVlZdzKzNUrL5Y+9uXdtqOBFZWyzfKzL93+7Vpl/iC/3W3f7NdEjWRDI6xH5du1fu7abOrf8ALFtrbfmbdT12yt8u35vurTI/lmkVV3bW3fL96lEyUf5SSxdvm3Rr8u75q2VT5V2Kq7flasvT0/1nzLL83+d1bKrvbc27d/e/vVzVfiJnEVl+X5flbb8v8VR/Kkm5t3/stTxuvmKvzLtb/vlf92ofmWZdytu/vbttcxlEik2/e+ZWWs68/dfMG2/L/F81aDN8qsdm1vlbbVG4Tbb/AC/NHt+9trppmsTNZ90kny/Kzbv91qgVt0m1mVf722nK33Wdvu/w/wB6lR9zMxZVVvvf/E13m3wl7SW2XDNuX95935flrft0V1Vl+Zf4t396ue01W+0bm3fKu7a33a31df7q/N/Furir/EYVCx+8VWVt25f91flqNtzfK+3d/eWnMn75fmbzP/Qv71DMsS/eXdtrjOMF/etu/hZfu1XmfdJJtX5du3b/ALtTM7fxLtX7v/AqhZmSOT5fl+79371bFxkY+oKs6rt3bVb5Waqqy7WXG1m3fN8tWLyXdJ/Dt/hVf4qgVf3LMu3c33f71dsfhOyPLyiKq/3fvf3lrb0nyVkbHyt/F/tViWq+VIyq21v9pq2tN+83zf3azqhJcpsNuXcu3b93b/doj2+Z8u7avzfvKNm1dq7t3+9u3U3Y0qsqKvy/MqtXLGJycw5pd0n3t235t22pF+98rbPm27f71RtK275l+6u7/damqvzR7fmkb+992jlETwvvX5m2/wAO3b95qpXDb12r93b/AHasRt91gq7t33v71QzSttk+8y1XKQYq7vMZl27d33WX/PzVNbuyR7lZmZf/AIqm7dzfKzVJvbarMvyt/eX7tdPKdT+Esbt0Mi/Ntb+Kk2Mjcbdv+9UvlbZG2su7/ZX7v+1Ucit5MjfLtb+6tXH3TA0rGLbbqzbvm27a04UZG2/wr8vy/wAVUrGKTy1bavl7a6HR9GuNZ1CGzsIWnupJFWOBfmbbRTp80jnqfEMtbCa/uI44IZJ7iRlWOOJvmZq/QD9kn9j+PSfs/ijxRHum2/u7Zvur/erW/ZP/AGRofCVnb+JPE0Mc+pN+8jXb92vryPbaxrHEqrGq7VVa+goUo04+98RhzcxNbxQ2dvHHEvlRxrtVV+6q0b91Q+eyfLVO8v8A+FPvV1mZJdXqorKvzNXJ+NPG+k/D7w/ea5rl4lnawrubzW+9/wDZVV+InxG0P4W+GbrXNevEghhXcqs3zN/srX5o/Gz456x8dfEDXWqK9no8Lf6Hpu75VX+83+1Xv5TlFXMamnw9WefisZTw0bv4jU+Pn7Q+ufHXxBNH5kmn+GYZP9FsV+9N/tSf/E1zPgX4d6p8Q/EEel6Xb+ZIzK0jbflVf7zVJ8L/AIaax8UPES2Ol27+X964u/m2qtfdGi6J4T/Zp8CyXF1JBBNDHuknZvmkb/8Aar9Nq1KGU0Y4bCx/edj5mMamLqe0rS90b4N8F+Ff2c/A8l9eyRLNHH5lxdyN8zMq18d/HL4+6t8X9SmhSRrHQY2ZYbTd80i/ws3/AMTVP42/HPVvi1rkkksjQaPC223tFb+L+8y/3q8vzudNzf8AAv4q9DKcqk5fWcX70pfgcWNxf/Lqj8I52Zty/dk/u7qRvMz8q7Vpy/MGYr95W+7TCqq3DfM33q+3ifOhtXzNz7vm/u0/yvl3fKv/AAL/ANCpm1c7V+6y/d/2qF3RM3zN8392qLHKWx5bf73zV23wp+KWsfCXxRDrGiTbdzbbq0b/AFd1H/ErL/e/u1xy7vulm/8AiqTd97/x75fu1yV8PTxEZU6keaMiqdWVOXNE/Ri6g8F/tbfC9ZoGT7RGv7uX/l50+42/davhr4hfDnWvhp4mk0XW7fbcR/NHJ83lzR7vvK1O+F3xS1v4UeJo9Y0ib5vu3FpK37m6j/ut/wDFV9y3ln4N/a0+Gsc0TeVcRt8sn/Lzp8391v8AZr87nCtkFb+ajL8D6mE6eZU/5Zx/E+L/AIN/GnXPgj4mXUNN8y50W4k26pozfdkX+9H/ANNK/RDwH430Xx/4XtfEXhq8W+0u6+b+7JC391l/hZa/Nn4gfDnXPhZ4kuNH1m38iaPc0cir+7uI/wC8v+zWp8Hfi/rHwU8Rf2tpEbXOl3W37dozN8sy/wCz/dauXN8mo5lS+tYX4vzOjA46WHl7GsfqNZ36zr975qtKzferz3wP450f4g+HbfxB4cuvtOn3H3o/+WkLf882X+FlrtrG/WX5Wb5v71fklWjKhLlkfZRlGceaJm+PvAui/EvwreaD4hs0vtPuF2/MvzRt/eX/AGq/Lf8AaI/Zx1j4FeIlhfdfaDcbm0/UvurJ/wBM2/2q/WZv/HqwfG3gvRfiD4ZutB16xj1DTbpdskbfeX/aX+61YS96PLIuPun4n3Sqq+ZtX95u3f7O6ub1Da11uVvmX7v+7X0l+0d+zZrXwM16TdI194dumb7Dqm3/AMht/tV886lB5Vwvytt+ZWVvl3V4VehySOuh/dMlXb+Ldtb/AIDViPc+5ty7W/7521HHtdV+X5pPvK38X+7UkcHzMvzf8BrklH3jeZNsZPvbV/u7aI4vm2r/AA/eX/2Whk2ybv4ZF/hpV+Rf9W392pOcs2+3cvzL975v96rHyuqyeX8275vl+X/gNV1XZuXcvmbflXdUyt80fzN8vzLWI5EMm1925f8AZ+ZttZt5/q5G+6v91l/irSaDZGvzfL/dasu6+fd97733WpcxdORSXbu+fdU8fyRrub/d3VCu1Yf7sn97d92poV+63LKy7tu2qOiXMSK/7z5W2r/eaneUqSNs+Vv4qF3J91f9nbQ3ls0e35dv3mqWZjW+Rdv8X96q7J+8+Vt0at/eqSTas38P935qa3zsq/c/2au5UY8xbt03Rrt27t3y7at7PNj3fdqnHteNdzfN/s1ck/e7mVdq1z/aJkE395t23+Fl+Wq+xl+b/W/7NW2RlVVZm/2f7tVpol3fe/3mquaJPwlW4fbD/wAB2t8tcvbxKl0yqzeXu+7XTXn3ZvvL/tLXN267b5lVtv8AwKu2h8MjrpfCdLY7fl27ttaMP+r/AL27+9/FVCzi+98u35d396r9uu5o9y7flZlauWoYTHSMsW75v3jf3v8A2WnfejVd27+KiTcsf+z/AAqtH/LNt7bf96sY+8QiGT52Ztv3WqG63I0m3azL/wB9VZ3bfmVvl+83+zUE0vm3Cs23d93ctP7Rsjn2XdMzbl2/7VLHtlWT+D5vurUkyN5jMvyr821aGVVX+9u+Vttd9zpl8JLbyr5LL83y/e+Whk3KrfdZaWFI23MzbW+Zf+BU9XXy1/iVfuq1Z3MpeYirt8tW3MzNu+X5qZG3+sxtVo6dt2Rt/D/7NRHEu1l2/M38S0jD4iwsreYyldrK235Wqxu3Myqu7/0Jap2/3WbbV5Wj/wBZuby9vzK1RJEyBYvuqir833tv8NC7XZpNrN/tU7f93creXt3LTt+/5m+Xb96srmfKRqu2SNfmZdv8TVHtbdIv/j33t1KyyfLtXb/tUySVdvyszSbvm+WqiyublkUtVXckzbdzN/s1zkb/ADfe/i+b5q6HUJW+ytH97+L/AHqwl/1ir8qMq/d216NH4TpXwmhbqyMrbfm27m/+yq5tjlVtzfd+aqsL/db5W+X/AL6WrcO2KFfvMv8AdpGFTlK9r8si7fvM3zf/ABVaiurLtbb96sa3Rom3Swsqsv3a1I2Vtu7+H7y7axqxJlzF6Pbtberf3d38W6nqnmxr8q7tu5qrblZV2t8v+y1WWRf3f/PP+FttckvdJjKXMMuN0Ue75WX+KoWRfs6723N97dVnc3k7f7q7tv3t1VG/dL95mZvu/LRE35irfeZtk2x/eb5qyy2wL91f4dy/db/arTuFkd1/eKy7fm/3v9qs+T5Y1Zfur83y13wNow5viJWX95/D8v3ty0kku5VbarNH/e+7/u0xk+Xcv3Wb5lpxVlVmZW/3tu3a1Br8IyFFik2tJu+7t+X5VrWs/lh8vdu/2m/irL/1u35V+b5tu77rVr2/zQ/K38Squ6sqxBYX5dzNtVlb/dqwu3cv8ar/ABVVX725VZo2ba1WV3Rq0jSMysu3/Z/4D/tVwmMhG/ertb5m/utUcm1o1/2WqRdqxqyt977qr81NZGZW+Zv9mgy5YkJZpVaPbt+bav8AvVlakm1drf7q/N/FWv8AKvnRqzLtbc3+01YWpP8AKyqrL/u11UviN4+6NVVVGkVi21t25f4asvLu3KPvbd26qkO5mk2q27b8u6p13fL823+9833q6JI0lKQ5mXy9y/xL/vVWmb94u5f++V/8dqxt2/d+6u7b833aibau3cyt/DuoiTEtaeFiZpFX+H7rbq1lVU8v7y/3t3zNWVaKyt5jNuVm/wDHq1F/1bbFXc3zferlqkylYlVl8tv723dTNrNGv3l+b/eWnb1Zlbd822kZNm37zK3/AKFXOYSkR/K0e14/3bN91f8A0KqF4ixKsjyLI23/AMdq7cOqxq3+z91qzbx90fyr/wB810w+I1h/MZ8p42su6P8A8eqBm8r5f4W+8zL96rEnyzfxf3vl+81Q7flZtw3f7tehE2NHS2bzmy3yxr8rVtQ7oo13R/8A2NZOk/ek+Zf7u2tqPam35v8AgS159Z+8Yz94dtbbHs3bvm3f7LVJI+7a25m8z+Ko1bZIv3t38Lfd+apG3IvzKq/7K1h8JyjZFZl+df4fmWoNmzzF+98v3mb5qnkm3LGzLuVvl/4DUU23buZW2x/Ky7t3y04suMTB1BN0i/d3f3dv3agh8zd8y/e+Vqu3iL5jbl+X+9/eqnt+8oVdy7fu/wAVd8X7p104j12uzfNt/vMy/erX0vy2/u7d26sqGXduZflbdWvpvzR/J8v7xtrVlMyqSl8JprtaNWVW2r/cqRX8/wC+vzL/AOO1XVWXc3yr/e+arFvu3feVW+9XNGJycw6SL5m3Lvb+Gm/L8qtuVf4ttO3szNtX5tvzfw05k+aPbGq7qqKD4iPbu3N975tzbV3VXm3St93b/eWr27+Ffl3fxf8AstUZtyN8rfd3bmVquIfaMuNN23/vr5qljZvlZo/vf3l3fN/dp0atu3N8v3vurT7dd8asy7v7qrXXH4TdyJt/7v7rKy/3aYqLuZl/i+apYYmeNod235l2/wB2ug8L+C9Q8datDpukWctzdTNt2r91f9r/AGdtb06XNLQwlIt+EfDV14ovrPTdNtZJ7ibb+7iX/wAer9Jf2Wf2VbPwVp9nr2uQrPqEkfyxyqvyru3ba0P2X/2UtN+F+j2upavDHc6x5fytKtfSjMqLtVVVf7tevSoRpxOSpPm+EmV/l2jau37qrTd/lL/DuqFWVf8AdrNvNS+by0+bdXQYlq4vP3m1a4f4pfFfQ/hH4Zm1bV7iPzNv7mD+KRv7qrWL8YPjNovwd8Mzalqkyy3TfLb2yt+8mb+6q1+cfxM+JuufF/xJ/bWvXG1Vb/RbJfmjhX/4r/ar6jJ8lq5jU5pe7A83GYyNCP8AeL3xa+LWufGvxZ/aWt7orOFt1rpu75bfb/e/vN/tVc+Efwg1T4pa4sNrC0dnu2zTrVr4M/BnVPi1rEawbl02OT/SLll/h/urX2hq2t+E/wBmzwLuWNF8tdqxrt8yZq/Ra9enl9OOFwcffPnIU5V5e3xEvdGq/hH9mfwGqs0UTRr83/PSZq+HfjB8XNW+LWuNeXc23Td263tFb5VVf73+1UPxS+LWsfFLxFJfajNJFDGzLDbbvljX/wCKrimdvLZRuVv/AGavXyrKPZy+sYn3pyODF43n/d0fhIJG81Y/m+Zfmpy7mRWPzt/d/u0m3738Sr92n7F3cMN3+1X2cYxieDKQM3zbm+Ztv3aRtzLx/vK26j76qv8A3yzUki7FZW/h/wBqtBCrtb7vzSbf4VpzbdzM3yt/46tNhX92zN8ytTGf+995aAJR8rLG33fu7lobc+1f4f8AepyN6/Kzf98tTWVWj2/N5dQSSLuik8t/+Wfy7mau3+FHxP1j4ReKF1rSJFl3fu7q0Zv3dxH/AHW/9lauIZV+Vtzbv4WqVZfK2r91v7v96uLEUaeIpyp1I80ZG9KrKlLmifopcWvgv9rb4awzIuy4j/1cv/L3ps393/d/9Cr4d+I3w01j4W+IptH1xfKmj3SR3K/6uaPd8rLT/hX8UtW+FHiSHWNJmXy12rdWjfLHcR/xKy/3v9qvuO8sfBf7V/w0WSCTyriP/Vz7f9I0+42/db/Zr86ca2Q1v5qUvwPpoyo5lT/lnH8T4l+FPxh174LeJv7W0rbPp8237dpbN8t1H/s/3W/2q/RDwD4/0P4keG7fxF4culvLOb5ZIlb5oZP4o2X+Fq/OP4ifDnWvhb4mm0fW4dsy/NHOv+rmj/hZf/iasfCv4q698FvEi6xoe5reaPbeaXI37u6j/wDZW/utWeb5NRzKj9ZwvxfmaYDH1MLL2Nb4T9RrXUVlVVb+L7rVa2s/3a8/+HfxD0H4q+F4fEHh64823b5bi2b/AFlrJ/zzkWuwtbr5VXd977rV+Q1KUqEpU6nxH28ZRqR5olPxd4S0nxz4futF1yzj1DTbpdskci/+PL/davyz/au/Zk1b4FeIFuoll1DwjeSf6LqX3vL/AOmcn91lr9ZP7rNWX4q8L6X408P32h65YxahpN5H5c1tOu5WWuWVOMviN6U/ZyPwv2b2b7v+yv8ADQsUf7tmVmZW/hb7tfQ37UX7LGpfArXF1Cwje+8I3EjfZ77b80LN/wAs5P8Aa/2q8Ea1X7rfKy/MtePUpezkd3PGUeaJXZPNb5WVm2/d/hqVf3TSKG81VZdu1drbW/vUSf3du3d/3zUy/ulkX5W3fKu7+KuaUTCUh3+995v4vvbqd9+Ty/7vysq/epv8Lbfm/wBqnRuvlq2794rfxfernYcvMQyI25tn/AdtZ15uZWX5d26r9wjL9xfu/N97/wBCqnebU85d25fvbW/irP3jWBm7WikVdv8A47VqGLduZf7u1arbmZl2t/s1MryIyqn3f4qprmN5e8S277FWP73y7alaL7uNqqv3v/iaij+b5dtPZG3LtX5WX7tRymUiK4T+7tXy6i8rfGsj7d393+KrLLuZW+VV/wBn+KqrNumkb+JquJrDm+yXLVf3LNuRVq18v3VZlb727+HbVW3X92v3m+XbVjYrKu5mVawkZVRzbfJX5v3lNkaParHaqt96jdvX5/4V/wC+ahZ227V3VARK14u6OSPc25vmWuXRf9M/vbmrqJPnWRd3+18tc2q+VfSRrt3bv4lr0aGzOyETfsZf4dv+1/vVrRy7o22/eb+61ZNu3lNu/irYt33R7m/dN91v7tctQwkIrb413MrN96htq7VZfm/u/wC1UzeW0e7zN23dtX+9UUib13M3y/eVqzvGJzkLfPIyq29qrzKyqv8AC33asyRKiqw3bf8A0Kqlwu35vmamnzSLiYrS7Zmbbu/4F96pIX+X5W/i/hpzbvOZfL2/7VNj+9/q/wD7Ku09B+9Es+ZuhZdwZm+7TvlWTcq/Kzf3aay7o1b/AICu5fu0snzMq7vu/drE5pRkTLEq+Ztb5v8Aa/iqvJtVVXd8yt/u1L5uWbPyq1MX+Jfmb5vl2/w0RD7JNGixeZ8u1amVGWTbt3Lt+bbUG5tvzL95auRou35mb/Z2tWcjmlPlH/8ALTc3zMy/3qay722rt+alXaqqv8P95aY3zybVb+H71ZiYb967l/1n3f8Ado/vNUa7mm+fdUrPsZllXarf3WpsUTOvN3lzMW3fNt+7XNxsyzK38O6ukvnZI5lRdrN/FXM+U27/AOJr06HwnXH3YmlHt+Vm3f3fm/u1ej2uysrf/Y1mw/J5e5l+7Wlb/Iu1tqt/d/vf3qo5p/yyIbNVdVVNy/7taluypJulbaq/e/2azrOL9yu3/Wbf4q04f9Z8u2VWbd81c8zWciaNP3yr/vf8B+7Usaske1m3K33V/vVEu5l2sv3W+9/ep63W7/Z/i3ba5Je8Z3Fbcm3/AGf4v4ahWJVZW3Mzf7VSSMsrKvmf7W7+9VdVXbI33dvzbqUR+8VL7dKu7dtZvu/7v+1VBYvu7pFVY/8Aa21p3QZLiSMsu1f4v4qo/Mithdyt93/Zrsg9DdT5hGl+9u+9u+7/ALNJI275Wb92q/N97/gNL83zKjJF/Eu75qgbcFjZ1+VlVtzVrGJ0+79onhZmZZGX5flb73y7a2Y2WXb838XzKv3awNPdpbpV2/Lt3f7Nb0asn8W3d/dbdWFb3ZHNORZkVmkZWbcrL8v95alX5JtrKvy/Ntb+Go/mdmVv7u35v4qVV4Vfvbmbcv8AE1cJh8REvyfK/wC6+9/wGhVXb97d833aNrLtVtzf3m20fvEX5V/75/vVQEckTbm/76Vv4qx9QVnkj+b5vl+WthtyrNIny7l+asW+fbIrKzKv8NdFL4jelEar7m+9833fu1Lub/ZVv7tQxt+8Zdrbf7392nySttX5flb+FWrexr9kb/y05Zmbdu3f7P8Au0+TbEu7cm1vl+Vvl3VF8sTNsVWb+H/apV3Pubydy/5+aqMub7Jd02Laqt/wHav8Naqt8sczr97722srTW8i32r827+HbWta7U3Mf+A1x1dzCQ1VVZF3btrbt22msv7tvm2t95fmqxIrJ8y/ul/8eqGTau7721fm3L95azj7wSK9x8sPzfvVVqz7xZGXc67o/wC9WnJ8u5vlZfu7v73+1WdeKsW5W/hXazVtTLiZzfNIvms3yt8rLTI5V2tt/wC+W/hq1lo5Wb7qs1VtzbZFVdyrtVf9qu6PvHTH3TR0lPl+b5dtbUcXmr5i/My/N97/AL6rJ0eJvLZV+X+JWatmHb8vys235l+WuGr8Rx1X7wi/ejVmb7v/ALNTv3n3l+9u+7Tvux7d25v7zfw06Rl8n5t25vvNWXN9kyEk3bfmXc33dzNUDJuZlX+H+Jv4qkZmi3Kv8VMuPLZtzbvm+981KPumsTEmXbNub71Qn5hJhf3lOupdzeYq7tzfKq1HG29Y/l/2a74r3Tp5uWJOv71v7rfd/wB2tPS1kZV+6q7vur/n7tZdu2z5drN/8TWtp8X7tVdlZW/hZaykjKZpeU3l/wAO1m21ZX52X/vr5V/8dqKNW8n5mZtvzbdtP3Kq/NuVdy/N/DtrDmOKQq+XK0nzfMvzfL/C1GzbIy7lZW/vfxf7VCvJLIzMvlKzfe/vUKvzL/Dt/wDZqOUZLNKzt8zL5f3vu1SukVvm+8rVeX96y7mXd/srVG4iaVWb+L+L5vlrojD+Yr4TNj3ed97dub73+1VqOLZuVfvf7v3ahhT5trfOrf3a7r4Z/C/WPiX4gt9L0u3aXzGVWk2/LHXbTpSlLlNZEfgPwHqXxD1yPS9Ij8+Zm2+b/DH/AL1fqN+zP+y7o/wg0mO+uo/tOuTL5jSyL826rX7OP7Nmj/Bbw/G0sMdzrEnzSTtH827+9XuW7e38XzV7NOlGn8JwynzEiurfL92mttX+7tpskuz5vvVl316zNtT71aHMOvL1mZVT71eV/Gz43aL8FvDsl9eyefqUny2tpH96aSqvx2+PWk/Bbw75zst5rlx8traRt8zN/wCy1+dvjbxfrHj/AMRXGta9cPc30km3av8Aq4V/uqtfX5JkdTH1PaVPdgeVjMZGhH+8WviB451j4m+JJNY164826Zv3K7v3duv/ADzWu6+BvwJ1D4paorTr5GkxsvmN/e/2a0vgP8ANQ+I2qR3V/C0GhqytIzN/rP8AZr6k+I3xJ8M/s/eD1t4I0+2N8sNpBt3SNtr7+viY4aMcFgo++eJGPtP39f4STxZ4w8J/s5+CVjgjjiZY9sMEe1WmavhD4h/EXVviT4gbWtUkZo922GDd8sa/3f8A7Kqfjjx5q3xE16bVtZuJJ5mbbHH/AMs4V/2Vrn9+z7vzKrfL/davcyvKPq/76t705HjY3HOr+7p/CHzLt+Zmb/0KiNNrN8v8X3f7zf71Rq/y8KKd5ir8z/e/vfer67lPE94fuXbyy1Ey7V3fwbv++aN+1tp+b+H7tSKjMu3+Ffvf7P8AtU4xF8JF/F8rL/s0Scbdy/726nyblVW5+Vf4l+am7F7q3zVoAi/PtVW2qvzUKPmVt3zNUjZbazL/AMCp0Yx8yrQLmFk+ZVxu+X+81G3ZJu+X+981LvVvlZV+X7tJ80u3b92oJJWXH93bu+992nf8B3L/AA7VqLb8qqu1Wb5m+X7tPVvutt/4Crfe+aokOxaWX5lWVV/4FH81dd8K/ihrnwq8TQ6xo0y7l+W4tG/1d1H/AHW/+Kri4/u/J8qrUka7pvvM3+9/n5q4K2Hp16cqdSPuyKo1JU5c0T9Drqz8F/tafDNWVvKuF+6y/wDHxptxt+6395f/AEKviP4jfDfWvhV4km0nW1VbiP8AeW86/wCrmjX+Jam+GPxI1z4UeJodY0iZ12/LNZSf6u6j/ut/7K1fb3/FF/tWfDdWT7y/xbV+06fN/wDE/wDoVfn841shrae9Sl+B9XGVPMqf8s4/ifE/wr+I2tfCfxJDr2hyfLJ+7vNPZt0d5Gv8Lf8AsrV9+fD34jaP8U/DsetaHJ8v3bqxk/1lrJ/dkWvgnx58NtW+FviabQ9Zt2+Vt0NyvzR3Ef8AeWtT4c+L9U+HPiCPWNDk8q4/1c0G793cR/8APORf4v8Ae/hrLNcpo5nS+s4b4vzOvL8ZUwz9jWP0Us7/AHK0b/8AfVaCv/31XnfgXx/pfxG0VtS0tmimh+W60+X/AFlvJ/tf7LfwtXYaff79sb/3q/I61KpRl7OpE+yjKMvhJPEHh7TfFGi3Wk6tZpqGm3i+XNbSLuVlr8w/2pP2TtQ+B2sf2to3m6h4PupP9Hn27ms2/wCecn/srV+pW7ZuVWqjrmjWPiHSbrTdStY7yxuo2huIJF+WRWrklGMvdNYy5T8QZvm2/N8zL96mt8ixq3yszfN/s19JftWfsq3nwZ1STWtDhlvvB95I22RfmazZv+Wcn+z/AHWr51b5trbm3fe+7Xi16EqZvH3oldUX+Lc391f71DW/zRt935W/3qmZV3fIy7l/vfw06NVZmZf4fu7q4JRK5uUz5N33du1f4vmrPuPlXc3/AKDWsr722ru+ZdrM1Z95EsUbMi/7O7+81R8RrDm+IzW3bvMX723+FqkjZVX/AHl/y1Qxo25mZl3bqsW6s0cka/db73y1s48sTeUizt2q21dyt95qYzt8u1W+X+FaNrRbtq/N8v8Au1Jv+Xarfe/irFxMbkTfum+9u+98v92oNzK3y7m/i+7/AA1ab5m+X5f+A1TmZn+Ztqtu/vU4lwnyl2Fv3Me1vM/h3LU9v5b/ACuv3v4f4qht23xqq/MtWo1ZF/6af+g1nImUuYJl3R7V3M3+9UEifd2btv3VpZGWL94u7c3y1H975fu/NS5ftBGXKV5Nvyybvm21zU7f6XLtX5d1dPdf6tf++f8AermJG3XzK396uzD9TphM6PT5VTy923a3y7v71a27eq7fvL/nbWNYsv7v5l2/N937ta/zN8u5du75a56kTnlLm94Gfd8oXa38NNbb/ErLtXdTpEVl3bty/d+Wm/ck3f521zcpKI2Zt3zt/wABqCZfl+7t/wBn+9U0jbW2tVaZ9yqv93+9W3KbQjEx7hv9Jb5m3f7P8NSKFVfl2tt/halm8tJm+9937u2k+ZvMX+H+Hctdf2Tp5vdLUcvmwsp2/wALbttKqSfL+8+b/dqBfmVf4v4mqyz71j27lX+Ld/erF6GU5c3wi5Xy22/Myruaoo4vMZt7Mu3+FW2//tUsjMi8fe+9/vUscu5m2ru+XdTJ5vdJI0/iVtq/xNU/lfvlk+7VVZVZdv3f4ty1Yt93y/db+9t/irOUZHNJc0iSZG2+Xu/4E38VCtGkfCqjf3aWSVtyqyrtWl+60aqrN833lqH/ACi+Eav3m+bc3/oVRxpvkZtv3fu/NUjNs3fNtXd/D/FUbbf4VXb92iJSKU3+rkV/9Xt+9XPpLtDKfvbdvy10Em7+L7u77rLXN7m3fMrbfu/MtelQR0UzRtfl3Zbav+1/DVyPd533fl+997+Kq9uvytu3f6vdu21ZVll+VfmVl2stEveM6otrL5Ufy7dzNtbzKvx/ejVvmVdzL/tVRhVUjVn+b/gNXrdllZm2/wAXy/8AxNc0yKnu/CTs3zK3zbd33f4aI90TRrtZf7zU1U2tt+VlX7u1f9n7tObau1VVf71YSMo80hrKq7mXbuZfmZl/u1C0rPuYttZvl3NUzbnbc7feb5mqvcRearK3zf7q1cTWMiveO0u5tzbV+Xd97b/tVUaJXZlfbH/u/wDLT/aqSRNu2Rf+ef8Aq/4ttQfd2srL/d+7/wChV1xjynTTiSMjJtVvmb73+7QzfK33f93+Ght0saszbdvzL/DUbP8Ad3bd33W/h+b+9Qjf4ixaxMZ41WTcv3f91a1Nqsvyx/8AAqzbF90nyfNt21pbvKjXfu+X73zfdrnqGc4lj/ZVvm/iZv4qGZW27m+793+LbRIrJt2Kv3v4qcssabWVlX/a/vVynNykUm35WaNVVfurupvysrSL8y/eqVp/Kbc0nzfd/wCA02NGVWVfvfxfxbqsr4SBtvdW2/8ALT5qxr7b538UbVtzKzKv3fm3fdWsu7STzm+Zfl+7t+981bU/iNKZTt925VZVZfu7anmX5W2/eajyF8xf/Qqa3yru3bvm+Vq3NWCp/Ft+98y0SfKq/wB7+9uoJWVdyNuXd977tLMrbeP72771BlEu2u5FVtq7vvbq1I9r7tu1WZt3/wAVtrLs12W6yL8qq1amxfJXYrLtXdt/9lrmqGNT4iTeqqsf3l2/d/2ah3t937y0/wA1m3Mzbvm/h/8AQaijZkkbb8tY2MRGfeu5WHzLubbWTJu8xvusu35mWtGZV3fLt+98rLWfebkb721vut8v3q3po2iU1f5tqtu+bd81R7t0m5I2bd/s0Nt+6y7lVmp0aNKrK6/d/irtNo/CaGlo3ls3ytH/ABVsw+Z5a7t22szS1ZI2+783/j1akab1Xay/erjl70jnqfESKzKv3trM1CttVmb733f/ALKjZ821l2/xMv3qdsVdzfcX73/Aayl7sTl5iJdysrMu7b821agm+b95tVt1Wvmdd0rbW/vVXuPlk/h+Vdy/3qmMTaMjDuvnmZd3+0v+1UX3Y49rLt+996nzJ+83Jt3L83+7TY4l3bm+VfuqtegvhOr3iWNGdfvMysv96t7S1/cx7vlX7tY1vt3fw/7Vb+m/PbxrtVWWspSMplxl2qzfMv8Aut81Pji89W+b7rfLQzM+1lj27vmp8O35dm7a395vmrHl5jmkM8rZu2fMy075VkjXbu2r977tEb7/AN23+sX7zfxVNCq3H3tu1m+7Wkacub3hAsG7buVd38Tbajki/c7W3NItX7W381d33W/irv8A4U/BvWvi/wCILexsoZPsrMvnTr/CtdlOhKUuUy5jkfhL8KNc+KXiSPTdNtZGj+7NPt3LGu6v1a+AP7Puh/BnQYVgt0bUmXc0n8S1c+B/wO0X4O+HYbW1hja+27ZJ9tenffavcpxjTjykTqcxI3z0b1WOoWlX5l3VVklZ/wDdqjIdNdNL8q14n+0J+0Tpvwh0n7La7NQ8SXS7bW03f+PN/s1m/tFftM6f8KNPbS9I8vUPE10v7uDd8sP+1JXwXfX+oeI9Wm1bVLp7vUrpvMknlbc3zfwqv8P+7X2WSZJLFy9tW92H5ni47HRpR5Y/EHiLXtS8Za1da1rN815qFw3zM3/LNf7qr/CtexfAP9ni8+Id9a6lqUbW2jxt5n7xf9Yta37PP7PE3jWa31jW1aDS4/uwMu1pP9qvdvjN8btF+C2grpOlxxNqjR7YbSJv9X/tN/s191XxjpuOCwUdfyPDp0+b9/iPhJvix8V/D/wH8Kw6Xp0aNfMvl29tF97/AHv9mvhDxp4t1bxrrkmqaveNeXUjfLu/5Zr97aq0/wAUeKL7xRq1xqGpTPPeXTbpGl/hX/Z/urWS372RWX5Vb+6tfRZXlUcLH2lX3qkup4uNx0qsuWPwlXDMJMfxUyTbuXduqRl3N8zMv+7Tdu77rN/31X1cTxCPa27/AGvlbdtpu370Z+Zv71SbPPWOpItrbW/irUvmImj3bWX71DMrbf7v8VPb943ON38P+7Ue1mO4/d+78tBAH5tsY/4E392k2bF/ip0ifd+6rL/tf+PU9Yt37lpPmWgsa6gN/dp38S/xNu4VqXG5V/i+b5aBt+bP3f4qDIVAqyL827+6q05V+Xc7feojfdJ8u5GVty/7NH7vZt3Nt+9/s1A2D/cZT/F97+796pNyqzbfl/ibb/DTI9zfMFX5f4WqeRPvY2/L/E1RIf2SJf4v4W3f8BqzvjiZV8vcu35dq1F5W37vzN/CzNUi7V2/dX5tzNQRyj1fzdu2u3+GPxD1r4Z+JIdY0aba0fyzWzN+7uo/4lauNWKNPlX7v3W21ejVfu/xL827b/DXBicPTr0/Zzj7sjooylSlzRP0FjXwb+1N8Otq7dy/7W6402b/AOJr5I8b/DzVvhh4kk0nVIfKaP5re5j/ANXcL/eVqyfhv8QdW+HHiCz1bSJmWaH5ZoG/1c0O75o2WvtW1n8I/tQfD1lK7ZI2+7/y8afcf/E/+hV+eTjWyKtp71KX4H2VKdPHU/e92Z8neE/GWpeENatdW0m6WDUI12tHJ/q7hf8AnnIv93/0Gvrj4d/EnSfihoP9qaV+4uI/lvLFm/eWsn91v9n+61fGvj/wDrHwt8SNpeqRt5m1vs92q/u7iPd8rL/n5awfC/jfWPAPiC18QeH5vKvoflkVv9XdR/xRyL/7NUZllVHNKP1jD/F0NsLjJYep7Oqfo9p+oru2uy/L91m/hrU2/LXk/wAK/ilo/wAWvDK6xpG6C6h/d32my/6y1k/2v9n+61ehafqi7Vjk3N/tNX5HWo1MPU9nUjyyifXU6kakeaJe1LS7PXNNutPv7WK8s7iPy5oJ13Ky1+bv7VH7J158I9Qk17w5DLeeD7iRv9prFm/hk/2f7rV+k29X+ZajvrW11mxms7q3jubWaPy5oJ13LIv91q5pRjL4jWMuU/E9ovKkX/vn5v8A0Kq+392u1m3fN833q+pv2qv2ULr4VXFx4k8MxveeEZpN00f3pNPZv4W/6Z/7VfNPkNbt5bfJ/vfxV4uIoSia8xjtEz7vm3fxfLWXqT7YW3N8v3V21uyfNI3yr/s1hXSqnmSeW25fmbd/6DXn8vvG8ZGXJFsbbt/iq5b7ZZGhlZl+Xb/wKoV+dtzMu1flai4i+bcq/db71b/Z942+ItKrLJIqfdX+JWoX7yr8rN95aFlXy12t833akZ40VW/iX5mVl+9UGcxlxF5TbmZtv3WVlqk0W2Tdu+Xbt27qvSLujZUkX/a+b/O6ofuMsbru2t95fmrC8gjEmt1X7PuVVXd/e/vVNIjbdrfL/epIdvk7Wb738NWF2pHt3bl/urUFSKzRbY9v8Lfdpsifd+XbVqaXdtX+Jv7q/wANQfcWNfL+b/x7dQJFa4+WNmX5m2/w1zlxJ5V4yru3f+hV0NwzLIyr/q9vzVzN1uXUW3bf91a7KCOimdBp/wDdb5v4q1Vib5Wb5WrOs4FRo9rKq/e3bt1aEL7V+fdt/wBn+Jq56hzSHNtX+La38VEj7WZvl3Ujbotqt8277rbaST5VjbczL93bWLGhtwm5V3fK1V5trru+Vo2+VadcP8zb1+b+6q02bbtVtu6kaRMWTcsy7P8Avr+GiFdzNubd/ept4v7xmVvl+9Tx80bYbbtrv+ydb+EsQ/6lm3L93c3y05pfu7vu7fvNUC7vl+7u+9Uscqv97bt/vf3aysYi7vmVlZdu3/vmoo93mfdWX5d27dU6srySfxULtT5h/u0uYxk/skkLbVVkZf8Ad+7Ukb7JNq7l27ahj+Vtq7WXd97bViPaqruba393+9WcjHl5iT5W/duzbqazt+7b5t33ttDOvyybl+9Tm+W4XZ9771ZFfCG1nbb/AMs1/wC+VqOSJVh+Vdu5f4v4as/u03LuXdu3fe3f+O1FI7Syfwsy/LVmpn3HlsvzfK237396sXcqrsZv+A1v3CRoWjbazSL8v+zXMyOfMkX+Jv4dtd9H3jSEi7bpJ5fyKv8Au7qtxoyzcr8u35Wqhb/Oqq21WZfvVqWqK0aqzMrMv/jtVIzq+98I2GVvJj3KrSN823/Zq5HcfvNyt/rPvVWh3bVb5vM/2m3N/u1eh+bazfKzfL935q5pkSJVZUVt8f8AD/epqvsbb/qv9mnRpuj3Oy0NF5TLtZvm+Xavzbaw0KjyjZNu35o2+Vvm+ao5m/dqyxt8y/N/srU67drZVXjZtrLu2/NVa4b5l/i/ur8u2qj8RPxGbdSx7l+78v8AErVWZtrfu2Zfl3N8v3v9qrMzMu6Py02t91qr7vN+80e5W+7XdE64y5Yksjs7Mysq/wB1Wb7rf/E0s3l+Y3/LXb95lqNpdnmfL935VX+8tPkZk2/L8y/99NV8ookmmovmblbdu+b7v8VbMcreZu+bzP7zfLWXp/8Aro493yqv3f4mWtiNF+Vj/F/s/drjqlTGs+9m3MzL/Dt/io+WBWb7rKtSbWWNlZkXdu/h+9tpscu1W3btrNtrGMTKcuUhjZYtqt93c33V+9Qrt5P3fu/Mv+0tT7FeNo2Vv4vlqBk2fL/F/e/h21XumHxDWZmj+6zbvm+Wsu8ZmaT5tq/3v7rVqtt/vbmVvurWJcL5tw0i/L/vN8tXSj7x2U5DlRpWZtq7vut81N83aq7t3k/+g01YJGk+Vtq7tu7dU0aK0as25f4q2CUiPfGjN/E395flpFi+Vtu5f4dzfepVTzV2/wCz/DUflNub+79371WRymxp8TeX8yrLu+X/AGaubdrf7tUbNf3bb1Xy2b7u6rv2hvl2t/sszLXFL4jGp8Q/+8rblVvvKrUsm5du2Tyvvf71JJ5bbdv3mam/caTY3+781QZ3IZP9X/D83zVmXTfdYMu3/a/i/wBqtRkZrf5fvf7P8NZV1t8xm+bcq10U2P4ir9/du/8AHf4ajj3eY21dsf8ADR5WzdtXb/u/3qarNt2rtX+9XdGJ0p/zG9pe7y13bdu7/vqtK3f92sn935ttZel/6tW2sjM38P8AFWl5W5f4WZWrgqx5TGqOZG8nzGb/AHvl+7TpEb5o9qqzbV3U794si/d2s3zLUbfNJu3Lub5azjHmOXyHQtu27trN/u/NVe4RlZtzbtrMu7/2arUnzL5i/wB7/wAdqC8b93tZfu0+Uv4jAmTfuXcyru3NUcaMjfMy/d3Kq1Neblb73/AaayrF83yrt+633q64/CdJNa7n3Kqsysu6ug01d8a/d+7/AJaufhiX+NWVq6TT0VoYV/vN92pkYTLjKzQqzbv4Vb5qGgZm8wKqqzf3qkWL5Wbd/vU9UZWZdvzM3+VohEy5hkLrL5ny/vF2tub+KrUa+VIqttVW/utT44tnmN5f/Aa9l+BP7P8AqXxY16FWhZdLVvmZl2sy/wATf7tdVKEqkvdMJS5ih8F/gZrHxY1y3ht42is45P307L96v0x+E/wl0X4W6DDZ2FqizLGqyT/xNV74c/DnSfhvodvp+nQorLGqtKq/erqlf/gNexCHszIcv+1/+zTmlWJfmqFpVijqm0/m/MrbVX7zVZJNI3mt/u185/tLftN2/wAPrNvD/h9kvPEVwvy/xLbr/eb/AD81Zv7Sn7UUPhCObwz4VkW51xl2zXK/Mtr/ALTf7X+zXxZHFdaleXEk9xPfX1xI0kk8jbpJJGr7jJsiliOXEYj4PzPDx2P9n+7p/EMvJbzVtQmvr26fUdQupFaaeT5mZq+lP2f/ANmyTXJoda1yPyrOP7sTLu3Vofs8/s1ee0PiDXo1WP5ZI1b5t3+f71eifHH49WPw7sV0Hw+sc+qMvlrBH/q7df7zV9jXxLnL6pgjx6dLlXtsQSfGr44aX8J9J/sXQ1il1Zo9sNsv3Y/l+81fEuvapfeJtWuNUv7iSfUJm+Zmb+H/AOJq9q17eazqU15dSPc3EzM0zStu3NWbJE0qyNtZVX+9/dr6fK8shg4cz+KW7PEx2KqVZcq+EyVVk+Xb8rf7Py0N/d3Nu2/erS+XydrN91d33fvVV8plkX7sW5vm2/w7a+nueMVZN3zM3yr/ALP3WpjI27an/AttSrFumXdu2r/DTlXczbf9Z/d/2qYcpWVvou1v4fu0jRLu3M3+7V1oJNu6Taq/dqHytrfMq7tu2jmFyyIdqoi7sN/eX+9TJP7q7v8AgS1IsTM1SNFvjX92u37zf7NXcOUhWPnorN/e/u0q/dVhs/2fl/ipY4t0fmfeX+L/AGaduVtu1Xb/AHqAiM3eWzLuXb/D/FSx/M25trL9771IsUeP4lVf733qcvzfMdu1l2sq1RmMjiVl+6qszbd1Lub95Ht/iqe3T5du3du+X/7Km7N26NW3N935ak0Y9fL8z5Wbcv8AwL/gNPjX5fm/hX5t3y7aau5l27v93/aqzDF/F/vNWTHDlIF+b7u5/wCHbu/i/vVZt4t6t/Dt+8zfxUit+7VT91v71WFtVT/e/wB7duX+GhyK5Yjli+bcrMq7l+b+L/eqZfkkXbu+9t/4D/nbRHB9qXa+5V3VYhZdvzSfM33ty/easuY0jEmVmih3bV+9tVq6zwJ461j4c+J7fWtDuPIm3bZLZvmjuI/+ecn/AMVXLta/u1Xav3vm21M1rth2t93+JfMrixGHp4iHJU+0bxqSpyvE+8Ybvwf+1P8ADho/uyL95f8Al50+4/2f9n/0Kvij4ofD7XPhf4km0fVFb+9azx/6u4j/AIWVv/QlqbwN451r4eeIrfWtBuGiuI/3ckEv+ruI/veWy/3a+y4bjwf+1V8N2hljVbiP/WRsqtNp9xt/2v4a+CnTrZDWuvepS/A+jjVp5jT5Ze7OP4nwd4R8X618OfFFr4k8OXDW19CvlzQN80N1H/FHJX3h8Kfivovxh8NrrGkMttqELbb7S5W/eW7f+zL/ALVfEvxQ+GOsfCfxNJpOrK3ktukhu4/9XMv+zXO+FfGGtfDzxFa+IPD0yWeqW+1WVm/dzR/885F/iWnmmU0c3oqvQfvdH3LweOlhJeyrfCfp5Y3+zarq23/0GtZXXb8teQ/CH4v6P8afD/8AaGm7LbVLX5dQ01m+aFv7y/3o2r0ix1L5vLf7v/oNfj2JoVMPUlRqR5ZRPtY1I1I80TSvLW3v7Oa3uIUureZWjmglXcsi/wB1q/Pf9qT9lGb4byTeJPCkMt54Xkk3SWSrubT2b/2n/tfw1+hiurbdu2obi1juoZIZ40lhkXbJEy7lZf8Aarjl70eWRrFH4mzRfM393du27qx9SVXWTd8rbf8AWf5/hr7M/aw/ZNk8BtN4q8IWbS+G5GaS6tIPmaxb+9/tR18e3yL5e3+L+H+81eNVoSj7x00zBX918qq33fmZvu1I23yfu/M3/fK/8CqZlX/gP3vvfeoVW27d33V+7XPKPMdL90ZCv7tv4V/i/vNU7N+7jZ127fvVHt2bpN33akVG+ZvvKv3v7q0+X+YxkQt8i7nZdrN+7aoJmaKZYU+aZvmaKrTNIyt8y/N8ysvzVUZG+ZtqL8vzVHLEtGhDLtjVvvf3ty/dqeTavzL/AHvut/DVa1dpY/l+793bVqP+H5tsir/31WDj7wMjhf5lU/3tqtUcm7avzfL/ALP3qsSbl27V/h+Wq7Iyr5m5dv8AeofvEldl2NIzfdauavtq6ksm3+Kur2r5O1927/erltST/iYqu7d81dFL4jqpe6blrA0u1l/75rTt0aLb5sbbVX+L7u6s+zZt0att2/xbqv8Ams8e5vvL/wCPVzy5jCYsjKyt8rfM3y7qjbbu3N95lp237q/M1Cqzr8qszKv3VrEyGyRb9v8Ad21XmbYv/TRf4alb/Z/u/wAVQNu2/d+7/wB81VjWPwmReP5UzblWmw7lkZlVfu/ep15u8xtv8S/99Uxm3LuX5N38Nd0fhOz4YlmPzHWSNmXbUm7bJu+8u1V+Zfu1DHL8v+1/Ey0quu7b/Du/vVgYTjykrL8u37zN95qSGVW8xvl+X5aarssf3tyt821l+7TlVfu/NLG38VOxK+Ekt/m/65/3Vq18u3au7d8u3dVWNPuqzKq/wr/tVYh+Rl3MzMu3/gNZicSRnXcu1fl/vUM6rIrbW3bvlahvk2/88/7tN2fNtX5V+7u/vVBH2gV28z5V3bvutt+ahWbzNq7mX+H/AGad5TJIq7m+X5lqHb+88tdzbvvN/doHH4iGZml/doq/d3bmrnpNvmf88vmro7rajNuZl/8Aiq5i8X5vl+X+9XoUDpj7sSaF4921vu7a1bNVdfmVvl/2qx7dV87duXbt/u/drQjl3qzKrrWlQwlKJct1ZdrNuZfvN81aEb/dX938vzK27b8396qNuiosO5d3zbl+arUMS/LuZWb+8q1hPlkZy94mj+RW3Mu5vm3f+y06O43fxfN/e/8AQabJFIysyttb71EO2VdzL823+L7q1jKPukx/lI/mXdtZvlX71NkRdrMv93+L5aI9zsy7tsir97/0Ko5m3r93c25t27+KpN4mfN+6Vv7v3VXbVdd3zSMqxbl+bbVu4fzWVdqtubd/u1F83mLuVfu7t1dUZG1pRI1VUj+9ub/e+9Ucm2KNdm5o2X738S1caKPcqv8Aeb5v93+9UMjK3/LFm21XMXzcxa0nc8nz/wC75bfxVsR/d+Zvus3+792snSdrSNt3f7TVtRtsVl+Xa3ytuX71cVV+8YSI/meTb5e5qdvb5t+5vl+XdSbPm2tGy/3v4af5Xm7lVmlkX5m/i3bar7JlMb5q9tu77ys38VIzs8e7/Z/i+b/gNIyfMqqu7+L/AMd+9SSMrrJ823b/AHl+7/tVnKJMSCRF3M21kVv7tZNxFs8vazblb+Gtaba25W+VW+7urJuNqTbfu/8AAq3pnTEZHL+5ZVZWkX7rMv3qlby3jVtu5t21dtR/Msm1vur95v4aa3+0qszV0WCUhYYtrKq/MtJv3Msbf6z/ANCpzK3nfd3Nt+7u/wDQqRpd/wB77zfw0iveNLT1Z423f8B8r5q0bWLbGu//AL6Zvlqnaq0X3drMv8P+7V9n2x/7vzbtvzLXNPlkclT4hI9z7m+8v+783+9UW1Yo2+X7v3aljdnbbt3bqjZlljZv4mWs4xJiV2Ztq7ZNyt8qtWdeSq22Pb/wHb8tasj71Xcvyt/47WRcL++ZV+9/eatYfEdMSh825lb/AL5ptuu5l3/vf9n+L/dpzbdrfL81OjT5l/vf3q7OY0ibekqsVv8AL823+GtGNG+8zKvy7ao6ai/Z1ZG2/wANXt38Tfd+9urlnI4qhMyxpuVtrfxfNTd7PH8qqy7qdv8AN+Vvlbd92jym+8u1V+9uqYxMw+9IrMzNUF0y7W3Ky/8As1W9vlN/sr827+7VeZVb5lVd1VL3Qic7NE25l/iVvu0bG+Vm3bVb7tTTfMzMvzf3mpv313f9/F210R+E7ojrX5trNuZpF+X5a6e1XZHHuZvlX5q5+1g2SKzfxfK1dHZrvjj/AItrf521LiY1ZFiO33LuZVZv4fm+9VqNG+9u+bd/DTobWRGZV+b7zbv7tfRn7Of7M+ofEbVLW+1KF4NPXbNtZdv/AH1XVRpe0kcfNzfEZf7P/wCznqXxQ1i3vLqF4tP8zc3y7dy/xNX6OeBfAel+ANFhsdOt1i8tfml/iarHhfwvp/hDSY9P06FIo1XazKvzSVtL8/zfw17FOEafwnMTK+/5ajmuliX5lqOS6VF3f7NZN9e/xNtWNfm+atPiAtSXu9dxZVVa+W/2jv2nf7J+0eF/B8yy6ht23V7H923/ANlf7zVh/tFftNyXUl14R8Hzfd/d3mqK33f7yx/7VfOum6c06+SkPnzM38X3pGavu8nyPm5cRiV7vY8PGY7l/d0/iMuGCS6mkjl3T3kjbv3nzNI3+9X1x+zz+zTHarb+IPEKtLJ/rI4GX/P/AH1Wl+z7+zdHozR+IPEMe6barQwMtb3xu+NX9l7vD/h5o2vNu2af7qwrtb/x6vpsTi3Xf1TCfeebToxh+/rDfjd8cF8K28mg+HFilvFj8uSRW+W3Wvk3UFur+SS6upGluJvmknk+9I1dZ/Z2+bc8jSTTfelb5tzf3qqSWEnkrt2tt+7tWvdy3A08JG/2jzMZXlWZxl1a7WVdzNu/hqrNaq3zL/46v3q6JrVkZt+35WrOktVt1Vd397+H+KvqKcjw5RMeSDZ5m2Pcv8Xy1Ua3+b7qsu3du3f3a2Li1+Zcsu5vlqu1rHtZvusv/fNacxPs/wCUyWt7h/m/5Zyf3f71QtEyxs33vlrWkg/ds3l7f73+1Vf7PJ8yoy7Vbbt27vlpe2KjQlL4SnDuljZlXdu+78y0b1WT5fmb+Lb/ABVofY2ZdrR7Wb722n/2RN93yf3f+yvzLXNLG0o/FI7Y5fXqfDEx/KbzGb5du3738P8AvUrRKjK235t38LVtR6DeSr80Lbtv3du6nr4cupWVnhVt3y/drknnGFj8VSJ3Q4fxtT4KcjnYYG2t/ssy7qfcW7eZ97+7822uij8LzJ8vyr/D8tOj8LzLtZdrbfl3bq55cQYKP/L2J2x4VzGUfdpSOX2x7tv8W3c3zVN5WyP5fmjkXd/dZq6L/hGpNy7Y1Xd95WWlbwfceWrKysrfe+al/rDgpf8ALyJn/qtmcPipSOaZflZVXav+1/D/AMCpvzRNu8xW+b5a6JfDVwkiyKu5dv3f71V/+EeuN25Y5Nv3fu11086wdT4akTkqZDjqfxU5fcZapu+VlZWb+9VrymRmkZdrbvlVatNYN/FHI3y/wr92nNbs275vlX7u5fu/LXTHG0ZfDI4JZfXp+7KJV8pX2qv+s/i21YVJFt9zbm3bfmb+H/Zoht5NzblRl+98tWIdywxqsfy/71dPtInL9Xkgji+ZV/hb+GrjQLu27WX7u1d38VNt4l2r/F/tNV63t9iyKy/KvzfLUSkb06f8w1oo/wB2zrtX/Z+6rf3adJF8zRq3y7qsRou1Wbd5m75lqaNf3Misvyr8u5qi4SjzFCSJd237rfdZf7rVs+DfGmtfDjW4dc0WZYriFdu2VvluF/uyf7NZtwv7uRfmb+Jtv3qhk8za21fvLt3LXLXowxEOSfwjpr2cuaJ9wWOoeD/2pfh1JDcQ+VNGv7yCX/j50+Zl+8v+z/6FXxT8VPhVrXwt8Tf2bqyq0bMzWt2q/LcL/eWrngrxjq3w88SQ65o0nkXkP7uSP7y3Ef8Azzk/2a+ytO1Lwj+1H8OGt7iNfMVf30DN/pFjN/eX/Zr4iUa2R1uaPvUpfgfQ8tPMKfK/jifAvh3W9Y8FeJLPxF4cvF0/Vrdv7v7u4VfvQsv8StX3Z8HfjTovxm0FryzX+z9ctVVdQ0tvvQt/eX+9G396vkn4k/C/VvhV4ibSdSj81W3Na3qr+7uI/wC8v/xNcz4f1TUPCXiCz1jRrptP1a1+WOSL+JW+8rL91l/2aeZZbh83o+2o/F0Zpg8TUwdT2VX4T9KtN1Lb8sv3f/Qa1vlb7rV4z8IfjNpfxd0mZotlj4is1232n7v/ACJH/eVq9M03VGiVVf7tfj9fD1MPUlTqR5ZH2VOpGp70TYuLeO6jkjljWWNl2ssnzKy1+f8A+15+yI3hKG88YeCrXdocm6S+01VZms2/vR/9M/8A0Gv0C3rKvytuWmyRLPC0bqrKy7WVl+8tcvLGXxHRCXLLmPwykT5WXdtZl+Xb96mLE21mVdyt/ndX2p+1z+x1Nocl9428DWrS6a26a+0iJd32dv8AnpH/ALP96vjX7P8AuY13N8zfNXk16Xs/hO3mjKPNEot5aSLv27f9qnN821l3LtXbUzL8q7fk/hZW/wDZqay/Mu1VVm+9XA4ykZuX8xXkVv8AgW75aq7o1k+fb/e+VauNEr/Mu5VVfm/3ai2/e+Zfl+aj4giWbfb5m7+8u3buq033vvfMrfL8tVY027V/2asfwt825fu7v4V/2axkTIjk3S9GVflb+L+Ko5EVVVVbbuX5Vqbyl8ldq/vF/u/+g03Yrw/Nt+X7u371Ll5RlNv4VVvlbc1YF98t/G3y7tv3v4a6W4VnVmbdu+9XN6kn/EwWNtzbv4a1o/EdlL3jUs5WVV2/db5fmrXjb++vzbtvy1nWu1FXctaS7kWPd8rLUzic0viHSbWb73zf3qGRdzN8v91WVqGSNVVf+Wn8Sr/FQy/L935q5iCv9zcz7W3fNVe4+7uX5f8AZq0v3du1ttVbhll3bW21ZrAyrr5bjd5jbf4aqfek+Zfu1dvP9YqrtVdvzVX3L5m37sf8X+1XXFnST7fvbFVf4v8Aapduzbth+X7393dSx/Iy/Mu3+9Tdqr8zKrbm/hpImUZRHRps+4vy/wC1TWRWk/iVmqbezr833f8Ax6q77k/4F/wH5qXNzGb+Etwp8vzr8zL92ra7Yo/4vu/99VnRyfL5jfL/ALW771X1i/eKv8P96spGTkL8u7arbv4f7u6p1WR2j2/d3f8AfVQyL5u35drf3W/vUbm8ny1VWasuUOUfI391tyx7vm/2ag81t25vm2/3al3K8i5VdtM2bl+Rvlb5vvUwsU7iVmmZtv3tzfernpk/fNtXd83y10dxEsu7azbdv/Aa5+4+S4k+X7v/AH1XfSOml7w63TyvLkP3v9r5q0F+aP5f4qo27M0n3fN2/wB7+9/dq5ubbuTbuX+L+7Wsjlq7l23VVVY2+7tX5lq6u7zG+Zfm/wBr5f8AgVUYX2Qxqu1WVvu1ah+WSSPy/lbc395q5ZR940qfEWof3SybdrfxL/tU2FN7bl3bm+6rf7v8NOk+STd83+8v+796o44leNf4V3fMtEo+6Z3GyfIqt97b/wChVXmTcu11b5f7rfeqaT5v3n3o2/2ahkl82P8AvMv8W2iMS7lGRW3bS3zL/epjfLtXd8v91fu1LI7S/wAO3/epF/dNIrKu1l3R/wDxNWbxRBGqvHu3L/u/8Cp/8X3m3fMv3f8A2WmeV5qr/wB9fM22lm2tu+Xc21lb/Z/vVr8RRe09laT7vzfeVv8A0Kr9vL8y7l/dq1Z+n7mhkZN3937v8NXoZdzM25du1a4pfEZ1C1HudlZt3kt8u6iN98O7ay/Lu2/NUEL7GaPbJu2/wt/rKkZtke5WXcv975ttT8JzsfJuXdu2/wB7dUavvjb9225f4t1SNtnVfl+Vvm+7/F/eqP76rv27m+9/vVPNzERiQzI0rSKzMy/w/wC1WTcf65f4Wb5WrXb5o/u7VrJuovmk27Vbcu1v71bwOumMhdZ5N25fL/hXbTWRt3zfMv8ADUir+52/99LTmlVVX5vm/iVv4q25gkQ/7+1/m+XbRJ5fmfLGu5W/76/3afJuX5vvbv71M8r98zbW/wCAtVFQlym1bruh5Xbt+bav96rGzzWbbuVm+X71V408pfMZm3L8v+7Vpdq/d27a4pROefLKQ1mkVVVvmXbtZWapG27tx+Vf71Rs33t6/Nt3LRubzPkZVbd8v+zVxhzEX5SrIjKrLt+Zm+XbWfM3nyNjd5laU3zwqrKytu3bay7j52aTdt/3v4a0h/eOmmUfKbb8u5f4tu2pLdPm8tl3f8B/ip0jK3mLu2t/dqONW8zarKv/ALNXR8RXKb1ru+783/Al+9WhGrNG37tvvfxfw1Vtf+PeHb93b/erQjf5tyr8391qy+GJxS94PK3bdu3+627+Fqdt8raq/wAP8P3aN2/+9u+9Tfmddq/N/vfxURjzGZMv3f4W/wDZqqzbl3bW+b721atRptX5V+993d/FVeZG+Zv4m/vfxUcvMOMTn5vnkaRl3bm/ib+Kkjf5W3Mzf3vm+b/ap8yM25fu7W2stG1pV3N/47/DXTTidRYtdyfxbty/L/errNJiado49u5v4V/iaud0+1kuLqOFFZpGbaqqu6vtr9l39lqTXJIda1mNoof4VZfu/wCyv+1W9OhKoZVVy/EUf2bf2X7rxlqEepazbtBYx/wsu5a+/NB0Oz8OabDY2EKwW8a/Kq/+hNTtJ0mz0Sxjs7KFYLeP5VVavb/4q9WMI0/diecOb7y5+WmzS7Vbd/DUclwqfxbqydS1SGyt5ri6mWCGFdzM38K1dnLYCa+v44I2muJFihVdzM392vjv9oj9pabxG114Z8KXDQWO3ybzUIm+9/sx/wDxVYv7QH7R1148vJvDvheZoNDjVluL5W2tdf7K/wCz/tV5Dofh+41SaGx063aVpPlWNa/RcmyTljHE4n7jwcXjbfu6ZX0XSJL2ZbG3hkaZm/drH/er7O+Af7Ptv4XsV1rxBax/bF+aOBvm2r/DVr4I/ACx8F28era2qy3jLuWNv4awfjR8el1drrw/4cuv9HVmhur6D/0Wrf8As1e5XxFTGT+rYb4erPNhTjS/e1PiNj4wfHPbJN4f8NybGj/d3FzH91f9lf8AarxPT9NWVmVdrN/Fu+83+01U9Ht1ib5f4fvf3Wb/AHq7jSdOZvmTZ8zfK33d3/Aa9fDYOng4nHOdTES1Mm3sFePy2j+625W2/NWfdQeU21lZdrf8Brtm0tmjXym3bdy1k3Wls10yor/Mv8TbmWun6zGHxE/VpT+E891TTd/zL/wHa3ytWfHprTrJIvl/e/iWvQP+ESup7r/V/u/92tKPwHDt+VmlVvu15uJ4jw+Gj8R7WD4er4n3nHlPJZNNaVm/d7v4tqrU0fheaX7yttX5fu17NZ+Bri6kVbW1kn3Lt3Ktddo/wC17VNsksa2a/wAO771fI4vjCpL3aMT7HDcK4Wn71eZ82r4Kb5mdvlkX5lZfu1Y/4RK1ik+XbI393bX19pP7M2moytqV5JPuX5lVvlrstJ+DfhfRtqpp8crL/wAtGVd1fL18/wAxxH2+U92lg8owm0OY+I7HwlNcK0cVjLO275dsfzVvaf8ACjxJft/o+gz/AO8y7dtfclr4f0+yXbb2MES/7tXFiVPuqq7f7q14lXFYqt8dSR6Ecyw1H+FRifE9r+zj40vI/wDkHxwN/wBNJFret/2VfEkvzSzW0a/3d1fXm3601lrDln9qQSz2p9mMYnynb/sja00P73VoFk3bl+Wpof2QtSRmk/tqL73zLt+Wvqbb/wB80+o5DP8At3FHy1J+yJqG1tmtRf7rR7v+A1Tm/ZE1xV3RatayyL9393tXbX1d5X3vvU7a22q9mif7exPc+Qbj9lPxRa/6i4tZF2/xfK1Y99+zj40tV3LpqzqvzL5clfazdKFSlyT+yzaOf1vtRjI+C9Q+EvijS42a60O5+X+JY/Mrnbjw1Mrfv9Plg2r826Flr9Fti/3flqneaJp9/G0d1ZxTq38LR10wxOIo/BUkJ5phq38ajFn5w3Hhe3dv/iZFqs3g9mk+T5v7q/d+avv/AFT4N+EdU+aXRYFb+9F8rVw+rfst6PKzNp2pXNs38Ky/vFWvaoZ9mGH+3zHPPDZLi/jp8p8bt4cuF3My7mVdv3vmpq2UnzK6/Mvy7tvzV9Hax+zd4k0bdJbtFqsa/Mvl/u2rida8HTaXIq6vYzwMq/dkj2q1fRYbjGtH3a0TxMTwrg8R/uszyuG3WKSNmjZVj+X738NNj2+duXdt/vbq7i+8KxyttikWJfvLXP3nh6a3VmRf++vlWvscHxLhsTvLlPi8Zwvi8N7yjzRMWRfvbY9ysu3ctUZH2RyKv8P3dtakkUlkyq6sjf3f7tZNx/yz3SfKzNX1VHFQq/CfKVcJUoy5ZFVpVWH5fvN/D/7NV7wb471j4feIF1zQZmjvo/l8tv8AV3Ef/PNl/utWLcSrtk+Zf7zVX3fuVX5v7tdFahCtDknH4jzlUlRqc0T740PW/CP7Uvw7ms7qNVuNu24tt376xm/vL/s/+hV8g/FL4aax8KvEUmm6tGrWsjbrPUI/9XNH/s/3W/2a5/wT451b4eeKLfWNEuvIvI/lkX70ci/xRsv8S19seH/Efg39q/4dXFneQqt0qqt1bf8ALxYzfwyR/wCz/tV8JVpVsjrc8fepS/A+mp1aeYU+WXxnwrpevX3hrWrXXNGvGs9Ys9zQ3Kt/F/zzZf4l/wBmvtb4K/HDTfjJpLKyppniqzX/AEzTd3/kSP8AvLXyT8XPhRrHwo8SSafqm2e1m+az1BV2x3C/+yt/s1wtjqmpaDrVrq2h30umaxY/6m5g+Zv+Bf7Lf3a2zHLMPnOHVai/e6MrDYqpg5ezqH6labqPlfK33f7tbiv5q7l218+/AX4+6f8AGTS2t5/K0/xdZx7rrT/4ZP4Wkh/vL/s/w17JpuqbW2vu2/3a/HsThq2DqSo1o+8j7KlUjVp80TekiWXcv8LfeVq+E/2uv2PGsvtnjbwLY7rf5ptS0iD/AJZ/3pIV/u/7NfdUcqsqsv8AwGpl2srKy/8AAa4JR5joj7p+HMyN5zbm+9826oZE3N8zN/srur7s/a2/Y8WVrzxt4Is2Vvmk1LRoF+9/00hX/wBlr4auE+zq0b7omX5f3n97/arz6lLl+E0l7xnzJ/vMzN/D8vy1AzK9wu7b/s/7VXmWRPmWRVVf/Haz5F3tu2/8CZv4q4eX7JrEvRr/AHvur83+01OjT94yr93d8y06H7sf+7T9jeX8+59vzf7tZcpPKM+/tb7q/wCz/CtRNLu/d7d391qfDLIm37q7tvzUXH96LbFtX71TKPKV8JVkfzW27vmVvu/3q5zVtv26NVbb/s10rRfM22H+H5a5vVP3V4v3Varpr3jelzGxayqkn3d27/vmr331WRmbd/D8tZ9im7y1VtrNWlCjbVZflaplAyl8Q75v7v3vvf3mpzRblX73y/Kyt/dpW/e/Mu3a38VSK2xV+8sbf7VcsviIKkzqjeW27dVeRV8tm2t5jVYmaOXbuX5vvK22q7Jtj/vLRE1gZN4myZdy7qhjfezf3f8A2WrV9ErtHu+X+981VY/uru+WNW3V1x+E6o/CWVfhf4dv96lZF3fN/F96iN1+Vfur/F/tVGqfvmjVf4vvVCRE/eLEe5W2/wAVQyP+8+Tbto+ZWbZ81O3/AHtv3lpWMveFjbd0VVX/ANBq7GrIys+6qcL/ADfe/i/zuq20uxlXaqt96pZjKPKSyS7o9u5du6mybvvMyvu/ipPN27ZG+Xd/epFl2M29dqt8vy0oxCPwhJt/8e2tSfLOzMv8Lf8AfVLu83zPlXcvy7f4ab8u5tq/NRKIfCRzMyqzfK2771c/fLtuJGfau2t6ZNrKv8TL/erBvv8Aj4k/iX+HdXVROuiNh+bbt3NtX7taEO1dyt/q1+XbVOP5P7q+WtWVl/eLtX5m+atJe8Z1f7ppRurqrbl3f722rKu3mf3lb7tU2Zd0e1fl+8yt8v8AwGrSvIsiyN5jRxtt/wB2s5xiYc3MWFVZVZW/i+Xd/s0395/d3Mv3fl3VJs/ib+Fvvf8AoVJv+Xdt+Vl+7urKXvDRBI/3vlbb/wCg1UuEjaP5vmVf71WlXZGqqq7Y/lX5vu/7NVJN21W3L8rfMqt8zLVRRpzEEyfvt33tu35tu1WqKT5l/h/3f4v++qkklZGZWVpd3zbvvU1nXduG3zmb+H+Kr946eb3SHbIkjL935v4f4aazfK27cq0v8Mm/5Y/vfL/FUciKrL8rf7PzfNWpfumnp6MkbfNt2/e/2WrSb/WKyqu3d8sm3/Z+7WZpP+r2+W22Rauxv8u7d8u6uWcfeOSfxFmP55v4fu/w07zd67WVvmXay/7VRb285f3it/ealVtyxq23cv8Ad/hrKMOYzHsquu1du1f738TU2SJn3f3aFl+6v/LP+JttN83eqs3y/L93+7/tVPLKJMCGR1uF8xl+Vvl+Wsq4l835gq/N8rf7LVo3Dqy7m2t/tLWVJKyTfJtb+Ld/erphE6aY+OJfLbLfN91v9qnbW2qq/Mv3du6iFt7Ls27fvbW/vbaFb5l835VZf++a1sEiKNfm+78u35aTymaPav3v9qnKjfd3fNu+7RDbtPJtZf8Alpt+VasmMZGxas23aq/xfxVYWVv3a7W+b/aqOFf3bK3yt97/AHamj+791mXb8zVzJx5jKQ5m2fK/y/3lb+9UcKM+5v4v71WNq+W0Y+Zf4vmqFvMb5lbc27/do5v5SeXmkV5NqR7lb5VrJuNyMzL97+9WzeL/ABKq+X/e3fd/4DWXdKzbmb90u75m/u04G8PdKv7ufdt/+J/3qjhZd39/+Jf9mlZP3n+0zfNRDudl3bdv/jtdUTTmOks1/wBHjVfmari/PCu/738TVXtVbaq/7Py7Vq9Ci7dqs3zf3azOaQ1k23C7dyr93b/e/wBqpFRX3fMu5fl/vU2TcjbV2t/dbbUisvzNuXdu+9Spxkc0pcoNE33V2tJ93/ZWorj5I5Fbdu+7u3fdqeNPm+78v3dv92m3DrtaT7rf7NaOPvFRkc+u3zvl+b5vvf3qmtdLkuriG3gh8+aRtscS/eZv7q1a0nRrjWbxbW1hae4mbavlfeWvvT9ln9kqHTo49e8QRrLIv3Wb/wBBWvQoUub4jplPkjcx/wBlX9kRpZLfxB4hVdq/Mu5f/HV/+Kr7o0+wt9NtY7W1hWCGNdqqq0W9rDZWsdvbwrBDCu1Y1/hqZf733a9I8+VSUib/AHqrzXW1mWo7ifYu6uf8QeILPw/ptxqF/cJbW9uu6SVm27Vpwg6krRMpSLmraza6TZyXV5cRwW8K7pJGbaqrXw78fPj/AH3xNuJtF0Rns/DcLbWl+7JdN/6F5dZvxs+PGofFfUm0+wWSx8NxttjVW2tdbW+83+z/ALNcf4R8G6t4y1SGx0uNpdzLH5u3cq7q/SsoySOHX1nFHzmMxspS9lTKvhHwvdeINUt7Gyhdmkbb+7X5lVq+2Pgr8D9N+Gmktq2sqrXzfN+8/h/utV74V/CbRfhHoP27UWia8jj8ySSVvu/L975q8Z+NXx6uPGU02k6NdNBpKttkni+9cf7v+zXqVq1bH1PYUP4fc5IRjQj7Sr8RsfGz4+yeI5rjQ9BkeLT1by5r2Nv9Z/sr/s/7VeS6bZRrt+9u/wBmse13Oyr83zL8tdVo9gs7Kq/MzfLu/hVq92hSo5fTOFqpjKl0a2l7Vk+f+78u1fmrvNHs9yr5S/71HhPwbHtaa5Vfur96vUNB8OLcLGsVq3y/dZY6+UzPiGjR92n70j6zL8kqz96t7pzek+FZtRVWVWgjX+Jq6iz8B2vyqsLSybfl216l4b+HclxHuuP3Uf8AdrvNJ8JWOlxr5Uas395lr8+xWa4rFfa5Yn1NKhhcLtH3jw/TfhLqF/J8sawR/wB5vmrqtH+DOk2C+ZcbrmT+KvWGX7u1dtVZLff/AHa8q1/iNZ42fwxObt9Et7CNY4LdItv+zU21nrUa33K3/s1QtF8rfL8tOxxSrSl8Rmsir822mtFVpolf7q/LUbLsX5lan8JHNzFXZ/eprRVaVfl+XdtquzxxN8zKv/AqnmLjTkJ/DTGTdRDcQ3DSeVIsrL/dqvq2qWuh2bXV7Mttax7d0jfdqOYuNKXNylj7ny0bfl/9Crm1+JPhn5VbWrXd/wBdFrpty+T5i/NHt3bl/u1n7SMjplhqlP4ojV+df9qj7lc3/wALL8M+ZtbWLVW3f3v4q6S3eOeOOSJlkjkXcrL91qqM4yM54apTjzSARetOVf8A9qkpfNXb95f92q5omMaMpCU/b8zbaNvzf7v96pFX+Jfu1UZGcoyiN2fxU3b8vzVJt+bdTfm+992mZh5Xzf3ahutOtb+No7iGOeP+JWXdVj79G3Z8q/8AAqDpp1pQ+E838SfAfwzrn7yKF9MuP4Zbb7v/AHzXkPi79nvxBp0cjWTR6vbr83y/LJ/3zX1I33aj+43/ALNU25T2MPmlWnv7x+f+raC1hdNDeW7wXC/eWSPa1cvq3h9pdzW7Mrfe+Za/QzxF4V0nxNbyW+pWcVzG38Tfe/76rwnxt+zHIizXHhm+81v+fK+/9lb/AOKr08NnGMwUuaEjrnSy7M48tePLLufGepWslqzK/wDq/wCJaz5olRtz/K38Tf3q9U8XeDdS8OXzWer6fLZzL/DLH8rf8Crh9W8P72Zk2q3y7V/u/wB6v0nKuMKdblp4n3ZHxGa8E1Ix9rg5c8TmGTbJ95dzfdVvvVr+DfHOtfDzXrfXNDuvIvoW2/e+WZf+ebL/AHazryya1ZmZWWqDRfebc33v9Z5e5Wr9CVWhjKX80ZH5fVw9fA1OWXuyP0I8M+KvB/7VXw7m0/UYfKulVftVlu/fWc3/AD0jb+7Xxj8XvhBrnwd8SNY3sbXOnzMzWeoKu2OZf/iq53wb4v1bwD4ktda0S6az1CFfl2tuVl/uyL/Ev+zX3Z4R8W+Ef2pfh7NpupWqfatu2609m/eWsn/PaP8A2a+Mq0q2RVva0/epS3XY92lOnmNPkqe7OJ+e+n6pfaJrVjrGkXEun6pYyeZDc2zbWX/4qvur4C/H+x+Mli1jeRx6Z4us1/0ix3fLcL/z2j/+Jr5R+MnwW1b4R+IvsN+rXOlt81nqS/duF/8AZZK4G3uL7S9WtdW0i8n0zVLOTzrWeJvmVq6sxy/DZ3h1Vov3ujFhcRWwVT2dT4T9UtP1JrdvLZvl/u10EcqyruVvlr5z/Z9+P9n8ZtNbTdSWLSvGVmu64tt21bpf+e0P/sy17Zp940Um35mZfvL/AHq/FcXhq2EqypVI2cT7anUjUjzROkk+aviv9rr9jxdSjvvGngq1233+svtLgX/WN/z2jX/0Ja+zI7hZV+Vv4ak3+avzfergOiMj8O7i3ZPMV1bcsnzL91lVf9mqMiM+75flX5dzLX6Iftdfsgw+Jbe+8XeCrNYtY2+ZfabEvy3H96SNf71fnvcRSRXTK8fzL8rL/ErfxLXFOmdPN7vuk23Z+7Ro91OZv3P+0v3V/wCA0qxMrRt8jbv4d1JJ/Eu37rfLu+WuOUDDmIWdfJ2t/e/h/h/u0ze33l3eZ/Ft+7T2RVhjt938W5dv3manKnzMzN838VYzkXyldXV41VmWTcvy1zmtbft8O1V8vav3q6aSLZHu2q235V3LtrndYgZLyFdq7vmkX/dqqcveOmEjRtfvKyt935tu2tNU+VW/ur83zfLVCxij2q27a27bt2/MtaUO52Vtysv+1SkYSlyyGRou3crbZGX+7S728zdup8n3W2su2mfLt+VvmWuflCMiOZ2lZVVfu1RkXyvmX/d+9V6PzIpF+Vfm/wBrbUM23azbtvy1lHmiVGRj33zyLu27v9pagjVkkXd/+zVnUPl2r95tvzbaiVVibbuX/daupfCd1uaJL99l27qbJu27m3bvvbqF8z7q/wAS/LTmdty/3l+9/dpxiZSE3M67tuz+JttMZpH27W/h+apl/wBWy/8AoX3qjX5ZF+VV/wCBU2zMmj+WTcv97a3+zVn5omVmXd/tVUhVXk+Zdq/wt/eq5G/zRrt+bdt21iYTkO+V1/2t3/fVKqNt+T5vm+VWX5aW48t12p/C392hZWWRdv8Au7amUhDY/vKzbn+X/wAeok3Rbdzbl/hX+7UkzyPcN/FD/e+7Ue35l3x/7X+7SL+yQyJuX5tqtt21zd5tS4Vd25mX71dLcyskf3flb/x5awNS3fbN21mVl+Vvu/8AAa66D5jelyxGw/Mu35dv8TfxVaX52VflVfu1Tt0X5d23b96riqzfM33W/i/i/wB2tJGdX3omgrSLJ833fvM3/stWoU81tyKrN/sr/wCPVVjdmkjkZV/u/Kvy1Yj8vd5f3drM3y1l9kxJm3fKyx7t38X3qb91m+6qsvzbad8rbmZVX5V/4DTpG8pWX7rfxbanm93lKRVm+Tb8vy/dqC68varKzKv3dy/+g1bk+9u3L8v3lXazVVmVUjXezfMv8VXGP2i4+8VZol3N83+1UMz7lVR8u5du7722pWlX5o/l3fKu7+KmMjblVV/4FWpvyyCPazblkbbVXymSRd+75vm+X+KpmT5fnj2t93a1DbWZl/u/Lt/2aqJPNI0tJ3Sq0LN833v96ri7mWRW3fe+7/s1R09m+yx7flVf4a0P4l+6u7+9/DWE4mcviGqjIu35WZfm+796rHlfK21vlWodi/N8zfL/ABNUm1tq/u13fKqxfxNWcf5g90Pm+bcvyt/Dt+9UMkW9f9n/ANlqTym+7uVdrbmVl+WiT51X5du75v8Adp/aIiiBvLbcrfe/uqtZE0X77aqr823bWtIyuu1drL8235vvNWVJtlkb5m3fKq7auPuyOmHKRR7tzbW+78y7vvVMyfK21o2b5f4qRf3TLC21m/8AZqJNv+7u+Vt1b8xPMMj3bv4f9XuqSFv9Ij3blXbuqH7rbvlX/P8AFU0KbptrN/FuaiRXxG5H935fl2/+g05V3w/88t3y1Hb/AHvlX/ZZVqTYyq235mVd33aw5Dkn7o5U3tu2/Kzfdb+JqJPmkk/9Cpy7ZV3Bfvfe3NQ37hWX+H/Z/hqOUIyIZmXau1Vb/db7tY8yr5m7bu+WtZvlXbt/3azLhW/iZVXb8rKv8NaRgdNOX8xU2r5aqFbcu7bRHB+82/e3fLt/i+ajfJt+X5l/ip1iu6ZW3fN/e/u1uEonRWKfLG33l/vVaWJmjVflVW/h/u1DaqyRrv8A+BVcVdka/NWRxSlyjVXzW3bfm/iXdU6xKjK235du5d38K0xol3Nt+ZV/vVajt9235f4tv+9VnPKQ1YvlVk+7u+Wrmn6Dea9eR2thD59033V/u1reF/DV94q1aGxsLdZZpG+ZmX5Vr7u/Z1/ZpsfCVvHq2rW/mzN8y+Yq7m/2tv8ACtejSpcwfD70jn/2Xf2U7fw5Yw61rarLJJ+8+Zf9d/s/7tfXVuiwQrHFGsUartVf7tNVVWNVVdu3+Ffu05X/AImr0Ph90mUpSJPlX7tQzT/LtqOS6WLcu75v71cn4++Imk/D7w/catrN0sFrD/48391f9qtadOVaXLEy+H4i54s8V6f4V0m41TVLqO2tYVZmaVv/AEGvhP4xfGbUPi/qjQ7ms/Ddu37m0X71wy/xNWb8Wvi/q3xc1jzrhZLPR4ZP9F0/d91f+ekn+1Unwz+GmpePtWjt7OFvsayfNIv/ALLX6ZlWUU8FT+sYjf8AI8PFYmVT93TKvgHwBqHjLVIbOzhfy2+823/x2vtjwH8O9D+DPhtbi8aJLqOPc07Mu5f7zVJoPh/w78DPCc15cSJBJHD++uW2/Lt/hWvlH4ufHC++KWoNHE0lnosbbliZv+Pj+7u/+JrvlOtmlT2dP3acTj/d4aPNL4ja+N3x1vPiReTabpsjQaDHJtXb964Zfm3f7teZ27NuX5X/ANqqdvZyXG1UjZWX5vm/vf3q63RdGjZo5JV+bcq/L/er0q+LwuUUOU6MBlWKzWrzcvul3QdL+2XCqzbWb/a+8teweGfC8Nm0MiRt82371Q/Df4Uah4juI5kt/Ijjb5dy/Ntr6g8H+AbHwzDH5irPcL/3ytflmY57iMbLlp+7E/RaWWYXK4/zSOP8F/C241JVur9vIt2+aNa9k0Pw9Y6NGqxR7m/vNTYdv+7WhDLv2187Y5q+MlPY2LdFb5l/hq5u/wB2suG42rViGX5vmamcPvSLSrv+XbuqNotzfL/wKpo9svzKy7fu1h+Ltcm0GOFoI1l8zctRKXLHmKpwlKXKXJItu6qMl1Cv/LRV/wB5q4uTxBqmqSLC03+s+6sS1g65pF1Ey/aoZVZvus38Vckq56sMD/NI9Q2bvmX5q4P4oeI9Q8L2tnNYRxMtwzRyeZ/C1O+H+rTQal/Z8rM0My/u9zfdb/Zq98XNOW68IzSKqs1vJHJ/tLVc/PT5ghh40q0YyOB8A+N9Y1Hxda2+o3Cy29xGy7VXbtb+Gsf9oJby11rS5IJpYLeaFlbym2/MrfxVV8Nq2neItLum/wCWdwq/L/dau6+PWjNeaHp90i7vJuPm/wCBVxRnKUZH0HsqcK8JHF/AG4mi8TapZyyNL9otVkXc277rV23xuXf8M9U/h27f/Qq8/wDhf/oHjbS5vl2yeZbsv+8tepfF61aX4e6tGy/wr/6FThKUqchYinGOLhI+RfsULsytGrLt+7tr6m+EOvf298PbdXbddWMbWcn+0qr8rf8AfNfP9noM1zeWtqm3zppFVdy7fmau9+C2syaN4nutLuI/KW+jkhbd/DNHu+X/ANCrz6UpRkfRYulGtS937J45fWbPdXnyru8yT5v+BNX2R4NTZ4T0dVX/AJdY/wD0GvlG6tWS8utq7t0kn8P+01fWHg3/AJE/R5G/hs4/vf7tdVCXvHl5pSj7Kmjxn4tfE3UF1a60fSZvIht/lmkX/Wbv7tcHY2Hi7UrGTULWTUJbeP5mkjmb+H71R6wn2rVr6Zv9Y1xI397d81fSHwr037B8O9JhX5ZGh3N/wKkpe0qG3JTwtGMlE8R8H/GTXNBvI1upv7T0tW/fRzt+8WP+8rV9MQ3C3FvHcQfNHIqsrf7LV866h8EfEUF1NJFbxSxtIzKyt/e/2a+gtDtWsNB0+3f/AFkNuqt/vKtduH5lL3jwc19jKMZ0y9Tdu9d1DO38W7/Zo3bNtehI+XjHmG4/2qbvb+H+GvB/HXxx1Lw/44vLXTfKudPt1VZIp/8Anp/Ftb+GvSPhv48/4T/w+2ofYX0+SOTyZImbdu2/3a5Y14ylynrVcsrU6Uar+E6xnprVXt7+G/3fZ5o5WX5W8pt22pGlrfmPPlRlD4gqNk+X5qc3Wm/w1BEfdMnxB4Z0vxRYtZ6tYxXlv/dkX5lr53+JX7LEytJfeEpvtK/xafct83/AWr6ab+Km/e3fN81KUIs9XCZjXwz0kfmn4g0G4sLySzv7OWzuFb5oJ49rLXK6lozWtuskTeb/AA/Kv3a/Srx18NNB+Idi1vq9mrTbf3d3Eu2SNv8Aer5J+LHwA1z4dtNeJG2taHu+W9gX5o/+ui17WXZ1isslpLmh2PYr4TLOIIezqx5av8x83tE23/VqrNWp4P8AFuseAdes9c0a8+yahb/MrfeWRf4lZf4lrYvtIhuI/MXarf3q5O8tZrBfljb/AID93/er9iyvO8Lm9Pkn/wCAn5HnPDWLyipzx+H+Y/QLwX408K/tUfDu80nVrNYr5VX7Zp7MvmW8n8M0bf3a+NfjR8FtY+D2vSWd6vm6bcf8eOpRL8sy/wDsrVyvhLxRq3gjxFa61ot41jqFu26Nv4WVvvK395f9mvvDwH8QfCf7Ufw/uNJ1ezRdQWNftmns37yFv4Zo/wDZrkq0K2SVvbUfepS3XY8qFSnj4+zqe7OJ+e9v9s0u+s9Q066nsdQs5vOt7mNtrQyV9wfs+/tD2vxcsY9J1dY9P8aWsf7yJW2rfKvy+ZGv/oS18w/G74I6x8G/EH2W83Xmk3Df8S/Uo/8AVyKv8Lf3WrzmO4uLDULXULO4ez1C1k8y3uY/lkjZa68fluGzvDe2pv3ujMcPia2CqezqfCfqtY37QSbW+X+9/tV0FvPHPHuTbXzL+zv+0fa/FWGPQfEEkVj4wt1/dt92O+X/AJ6L/tf7Ne+Wd40Enzfe/iX+9/8AZV+LYvCVsFVlSqR1R95Rq060eaJ0H3/vfer5F/a0/ZEj8aR3XjDwbZpB4gj/AHl5p8a7ftn8W5f9r/0KvriG4WeNW/8AZakjdfut96vO5eY3i+U/E+ayZI5IZY2i2ttkVl+ZW/2qpybtyt/Fur9FP2rP2U4/HkN14q8KQxxeII18y6sVXat5t/i2/wDPSvz71CyktZpLeeNraaNtskbfKyt/dauGpS5fhDlMeaJlj+T7q/NRIrPuX7yr96rTfdVmb+Lcq1V8pl3blWVf7y1wyf8AMa/DEay+arbv4V+Xd8tcvrETedGr/wB75dq/LXTTfLH87K3+zWLrDN9ot5FX/lp/eqoe6aUEXLH97t+Xa275l2/erTXcm5X3Kv8Ae/vVnWv8OV2/L/e+VaueazrIzfMq/wDfVZyXNIzl/eHb/wDZ+7/49Ufysu35tv3mp3lbt3y/vNv/AAFaazxyr80m7/d+al8XumIM+xVX7yt92q8235V+Zl/h/iqxJ91VXau77tV5l8qNtv3l/wCA1j8JtD3TLvk3yK27cv3VXb96qqtubb8zLt3fd+arV58+1t27+9822q8m5Wjb7395ttbR947OYcqTRRqyr8q/Lu/2acv3vlb73zf71O2eavzfLub+L+GiTa7fL/wKnL3SJRlIFZpd2z/LUm37q7W3NT45dvzK3+y1NWL5v9pfu7W/io5jP4SWFfmXau1atr86rub/AIF/dqrH5m3+Ftvy1a+Xd8v8P3lrKUTKbiSbPK+7uaRv733aWTcjLtbcy/NSfNu3Mu3/AIF92myM21dq7v7tZcsiAbdu3M38NHm7Pm3Kzf7X8VEjqjLvamK29l+X5f8Adq+X3ShGb7RH9371c7fMzSbX/u10kkSruVf++a5zVPnvvmVfm/u1pSj7x1UviIYYt7fNt+b/AL5q9H833pG3VQh/dM0fyqy/xVcVvvbdrV0hV900of7zfxfLt3VajT94rfe3Nt3VXjiVW3L8u3b+9+9VpvkjVtrSt/s/xLWc3y+7E5uXmHLuXd8q/N97d/EtCqqxr8u35dtN+Z423bmkX+7TpEby12btv+9/31WT/lEQ+VtZtu3d8tVbhNzKrSKqsu1avSbtsiq3zfwtVO6TcrKvzLRE6I+6VW3MskYb95t3fMu6mSf6uRfusu35v7y1Ju2f8tP9r5aZcMv7z/a+6tbGnvDPlaPbt+bdu+Wolb/V/wALfe2stTfMm1WXbtX+KoWSRlVlbdu+X95VF8pq2fzxx7v4f73zVO25I2VW+X+7UNi6pCrN91V+9t+9UjfOrbfu/wCflrGfxGE4+8TKrbWVW+8vy/N91qcsTJ/D83zVDu+bav8AE3y1Nubcv92iMZcxlIcu5o1Xdu/i+X71N27pF+VfM21Iyt5artXb/FtprbnVtjLt2/d/2qZBWmTdt+78v8P3VrKkVlk+b5f4t1a11uZt38O3+Fqx7pt33Vbb8vytRCMjoQ7f823+9/FTW3Mu5vvN823dUkMqsv3l2t/49STfdjZvvK27dW/KBEq+bIqrt+78u6prXbLI33tvyr8v93+9UKpJuVm+ba23c1XbOJVk+Xay/wB5qJBze6aMPzt95l3feZfl/wCBVcj+Rd23/a/2Vqsq/L8nzbl+Vl+8tTq3yttqfhMiSP5m2/daoW27myu5f9pqsbGb5t21dv3f9qod/m/d+Zv9n+9URj7wkV7jcrf7S/xLWbI7fNsjXcv8Valxuddy/wB3/vn+GsuaJvlZfmatYe6bIq+UqNGq7f8A2apLWL99tb+Lbt/i+amqjbd3yr/Eu6pLOLbMq/MjN8zNu/8AQq0lEqUvdOoj+7D91flbbU0P+rVV+X5fuqtV44laNV+bb/Cu6r0cSyxqu6NlVvvNU8pwy/mHQxN8yr8yt96ui8J+C7zxlqH9n2Ee9tu5pdv+rX/aqx4H8B6l451qO1s42aPcrSTqv3d393/ar9CPgT8ANN+H2h291dW6S3kirIqsu7/gTf7VdlOlL4pGEpGb+z3+zjp/gPTYb7UbdWvGVW2svzM395q+gNvzKq/LRH93/wBCp9egZSF3bKhmumps0u+vN/it8X9F+FWgyX1/N5903y29pF96aT/ZrqoUpV5ezpx94mUox96RofEr4m6P8NNDk1LV7pYl27Y4t3zTN/djX+Jq+D/iR8S9W+LHiL+0tRkeCxh3fY7JW+WFf9r+81ZPjr4g618S/EUmqa3N5u1m+y2yt+7t1/8Aiv8Aartvg38EdU+Il9GzW7Raf97zG+6y1+pZZlVHLqft8R8X5Hz+JxUsRL2dIj+Ffwj1b4jatCsULf2e33pG+X/K19lKnhn4BeC2uJ5Ei8mP5pGX5mb+6tV9U1nwv8APBfmPJHFtVVVv+Wkjf881Wvi34mfE7Vvir4g/tC9kkgtY2/0ey3fu41/z/FXRGNbNKn8tOJjzRw0eX7ZsfFT4v6p8WNSkkuJGg0mH5bey/wDQWauW0+ykumVV2fe/vUml6a118zt833l3fxV3nhPwhfeI76OzsoWaRm27tu5lrnzLNsPllP2GH+I+pyXh+rjZfWMVpAr6DozP5MMUby3En3VWvpT4W/ABnjhvtb+795YK7D4T/Baz8G2sdxeqs+obfmb722vVl+SP5V+X+6tflGJxNbGVOepI+5rYmjgafscNohum2FvpNusNrCsUa/LtWtCNd+2qsfyVYil/76rDlPmKlSVT3pFyH+9VyOXyl/2azY5d1WNi3CtG+7a3ytQYRj7xX1TxppuiR7ri42t/d/irkdQ+Jd1fttspPIhb+L+KuPX4ea1dalcWrs0/lybVuZW/1i/wtWPC8llNNa3S7Zo5GjkX+61eZVnUPq8LhqEo+78R7p8OZ9QikuFn8xoZl8xWb+Fq6TxZa/atDmk/ih/ff981h/DfXv7W8PQ/Mv2i3/dyL/6C1ddujljkjf7rLtZa6aXvUzx6/wC7xB5PHP5U0cyfK0bLItdb4v1Cz1XSYxFIrSM3mLtrjpomguriF1+aGRo63ND8Pya3aySQSKu1tu1q4Pej7qPYfLyxqSKfguwW416GRmVWh+bb/ertPFmnf2l4f1C3/iaFtteeybopG3K0Uittb/ZavSPDt02t+HY2lbdNtaFm/vNW1GX2Tlrx96NQ+b5rVooflb7vzL/tV7J48s/7Z8ByTL837uOZWrgbzTmiaa3ePbNGzRt8td5puu2cngsWd1Iq3Edu1u0bfxf3WrKHu80ZHozlzcsonjuj27WGtWtxt2tDMsn+9XsnxQi83wTqmz7vl7q4NbDzVjjX97Izbdv96vSvHVq3/CE3S/8ALRYV3UU4+7IWJq/vKcj5/wBD07/iotNkaP5vtUbf7vzVZ+JegzeGvG73dsrR+dIt7Cy/3v4q2dHt1XWNPZl/5eI2Vv7tehfGTw5/aGhx3yruaxk3fL/dasI0uaMj0HjuWpE+b7i3WWaRtv3tzV9KeHX8r4b6bN97bp+7/e+WvC5NGjluNzMu7a1e5abbs/wrt4U/139n/KtGHjKLkXjqsanKfNM1l8sjfwyfvFZf4d1enfELUdY8Naf4Zh064nsY/sKrJJH93d/tVwdvEv2eNW3Nt/8AHq9Y+InizSb34dzR293BLcSQxrGn8St/u1nH7R01HzKnE890v4q+KnvIY0vlljaSNdssf95vmr6Q/wB771fKvhGDzfGGjw/L+8ulr6ok216OFlKUTwM5hGny8o3av8X92sPxZrcfhzw/eahKy7YY2b/4mthn/vNXhf7TnihrXQ7PQ4mXdefvpl/2V/8A2q6cTPlp8x5eWYf6zXjE8HvrybUbrzmZpbi6kZvm/iZq+prXyfhb8LFZ9q/Y7VpGb+9Jtr4/a/kt2jmWTa0bLIsn91t3ytXXeNPjdr3jTwyuh6jHbeWzLI1zBuVpF/u7a8CnV5OaR+q18ulXjTp0/h+0c3Z+Ldat9UkvrLULmz1C4maSTyG+8zN/dr7Y8LreReHdNXUZvP1DyV86Xb95ttfI/wACfC//AAlHxG09XjZrfT911I38Py/dr681rWbXw/pd1qV7IsFrbr5jM1d2DlLllUkfLZ9Sj7SGGpx940N1R/K1fKHib9p3xJeX0jaMsFjYq37tpF3My/8Astafg/8AavvrW4jj8R6fHeW7N81zY/6xf+A/xVp9ep83KeZ/q7i/Z+0t8j6a3bm+WnM3zLVHQ9Zs/EGl2upabdJeWNwu6OeJvlarm/7395a7oy5o3ifL1KcqMuWQ3mo5EWVWUqsqsu1lZflapNny0fM9UJTcdUfO/wAXv2X7fVPO1jwhGtnfNuaTS/uxzf3vLb+Fq+T9c0Ga1uJrHUbWWC4hZla2nXaytX6bSJ8vzV578VvgtofxSs911H9j1qFdtvqUa/Mv+y395aVOdTD1PbUJcsj6vBZtCrT+rY+PNCR+b95pP2VpGVd0Kt96neF/FGreC9etdY0S+ks9Stfmhk+6rf7Lf3lr0T4gfDnWPAeuSaTrNm0Ei/vI5F/1dwv95WrzvUtJ2fvIt23723d92v1rIeJaeNh9Vx2/5nxXEfCcqC+u5dLmh+R91eAfiJ4T/ai8A32g6zaxLqEa/wDEw0tm3NC3/PaFv4lr5D+OXwP1b4Pa8tvcbrzRbpv9D1Tb8rf7Lf3WrjvDvijVPCGuWusaNcNY6lZ/vI51b5lX+JW/2W/u193/AAx+KHhf9qDwHdaLrdnEupLHtvtN3btv/TaFv7v/AKDXrVIVsoqe3oe9Rluux8DFxx9P2Nb3akT89NslveQ3VrJJBNbyedDOrbWVl+6ystfav7O/7SNv8S47fwz4mmS28YRrtjnX5V1BV/u/9NP9mvnv44fArVPgtrixys95oN0zLZ6kv93/AJ5t/tV5Y0TLcLcRSSW1xHtmjliba0Lfwtu/vV3Y3AYfPMP7Sm9ejMsNiauArezqH6s2t7JbzfN/d2srVuW9wtxHuWvlX9nH9pOP4gww+GfFUyQeJoV22d6zbV1Bf9r/AKaf+hV9DWd7JazbW+WT7vzV+KY7B1sDWlTqR1PvKFeniKfPE6Zv3q7fustfMP7UX7LFv8SIZvE3hmFIPE0K7pIFXat8v/xVfS0d4twvy/P/AHqHrzTY/GLUNLutIuprW6t2trqORo5I5V2+Wy/eqnIqv8q/N83/AI9X6N/tPfstWvxTtZvEHh6FLPxdCv7xV+Vb5f7rf9NK/PPWtGuNI1K6s72Fra8hkaGaOVdrKy1wVaRZjqrNCzeX/wCPVz+ueX+7+Xc38StXRTbvL3N91vl21ha0rPJD97/Wfe3fxVzxga0viLtv/dbbtVf++quKq/Mq/wDAdv8AFVWz3blb+6u5V/vVbXbLDGy7vm/hasZGcvekM3blVvvL/wCy1G275WZl+X+L/wBmp33VbZuX/a+9TF3Oq/8AfPy/3qIxFzBvZ1/9B/u1HMn7v/e+Wk8pkVfu/N97+H5qVvLeNtrfMv8AFUe7zFxMi8TdIu3dtX726ov7vy7WVf4f71Wbr5pF+Xb/AHqqt5iqzMqs275fl+9V8x1xY5vu7v73+d1OX5WZlb733dq1JIi/3fm/2v71NZWaTcjbtv8ADR/dJkOh+63mr8rfdbbQ22L5vL/75akX/WbV+ZWWk275F+b/AGd1HLymHvcxNCuxV+X+L5vm+9VpV37djfK3y7lqpGu35l+bc3y/NWlvZI/us3zfw/LWUpSJkRMjK2512r/eX+GoVRvL3fKv+z/dq0z/ACqrbm3f3qj2t8u5fmb5trfeqOYRXXc7L83zbt3zVMv+sZm2qrf+PU6SJfu/Lub5VqOT5/8Ad/8AQqvm5hx5hJpdrfe2qrfMzVz+pRM9w23a21d1b0i7JFj3bl27v92sTXGVrraq/wAP3vu7q3px5ZG8PdKUfzSeXu+7/Duq3Cu5dq7vm+ZqpqvzfIvy/Ltari/eb5tu2ukmqbEfzblZtys3/j1OjfzWZVXczVDDtdfm3f3V3fLU8K/K25fl/vf7tYSkRP3SzD8irskZtq/eokgVN0a7m/u7qjk3JuXb+7Vv++akXhY/L2tHt3Nubcu3+GsJc3xEfEV5HZV/h3K2371Vb77zMq7f+BfdWppt27aq/Mv/AI7VWZ2+8u3/AHdv3auMTaIxm2NJtbay/NtX7tMuNtwu1m2r/F/s0bfurtbb/epsyyLJu2/N91WVq0+0aP4eVEe9mjZWXftZloVF8z5W+Zf4d1NX/VrnZ5P3vm/ham7W+VmZf++v/HvlrX4jXm902LVNsar95t3/AHytWG2+d/Dt3fw02z2+Xt3f3WVl+X+GpF3eX8u3bt+793bXNI55fEJGnzMzL+7+b/K0n+y3/fNOXb/vfeVWp/3f3i7VXd91aDOQv3WkZWVo938VDfLuZdu7duX/AGqayNu27V2r/dp0ku5fLZv4flWq5feJlEhuolZm/u/71Zc25/7m7/erQuvvSbvLb/2as3d+8X5dyyfL8tVE1iK251WTcu7/AGqY23/a2/5+Wnbfl3Mu1v8Aap0m59q7dvzbd33a1jLlDmI96vtV13fwt/DVi3T983zblX+Jf7tV1+bay/7taFvEyzbd3+yq7fm3USkHKaEMXy/Mqqv3lqysq7fn/wB1lqtH95t3y7v4asf635fvbV/hrMylEkZFSNt3yq38S1C255P+BVMq/LuVfl/2qjk/vK38W2qiTEiuF2ruRfl3fdrIuPvSbvu/xNWxJt/i3bW/8drFuNvl/wC98v8A9lW8Y8xvEibcyr+7+Zm/h/iqWxRmvFXbtVm+7Uas3mSfN/tbquabEzXSq33W/u1pGISOit4lRVbbu3L821a774b/AA01Lx5qy2trDIturbZJ1X/x1f8Aaqb4S/CXUPiDqVuqRy/Y/mVmVf8Aj4b5flX/AOKr9FPhL8HtN+G2k26pbxLeL/FH92Nv9mt6VL7UjjlLlKPwZ+B+m/DnS7eRrdPtS7WVWXd5f+1/vV61/E3/ALNUcfz/AC05mVFau85SbzflWqsl1t/iqGa62V4z8dvj7p/wy0tobdlvNcmVlt7RW/8AHpP7q100MNUxFSNOnHUzqTjTjzSNj40fG7S/hborSSstzqU3y29orfNI397/AHf9qvg/xV4l1b4h69NrGt3H2m6k+WNf4YY/7q/3az9e8Q6l431q41rV5pLy+mbczN/Cv8Kqv91a9y+AP7PuoeMNQj1DUY1is4W3KrL8qr/eb+9X6rl+W0cpo+3r/GfM18TUxdT2dP4TN+B3wKvvHN9DdXdv5Wmq3mR+YvyyL/e/3a+pvFXi/wAO/ADwW23a0jblVY/9ZcSf3VWofiJ8S/DfwM8LrbwKrXG1vJto9vmTN/e/3a+G/GHjXWPiDrkmqavcNPNJ/q42+7H/ALK1tSo1s2qe0qe7TiNzp4SPLH4i98QviDq3xI16TUNWkkX5ttvabvlhj/8Aiv8Aaqroukte/vHZWVvu/wB6k0fRvNkWT5v7yt/8VXqvw6+H114y1SO1tYf3PmL5kv8AFXFnec08BR+q4b4j6/Ichliqn1vFfASfDvwDfeL9QW3tYdq/db/Zr7I+HPw00/wHp6rFHG1433pVWrXgPwDY+A9LW1t41aTbtaTbXVK/zV+RzqSry9pU+I+wxuOt+5w/uxHL0qRf96o16Vj+MPFVj4P0W41K9k2wx/8Aj1ROXLE8KlTliKkYxNqa8jt13O23/aam2Ot2N/J5cF1FLJ/dWSvknWPHnij4q6pNDZ+bFCvzLZQNt+X/AGmrl4f7U0TWmhia5s9WhmVVVW/ebq8761KUvdifWwyD3f3kvePvCNlb5asRt/tVyPw/1vUNZ8L2c2qQ+VqCr5cjfwybf4q6iP5F+b5q74S5onyOJoSo1JRLkcuyvLfi14f+x6hDrUC7Y7j93N/10/havTFf5v8A4qquuaXDr2j3Wnz/AOpmj2/7rfwtU1afNE0wdeVKpGR5X8N/Fn/CP+II1eT/AEO4XyZv/ZW/4DX0BHPtb5q+PbpZtJ1C4s7xds0MnlyL/u/xV9CfC3xb/wAJL4dWOVv9MsdtvJu+8y/wtXJQlKMvZnvZjh4yjHERM/4hbtN8TLIv/HveRq3/AAL+Ktz4X6z5WoXVmzbvtEfmL/vLR8QtIuNb02zazj824t5v/HW+9VPwj4U1DTtQtbydlgaH+Dd95a1lTl7TmPPjXhKhyyHeMoGsPEk3/PGb98q1ufDm/wD3l5Yv/EqzR/8As1bWoadZ6o0LXUPmtG37tv7tXLWC3tW3RQxxN/s1caHvcxySxXNT9mZPibwVHrN59st5FguG/wBYrfdaudb4eag7KrNErL/FXoUl0v3vmamx3SyqrL/F81auhGXvGUMVUpx5TmfD/gO30aZbiVvNmX/vla3rzTodSs5LeZd0Mn3quNKrrtpq7du3dWkacYmE68py5pHJw/D7R4JFZLdlaP5lbdW9dWsN7bzW8q7o5F2srVYZl27Vpvm/eqeSMROvKXxHGyfC/Qfl/wBFb/vqtq1023021ht4l+WFfLX/AHa0Gl/efNVeZt/y/wDj1HJGJo8TUlvI8p8QfBaG8vLibTrz7NHJJu8hl3KtZN18EZG0+bddRy32393tXbXsTPVdn2r96sJUIyO6nmNaOnMeJ+E/hPrGg+LtNvrrypbWGTczRNu2/LXszO33v71H3F+b/vmo2be33quFKNP4TDE4mpiZc0iO4fZGzf3fmr4v+Mnij/hKPHWpTJJ5trD/AKPH/d2r97bX2RfRfarO4t9zReZGy7l/hr5h8Vfs0+ILW88zTbqLU7WST5v4ZFVvvNXNioSqR5Ynv5DXoYepKpUkdZ+zx4FtZPB95qmo2sVwupSfL567v3a14D49/s+38Y6uulxLBpq3DeSq/dX/AHf+BV9WeNtRt/hp8J5lg/dfZ7VbeNf+mjV8c2Nhca5qFjYozNdXkyx7v7zM3zV5NenyxjTifc5VinVqVK0pe6fTn7LvhptO8I3GsTx7bjUJP3fy/wDLNfu1yP7UHxDa6uofCthJG0a/vLzb/wCOrXrnizXrX4S/DVZFVVa1t1hhi/vSV8V3lxdeINYmuJWae6vJvMZV+bczUVp+ypxpRObAUPruLqYyp8MTuvgn8PG8feMFa4X/AIltm3mXHy/LI235VrpP2nfDnh7w5faQ2kW6WmpSKy3EEH3Wj/hZl/vV7N4B8OWPwb+G/mXjKskcP2i6lb5dzba+QfHHi248b+JL7VrreqzSbY1/ux/wrXNVjGnS5ftSPVwtWpjcZ7SP8OB7d+yP4jvP7U17Q2b/AIl7QreRxbvlWTdtbb/d3V9Lff8Au/drxv8AZp+HbeF/C82rXke2+1Ta23+7H/Ctdp8Qvilovw20/wC0alN++b/V20f+sk/3Vr1sJ+4oR9ofBZzS+uZjKOHjzHYf7tC/d+9Xz7p/7X2lveKt7od1Bat/y3VlZl/4DXtHhXxbpPjTR49S0i8jvLWT5dy/ejb+6y/wtXXDEU6nwyPHxOUYvDR9pOFom19+m+VQ33flanN8610HiHN+OvAej/EPQ5NL1e1WeP70Mi/6yFv7ytXw78WPhLq3wt1r7Hf/AOk6bMzNZ6hGvyzL/db+63+zX6Cfw/7NZPijwvpvjLRbjR9XtVudPuF+Zf4lb+8v91qzat70PiPpctzSWFfs6nvU5dD8u9Y0b5mmSP8AeN823/4mqPh3XtS8Ja3b6tpF1LpuqWbeZDPE3/ju3+Ja9s+MXwd1L4W64tvPuudHuG3Weofwsv8Adb/aWvHdc0ZWaSZGX+9JHtr9K4d4j9svqWMPF4k4YhUp/wBo5ZtvI+5Phb8VfDf7S3gm48P+IbOD+2FhVb7TW+63/TaH/Py18m/Hr4C6p8HtaVlkkvvD95J/oeoN/wCi5P8Aarz3QdbvvDGtW+raVfNp+oWbK0M8fytG3+7/ABLX3h8I/jF4d/aR8H3XhvxLZ2y6wsO2+02Tbtm/6bQ/+hf7NfVTpVsnqfWMP71KW67H5l7uMj7Gp/Ej1Pz5+bzlmXdHcQsu2VW2sv8AdbdX19+zr+0xH4wjt/CPi26WLxJH+7tdQlb5bzb/AAt/00/9Crx/9oD4Bal8G9a86Lzb7w3dSf6LqH93/pnJ/tV43cQLL/FtaP8A1cm7btr0MVg8LnuH9pHfozloV6+Aq8sj9Uob2a1+98kn+1/FXQW90t1CrLXyD+zn+0n/AMJGtr4N8ZXCrrCr5djqkny/aP7scn/TT+638VfSEertYSL5jeVIrKqs33W/2Wr8PzHA1surShOJ+gYarHEU+eJ2DJ8u2vn39pr9mKz+LljJrWiLHZ+LrdW2t92O8X+63+1/tV79DeLdQ7vu/wB5aJE/vN8tebGR0n42694cvvD19Np+owyWd1ayeTcQSLtkjauR1iJmjVl+Vd33t33q/Uz9pD9myx+Mmn/2lYeVZ+KrVf3M+3atwv8Azzk/9lavzL8beGbzwvq1xpeqWstjfWcm2SCVfm/2vlrGpS5veibwXvFG13fLuVt22rixfKrK27dTbdGX+L+L+Kpm3L83zKzfdrhlTOaUveK8nzt8rbdv3Vamsu5drMrL/F/s1JI37va33t33dtR/K/8AD92soxL5Rv2f5dyrukZv/wBmm3HzwybfvVNI0nys25v935lqFk+Xau1v/ZVqZRLRR1LcsKszbWX+Ks3ZvVtrfe+9V7UG/dsu5V/4FVFl3q3zbl/h+X5qIx5TqiSxvHK3zN/3z/FSSKrt8y7l/u7qbGyyrt/8e/iqRtybWb/d21pykymLtZ/4fmVf7v3aWNfm/hXd8v8AwKpN3zLIrMu3/Z+9RIkfzfw/xVLMOYI08pmVl+Vv9r5qvRuyr/Ay7qz4ZfmX5VZt33asbdi7W+9/7LRGImWF+bau35V+Vf8AeprNsZvlaX/gVSSf6zau35f4f7tQ/wDHxGu5fm/vLWEo+97pHMDfOqs33m/i/hob5du9lb/aokVlWNm2/wDoVH3/ALyqu7+Gjl5Sv7pGq7W/2lrB1b5Lja0fzf7NdEr+fH827/7Kuf1T5ZFX5mb+L/ZreHxG0Y8xDH/e+9t/75p0aLu2/M0lNh8zdGv3V/vf/E1chZmb5f4fmZv4q2+EdWPKX1/frt+Xy/4ty/d/2qnV9zbv3a/Lt+aqsbSfL97dU0bfM3y7W/u/7VZ8pl8RchlafdGPm2sv/AlqNvn2yJ/3z/D/AJ+aljbzWZVZl+X5lVv/AB6mLKzLubd83/fNSw5eUayLtZW/1bfKv+9VOZV3NJu2/M3/AH1ViZP4V/e/wtVW6n3N8rMy1MS4/wAxD9o3xyN83zMu7bRN/rGjXarfLQq+Vtj3bty/7q1G0Xmr5e1l2/xVqbcvMNX7zK23d91v92myIsU21FX5vmVvustOZG2qz/3tqtTWfbcbmb+793+Kgv7JrWvzx/KyqrfwrVj7ny/L97bUcaf6Ovyr8v8A6E1Sb/KkZtqru+Vl/utWconNKXvDY90v3mX5flVd38NSN88nys3+792mxrujbczfNubd92ptqoqrtVtv/jtPlF/eGtL8v3fus3/7VKybtzJ5a7fl2/3qSRNyt8rLtb+H+7S7Fij+9/u/3aZJBMvzfdZmZdu5mrJ+XzJFZVb/AIF92ta62vWY0TPJJuXb/eVqUfdNYyHR/wCj7mfczbqZ8v8AF97+9/FTo/vLu+9/e/u0ea0qru+Vvu/8C/ytaxAjbzNzbvlZvmq/Yp/d+6v3lql5TPJGvzf7P+z/AL1XrHbL5kirt/i2/drSUSvsmlH8rN823b/47U38W35dq1HGqqq/Mu1f7rVaVmb7q7qxMCP5Wjbcvzbf3jL/ALtJGrN/Em1l+XdTpNrxr8vzbaXyI90f8Xy7vvferT7JnEhZW2svzf7LferFuHVNys37v5W2/wDAa3pFZYZG+7/s1ksm5ty/Ku3+Kt6ceUqEin5W1vvfN/F/F96vYvgX8B9S+JutWcz28n9n7tq7V+aT/wCxrW+A/wCztqXxJ1KOa8tZI7Pd8q/d+0L/AHv92v0c+G/w3034d6PHa2satceWqtPt2/L/AHa9ClH7QVZxj7pH8Nfhlp/w702GO3hRrzbt3R7dsa/3VrtvmXdTVT5floZti/N/DXQcMh2/yt3y1XuLrylb/wAeqO4v1Vvm+XbXzv8AtAftI2/giObRdBkjudek/d7t26O1/wB7/a/2a68LhK2MqRhTiYVKkaceaRrfH79oez+HNm2n6bJHea9Mvywfw26/89JP9mvim+1K+8QatNqF/cPfalcNtkkk/i/+Jp3lahr2qTTStLqepXjM0kjfM0jf+y19Ofs+/s2NcLDrWvbfL3blVl+7/wDZf7VfqeEwtDJ6PtKnxHztWrUxVTkj8Jm/AH9nGbWbqPVtet2ijXbJtk+by/8A7Kvavix8ZND+D2g/2XpyrLqG3bDaQN/F/easv44fHrS/hbpLaPo0MUurMu2O2Vv9Sv8Az0avivVte1DXtWuNQ1G8e8upm/fSy/e/4Cv92t8Lha2a1Pb1/dh2OarWp4aPs6XxFjxJ4l1TxhrlxqmrzNc3UzbmZpNyxr/dVf7tN0nTmnuvMfd8rVDp9r57bU2/K33v71d54R8NXGt6lb6fbq0sjfeb7zL/ALVaZ3mtLLaPsqPxH1PDWRyzGr9YxHwRN7wD4GvPFuqQ6fZRttVvm2/e/wDsvu19wfD/AMA2PgXR47e1hX7Rt/eSrWP8I/hfa+A9FjZ4/wDiZTfNIzfeWvRNuyvxGpWqV6kqlTc+/wAfi40v9nw/wxBd38NH+9/DR/d/u15n8ZvirH8PNNjjWFpb68+WFf4f9pmrKc4048x4eHoTxVSNOPxSPUI33fd+7Xgv7V0tx/Zfh/arfY5LiTd/vKvy1l/Bf4/zPfLoviq6VluG3W+oN8qxt/zzb/Z/u17d468G2PxB8M3Wj3jfLN80M6/8s5P4WWuGVWNenLlPoqeEqZVi6cq0fdPmn4EeM7Pwj44b+0MJZ6hH9n89v+WMm75W/wB2vozxdp3hnS77/hItWhgWaOPa07fxf3f96vjXXtBvvCutXGk6lH5V5attb/pov95a9i8I6unxf8Hf8Idqt00Ot2K+ZYXMv/LZV/hb+822vNoVOX93I+0x2GVblxFOXu/oTeJvj/qT6xb/ANhxpFZ28m7bJ/y0Vf8A2WvoLwn4qsfF+g2urWDfuZl+Zf8Anm38S18s/Ej4V33w+s7PUGZrmzm+WaVfvRyf7VSfCH4kyeANekW4Zm0W8ZftUS/8s2/hkWt6VeVOp7x5GNy6jicNzUviifXyu27/AGqmV6pwsssMcyMssci7lZfustTL/D/DXtxlzRPzaUfZyPPfiR8ObrxDrVnqWnLHumXy7pW/i2/dauk8C+Bl8JSNcNMzXEi7WX+GukV1+81O8ypjCPNzHTLHVJUvZfZL0dx/eqwsv977v96s1Zd3+6tSRtu/i+Wtzz+Y1I7j5akW4/2vlrNZ/mp3nqvzUcxMYykaXmqjfLTvNWslr9Yl3Myr/vVj6h450XSF3XGoRRfNt+9/FS9odUKFSXwnWNcN/FTVum/hrzPVPjjoNmrNE0lyq/e8tawbr4/2tuv7jT5Wb+7L8tLWXwnUsFUke1ef/EzVDNcLurwGb9oS+eRtunxRKq/NukqjN+0JqySbWt4P++qv2dT+Ur6g+59DNP5q7j8tRyT7flr53/4aM1ZF2/Y7Rv7v7zbTo/2j7hG2z6SjN/F5c33amUKsfsmv9nPue+NLUbf7VeL2v7TGk/N9s0+5g2rubymVq3NL+PHg/Ulj/wCJh9jaT7v2n5awuyXl9VbI9Gkb7zLUbM275fvVm6f4j03VofMsr62uV3f8spKubvm+anznNLDzj8Q6R6b93+Gm/wAX8VDP/eaqMPeiU9U0uz1yza1vbWK8tW+9HKu5a4Wx+BXhnRvFVnr1hC1tNbs0iwfej/4D/dr0b7u7bTWb+6vy/wAVZypxkdtHGVqPuwkeN/tTaTdaj8N1uoF3R2d1HNNt/hjb5d1eD/Aq40e3+JtjJrkqQRrCzW8kjfu2k/hWvrT4geMND8JaG1xrirLp8zfZ2g27vM3f7NfPfib9na18QRrrHw+1SDUtJm+b7EzfNC3+y3/steNiqF6sZxP0LI8bH6tKlW92Mr+8WP2mvilDqjQ+GdNuvNt/9ZeSRN97+6tee/BH4cyfEHxpbrPGraXZt51w38Lf3Vq5pv7PfjS/vlhl037CrNtknnbdtr6c+GvgGx+E/hFrdZFZl/fXVy38VZxoTnU9pUPTr4/DYDCexw0uaUjU8YeLdN+H3h2S+vZI4LeFdsMe7bub+6tfDvjbxlqXjzxBcaxqLN5kjbY41/5Yr/dWug+MXxSuviR4i8xNy6Pas32WP+9/00auw/Z5+DLeKL5fEWr2+zSYW3W8bf8ALZv73+7WNWcq9T2cPhLwWGp5Zh5Yyv8AFIk8C/szXnijwi2qapfPpl5cQ+ZbwbflVf4fMrz/AOGvjzUPhb40W8iZVtWm+z6hArfLJHu2t/8AY19jfEbSdc1TwTqFn4cmSDUmj2x7vl3f7K/3Wr4n8N+CNU1zxpa+H2s54NQ85VulaP8A1a7vm+9VVMNKlKPIRgswp4+nV9vL3ex+gEbrcRxzI26NvmVv7y1Jt+X5v4qhsbf7La28K/dhjWOpm3f71fQx+E/I8RGPtJco1vvfw0Luenb/APvqm/LtpHOY/izwvpvjTQbzRdXt1udPul2sv8S/3WX/AGq+D/jF8KL74Va42n3W6fT7jc1je7flkj/ut/tLX6DP3rnfHXgPSfiH4fm0fVod0MnzRzr963k/hkWs3G3vx+I+nyrM5YSXs6nvU5fEj8x9W03ayyIqr/eWs/RdXvPDOtWOpabcNZ3lnIskc8Dfd/8A2q9I+IXgPUPhz4kutD1aH/Sl3eTOv3biP/notec6lpv2Jtqrthb7q/3f+A1+tcM54sXT+p4rf8z5ri3hyNDlzHBfBI+5vgz8adD/AGhfCt14Z8TWdquueXtutPb7t0v/AD2h/wA/LXy7+0F+zxqHwb1Rby0aS+8L3TfubvbuaH/pnJ/tf3a8z0fWbzQ9Qt9Q064nsdQt5lkhngbayt/s/wDxNfdnwT+N2h/H7wzN4Z8S29s2ueTtuLJm/d3i/wAUkde9Wo1smre3wy5qb+KJ+d0qtPGR9jV+Loz8+7iwWX5XZt237y/LX09+z3+0dHq8dr4P8c3Ua3i7Y9P1mRvlm/uxzN/e/wBr+KuP/aI/Z2vvhHqjalZeZeeF7iTbDOv3rdm/5Zyf+y14fdWq3G6N1+7/AHV+avQxWFwuf4bm6/kKjXrZdU5ZH6labdSWUm1vlb/0KuihvFuo12/e/u18Z/s3/tLM7WfhHxrebpN3k6frM7fe/wCmMzf+gtX1haztayfeWvxHMsuq5fW5JxPtcNiY4qPNA3JP9qvC/wBpr9mTTfjrobXFr5en+KrNf9Dvdvyyf9M5P/iq9yhuFul/2v4t38NEn+9Xj8x6Ef5j8edc8Kal4K1q80nV7eWz1C1k8uaCRfm/+yVqy5EZV2r/AAr/ABL92v04+Pn7PGk/GTSftCKlj4mt1/0XUPu+Z/0zk/vLX50+LvCGoeDdautH1ezex1C3kZWgkX73+0v95awnHm96JjI5maJl+VF3f3dv3v8AdqKP5V+VtzN93+7Vma1Vf4vlX7tQRxbNu5fvf99L/tVySK96RBJ80aqqtt+Zdq/LUbKu2P7rLtanfN8qr8zU1m+X5dq/xfL92o+ItGfqHyQq3lq+1du5f/Qapsq+Wyruq9eRM1vtZV2t/wCO1QkTbu2ru/vbf4acYm0R7bm2/L8u3dRJ8rfK3zbd26mxr+72qrr93+Knf727bS+0A1fM2/e+Xb96nbtn39rfd+VqVpW8zb/d+8v96kVF3RyKu5l/hrXl90xZYt/usu3+L+7VrYzfN8y7fmWq8f8ArGVtqq38LVM3zt8v3lb7u6sLGMiZlVFZtrM395VprN/Ev3ttOVGSPcrfd/hb+Go5Pm2qv3vvbf8AaqSoS5fiBkkTy13fL/s/+y01f++lp2ze3y7vu/xUNtVWVfu0fEOPxELeW/yru8tf/HqydU+XbvkbavzVsSRfeZfvbqyda+VtzfKy/wAP+1WsTrpmevyyLt2rt+6qtVpUbarbVqrCnzfM3zbttXLfaysrK21v9mtvhJq+8Xo4lTb83zLVyNN3zN937vzfMy1T+baqxf7vy/8AoVXIdz7WZVVv4drbt26ubm+0TL+6TbFdlZf4vm3N92o2ibcu7cqt/d/hp25fMb733fuqv3qj+9tZv4l2yUXJsRybvLVljXc1U7z/AFjKrbdq1cb7rMv3mXbt/wBndVO8VkX5V+X7u3+9RGPvG5VZN33vm/ip2xk+ZmZdv8X92jbvXdt3fwsv8S01tzNJ8q7l+Wthcwv3W2j5WX/nr81RKnlNGrfM3+18rLUnzKrK7Ltohb95Hub/AFdL4TQ2rd2TdhV/2Vb+L+9TpNvmfd+b/d+9UcPy7dv+83+1Tl3JMu7czL96so+8ckl7w6Tcm1mX71SSfuo933tv3WqGFm27VbczfwstSb/tEir821V2/N/DVc3KOPKO2su3b/e2t/7NTZlb5tv3W/h/u0Quu5dvyq33qGTYrfd+833f7u6h83NzClIr3n7rcysvzVltt3Qqu5v9lm3VpXkW6RlX/wAdX71Za/PJ833tvy/3quMSoE2yP7z/APLP+H+9T2VUaRm27fl+VaZvVFj+VVb5V+Vvu0K25Wj3fN/31uquU15SRkVd27+7uq1Yqu6Rdu5qryNu2+arbVba1XLFGX7qtt/i+atvsmci1Ht+8rKrfeqxGnzc7V/4F92kt1X+993/ADuqy21I938X8Xy/LWfxHPKQNEu35Y/vfd/3qSNfNVf+en8LK38X+1T1Rv8Alp93/wBBqRYliVv4mVttawp8xjz+8QzO0vlsu3d/db5q9k+Af7N198QdSt7zUbNvsq7WjgZtu5f+ejf3VrqvgP8As2XXivVLe+1G3/crtkWKRflj/wBpv9qvuzwr4X0/whpa2dhH5X/PSVvvN/vV6EKfKaSnykPgvwRpvgjS1s7KGNZtv7ydV+9XSR7v+A1Dv3NTmfavzMtbxOSUiSSXav8Ae/2az7i8VPvUXF+sS/P92vlX9oL9o5lkvPDfhabdeN+5utQVvlt/9lf9r/0GvTwWCqYypyRiYVKkaceaRqftBftHf8I+brw74akWXWNrLNcr8y2v/wBlXytZ2V1qmpeTEst5eXDbpGb5mZv8/wAVLo+h3muagtvaxtPdXDfMzN/48zf738VfZXwJ+AFr4SsV1jXvmuGXdtb5Vb/Z/wB2v06hRoZPQ/vHz0p1MXU5Y/CZfwF/Zxh0iGPWNbj2zbd397/a2rWp8ev2jLPwHD/wjvh6NLnUtu391/q7f/abbWD+0B+0suk+d4d8LyR/bI/3dxdxruW3X+6v95q+S5p5LyaS4nkdppm3SSyfM0jf7VdeBwFbH1Pb4v4eiMMTiqeHj7Kl8RNeajNql1NdXl015cXDbppZ2+aT/P8Adp1rA1wy7Wb5l3f3qpqrJtVWb5vvfdrqvD+l7Y9x+83/AH1XvZnjaeW4WTRnkeWVs0xcYGpoOkzS7YYo90knyqqt96vs79nn4QQ+F9NXVL1UlvJvu7q81/Zx+FH9vah/bV/Dts7dv3dfXEKLFGqqu2NV+VVWv54xeMqY7ESqzP3fEyp5bh44PDf9vEn8VNaXbu3fLUbXSoyqzKrN91az/FUWpS+H7xdI8ttU8v8Ac+Y3y7q4uY+XjSlOXvHN+LvjJ4d8G6ta2OpXm1pvvbfm2/7TVJ4o0Hw38YfC7Q+dBeL8zW93A25oZK+K9el1L+3L7+12l/tbdtm8/wC9u/8AiateF/EeseGdQWbSL6Wxm+98rfu2/wB5f4q8Kpjfe9nKJ+n4Xh2Eaca9KfvFzxd4S1LwRrVxperQss0bbY2X7si/3lavaPgT8c/sTW/hnxHcbofljs76Vvu/3Y2/+KrkNU+LVr8QdGXSfGFl5GoQ/wDHvqlov+pk/wBpf7teX3G6KaSPzPNWNtqt/C1cvP7OXNA9+WE+uYf2VePvH2D8cvhf/wAJ9of27To0bXLOPdDt/wCW0f8Ad3V8o2NzeaTqUNxDI9pfWsm6Nt3zRyLXt3wJ+Of2P7L4Z8S3DeT8sdnqEjfMv92OT/4qu6+IHwC0nxlfNqVk39n30n+s2/6uT/arpcPbR5ofEfN068srlLD4n4ejPMfGHxwuvH/hKPRZdNVb64ZVml/5Zsy/xLXWeC/2fd81neX8zfZZIY28jd/F/EtdB4F/Z903wzcR3V7It5NG25f/AImvXlX5l/hVa7aNCUveqHh5hm9OEfZ4b4SPS7KPTrWG1gXbbwrtVaub/wC9UKv83zU7dXqHwtSXNLmJlb+Kneb93b8tQbmpJrqO3XzHZVVavmFGnKRcV1+aiS6jiXc7Bf725q8r8cfHXRfCqyQwSLfX3/PCD+GvB/GXxr1bXvO+0XX2a1Zv9RE3/s1a0qNStLlpx5j1aeB5Y+0re7E+nPEHxa0HQZPLe6824/hig+avNfEn7Qt5LJt06GKCP7vmSNur5pvPGnyyLbt5v8W6sm88RzTtt3My/eXb93dX1uD4YxGI96p7pw4nNsBgfdj78j27XPiveXu1ptSkZZF+by22qtcndePo3VpFVkmX5vmrzFr9m27ty7mpq6kyqyr/AMBr7LC8K0Kf8T3j5qvxPOX8OPKegah8QdSlZlWRVVv4V21jzeL7yXbH9oZf91q5GS/barOy7f4W/vVCt5/CzNtZvl+avoqWR4Wn8NOJ4VXPMVU3mdQut3W5ttw+5dv8VV7zxBN93zHXb975q5lr9U+VWXay/doW6k27vlb5vmau2OV0I/ZOL+1sR/MbUmrSJNt+0SNt/vUyTxLdRbvIum+Zfm3Vgfb9kMiq3zbdu2qbTt83zfL96qllVCXxRMv7YxUfhqHSR+Lb5fmaZN395lqT/hOZol2zx/d+WuQ8+T+OT/gSrVSSfzdy/e+bcyrXJV4ewlb4qcT0cPxLjaX2z0TT/GqxSeZb3EtnIq7laBtteheGf2h/FWg7Vg1b7dCrfNFd/vG2187yXHmwyL91f4fm3UxbqaJdyyV8pjOC6FT+DLlPp8NxrOPu4mClE+5/Cf7WOm3U3k69psmnt/z3gbzI91eyaD4q0fxRa+dpOpQX0f3v3TfN/wB81+YNn4mkg+7t2/7TV1Wg+NJtLuluLK+l0+6X/VyQSbfmr4PHcM4/B+9GPNE+tw2YZVmvwS5JeZ+lTP8A3loVt1fJ/gP9rHUNNWOHxHarq9qv/L7A22Rf95f4q+kPB/jzQ/HmnreaLqEV3H/Eqt+8j/3lr5eUJ05cszSvltWh70fej/MVfH3w50X4l6bHZ6vHLthbzI5YJNrK1cX8HfgtcfDLxBq11LqH2mGRVjh8r5VZf9pf71etfw05f7zf981k6UZS5jmhi69GnKin7rBv9qud+IWmzav4F16zs/mvJLORY13febbXRf8As1JVSjzR5TnpVpQnGR+d3hSw0+/8UaTZ6pJ9m02S6WG4ZvlVV3fxV9efEz4l6T8I/C9rZ6XHFJeMqx2dov3fl/i/3a4f4zfs2SapqV5rnhRVWS43SXWlt8qtJ/E0f+9/drwmb4feLGult5dD1Brj/VqrKzba+f5KlCUoxifr/t8Jm1Om5VOWMfiifXnwl+NOk/E21+zrt0/XIV/0jT2b73+1H/eWu6/smz/tL+0PssX25l8tp9vzMv8AtNXi/wCz/wDBObwbNJr2t/8AIUkXy4YF/wCWMf8A9lXuTf8AoVexQ5pU/wB4fnuaeyo15RwsvdHb/loX+796j7rVzfjjx5pPgDSZNQ1K4WKNfuxbvmkb/ZraVSMY+8eNRoVMRLlp/EdJvX0pv8XzLXzHfftgXC30n2Xw+jW+75d0m1mr174W/GTQ/ilbyLZ7rHVoVVrjT7n/AFi/7S/3lrjhjKU5csZHr4jI8XQpe1nD3Tvtn3qbs+VdtOV6b8rtXcfOfCed/Gj4S2fxY8Ntbtsg1i13NY3O37rf882/2Wr4H1rSLiwurzT7+1azvLWRo5oJPvKy1+nTf+PV86/tVfBv+3tNk8ZaRHu1K1XbqEC/8tof+en+8tZqrUw9SNej8UT7PJsbTqxlgsV70JHwreW7WDNDtXazbv8Adpum6pcaTqkN5ZXDQahZyeZDcwNtaNv96un1LTVvI9yt8y/dWuSuP3TeS/8Ae/75r+hOH81p5rheWXxfaPyHinI6mUYuUo/D9k+8vgL8e9H+OWiyeFfFEMH/AAkH2fbcWkn+rvo/7y/7X+zXzr+0d+ztefCXUv7S0lXufCdxu8uVl+a1Zm+7J/8AFV4zpeo3Wm3kN5YXj2d1byLJDPE22SNv71fdnwE/aA0v416DJ4V8Wxwf295PlzQSL+71CP8AvL/tf7Nc+Jw1bKKzxOFXNT+1E8alXp46n7Gt8XRnwHJFHcQtDt+b726vpz9m/wDaW+xND4P8a3W23+WPTdZnk+7/AArDI3/oLVzf7Rn7NN98JdQk1bRla88K3En3tu5rNv7rf7P+1Xg9xBG9v5bqqrt2/L81deJw2Gz/AA3NHf8AFGNCpWy6ryyP1QjupLVl+bcv8LN/FWpDcLcR/wDsrV8Y/s3/ALSMmlyWvg/xrcbrWTbDpurTtuWP+7DI393+61fXFvK1q0bfdX+FvvLtr8QzLLa2XVuSf/Dn6DhsTTxVO8DekSvJ/jx8B9J+M2i7X2WOuWqt9j1Db/5Dk/vLXqkN0s6/e+ZadJ8qt/DXj8p0n5F+NPAereBfEF5out2bWeoW7MrRbvvf7Uf+zXMrEu1WZdys33mr9Svjh8D9J+M/h1rW62WesQrts9SVfmj/ANlv9mvzf8dfD7WPh54kuNH1u1ktryFm+9/q5F/vL/eWuaUAcTi5tzqu6Rd1RyL8rLuXbu+9t+7Vqa3+8ySbf7tRyJ8v3d23+KuYn4TN1b5IVVfmZm+Zd38NZ/8Ayx8xW+7/ALP8VamoK3k7v+A1mNtWTzGb5maqidMPhHR7Yo/9n/apWZW2/wAX92mqm/5WZljpzfOvy/L8u2q5SZSDa25mZtv+1TVRZfut8rfLu3VI3+r3Nu/9lao5Imdtysqqq0RlymLJY33rIyru/hq7bxMm75vvbfvVRjXZJtX5Wb7zVeV13fJuZW/75qZGN/e94kZFVt3zLuX5qj/5ZsrN+7Zf++ak3sq7Vb7v3lqvH8+1du3+627+KsuXmL5ST5vLb+JlX71NWLzZF27flX/x6kZFlZty7VX5adGqrtX/AGfu0WCJG25F+X5f4qytW2qq7V+b5vvVqLuRVXau1fvLtrJ1b97GrKvzfw1UfiOmJnx/vWjXduZV+838NWo22wyfN/DtWqq/ebcv8W3dU0f3vu/u9vy1tL3ipfzGtGv97d977q/w/wDAqu7ty+ZtX+L/AGapRoqxtJ/rVVfm+X5qtQ3CxSMqruVv71Y8vvGUw2fM21f3kn3f4mob/Uq3ytJt/wC+WpzN5v3l3M3y/wDAabI0aKu1mZfvM1Eokxl/MV2dV3Ltbd/eVaqzS/dXdu27t1X921W2qrNu+Ws+b7zL5e3b8q/3qIm8feGbGST+7J/ErNTI/u/N/u/99VKrybl3KzMvzbW3fNUbI25t3zK33aormIZNrbV3Kse7y22rT7d1Sbc6t8zfd/iX/epN29WZdjKy/eWnWqbJFZm27V+bd91a1/uhzG5D92ORF+Vfvf7S1Huby13btrfxf3qIVZNrbl3f3f4Wp3lMm5vm27dv3v4axMJe8OaL5vl2/wAW2nbfl8xvvf7VRt95W+9/s/dZadI+9tqrtVqr3SQZWl2q7L91mbcvyrTlZmXcyr97723dRuX725dv3vlalk+bazf+O0yCpcKreYzNtkb/AGvu1n7fNb5V3bv/AEL+9WldNsb5V2r/ALVZa/NIvzbV/u1cY/aN6ZNHuRl2/N/FQz/Lu/75bb92kWVtv3vvf3qc275f3m7/AGa1jAvmEX+JvvLu/h/i/wB2tCxf7zVnxrv+X5flXd/tVq6Sny7fuq3y7vvfNWsomEvhLsKfvNq7fvbWZqtQxK275ty/w1BCuzd8v3f4WrS0+wm1GSO3t4ZJ5pGXy4ol/iasuU5uXmkMtbCTzPLiVpdzbVVV+Zt1fTn7P/7N02s6hDqWs26/K275l3LCv+1/eatj9nn9m5ri4j1LVFZZF/1krfdh/wBlf9qvsTS9NtdI0+O1s41gt4/4f/Zmr0KcOX4jKfL9kboeg2fhrT1s7KNYo1+838Ujf3mrS/2qhZ9yr81Eku2Hn/vmtSSaSVf7tZuoaktrGzM21VXdUN9fxwQyM8iqqqzMzV8a/H79oqTxbNceH/DN1JBpqt5d1qEX3rj+FlX+6tetl+X1MfV5YnLXqxox5pG1+0F+0dJfyTeHfCtwyqvy3WpRN/47H/8AFV4D4d8Oah4j1JdN06Hz5m+ZmVd23/ab+9U3gvwbqHirUvsem2/7ldqyS/wrur7i+FPwe0n4Y6Kt9exx+d5ayfvfl/4E1fp0Y0Mno+zp+9I+fvUxMuaXwlH4N/A/TfAuirqmrRr523zNsvzM3+9XnP7Qn7S0l01x4d8L3H+rby7rUF/hb+7H/tVi/tAftJyeKprrQfDdxJBZruW41BW2+d/eWP8A2f8Aar5zaX+9u27f4mruyzLamKqfWcX8onDjMbGjH2dEc0qy7maRmk/iZvvSf73/AMVQrq1x5jfMv8X+7UPzIzKki7v9371WoYGlkZUVV/4FX2tTloRPDpRliKnKaWk2S3ky741/76/8dr1r4Y+BpvGHiS3sYFbarLu/76/z/wB81w+h6btWFV+aaZv7v97+GvuT9nv4aL4X0FdQulVry4+6237v+7X4FxLm31vEewpy92J/RORZfTyXAe3n/EkekeH9Et/Cuhw2cEarHH97b/E1YOn/ABd8N3uuTaP/AGlEt9C3l7f7zf71dNrmmyatpc1rFcfZmkXb5v8AdrzOb4UeH/AccmtXlxuW3/fSSyL97+81fD1OaMfdM6HJiqkuf4pHB/tOeK/EGka9p9rbyS2Nj/robuNvvSf73+zXqXwH+Ik3j7wXHNfyI2rWsjW9xt+XzP7rba+a/Hnj/WPivqUkNnC39l27bobaNfm/2WZq5HR9e1bwvqX2jTbifTbyNvm8r5f++l/iryJYnlqcy+E/QI5PGvg40vhqI+uPjV8FofiHZ/2hpqpbeILdflbbtW4X/nm3/wAVXyDNZ3mk3kkNxDLbX1vJtaNvlaNlr6k+EP7RVn4t8nSfEDJp+sN8sc/3Y7j/AHf7rf7Na3xs+C1v8RLFtS0vy7bxBDH8su35bhf7rUqtKniI+0p/EYYHE4jK6n1bFfCea+BYvDXxptG03VI49I8Vxr8tzA21bpf7yr/e/vLXP+OPgV4i8ISNNBC2oWf/AD0gX7v+8tecsmoaDq3lyRy6fqVjIrLu+WSGRf7tfXHwN+LX/CwNNax1JVi1qzX94y/dmX+9/vVNCMan7uoejj688FH6zRlzQ7HzD4d8G6h4m1CHT7W1aVpG+b5du2vtrwTo114e8L2On3l015Nbrt8yT73/AH1Viz8OaXZ6lNfW9nFBdTL80irt3Vq169DDxon55mucyx8Yrl5RP4fvVI33vmqPb8v+1Tl27flrvPlPiHU7f/31ULSrErbm+XburyH4sfHWz8ILJp+mtHeaoy7du75Yf9pqg7cLg6mIlZHeeNPiJpPgqxkmv7pVb7vlr95m/urXzP8AED48ax4omaO1k/s/Td33V/1jLXmPizxzdapeTXmpag11dSN8sTfw/wC7XB6hr1xdSbvM/d/3dtfX5Tw7iMdL2lT3Ym2OzPCZNHl+KZ1WpeKtu7ymVWb5mb+9WDdX7XTeZLIzNt+X5qxftTMvzSKu3b/Fuo3fKzLt/wBldv8AndX6/l+S4fCR5VE/LMy4gxGNlrL3TVW681Wbb/F93+9Usd1/E+7b/eWsVbj5t3zMu3/vqnNK3zMrMrfdWvo/YxPmfbSkbEl1JFtbcyf7TVG11vZl3Nu/u/w1m/aGT5WZlj3fxUNcLK3zfeajlIlV+yXpL1njX7rRs21aPtv3v4VX+7Wb9q2ttZdsi/Ku1qat1vbbt+Zf7392r5RcxqNKyxtH/wAs/wDZWq7XHzfLHt+bdt3fMtU/N82Ns7d33d27/O6o2dn3SL95fl/2mo5SecsM22P+6vzfK38TbvvVXmn/ALu1f726q80rL/u/e2s3/fVM89vvKysv8X+zWkYkSkTyS75Pl/hqCR9rfw7fvf7NRbvl3Nv+9t+7/FTtzLM3ytK33Vj/AL1ZVqioxua0o80tCxHpd1LbzXEEMssMPyzT7dyx/wDAqqSJtkX+9u/hb/x6vq34b6db+DdJ8J+GbiFZbjxAs0moLIv8LRttVq+VNWVbLULq1Xay280kPy/7Lba+QynPaeZ4urh4R+D8T3sxyqpgsPCtL7ZT3su75d27+HbT1uJF6M3zfLtX7rN/dqruaJmb+GlZ97f733vl/wC+a+0lRjP4j5mNeVM2bHXrizZVVlaFvmbdXYeGfHl1o15HfaXeT6feR/dkgbb/APtV5nvby12yfd+8u2rCz7P3iKq/xbf9qvjs14ZwuNjzRjyy7n6Bk3FmJwP7upLmp9mfdXwn/aqtdX+z6X4v8uxum2rHqS/6mTd/z0/u/wDoNfRFvcR3UMckUiywyLuVlbcrLX5UWPiHZGv2jZ/dX+Kvc/g78eNW+HMi28sjar4fb71izbmj/wCubf8Astfiua5NiMsl70fd/mP1fD1MFntH2uFlyz/lPujbR/6FWH4R8ZaT460WHVNGulubWT7y/wAUbf3WX+Fq3P8Adb5q+ejLmPHrUZUJeznEbsZG/vUMvzN/e/vU7/dpv/oNPlM+aUQZ/m3UP/tUtYHjjxB/wiXhHVNW27vssLSLUy92JpRjKvUjEw/ih8WNL+G2ltNcN9pvJPlhto2+Zmr4t8dePNY+IOtfbtUk3SL8sMG793Gv91f7zVT1rXtS8Za5JqF/I93qV021VX5tv/TNVr6E+B/7Oa2q2+veKId1wreZb2Tfdj/2mr52c6mJlyx+E/XsNhMJkeH9tV96p/Wxx/wl/ZzvvG9quoa5JLpViy/u1/5aSf7TVw/iKw1D4PfEmaOwvfMvNLuFaG4j+XzF+983+9X3F4kstSl8M30OhtFBqXkstvu+7ur4BvrLWNU8VXlneQzy+IJLjyZoJf8AWNJRWw0aMY8osrzL+0Z1HWl7v8p9/eEfEcPi/wAM6brVv8sN9brNt/u7l+Za1tm2ub+GvhyTwf4F0XR3bdJa26q27+9XTbt9e3RlKVOPMflOOjTjiKkafw8xGyf7NRyIrRsrxq0bLtZWWpm+7u3fNUbfxM1bnDF8juj4X/aK+E6/Dfxc01lHt0PUmaS1ZV/1bfxR14L4isFiXzlZlX/lp/8AFV+nHxM8A2vxI8G32h3G1ZJF8y1n/wCeMy/davzv8QaJcWGoX2m38PkXVrI0M0bfwstetk+YyyrFxlH4Jbn29WhT4jyuVGp/Eh8J5x+82/e3Lu/3ams7q6068hurW4ktri3ZZI5IG2tHIv8AFTr6wazmkXazKv3W/haq/m+RKuxfur/F93/gVf0pQqwxdGMo/aP5nxdCpgq8qcviifeP7Pv7Qmn/ABf0P/hFfF623/CQNH5Mkc6/u9Qj/wBn/a/2a8N/aO/Zsm+Gl9Nr2hxvc+F7hvmXbuks2/ut/s14FaXklldw3EN00VzHJ5kc8fytG3+zX3H+zn+0VZ/FLS28H+MlgbWvJ8tZJF/d6hH/APHK+LxuCrZVWeLwvwfaiexh8VTxdP2Vb4ujPhOa3WVWV1Vv/Zq+kv2bf2kW0NrXwf41vN2ns23T9Wlb/U/9M5P9n/aqv+0l+zPN8ObqbxB4fhkufDM0m6aBfvWbf3f93/ar55uIo7hWjlVGVl2/N/7LXVXpYbP8N7u/4omnUrZdWP1KhlaJl+6y/eVlatq3nW4Xn7392vh39nH9pNvCX2Pwf4yuml0XcsOn6pP9613N8scjf88/9r+GvsBr3yplZG/d/eWRfu1+HZrltfLq3s5/eff4TE08VT5onRMvlL833a85+NXwW0X4yeG2s79fs2oQrus9SVfmhb/2Za7j7f5u1dv3l/vfdqxGm371eLf7R3H5L/Ez4b618LfEFxout2rQXCs22Rf9XNH/AAyLXIybol+83zbdrfw7a/Vr4wfB7QfjD4ZbTdXjVbiNd1nequ6S3b/4mvzf+KHwt1r4W+JptJ1mFVkVt0M/8M0f/PRamUeYnlPN9SRdv8X+61ZTbV+8vyt8zbq1byJmhbd821vvM1Zar+78tlVtvzfd+6tZcvL7pMZco5fkjVmZVjaiRFfcu3y9y7d1DIrr8zbWVfmb71EitFGvy/LGtX7pUn7oKqttbd8zL/FUbfe+Vl2s22pFib7rbWbb83+zQ33vm3bV/i+7WZiNh+VfL+7/AA/3qvRs27b821t1V1+dV+X5lb5qtRp8ys3/AAGtLCl7o75fm2t95f4Vp25U/vfMtNZ1+9/301N2f6tVb5V/iX/2asPiENkiZP3jU1W3Kzbfm/iWnSK1u0art3fxUKzNNtXbVfCO3KRybd0i/wALf3qzdYRkhZV/u/L/AHq0mberfxf7NZ+rf6vdt+Vf4aqMTSEjJj/2/m+X+9Vi1Vvl3rt/h+Wodn93/gStVhV/ds1afEas1oVWLa3mf99VIu1m+Xd83zbm/hqFfnb5Wb7tWo9rbl3bv9paw5eUyl7wLFtX7qqv95ajX/lntVdu3a3zbvmqbayNtVl+993d96msyo0m7+7/ABfxU+Yz5Sv8qqqsu3b92qM0W3+Lc237q1cmi2/7zf8Aj1V5N0TMv8TL/DUm0OaJFI/3v3bNHu+b/dqJkVtyqqq395asR7Wbcv8A31/DVeZVRl3Lub7y7flWtomq90jVvmb+Fl+Zvlq1bpIkysu7d/tfLVdk3r5n7zdVi1RXby2Vpf4fvf8AfVW+UqUvdNJVk2x7FZWqSZ/mXdtbb93bUav91VX5tu6pPlSRfm/i27m+bdWXKcv2hrP+52ru3K27d/s05fvMyNt3f+O1Nt+ZZFVZV/vU3esu1mbctZjkNX70e7b5f3v71Gzyl/2WpzIu5W+Zv9pqczLt27fm3UC+yZ90zLu3sv8AtM38P+7VNvkaHcvzfxbfvVpXnzybtvzbvlZqo/Nub73+0zfdroj8I4yDyvl+eNVo2fwptX+9TtrM27b8u3738X+9UbKu1d3yt/Eta01KJtEkX+HbH93+GtSxTbGq7fKZaox7d3zK21vu10XhfQ77XtShsbK38+4m/wBXGv8A48zVv8XumMpFjS9OuNUvo7W3heeaZvljj+Zv/wBmvsb9nv8AZuW126lqW1pl2rJKvzLu/ux1e/Z9/Zwt9Ds49Qv1Wdm+aS5+60n+yv8As19OW8EdnbxwxKsUa/Ksa/dreFPlickpe8TWdrDp1rDb28axW8fyqq/3asfSof8Aa/h/u0NcL8qrXQZDpJf93d/vVm6tq0OnWs1xdTJBHHHuklkbaqr/AHmqv4i8R2PhzT5r69uI7a3hXzGaRtqqtfEPxw+PV58ULyTS9L32fhuP+Jvla6/2m/8Aia9bLssrY+pZfCcdWrGjHmkbHxu/aCuviDcSaHoNw1toe7bcXK/K11/s/wCyv/oVed+Afh9qHjnUobGyjZbdpPmZl3bV/wBn/aq58MfhbqXjzUljs41it/u+av8AF838NfbHhHwroPwW8KtdXXkW00KszNI3yw/7O7+9X6MlSyul7GhH3jxLSxMuap8JH8OfhvpPwl8PrfXixLNHHu2ttVY/l/i/2q+bfjx+0ReeObybRdDumg0NW2zT/wDLS42/w/8AXOsn48fH2++J19/Z+lyPF4fj3btv3rhv9r/Z/wBmvG2/dL8y/wDfVexluUynL6zidZfynkYvGRj+6o/CSSbWjk3qqtt+6q/w02aL5o/7zVHuZ2ZW/i/hp0fzff3fKv3f/Za+3jHkPD+IfGqqy7vk+b7396t/Q7DfJu+8q1i28W9vlVF3LtrvND02RFjjSNmmkZflX+KvjOJcy+qYWS+0fovCOU/XcTGpL4Ynrv7P/wAOW8aeKI5JI/8AQ7Vl8zcv3m/ir7dt7dbeGOGJVWONdqr/ALK1538DfAa+CPBturRr9sul8yZv4q9GmbyoZJNu7au6v56blN88j9NzfE+1q+xp/DEcu113L92vD/2sNRuLLwPY28TbY7y88uT/AGlVd22uJm/aO1jRPH195sMc+ix3Hk/ZJflkVf7ytXvXjzwVp/xV8Gtp9w22O4Vbi1uV+9G33lauSVSNWMqcTXC4SeArUsRW+E+Y/wBnrxzpHhDxNeR65tit75VWO7ZdyxybvlVv+A17Z8VvgPpfxBsV1TRmisdW27lkj/1cy18x+Nvh9rHgHUJLfVbdlj+by7n+GT/gVdZ8Kfjnq3w+kj0+7ZtV0P7vkM37yH/rm3/steNTly/u6kT9ExNGVdRxeDnqcL4g8M6l4V1STTdUtXs7qNvmVv4v91q9k+Dv7Ql5oM1no/iWb7ZpsjKq3bNukh3f3v7y17NqGneEfjn4VjmWSK5hZf3dzF/rLdq+PfEHhybw14i1DR5ZFnmtZmh3R/8ALT+63/oNaOEqUuamZ06kcypypYmHLKJ9afF74LWvxBjj1Kw8uDWI1+Wdfu3Ef91v/iq3vhn8NLPwHpaqi7rxl/eSt/D/ALNbXgvzP+ER0fz12zLaxqy/3a3Nv/fNe3Spx+I/McZjq0XLDc3uxHL/AOPUK393bTd/vR/HXbE+ckSc02SVYo9zNtprN5S/3a+c/j18cWtfO8P6JN++3bbqeJv9X/8AZUrc2kT0sDg5V5lr40fHpbNptF0GZXuF+Wa5Vvlj/wBn/er5V1rxB8sjPI080jM0kkrbmZv71U9a15Yt1ujMzf8ALRv/ALKuVkuP3i7d0v8AtLX6Xw9w7Kty1q8Tzs74go5dTlhsJ8XWRYurprpt0sjeYv3fmqNXk2rtbezVTklZm+b5fm3UfNt3Rbm3bf8A9mv2Kjho0o8sT8Xr4uWJlzVJF7d/q13fw/LQ0u9lVv4vlVf4f+BVTaXfJ8v3mbdTv9arMzL975lrsjE4eYm3t5K/Kvy/N83/AKDTluG+Xd8qsv8ADVNpZF+VfmX+9/7NTd6/3f8Ae2/xVryhGRpK+9o2X5P+BfK1Njl37pGqmsq7l2syru/8ep25t3y/d/hqJRK+IsSS/dkdmb/gX3qjW63x7tyqrNVdn+Zl+8q/dZvmojba275tq0CjzSLCt+8Vlb5fvMrfxU1tyRqvmfeao/8AVbl2/Lu+6v8Aepu5flX94397ctZcxpGMibduZfm/76quvyLuX5mX+GnKq/e3My/L96u+8D/B3WPFSx30v/Es037zT3K/My/7K15WOzPD5fT568uVHr4TLa2Mly0Y80jh1gkdl2s3l/K33q9K+Efw5k1vVF1zVd1todi32hpZF2rJtrqrew8A+C/M8i1k16+Vtvzfd/8AHvlqn4m+IOoeKLeO1aOOz02P/lyg+63+9/er8Uz7juNanLD4WP8A28fs2QeH+JqSjWxEeWJ03g/xHJ4t+NGl3zKyx+Y32ddv3Y1X5a+cfElxu1zVG+X5rqT5d3/TRq94+Etwum69qmrS/LHpemzXDM395l2rXz1eyteTTSFlbzJGZv8AgVX4eRlVxFWtLyOPxHp08K6WFp/ZRBcfeaRl3L/DTGfc21vvUv8AEzfw7aar/K25tzf3a/oVH4L8Q2RmePcv/fNHm/6tloXd8q/Lu2/d/wBmo93zL/C397+7VlIuRyxqv3Wb+626tDT9Uaw+VPmVWXcvmfw1jbs7WLtt+9R825Y9u1f9mvIxmAp4yn7Op8J7GCzGtgqkatGXK4ntfwr+LGqeA9eXUtGuG2t/rrSVv3dwv91l/wDZq+6Phn8TtJ+Kfh2PVNLbyrhflurGRv3lvJ/davy7sdRaybzFZmX+7935a9S+G/xI1TwXrFvrGiSeRMv3opG/dzL/AM85F/u1+D8QcPVMBU9rR+A/espzfDcSUPZVPdqx/E/SLH+1Qzf3q5H4Z/EnS/ih4Zj1TTpPKkX93dWjN81vJ/db/Z/utXX18TGRxV6FTD1JQqboRfnXbWH448Of8Jb4P1jRdyxNfWrRxt/tfw1uL8tH8PzLUSjze6TQqeynGcT8/wDwDqQ+HPxFs7rW7JgdNuGhvLZl+aP5du5V/wBmvYPid+1Et5bx2fg2SSLd80l3PH93b/Cq16V8XvgLpfxLmXUreT+ytcVdrXKruWZf7si/+zV4nb/sl+Ln1BY5byxit93+vXc3/jtfPyw9ajK1P4T9bp5hluY04VcTK0o/ZPfPgz8WrX4peH2Z1W21yzVVvLbd97/ppH/stXTTeENHl8Rf289jF/ajR7WudvzfLXJ+C/BHhv4I+GZJpZl85lZri9nb5pK8N+LX7TF94jkm03wyzWel7WWS53bZJP8Ad/u/71dsq8adP94fPQyypjcXJ4H3aZ7l42+PvhPwRdNa3l01zcL96O2Xc1WvAfxp8L/EG6Wz068aDUG+7aXP7uRv92viXQdB1LxbqC2el2sl5dSN833tq/7TNXQePvhj4k+FEmnXupKsEdw3+j3do3zQyL83/AWrgji6nxRj7p79ThvBcvspVP3sj74x/D/epuz/AGq85+BfxO/4WR4Gjvr1lXVLFvst9/CrN/DJ/wACr0ZXVlWT7yt8y7futXt0qsakeaJ+Y4zA1sHWlTn9kb/y0Wvln9rj4aeRNa+MrKFdszfZ9Q8uP+L/AJZyf+y19T1neJPD9n4q0O+0m9jWW1voWhk/4F/FV1Vzxsb5XjJYLERmj8utasN8bMn73azf+PVyDfP5bKyqy/8AAq9W8aeErjwl4g1LRb9Wa4sbhoW/2l/hb/gS15vqVn9lmmVtrf3flr9i4Lzb21P6rUl70TwuPMnpxnHH0fhn+Zntt8tW3f7O1V+9VqzlmsmWa1ke2mhbcskbbWjb/Zaqe7+GNm+Vfm+X71OX5dyru+av1qUFVjys/Feb2Z90fs7/ALR9r8S9LXwj4waBtckj+zxyT/6vUI/7rf8ATT/0KvJf2lv2YZvh3cTeJvDkMk/huRma4g/isWb+H/ajr57jmkt7qGaJmimjbcrL8rKy/wB2vtr9nH9pO3+INnH4R8XzRf2x5Pkw3M/+r1CP+627/lp/6FX5/jcBWyut9cwfw/aifSYXFU8XT9jX+Loz4VmgjuIWkeNZI/8AnlX0B+zf+0nJ4Ka18I+LpmufD8n7ux1KRt0lnu/5Zyf3o/8Aa/hrY/aW/Znm8EXF14m8NWvn+HZvmuLRV+bT2/i/7Z/+g1843ECzxtG21o/l3L/eravTwmf4b+rpjpSrZdWP1Ch2rDHNFIssci7o5Vbcu3/ZrUjn89W+bbJt/vV8L/s7/tHTfD6aPwv4omkn8KyN5drey7max/ur/tR/+g19pR3EflxzQSLLDIu6OSNtysv95a/Dszyqvl1bkn8PRn6DhsVTxNPmibDJ+7+auN+K3wl0X4ueGZNJ1ddsm7db3ar+8t5P71dha3Cz7VZv3i/NUjKy7fvfNXixO6J+T/xi+EutfCXXrjR9bt22/M1vdx/duF/hZa8vki3syq3+0yr/ALtfr58Vvhbofxf8KzaLrlvujZWaG5jX95byf3lavzJ+NHwR1z4LeJJNN1eFpbVm3WeoRL+7uI/4dv8Adb/ZquWMveDl5jzmP7qr8u7d8u2mrF91m+ZVXb93/wAeqZYm+7u+9/F/u03Y0Ui7flVVZVVay5TOJHuVl+b5VZqkh/utH/wH/wBmoaLzf3bbfm+7u+bbQq+arbo9sf8Ad+9tokZSiSR/PIv3m/3akj2/w7l2/N/vVCvzSfwrVrZGkf8AebdUykTH+8P2su1V+amNEu3d8v8AwKht0qr8rbl/u0b9q7mb5f4q5/eCMo/aI5E8rb+7bc33f/iabGiusm7d8v8AeqbZtjXft+b7tN2LK33l3Vpyhb3hqxK/3V3Mq/NtrJ1bc0LbV2qq/erW3NtVU+Vm+7WfqX/HvJt/hqo83MaRiZKtuZvl/h3VJs83cq7trbabsjSZVRlVtv8AndUy/wCr3Nt/2q0+E0q+7E0lXey/xMv+z8zVZj2u27y/l3VWjb+H5v8A2Vqu7G2sy/723bUGMokH8S/K3y/Nu/vf7tLs3KrMy7l/iVae33tq/eVt33vmprbdrRjdu+9upyJ5SszR7m3fNu/iqlJ/zzdlb+7VyaVtrQtt+X7zMu3dVNdzqzKu7d93/aojI6Y+6N81fM+Vfl+8qqv/AI9UKyrFJI395vvVJsZP4V/hkZajWLf5i7l2/e+b+Gt/dC4SNtjVf4o2+bb8u6pLFWT+8y/e/wBpaj/1u1f+ef8AtVc01PmVvmXbt+7826oFLmNCPbuVt275f8/8BqRn+6u1d27du3UfeZWVdvy/Mv8AEv8AdoZP7zLu3fxVgKI3bt+Zl/i3fd3bacu35vutI393+JaPueXu+VW3NU3y/vFi+VflZf8AvmtTJ8oxfm/3lpJHbbu/76anqu7av/fNLHF8v8P3fu/3agJSM+8Tf95m2/3lqnIn7xvu/N8zVoXifL86/Mv8NZu/+J13Rr/tbtv+1XTGJUCZYmTdtXa27+996pFi3su2Pa38LLTY1/ebf4tv8P8AFXSeD/AuoeNNSjsbKP8Ai3ST7dyxrXRThKUiyr4Z8NX3ijVIdP0uNmmb5mZvuxr/AHmr70/Z3/Z2s/C+mx31+vmyNtaSRl+aRv7v+yv/AKFVz4D/ALPen+DdLhurq33Nt3fN96Zv7zf7P+zX0FD91flX5a7lGMfhMJz+yOjWOKFViVVVV2qv91f9mnLtRqbu+tQzS/wrTOPlJmnX+78y1z/irxVp/hfT7i8vbiO2tYV3STyttVVqj408c6b4I0O41DUryK2t4fvSs3/jq18O/Fb4v6p8WNS8x91tocMm63sW/wDRkn+1XuZVlVXG1NfhOOviY0Y+8anxi+Nd98VdQ+ywyPY+HYZGaOD+K4b+FpP/AImm/Cf4N3nxD1aHbat/ZqtuZv8Anp/s1qfBf4D33jy8huLq3kgs2k3LHKvzSRr/ABN/dWvrbUtU8M/ArwjNcXEyxLGu1p9vzM38KqtfoUqkMDCOFw0fePDvKrL2lX4SSzsPDfwH8I/apmgga1h/eT/dWNf7qrXxz8aPjjqHxX1JofmttDVty2jfek/2m/8Aiayfix8YdW+KGvNJcNJbabC3+j2O7/x5tv8AFXnqv/Eu3/0Kvfy3KJKXt8R70vyPKxmNv+7p/CSb2RlXduX/ANCpfm2/dCqq/L/FTfv7WX5t3y0+NmVdv8X93bX2NuU8CQ6T5VXftZmX7tOh+8yp/q2+VqhXduX5f93+GrMO2Vtqsqt93/gNTU92JtSjzS5TX0Oy+0TNJ975vl/+xr6A/Z38ByeLfG0Mjr/o9ntkb5flZq8Z8O2/lKrfeVlb5l/ir7q/Zn8FL4c8Dx3zr/pV9+8Ztu3/AD/DX888U46WLxfso/DE/ovJMMsoyn2svjmevbViVVX7q/Ltoml8q3Zv9mnbtv3qxdQ8W6PYalDpd/fQW1xdKyxwSNtab+8tfGSlGMfePIpwqVqvu+8fFXxW1vT/ABH4+1a806FYLXzPL3RfdkkX7zV738Kf2jtFv7Oz0fXFbSL63jWFZZPmhk2/7X8P/Aqd8Qv2Z9L1xpLzw9M1jdMv+olb923+61fOPi7wBrXg26a31fT5Il/56bdytXhtTpzlUifq9JYLMMNHD1Je9E+6vEHh/R/HOitY6jbxX1jN93/Z/wBpa+U/it8AtY8BzNeWSvquhszMssa/vId38LLXK+A/ir4i+HzKul3zS2O7/jyn/eR//Y19QfDH49aH8Rm/s2dV0/VpF2/Yp2Vlm/3W/ipxq0sT7svdkcX1fF5PKU6Xv0z5J8P63rnhW8muNIvLqxuG+VvI+7Jt/vL/ABV618HfhLqXjDxEuua5u+z7vOZp/vTN/eavopvhp4Ze8ab+yYPMb/P3a6C1tYbCFYbeNYo1+6qr8q13U8L/ADHk4ziL2lOUYR5ZEyxRxRqqr8qrtWnL1p331bbTW/h3V6kY8p+fylzyux2/bTfmprP935a4/wCKXxEs/h94ZuL64ZftDfu7eP8Aikk/u1MvdN6FGWIqRpxOD/aC+My+ELP+xdLZW1a6VlZt3/Huv97/AHq+Mdc1aSLdskae6ZmZmZvmbd/Ezf3q1PFnia6v7641K9m8/ULpvOkZv7391f8A0GvO7q9ae4mkXdKzfd+av0fhjI/rMvb1o+6VxBmtPKMN9Uw8vfl8THfameTcW2/+zUzzVdmVVXd/6D/9jUUz+azSO22T7u2o1Zdu5WZf4f8Aer9woUY0o2ifgGIrSrS5pFhZ90f+zJTWaRVbd826oWb7y/e3L/3zQsrNDu27fl+9urq5TmLDSs67m/h/2v4qPtDJD8v97b96oN/+638LL/ep0krbd3zKy/7NPlAlb52VVb5Vb7tG/Z91l2/xbf8A0Gof+Wfl7drbfvU3cu1ZP++dq/dquUosSS745PmXc3zbtv8A47R9xtyL97/a+9UPn7o9vy7qWR9jN5X8P3qzNOYlb+H+Jv4qIf3v7x/u/e21H/e2syt/D/tV2Hwv8DXHjzxVa6aq/wCitJuuG/uxr96vKx+Lp4OjKtUlyxiejgsNUxNSNOJ6RJ8Cref4Qr4giuJYtcWz/tKS0b/lpb7tv/fVeGszJ91v+Bf3v+A19kL4hh1bxd4stbfb/Zul+HZrNdv3V2//AGVfItjprX95a2sUfmtJIsaqvy7m/u1+W8M8R1cfLESry92LvH0PuM2yWOE9lGMfekj0T4M+AbXWWuPEGtrt0HT/AJmZl2rIy/w/7tb3jTxvdeKJpoYN0Glr/q7Rfl/4E1XviFLD4V0vS/Bdm26HTVWS6Zf+W0zL/lq4dvmX+9X5BxRn1TM8VJRl7kdj+g+C+GaeCwscRWj70hyv8q/Kv3f4aFZf4Nu3/wBlqS1tZr+6WGCN55m/5ZRruauu/wCEGtfD1r9s8U6lBY2u35bZW3SN/s//ALNfH4bDV8VUjGnHmZ+gZhmuFy2n+8lylW4uF8NfBXWtQlXbNrky2Nvub70a/eb/AHa8HH3mfbv/ANqu0+J3xBuPHN5ZwxQtBo9ivl2tpu2sv+01c3oPhfUPFF9HZ6XZz3Mkn91flX/eav6c4VwlLJMFzYiXLKWrP5B4sxlTPcfKpR+HoZH3NyrTPut/u/dau2+JXwt1D4aNpa3txBcrfRtIvkfwsv3lauIdvl52/wC7X6Xg8ZSxdP2lGXNGR+a18NUw0/Z1PiBm+9tVd395qJHbarM3zN975aYqs3Vfl/ipNrbdu5q9QwHru3fIu5loRtv8TN83yqv3qT7jIzL/ABfdpNny/N96s5CJI9oba38X8NX7G/ktZo2Vm2r833vu/wCzVJdzt/F838NJHJhWX5tq152Nw0cXT5ZRPRweLqYSpGrSlyyie1/Cn4oal8PvEUOtaR+9+6t1abvluo/4lr7+8K+KNN8a6DZ61pU3n2N0u5f7yt/Erf7S1+VOj6i1hMrCRmjb5f8AZr6O/Zt+M3/CvvEn2HUbhv8AhHdUbbJu/wCXeb+GT/ZX+Fq/njP8llllfmp/BI/ofLsdS4iwXN/y9j/5MfcH8P8AfoX7397+7TY33ru3bv8AaX+Knf8AoP8Adr5Y8WUHDcWmb1SNmb7qruqWmbN3yt/q/wCKspGtKXvnwj8ZviNfePvFV99omaLT7eZobe2VvlXb/E1WPhb8DNU+JF0txcebp+h/L+/ZdrSL/s1j+PvDVx8PviRfWN5b+fHDffao1b7s0LNur37Xv2p/DWk+HbdfDsLXl9NHtjg27Vhb/ar5ay9rKVQ/c1UqU8LThgI35ondWem+D/gV4ZaT5LONf+WrfNJM3/oTV8x/Gr4z3HxQnhsUt1tdHtZmmhVv9Yzf3m/u1xvizxvrXjfUm1DV7rzZP4Yl+7H/ALq16F8J/wBnbVvG7R32rK+laX/db/WTL/7LRKVSt+7p/CY08NSy7/a8bO9Q8/8AD8/iSw0m+k0hdRi0+8/d3EttG3ltt/8AZq+tP2a7fxNpvgf7H4gt2itVbdYtK26RY2+8rf7NeieGfC+m+FdHh0vTbeOKzjXbt21rKmz7v93atethsM6PvHw2c55SxqlTjT/7eAfcam/Ltp3+y1NZN+7+8temfDHzH+2F8Pt39n+LLWP/AKc7zb/5Db/2Wvj3xJarKu5fuq21v9qv1E8ZeGrfxp4V1TRbxd0N9C0e7+638Lf99V+buvaRJp11dWN18s0M0lvJ8v3dtd+V4uWXY2FX7J9vRpRzvJ6mEqfFD4Tzd1aVmbaqr/dX/wBBpjDn5W2qq/NV28i+zt5f+1t3MtV5Eb+Nm8xflr+oMHX9tTjM/mPG4eWFqypyK7MybW/iWrNvPJFNHIjbZFbzFZW2sv8AtLUbqsfyxt833fmo+ZV3M5bd95m+9XVOMZ7nnxlY+2/2av2m4fGkMfg3xpIv9qeX5Nvd3P8Aq76P7vlyf7X/AKFXnv7S37Lsng2a48UeFbeWXQZN0l5YxLuaz/8AtdfNG5kzJHMyssm5WVtrL/tV9n/szftQR+JYbfwb4yuI2vtvk2epT/dul+75Mn+1/wChV+f47L62XVXi8H8P2on1WFxdPE0/YVfi6SPimZV27X+795V/vV7R+zv+0dcfC9rfwz4muJLzwjN+7t7mVtzaf83/AI9H/wCg1337T37MUnhf7V4s8I2rS6KzNJfabEu5rX/pov8A0z3fw18szRK8Plyr/wBM/wC98ta1KeFz7CWe/wCKNadStl1T3j9QobiN447i3mWe3mXzI5I23Ky/wstbVneLOvly/wCs/wDQq/P/APZ3/aMuPhPdQ+HfELSXPg+Rv3bbt0li395f70f95a+5LO9hurW3vrK4S8sbpVkhuYG3LIv8LK1fiWbZVWy2tyz+Hoz77CYuniqfNE6Rvkrk/iR8N9B+KXhe40XXrNZ7WT/Vyf8ALS3b+8tdFY3vmr5bt838P+1VqRV2/LXz/wDhPQPyf+N3wM1z4M+Jm0+/VrnS5v8Ajz1KNf3cy/8AxX+zXmfzfxqrV+w3j7wDovxI8M3Wi69brc2ci/L/AHoW/vK38LV+Z/x6+AutfBbxAtnOsl5o9wzNY6lGvyyL/db/AGv9mtoyuZuPN7x5LIm6TazMqxr/ABLTlt/P+b7rfd+9/wChVJJu2t/d+9/eoaJmZWXdt+8zVNT4jCQR/Ou7a3y/Lt/2vu1Jv2L/AOhf7VRs7Ju+X7v3ak+b+8u2suXm945xrP8AvG3f71SNu2svzfdpzfd+VW+7/DSN/Czbvlb5VZqn7RYN/q/mXdt/iqJdu3c38S/dqZvmh/2f4v8AZo3MqruXdHJWZrEjaD5d3zbdv3qz9Q+7uXb935l/hatBtybfmby2+X71U9SRmt2by12t/FVR+L3ioy5TBj2+Yq/e2/xVNt37ty/dXb/u1EsTK275W/3qt2/yyfM3zbq2l/dLqe8aG5VVo32ruX7tXI33Mzfw/d+b5t1Z6qys21V/vfe/9mqxC/7xm27mX7ystTL3jCUfeLEbbpGXayyfd+aq7P8A8C3fw1JHE0sf3v4v73zVHJu3fK3y1BUfiK9xuRdybNzNt3VT3b2j/wBn5m3N91avTbUVl/8AHWWqf31+7tX+GrNUG35WVlX+98tR7FRW+ZdslTR/PHt/u7ty/wDs1MZ9k3+s+98tNhy8sSKZmVW2/KrfKyt95ataau1V3L8rf7W35f8AZqntb7vl7WX/AGqvaf8Ad3Kys397+KnzA/hNJXVWVU2r/wChLQ3zbmVfmVqGRlZlX5lqNVZmbd8zN/erIykTLu3Lub5l+Xdu+7Tldk8yNdzL/D/D81RquyRv4V/h/vNTt6tuVo/u1qZ8o77qs277vzf7tOZlnXcv8XzfN91aFT5furu3fdoj/dMrbm+Xc22r+yHKVbxNkfmKyrub+JqowxSXEyqqtLIv3l2/erQuP9X8vy7m+6tdR8L/AIWah8RtUVfJZdL/AOWlyq/M3+yv95q3pwkbQl7pX+Hvw+1Lx5qTW9vH5FrG3767/hX/AGV/2q/QD4I/AnTfAej2sj2qrJ/rFib5mb/aarnwh+C2n+A9NtWkt086Nf3cG35Yf/imr1jb/eruj7pzTlzfCSbtq/dX/apvm7f96o9+35V/iWo2l/ut/wABqzEtST/LXG/ET4iaX8PNBm1LUrjy41+6q/ekb+FY1/irH+J3xX0nwDosl9eTea33Y4Im/eTN/dWviXx5451r4l+JJNS1Jv8AZs7Rfu26/wB1f7zV9LlWUVMbU5pe7E4sTiY0ol74lfE3VvivrUd1dboLONv9D09fmWFf9r+81ekfBP4AXHjS+tbrVLdvs8bfLbMu1WXd/FW58Bf2e7rVLy31bVoVVV2zRwSL8sf+03/xNe4fE74q+H/gj4Z+z2+1rpvlhtlba0zf3v8Adr7eVWNDlwmCj7x41ub99WL3jTxp4d+CPhGTMirJt2r/AM9JG/hVVWvh34l/E7WPib4gk1C/bZbr+7s7RZNywr/8V/tVR8deOtW8eaxJqGrXCyyMu2ONW+WFf7q//FVze9lbcv8A47X1GV5TGh++re9M8HGY32n7un8I9pZG6bVVv4f7tOXd83+0u3/dprO21o/Mb733l/hpy+Z/eVV3fN8v3q+u5TwxGdm2r8vytupV+RV+83+7/DRDulX5l3L/AOhUsjNtZl37Wp/D7o2PWWZSyqu6RlWren2u668v738LL/s1SZFfarL/AN8ttrofDNrvuF3R/Mvy/N/49XhZvio4XCyqfyn0mQ4P67jacF1kemfDPwo3ibxRo+lqv+smXdt+9tWv0M0+yWws7W1iXbHCqxrXyz+yL4SW91q+1x4/Nt7VfJhlb+9/FX1d8vf5a/mOdSWIrSrS+0fu2d1Y01HDU/hiOk3Ivy/xfdr4Z+NGo6trPxCvrjVLeW2jjbybVWXbtjX+L/gTfNX3NtrH8TeDdH8X2clvqlnHcqy7d33WX/gVcOJpe1jyxOTJsbHBVeepHmPkP4f/AB/8TeCvJt5ZF1rTVX/V3LfvFX/Zb/4qvorwn8S/B/xf0+Sxfypbjb+8sb1dsi7v7v8A9jXk/wAQP2XdQ01pLzw5N9st13N9m2/vFrxS+0660a+aO8hlsbyFv4l8tlb/AGa8Re2oe7L4T9HVPA5nH2lCXLI+i/iB+y1DcNJqHhabypvvNZTt8u3/AGa+dIZbzS9Shm2tbX1rcLu+X95HIrf/ABS16T4P/aM8UeHLNbO82a1b/dja53LJH/wL+Ks/4d+FL74m/Eb7dLG3kyXTXUzKvyr825aPdqyj7M3pe1wlKpHEy5oo+1rK4a9sbW4ddskkKyMv+0y/NU336bGmyFVT5VVdq0+vpon4tiHzVZcov+8tN+bdQ3zbmoZ60OUjvJ1tYWmlZVVfmZq+Ffjd8UG8feKri4WRv7Jtd0duu75W/vSV7x+098Rm0HQV8P2U23UNS+WRlb5oY/4mr4n17UlWH7PEu3b/AAr81erlGBlj8XGnH4T6WM6eVYGeMq/F9kzdQ1Rr24kbdt+b5vl2/wC7WUrMyyMNrf8AoNPkuFX95t+981QMm7au5fm/ir+lMBho4WnGnGJ/POZY2rjsRKtP7Qkj/wB1VX/ZX+Ghd3y/7XzKtLuVW+Xd/vf+y0zfu2742b/2avZPFJFZfvbfl/2vvUjJ833lVW+6tJJLtZtq7vlpGdVVvvbqfKBJukl27l3bf+A7aTzZPlX721vvNSR/LF8rNu/hakkRWjVvm+X71TzD/uhv+Xdu+Vflp6srM3zLt/i+aovvSKyttX7v3d1H3trHau35VamUixv3KvzbfL+7uoj+7u+78v3ahXbu3bl3L/DtrZ8P6HN4g1qz0uxj3Xl1cLbxqvzferz8ViI4alKpI66NGVaUacTT8G+A9U8b6ktnpsLSs23zJf4Y1/vNXvkkul/BTw62h6NJHc+JLz5bi7/ijX+9/wDY07XNUsfhBpMPhfw5t/taSPdfag23cv8A9l/6DXlbSySyMzyM0kjbmZm+Zmr+VeK+LK2ZTlhaUuWH5n9QcH8GRpU44qv8R6J4Luv7G+G/jzXH+9JZ/Y45G/iaRvmrifgDoKy+LptcvNrWOh27Xjf3Wk/hrc8VT/2R8DdBh2t5msahJMy/3lj+WjRYG8K/Bto33LeeIrqOTb/F5Mf8X+f71Y5Xio5dktWrGXvTdl+RnmOBlj8+p0Yx92JzN5qk2r3k2oXDebcXUjTM3+9Wh4b0G68Taxb6fZKvmSfeZvuxx/xM1Y+/f8y7tv8Ae+7XZWOr/wDCF/CXUNetdy6lqV01jDI3/LNVX5v/AGavg8LSljMVCl/NKx+x5liP7Jy+U4/ZiR+OviHZ/Ddm0XwrHHLfRrtutQZd3zf3V/2v/Ha8z03Ttc+JGueXFHc6neN80kkrfLGv+033VWsnSdJvPEutWtjbq8l5dSf/ALTNXul94hs/hlpK+G/Diqt8u1rzUNu5vM/u/wCfu1+24urgeF8JFU481WR/OeEo5hxRjZe0l7pl2fwq8N+A4/tHi2+/tO8+8un21bFj48vNSvLPQfC+jwaLDdNtXyl3Sbf71eds9xqN8v8ArLm6uG2/N8zSNXdahrNr8DPC8lxcMs/jLUI2WGD/AJ9Vr88hjMxz/FRpqV+b7PQ/Q8XlWWcO4KVStH3jhf2kPEK3/iyz0eKZZ7fR7dbdpGbdum+81eU7FVW/eL/ep91dSXV01xPJ59xJJukkb+Jqrs3lHA+Zlr+rsjwH9nYSnQfSJ/K+a4r63ipVY9Ryysvyr93+6tMZ/wC7uXdS7v3m4bm+b7rfLUmxt21l/vfdX7tfRHkCbtrN/CrUi/NIu3/eWmtuUL1/9Cp6vskXays3zUCsI/yMq/8AjrUgl/1bfNu+61KrNuGf4qP7zKy7v/QqARJC67Nv3d392uj8O6t8v2eVdzN/F/7LXLq7Hdt+X+L5at2t1JFtZP4fmb/ar5rOctp4/Dygz6vIc2qZXi4VFsj9A/2V/iq3ijw+3hXVJt+qaWv+is33prf/AOKWvev9qvzN+HPjy88K69pPiDTm23FnJu2t/wAtF/iVv95a/SLw/r1n4o0Oz1aybdZ3kazR/wDAv4a/mnFUJ4TESoz3ifuuZUYYilDH0Phl+ZofNto3/wANH93+KnNXIfNfCed/GL4Pab8WNNh3yfYdYtf+PW9Vf/HW/wBmvm28/Zk8eRXzRpa20q7v9es3y7a+1aYyfLXFVwlOrLmkfTYDiDFYKnyQ+E8L+E/7NOm+EpF1LXvL1PVN25Yv+WcP+yq17ksS26rGiqsartVVpy/foban8NaU6MaPuxOHHZliMdU5qkg27P8AdoZqFbeu1qGVn3ba35jzOVy2G/dobrQrfNto/vbaCJRGt8n3fmr4x/ay8EL4f8ef2xAu2z1iPzGVfu+cv3v/AGWvs5kXateT/tNeEF8UfC+6uEj8260mT7ZH/u/xf+O1NVe6fQ5Fi/q2LipfDLQ/PHxFEsUis+35vu1jTeZlVXp/d3feauv8QWq3Fq23723cvy1xlwjL821q/fuEcw+t4KKl8UdD8145y36pmEpx+GWpHIyqzHcrN/s/d3U1Y927P/Ad1Mb73zLRtVtzbv8Ae/2q/QGfmdgZmVW/9mqW3b5lkVvm/wB7/a/9CpnzZ+f7zbd25dtL8sTKzL/wKs5Q542Noy5D7L/Zn/agXVltfBvjS4j+1eX5dnqU6/LMv3fLk/8Aiqw/2nv2Ym0v7Z4u8JWrNYs3mahpca7vJ/6aRr/d/wBmvlBXxu2t5vy7vm+X/gVfYv7NP7US3X2Xwf41utzbVhsdUuW/1n/TOb/4qvgcfl9XAVfrmC/7eifT4XE08TT9lWPjmS1VlZWVGVq9S+Av7Q998ILyPSdbZ77wjcSbWX+Kxb+Jo/8AZ/2a9i/ag/ZY+xLfeLvBVrut23SX2lxR7tv96SP/AGf9mvkmS1Xy9u5W2/7X3a0qU8Nn2F5Zb/kaU6lTLqnkfqBpuo29/ptvqWnXCX2n3UfmQzwNuVl/vVuWN55+2NmX/wCKr87fgL+0BqXwW1RdL1HfqHg26bdNbfxWrf8APSP/ANmWvvTR9Xsdb0211TSbxL7TbpfMjnjbcrV+JZvk9bLKtn8PRn3eExdPFU+aJ1Ui7FXdXP8AjLwbo/jzw3eaHrlml9ptwu1o2+8rf3l/ustaVrercbVlb5v/AB1quMq/3tv/AAGvmT0IxPyz/aC/Z41b4H69ufdeaHeM32PUI4/l/wB1v7rV5DJFsb5d23/e/ir9jvFXhLS/GWg3mi6zZpeafdLtkiZd3/Al/wBqvzb/AGhv2c9Y+CmtedEr6h4ZumZbW9Vf9X/0zk/uttrsjKNQxlSl9k8XjRtzM3zf7rVMrbpG3L833VoaLytysy1IqNLMu5dzN8q/7Xy1Mocpxy+Ia3zSbWXb8v8ADTFbfHu/hb7qrUsi/d/i3btzVX+VV+7tbb8v+zXOXEbu2LtXa23/AMeoVW2r95dv3W/+Jp2zbt27d3/s1Ei/e3M33v4lrP4ZGkQWVf3atu2t/wCO1T1D5oZNvzKtWI23bt33V/2fu1Ddbtvysu7+L+7VGnumGrbZNrbVXbU0Kfu2X/x5mqFtv8W3b/e/2qcr/Ltf723/AL6rZFyka0P71vmbazf+g1YhRmZY2/u7d3/xVVVf5o9nyq3zVaXb5e7a23btZqnnj8JnzBs/ebf9Uy/xL/DRG7fN+73f738VObb5m5F+VV2sv+zTJEZv3b/KzL93/wBBapI5vslKZGSTbL8q/dWq7bf3mdsu3+Krdw8beW3zLt+bzP8A2aqyusu1l3Nu+6235W/4DW0f5jeMiHf+73eX97+7SLtl+786/wAX+zT5F3qzfM38LVHI/wA3zLH8q7flWq90Iy90cy/L8m35fmbd/F/tVcsf9Srbdu3+Jf4qoybtsci/L/d/4DWhp+1bdZF+X738O2jliZSkWm+7t/hX+L+KnM26T733qcvzKsflrt/u0rI3lqu5f4vm/wBmoiTzj4dyNtX7vzLtqZf4vu7t1V9vleX8q7fvLtanR/Ju2t95trf7X+zWvLzEykTxxLuXc33v+A1JtX+JdzbqbDF8vz7lVv7teo/CP4N3Xj6+t2nhlWxkbbGq/emZf/QV/wBqtYU/eMpSMH4c/CPUPH2pR7oZItNaTa0ir803+zH/APFV99fC34Vab4D023/0dPtCx7Y12/LCv/xVWvh78PLHwRp8apDEt5t2/ul+WNf7q/8AxVdgr7/m+WvQ+EUpe7yliNd7bv8Avr5qc1wqR/LtqHzViX/0KqM14qLIzNtVV3M1T8RESxNL83ys3zV5b8XvjNpvw+0tpm3T3En7u3gVvmkb+L/dX/arL+NHxu0/wLp/kxN9p1KZf9FtFba0n+0391a+RdQutW8eeIvtk/m319cMqr/Esa/3V/urX2OUZRLES9pW+E8zFYqNL3YljXvE2sfEHxIuoai32m8ZttrbLuaOFf4VVa+jvgH+znsmXWNZjWJo/m/2Yf4v+BNWp8A/2dYdGhXWtZbbcbvmk8v/AFa/3V3fxf7VdF8cPj/p/wAOdPXRdEjSfVNv7m23fLD/AHWk/wDia+ulUlKX1TBxPLTjGPtKxqfGL44aT8JdBh02yh828kX/AEe0VvvN/wA9JP8AZr4k8SeJdQ8VaxNq2qXEtzfTfeaRvu/xbV/urVLWNWutb1K6vtRupLrUJvmknkb7zVT3qrfd+Vv4Wr7DK8pjhI80/el3PncZjJVZcsfhCTcrN/D/ABf3qRG/efN8vzfM26hYv7zL/wB9f+PUb/IdWT+L7396vqY/ynk/3R2N275fu/e/2ad8zKy7V+8q/Kv3aYn+rbb8v8TfNTlb5Vy21fu1ZA9U2M38Sq3zLR5qyq3zK3+7UbfxbfmX725qm+Zfm2ttZay5TT7JJCu9l+Xcyt838W6uz0W1jgtVk3btvzNtX5a4+xg3yRq3yxr97cteqeDdEbVNa0/T/JZlkuFhZf4tu6vyvjXGexw3sYy+I/XuAMFGpiJYqXwwPtj9nfwy3hn4Y6fvXbNcL5zf7Nenb1T/AHap6TYLpul2tmv3YY1WqPi7XIfDnhvUNSlZVjtbeSTc3+ytfifwxPpMVKWMxkl/NI8l+Ln7Qn/CIaw2l6Tax6hdR/6799tjh/3v73+7XM+E/wBrS4S6jXXtHX7P/FPZSbmX/a2t/DXm/wAMfBt18X/FF5HeTL5km68mbd/eq18VPgjqnwvtbfUPMW802STyWkX70bf7VeFOvVfvRP02hleXwpxw9SP7w+zLXxHpt/ptrqFteJPZ3UKzQyK33o2/irD8UeBfDfj63X7baxSyfw3MG3zP++q+JW8R61f+H7HRVuLltNs922OLcq/e/ianaH4y8QeF5vM0vVryz+bb5ayMy/8AfNV9b5vdlE5Vw/KjLmo1eWR9FL+ynp8V4zJfbrVm3fvd25a9c8H+CNN8FWfk2UK+Z/y0n27WavH/AIC/F/xN431z+y9UW2uYYY/MkuY12t/3zX0IvyKtelho05R5oxPkM3r4rDz9hVqcwKny0M3ytu/ipu5Vp3yv/D8tdx8gGP8AaqrqF7DYWs1xOyrHGu5mq1vXd8teM/tOeL/+Ee8B/wBn28ireak3kr833Y/4m/75om/dPRwWHliK0YLqfLPxU8aSeLfFGqa07boWk8u3Vm/5Zr91q8dvrqS6uGkZtv8AtV0PiSdfLWNPmVv4dv8ADXLfKrfeRa/buD8sjRoe3lH3pHzPG2Z8044Kl8MCNlbarN/461Nk/wC+ZKVv4V+Zm/vf3qbt2sNvzR/3mr9TifjnNIVmXc3yr5e5vl3U1fl27fvfd+apFTeqt5fmMv3mWo23RSbvl/3q0EP/AOWm5WXb/dX7y1E3y7W3bqlb92y/Mq7m+7UfzbVX722nzACt+8/4Dup0bfN8y/d+81Ob5tuf4l+b5qa33dw+Vm+9uqeYZKv95vmb+7/9jUcny/L/AA/d3UMmzdu+7/Ey/NSrtb7zL/utSL5Ry/d/e7l/9B+b+GvW/wBl+wjvPjFo6y/6u1hmumVm/urXkUK7flVlbbXrv7MN/Ha/GbQY32rHdRzWf3fvM0bfxV8txLzf2dV5P5X+R9DkvL9epc38yJNa1KTV9a1C+nbdJcXUjM3/AAL5f/Hao79nzfe/4FUl9ayWeoXVvL8rQ3Ei/wDjzVB/Dt3V/EVT3nzH9+5dCP1WPKej+FfEHhPXvB2n+HfF8cqyaPcSXGnzxruWSOT70bVy/jjxV/wl+sfaEjaDT44/JtYG+XbH/ern22/L/e/iWk3btv8Aeqfa1OX2fN7pNLKsPTxEsSo+8xfNX5VbdtruvCN7oPirwbfeCfEN5/Zkclx9u0/Um+7HN91o2rhdq/Mv3v7tIr/Lt+8v+1VU68qNSNSnL3onTmGBp47Dyo1Phkel2+l+G/hHpd5NZalBr3iS4j8uOSP5lhX+9/s15nJu8xmdvNZmZmZv4m/vU3+H5vu/3adbwTXVxDDFG0s00ixqq/xMzV04nHYjGy5qs+aR4eX5PhcnpydM774dvZ+FfDviLxlfrHK2nxrb2MUjfK0zf5Wvn/XvEF94j1q61LUbhrm6m+Zm/wDZVr2r4/XEfhLw/wCH/BNu3zRxteXjfd3SN93d/wCPV4RIjPJ/DtVfvV/R3h7k1OhhfrdSPvS/I/lvxBzyWLxvsacvdiRq0bN/s0n8LKNq/wB2nN95vlpqr8rN8rK392v2uMj8ZEjTzfvfeX/x2gsytwv+z96kk2qy/wB3+Kl/8eb+L+9WgDGCruzuZdv3aWP+7/3zup8f3mZG2rTNvzbvvMv8VBp9kb999p/76qTY33h9371NX5ZNvy/NUi/OzfN8y/doMxo3NGy7tq0+Nm85c7VVv9qhV+Zv4v4fvUL8i7l+8tYy+EqJteH52gmaNm3N/Du/hr7S/Y9+ILT2994RvJF3R/6Zp/8Au/8ALSNf/Qq+G4ZW8xdrfN/zyr1L4a+PJvCHiTQ9ct5N0lncK0iq3+sj/iX/AL5r8R4zyzllHF04/wCI/eeDMf8AX8JPLanrE/SyP+LbTuar2d7DqVnb3Vuytb3EayRsv8StUzdK/KzWvD2U+WQN0pP4aVfkpf8AvqqOeJFJKsS+Y7Kqr/EzfdrL0nxRpOvXVxb6dqEF5Nb7WmWOT5lrwn9rLxzfac2m+HbKZoIbqNppmibazL/drz/9me41TS/iRDdWdjPPpt1G1veSxr+7Xd91t3+y1eXPF8tb2Z9thsi9rgpYuUvQ+ivjV8UF+F/hf7VFH5+oXTNHaxN/er5J1T40+MtXuvtEuvXcDN/Dbfu1Wu6/ay8Rtf8Aj610lG3Q6fb7mb+6zVufs3fC3Rdc0PUNc8Q2sVyrTNDDHct8qqv3mWuGvUlVqcsZH12W4PC4HBRrYinzSkbX7Pnx71DxHrEfhfxLIst1JGzWd991pGX/AJZyf7X+1X0Qzbvu/er4B8ZxWvgr4l3i6JdNLb6beLNby7tzbd27bu/i/u197aberf2NreL/AMvEKyf99LXXgaspc0JfZPmeJcDSoyp16MeWMibZ92q+oWUd/Z3FrKu6G4jaNv8AgVWN38Tf8Bpv3v8A4qvXPhqcvZ1Ln5p+NtD/AOEf8SatpMqtE1nM0e1m3fKrfe3V5fqEXlXU0e37rbvl/wA/NX1N+1l4X/sb4nNeIqxW+rW6zbtv3pF+Vv8A2WvmfxJaql4rIq7W+7/s199wPifY4mWH/m1PX45w/wBbyqhjYekjGm+cR/N8v95v7tKo3bv7zfd+XbSt5e5ssu1fvVAz/K3zf99V+9xP5z94TZv+Xbtb5m+ZqdGsiw8bvvf3qVvn3fw/xNTN/wDd+bb935aoCRV2t5ir935vvfepP4m3LuVvl+WgL95ju3L93/ZpG+Vtv3v7v+7WcocxcJWPrn9l/wDag+xrY+D/ABleJ5bL5Njqkrbtv/TOTd/47V79pz9l1bhbrxl4Ps18za0l9pcHzbv+m0f/ALMtfHNufOVl+Xy2+Wvqz9mP9qKTQfs/hPxhdM2ms3k2OqSN81v/ANM2/wBn/ar4TMcuq4Gp9cwO/wBqPc+nwuLp4iHsq/3nyjMscrM0m5d3y7fu/dr0D4D/AB41L4I6s1rdebfeE7pt11Zbt3kt/wA9If8A4mvoz9pr9lpdWhuvGHg23Vrhl+0X2mwfdmX73mR/7X+zXxveQfL5Mv7ptzKys3zL/wABok8NnmH5HHX7S7GsZ1cBV934T9NNF1zTfFGj2etaNeJqGl3Ue6OeL/PytXQWN/5rKrN/us1fnD8D/jhrHwO1ptyy6h4XvJF+2WX3lX/ppH/tf+hV99eG/Eul+L9Bs9c0O8S+0m8VWWRf/QW/utX4lnWT1ctrWfw9GffYHGU8TT5o/Edk3/jv3ay/E3hrT/Fuh3Wk6tZpfafdL5c0Ei/L/wAB/wBqrFjeK+1Wb5f7392tCT7vy181zHpn5m/tIfs46h8INak1Cz33nhW6k/0e5Vf+Pdm/5ZyV4y1rsXd97b83+7X7Ca14fsfEem3Wm6lapeafdL5c0Ei7lZa/PP8AaS/ZpvPhHqDapp3mX3hO4k/dzqrbrVv4Vk/+KrpjV5o8pzVaf2jwCZf9rbt+7taopom2/My/3t1WrqJlVf8Alpu+bb/dqrN8jbmXb/CzVJyRIZPlj2t8qtTW2qrLtbzFp0m3y12/w/Mq02NPuq3yyN/CtEveCQ1dyyNldysu371Q3n+r+98q/MrLVrYqt8jK0n8StUEm1o/k+b5fu/w0i0c/In7xWVdrf3VqdWbduX7zf3aryM32hVZf4qk/2fvL92rt9k2NVdzSNt3L/F/vf7NSxytu+98rfNVeP5m+627/ANB/3asKvy7dsfyr/CtYcsTlLC7dy7flZfmX/vmo2+83zM3+1TmRv3m5V3f7VRybfmVm3KzUi4+98JXuPu7t21V/5ZfxLUEcvlNu/h/u1LIjRfvF+X/eWq6v8rbflkVvu1rY3hHm96QSfOy/u121Ds81vu/Nt+8392nXES7mVtrN/s/w/wCVqNlbb92Nt27+9/31VcppEj81ot3y/dbc3+zWxZ7YlVWZdrf3qzZNzK3+z8q/NWna/wCrjZlX7v7z/arYymWdreZ8sbbf96pPu7d25Wb+7TVi/eKrfdWmxozbmaPc397+GsuUw+EmVdy7drN/CzK33qkW1bzG/hb+LdRbqr3DK3/jv3q90+DPwKuPFV5DfX8Py7v3do38Xzfeb+7/ALtdVOIpGT8GfgtfeNLiG+urVvsrSbYbZvl87b95v92vuTwb4LsfCFrHHCqtMq7fMVdu1f8AZ/u1N4b8L2fhez8m3jjaZl2yTqu1m/8AiVraX5Nu773+1XWYXJFbcrbV/wBmiafytvzbdtV2lVY1ZW+9VW8ulWNpHbbGvzM1VGPNIykOurz+GVtv8VeL/Gr452/guza1s2+2ahJu8m2/9mk/2ay/jh8cY/Di/wBl6ayy6xJ91V+ZYVb+KT/4mvm3R9E1rx54gaNPM1DUpm8yaeRt21f73+7X2mV5Nz/vq/wnmYnFcnuxCG31jx94k+eRr7UrqT5mb7q//EqtfX3wP+AGn+ErH+1tX2y3EiszSMv3v9lf9mtD4O/A7SfAekx6ler5rMu5pZfvTf3f+A7v4a4P9oT9pNomuPDfhm4X7Qq+XcXcDfLb/wDTNf8Aa/8AQa+pcqmJlHDYT4TzOb2cfaVTe+P37R0fhpf+Ef8AD3ly6oq/w/dtV/vf73+zXx7fXl1f3E11cTebeTNumlb727+KoLiWae4mmlkaWaRvmkaTc1MYruXMfyt8vytX3WW5ZTwcLv4j57E4uVaQ5n/9B20L/D91t1Cozs237v8AC22kVf3ny/Krfw1755xMqqrNtXbTo22Lu+b/AHqZ95d3y/NR/G25fu0RMiXYypzzt+bdtoVvK+43zN/E3/oNR79ny/K3+9/DUm2NmVl/hoD4RFi3Krbfu/N/tNTrf5fm2/8AxNL8rMvyr/d+aljXfHu8z/a8tf4amUvdKj7xpaLbrPeLGse7a3zLKv3f4q+jv2a/D/8AbfxO03+KO1Vrhv8A2WvA/CsStcecse2Rlbaq19efsc6Mv27XtSZf3iwrCrf71fz9xtX9pi4Uv5T+heEaP1TJ6tf+Y+ov4mx/vV4j+1Zr0mneC7fS4mZW1Kby2+X70a/M3/oNe3L0rD1jS9F8TKsd7bpctHu27vvR/wC7X59U96PKTl9TkxUa0o83KfC/g/xlq3gjVv7U0a8jtrry/LkVl8xWX+6y11njz456t8Q/C66LqNpBG3nRzNcxyfKyr/Dtb/ar3jxN+zJ4Z1bzJLPdYzN/wJa8n8Tfsv8AiLS90lgyX0f+z/47Xg1MPVpx90/WKGa5dXqRnU92XmbH7Ous+D7fQbqx16SzXUmuNyrdtt3L/er1DWvgZ4N8UL9ot4/s0jfMssDblavknVPBusaTM0d/p8v7v73y1c8N+JfEHhqaGHSNUurPdJt8hZN0bNu/u0UpWXLOIsZh/bOVfD1rH2B8L/hHY/Daa+mgkWdrpVXd/Eu2vQo1X+KqOg/av7Dsft7LLeeSvmMv96r23619BRjyxPyDHVak60pVJc0g2/3v++ad8u2j7vyrR/tVqeYN+VF+b/8AZr4n/aa8WtrnxGuLdGZrXTYfs/yt/wAtPvN/7LX2Vr2pLpGj314zbfs8LSbm/wB2vzd8Xa5Jqk19qTbmmvJmmbd/Fu/hrqwlKWJxFOjH7R9ZlMY0KVXFz2jE4vVpVlvGk+9/wH/vqs3/AJZt/wB9Mv8AdqSZm8zdtZm/hX/ZqH5v97crLX9P5dQ+r0Y04n89ZriZYrFSqP7RG237y7vlaiNfvL97/wBBpVi2qrfw7tu5qGbYu5a9o8EVk/dsfvf+g0jRbt3zfdX5WpWP7tW/iZW/4DSfxbV/3ttY83KVGMgZ9skir8tJ97d8ytu+Vqb5sar8rf7W6s+41mOBWjGzcqt8q/drgq46jT+KR6VDL61b4Ymhv3N8v/fO7bTlZm2/3d3zf3V/3q5+bxA3ytHbr8v/AD1qvJrN5u8z5G/2l/i/2a8arn+Hj8J7NLIq0viOmjXd/tKzf99VMzsvzeWqt93avzbl/irjV1S63bfO27W27qkW/vv+fj5v7zLXFPiOid0eH6nxcx2EjMu1VVvu/drW8J69ceF9e03WrVW+1WM0d1H/AA7trV5/Hrl98y+crbvuqy19Pfsv2Wj6t4B8Wa1r+jwarNa3kMaqy/dVl+6tfO53xVhsNgakqseaP+Z6OA4drvERcZGt8XND/wCJ9D4m06NpdD8RKt9azxfdjkZf3kbf7W6uWt/C+rXtjNfQafPPaw/NJIse5VWvonw3438I6DpP9lwafc22m+Zu8iRfOjVm/u/3atL4jsbi+jk0vxRFp6xt/wAektvtVv8AZbdX8bYrMOfESdL3Y9D+osux+JwuFjTqR5pRPlPcs6+YnzU6RN6t/wCzV9PeJvhp4B8VTSXUV5Bpt5N8zNbTKqs397bWHZ/s/eGfOVn8RNPGrbvKWRV/8erghm380T6unmy5OaUeU8Ds9NuL+6W1s4ZZ7hvuxxru3VJfaXeaLfNZ39vLZ3UfzNBOu1q+nrrwMvhzTfs/g+TTbO6kbdJd3LbmX/4qm6f4Sm1vT/sPj660jXlVf9HvYP3NxH/s/wC0tdksVzUfbc3/AG71PHnn0vbcns5cp8t7f3m35933flr1DwboNr8L9Hk8aeK/3ci/Lp9kzbpJm2/3f71etaL4N+HvhW6+0QSW0sy/daWRWrD+JHgjwr8XI76a31qf7dY2MkkcUDfu12r97/0GujJsxpVMZTjiIuMep5GeZpiamFlChE+PfF3ii68W+Ir7Vr1ttxdSM25W+6v8K/8AAVrnv9la52TxHcKzfLFtX+L5qgk8TXnmKrsvzfL935a/tbLs3wuHw0adH4T+XMbk1fEVJVKnxHWb2T5tv3fl3L92m7GVtv8AE1crD4mvE+9sZd23btqwvir5v3truVv4Vkr2aee0JHkTyCvGPunQfK7fMzbqb99v7tZtv4jtZV+7LbNt/iX5avebC6/upNy7flVf71evQzKjW+GR5VXLMRR+KI5Vbbx92ncp0xUbfNM2/wC98vy0/wCZPl+Vv+A16sakZHmzpyjuKq/Nt+838LUMq7dv92lXbu/9m/u0n3vu/KtWYC9fvL/31Qzf3m+b+7TmVfvfNtZqNv7v+9QSPh+Vl/h/4FXQeGbhfO2/eZv9mud2LuXcv/2NaWl3SrdKyfL/AAt/davmM9wscVg6kD7HhrMP7Px9Op/eP0U/Zb8W/wDCTfC23s3k3XWjyfY2+b+H70f/AI7XsHzNtr45/Y78S/2X46vNHlkZY9Ws9y/9dI//ALFq+xF/2a/mPllGbjL7J+3Z1RjGvzx+GXvDl/u0f71C7fvUf+PUHzR8x/tieHmW+8P64qs0LRyWcn+y33lqf4G/Gzwx4U+H8Wl6pcJp+o6eG/dMv/Hwv3lZWr3fxx4NsfHnhe80PUVb7PcL8si/ejZfusv+7Xxb40+BXi7wfq01u+ly6hb/APLO7sl8xZF/9lrwsVRqRq+0gfquR4vDYzB/U68uXlOX8deJW8ZeKNU1p1+a6uGaNf8AZ+6q19Wah8N7q1/Zxj0WzZ4NStbP7UrQNtbcvzMteU/CX9nPWtX1qz1LXrVtP0u1kWZYJfvSbfu19eLEu1V/5Z7dtTh6Epc0pG2e5nRoxp0MPLm5T4F8A/DTWPiJqlva2trLFYtMvnXLK21V3fN838TV97afZLYWNrap92GNY12/7K063s4bLd9nhjgX/pku2pNrf7u6vSw9CNI+QzXNamYxipR5YxHNu/4FUf8ADUi/dam/7tdZ8mfPf7Ynh/7V4T0XVkX5rO6aNm/2WWviXxJEqRqyr92v0a/aA0RfEHwj8QW+1maOH7Qu3+9G26vz11qLz7WRlZdu37tetkdf6rmlOX8x9w6f1/h6rS+1D/hzhd/zN/Cy/eqJk3fe+7t/iqaR96qq/Nu+ZqaF/iA3fxV/UlHWB/Llf3Z2CQszbWZtv91ajX2+992pWG2Tnbu+98vzUzd8u7a22r945QVfusvzbv71R7v3n/oX+zTgvy7vu/NQ38Pyszfdag0Qz+H+JWX+7Uiyr5axyr833f8AdqL+Fc/e2/MtPjTzV+98zfe/vVEo83xGsT6m/Zn/AGnZPCU1r4X8W3TNosjbbPUpPmazb/nmzf3a7T9pb9l+HxXZzeMPBNui6k3766sYPu3i/eaSP/ar4pjlVtq/N5jKrf71fSX7Nf7UkngNrfw74omkn8NyTeTb3bNuaxb5fvf9M/8A0Gvg8yyuphan13A7/aj3PpMLi6dSPsq+x813VqrySRvGzMvyyK3ysv8AstXYfB34xax8BfEHnQM994dvJP8ATNJ3bvl/56R/3Wr6w/aQ/ZktfiDbt4w8FxxLrDR+dcWkH+r1CP8A56K3/PSvim6tWguGhnWWKaOTy/LZfmVv9qi+GzzDcs469V2Oqm6mCq80fhP0k8K+KNL8b+H7XXtDulu9LuF3L/eVv7rf7VdRpt/91ZWZl/hb+KvzT+E/xa1j4E+JptS01ZL7Rbhl+3aazfLMv95f7rL/AHq/QLwT430f4h+G7XxB4eulvLG4/wCWf8UbfxRsv8LV+K51kdbLKmmsH1Pu8Hi6eKjzI75k+7/DWfq2kWet6XcafqNvHc2NxH5c0Eq7lZabY6luXy3+WP8A9Bq9Iyqq/wB1q+T+E9U/PH9p79me6+Ft02uaHHLfeF7hvmbbuaxb+FW/2f8Aar5xkTd8y/Kv3q/ZjUtLt9Usbi1vLeO5s5o2jmjlXcsit/C1fAP7T37Ltx8PLqbxB4Zhe58M3H+stvvNZt/d/wCuddEKnN7pjUpfaifLrRL97b/q6jkbytzbl2t/D/u1ek2xRruZv++furVPb5u793QecRw/JuZf++qSZFZWw25tv3f4dtL838K/w/LTZmaWNdv3vm/+yquY15TnZlXdIy/P81TK/wAvyfN/u/xU2T/WSfdVd38VHyxfeZW/hbb/AOy1tE1fwmlG+77q/wDfTf3qtM+9l2/73zVBbtuVfl+7/ep8aM8Kszbm3VjH+8c0vdJNv7yPb/Eu35qhb72770jfxVI3zf7LfdZaZMu+NlZm+7/D/EtHLLmNIkTbdu1tvzKrf8Cqmrr+83feqxI21vvKu3/x6o5HZGZmZd3+0tP4TX4SFvL2qzN91qbIuyOT92rf7P3adN/q2X5W3f8AfNEf3fm+8vzfe2/99VpHl5eYp+8CoyxqrLuX+GtS1iXarL8zKu35W+6tZu1dvmRN8v3vlrat0Xa27+Jfm/hp/EZz92I+NGRd25dq/NSQxNLJtRWZmbav8X/Aas29vJLIsaKzSNt+WP5t1fSfwL/Z4kuri31TUlVbhdrLE0e5bf8Ai+Zf71bxpGEZfzGT8C/gFda3dW+patD83yyQwMvyw/7Un+1X2V4f0Gz8Oaf9ns41WRvmkZfvM1N0vRrfQdPjtbdWWNf+BM3+1Wgrr83y11mU5Ezfw7aJHWL5V+7Vea6WKPczLu/2qxdQ1eO1j8ydl8v+Fvu1rGPN7pgaV5eR2sbSTtthWvnf43fHhdLWbRdEZZ9SX70v/Puv+1/tVj/Gj4+yf6VouiTK1xHuWa7j+Zbf/d/vNXkvw/8Ahtqnj7WNturLCs22a5Zd3zfe/wCBNX3WU5RGP7/EfCeVicV/y7plPwn4N1Txzrnk27STs26S4u523bWb+Jv7zV9wfCn4QaT8MtDW8uoV8zbu/e/ek/2mb/2Wr3gX4c6L8I/DsNxPHFFcKvmeXJ8u35f9ZJ/n5a+cfj9+0ZceMri40Xw/cNFpu5o7i7i3fvv9mPd/D/tV9GnVzCp7Ch7tM8xyjRjz1PiNr9oT9pmTVJJtD8M3Dbf9XNfR/Lt/2Y//AIqvmdfnVcbmZV+ZlpsiqsnzfM1SK3yydFavvsvy+lg4cqPncRiZVpXY3cr7sx/M392j+7n5V/i201fl/wB1f++akVlaPb8y7V/u17XLynILHtZv73zUbVVmpd25lZdq0KyxLuVvmpmQ7d8yrUoZVXd95lWod0n3l+Vd275qf/qvLZW2t/DRYXKC/P8A3tq/3aW3GPvbVX+9SQnfu2tub725v4alG1m5+WPdRIJfCOXay/7W3c3zUibWkVh/F8qrT1+Yq3yq1JGrfd/vf3q5pfCFL3pHXeFU/wBFb/abdX3V+ybpbWXw1uLry1Rrq8Zvl/urXw74dg26eu7dt/vf7NfoZ8BdN/s74R+H422o0kPnf99fxV/M/EdX22Zz/un9L4SH1Xh6nH+Y7yaVYLdpm+Xau6vhPxB4yvJfiNq2rW+pXNnG2oMzeRIyqqq23b/3zX2d8QNUXQfButXzMv7m1Zv/AB2vgW1sLi/3eRHJPJtaSTau5m3V8TjanLyqJ7fC+Fp1IVKlT0P0O0nVLW6s4WgvI7lfLX5lbdu+WtBdsvSvzrtb2+0Nla3mvNMaP5maJmj8uuu0n41+MNLaPyNea5jX5dtyqyVlHGfzROmvw25y5qMz7e1DS7PUo9t5axXK/d/ex7q4m++B/he6vLe8gs2s5oZFkXb937392vDdH/as8RWS7b/T7S+2/wAUG6PdXtXwf+MUPxQa+hTT7mxms41aTzWVlbdXZSqU6x4mJy/H4CnKd/dPTP4vl3U7+H5VpsdC/Ov+1XpRifGSlzSD/ab71O+X7tN/3qNvy0yTy39pTXm0P4S6sqt+8vNtqv8AD96vgbxNcNtWFG+6v3l+avr39sTVGTTfDOmq3yzXElwy/wB5VX5a+M/EEuy62/Ov93/ar6fhjD+2zCMv5T6DMan1HIJz+1NmDNulX5t3/oO2m7lbd/Ft+b/7GnM/77duX/dVfmpkj7l3btsn8W3+Kv6Op+7E/m+rPmlzEe/5l27lk/vK1IrMrf3tv3qd8y/Mu5l+WqV1frBDul+aTd91qK9aNGnzSKoUpVqnLEstOqqu6RYFVfvbax7rWd22OBV/3m+Ws1rqa6uo1+ZtzfLEv96vcvhD+yD4s+IzW91eR/2Zpf8ArGkb/Wbf+Bfdr83zLiHl92MuWJ+gYDJY0+WVU8Pk869by/8AWyfwxL/eru/B/wABPGnjdl/s7Q7l4W+7LJ8q1+g/wx/ZT8G/Du3h3WMeoXS/N5s6/wAVeyWthb2Eax28MUEf92JdtfnmLzmVSXun1MaNOn8J8E+D/wDgnz4iv1jk1zVEsVb70Ua16t4f/wCCf3g2yX/iZX1zfN/sttr6m3fN81O2/N975a8OeOrS+0a3PC7H9jD4Y2a/No7Tr/F5tWpP2PPhbKrL/wAI6n+9ur2pttDJXL9ZrfzAfOetfsH/AA11Tc0MN3p8n96CT5f++ateFf2Yo/hp4F17w7omoNeR6lcR3CyTr8ysv8Lf8Br6A+Vf96nKn/fNefmEamNoSozl7p2YavKjU5z5Z1T4UeJtNj3Np/2lf4vIbd/47XH3FvNayNHLC0U0f3opF2tX2oyK38PzVxPxG+HNn4v0eRdqxX0fzW8/8St/8TX5pjskqUY+0j7x9/l+fKUoxqRPlmOKNdqqq7VX+7Uar/sqv+yrfeqxcW81rcTW86tFJCzRzR/e2tVfZ/Cv+sb/AGq+Y9nE/TKPJVjzEmxZV2/w/wC9RsXy93/oX8VN37v9pd3/AHzXrHwh+GUOvRrqmpR7rfduhjb7rf7VbRpSqSjTicOOrUcHT9pI81sdJur/AOa3tZJVbb/qo69C+HPgPVotQ1Bbq1azhvNPms1aVf4mr6AsdGtbCNVghSJdqr8q1eWJVZWVVr6vB5DUvzykfm+Oz720ZU4xPhXT/wDgnLqEsi/b/FSorNubyoVrrrH/AIJy+GVX/SPEWoSt/s7Vr6++9Tl+9/er9Uo4mtTpxjzHwM5SlLmPkeb/AIJ2eDZVbZrWpK397durn9W/4Ju2PzNpviqdZP4fPjVq+1vmRqdW316vH7Qcx+bfir/gn98QtGVpNNurHWo1+6q7o2avE/F3wg8afDyZl1nQdQ09VXc0/l7l/wC+lr9jmXY38XzVDfWFrqVu0N1DHcwt95ZV3LXbRzjEUyJRjL4j8WbXxDNF/rdlyv8AD8vzVu2eqWt+q+U22Td93+Kv0J+K37EfgH4iedeabb/8IvqzfN59iv7tm/2lr4V+NX7O3jD4I6h/xN7Vp9Lkk/0fV7Td5bf8C/havt8u4ll8MpHkYrJ6GIj7vxGSpVvm+Xb/AJ+WpG2srbWVWrmdP8TL5nl3vzK3/Lf/AGv9pa6GPaI1VG3bvlVv4dv+zX6fgswp4qPun5zj8sqYSXvD9rNGzBRv3fLR/eVtvzVGy7FX73/AaF+9t2/7XzV7X2TxrE7fP1/8d+6tWYW3rtZvl/vfxVUjZZG3N8v/ALK396pYZW+VW/1bf7NceIjzQ5Tow75Klz2b4P8AiNvD/jjwzqi7l8m8j8xv4vLb5f8A2av0cXbu3L9371flf4dvZvJ85JG+0K25Wav028I366z4V0XUFZW+0Wccn/jtfzDm9D6vj6kPM/pWvP63lWGxP92xtM/zUL1aj7/3qP8Ad2/LXknzYLt21XuryGwtZLi4kWKGNdzSSNVj5fevAf2tvEt1pfhfTdLt2aJb6RvOb/ZX+GuavP2dOUj18tofWcVCl/MamvftVeEdImkt7VZ9TZf4oF+X/gLVxuqftiyeYy2Hh/yl/ha5k3V434T+FHijxzb/AGrSdNaWzVtvns21W/3a7zS/2S/Fl5t+131jZq33vvM1eD7WvP4T9U/s3KcN7uIl73qR337V/jK6k/0WOxs13fdWPzK7z4R/tQTa9rlrovim3gtpLpvLt9Qg+WPzP4VZf9qqek/sdRoqtf8AiCVtrfNFbR7a8d+Lnw+/4VX4s/s2G9a6haFbi3nZdrR/73+7to5q9P35SKWFynHxlQoR94+9G+XduZf71R291b3kfmQTRTqrbd0Tbq8Vu/jhqHhfS/D+paxoc954X1LTYWm1S2+9DIy7WVlrj/hrqWh6D8ZtHj8H65dalpOsQzLeQT/8s2+8tezTrn53Uyhx9o/5b/gfSWsWq6jpN9ay/wCrmhkjZdv+zX5m65atBJNat8rW80ke3/d+Wv0+2L8v92vzr+MWkR6X8RPE1mq7dt9J93+63zf+zV0xnyV6dSP2ZHp8O/vKVehL7UTxS8RfMZUZdy/xVAyKiY+7t+ar2pIqXUm75WX/AMeqn90bfl/ut833a/q/AVOehCR/MeZ0fY4qdP8AvEAVtqsy/L/dpVC7f7yq25lal2MzcfNtbbSM3zNur1PiPKEbd824f7P3qCzL/vf7X8NJ/Cv8NNZdu3pQIdGiyx7W3bvu7qh/iVvlXbU6/Lu/3qM/7XPp/FQXzAvyyeZtX+638NSsy+Yu77q/d3VA23d/EzNSq29drfw7qylEuJ9Gfs3/ALUF18Npo9D8TXDT+GZGVYZPvSWf+1/u17N+0N+zjp/xX0v/AIS7wf5Da5JD537jb5d8v95f+mlfBqvvXc7MzKu7/wDar3z9m/8AaRuvhVqEei6tJJc+E5mX5fvSWbN/FH/s/wB5a+JzLKqlKf1zBaSj8Ue59Hg8bGUfY1fhPEdUs206a4hvLVoJIW8mSCWP5oW/2q2vhf8AFXXPgf4m/tbSP9J0+42rfaazfu7hf/ZW/wBqvtT49fs+6T8adJXxV4SmgbWpIfMjkgbbHqEf93d/e/2q+EtW0S60vULrT7+3ktri3b99bT/K0bf7VYUqmGzmhKlWj73WJ3KdXAVOan8J+i/w/wDH2i/Ezwzb694fm823k+WaBv8AWW7fxRyLXZafqKrtjdmaP+9/dr8xfhr8SPEHwb8Tf2xom2WObat1p8n+ruo//iv7rV+gXw5+I2h/FfwzDr3h6b92y7bi0b/WW8n91lr8Zz3IK2V1OaPvQZ9rl+YU8XH+8eoNtaPcm7b/AHap6hZW9/bzW89uk9vMu2SKRdysv91qo6bqXlMsbbvLX5V/2a2NiyruT+795a+M5j3kfAP7Tn7Kc3gb7V4m8LwtP4fZt01kvzNaszfM3+0tfLk1uu1l8zb/AHa/Zu4s47q3khuI45Y5F2srfMrLXwz+1F+ym3hdrzxR4StWbS23NdafH832f/aX/Zrpp1Ob3ZGE6UZHyCyN83zbdq7tu6oZFVIW+b5W/iarU0TLG3y/Kq/Nt/8AZahkVtq/7O75a3jA4jn7hPKmVX27l+7/ALVNh/2l+X7zUXkW+6k3N/wHb/FTrf5Gb5dy/KrVfKbmhH8u7b/vLubbVhlZl+8rK33W/vVWjXd/D8u77y/NuqWNdi/K3ytWHKcQ7duVod25vl+akZti/Ltb+Jv9mmyfLt27d33t38NJ8vyr91f9r71VL3S4+8QzOu5l2r8vzNUe3fGzN8zVJJKsrK38S/e/+KqGTam35dytuX7tTy8xqNbav3dvzfL/AHt1Q7lf73y7f4qWbcny7VVVb5m/2qTyGlZlXeqqu7/d/wB2umMCo8vKSKrOq/MzfNt3L/FXQafazX9xDb28ck9wzKqxRruZqzdD0O81vVLez061a5uJm2xqvyrX2d8C/gBb6Tbx3F780zL++udvzN/srXTGBhVkZvwP/Z7ZZI9U1RUa6Vdu5V+WH/ZX+81fUmm2Fvo1nHb267Y41/76/wB6m2NrDYW8cMCqsa/dVVqw38TMq1qYN8w5X/dr8v3ahuLhbeP+H/ZqO4l8qNt26ud17Xo9Lt2mfazKv97/AD8taU480uWJi/d+IuatrMNrHJJPIu3b8qtXy78WPjXdavfXGm6DcSRKu6O4uV+Xd/sx1j/Fz4v3Hii6m0/S7rda/dkuf73+yv8As/7VO+DfwZuviDfQzSwv/ZcbbVig+9cf3v8AdWv0HLcqjRp/WK/wnk18TzS9nT+Iz/hn8Kr7x/rFuqq0Vn5irJJ/z0/2Vr7Q8P8Ahnw/8GPDLSTtbWzW8bMzM37u3X/P8VSf8SP4M+G2mnkgs/Lj/eSr92H/AGVr43+NXxl1D4n6t9nWR4NJhmZlgX70jbfvNXuUKdXM6nJT92meXUqU8NHml8RqfHT496h8S7y40vTZHttFVvmbd+8um/2v9mvH9zfLu2t/Cv8AtUzZ8zL8u7d92j5Wk/i3N/s1+i4PB0cLT5IRPm6teVaXNIRl27d1SfdXc3zL/CtRblYcf8C2/wDstO83czb18xV+Xdt+7Xqcpy8o/O59wZv7v3f/AB2kX+LKigKrKzf3W+bdToWbbxn/AHf71WTIX77fd/4CtK7tt3eX+8b71RqVRv8AVq27+9Tvmbdtbcv+zRyjsO+bcq/8CVaXbsVty/eXbupYf9Yy+WZW+781NjRZduflpfCZjmTbuVty7f4f9mpV2/eb5V2/LSbtq7Sv3vu7v4aRXZJP4v8A4qmHxEyldzY61PG+9V3tVa33MvDf3vlqVZWf5tvzfL935q5MR8BeHj+9O90VWXT13Mrf738VfpJ4Bs1sPBOg2qrt8mzjXb/d+X7tfnLocSyx28f95lXav8X+61fpZosXkaLp8f3dtvGv/jtfy3mc/aZjUl/eP6axq9llGGh/WxzPxe8L33jLwDqGj2DN9ouNq/L/AHa8z+BPwbvPCXibVJNZsVaNrXy4/PX73zfd/u//ALNfQG3fTj9xfvV5E6EakuaR4eGzOrhaUqUNpHI6l8KPCurL+90mKL+95Hy1x+sfsz+G7+Rmt5ntm+780at/49Xrv/fNP+9/epSoRkOlmuKpfDUkfNOrfso3ESt9g1BJ/wC75jfNXoHwF+HN98PNP1iHUY2Wa4mVo2bb80e2vVv7vy7loTtRTw0acuaJ0187xGIpSpVZc0R//fNJ/tUffaj+HburqPngX59y/wB6j7tH3F+9Q38PzUBE+R/2vr9rjx1pdnt3LDYtJ/uszf8A2NfKPiKfffSKzLtb723+KvpT9qq4aX4sTK3/ACxs4/8AgVfMOrSs15M3l/xfeav0HginzYmcv5Tu4wqexyehD+Yoqyo33V+b+9T/AL25So/+x/2qT+FWZdzf7vzU1fvLt/8A2q/eYn8+yDZsVvvba5zxNEyXUMjLu3fe+X7rV0YVnk/u7m/9CrJ8RRNLYzSLu/d/vNu75q8zMqXtMPKJ6uWT5MRGR3X7KP8AZcvx48N2urxpPZ3UjQ7W+75jL8tfqtb28NrCsMUaxRx/L5art21+MPhPW5PDnibR9WgZlksbqG4Vv91vmr9mtN1FdX0+1voNvk3UKzK3+yy7q/nvN4ctRH65CXNGJaz/ALNOX/vlqPuL92mt87V84A5d38VQ3F1Db7fNaOJv9pqmX7vy18+/tnajNpvw50uS3mkgkbUFVpI5PLb7v96qjHmlymdWp7OnKR719tt/4ZkZf+ulSR3UcvyrIjf7rV+XK+KNY+Zv7Y1Hcv8A09NXqn7N/iDWLr4yaDb3WqXk8LSSKyz3DMv3W/hreWH5Y8x5tLMfaS5eU+9v9plpv2iP73mJ/wB9UN/Fu3V+a/jTxlr1r4w15YNa1JY476ZY1W4baq7vlrCFL2h3VsT7CPNI/ST7RH/Cy/8AfVSb/NVlX5lavzB/4TzxNuVk8Saqv+7dNX31+zzqNxqnwd8M3V1cST3E1uzNPL8zN838Vc+LoWpmmCxkatS0TyH4xaSul+Prxk+VbqNZtv8AtfdZq4dk2t8v3vu/NXrX7RVrt1zR5kVdzRyLu2/7v/xVeS7t/wDF8y1+K4mn7OtKP94/obJavtMLFjre3W4uoYf+e0ix7v8Aer7E8L6XHpeh2dmiqqwxrGq18s/D21+2+ONHhf8A57eZ93+6u6vrizXyoVX/AGa9rJaHtK/NL7J8txRXlGMaY77lH+1tpsyN5cn+6zf+O1+b+rfFXxpBrWoRweJtQiWO6kWNfO+VVWSv1WhS5vhPyPEYiND3pH6SL/7L/doX3Vq/NVfjd48i3bfFWof3vlZdq0N8cPH3mbf+Eq1Btv8Ad2//ABNb/V5HmSzOmvsn6VL/AHvmo3V+bcPx1+ICMv8AxVV9t/iVlXdViz+PHxC+1W//ABVV4yySRr91drLu/wB2j6vIccyg/sn6PK//AAKj+Cq9i7S2NvI7fvJI1Zv++asVxnsRDctUdY0ax17T7jT9SsYNQsbhds1tOu6Nlq5u3tTn71a0NT8wf2wP2bLX4HeILXVNBmafw3q0jeTbSN+8tZPvMu7+Jf8Aarxfwf8AbLq8WxtY5bnzNzeXGu5l/wBpa+kv+Ch3j5dc+I2l+HYJN0Ok2/mSKv8AFI3+zXK/sY+FVv8AxVq2vTx7o7GNYY/7u5q/QsnxlanyylI4sdho4ij7x50IpIpmjfcrL/C3ytTf+Wn3V+993bXb/G7V4dZ+JmtSWscaxxyeSzKv+sZV+9XEKrRN5bM23/e3V+2YSpKpRjOR+P4qlGjWlCIkab2+9tapIX2sy7vl/ho2r8uzdTYX2SKzL/DXRL3jlj8R1nhmXc0i/wB7+7/FX6Kfs+6k2pfB3w3IzMzRwtD/AN8tX5w+F/8Aj62+X8rfw1+gX7Kc/wBo+EdnHu3fZ7qZd3/Aq/nPiun7PM/8SP6OymftuG4f3Wex0UzdvapP9pa+SPGG/fX71eD/ALXmgyXXg3SdWij81bG62zf7KyL/APFV7wv3ap6tpFrr2l3Wm6jbpc2d1H5c0bfxLWFWHtIyielluK+q4mnW/lZ8h/C39oG8+G+gf2M+lrqVusjTW8iyeW0at/D/ALVamrftaeJLj/jy0mzs1b/nqzMy1c8Rfsg6tb6h/wASHVLaexb7q3q7ZI//AIqjSf2PNUl+bUfECW3zbmWCPdXg+yxEfdifrLxmTVX7WpJc0jg9W/aJ8eaorL/ai23zfdgjVa8/1rWb7xHfNcaleSXl5Iu1mnbdX1Rpf7IPh+1k3XmrX14zf3WVf/Qa7TS/2e/Aul2N1arocU63C7ZJJ/mk/wCAt/DWn1OtU+ORP+sGVYT+FD7ked/B3436bq1voHge80VvLuLf7LJPKyyRsyr/AHa9c8M/Cjwr4P1KS+0nR4LG8k3fvF/hrkfDP7NPhnwprlrqlrdahLcWs3nQrJN91q9c3/N83y16VClKPxnwWcZhSrVObCXjGXxDW+7/AOzV8K/tNaatl8YNe2/LHceXM3/fPzV91f7tfF/7XUDQfFDzlX/WWMe1W/iZd1b1N0dHDEv9qcf5os+W9eT/AE5sSbV+9838VZgTau5fmZf4lrZ8RbvtTL9xWXczVjfNgqrfK1f1Jkc5VMFSl/dR/P8AxLD2OZVYf3mRsnlbZDt27vu7qj2fe3fw1NIrKvzNu2/u1+X5qjK7kXDbfl+Wvp0fLAvzfMrfd/hanfLt3bdrfxU3cpDYX5vmbdTu/wAn7xf4m/vVEogC7fMX+Ld833vvVGq/xbf+BU5cbvm+9t3f3qdu3Kvy/KvzbanlAjj/ALu75d1KdrDc27/0GnK23O4/d/8AHaZIytIuPlX+9/FRylL4hyy/u9vy/wDfP8NOVvmbd/rP9r71M2fvlVvlX+Ld/DTlX95t+bc3/j1Yge4fs8/tGah8INUj02/3XnhWZl86Dd/x6t/z0j/+Jr6U+NnwP0H9obwzb+JPDVxbf200PmWuoRf6u8j/AOeclfn+sqrtbd823/vmvXPgP8f9S+DOqeW/m6h4buJP9K0/d80f/TSP+63+zXxWZZVNT+t4T3Zx/E+hwONi17Gv8J5fr2jX3h7Ur7TdStf7PvrdvJmtpPlZWqbwD4+1r4UeJrXXvD822RflurKRtsd1H/db/wCKr70+K3wl8N/tMeBY9e8P3UEWrSQ/6Hqir/rP+mc1fBvijwlqnhLWLjSdZsXs9UtZNskUv+9t3L/s1lhsTQzejLD4iNqnVHZyVsFU9tRl7p+gHwx+KWh/Fzw3HrGhzbJFVftVjJ/rLVv7rf7P+1XeabqO3r/qV+9/s1+ZngnxprHw58UWviDQbhoriP5Wgk+aO4j/AIo2WvvX4T/FfSfjD4dXVtIb7NqEO37dpsrfvLdv/Zl/2q/HOIOG6mWVPbU/ehL8D7vLMyjiY8sviPWlRXj/AIW3fMtV7i3jnhaN1VlZdrKy/Ky1l6fqWxfm+7/d/u1tbllVW3f7tfD8p9AfDf7UX7KDaXJeeLvB9vus5GaS801fvQ/3mj/2a+O7iLbIysu3b8vzfLtr9pJolnjZWVWVvlb/AGq+Kf2qP2TmSG68VeDbP93u86+09V+X/aaNa6aVX3eWRz1aXN8J8J6hEy3G5/ur96q8bt8rNu2t935vlrQ1aKS3vNrKyt/Eu3/0Ks1WXau37q/MtdRhL3YmgsS7vm/i2/LU3mM/+0y/L935ttQx/eVfl/2atRr97b8y/wCy23bWUJHNykOxt0exvm+8u1abuXzlZt+3d95qm8rbJt3Lu3f981DJu875mZd3zVUpcwRIbht8Mf8Az0qHeu5VZtv+7/DUnzO3zbt33dzNuZqZIkfzMjbWqoe6bxiQTO21W+b+L5VWmx/Lt+Zf+Bf+zU6RPvMZNvy/d/vU2Nt/zPub/aWtomh9Nfsp+HIb2z1LUkkiZlmVZl8ndIv93/gNfWVrrzRQrGmxVjX/AJ92+Va/Of4S/FDVvhZ4gj1TTZmlhZljuLZm/dzRr/DX6FfDn4g6X8SfDNvrGkXG6GRds0G7c1vJ/Erf7VdHMc0483vGkviabauyZF/3reSqreMrh7j7KzRLN95V+ztXVWsrfNuZm/3qbfaat/CvzeVNG26GRfvLQcpzK63ffaNt1t8tlb5vJZfmr5f+OXj/AFS/1y60GeOWzWPcski7laRW/wDZa+2tJ1ddXjaxv1WK82/d+8rf7S1578YPg7p/xB0OS3n2W2qR/wDHnqH91l/hb/ZavoMoq0aeIjKtH3TlxUZSp+6fBqxNE3y/Lt/i3V9Cfso/Gmx+HmqTaLrirFpOoSK0eobv+PWT7u1v9lq8Q8SeHNQ8KaveaXqlvJbX1u21lZfl/wCA/wB5f9qqDRZVf4Vb+981fvCwtHHYX2cPhkfAe3qUa3MfeH7UXwZvvih4bt9Y0G4ae6sY/M/s9W+W4X+8v+1XwoySRTTQzwyQTLJtaOT5WX/Zr6Z/Zk/aVk8PTW/hHxVcM2m/LHY6hI3zW/8ACscm7+H/AGq7r9p39mlfGNjJ4q8JRxprEKtJcWkSrtvI/wC8v+1XzWBqVMkxH1bEfBL4ZHoYinHG0/aQ+I+IWVk2qNtPm3MPu/N/6DT5ItjSK6vHIrbZF27W3f3aZINzbVX5m+VWr9Foz9p7yPAlGUdxu3c7MxK/N92l2/N8rUo+aRl+Vf4fmWmLuRt207a35uYyJ/4Vyx+Zm/hpq9N27nb83+zR8u5t7fLSKu5v/ivlqyBf3n3V+b5d1C7u+3av96nqnz/7TDbtowq7evyr92lEVxzDbub5tu7b8tL91fn3M23d/u0fwswVf7vy/LTlXb/sqv8A49/s0iRF+XazfMrfeVW27qfHEyN5e1d1C/eX+Lb92pNv95d3y/eouTzDN+35f+Bf8CqxD88y7tzfw/e+7Ue5dyr91v8A2WpNzJGsjKqtu27mrixX8M6MN/FR6R4d2vJp67l2ySR7f++q/TK1TZa26/w+Wv8A6DX5n+H3VbjT1Zvl8yNfl/3q/TK3+e3t/wDriv8A6DX8rY//AH2r/iP6ZzT/AJF+G/w/oiT5d1O2b/u/MtDf3acu11/8drlPhhP4aVdq/eoX+7Qu5P8AeoANv/fNOX5/loX/AMdpu/5t1alDm+78tLSfN70N/vfLUlh8rf71DfKvzU3+L/ZpzfNuokOPxHxH+05u/wCFvas3y/8AHvD97/davm/VomimmkdmZt3y/wB1q+lv2prdovi1ebfuyWcLf+hV826gv+lTL/Cu5t33lr9D4Ily4iZ08bx5sqw3KZO5k+bcv+7upY0/iX7v3l/2qVomRVZW2/wru/h/2qG3Mq7du7+7u+9X7pzH4F8Ixf8AWLtZt1QSL5sMkYjVvMjZd3/s1TM29lZdv92homik2/L838NZ1lzUzah7sjiYYo/mjbb81fqx+yb4vk8a/APwvdSybryzhaxm3fe3R/L/AOg7a/LXUrVYtSuFTcse75f92vuL/gnT4t83R/FnhmWTc1vNHfQxs38LfK3/AI8q1+CZ/Q5KkvI/YMFP2uHjI+yF3U5V/u1H/DtqT5kX5fmr4Q6gX5/l/h3V85/tvPs+Hej/AHV3akv/AKDX0Zs+b+HbXzf+2823wHoP8X/Ew+6393bWtL+JE5MT/CkfF/m/vG3/AHd22vWP2X/m+OXh9Vb5v3jf7TfLXkrP83y/8B+WvWP2VVVvjxoO7/nnNJ8v8Xy16VT4T5fDfxon6ESfNHur8ufGW1vGHiBty/8AISuPl/7aNX6heb8u7dX5c+Lvm8XeIG/6iE25W/66NXJhvike1mMuWMTJ3fd+9/ut8tfop+zWu34I+Fdu1la33Ltr869zeWrbd3y1+jX7NqbPgj4T+X/lz3f99UYz+GYZT/GOZ/aSt18vQ5NyrtmkVv8Ad214erNu+b5a96/aOi36PprfwrdKv/jrV4ONyLt+Vlr8RzCPLiJx8z+leH5f7NE7T4PwNceOo5F/5d7eRv8AgXyqrV9TR/6tf9pa+b/gbF5viDUpNrMywrH/AMBaT/7Fq+kl2v8Adr6jIKfuykfGcTVOatyjZEZ4ZF/iZWWvgvWP2WPH1xq2pTRaXE0clxJJG3nfws26vvZf7tC/J0r72nOVP4T85r0I1viPzF8cfDzXvh5qENn4g0/7DNcK00PzblZV/wBquaX91tZd3y/dr6f/AG6EVfEHhNm2sv2eb/0Ja+X9m/d+8+ZfvV6VOXNHmPk8ZSjRq8sTe8F+Btc8eX1xY6DY/bLqGNbiRd235d22u2t/2cfiNFdW8kvh2XbHIsjMsy/dVq7r9htG/wCFgeIPm/5h8bKv935q+0vm2/LWFWr7OXunpYPCQqQ5pEOmq1vp9qv3WWFV2t/u1ajX/vmo13P/ABf981J/D/tV559HEbs/3ar6ldR6dp91dS/LHDG0jN/d2rVpfu14v+1x48bwB8D9cukbbdXi/Y4drfNub5flrSMeaXKXE/M34reKpvHPxC17Xnk3fbLqRl/65/dX/wAdWvqz4G6Qvw0+ALaxKy/aLqOS8Zm/4FtWvj/Q9Dk8R+ItP02BWaS4uI4fu7ty7q+vv2iNRh8NfD/R/DdvtVZmjXavy/LH/s1+j5TQ9rKMInJmFWNKjKR83Xlw095NcT7t0kjSN/tVDG21lYN833fmWk+Xc235lZvvUfM//Af9mv2nDx5Icp+MYmXNK47f/ssvzbl/3aXzW8xmVd3+y38VRM6/w7tv8VSLtb7yqqr/AOPVpL4SInReGd32qRl+ZV+b5a+9v2R2ZvhXIq7f+P6avgvwuv8ApjbWXb/s199fslxKvwr8xV27rySv544wl/wox9D+ici/5Jz3u57QvShf/QaF+9Ru/u18ZE8tjv8Aa/ipv3P92nP/ALNLTAZ83vS0jdKc3zruqQuN+b+H71N+lOVNv3aP92gkNuxabt+b+9RTlf5vu0ANb5l3ba+Qf2xlji8daPM3+sksdv8A49X1833/AOKvkv8AbIX/AIq7Q13bv9Db7v8AvVjW2PreGvdxq+f5HyT4mT/TFZm+ZV+9WAy7ONwX5fmX/ZrofEjeVeMu1tyr/q/7zf7Vc+26X7//AH1X9M8My5sBT5v5T8T4vUY5tV/xMblJVRWk25+7975ajb7zbm2t/u1M38K7fm+Zfu0x9rdPvf3q+sjI+H5hvzMytLjy/vbf71C/6xfm+VV+7u/hprL/AHvvN/F/eqTzNisrqGj/AIl2/wAVbFDV+SNfl/iVt396mOyq3zfeb+JaTd8v+d1DfMu7722iwDfvDaVVf4floVuf4lX/AGf71GxfvY3fL/doXb33f7K/3acihyt/u/8AAm3UsfzzN/y1/wBmk2M7NTvvbcL8v93b81Y8o0x2zazfMrL/AHl/ip0Uu2Xbubcvy/e/u0xfm+X+63/j1Efzs3zVlylL4j1L4G/HDWvg9rnmQf6Zoc3/AB9aazfLJ/00j/2q+wvHnw+8I/tS+A7fVNLvI4NSjj/0XUo/9ZC38UMy/wB2vgrwP4X1Dxp4gh0fSbVry8mZV8vd93/ab+6tfoL8K/AOj/s5+A7ibUb795IvmXk7N/rJP7qrX5rxBGlh60auHlar5H12WTqVKcoVfgPgXxd4L1jwH4gutF1u1ez1C3ba277si/wyL/eWofBPiHWvBviqx1bw3NOusLMscca/N9q3N/q2X+JWr0D49fFeT4w+Lo5orNorWH/R7ONfmkmXd/49X0t+y/8AszL4ItYfFXiq1jl8RSLutbZl3LZq3/tSqzPMqOHy6+NXvSjt3N8vw8qmK/c/DE7TT5/GGo6XY3k3g/yLyaFZJoPti7Y2/u1esde8SWt9HZz+FZ9sny7YLqNvLavSLydol2xLumb7q1paPpC2W6aXa1xJ95q/m/E1Ly90/Uqcf5jjW/trb/yL9z/3+Wq9x/azKy/8I7c/d/56RtXpm/5t1ee/GL4v6D8HvCdxrWszKsar+7g3fvJG/wB2uWPNI2Pzv/bi+D2l+EtUs/EVlp8mh3GoSMs2n/Kyt/00+X7tfI+5VZm+fc33lr1D49fGnVvjZ4yutW1GRvsvzLa2m75YV/3f71eaw7m3Sbvut91vmr2qfux5ZHBX5ZFyP97937y7m/2qm2/MvzJ83zfK235ars0fysv8S/KtSb40k+Zvvfd3fequWP2TzPiJWaT+Fmbd/C1VpImeRdzLtX7tTfL827/gK/8AAqjvFbdtVW+793dWdyivJ8jblX+Lb96iZl+7/FRM21fMbb838TVHDLGsf91WZq0jI3iRzfw/N8zLu3U3fysjbl/h2tRcKqSMzfK237u6q8jsi/eX5l3fM1ax+EZYjZWhZWZV/wB37tdp8I/i7rHwj8VR32ls09nJ8t5ZN/q5l/8Aiv8Aarh43V1bay/3t1O/iVvm+X5t1b83KaQP1G+Hvj/R/id4dh1zQ7hZ7eT5Zo93zW7f3WrsoW37furX5e/CH4v6t8HvFEOpWDefZyfLfaezfLMv/wAV/dav0Y8D+PtH+Inhm11rQ7pbmxmX5l/ijb+JW/utW8Tmq0uX4TpNQsvP8tkbyJI2/dyLWhpOsrq1q1jeQ+RfR/8AkT/aWqsL/NuX722qt5Z+f5ciN5U0bfu5f7tVzcpyHG/GD4M6f8S9L+zzstjrEK/6HqH/ALTk/wBmvibxFoN94a1e60vVrd7bUrVtskbf+hL/ALNfo7peqLrMMlrdRql5Gu5lb+L/AGlrzv4zfCCz+Juk/Z7hlttehj26fqDfd/65yf7NfoXD3EUsLL2Fb4fyPn8xwHtI81P4j4VjTcrKfm3f7VfUX7L37TDeHJLXwf4ruG/s2RlWx1Bm3fZW/wCebN/d/u18363oGoeF9cuNJ1e1ks761Zlkgb/0JazJUjKyb1O7+Ffvbmr9YxOHw+aYfTVM+Qo1amFqH2z+01+zT/wltrJ4s8HxqusRr5l1ZRttW6j/AImX/ar4qeJopJElV0kVvmib5WVl/vV9U/svftQf2L9l8I+LLhmsW/d6fqUrfNC33fLZv7tdR+1J+zF/wkcd54w8JW+3VlVpLzT4F+W6X73mL/tV85gcZWyrEfU8V8P2ZHrV6EcTT9rS+LqfFis25l2s25dvzLTF3Rbm27v9qnbW+WNlbd93a3ystP2N+8/vL/47X39OfPqj51qxG3/j275tzbqB/dWTb/vUL7fw/Ltaj/a+9/vLXQSTLtb73/Avmobav3F+b/apxZUVcr/usy01m/76+638VZ/EZBG21W3MzMq7dv8AdqVU8z7uGZV/u1HF+9VmPy/3v9qlWXay/L/vNu+7TsNliT5mVW+Zf4abuVfu/d/utRww4bcrNuprNvbb/lqjlMBy/Kv+7/ndU8K/vPuq21vmb722mGJUZWZv4W+Zl/8AZalt/kkVt27dXNifhOvD/wARHomiy7IbeZtq7Wjb5f8Aer9MrF99jasv3WhVv/Ha/MXSZf8AiWxsrfNtVv8A7Gv0u8Lz+f4b0mbcrNJZwtu/hb5a/lnMo8uPqx/vH9MZh7+VYWp/d/RGsv8AeX71N3/NQtCpv/3q5D4ck37P4aH70fNu+bbQqf8AjtAB99flpy/JRvX738VDL8u2goNn975qG/2qb/d27ttO2feoLiG3601v7pobdR/6DQET5B/a4tfI+JGnzbfluNPXd/wFq+V9a+S8k+ZWXd81fZn7Y2nbbjwvqSf9Nrdv/HWr4/8AEVrsvGZfvMtfZ8G1fZ4+VOX2kevxPT+sZDSqR+yznW/eruZflb7tKqqu5VXZ/tM275qVmbdubZ8vy/8AAqav7pf4W/2f9qv6Ej8J/PXKCsv3m+7/ALv/AI9SM2xdzK33d3/Aqc25Pvf3dzbaYytt2q38VOXLIW8jE8SW67be4X7sm6Ntv/jtez/sP+L/APhF/jxptqW22+sW8mn/AHvvN96P/wAeWvJ9Wi+1Wckbf6xf7tU/A+vSeF/FWg61AzRNp95Dcf8AfLfd/wDQq/JuJsNrzdz9PySpzUOQ/Zhf9n+GpP4uaq2N/DqVja30DbobqFZo23fwsu6rSv8AN8y/981+Ps+gG7m/i+Za+af25Nz+B/Dq/wAX9ofL/wB819LfMvy18z/tzbf+ET8Lxq21m1Bv/Rda0pe/E48Z/CkfG823d/erS8K+KNS8G+JLPWtLmWC8s/mjlZflbd8u2s3d8q/3v7q1NZ2F1fyLDb28tzcfwxxLub/vmvRPkYfF7p7Av7XfxE8v57yxb/eh/wDsq8duLqa/uLi6nZZZLiZpJP7rMzbmq83hzVoo2kfS75VVdzM1u23b/erLjRVVWXa393b92ojGMfhN6s6k/wCIO2sysyr5v97d96v0c/Z1+X4J+Edn8VmrV+cexX3N83+9/s1+kHwB3f8ACmfCe7d/x5rXHi/gPQymPLV5jH/aEt2bwzCy/wAN1C3zf8Cr592/L8+3/wCJr6K/aATf4Lm+X7txD/wH5q+d9jbq/GM0j/tMj+juHZf7Mesfs+2rS3mpTfw7oY1b/vpttfQSv8v8O2vEf2e4G+y3Um3715/7Tr2/+Gvrshj+6Ph+IZc2KkI3z9aG+61Dfd+X71DK22vrT48+P/26P+Rk8Kt8vy2s33v+A18xMm1WX5dv96vp/wDbjXd4i8K7l/5dZv8A0Ja+Y1+Td/d/vbfvV6NKXunyOO/iy5j6M/YlXZ4+8Qbf+gev/oTV9oV8W/sPsv8Awn2vfKvmf2erM3/Amr7QXrXNX+I9jLv4I7Z7U7+L5qb8v8S0P3rlPWBv9mvg/wD4KKePFutc0HwrFJujs42vLjb/AHm+VV/9Cr7uklWKNpH2oq/M1fkX+0J40k8efF7xNrDfvYftTW9v833Y4/lWvTwNP2lQ2pR946b9knwg2t/EaTVHj3W+mws3zL8vmN92t79ojxKviHx5dWqsrW9iv2ddv3f71d1+y7o0Pgj4S6p4kvNu663XDM3/ADzVa8D1a6k1TUrq4dd0lxM0nzf7TV+v8P4b3+b+U+Pz7E8tPl/mM35t21vvfd+anM/y/L/C3+7TZn82Zt33f96m7VSRVfa1fpcfePzOXvD/AJXZm2ru3fNtp8f+sbcu3+9/DtpjNt/h3U+Pd/Hu/wBlqmXwjh8R0nhlN8km75WX5l2rtZa/Qj9l+y+x/BvR2/57NJN93/ar8/fC8TLG0zNu+98v93b/AA1+lHwf0v8Asb4Y+G7VV27bNWbd/tLX82cU1fbZpL+6f0rgI+x4epx/mdztP96msq7flo+bb8tHzf7tfNo8Ed/Dt/8AQaPyo2fw0f7SrWZItJu3fdpvdacu2gBv+6tLSt/49R9z7yrVAN2/eXbtoXa9O/i27qa3yf71BA3d/DXyP+2Mzf8ACaaKrbdv2Nv/AEKvrj5f7tfHP7YEqy/ErT42X/V2K/8AoVY1D7Lhhc2MXo/yPlvxQ7PdLsX7q/M38VYnyu+7+Ffu/wC1Wz4m3Nfbm2su3/d+asKNWZVVvvN91q/pvh6HLgKS/un4dxbLnzSr/iY7d2+bdikLRqrRux2/3lWlkVol+6vzfw/3aRf3rLt/vV9QfEW5RjqqR7WYK275VK/epi5Y8sV+Wnt88e5lZt33aT+L5FZf4fvU+YYwsy7fuf8AAlohX5v7zK1bFjYabcaBqFxdXkkGpRsq29sq/LItZu9tvzqdu7b8vytRGfMWVm2/d+Zv7tO2bW+9tb+LdTm27m3Kyt97/epI12qu75tvzfequYojY/L5jNuXdTvLb5W2sy/w0SIrN23fd3bqljT93tDPuX7yr/FRzFe6NWLf1+6vzfL/AA1t+DfBeoeOfEVroukW7XN5dSfu1/hVV+8zN/dp/hXwhqXjTXrPRdJtVub64+6v3Y1/2pG/hWvvr4W/Czw7+zt4Pm1LUJov7QaPdeahJ8rSN97y1/2f9mvl82zeGCp8kfeqS2R6uCwUqsuaXwjfhb8J/DP7OHgm61LUbiNr7y/MvNQn27m/2V/ur/s18t/HT49ah8XNYa3t90Gg28221gj+Zrj+622nfHr44al8XNYaG3aWDw/Cyrb2kf3Zm/vNXuH7LP7MLaN9l8aeL7Vft23dpunyqv8Ao6/89G/2v/Qa+FqVKeW0ZY/Hy5qkvhifUUqMsTL2FD4S5+y3+zT/AMIlDb+KvFdvG2tSLusbJl3fZVb+Jv8App/6DX01dXX2dVVF3TSfdWm3U6267tqyyN92P+9Wlo+keU32i62tcN/47X4vmub1sxqynP8A4Y++weDp4OnyxDSdI+z/AL6dvNuGb7237taCxb/+A1Y8r7zfw1xvxU+KGi/CXwjea5rV0kFvCrMsbNtaTb/CtfPfEemVfi58V9B+EfhW41rW7pIoVj/dx7vmkavyJ/aG+PutfHDxZJqV5JJBp8P/AB62m75VX+9Un7QX7QWtfHjxZNqV/NJbafDu+y6eq7tq/wAO5f722vKWl+Xy2Vot38LV6dKlyepjVl9kqzOs8i/Lt+X71EKsi/8As1NuvvbV/hX/AID/AL1RrL95X27f/Qq64w5jhkaUcu/5dzfe2/MtPj+ZWV9zMvystRxttZlb733vm/vUsf8Arl/vfe+VvvNto5f5jgJFdUXc25l+83+1UMzrt2qu5m/i/vf7v+zTY/kk27drfeZVp00rN8zfeVfvbty1L+I1h7xXkTZtX5mVf4l/hprIrR/MvzN/s02SX5drL8v3V2t8tDblX55Njfw7fvUom8okU3y/Kv3tv3f4v96oNu7crbt275atTIvkybF3L/F/eqP5du7726P+Kt/eJ5ZRGxp5UP3VVV/8dWneUyx/L97725fmp1vE0qyfxfL96rSqrQqyqzfw1rFFc3KVWRpW3Iy7W+b71egfBf4v6p8IPFC3lnJ5+l3DKt5p7SfLMv8AeX/arg/I2t97a33trU2PbEq/Mu7+Hb8tJS5S4+97p+pngvxvpfj/AMN2uuaLeJPY3Df8Cjb+KNv7rV00bearbfvV+aPwb+NeqfBbxJ9qt/8ASdHuG23mnt92Zd33l/2q/QrwX4y0nxzodvrWiXi3mn3C/wB35o2/ut/dauiHvROStS5DYurD7U0clvM0U0f3ZV/9B/3a2NP1SPxBDJb3G2O+j+aSPd/49/u1Rjbey/KtQ3ln58i3UDeVeR/LHOv/AKDVfD7xz/4jifjN8FrH4oaTtby7PxFbq32O9+6si/8APOT/AGa+J9Y0u+8O6teaTqNvLZ31vJ5ckTfeVv8A4mv0e0nUV8QxyW9x+61CH/WRbv8Ax6vM/jR8FLP4m6buRYrbxNax/wCi3v8Az8L/AM8ZP97+9/DX6Pw7xA8LL2Nf4fyPmszy7n/eQ3Ph9grsqvu2s235f/Qa+sv2Wf2nZNNks/B/jC8/0X/V6fqk7fND/djk/wDZWr5Z1LS7zQ9QmsdRtZLO+t/lmgnXa0f+y1QFPNVVZV2/wtu+9X6zicLQzTD26fzHy1HEVMLLlPs/9p/9mCHW7e68YeD7NYtUjXzLzT4N22Zf4pI1/vV8YEbfmZfKbdtZd3zL/stX1r+y/wDtQtazWPg3xfeLJH/qdN1Sf+H5f9XJ/wCytWp+1N+y+uqR3ni7wha+Xdf67UtNj+VZvl/1kf8AtV8zgsdWyut9Uxfw/ZkeliMPDE0/a0vmfGv3d235Qq/NTWXf8y/d/us33aVm2zSRorK27+L+GlI2KufvL/dr9CpyU43PnfhHRqsaqzMytu+X5t1MaPbK3zN/u09h/F83/wATSr5bMvy/+O1oRzD0bd8v/AqiZf8Ad3f99VMu3ftGf7u6oWb5o2Xav/AqlGcSQptZlX5Vj+VqF3Mzf7P/ALNSw7mj+TdtVvl+WnLLJuZlb5m+bbVlEkP3l3Mq7V/4Ftqxbsv2NWaRfMX7q/3lqpG67lxtb+7t/hqWFm2r8qrt/wC+a46sfdNqXuyO80H5tLjZW2ssbLt/2v7tfo58K7z7f8NfDNx97dYxq3+8vy1+bfhWVXs/u/xNX35+zTf/AG/4N6Gu75reSS3/AN3a33a/mLPYeyzSpE/pJP6xw/Qn/KeqLt+X+FqPlpq/N/vU773T+GvIkfHDvl/ip2/d/utTWX71H3vvVHKA+jctRN935qjkuFt4Wkb5VVd33qqXuxNacebQmp3y+9eP/Cv4ySeMviBrnh+4hRbeONrjT51b5plVtrbq9eX/AMerCFWNT4TsxGFqYd8sh33F203+Hcq037u5qF/8droOE8Z/at0ZtR+FrXiKrNp95HM3+63yt/6FXw74ogVZlk3fu2b5dzba/Srx14fXxV4N1zSWVW+1Wskaq397+Gvzl8QWrPY7pV2tG37xf7rL/DXqZPX+rZjTqfI+qUPr2S1aH2o6nDzKu3an3fvVBJ87bU+Xd/e+9tqzcbom2sy7lb5W2/8AfNU5H+ba/wDe/i+7X9M4eXNA/m3E05QqWDbv/vbf/Zqduba21tzbaaq/Ku1d3/xVSKyqvz/K391q6DjfxFeRI3bbtZod3zbf4v8AZrk7dWiVY3+Xb/wJa69tyt8u7d/D8tcxqkSwX0yt93buX/a/vV8ZxFQ9pR5v5T7fIavLU5T9Tv2V/F6+MvgP4VvGk3XFvb/YZt33t0bbf/Qa9Yb+FVr47/4J2+L/ADfDvirwy8i7rW4jvoY/7qt8rf8Ajy19jKny1+C4mHs6son38ojvmVfvf+PV8u/t1N/xTPhVdyruvJG2/wB7atfUH8PzV8t/t1N/xJ/CK7d3+kTNu/u/LWdD+JE4cZ/CkfIO7b93bu+Vv9mvZv2S4Fl+Nmm71RttrN8rf8Brxva27+6y/wDj1e0fse7pfjVb/L8q2czfer0Z/DI+Zw38WJ92XFnDLa3G+GLb5bfejX+7X5Z6lt/tS+Xaqx/aplXb/Dtkav1Sm2pbzM3/ADzb/wBBr8rdSbbfXzbv+Xqb/wBGNXLh/e5j1Mx92MSv/D8rbmr9IvgD/wAkb8I/NuX7Cv8AFX5u/wDLP5l3fe21+kXwFXb8HfCP8W6xXdWeK+EnKv4hR+P1v5vgO6/veZH/AOhV86/K3zbttfR3xy+fwLeRs23b5bbv+BLXzizbem3/AGq/Gs293FS+R/Q/Dv8Au57x+z7F/wASHzP711M3/fKqtewfw/eryX4B7k8Nwt/ekm/9Cr1z+Cvsckj+55j4TPJc2KmN+41JSqzI1G35a+lPmD5B/bkX/ipPCrNt3fZZv/Qlr5hV9u1m27W/2vlr6c/bm2v4m8Jqyr/x6zN838PzLXzC3z7vlbdXrUPhPksf/FkfRn7EO1/iJrzN96PT1X/x6vtT+7Xxb+w+n/FfeIm+VmXT1X/gO5q+0F+7XDX/AIh6+Wx/cjt+6h+9G75f4f8Avqm/N/wKsT1jzn9obxv/AMK++D/iTVlZVmW3aGH/AK6SfKtfkvb2U2rX1vb/ADS3F1Mse7+Lczfer7m/4KHePPsug+H/AArBI3nXE32y4Vf7q/d/8er5f/Z38L/8Jb8VtNV491vZt9qmb/dr6bKqX2jTm5afMfRHxWlXwD8E9N8PwbVkmjjtdv3flVVaT/2avmGba7NJt+Zm2qte1ftNeJl1LxhDpsEm6OxhVpF/uyN/9jXiO2Td87fd+b5q/bsioezo80vtH5ZnVf2lXl/lHTKq/K33ahZfl3fN/dXbU1xtWNV+8235VWq7fwt/D/s/dr6qB8xYkbazNuqaNGVfl/3mXd81Q7dir95W/wBr7tXrG1aXau35mbdurgxlT2NPmOzB0vbV4wO68D6XJqVxp9j95rqaOPav91mr9NtLslsLG1t1XasMKx7f+A18M/s2+F/7e+JmirtVls1a6k/4DX3grbPvV/LePxH1nF1aveR/SWPj9WwdDC/yxD/eo/8AQaPv/e+7Qn3l3VyHyo5l/u035fehmZvu1i2fjLR9R8SXnh+3vEbVLWPzJLb+Lb/erOUox+I3p0ZVPhNxqav93dTtu+m/71XEylEc33fu03f/APY077lC/wC7TMhvyp/8VQyfNQ3zL92je1AA3+zXxD+1Pdfb/i1fRhl/0e3jjbdX25/F8tfn/wDHDVP7U+J3iSZfm23TR/e/u1zz96cYn3PDEf38qn8sTxTxA/m6g2xWbb97/arC+b/e3f3vlrU15915J/eb7v8AvVRVfvMzbl3bq/qfJY+ywdOP90/njP6vtswrS/vMiZdrLv8Avf8As1DfKd235fu/ep7bd23c395v92kkjVNzf987W/ir3uY+WIV+Rt33v4aY33sfeaht33aft+X723+H+9WliiNdvzK33vu/7tC/Oy7l2r/DUn7tm+78qr/vUrReVJ/dbb9371IsYsSv91tq/wC1TtrNJtTd833VajEe3722Rvu7vl20z5nX/aVd1SOxJu2s27/vnbWz4R8Jal4016z0rRbVrm+uPuqrfw/3m/urTPCfhXVPGXiS10nRrV59SuPuq27aq/3mav0A+E/wo8O/s5+C5NQ1KRP7QaPzLy+bbukbb92Ovl82zSGChyw96pLZHs4LAyrvml8I74T/AAo8O/s8eCbjUNRmia+8vzry+l+Xc393/dr5T/aA+Ot58Wte+y2cktn4bt22w227/XN/eZab8fPj7ffFzVpLG13W3hu3/wBTBu/13+01esfsq/surqLWvjTxba/uV/eWOmzr95v4ZJP/AImvi5OnllGWY5hLmqS+GJ9FTjLE1I4bDx90vfsr/sxR7rPxt4vt/wCHzLHTZF+7/wBNJP8APy19YXF41rJ5fk/u9v7na3yt/s1NNL5UfyxrtX5VjWtDS9GbzFurr/Wfwr/dWvxXOs4rZnX55/8Absex+iYHA08JTshui6Qyyfarhf3zfdX+7W4v3qb/ABVk+LvFul+CPD91rGr3SW1jar5jMzba+aO8r+PvHmk/Dnw3ea1rNwkFnbx7vmbbur8hf2mP2j9Y+PHjC4uGmeLQYZNtrZfdVl/vVqftTftRap8ePEk0NvNJbeG7eT/RbZf+Wn91mWvn/wCbczM25vvfN/DXpUKXL70tyJz5Aa4aVvl+X5f+BVJHEzxx7mVvmqOOKZmj3bWb7u3b91a0lVljb5V2/wCz/DXVY8+VQxtQWRZNu1Pu/N/tVUbcytt+bctWtYRvOVV2/dqvDt2ybv8AdraMpRD7PvGhbp+73N87fd+ZqdHu8zb8zKzfdb5d1EcUbyfK33vlb5qk3/vPm2srfMrVnzc0jhkRsrbW2r8y/wDj1Nk/dKu1v723dtpzOu5vu/N83+9UbRKke3+Hd823+7US/lNo+6V2+95m37tO2sn7zbuVabcOqqyqyru+Xcvy0Rp/ut8vzU4nVEgkaTd88m5m/hqt/s7VX5d3y0+4XZI33VVm2rtpI/3u7aq10h7pes1XauGZWZtrfLWn+7Vl2/8AAfmrO099kLNu+Xd/D8tayuqqu9dvyr8v+fvUonPUKclr8qru+Vv73zLVOa12s25du35a2mSFvlVlZvu/N8tV5rdfmVt3+61LmHTqGT5rLJu3fN93dt3fNXo3wR+N2qfBnXvtUCtfaPeSKuoaezfKy/3l/utXnt1A3zNu+b+7UbRK6s21tv8AvVvGZ083tD9VPCvi3SfGug2euaJdLeabdL+7kib+L+6391lroI33LX5p/Av456l8FNekkVZLzQ7zb9usd38P/PRf9pa/Qzwr4q0vxlodrrGjXUd9pt0u6ORfm2/7Lf7VdPKcM6fLI0tQsGlZbi3k8i+h/wBXLt/i/u/7tbGm38evWrRzqsV9D/rF/vN/eWq8b7l3N95ao31lJLJHNayeVdKu5W/vf7NHMYS974jgfjd8D4fibY/aLdY7bxNbr/o9yu3bdL/zzkb/ANmr4yv9OutIuprG+t/s11G3lyQN8rKy/wCzX6P6bfrr1u0L7Yry3/10X91v7y15T8cvgjD8SLNr6yVIPE1uv7uRvlW8j/55t/tbfu1+mcOcQSofuK8vd/I+YzLLIz/eU9z4tZf3jL95f97/AMer6+/Za/adbzLXwb4wvNrblh03Up2/2fljkb/2avki+s7rS9QurG9t/sd1bt5cltOv7xW/u7aGRtqt5bMu773/AMVX6fjcHRzTD6HytGtUwlSzPrv9qL9l37Vb3XjDwbar521ptQ0uBV/eL/z0jr4/XducKCx+7+8Xa1fYv7Lf7Sq3H2XwX4rvP9KX5dN1KVtvmL/DHIzfxVW/ai/Zh3/avGHg2zVmVWk1DS4P4v8AppGv/stfO4DHVssxH1PGfD9lnp4jDwxNP21H5o+QNqu3C/8AjtInVVHysv8AdqWP/Vsyx7V/u/xf7VRK/wB7Zu+781foManP8J84OZNy/e3L/DTo33MrDcrL/F/dpI2X+6u5acrL8zL95fl3f3qsgD8waT+Klk+8q7vl/u7aev3fm27V/h+7SsnDbm3SfxfxbaEJDW4Xai/8C21Yj/dSNu/3W21Du/d/Pt2/+hVIu1GkVdu1fmrGp8IROo8M3XlKysu//aX+9X2x+x3rP2rwnr2lt961vFmXb/dkX/4qvhzwzcKt80bM25vvV9U/sf6zHZ+PtS01ZFVdQsfu7v4o/m/+Kr+d+L6HscfGp/Mf0fw3U+t8Pzpfah/w59eLTl+7/s01aNzfxV8gfNDtyr/FTt+7bUN07LDIyLum2tt/2m/hrxOz/aMkuNUuNL/4R2+/tCFm/cbl3NtrCvVjRjzSPQwuDniOblPcGf8Ai/hrhfjR4obwz4BvmgZftl5ttbdf7zSNtrn/APhc2ofL/wAUvqDM393+GsHUtS1D4m+MvD/2rT59P03T2a4ZZ/uySbfl/wDZq+Px+f4enTlGM/ePZwuXyp1IyqbGPrGkr8LdW+G+vJ8v2OZdP1Bo2+8sn/sv3q+km+9t3fLXkPxK8ON4o8C6xpsSr9okh863/wBmRfmWq+h/GTVNN0PT7XUvDt9PqFvDHHNLF92RlX/ar5vI+Iad5RrSPRx1H6zCLj8UT2bZ/t0fN/FXkdx8ffssMklx4b1FY1/2a6D4b/FW3+IzXCwabd2Kxru3XO3bJ/s1+kYbHUcV/Dlc+eq4CtRj7SUfdO8b5f4t1fBfx48Jf8Il8TNesVhVbW6k+2W//XOT5vl/3W3V96L/ABbtu2vnn9r7wh9q0HSfE0S/Np7fY7r5f+WMn3f/AB7/ANCrv5uWfNH7J6GSV4wr+zn8M9D4X1CDyLj725laqTO27crbv+A/drp/EmnRrcbtu5dv+7urmZn+aRlVv9qv6RyHHxxeDps/HOJcv+oY2pD+8Mkfy9zFvu/3vvUrMrfw/eo+VG+ZVWP/ANBqNfnZtzNur6vlPimOX9025f3Tfe+WsXXovmhmRW3bvL+793/gVbCxfKsir8zfe/2ap6tF5unyfd8yP5l3fdrx8yoe2w8ont5bV9niIyPWv2IfGC+Gvj5p9u82231i3ksW/us33lX/AL6Wv00XdFX4y+CfEc3hfxhousQN5U2n3kdwrL/Dtb/9qv2SsbyPVLO3vIm/c3UKzR/7rLuWv55zOlyVOY/WFLmjzFj/AGlavlv9upm/svwiu1dvnTNu/wCA19Sfw7q8T/aW+DetfFe10FdGmgVtPkkaRZ227ty/w149KXLU5jhxUZSpSjE+D13bvmZtrfxN/FXt37HL7/jND95v9Bmb/wBBq037G/jj5m8zT/m/2m+avSPgD+z34o+GXxGh1rVvszWP2WS3/cN91vvf+y12TnGUfiPFoYWrGrGUon0tfKyWNxu/54t/F/s1+WepOr314zNu/fSf+jGr9TLhfPt5I1b/AFitHub+H5a+Hbr9kT4gS3lxIq6ftaSRl/ffdVmrChKMebmPRx9KVSMeU8J3bo5Gbavy1+knwH3f8Kd8I/3vsMdfJf8AwyD8Qtv/AB72Pyrt/wBdX2R8LdBuvCvw70HSb1VivLO1WGRf9paWIlGUfdJy6hUp1OaRz/x0b/ih9Q3LuX93/wCjFr5z/wBlmXb/ABf7VfSXxuX/AIoXUvuvtj3f+PLXzW0u37v3a/Hc3/3qR+88Oy/2aR9GfAlf+KN09m/iWT/gX7xq9MZfu1538GYli8J6Xs+79jX/AMeZq9E3t8tfY5KuXDxPgM697Ez9Q2t/vNTt/wDEv8NNX/do2/KtfRngnx7+3NtfxR4TXcyt9nm+7/vLXzK27au5dv3a+xv2svhR4m+IOveH7rw/p/25be3kjmbdt2t8teCt+zd8Rtrf8U23y/8ATZa9OlKPsz5rGUqkqkuWJ6F+w+y/8LA8QRq3y/2eq/7q7q+zv93+9Xy7+yn8KvE3w+8YatdeINLbT4bizWOFt25WZWr6i+Xb8tcdX3pHpYGEo0uWQKn/AHzTWb+78tP/AIa5j4neKofBfgHXtclkWJbO1kk/4FtqInpn5s/tdeOV8afHLXJEZmtdP26fDt/hVfvf+PNXon7Iegw6T4V8QeKLpVXztyrJ/djVdzba+XdQvZtXvprp90t1cTNM3+8zf/ZV9haxax/DT9nO302JliurqFYW/wBrzPvf+zV+gZVhvhiYY6p7OkeA+LNbbxH4i1DUp/8AWXVw0nzf+O/+O7axmRfM+Vvlb7qrSt80i/d8tW/8dpWZWj2/e+b+H5lr9tw1P2NOMUfkGJl7SpKQ1kZVZWZvl+b7tRL/AAqu3+7Uzfek+bd5f97+Kod6/My7d38W6uyMjz2Gz5VVfm/3a3vDtkstwrfKq/8As1Y1v8rL97d/u123h3TW+XyI900jbYdv8TN92vieJ8d9Wwc19qR+hcHZZ9ezCEpfDHVn1r+x74SaKx1jxFKq/vmW1t2/2V+9/wCPV9LL8/8Au1yfwr8JR+C/Aek6WvytHCrSf7zferr6/ndbXP1DNq/tsS1H4QorIuvFui6bcSQ3WrWdtcL8rRTyKrVGvjLw+wZl1rT2b/rstYzxFOl8Ujzo4StL3oxNa4ulsLOa4lbasMbSM3+7Xyj4fv7rQfF2h/EiWZltdU1SS3uI2+75Mn3Wr2D40eObFfAt1Z6dfW15eahItnGsEis3zfL/AA1k+IPBEd/8M5PD8UaLJDZr5K7flWRV3V8DnmeRoTpxpyPqstw/sqcnU+1p8j2hv++l/wDQqP8AgNcD8J/iJp/ijwHpdxdahbRahDD9nuomk2ssi/LXYL4h0n/oJWf/AH+WvrsHmNKtTjLmPn8TgakaklGJob/4aFf5qq2uqWd7J5cF1BOy/NtikVqsN0r14y5vhPLqUpU/iD5ttNb7v3ad99aNn3mqzEhvJVt7WaZm2rHGzV+bfii/+369qlx/y0muppGb/eZq+/PixrK6D8OdevHZl227Kv8Avfw1+dOpNItnJN8zN5f8P96rwtKWIxlKEf5j73KH9Xy/EYmXSJw99uaTzFXb8zNu3f8AoNQQvtk+8zL91tv8NPl+9uf5Wb7vy/xfdqrIm2RWb7zf7Vf1Xg6fJRjE/l3G1fbV5SJtzRRybF/h27d27dUMn3d3935aVZfljZo/vbvu02Ta3y/M3zfers5TgYny/Nu+b/epfN2/Km5m/vUMu37u1m3VGzs+35du6riIkjO87fm+7t3fxUz5m2/d+b/PzUoVmZl8z5l+XcrVJDFvbay/M3/jv95malL3TaBHGjO3C/3lX5a2/DPhLVPGmtWuj6PatPeXDbVX+6v96Tb/AA07wv4V1LxlrVro+jRtc3lw3yx/wxr/ABMzf3a+/PhH8JfD/wCz74Nm1TUZEbUmXzLy9k+821fur/dWvls2zeGDhyQ96pLZHr4HAyry5pfCN+EPwo0H9nvwTNqWpTRtqHl+ZeahIqqzNt+6tfLfx++PV98VdY+y2UzW3h+3/wCWe7b53+03+zTv2gPj7dfFrVJrO1mlg8P27NtiVtqzf73+ytd1+yz+zJ/wmE1r4u8VW7RaPGyzWtlKu37Q38Mjf7NfIN08DTlmGYP3z6enGVeX1bDR90sfsv8A7LsniGa38YeL7dotLXa1jp8n/LT+LzGX+7/s19pXDrBCu1VWOP5ViWnSNHBbxx7VWGP5VjX+Krmj6a1w32q4/h+6tfi+eZ1WzStzy+H7K7H3mX5fTwcLBpOkSO32q6Xc2392v92tyNKNntWfr2vWPhzS7rUL+4S2tbdfMkkZttfKnqkfirxNp/g/Q7jVNUuI7Ozt1aSSVq/KX9rT9qrUPjXrjafpdxJaeFbVvliVv+Pj5vvN/s1Y/a4/a5vvjDr1xoug3D23hW3kZf3bbftX/wBj/wChV8vyf7O5v9nd92u+lQ5fekTKXKOZmbcq7mb7qrTli3N/eX5f4qI0kl+4zeWvzfd+7VqzRUmVtv8AEyttWu6J5tWoSWaqq/e2/L96nSfdb+Fl+b5mqRfvMq/7y/7tN81fLZVbbuX5vmpnHzcxiaxEzTbl/iqh8rbtzfK33ttXdW/dSbty/d+7VDzdu5V+9/CzVpGXvG/wx940oX/drsZlbduqT+Jtm1lZtzf3t1Rq3lfeZVbbu3f7X92po2Z5PlZfvKu5qfKYR5SRvkXdt/3lX5vlqq3yN5fzMq/N8tO3rL8u1v8AaXbULSs67lXa33fL3VHKV/hK7PtjXaqt/u0N5nkr+8b5W+bd/CtTMm9l+6rfdprKyr/c8v5d1Df8pvD+8U5l3SfN83+zUKpu+ZPmX/7KnXDfM25WVl/i3VCvyr93cy/L/vLWsYlx/vG1pr7Yd21VZvlb5vvVoLKrx7trfK3y/wC1WXp/7qFWj+Vf/Ha1o9zRsyt/s7aPhOWZNG275Wbf81Em5F8xV/d7dy/LUfzbtzfLtVd1SK6t5fzN/u1HLzEIqyRLLtb+Ld/u1Tkg8rdGzN8zf5WtZvvbl+aqrRfLub5Wq4xNIzMNm3r/AHZK9Q+Afx41D4La83mtJeeG7yT/AE7T933fm/10f+0v/j1ecyRbdqt/e+Xb83y1m3nyN8v97/vnbWvNI648so+8frN4Z8S6b4q0ez1jSLxL7TbpfMhngb5f91v7rf7NbHm+bu/4D81fmn+zz+0JqHwW1pobrzdQ8L3kn+lWS/8ALP8A6bR/7Vfop4d17T/Euj2OraTdLd6bdQ+ZDOv8S/8AxVdHwnJVpezLl1at9oW4tW8i+h+7OrfeX+61bFjfw+I4WjZWiuo2/eRf3aoxusrfw/7v8NVbiym+0LeW7eVfRrt3N92Rf7rVcZcvvROX4vdPP/jt8EYfiRax6hYRpbeKrVdsc7fKt4v92T/aX+Fq+NNQspNMuJLe6jeC6hkaOSKT5fLZa/SOz1KHxHYtuXyLyFtskbfejavHfjt8D4/iDatq2lwpF4ot4/4W8v7Yq/w/71fpfDvEEqHLQry938j5rM8s5/3lPc+O1aT5ZDu3L827+7/tf71fZX7LP7TP9qJb+DfF91tul2x6bqU7f65f4YZN38VfHNzZ3Wn3X2e8t5bS6jk2ss/ysrL96mTNJLIsj4Vo/lWRV+633f8Avqv07F4Ojm1H/wBuPlqFaphah9bftQ/swSIt14y8H27MsjedqGkwL93/AKaR/wDxNfJPm/Ku5V3fw7m+bd/davs39ln9ptdbW18G+Lrzbqir5en6hP8A8vC/882b+9/6FWF+1J+y+1n9q8ZeEbP9y37zUNLiX/V/3po68DL8fWy2t9Sxv/bsjtxGHp4iHtaXzPkxl2/LtoVtn3fvN8v3aVU+WT5v9lv9nb96mffXzG+b/Zr7+EvaHg8vKWMLuUbW/wBn/wDZpjN+74UL/D/vU3725l+X/eanR7l/hVl/i3VqYD42Zv4tzN93+GpVf94vzP8A+y1XX/a3Sbm/iqRf9X83/fW6s5RK5jR0+4WK+hZG/i+9tr3L4K+I/wDhHviR4Z1Ddtt47pY5G/2W+Vq8BtXb+Bvvfe3L/DXomk3DNbrJFtaRfmjl/wBpfm/9Cr8b45wn7qFeP2T9x8PsVGo6mEn9qJ+nzfLI277qtTVdmX5aw/A/iGPxb4N0PWFZX+2WsbSbf723a3/j1bnzf7dfklOXNE1xVKVGrKm/sjt//fNcT8QPhVpvjmRbxJJNN163+a31K0baysv3d1dx96m/eapqU41I8shUK9SjLmgeH2Pj7VvBupR6H4/22dwzbbfVov8AU3C/7X92u+3/AMO7crf3a5v9oy6t5fBtrpLwrPeahdRx2v8AeVt33v8AvmtjS7NdG0ezs925beFYd27d8yrX4NxTl6o1r0fikfYRm61GNQubdn/7VZOveJrPw/bs08i+Y3+rj3feq9Y6la6isjW9wk6wttk2sreW391v7tef+LEt9G+MngvVL1Vn02+3WMkUn+rWT+Fv/Hlr5PLcJKWJjTqGtKN9JG5pvhXWPiDIs2pNJpmk/e8pf9ZNXqmi6HY+HrNbezhWCNf7tXm2pJt+7t+Wj+Ft1f0bl+Cp4WnHkPmsXjKk/d+yDfeVt3zVk+KvD9r4t8M6pot6qtb30LQt/s/3W/4C1ay/e+Wm7F2/Mte0ebRqSpT54n5p+LtBvNLvNQ0u/j231jI1rMrf3l+XdXnV1EyyMzt833f92vs39rT4ctZ6hZ+MrOH9zdbbXUtv8Mi/6uT/AIF91v8AgNfJ/iDTVWTzE+ZWb5l3V+gcIZn9Wryw1T4ZfCd/FeBjmuAhj6MfejpI5eRtzfM3zN8u1qa0rK3y/e/3qsSLHuZl2tubczf8Bqqzeb/Du2/ebd96v3eEuY/n2VPlH7o9vzN8tMk+f5d37zb8y/8AxVG37y7VqRkX+6397/dqa8fdLoS5ZHF+U0UjQvu/d/L97+Kv1c/ZZ8Xt40+A/hW+lk824t4Ws7hv7rRtt/8AQdtfllrEXlaszLtbzl3bv9qvt/8A4Jz+LftXhvxV4ZeRd1ndLfQqv8KyLtb/AMer8H4hw3s6kj9cwM/bYeMj7G+X5qbt/wC+qN3/AHzR8v3v4a+CO8cqfd3bfmob73y/NS0n3aCBzfxU3ZvX5v8AepaRW30FAqLt+b5acvy0f7P/AKDR9/dWci4nnvxs3L4F1Lb/ABQ/+zLXzT821m3f71fS3xs/5EXVP7vk/Nub/aWvmeR9qyba/MM2j/tMj9Z4d/3WR9RfCddnhPS8tu/0ONq7pv8Aerj/AIc/8gGzZl+9aw/d/wB2uu3rtr7DJ4/7PE+AzOXNipSD7v8AeenN/s03eu37zVJt+X71e8eGR7vm+VaaqfxKzbmp26j5Xk/3aoA20fw07+Fv4qbv+9uqQ5QbpXyz/wAFAPH39g/DPT/D8U2241i42yKv3vLX5mr6mZf4f71fmb+3F4+Xxl8ZrrT4JPNsdFhW1X5vuyN8zV34WnzVYm1OPNI81+DPhX/hL/iNoun+W3lrceZIu7+FV3V7h+054oWXWtP0GD5o7OPzpFX+FmXb/wCgrWT+xz4XVr7WPEVyvzQr5MLf3WZfm/8AQa4f4ha9/wAJH4w1bUt21ppmVfl/5Zr8vzV+u5HhuapH+6fLZ1X9nSkc8zt95ty/+y/7NM+6zbP/AB3+9t+9Qv8Aqdy7fl+b/gP92hnWLdt2qq7fmr9NifmO0uYbt/eN8u3+Ff71O/1TR/w/xUSbZZPm+Vtvzf71Ot/m+Zl+Vl+7/tVMpckeY2pR9pItabYM1wrN/E396vpD9mjwD/wlXj6G6ljZtP0tfOkZl+9J/CteJ+H7BkVdq7mk+Vf7zf7NfoF+z/8ADtfh94FtVnjX+0rxfOum/wDZa/AeKsz+u4n2Mfhif0NkOBWS5ZKvL45nqC/K3yrTu7Ubd601O1fD8p5Mp80jx34vfAVfGl83iDRJEi15f9ZaXPzW11t/9BauJ8J6R4H1vUJNF1vwvbeHvFUPyzafPu2zf7UbfxV9Nblb5a5H4kfDnQ/iDpPl6tCy3FuvmW+oQN5c1uy/xK1fL5vl/wBZpy5fiPp8vzGSUaM9jibH4VeF9JvI7i30mOKaNty/N92usXd96uH+Duraxq3hORtWul1BobqS3t7vbtaSNf7397/eruv4d1fzfmVOtDESp83wnq1eaNTlucTcfB7wjdXUlw+jp50jbpNrfeauN8UeF/Bem3X9j6Roranrky7Y7aCZm2/7TN91VrqvjBrmpaD4ftZrKb7NbzXUdvdXKr80Mcjbdy16V4H+Hmj+CLNWs1+03Ei7pLuX5pJP9rdX3fCmDrY181SXuxKqV/q9P2smcL8GfgZ/wgt9Hrmo3DNq21lWCNv3cat/D/tV7Iu7bQqU+v3ahSjRjyxPi8XiXianMxjfd+81PoqJlroOA8T/AGsPEC6X8P7exWT95fXSrt/vKvzNXwv4mn22vk/Ltk+b7u77tfTX7XfiNbrxhpulq3y2dv5jf7O5v/sa+WfF06/aFVW/h+avo+GMP9ZzKMv5T67Np/2fw5L+aZzczfeZtyru+VfvK1MLrFuVVb7u35lp023+7/tfK1M3fMsjbWr+mKXwn8uy+IRn2svlKy/e+X71Cr8rbWbbu+833qk3Luh2sv8A3z/FUS7W/ib+996rBDfl/vNuX5mo3K7bk3N/s1N/Dtb+Ld8391qZ8y/KrMrN/Cv8VUIIdqbm3fvFre8M+F9Q8W6xa6TpNu1zfXm1Y4lX/Vr/AHm/2VqHwz4a1DxbrFvo+jW/2y+upPu/3f8Aab+6tfoD8Hfg9of7Pvg2bUNSmSXUPL8y8vZP/QVZv4f9mvlc2zWGChaHvVJbI9jA4KVeV5fCN+Dvwj8P/s8eDZNS1K4VtQaPzLy9nXb8391f7tfLv7RH7QV58UtWk0+wuJbPw3Zs21VXb9ob+83+zVj4+fHu6+K+pf2fZs0Hh+FvlX7vmf8AAq0v2Z/2cZviRqEPiLXIZIPC9u26OKT714397/rn/wChV8bGNPBRlmWYP3j6dRlX5cNho+6Xv2W/2YpPH11b+JvEtu0HhuFt1vaN8rXjfws3/TP/ANCr7sXybK1jjRVit412xrF/7LVe3W302zjhghW2s412xxxLtVa1NJ0trqRbi4XbGv8Aq4q/HM9z2rmta/2eiPvMuy6GCpkmm6Q1xMt1dKv/AEzX+7W40W/7vytTvl2/3ao6lq9rpFrNdXkyxW8K7pJGr5NnrjdY1a10bT5ry9mWC1hXc0jV+Vv7Y37Yt18X9WuPC/hy4ktvDNvI0ck6t/x9N/8AE1pftrftlTfEvUrjwj4SvGg0GFmjuLmJv9c33fLVv/Qq+Nrfb91a9LDYfl9+cTWXuRLPm/d+Vd38K/3akWDey7W+Xbt/3qht4l3Rxqv3m2/drUt7Xz1VU+bd822uyXLzHlVKgW/yRszRrt+98y/LV2Ndis3y7W/2vmplvFtkX5fu/e+apFVfMb7u1v738X+zUM8+RH5Ujbd38Xy7qhb+627b/wCg1PIm/wCX7ny/e/8AZqZM7eZu2rt/u1fxAYOsf6yNl/u/981myS7vus2771aGtMu7crf7Kr/DWPv/AHf3t3y/xVUYcx0/ZOhXd5kbf+PUv/LZdzbf9n/Zpqyq67v9r+KpFlZJN38LN8rN96s5Sl9k5IxI9u5dv/oNVpNy7tq7tv8AC3yq1W/4m/2f/HagmdfLkXa7Q7du7d/FVQ943RBvZP3bMu5t25f4VWmzMvlrub5WZl3f3WqNdryMv8S/xf7VG9vl3/8AfX96r5DTmKrJJKzNuXbu/i/vULtlbazL/wB9U2RV2t935fl+WnSbpZt3y/7W1a2/uhzGpp6L5K79u7au7bWkv3fmb+H7y/erP01/Nt9vyq27b/8AY1cWVV+b/a21h8UjGcuYtbPNVVf7zMq/7Xzf/s0+Fdiybd37td3+6tVm2rJt+WL5d27+GnLu2t93d91qn3onOWJNqbv4f4t38LVEsqvHuZmZpFak3NL+5Zf3jfd3fLTmT9yzKy/e3Mv92qjL7JRk3ibdq7Vi/hbb8ytWTeOvl/LtiX+7/s1vXyLKsir+93fMrf7Vc7qT+Vb/AHm3fxVvFHfQn7vKUfm/vV7V+z1+0PqPwY15bW9aW88LXTf6Vp/8UP8A02j/ALv+7XicnzM23cy06Pb977u7/gPy1083Kdfuyjyn68aH4h0/xLpNrqmk3S3en3i+ZDcq33lrUjbeq/eZvu/3mr84v2c/2ir74Pav/Z960uoeFbqT/SrT/n3/AOm0f/sy1+hOk6zZ6zptrqGm3SXmn3SrJDPG3ysrVZ5dWlKBaurVvtH26y2xX0f3W/hkX+61bWn39v4jsWZlWK8h+WSJv4W/irPjZW+7t2/3qq3FrMtwt5asq3ir8vzfLJ/stRGXKYfF7sjzv46fAyP4jWrahpKpZ+KLf7v/ADzvl/ut/tf7VfHFxBNZySWtxC1tcQyeXJBL96Nv92v0l0+/t/Edj5kC+VNH8skf8UbV4z8dPgVD48VtW0iNLHxRDHtkjX5Y75f9r/pp/wChV+ncOcQew/2evL3enkfK5nlnN+8p7nyCpZWj+X94rfKy/wCsVv8AZavtL9l/9p1fFENv4N8Wzf8AE2VfLsdQl+7dL/zzbd/F/wChV8X3EclpcXFncQyRSQyNHNGy7Wjbd/FTVn23EciNJE0bblZfvL/d21+l43A0cyoa/wDbsj5ejXqYWpZn1V+1R+zTNpM15428KQyS2bbf7S02JdzQ/wDTSP8A2a+Um+fb8qszfd2t92vtv9mH9pqHxpbw+D/F90q60q+XZ30nyreL/wA82/6af+hVxP7U37MX/CNNceMPCFi7aSzbtQ0+D71r/wBNFX+7XgZdmFbL631LGf8Absj0sRhY4mn7eifLMhP3f9r71OkfzVZU/wC+lp7bWjZQ3yr/AHf9mo13bm+6yqv/AH1X38Jc587y8pJGv+18u3+L+KkVd3yr/Ev/AHzSx7k8tl/i/wBWv96nRssTfd3bW2sv8S/7tVcklh3eYrKu7av96ut8L3vysrbvvbvvVyMasjKvmK23+JV+7Wnodw0VwvzLtb5drL/F/DXyPEOB+uYGpE+14Tx/1LMac/sn3x+yb4o/tHwTqGiysrXGl3HmL/1zk+b/ANC3V7x/Ftr4h/Zn8aL4X+JljDPIy2eqL9jm3fd3N/q2/wC+v/Qq+3Nmxvm+8tfzPT92bhL7J+v5/huTEe2j8M9Ry/Mv+zQ3zrTdyv8AxU5XXd833a6D5aJ4H4y8UWur/GBVnkVbXw/C0nzN8rSNWxpthrXxEuGaJW0/R9vzXLfekrU0H4H2Nl4m1bWNSuP7Qa6uGkWL/Z3fKrV6hDF5Ue2JVVV+VVVdqrXzFXKKeIr+0qn008fCnTjTp9jyHxF8FLzRJF1jwRfNZ61H8s1tP/qbxV/hZa4Hx94th8b+C7zT7y1fRvF2jyLfLYz/AMTRt83lt/FX098vzLXG/EL4X6P8RLXber5GoRrth1KBf3i/7Lf3lrCvkWHnKM4R5ZRKwuZe8vam54P8QR+MPCej61E25b63jmb/AGW/i/8AHq2P4tu371cn8L/CE3gHwfb6HLcLcrbyMysv91v4a6z5a+loRlGnHmPDxjg60vZ/CNbr/FTmT5aGX5vvU35l/hrc4zL8VeGbHxh4f1DRdSj82xvoWhk/2f8Aa/3lr88/Hng268G+INQ0HUl/0yxk8vdt/wBcv8Mi/wCyy1+j9eMftJfCVvHXh/8AtzS7dZde0uNm8rb811b/AMUf+8v3lq6dSVGUalP4on1GTYunHmwuI+CZ+feoQNbzMvltu/hb726s9l2sy/L8vy7v4a7TVtOW9t2kgZmb73yrXJTK3mbZVXdt3f8A2Nfv/D2cRx+HivtH5NxPkdTLsTKS/hy+EqblZflb+6rLuoX59qsrN93/ADuom/3t0f8Ae/u06T5tu5f9ratfc/FE+C+ExfESfLbyfNt3Mu7+9ur2z9hnxb/wjnx4sbOeZVt9Wt5LFl3f8tPvLXjurQNdWMy/Nu+9UPgHxHJ4X8ZeH9eibbJY3kMyt/wJd3/jtflHFGG15v5j9KyKr7Sj7M/Zb/0Jadu+tV7e8jv4YbiJt0NxGsyt/ssu6pv4flr8dZ9ISK9Rt8tCv83y0L/D8tSBJ95fmpu3e3zU3/gNG3f/AL1BQ5fm207/AGd1Rr/e/ipf4amQROC+NXyeA9Ub+H7O3y/8CWvmGZ28ub923yr8tfUXxm2p4D1Zm27fJb/vmvluZW+zsrN823d/47X5dmv+9v5H6xw9/usj62+H6eVoNqqr921t/wD0XXVfw/w1zfg9dumr/e8uP/0WtdF/d/hr7fLPdw8T88zL/eJC09flWo/ufdp3/sq17J5QNt+baq07+Lio2ehdu6gkdu30tNpN3zUFGX4u16Hw14X1TVJ22w2dvJMzf8Br8bfFGuTeI9e1DVJ2/eXlw1xJ/wACav0g/bi8a/8ACL/BG6sYpNtxrEy2a7W/h/i/8d3V+dfgnQW8S+LtN01VX99Mq/8Ajy19DlND2krmnN7OnKR9WeGYpPhp+zW115fkXl1Cv3fvbpPl/wDiq+cZnaWRWf8Ahbb/AL1fQX7TGsrpug6H4VRtu2FZptv/AEz+Va+fdi7lX5V3bfm2/wANft2R0eWk59z8zzqvKUvZjVdt25lXb95l/u1IvyttX7u3d/tU3/aZmWRm/wC+adtb5dvy7v4q+m2Pl4+8IsSyt8zKv+zWrpenSTzRttZVX7397dVWxtWuJlhVvlZvmr0bwX4QvvEetWOj6bGv2q6barbflVf4mavhOJM6jgqHJH4pH6XwnkX12v7er8Edz1b9mX4Xt4y8VLql5Du0fTdrfMv+sm/h/wC+a+2I4li+Va5n4c+BbP4feFbHR7Jflt1/eN/FI396uo2/LX4I5SnKU5faP0bNcX7Wfs6fwx2BW3/dp2/+7/3zTV2q33acyfNSPng/u/8AoNcT8ZvEcnhz4e6lNbtturhVtbdV/wCejfLXcff+8teM/tAaD4k8UX3hnTdFtd1us32iS5Ztscci/d3VyYmMpU5cp6mXqKrR9p8JRs9Z0v4X+C9L0+4ZpbpYf3dpH80k0jf3Vqq3/C0EtV8SQabbT2arubQN375o/wDe/vV3ngX4Sw+H7z+1NWmbVdckX5p5/mWP/ZX+7XoGz7tfC0+GKNSUqlb3pSPdxOYU6cv3fvHhf9s6P8ZvAutafZSSRXjQss1lcrtmt5F+78v+9XbfAvxVJ4q+GulzT/8AH5Z7rG4VvvLJH8vzf8Bqv8RvgzZ+L7pdY0a6bw54qj/1epW3yrN/szKv3lrlf2f9J8VeFfF3irTfEOm/ZY7xluvPjX9y038TR/7LV3ZVk/8AZleXs/hkXXq0MVhJWl7y1se5f3v71A/ipv8As0bvrX3J8Wwb7v3qjmuvIjaZm2rGrM3/AAGps/7Ned/HTxf/AMIb8N9WukkVbiZfJh/2mb5azqS5YnZgqEsRWjT7nxf8SvEzeKvG2sap/wAs5JmVf91flWvH9SuFurpm3fw/u66rXLjyIW/u7fm/3a4m4dZWjZdzLt+7ur9U4EwPuyry+0c/iDmCoqngIbRiQybdq/e+7u/3lqJv9Zub5WZfvf3qe25FZQy/N97/AHlqPymdd33trbflr9rPwSUuaVx21Wk52/3lWmyRMzMu39593/ZprOy7dv3du1WpzeZ97/ZqxfCHlbl3bl/u/wB5a2vC/hrVPF+tQ6PpNq1zeXDeWq/3V/vN/d/3qj8N+F9S8W61Z6XpNr9svpm8uNV/9Cb/AGa/QD4N/BbQfgV4Xk1TUWjn1RoVa6u2Xb8391f7q/7NfL5rm8MDC0feqS2R7OCwMsTLmfwh8Gfg3oPwA8I3WrapIjak0fmXl2yr8u1fur/49XzP+0N+0JefFLUv7P0uSS18Owsyqq7l87/e/wBmrH7QH7Qt98U9Qm0vS5ms/D8LNHtjb/j4b/4mo/2c/wBni6+K+qLqWrRyW3he3b5m/iumX+FW/u/3mr5GnGnhYyzHMH7x9IoyrSjhsNEufs5/s53nxQvl1rXI5bbwzHJuXd968b+Jf93/AGq+8LO1tdL0+G1s4VtrOFfLjVV2qqrRp9hY6JpsNjYQpZ2NvH5ccUS7VVa0NN0ttRk8yddtuv3V/vV+MZ9n9XN69l7tOOyP0LLsup4WnZ/EGn6d9smWaZdsK/NHHXSQ/wB2mqv8P3V/9lpt1PDYW8k0sixQxruaRv4a+Ssey/5R2oX9vp1rNcXEiwRwruklZtqqtfl7+29+2lceN7y68E+D7poNLhZo7q7gb5pm/uq3/oVbX7b37aU3iGa68D+CLxorONmhvr6NvvN93y1avgWaXz1b5drV6WFof8vJlfw4/wB4kkf938ysv93bTrf513Kzbfu/d+Wqe75VVl2t/eq1b7fMX/PzV63wnn1JcxqWsW75V2/xM1bUKbFVv4du7/erPsYtjN8uz/eX71X/AL6ruXdt+VW/iWuaR5c5co+Pcqqzt8q/7NO3M+5V/u/3qYqNt+f/AFn91f4aVtqs21fm/wBlf/HqzlzEEjN+73fxbapzf6xlbduXd/49U03/ACz3bvl+9ULbfLb7u1vmbbT5hMw9abdt+X5tv/Adu6suRfvK25a1NWRolXduZtu3d/erL3q6tG/3vu7q3jLlOqPwm43ys38Py/8AfNO2/u9yqvy/K3/s1H7xtsjbZV3bfl+7Ttm+GRvl+WPd8rfeWpjDlOSMhsjebu3bmX/aqu3zNu+V2+78tTSP5sbLu3N8vy/+y1DMreX/ABbfvbv7tT8MjpjLmK/+qmXd/F95mb71JM7fw/d+7/u0siMm5du1lXd81QTJ8rL/AHf++q35jZETfKzf7S7ab/dVV2sy/wDAaGlXzFVmbbTVfzVZd25v9n+KiK973iTYt03xr825f/Zq0o03Ku/+7/erNt3/AHaruXcvzblrQbav3VTa33dv8NSznkEisvy7flb5akVFdl+63y/725aa25tyq21lXdUjP5SqzM277v3azYco1t38Kszfxf7K05t3+sZtkn8Py/dWmtKrSKq/3fl/9mp2yN2/iZd3yr/7NS+ExIZvut/Ft+X7tc3qm7y+FX7v96ukk3JatuZV2/xMu7cv92sHWlVm2/L8vyr/ALK1tGXunVSj7xitF97YyttXarbqF+78y7v9mnKrNuZvu/3vu1Hub5m+auiJ6NiSH52Vnb7v96vdv2cf2irr4Qah/ZureZeeE7pl8yDdua1b/npH/wDE14Su5/lZtrfxL/tVNHL91lbb/FWkZEfFHlP120fVLPWdPt9Q068S+sbiPdDcx/dkWtBWWVvl/wC+dv8ADX57/s5/tD3Hwl1L+ydZkln8J3Tbmj27ms2/56R/7P8AeWvvrS9St9Ss7e8s7hbmzuo1khnibcsit/FVnn1aXJImvLeS3mW807at4rbvKZvlmVf4Wrcs7yHxLY7kVYryP/WRt96Fqzfv/MrbW/3apzQTQXX26wbyrpfvfN8si1MZcphbm92R5j8ePgRH48tZtc0iHyPE1rGzNHH8q33/ANlXyHNayRNJDLugkjbbIsn8NfpNZ6jb69b+ZB8s0bfvFb5WjavDf2gPgevjW1uNc0a3WLxFbqzTW0fy/bFX/wBmr9R4d4i9lKOGxMvd6PsfJ5nlnN+8p7nyZGzJIsiyNFIvzRtH8u1v7y7a+4f2Y/2mYfHlvD4R8V3UX9vLH5dvdyfd1CP+6y/3v/Qq+H5ImSRoW+9G23b91l/+ypYWayuIZIGaKaFlkhniba0bf3lav0rHYKhmdGz/AO3ZHzmGxMsLU5ZH03+09+y+3hKa48WeFLNm0eRWa8soI9zWrbvvKv8Adr5gX59siKv95WWvuv8AZn/aTj+IdmvhXxXJFF4gjjaOGSTb5d8v/wAV/s15f+1F+zTN4Pmm8XeFLOSXQ5GaS80+BdzWrf3l/wBmvn8uzGrga31HGb/Zl3OvE4WniIe1pHzMqr8uG27v7rfepdqpIu7btb+6u2hUVf3iNujb5ty/xf7NNVGiPy/L8v3q+8i+Y+el7vukivvb5v3S/N93+KpIZfKZZPu7fvbqYq7GVl+Zl+Vf71JHKrfKq7vl/wB2s60OeHKaUansp80T0zw/qMzW8cyMyTQ7ZFb+63/7Vfot8P8AxbH438F6PrkTKzXUK+Yq/wAMi/Ky/wDfVfmV4Vv1i/ctJsj+9G33fl/u19d/sh+NViuNS8Kzzf65ft1nu/vfdkX/AL521/Mef4H6hmMv5ZH9MYar/bOSwq/bgfTi7v8A4qn0z7vy/eo/9mrxeY+KkOb7v3loXb/DR/s/w07au7a1BY7/AGf4ab/Ev92j7jUNtoI5gX73y0feoX/epzf7NADf92j71Hy0LtSgsP8AaoVtjcfeo+ZvvU1tu75qsIuzPkn9pb4Lf8I1fSeLNEtf+JLdSbtQtol+Wzkb/lov+y1fMeuaM26S4hVdqt93+8tfqZeWUOo2txa3UK3NrNG0ckEnzKytXxH8cvgtN8MtUkms/Ml8M3jf6PP/ABW7f88W/wDZa9DLcyqZZiOeHw9T7Cm8PnWE+pYn4vsyPmmRf3m1VVdu1du6mt8v3G3N/D/tV0WqaC0UyyW6s38O2sP7KsUnzb9v8LL/ABV/QmWZrRzGjGUJH4bnOS1ssrShOJVk2su7duVv9quNvLfa01u3yxruj3LXZSfwr95v4v4a5fXk8rUGZfuzLuX/ANmri4goe0o838prkVflrcp+qn7MPjVfG/wN8J6g0m66t7f7Dcf9dIfl/wDia9IvtZsdLjaS6vIoFj+Zmkbbtr8tfhL+0x4o+D3gvUvDukRwNb3U3nRyT/N9nZl2tt/vbq5fWPF/jb4oagzXmoajq8jfejj3eWv/AAFa/EZ4OUqkj9F9nze8fph4g/aT+G/hqZo7zxRaeYv8Mcm6ubb9tL4U7mVPEDN/ebyWr4T0H9nHx1rKxsmi/Y1/vXLbf+BV1Fr+yD4ul+afULGD+9+83f8Ajtaxy1k/u4n2tp/7W3wr1Gby18VQQN/03+WvQtB+IPhvxLCsml69Y3yt91Y5lZq/Ou4/Y/8AF0S/utQ02df9lmWsO+/Zz+JHhxmuLXTWnaP5t2n3Hzf+y1nLK39kL05H6oK3yrt+Zf8AZ+ajf826vy10H4//ABY+EF5Hby6lqMSr/wAu2txs0bV9HfDH/goJoureTa+N9Jl0iZvvahafvIP+BL95Vrgr4GpTiWofyn0F8ZP+RB1ja3zLDu/8er5dk2+XtbdtZvu19GePvFej+L/hvqWoaHqUGq2MlizeZbSblr53h2vNCrLu3TLX5Fm8eXGS9EfqOQe7hZH194TXbYyL/FuX/wBFrW4rqv3mryvXPjT4T+GVjef29qkFtNC3ywbv3kny/wB371fOvjb9vy+1KaSx8FeH2/u/ablvm/75Wv0HJ8HWrYePLE/P8wX76R9vb/KXc7eUv+18tZOoeLdF0hWa81axtl/6aTLX516h4j+O3xQkaR5tTtrdl3bYG+zx/wDxVYbfs0/EzW/mu5IpW3f8vN40m1v+BV9RHKqn2pHm8sY/aP0Wm+L/AIJik8t/FGmK3/XwtXLH4keE9SVfs/iLTZf7q/aFr81ZP2UPiAn/ACz05vl/57fdrH1j9nv4iaDC0z+H554V/wCfSRZNv/fNEss5ftD5af8AMfrFb3Ed0u6CSOeP+9E26nb/AJdtfkLpPxB8cfDS8XyNa1rQ7iNv9XctIqt/s7W+9X0Z8Lf+ChOpaXGtn460tdXhVfl1LT18ub/gUf8AFXHLA1Ih7L+Ux/8AgoJ48XWfiFpfhmKT9zpNu0ki/wDTST/7GuD/AGUPCi6t44bVJY2aGxjaTzf4d33fmrzH4meMm8fePNe8QO3zahdNNHu+8sf/ACzX/vmvpb4B2UfgH4K6p4gl2xTXEMkiszfwru2/8C+avscqocqOTGS9nTUTzf4xeIf+Ej+IGpTK26G3b7LGu3+Ff4v/AEKuE+Xa3y/e/wC+as3Fw08zSHbukZpGZm3NULMu3c/3fu/LX7Jg4exoxifkOMn7atJjViZWX5mVW+VatLA1wy7/AOKnWNr++VVVWb5tytXUaXpEdlHudd3y7l/i/wDHa8jOM4o5fRk5H0mQ5BWzSrFR2JNH0tYmjjVWuZpvljij+Zmb+6tfcX7OfwZXwDoq6xqUatrl4qs38Xkr/Cq1xf7NvwH+ytH4o8Q2vlN/y52Mv3o/+mjf7VfTi/d/h21/PuOx1TMK/tZn7ZXqUMqw31HCf9vSHN9371Gz+7TV+X5qd9yuA+TlLmBf96n03+GlX/aoJD+L5vmp2zctNXp/DUn/AKD/ABU5FiUUmz+Ghvu/MtIkPl+7R/vNQu7b/s0baQ+YP4fvfdo+Xa3zUtJ9z+L5qZI371fJv7XXjJb/AFzT9BgkXbZr50yr/eb7v/s1fUmuapDoml3V9cNshhjaRm3V+dfjbxLN4j8Rapq1037y6mZtv+z/AAr/AN81jLmrTjRjvI+yyChGDli6nwwOF8RXu7dGvzKrfw1zLOu7a21l+ZlrS1iXzbhWX5mZtvzVRji81lWParbm3Lu+8tf01keDjgsHThE/BuJ8wlmOOqVSv8u1W+6u7b/vUR/Iu75mX+Jqkby2X5f4f/HaFiZmZdv8P3f4f96vp+Y+LiMWLMbbtu1vlZtv3a1/DPhe+8V61b6XpMLXl9cfLHBt/wDHm/urTtB8Oah4o1i10vTYXn1K6/1car/303/Aa++vgr8E9F+B/hdtS1ZopdWkXzLq7b/0Ff7v+Wr5rNM2jgYcsfelLZHt4HA+3lzP4RvwZ+C2h/AzwrJq2qSRtqTR+ZcXcv8Ayz/2Vr5r/aG/aHuviXq02l6TJ9m8Pwsyrtk+a42/e/4D/wChU79or9oS8+J19Jo+lyeV4djk2ttb5rj/AOx/9CrH+AfwF1D4ya8s0q/YfDNrJ/pVyq7fO/6Zq3/oTV8pQpRw8ZZjmEve/I+kvKp/s2GiXv2e/gBefGfVI7y7WWz8L27briTbt+0f9M1b/wBCav0A0/S7Hw9pcOn6dbpbafbqqrHGu35Vpug6HpvhTRbXSdKt0sdPtY/LWNfl+WtTTbBtUmVnX/RY/ur/AHq/HOIM/rZrW5V7tOOyPvsqy2nhKd/tdR2k2DapIskqstuv3V/vV1Cou1VWo40VF+RdtOuJ47eFmZlVV+ZmZvu18Ue8yO8uo7WFpHkVVVdzM38K1+df7cH7a8ksl14F8F3jR/ejvtQib/V/7K/7X/oNan7bn7Z/2NbrwT4GvFa427bzUIm/1f8As/71fnTeXDXt00jMzNJ8zM1ephqHN70i/wCHHmkR3F0275pmZv7zNVHzVZmbzPvVYm/vbdsi/wDfNQMytub+833dv3q9X7JzSlzCKrJuVf733t1XrHduZW+7/wB9NVOP+993+HdWlZo3kqzbl+61EonPUNizTytq7fl3bvvVa3/Nu+6yt8rVBbu0scn91W/hqX5l8uPd826sPtHkSJFRZf7qq1Rsrfxbdv8AdqObbuVh/wAC/u1NuV/lVlWgzkNZlf73+183/Aah2s8e52Vvm+b+Gpo23SfJtX+LatV5H+8275l+ZV/u1MY+8KPN9ox9alXcv7xlZvlXb/6FWXHE0SszfK33v92tLUkVlVf+AttX71ULd1+ZW3bW+auqPwnZy+6bK/Iyq33W3Mzfdpy/KvyrujX/AGf4ajVd392pNzfM33W/h+auc8+MR0zRvt27VWq7PtXd/wAtG/ikX5VqTytn3lX5vu7v8/521CyL93+Jf4Voijupy5YkPzOvzMrf3f8Ae/u1XZfm+barbf4f7v8Adp/lMy7f7v3qWR1+Xcvyt93bR8J0w94rbWRdu7bu/i3f+zVFG3lNtVl+b/gNSNt8v/V/M25f/sqcsqs21W/2q1XwlOP8psWMW5V3Myq33l/iq1G+2Rdyqu35tv8AFVWFP3f91v7tWoVXcyt83y7vu/NUSkck/dkOVvlZVZVZW+VqPNaX5WVvm3bdzbqNvm/Kjbfl2/K1S7Pm/u7v4VqfhJ5hkO5Pu/8AfX96pF+797bRI2zdI33vu7ttR79si7f4f4tv8VEjL4hrfd3fxNWDq371l3bW27mZa3ptvyqm77tYOpbm+X7yr91l/u0W5jrpRlzGRJ+6m3fdX/aaovlXb/vfxVYk/e7vmVl2/d3f+PVX2/N93/vqumJ2EyuqM33fu7fl/iqaPb8quyr81VV/dL833v4larCpvZfm3/Nt3NVFo0IdzMq/xN/FXvH7Of7RM3wsvpNH1uSW88J3Em7b96Sxk/56L/s/3lrwe1l3Tf3vm21aXau3ay7V/u1XwnPL+8fq9Y6la6jZ295ZXEdzZzKskNzE25ZF/vLV6P8Ae/LtVd1fA/7O/wC0VN8MtQXQ9cmkufCdw3y/xNYt/wA9F/2f7y190WN/DeW8N1ZzJc2s0ayRzwNuWRf9mr5eY4pwsTXEVxa3i31lIq3C/LIrfdkX+7/vVsW9/Drlms0H7q6jb5ov4o2qjH+9X5fvVn3lvcWt0t5YSLFcL96Lb8s3+9Vx92RlL3vdPJfj58Cl8TQ3XiTw9a+VrS/vrzT4l+W82/xL/wBNP/Qq+V2VoJGV9y7Wb+H/AFbV+jmn6lDrlr9ogZYpo2/eKrfNG1eE/Hj4Cx+Jo5vEHh61WDXI1aS602Jflul/iaP/AGq/VOHeIOTlw2Jl7vRnyGZ5ZzfvKZ8uQvJbyRzRXEltNHIrRzxt80bfe3LX3P8As0/tJ2/xIs4/CfiiSL/hIvLaOOWX7uoR/wC0v97/AGa+GI18ptr7mZfvLt27dv3v+BVYsbqSzuIbiKRraSNlmjaOTy2jb+Ha1fouYYCjmNHTf7Mj5vDV6mGqcsj6J/ag/Zkk8FTSeLPC9u8ugszNdWiru+xs38S/9M6+bPmZdy/MrfxL92vuv9m/9oy3+Jtn/wAIr4maL/hIljZVnlj2x6hH/d/3v71eQ/tOfswyeA7ibxV4Zt3k8PzSbrq0VdzWLN/F/wBc68HLcxrYGr9Rx2/2ZdztxmFjWj7alsfOe1pW8z+H+L5vvU35dv3vvL92m7dzNuXcrLuoVlaRW+7/ALP96vvI+8fPmppd7HFeRyP95W+avUPAvi268L69puuad/x8WcizL/tL/Ev/AAJa8ls9rMzfw7f+A11vhm6VI2hZd/8AstX5dxjlXt6H1iHxRP2LgbNvYV/qVb4Jn6i6LrNn4j0Wx1awk82zvIVmjZW/hZauK6p8tfNv7I/xB821uvBd7J80e6601m/iX/lpH/wH71fSH8dfiVGXNE+kzfBSweJkvs/Z9CT79Gzc1NXdt+Whd38NaHiDtm3bQvSjZ83y/PRv2rQHKOb7u5qG/i+bbRj5dv8A7LTW+9taiIAv3vmo/hoZ9q/8BrJs/Fel3viCTRYr6JtSjj877Nu+Zl/vLUylGJ006Mpx92JsN93bupf4aY33flobci1RhKIf+g1R1rRrHXtLuNN1K3jvLG4XbNBKvystXPvrTmX5flokOlOVKXNE+H/jZ8Eb74X332638zUPDMzfu7vb81q3/POT/wCKrwvWtG/dtJAvy/3WWv1OvrO3v7GazurdLq1mXy5oJF3Ky18i/Gz9m668K/ata8LwveaLu8yay+9Ja/7v95a9PLsyr5ZW5qfwn1vNhM8w/wBWxn8T7Mj5HkiZWZWX7rfMu6qd14cuvEd5p9npy+feTXHlqv8Avba7zVNGhuF85VZWZm2/3f8AvmsOH7ZompW91bs0U1vJ5kc6/wAO2v2bB5xhs3w/s+b3j8vx2Q4nJa/tIx5o/wAx6Z4X/Z48O+BbW31LxvrCyzL/AMuPmKq//Zf7tbV58ePD/hWNrHwloMW2P7s8kar/AMC/vV4rq2t6lr2ofar+8nnmZmb5v4f93+7WesTN/F95vvLXVhskofFM8avnFZ+7E9K1b4++MtSbbFqEVmvzf6iGuduviR4mvWbz9e1CWRmZd0Um1q5lf4dq/wAXy/LUKs23afu/xL/DXtwy7Dx+GJ4U8wxEpfEdVD8QfEkEnya5eSyL8v8ArmatrT/jn420tl2601yqt80F3Grblrz3/ln/AL393+7Uu35v/Qf96ieX4eXxRJjjsRH4ZHuun/tJ2es28en+MvD9tfW7NtZoI1k2/wDAW/8AZaq6x8BfA/xVs21L4c6tFpl9u3SabO26Pd/d2/ej/wDQa8ThRtrbmb/gLVa0+9vLC8jurWaWzvI23LPHJtaNt1eNjMgo1I81PQ93B53Wpy/eHtn7NPhnXvA0PxU0PW7GfTJI9NWRoG+7I3zfNH/C3+8tddYp595Yx/xNNCv+78y1l/C/9oeHVm/sXxu0arcQtarqW3asit/DJ/db/ar0qPwXpfhVl1TUdUjbTbX98vm/L8q/dav5u4l4axcMdzU6fNzH7Xkef4b6rLmkcL4+/Zzj8c/GTxBr2r33/ErmmVo4F+9tVV/iqxHqPwx+EEP2ezjga6+9tWPzpP8Ae3fw15r8Vvj1qXjLVLiHS5Hs9J3M25fvSf8A2NeTSS+a0knzbm/ir9oyDh6rTw1NV/d934T8xzXPIe2l7H3j3nWP2oLyVW/svR0ij/h+0yf/ABNcreftD+MLqNmS8gtm3f8ALOH/AOKry/7ysyL8v+1TVlba3zL8zfNX29LJ8PD7J8lVzevL7R6J/wANAeNol3f2srt/tQqy1qaX+0z4wsG2u1pffxfvIfur/dryXzWdv9n+JloZm+Zf4l+8v96umWVYeXxU4mEc1xP8x79H+0jpviaH7H4q8J219b7dreVtm/3vlasXVPg38L/ir5kngrWl8L64y7v7Pu/9XJ/2zb5l/wCA14/9zy/4aas7bdyt5ci/Nu3bdv8AtK38NeRicgo1P4funp0M8rUviKviL4UeJPBvi630PW9LktppJFWOX70Nwu770bfxV9HfGiVfBvwn8O+GbZVia4VfOib+6q/NXI+A/jnfaXDDpvii3XxLpMcitG067ri1/wBqNm+9Wf8AGjxlb+OfFy3GnSLPp9rCscLfd+b+L5f4a8rD5ZPC1oxl8O56uIzGOMo+78R5+22Vd3ytu2sv/wBjUlvZs23Z825v+BVYs7CS4kVfLbcq/N/s/wD2VdRoPh64uLy3s7O1a8uJvlWCBdzSf8BrpzbP6GXU7KXvGuTcMV8zqc0/dh/MVtJ0nyNsjbW3Mqqv3q+pf2e/2e/tTWfibxLaqsa/vrWxZdu1v7zV0XwR/Zuh8P8Ak614ojjn1Tb+5tPvLb/7X+9X0IqKv937tfiGOzKvmVTmqH6rKphsoofVMH/29II4lRdqrt2/dp33aP4flo/i4rzony8pe0Hbt/zLQu7btZab9z71V9Q1K10uFpry4S2jVd26RttEpRiXCjKr8BcXpR97bXL6T8S/C+uX32Oy1yznuN23yvMrqPuN8y/N/FUxqRl8JdbDVaP8SPKCt96nL81N+826nbq0OMG+9uVflp3zU1WXbtpf4fl/4FQAUn8VO+7/AA03+L5qAD5npv8AwKjutU9W1KHSdPuLy4bbDDG0jN/DRI3pQ9rLlPB/2tPiCul6Lb+GYJNtxffNcfL92OvjfXrjyofLZt0kjfK235a7r4jeNJPHPjDUtYuGVlmby4Ym/hjX/wCKryPWL1bi6m+b5Vb71fV8K5b9exftpR92J9HxFi45JlEcNH45mfM/m/Lt+amK6ou1o23M33lpWTzV3blVd3+7TmiWVlb7y7flVWr+iqcfZx5T+ZaspSlzAsTS/Kn/AAJV+622tDwz4f1LxLqlrpejQy3l9cf6uNW/u/xN/dWjQfD+peLdas9L0i1+2ahdSbY1j/h/3v7qrX318E/gjovwM8MtqmrSRS6w0e66vpF+7/sr/dWvCzTNYYCnyr3qkvhid+BwEq8uZ/CO+CPwR0P4GeG5NU1RopdWaPzLq9Zfutt+6v8A8TXzn+0J+0JdfEvUptH0iSSDQ49y7om/4+P/ALH/ANCo/aG/aMuPiNM2l6NI8Xh+NvvL8v2j/wCxrlfgb8FNU+MmuNborW2gwt/pF6v8P/TNf9qvk6ND2EJZjmMtfyPoeb2ko4TDRJPgT8Cr74yeIvuyQaDbsv2y7+7u/wCmcf8Atf8AoNfoNofhzT/Buj2uk6Rbx2djbrt2r8tSeF/Cul+BvD9vo+k2621nbrt+Vdta1jYSatJ/dtV/i/vV+QcQcQVMyrcsfdprZH6BleWQwlO7+Ibptg2qTKx3Lar/AOPNXWW6LFCqqu3b92o47VYI1VF/75qSSVYlb5trV8KfQBNOsUbNuVdv96vg/wDbe/bDbQYbjwX4Pul/tCT5bq5X/lmv/wAVWx+2R+123hKG68J+FLhW1Rl23F2rf6la/N3XL+4v7pri4meW4ZtzMzbmZm/irtw1DmlzSCUvZmbfXUl000ztuaRmbczfe/vVnzK3nLvVVq1MrIvzfeb/AGaozN83zbV3Ltavc905OaUhk3zK3zNuqt/rdy/wqtOuFZdy/wANNVmXay7v9paZEpCw7Ubb8rfxVv2MW9Vbdu/irn1X+78ys33t23dXQ2u3b93+7uqGc1WXumiqq+7Hyr/CzfxVN8z7VVW3Lu3bfm3VDIjJuX/aWpGddrK0iqq/L/wGso/CcgN/FH823/vmo9+5l/3tv3flanSNs2/u2+X/ANCpZvvKzL8v3d1EeY5ZR94Z8vzN8u1WX+L71R7W+VU+VW+9/DUi7d3zfKu35aa22JfljX71TKUi4mTrH3WVlaLc397/ANmrH+b5tvzSfe+X7tbesIzx/K3+1t+9WVHtdvl+8y7d396qhM7oe9H3jZWLeq7v/saWP7zKu1V3fMtNZ/mVvlVW+8tSKzIrfd/u/NU+9ynL7o35tzL/AOOs3zVVuNqKreZt/wB6rTfO23czMu5trfL/AJWqt07RTK1VH3TWJCv91mVfus396o7zbu+6vy/xLVhmVtzN8rN/FtqvcOztt8zdt/8AHa1j70uY3iVZE2yN+8py7W2/Mv8AeZabJ8+5dvzf+g02H73y7VZvl/3qs0+E3bd2+z7fvfxbmq3Gyy7W27vl/wC+aq28X7tvmZdzbflq5Ht3bvmb/Zl/9BrLlOSUuYFTb96Pdt+9u/hokl+ZdrM277ytUf8AeZvvf6z7tO+zqqqybvlXc25ahR+0ZS/lJNu7azfd3fdZvu0eb93cq+X/AOhUrIvy/Nu+98zNTJHVVXazf7zN81LmAjkb7yrub/erB1R1ZvlX5WVl+Wta6dfJ/hVf7q/xVj6lLuvJG2r/AHauMTpolGTc25W+b/7GobiXd/ut/D/FUky/dbb/ABfdqJt3lyNt/wCBfxV1ROzm5RV+7t/hWpoWXcvyr8tQMv7xmb738XzU+P8A1i7fmb71MOY1rV/u4X5v/ZatKm7725l/9CqGztWaNf8AvpW+8tWmt1+bZHt2/wDstKUoxMOYj2b23bvl/wCA/NXvX7Ov7Q83w5vofDviCaS58KzSfu2+Zm09m/iX/pn/ALNeDs8cTLn5vm+Vm+7TWl+83ys26iMpBc/WCzuo7iGG4tZo7m1mVZIZ423LIrfxVcX5vutu+X5t1fB/7N/7Scnw5urfw74huGn8KzbY4Z2bc1jJ/wDG6+5Ib2O6jjmt5I5beRfMhljbcsit/FurT4jmnDlI7hZrK6bULBm+0bd0ka/dmX/4qtaO6j1u1jvLfcsitt/utG1U1/ex/Lt3f3V/hqjNFNYXX9oWa/6Qy/vI923zl/8Aiq2py5TCUYy908h+PHwPbxG114k8Pw+VrSr5moWUS/8AHwq/8tl/2v8A9qvl/wAqSNvLkbayr93+7X6MR3UOs2sd5ayMrL8rbfvRtXgfx2+B8euLceJPD1r5GqR/vL6xjX/j4X/npGv97+8tfqfD3EXJy4bES93oz5LM8s5v3tP4j5pt7ybTriG4t7iS2vIZFkt7lW2yRt/e3V92fs5/tE2vxS0//hF/FHkf8JFHH5e6Vf3epR/xNtb+L+8tfBqssTeWvytu2tA38Lf7VT2N5NZXEd5bzSQTQsrRzxttaNv9lq/QMwy+jmNG6+L7Mj5zDYmphqnLM+g/2lP2Z5PhtNdeKPDMPn+G5mb7Rbbfms2Zv/Qa+d2dVZZCzLu/2v8A0GvvT9nH9oOz+LWlTeF/FCwf8JFHD5bLKv7vUof73+9/eWvC/wBp79mmT4aXUniTw/C8/he4bdNF95rFv7rf7P8AtV4mWZlWwdb6jjt/sy7nZi8LCrH29LY+f7X721NysrfN/tLWhY3UkFwrIzRNu+838VU402+X5S/KvzL/ABbv96nRs0TbVZm/h+9ur6vE044mEoSPPwuJlha0ZRPWPB/ii88P61p+tadM39oWcyzRszf+hf8AoNfoZ4N8V2vjfwvp+uWX/HveR7tv/PNv4lavzB8M6j83kuyt97b/AHa+mv2W/ikvhrxE3hm/kVdL1Zl8mRm+WG4/h/4C1fzbnWXSyzFyj9mR/SNKvDiDKo1af8SHxH15/Ft/vU5elHzIzK33qO615B8TKNhw/ipq/d+Wj5fej5v+BVZI5W/76pv8O7dup23Z/FXifx0+PEfg2FtH0Rkudcm+Xdu+W3/2mrlq1Y0480j2Mvy+tmFaMKcST45fHW38FW8mj6Syz65Mv975bdf7zV8q2/iXVI9aj1hNQnj1hZPtH23d83mf5/hrNuJ5ryaa4upmnupmaSaeX70jVveCfBGpeOtah0+yj3bv9ZJ/CtfMVcTKvLlifteEyrC5Xhf3nzZ9gfBn4uw/FDQ5PtUK2euWe1bqBfuyf9NF/wDia9GXpXG/D34c6b8N9DW1s1Vpm/10/wDz0atbSfGuj6zrl9otnqEE+qWa7prZW+ZVr6KlKUacfafEfjuYUY1sRUlho+6biszfLTVehvk6/wDoVO/i+Va6TwOUPv037/3v+BVVk1S1gmWOW4gjkb+FpFVv++auKy7d38NPmidHsqkPfPDfi5+zPpvjJptU8OeVpGsN+8aDb/o1w3/srf7VfI/izwXfeGdSk0vWdPl0/UF/5ZSL8rL/ALP95f8Aar9KmrB8YeBtF8eaW1jrmnxX0P8ACzf6yP8A3WqqdWph5e0oy5ZH0OEzeLp/V8ZHmgfmHqGhyRSbk/1bbfl2/N/wGsmSJmba+1W/h+WvrT4jfsta14cjmuvDLf25pq7m+zfduY/93+Fq8B1bRJPMa3uIZba4VtrRzrtZa/Q8q4vqUeWni1/28eNmXCOFx8frGXz/AO3Tgd+1vm2/M21f9mjb8q/L/Ft3N8tdBcaNMk275v8Ad2/w/wCzWTNYeVtj+f5fmbd/FX6jhM6wuJjenLmPynMMjx2AlarTsVfli85du1dv3akVvN2/7St937q05omdVZPlb7u7+Klk+9t2/M33V/8AZq9mNSMj57k5NyCRPlZlbd/urRHLvX7v/AW+61SbGlVt/wAzfe3M33aI/k27d27+GT+6393/AL5rUIrlBv3S7V2tuX5q3rrxprl74bh0G41CWfTbdv3MEkm7av8Ad/3awf7q/Mrf3m+appG27vutt+X/AHq46lCnPWUTvpVZU48sZEK7WjWRtyt/dX71NjT5v9X/AOPfLTl3fN/Fu+8v8Xzf3qVVZGk2r96un4TjnIYu1d0e1mp0m3a22OTdtXarf7NG1ZfmX5v7q/8A2NOaDcq7VZl21XMTykcn3dzSfL8vy1JsV/u/3trf3VojX7q/8B/4FTlt22/w/wB2plUjE0jRlIa0XysrLu/iX/ap21kbzNq7W/h/vVZjsPNX+838NaNh4e+0feZWb/Z/irwMZnGFwkeapM+jwGQ4zHy5aVO5mtFIy7lXcy/xf7P92tqx0b5lZmVdvzbVauk8K+C77Xrr7Lo1jLqFw3+rWBd23/aZv4a+lPhn+yWv7u+8WzK27/mHwfdX/eb+KvyvNeLpV/3eEj/28fquX8KYXLo+2x0/e/lPDfhz8Ktc+INxHb6RZtBaqyrJdyq3lr/8U1fYnwn+B+i/DS3WZVa+1SRf3l3JXfaTo1nodjHZ2FultaxrtWOJdtXv87a+BqValaXtK0uaR6eJzNOn7DCx5IB/Fu27acvz01d237tO+XbWJ8zL3gX7q/7VNXcv3qPmb5qxfHHiq38F+FdQ1q6bbDax7v8Aeb+FaUpcseaR00KMq1SNOP2jm/i58YdP+F+nrv8A9M1a4Xdb2i/eb/ab/Zr468afEHWvHOoSXGs6k8rM37u2jZljj/u7azPFXii+8V6teatqU0kt1cMzbW/5Zr/zzr64+HfwE8Hx+CbH7fpsGqzX0KzTXMv3m3L95W/hr5ypOpi5csZH7DQweEyDDxrYiPNKR8eb9/zLtiaP5l/hZa+1f2d/EviTxH4Fh/4SOF2kh+W3u5V2yTQ/w7v9r/ari/Bf7LFr4f8AFlxeapfLquk27M1jFIvzMv8A00/2lqP40fH2Hw/C3h3wvIjXi7VmuV+7Cv8AdX/aregvqnvVDmzKtTzuMaGEhfz7H0R/D8tPrxb4A/G5fH1uuh6vJt8RW6/u52+X7ZGv8X/XRf4q9qV/mr2qVeNaPNE/MMfl9bAVZU6sQ/8AQqN23/e/u0LRs/u/drY8ocv3f9qo+/8A6FQ33d1OXbtoGN3MlfOf7VnxL/s6yj8J2EzLdXS+ZdMv8Mf91v8Aer2zxx4ttfBHhu81a8kWOGGNmX5vvNX59+MPFFx4m1bUNY1Ft9xdSeZ/1z/ur/wGlCEq1SNGn8Uj7HI8JGCljK/wwOZ17Umgj8tW+Zvu7f7tcjePvmXa25f96r+qXi3VxJvbbCv8TNurHkffIu35v91q/ovh7LI4DCxX2j8Y4tziWZ4uT+zH4R0bb/3byLErfMu5WrU8O6DqHirVrPSdNt2vNQuvljiVfu/7X+7Ufh3QdQ8Ta5a6Xptm1zqFw21VVf8A0Kvvf4G/BHR/gp4dm1bVpIpdYkjVri9lXbtVf4V/u16GaZpHAQtH3pS2ifK4LBVMTK8vhD4G/A/R/gf4XbVNWkjn1iRfMuLuRfu/L91a+e/2hv2jrz4jXkmj6JJ9m0OFmVm8z/j4b/4mj9or9oyT4h30mi6NM0Xh+Ntskqt/x8f7P+7/AOhV558IfhPq3xc8QR6XZR+Vax/8fV3/AAwr/wDFV8nhsMqfNmWYS18+h9BKp8OGwxd+Dvwe1T4zeJl0+zkkttLtWX7Zff3V/iVf9qv0Q8F+ENH+H3h210XRLWO2tbdf4V+8395qr+BfAej/AA08N2ui6NbrFHGvzSbfmkb+Jq3rG1m1G48tF/0df9Y396vyLiTiKpmdT2dP3acdl+p91lWV08JHnfxFiztW1STau77OrfM396uqt4I7eFY0+6tV7W3W3VY0+Wrm/av+1XwB9LIbN+6XdXxz+2R+1zD8PrOTwr4ZuFn164VlknX5lhX+9Wp+2F+1za/DTSZvDvh66SfxJcLt+X5lh/2mr8wdW1a81m8uLy+uJLm8mZmknkbduauylQ5vekTKXsw1C/m1eaa6vJnuZpmZpp5G3MzVk3zfKquy/wDxNWmVtzbdy/7tUbx/K+XbtbbXqfCcLqe0kUZH81drVTupfusy/wAP8VXZGVY/73zf+O1Tm3eZtXcy7t33a1gbEDfxbahZf+At95l/urUsi/L/ABfL/Dt+7TGRVbazLtb721asBsKrKy7fmaugt/3q/ul3bdtYdv8AeVt25vu/L8tdJZxboV2qyt91V/2qVSXunFXiXLdm/j+b+JttDKqR7V27WX71NZtv7vcqsv8A8Vt+7QrfL8u1lZflWsInn25iRrdpW+Xd8y7fl/2aIYvm3Ltb+9t+6tN3tuZvm/usq0N8m3/nn/eb7yrR74S90fJ/q/m+Zvu/dpkjx/xM23bTvNZFb5vlqNtqSMq/M3+zT/xDRm60/lKrfM3/AKFWOreUvz7W/wBmtLVP9Wq/Lt3Mvy/3qyV+fdu/hb5l/wDsq0jE74R903vvM3y7mWTb8y/3f7tNZNqrGv3t33anaXdJtaom3P8AN/e+9u/vVPNynnxj7ovy/L83yqyqyr8u3/aqtNuT5VX7zfKyru+XbUkcuxtv3dvys38VV5Jf4dyt/F8tHxHTF8obtq7X27m/iqrJF8zb1+bb/eqberMvyq3/AAL7tQyfeZdzN/e2tWvwm8Suyb22rtfb/Cv96nW6/vPm/hXdRMzfeZfl/iVvlp1v80iruX5qrmNZG5C7OvzKvmf3mbdVhfu/3ZG+Vaowruh+f+997/aq1Gn8SrtZV+bb92sOY4WTtuSSNW+ZVX71NX5JP4mX7ystPZG3Sbtqqv8Ae+7ULPsXay7pP4qqUjKSJNy7WbbtVfvKtNX5/wDYb/a/ip0m3/vn+9Ubbl3MvzL8y/3amP8AMHwkc3+rZn+bdXP3DM0kir8v8P3flroLp5PLVWb/AHVZa5u6/wBZJu/dfxfeoj8R00PiK8jb/l2/N/tUyRPlZd38W2n/ACqv3v8AgW371Rt97buV/wCKus7xqtuZv9r+JqtWsW64Vdq7fvbaq/637u3/AIDVyxZpbhfut833mq+bmMvsm9b2/lW+1fl27f4attAu1Y227t33aS3Vd21m+ZV+7u+Wpo0aJmk3N8rbm/u/drmlHmOGUijNBsZl+627+KoZPmWRW/1n+9Wp5S7vl+7G25f92qVxE3mNn+H5a0jLl90IyM+Tairt+78u75a9/wD2Z/2k2+H00PhnxLcSSeF5m/0e5b5msW/+N/8AoNeAyL97au9V/u1nyfPHt+9WsJe6d0f3keWR+ulvOrRxzJIs8Mi+ZGy/dZWX5WWrTIsse75fmr4V/Zf/AGm5vBdxb+EfFNw8/h24by7O9l+ZrFv7rf8ATP8A9Br7gt5fljZWVo2+6yt8rL/s1RwzpezkQ3FrJYXjXllt8xvlmg3fLIv95f7rVsLcQ6pbx3lnIrNH/wCO1Vb5/m/vVRa3k068a+tfvSL/AKRAq/6xV/i/3qcanKRKMZR5Txv47fAxde+0eJvDVr5WrL+81DT4l/4+FVf9ZGv97+8tfMO7fu+95i/L935lr9EoWj1SzjvrCbazLu3f882/u/71eB/Hj4Iw6t9s8VeHbVYr5Y2k1LTYF2rNt+9NGv8Ae/vLX6xw3xFy/wCzYmXu/ZZ8XmmWc37ymfOtle3Wk3kN9ZzSWd1byLJbyxttaOT/AHq+8v2ef2grH4xaHJ4Z8ULaL4kWFo5IJF/d30P95f8Aa/vLXwVsVl3L8zfdVv71WtPvLrS9QhurO4e2vreTzI51baysv3WVq+8zDAUszpXXxfZkeBhcRLDT5JHuP7TH7Oc3wsuJPEHh+GSfwvcSbpI1Xc1jJ/tf7P8Adrwll3xqse3dt2/uv4v9qvvT9nn4/wCm/GbQv+Eb8SrB/wAJIsLQ3Fsy/ub6P+8v+1/s14D+0l+znN8L9Sk8QaDbvc+Fbht0ir96zk/ut/s142X5jUw1X6ljfijtLuduKw0akfbUdjw+GXyF8xdysv8AD/ertNHv/tsKsvyyf3l/vf7NcLsZVbf8jfxfL92tDSb+SwvFXdtWT5d3zblWlxFlMcxwsnH4vsn0nCmdyyzE8kv4cviP0a/Z/wDixH8SPCf2W8m/4qDS1WO6Vm+aaP8Ahm/4F/6FXqX3a/OX4f8AjnUvBHibT9c01t1xbybWiVtqzL/FH/utX6AeE/Fum+NfD9nrWkzebZ3S7tv8ULfxRt/tLX4A41KE/Y1Piifqec4GMVHGYf4Jm03Vfu0M6ou6lrzL49eJde8K+B5L7QbXz/m8u6n27vs6/wDPTbTqS5Y8x87hqXt60af8xzPxy+PFv4Sjk0XRpll1qT5WZfm+zr/eavk24lkuppppZHnuJm8ySRvvSNTmaS6mmkeR55pPmkllb5pG/wBpv71dF4D+H2pfEHXLexsI2aPd+8n/AOea18fXq1MRU5T95y7CYXKMPzfezm2Tarfeb/Z/u19Tfsr+LdCn0ObRV8u01+33SSeZ8rXEf95ab44/Zf0yXwXGuiM0Wv6fH5iySSfu7j+9G3/xVfLtveXlhdQzRebY30Lbt27bJG1ZcksLUjKRUqlLPaE6VKR9RfHj4+r4e3aD4eulbVJF/fTr/wAuq/8AxVfNek6/qGlaxa6tZXksGpQyfaI7lm2tu/2v71ZbOzNM25t0jbmkb5mkb+8zV1/w3+HOpfEvWFsbVdtrHtaa52/d/wDsq1depXloVSy3B5ZhbT+bPrv4P/FW1+Kvhv7U8a22qWu1by2X7u7+8v8AstXfbty/NXjfiDxD4b/Z48Ix2NhGk+pSRssNtF/rJpP7zN/drg/AP7VV5b3DWvi23jns5Gbbd2i7Wt/9ll/iWvcjjI04xpzl7x+Z1skq4urOth4e50Om8Ufs9yeI/iFJqWpas1zpNwzSfe2yQt/d/wB2ud+GvxI1D4efE6Twbcas/iHw2199lhnlbdJDu+6yt/s/dZa2Lz4Qal8RtUk1Kz8fT6noNwu6Fo5tvl/7Py10XgH9mnR/CGtWuqXV5Lqd5btuj3L8qtRHmqS5oHVKdHDUJUq7vptY9k2bWbd8zLR9/wCWnMu//aoV/u16lz86n8QbPT5WrlfGnwv8N+PoWXV9Lilk2/LcxL5cit/vLXVN/wDs0R/eX5WpSjzHRRxFSjLnpy5T5T8afsg31ksk3hzUlvo9vy2138sn/fX3a8P8UfDnWPDny6vos9i27buZdyt/tV+jm3+Ft1V7qyhvY2juoYp4W+XbKu5adOdWjLmoy5WfR087c4+zxUYzifl7ceHFlZfKkZY9u3av8NZ83he4Vm2sv8PzK1foh4m/Z28D+KGaRtL/ALOuG+9LYt5deX+IP2PPmb+xvEDbfvLFfR7vm/4DX0WF4lzDC+7zcxz1csyLMPelHkkfGM2kTW/34Wbb/Ft+9UK2rQfM0f3l+ba1fTGtfsv+ONLbdBYwagv3v3E3zVxmpfCPxdpzf6R4Zvvl+80cfmV9LR45qf8AL2B5VTgjB1veoV4njjRbPvsu7d838NQrF8vy/d3bfmWvTbzwbqlmrfaNF1BWX7261b/4mqDeGpnbb9hu/wDgULf/ABNejDjqhy+9CRyS8P5y/h1YnDwrt2ttaL+Hb/DUf2dm+VI//sv9mvQI/C91L93T7n5f4vs7VctfA2rXCqtvoepN8vzbbVtrf+O0pcdUPswkOHAEo/xK0TzmOzZpFVF3Ku75v71TLpN0+7dH838O5a9g034H+NNUaP7L4ZuVVl+ZpNqrXbaL+yd40v23XTWOnxs3zbm3Ntrz6/G1SX8KB3U+CsFQ/j14/I+eY/D0jSbn+Vv9n/Py1ch0GNW2szNubdtr7C0P9j/TYGWTVtau7z+9BF8q/wDjteneGfgp4N8K+W1posDzL/y3n+aRv+BV8zieJMwxXu83KetRweR4DWMOeR8X+D/g34m8UNt0vQ5Fj/hnu18tf96vePAf7INra+TN4mvmuWVtzWlt8sdfSEdrHFGqoqxL/dVak2/LXzsp1akuatLmLq506ceTDx5I+Rj+G/CWk+ErGO10vT4rOFV2/ulrajT/AGflpq/e/wDHacvzNtqeWMTwKlepXlzSkC7d3+1Rs+7/AHaP/QqGpc3KYcspB/FuqrqWr2ejWs11e3EdtbxruZpW2061v7W/ab7LcRXLQttmWJtzR/71cT8bPhu3xL8C3Wn2snkapb/6RYtu+VpF/wCWbf7LVlKfu+6d+Gw376Ma3uxPJfiV+1Uz3TWfg/Z5cbfNqEn3Wb+6q/xVe+K3xAi+KH7Pcer2S+VcRXUMWpWy/wDLvMrfNu/2f4q+X5Fk86aN42gmjkZZIGXaysvysv8A30tdt8K/Glv4S124s9WjW78NavGtpfwt93y2+7N/vLXzMsTUlKUan2j9n/sChh6NOvh4+9H3vU4nf5St/E27/er6B/Zw+Nv/AAjz23hXXrlTpkknl2F7J/y7M3/LFv8Apm38P92vM/it8Mrz4W66sLO1zol989lfr914/wCGNv8AaX/x6uLZlddrfMrVx05VMLUPdr4ahnOD5Xrf8D63/ab+IPiDwlY2en2MLWtjqCsrakn97+KP/Zavktl+VWbdtk+ZZW/i/wCBfxV9CfBT4naf420X/hXfjlE1C3uFWPT7u5b7392Fm/vL/C1exeNvg94f8QeAZNB+yx2a2cbSWdyqr5lvIq/K3+7XpSh9ajzqR8jhq8cjlHDVKfvc3xd13PiGzvLzS7y3urKSSC4t2WSGeP5Wjkr7Q+BPxsh+KWlNZ3/l23iSzj/fRr8q3C/89o1/9CWvieSJrWZreVv3kcjRtt/vLXr3wB+FWteJvEFr4gSaTSrOzmWSO5X/AFkn+yv+zWGBnUp1OWJ6/EFDB4rByqVfdktmfaC/8Bo+9/8AFVGu7d81L/DX1Z/P09xfmWmyPsVmdtqr8zN/dqT+L/Zrwn9pL4wr4X0v+wdNm/4m18v7xl/5Yx/xNSnPliejl+DqYytGMTyf9oz4qt4v8SSaXZTbtHsW2ttb5ZJP/sa+efEWqKsf2VY9277zVqalqSwQ7d33v7v8VcXfXCytuj+6zfxLX6Nwjksqk/reIj/hN+Lc3p5fho5fhpf4ivN+9aNdrK397+7VzR/D994h1a30vTbVrm8uG2xqq/52rTtF0O88Q6pa6bpsL3N1cMqxxr/n7tfeXwF+BWk/Bvwy2tav5cuuTR+dcXMn/LP/AGVr9RzDMoYCnZfF9mJ+H0cLLFVOeXwjvgP8DNJ+CnhltY1doG1qSNWuLmVdvl7f4V/u18//ALSH7Q9x8QbibRdIZYPD8PyyMsnzXDfdb/gNO/aK/aMuPiHdXGi6JNLBoNvJ+8kjb5rpl/u/7NeT/D34c6t8S/EFvpOkRr50jK006ruWGP8AvN/tV87hMN8WY5hLX8j1qlTm5cNhiz8LfhlrHxS8SQ6Ppu5I/vTXPk/LCtfoj8Ofhpo/wq8Nw6To1rHF8q+dP/FI38TNVX4V/C/SfhR4bh0vTY1+0bf31z/FI38TNXYW6tqVx5MW7y/+WjV+TcTcSVMyqexo+7Tj+J9tlGURwkfaVPjkOtYJL+ZoYv8AV/xSV1FrarawrGn3fu7qbb2q2UKxxL92pldUX5q/OviPrSRvkjb5vmr5X/a4/a2s/hLo8mh6JMtz4kvF2r/EsK/3mrQ/a4/ansfg3osmk6bIlz4iulZVjVv9X/vf7Nflv4i8R6h4r1i61TUryS5vrpvMknl+81dlClf3pESlGPvSINe1vUNb1C81LUrhry8uJGaaeVvm3VQjRvl3Nt3Nu+b+Gm7Vl2r95l+ar1rErwszL8q/Ntr0Wzy6tQjWJfvbdv8As1k6l8k21l3L83/Af92t5tqxrJtb7tYurbXaNtrfN/eqonPS+Ixbpv3fzLtX+9uqq21mjy33vl3Vamddu3d9373+zVOb/wAd3VcTvuNaVdv/ALL/AHv9qoY/9r/vpakZ/maNf++qareQzN8rVqgLFj97+63/AHz/AL1bUK/wruirHtd3mbm/1jf3v4q2LXc0m1l27f7zfeqJxOOpL+YvKyr8u5t1GxtzK23cv/AaG27lVvlb/wBBpzM3ltuk3f7LfeqeblOPlD7zbVk3LQu1GX721VZdzNStKqSNv+b+7t/ip8br8rbdu2T733lZv7tRzFcv8wMjMv3VVf7tQyJ/E3zKv91qsbN0fzN+8/u/eqFvMRl3L838NZxJl7pj6siuu1l27f8Ax6sdYvvbVVY/ut/vVv6wu9W2/d3fMv3awN2/zNu1Wb5tu6umMjpjL3TpGVmbcyt8q/3vvf3aayfeX5l+b7rU1XaVpPvMyt93bTmn2+YrLuZfvf7K1hyyMYlW4bZIyqrfN/FUavvkbdt+9/CtWpk3/Nu3bV/vf981TZWRl+b5f7y/w1ty+6VGI7cybdq/wsv/AAFv71U5l3MzCRomX7rVajTdIqttVm+6zf8AoNVbh9+1VXZu/h/u1tE3937JD/ebbt3N92pLVGSba6rt3fxVGzM0n3vl/hq3a7vOWRm3f7v8VEvdNDRtW8ptysrL/CzVYjVdq7Y2+VV+7UP/ACz+Xb97a22pm2xKzbV85flrD4jiHb28tl3M33mX+Gpl8ttuyT5W+Vf96o9275Vbc38O77vzf3aGib+L+KiUf5jJoc0X+s2/w/eVf4dtNk+Vdu35l/8AHlpfNV42+WTd91l/2aiaVpVj3fL8u7/gNRE1K9xuXcqfLubburnZt07SMzbmZt27+9W5eNvjk2ssW1d3+f71YMj/AMK/e+9traMTopEbfe+78v8Ad/u1Cy/NuZdv+zUm9kXaW3N/F8tRbl8xlVV+7uroO0erbJPmbdurQ09/mXb/ABbdv+7WbuZoWVW+Xd91q0tH2tcKv3v4d1OUTOWx0Fv/AKz7u1f9qr29tzNuVZKz7f8A1ny7ZW+98vy1e+X7z+ZtVvu7f++a55fEeWO3ebJuf+JvvNUc0Suu77q/dX+Ha1TSJ8y/wq3y7VqHYz7lX/x2ny8xNveMWTbuX7zN/wChVn3zN5jbvvL8u6te8Tayqvl7v7392si82sv3v+A/3q08z0qZX3rt+9u+Wvp79mH9p5fCUlv4T8V3jtocjbbPUpWZms2/hVv+mf8A6DXy7sX/AGd235qmV9+7d96T+LbWvNze6b/FHlkfr1DL91lZWVvusv3W/wBpamX7rMtfFv7M/wC0s2grD4R8V3G7R2bbZ6lO3zWrf885G/55/wDoNfZUMrbt25WjZdytG33lojE82ceUrt52l3TXlmu7zP8Aj4g3fLIv/wAVWpHcR3Ucd9azfd+bcv3o2/utUMn+795fu1m+VJpdw11Zx7o/+Xi2/hZf7y1pTn7ORhKPMeM/HD4HrfrdeJvDNr/pCq0l9pcS/e2/ekhX/wBCWvm9fJ8uNvM3R/e/3f8AZr9DMLdLHeWcjfK25ZV/hb+7Xz38cvgZ5/2jxV4Vs9twv77UNIgXb/20h/8AZlr9Z4e4gjHloYiXoz43M8s/5eUjwXS9UutG1K3vrG6ls7y3bzIZ4vlZa+8P2f8A4/6b8btDm8N+I44P+EgWHy7i2k/1d9H/ABMv+1/eWvgZfvLuZWX/AGas6Lq194f1S11DTriSxvreTzI54W+ZWX+L/wCxr7nMMvpZhS5l8X2ZHhYXEyw1Tln8J7V+0h+zhdfCq+k1jSPMn8I3En3vvNZt/wA82/2f9qvEG/1jMi7Gr79+BPxz0f48eGbjQdet4F15YfLvLGX/AFd1H93zI6+bf2hP2eLj4S6pJqWnK1z4RuJGaOTbuaxb/nm3+zu+61ePl+YSpT+pY/4o/D5nfiMPGUfb0fhPM9B1Rf8AUna3zbV/hr3j4B/GZvhjrX2e9Z5fD+oMq3Sr/wAsW/57L/7NXzbCnzKyr975lVWrqtB1Lzd0LNuZfm3ba+S4pyL2n+14fc/VuFM+p16P9nYz4X8J+o0M8dzDHNBIs8MyrJHLE25WWpJlWVWjeNZI2+Vlb5lavk/9m343L4eaHwnr1wq6TJJt0+5lb/j3kb/lmzf3W/hr6w2fP/tV+VxcWuWR6GYYGpgK14/D9lnzL4+/Zdm/4S63m8NNt0W+k2zWzf8ALm395f7y17p4H8AaX8PtDjsbCNVZV/fTt96Rv71dMv8AtV5H+0p4l8ReF/BKzaNbt5MzeXcXq/8ALqv+f4q5JUKdL95E7KGY4nHyhhqlQ4/4+fHr+zmm8N+GpN1837u6u4vuw/7K/wC1XzGr/e3fMzNuZt3zNTmiaXbuZmaT+Jm+Zq7T4X/DS++JOsfZ4GZbGNt01zt/8dr5qvOWIlyn7JgsPQyrC/myP4Z/DHUviNri28G+LT4/mmu1/hr6G8WeN/D/AOz74Tj0XSIUl1SRf3ccf8TfxSN/s1T8ceP9D+BXhmPw/wCH4Y59YaP5V/u/9NJK+X9U1S+17VLjUNRuHvLy4bdJPI3/AKD/AHV/2a092hH3fiONUqma1Oep7tOP4ljxFr194o1i61TUpmnvJl+Zm+VVX+6v+zUl5ol1YaPDqU8bQWtxJthZv+Wn+1XbfBf4QzfEfUo7q83RaLbtukb7vmNVf45a9bap4x/s2yjSPTNH/wBFt1X5V8z+Jv8A0Faw5Pd9pI9SnXp+0jh6P2TJ+H/jTXvCOtW82gXTwSTTKslt96Obc235lr76hdmhj3rtmZVZlX+Fv4q+Jf2efC7eKPidpsbr/o9mv2yT/gP3a+wvGniiHwl4Z1TWLjbttbdpFXdt3N/CtexgHy05SkfnXFEI1cVChTj7xtKysqsvzbv4qcv+zXwroPxp8XeH9Um1C11RlW6maaS2nbzIfm/9Br6Q+Dfx4/4WRfSaXdaW1nqEcfmboG3RyL/7LXZSxtOrLlPncdw5XwlH228T1pvvfep38K0N833vlpq/xbfmrvPkeUFenL+FR7NzU5nqieUPu0L/AOPUbqP9qpK5g+VqF+7Qyf3aG+VaCo1JDWiVm+aNP++ajawt3+/bxN/vRrVhm203/aWoOn6zV7kMdnCn3LeJf92NakjiVWbbHGv+6tO/3WoVNtAfWavcds/26P4/4acv+ytC/wC1QYe0mN+/QrqrfNTtnzbV+b/dpsny/f2r/vfw0+aJcaUqnwju/wAv3qFX7v8Aeo+43+1WL4k8ZaH4Qt/O1fUoLNf7rN81ZSrRj8RtRwtWtLljHmNz+L5VavE/Gn7UXh/w5NcWtha3OoahH8rfLtjVv9pqq61+1t4bs2b+ztNvNTVfuyt+7Vq+Z/G/iK18U+LdU1eztWs4ryZpvsjMrbWb73/j1ePicby/BI/QMk4aqVKkpYuHun2R4B+M1j4l+HVx4o1JY9M+wyNHfKvzLGy/d/76WvD/AIpftO6l4j8zT/C7Pp9i3/L2y7ZpP93+7Xp37N/gbT4fhZKZ2i1K31tWa6j3bo2X7vl181/FL4eXHwv8YXmizbms2/fafO3/AC2t93/oS/drLEVazoRqRPXyzA4D+0Z0JR1j8Jk+HfGWseEtaXVtI1C5s9SX5ml3bvO/66L/AMtK+rPhP+0tpfjfydN15YtD1xv3aybv9HuG/wBlv4W/2Wr43b+7/FVqTTrxdIXUfs7NprTNC1zE37tZP7rf3a8yhi6kJH2WY5Lg8XT5XHll/Me7ftU/C/8AsbVo/GWnQtFY6hJ5OpKn3Ybj+Gb/AHW/9Cr5/wBvmtJ/db726vTfB/xs1HTNCn8OeImbxJ4Xu4fs8kErf6Rbr/eRm+9/utXnl/b29rqVxDaXTXdmsn7m5b5Wkj/h3L/e/vUYicakvaRNcop16FP6rW97l+GXkfRHwG8S6d8U/BV78OPFUf2xYY/MsZGb940P8O1v+ekf/oNeM/Ej4cap8KvEzaTqUn2m3k/eWOobdq3Uf/xX95awfD2sXnhnW7HU9PmaDUrGTzIW/wBpf4f91q+14ofDn7Rnwvt5bmHC3Hzb1/11jdL97b/n5lrrocuMp8kviieLjalTJMV7eP8ACn8S7PufDiv5TK27a3977rV6VdftBeMtQ8J/2HcXySq0fk/bfuzbf97+L5aveJv2YvHGg3jQ2drBrlr92O7gk2sy/wC0rfxV1Xw7/Za1S8vI7rxVss7Nf+XSNtzN/vN/8TU0sNXjLlN8Zm2WVqUa0nGTiaH7N3wns/EPhvU9S17T0ubO+ZVt4pI/mXa3+sX/AGq+ltPsLfS7OO1t41ihj+6q03S9Ot9LsYbW3jWK3jXaqrVpf/Ha+joUI0o2PxrNc1qY2tJr4f5R25v+BUfw/wC7Q23+GsHxp4v0/wAEaHcalfzLHHGu5VZvmZq3lLlPEo0ZV5csTD+LnxLtfht4XmvHbzbyT93bwbv9Y1fB/ibxHda5qV5qmoTNPdXDbpGb/wBBX/Zre+InxD1D4ieIJtSvNyx/N9ntm/5Yx/3f96vLda1JbhmVV+WvdyHKamaYjml8ET6/G4rD8OYGTf8AEkUdU1aS6uG3fLtb5VVf4ah0XRtQ8Qata6bp1u15qFwyxqqr8zf7X+7U2m6NeazqEOn2EL3l9cSeXHB/E3/2NfdnwB+Aum/CDR21rW2il1qaNWmnkX5Y/wDdr9wr4uhlGG9nD4vsxP5+qutmuIlVqSJvgX8D9L+DegtrWrrF/bEi+ZcXbfwr/s14P+0d+0TN4+vJND8P3DxaDCzLNJ8224apv2jv2jpPHU02g6DNJBpMbeXNL93zv+Bf3a8V8H+ENQ8c69a6XpcLS3Em3+H5VX+83+7XjYPDOTlj8fv+R0VKi93DUCTwD4D1L4h+IrXR9JhVppG3NJt3LHH/AHmr9BPhH8J9L+EXhtdPslWW8k+a4u/4pGqn8G/hBp/wm8Nw2sSrPqk21rq52/MzV6BGs15J5MH/AAJv7tfl/EvEssbU+rYf+HH8T7TJso+rx9pW+Imhikv5lhi/4E1dNY2EdnbrGi/N/e/vVDY2cdhHtRf95v71XFl2fxfN/dr8x5uaR9jy8pNI21a+cf2qP2o9P+CmgyWtk0V54iulZYYPM/1f+01aX7UX7TGk/AzwvIsVwk/iC4Xbb2yt81flD4y8b6t488QXmtavdNc31w25t33Y/wC6q/3VrqoUuaXNL4SZSjT96Q3xR4r1Txb4gutY1a8a5vrpvMZm/h/2ay1+b5U+daj+80bMrbatWqbvl2163uHmVKnN7w61iVo2X5lVv71aEabN21fmVf4qjVdn3m/i+WnbpFj3LuXb/FUzPKlPmIppVaFtv3VX5lX71YGubvMWNm/h/wC+a35P9Yy/MqyLXPa0m+4b+H/a/h/3aqJvSMdnbb93crfNVdpdjMv3d3+z/DU0ny/Nu+9/EtQs33dq/M1bHdH4RrP8yrt+bbu/4D/DUKqzsq7tu7+KhW/d+XuZf4VWhU3My/w/738NVH3S7l+z+eRW2ttbd/wGteNl+ZflXzG21k2u5trJ8u35fm/9BrSVtvlqu7zN21f9r/4mpkcc/iLm7Yyqqr97/gNSbWdd23+H5v8AdqOFty/Lu+X7q1Mzf7y/8C+7/ernlE4xrbtrfu/l2/3vvNTmXzd3y7W20RorfNu+9/epuySJV2su7dt27v4ar4QD/VR7t21fl2t/eob/AFn7ptrfeVmp29WWT92vzL8vy/epFT733m2/w/wstOUY/EBQ1Lc0LMv97+981YbMsTfMq7WWtrVk/c7l/wB3bWH5quzKqqy/7VFPlN18J0K7Wk+9u3VF/d2syq38K/8AoNOaX5lXzNzMu77vzLTZtzLt2/M3zMy/w1XNzGXLykbK3y7VZvmZt392q7Pujbd97d/D/dq199l2tuk+b5v4aqsu5dv3f7vm1cZROmIrbU27P4vm2/eqmy7FZm2ttbbtb+9/8TV3b8u5l2/7VVZImRt22Pb935mojMuNOPxFf7v3W+7/ALNTWP8ArNyq22oW3Kyt821l2ru/iqex/wBY2/5V27du2nMJe6bNvF+53bdv/Av/AB6nttij2uv8Pzfxf7tMh3JHuXb93+H+GpF2qqqvyrurOEjklIF/etG3zMyt8tO2RurKq7vm3K1Lt/d/xbd27du+anr/AKOsfyrtb5vm/iarkQRt8jfL8275flWo9mxto3Nub5v9qpmZvMkVVX738NRsvy7t3yq33t3/AI9UcpcTPvEXy5FX7qrurn2Xe0aqu5q39S+RZG+bb975axpv9XuVv95a0pnXSiV2Zn+ZajZf3m3arKtSN+63fxVGzfwr93+GuiJuIrrtkyrK275WWtfR03TNuZWZvm+b7zVlqv8Ac3bv96tLR1+b+L5V+b+Jlo+yTKJvW8q7drL8rf7NWPNZW8z+9/dqvG7NCrKzKu35lb71WF/uqvzf99bawZ50ojvm8n5dyt8v3W+7Tv4WVvu7v92mr+6/3v4vl/ioaL5V+Xa23/x6rJjIydQbft+X5tvzL/e21j3D722t97/Zra1Dc0bKvzbfmX5qwbhNisrbfMb+7Tid1Mh/2v4f9qpoV2Mu9lX5v++ahb5vl3fN/wB81Nbr8yqy/drWJubEf/PN2Vmb7y19Rfsx/tI/2T9n8H+Krrbprfu9P1KRv+Pdv4Y5G/u18uwsrL8275vvfNUjJvVm/vLtWmjKXvR5T9XFlZPl/hZd3+y1SNtdt396vjv9mv8AaWj0S1s/CPi+6k+x+Z5djqUv/Lv/AHY5G/u/+g19eK2xtrNuVv7rfeqfhOSUOUh/faNcNeWqtLCy/vIF+8y/3lrUh8ueNb60bcv3o2+7VfcrbmX5aoyNNok0l5bq09vJ81xbK27/AIFH/wDE1cKkoyMpR5jxP47fBFfLuvGHhy1VfLXzNQ01V3bVX70ka/3f7y1887ldlVGVt38X91a/QyNo72GO+spFaNvmVl/ir5z+OnwYjtVuPFXhqH/R1+bUNNVd32f+9JH/ALP+zX63w7xBzcuGxMvRnxmZ5Z/y8pniOi6tfaJqlvqWnXX2a+tZPMt7uP7ytur74+CPxs0X4++FbjQ9btbb+3PJ8u+02f8A1d1H/wA9I93+Vr892/exrIrKyt83+8396tLw/r2peGdatdW0u6lsdQtWVoZ1/h/+xr7bMsthmNLmhpKPwyPEwuJlQlyT+E9a/aE/Z9vPhHqkmoacst54RvG/dz7fmtZP+ecn+zXktncMjKwbcy/LX318F/jFof7QnhG60XW7W2/tpYfL1LSW+7Mv/PSP/Py18s/H79n+8+DuufarKOe88J3Tf6LPt+a3b/nnJXhYHHOTlgMb7sl/5MevKj7NxxGH2OX0fUY72Ffu7t21lWvq79nH48LdW9r4R8R3m6ZW8vTdQkb7y/8APFm/9Br4nhlkt2Vlk8ra3/jtdVouqLdQ7m2q27cyq33Wr8/4iyCVCpLE4f4ep+wcP5zRzbD/AFHG/F9ln6gNu/8A2qjuoIb23mt5o0lhmVo5I2XcrK38NfOvwB/aEa6W38M+K7pVuNqrY6lJ/wAtP+mcjf3v9qvo7+L5vvV8JCUZxsYY3AVsurXR8v8Air9lqaLx1C2iSf8AFM3TeZIrN81q38Uf+7/tVtePPiNo/wAFtF/4RfwvHE2rNH+8lVf9X/00b/4mvoTb5qtuX/gNfPfxW/ZkbWbi41jwzdbbySTzJtPufmWRv4trV59fC8sZSp/EfUZZnHt6kKONn7sf61PmO8uptRvLi6vLiW5vJmaSa5k+ZpGqfTYrWXUrP7f8tn50f2hl/wCee75mrr/BPwj8QeKvFX9jz2cun+TJ/pXmLt2r/n+KvRviJ+yxfaWv9oeFbj+0I1j/AHljO22Td/ejb+KvC+rVpe8fpDzfA0+Wip/Eep63410DwL8IZtQ8P3Ftc2iw+XatA27zJG+Vd3+1XxdI8kszSOzPJI3mM38TM38VO82ZVktXaWKNZv3ltuZVWRf4mX+9RDFJdSLDErPNNIqrt/vN8u2sK1aU+WB0YHAxwnPW5ubmPqb9knwu1h4b1LxBLtaTUpvJhb/pmtZv7WnjlfJsfCtu33v9Kuvm/hX7q/8AfX/oNe0eD9GtfAfw/sbWVlihsbXdIzf3tu5q+IPHHiiTxv4s1LWpW3fapP3e7+GP+GvVrT9jh4xPjMDR/tPNZ4mXwx/pGIrLu+X7tfXn7Lfg3+xPB8muXUOy81b5l3L8ywr92vl3wT4XuPGnizTdJiVpWupljkb/AKZr8zV+gWm2UOl2NvZwLtht41hjVaxy6lzS9odPF2N9jQjho/Ey1/Dt/wDQa8L+KX7QWpfD7x9JotnYwahZwwxySeY21lZq90X/AGV+7Xj/AMRv2dtP8ea5da0mqXNnfXG3cu3cu6vexCm4/u/iPzTJ3hvrH+1/CYuj/tbaLL8upaLd2bfxNbMsi13Gi/H3wPrcnlprkVtJ/du18v8A9Cr478ceGrjwH4q1DQ7iSKdrORf38fyqyt8y/wDAqw1f5VX55W3bfu/NJXgyx1anLlkfqsuGMBiaca1P3eY/Raz1mx1SNZLO+trmNv4o5lq583/2Nfnbs1Dw/M37m+0+4Vvu/NG1fR3iDxb4g8F/s5+G9Ut9Sli1S4mj3XM/7xmjb+Gu6ljZSjLmifGY3hynRlGNGfNzOx9DP3pu35vmr4j/AOGgvHzyMqa4v/ArdWr6O/Z78aat468D3GoazcLc3Ed41usqrt+Va2oY6nWl7OJw47hyvgKXtpyXKenfeXcy0f7v3q8H/aG+K/iD4d+ItHtdGuooIbq1aSRZIfM+bd/DXlf/AA0746ijaRrqzbb83/Hv92rq4ynSlyyHheGsTi6Ea9OS5WfZm6hfm+X5a8x8XfEHXND+B9r4qs1gbVmt7eaZWX93833vlr551T9pHxxfsypqUVpu/wCfaH/4qs6uOp0uXmFg+HMTjebkt7rsfazO0VV7jVLOzX9/eQQN9797JtavHf2YfHWqeL9F1yHWdQkvrq3uFkVpFX5Y2X/Z/wBquV/bGsNsfhfUPm2t51q21v8AgVafWeaj7SJlHJJRzGOCqyPVvH3xD8OweFdYji8SWcF99lk8lo5l3LJ/DXxnqHjnxFqMbNea9qE67fmX7Qy/w/7NYaoq/Ntj3fxNtr6K+AfwU0PxRommeKr24nuZvMbdaN/q1kVtteMq9TF1OWJ+krLMJkeHlUqe8dF4n+Ok3gj4WeHI4l3eIrzT41/f/ej2rt3NXzPdX+qeLdcWSWaTUtSupFjXzZP4m+6q/wB2u+/aat5LL4tXCsqxW/2WH7Ov91fm+7XmNjfzaRqlrqFuqyzWdxHcRr/eZfm21hiJy9p7OR6WU4HD/V3iacfelqeseIP2bvFmg+FbjWmmtLlrW3+0TWkW7zNq/e215D8srK27crL97+9X6NaHqlr4o8P2OqRL5tnqFqs23/eX5l/9lr4H+IXg+TwR441rRSrL9nuGaHd/FC3zL/47TxmGjTpxqQObIM3nisRUw1f4onsX7JPjSSw8Qah4XnbdZ30f2y1VvuxzL95V/wB5a9k+OXwtj+KHguS3gVf7c0/ddabI3/PT+KP/AHWr4v8ACviCbwf4o0vWoGZm0+4WZv8AaX+L/wAd3V+h1neQ39rb3lu263uI1mjb/ZZd1dWBlGtRlSkfOcSUqmW46GNo+7zfmj82Y0ZW2urRSRs0cisvzKy/w123wk8dR+D/ABL5eqQRXPh/Uv8ARdRt5l3RiNm+WTb/ABbf/Qa9I/am+Fq6DrUfjLTbdv7P1CRYdQij/wCWNx/DJ/ut/wChV4Gqbdqqvy/N8rfMteXVpSwtY+9wOLhnGBv/ADb+TPoH4q/suSWQk1rwMrX0P+s/sdpPmVdv3rdv4l/2a+fGRoppI2VoJlbbJHIu1o9v8LLX1f8Ass/E2TxBo0nhjU5t1/py7rGRm+aa3/u/9s//AEGu1+K3wJ0H4oQtdP8A8SrXlX93qkEfzf7si/xL/wCPV6EsNHEU+ekfKUc9q5RipYTGax/mPhtfnavav2WfGWoaD42k0mC3nvNF1D93dLGvy28n8Mn/ALLVrwv+yhrl54imh164is9Nt2/1ts25rhf9lv4Vr6c8H+CNH8DabHY6TYpbQqu3cq7WajCYOpCpzSFn/EGEr4WVKn73MdB9KZS/xc06vp+U/GfaArUfe2rR8tZPiTxNp/hLSbjUNRuFgt4V3bmb71TKXKOjRlWlyxHeJvEtj4V0m41DUJlgt4V3MzfLXw78YPivqHxQ1ppG/caTD/x7wN/6E1TfGL4yah8TdUaPc0Giwt+5tPu7v9pq8f1jVl27YlVmX73y7mVa9HLMsrZriIxj8J9tbC5BhfrOJ/ifZiN1TV13RxpuZW3btq/drPsdOvNb1K3sbC3e5uLhtscUS7maodNs7zVtSt7WwtZLy8mk2rFH825v71fdHwF+A9j8KtFXXtc8v+2Gj8ySVlVVh/2V/wBmv2dewyPDxp04+8fiuPx1bO8R7SrsO/Z9+A+n/CDQZNc1xom1iRd0k8q/6lf4a8X/AGkv2jLjxbeTeH9Bm8rRV3LNJG3zXH/2NO/aQ/aObxlNJ4d8P3DRaPG3l3Fyv/LZv7tfP/h3w5feKNUtdL0u3ae4m+WNf8/3azwmDdT/AG/G/wDDHm1KkY/7PQLHhnwzfeNNas9L02F57q4k/wCWS/dX+9/u199fBf4N6b8LNDWNI1n1i42tdXLfeZqq/Av4GWPwl0NWZfP1q4XdcXLfe/3a9OjikuJPJg+aRvm3V+b8T8SvFS+rYaXuR/E+tyfKI0v31b4vyJIUkum+zxbmb+Jq6bTbKOyt/LRdzfeao7PTo7C3WP8Aib7zNUkkqxfMzb6/KZS5j7NFz7q/7NeM/tHftCaT8EfC81w0iz6xIu23tlb5mb/dp3x+/aE0n4M+F5ry4mWXUJFZbe2VvmZtvy1+UvxG+JGrfEvxRca5rlw091Ju8uPd8sa/3VrooUJS977JMpRp/EZfxI8fap8QfFVxrGs3Tz3038LfMqr/AHV/2a52Pdt+X5lb5vmpuoO32iP+JtvzLUlj8025tv3v++f9mvd93l9082pU9oaFrA235fl/2avKi2+3dub+622oYYo/42VW3fK275f+BVYb+FU+Xb/C396uU82UhrNHFCzO23b/AHv7tNaVl3Lt3N93b/epsfz/ALxmZ/vfe+7Ui7pVb5f9qtLERIG+X92y7mb5fl/irC1b70LNJ8v8W7+Gtyb/AFnzfKyr97+9XP6w/wAq/wB3/dpHTRMmRv7zbWb7qrVW4+WRtvysv8NWG2y7f7vytuqFvvK21fM3bv8AZ210RO+xHs2M0at/wGnL8nlqvzL/AOg/8CqNdu1qsQxbtqrt/wB1vlrSXw8xEoluzXesillVtvmf73+9V1XVljZV/wBnbVOFfl+ZVbc3y7v7tWoZf3jK21W2/wB3bWBxz5jQjl+XczKzf3qFRd20bfu/3d3y/wDstRw7dqqiqu3+9UjfPub7y7v+A1BzOJIyR/Nj5f4V205vkhX5lZv4v/iahXc7fe/3f9mnRv8AMqt935vvNTlEJDo5fur/AAt95futTZov7rfNu+9toj+SPbu/i3LQ0qrH/tN8qrtpcoe7ylHVFZLfcrLt/hrBZGXcrbVbd/8As7a3tQb/AEVlWNlXb/FWHv3SbVZW/hb/AGa1ibx5eU3vm/iX/d/vU2Nt8cjfeVfvf7NOZtn7tFjX7rbv9qmyfupPkZmZvuq3y7qzjH3Q5f5gkeN18vb8zfN8tVWX93/rNy7t3y/LtqRmVJP+WjfxbVqNfk8vaqMq/NtZd22rjEuQLu8n5V3K38O6qrbtzMu1tq/eqaT5Yfm+9u3fd+7VOTcsjbdv+6v92rjA2iNZWRmX7yt/301WLHzPO/h2x/3v7tV13Iq7d3zf3Vq1p8Uks3y/NuX5l/8AQqvlJl7sTRX5lbczf3m+Wp23bo5GZfu/+O02OL9zt3Nub5tytTmba27d93b83+1WUfdOQk3K8i7vl3f99U/au2Pcvyr97bTFVrj5lb+981OaBpWX5fvfwrUyl7oCtuRmZPvf7Py1Ezfu1+XdG3zfL/dpy+X+7Vvm3LULy7IWbduVd33V+aiMuYqMuUz9Ul2wt/E397bWOzqyru+Za1NS3bdrSblZflrLZNiqzMq/Lu/vVvE7afwkbfLu/vf7X8VRzbflbau3b8tO275G3U2T7zfc/wCBUzWXKLGu+Ta3y7futWvpvyw/3V3Vkxov8Sq22tjT9v2f5f4f9miRhUl7psKu1mb5lZal2tFIq7WiX7v3vvf5+WolVdqt95lXd83/AKFU6r95mXc3+1/DWf2jzSVX27t21Vb/AGajk2/d/iX+L+9Qv8W1t3/j1Nb5ljbdt3f+PUSKUSjdbZfMVdys3ysu3arVg3W2Lcqt/wABrorp12sqq33tu5q56++Zm2t91qumdlKRU279u3/WbadDudofm2/7VNk3fN/vfwrUlqn+kRrtX5v7ta83KdJvW8X3d3+rX5mp0kTJGrbVZv4quQxbVVt27+FadJEqrt+6v+0vzLURkcPN73KUf4dqszfLt/3q+ov2Zf2kY4ltfBvi262wqyw6XqTfw/8ATGRv/QWr5hki2eWrfNUc1vv27l2r/F/tLVRkbxlGXun6oRvIrMp/vfd/u1a3q/3G/wB2vk39nH9pHyls/CPjC+XaqrHpuqSt/wABWGb/ANlavqyNvKZlb733m/vNQc0o8pXXzNBumuLaNpbVv9dAv8P/AE0Vf71anyyqt1ZyI3mL8u37rU1dr/d/75qizNpMklxAvm2cn+sg3bdv+0tbU6ns5cyMpQ5jwL46fBZbK3uPFHhi1/4lq/Nfaaq/Nbtu/wBdGv8Ad/8AQa8OXzHVmXaq/e219/Mqyx/bLNllVvlbcv3l/utXzX8aPgtHocc3iTw1b7dJ3eZeaeq/NZt/eX/pn/6DX6/w/wAQRlGOGry9GfFZnlkoy9pA8r8N+KNQ8Ja5Z6tpN01nfW8iyRzr95f8/wAS199fCH4q+H/2jPA91pOr2cX9pLGq6lpLfxf9NI/9n/0GvzvaVX+Zdrfw/KtbHhfxRq3g3xBb6tol49jqUMm5ZFb5f91q+szLLKeYU+en7tSO0jy8LjJYaXJP4T0j49fArUPg3rjTRLJeeGbyRvst7F/yz3f8s2/usteYw3slvIrfNEu5W+X5ty1+gHwv+KHhn9pbwLeaXq1nB9u8ny9Q0uT/ANGR18h/Hr4Hah8GdYZmkkvPDd1Jus9Q2/8AkOT+63/oVeNgMY63+w42NpR/8mPUlzUXHE4f4TG0vVodUjX5fmb5tu77tfS/wL/aMbSI7XQfFdw0tj/q7PUmbc0P+zJ/eX/ar45s72aKTdFIytG3yqv8Xy11mk6yt4qxsytNu2/NXw2fcM1KMpYnC/8AgJ+tZJxHh81ofU8d8XSR+n0MscscckTLLDIu5WVtysv96nfM/wAtfFvwZ+P998O5I9Lvd2oeHd23yGb95a/7Uf8As/7NfYHh3xNpfi3SYdS0i8S+sZl3LKrfd/2W/utX58pcnuz+I1x2V1cJLnh70f5jQ8qPzmmVVWZl2tJt+Zqp+INUj0HQ77Un3eXawtI23/Zq9t3fLRIitGysqsrfKy7flpSieJTrclTmkfnLqWpSeIdWvNUl2rJeXDXDKv8AtNXcfAfwv/wlHxO0mN41lt7P/Spvl/u/d/8AHv8A0GvdPip+zJpfirztQ8PMmi6o3zNbbf3M3/xNQ/sz/DzUPCDeILzW7NrHUPMW1VW/hjX5vl/2WbdXzv1KUa3NI/YJcQUK2AapS5Zcuxc/ai8af2D4Jh0mBmW61iTy2ZW+7H/FXyGu522rtVW+X+6tegfG7xk3jf4iX11E3+g2atZ2/wA38K/eauHs7Ca/vrO1t42a6kmWGNf7zNXNiJe0q8p7mQ0Y4PBKrL4pe8z6K/ZJ8FtLJqXii5jX5v8ARbVtv3dv3mr6Wb5f96sPwL4Xh8IeE9N0eJV22sKrIy/xN/E1b26vpcJS9jTsfj+fY/67jJT+yG/Z/u0eaqfepv36x/GWrr4e8I6xqW5f9FtZJPm/3a6anux5jxMNGVStGMT4R+IWst4g8ca9fM3mrNeSKv8AtKvyr/6DVr4T6X/wkHxG8O2e3csl4rMv+yvzVy6uzqrN8275m3L/AHvmr2T9lPRlv/iZJdMv7vTbOSTd/dZm2rXxcf32IjGR/RWInHCZW/7sT64vNJsbxWjuLO2nj/uyxq1eM/tVWsNh8K7GGCPyrePUIV8tfl+X+6te4L92vDf2vG2/DWxXdt3ahH/DX0daPLRkfjWU4mdfMIRl/Mj5Ljf5f7u5v71fXn7J7L/wrG4+Xb/xMpvlr5B3fxLt27v7td98O/jX4g+G+kzafpbQNayTNcbZ4/u/3vmr5rB1I0avNI/ZM6wE8dg3Sp/Fod9+182/xt4fX+H7DJ/6FXgMkqpDJtk2qqt81dZ8QviJqnxJ1Cz1DV4YFuLeHyV8ldq7fvf99Vx8254W2tt+VttOtONSs5HTlWDlg8CqNT4on29qml/23+znJZqu1pNBVo9v95Y91fEvmrt3bvl2/LX6BeD7VZ/hvpMO1ds2lqv/AJDr4BuoJLC8urdlZWhmkjbd/stXXjY+7CR85w3V5sRXp/3j3r9j3UfK8WeINPZt32izWZf+At/9lXoX7WWltdfDO1vEXdJY30cm7+6rfK1eJ/sz6ounfGLS13Kq3lvJasv97cu75f8Avmvpj48aW2rfB/xNHt3NHb+d93+781dGH/eYaUTxs6/2bO6dT+a3+R8M/d+6qqv93d/DX1p+yPqi3XgDVLFv+XPUGZd392Rd1fIqsrK23erMv92vpL9j7VN2oeKtPb5d0cNxGu7/AIC3y152BlbERPreI6XtMsb/AJTQ/a+8JfaNJ0PxNBDuktZms7hv+mbfMrf99f8AoVfL7f7Stu/hXd/6FX6HeOPCkPjfwfrGgy/dvrdo13fwyfeVv++q/PWaKS3kmjnVlmhby5Fb7ystdGZ0uWp7TueVwfmHtqEsPL7P5M+uv2T/ABd/bPgW40OVla40Wb5fm+byZPmX/vlt1cf+2F4S8q60PxRBH/rl/s+6ZV/iX5o93/jy1wH7O3jL/hEfiXp6zFVsdW/4l9wzN8se75o2/wC+q+p/jV4fh8R/DHxFYzrtaO386NmX7skfzLW1GXtsNKMjyMbSlledxq0/hn+u58F7/wDZXav8W7+Gvsz9l/xe3iP4ax6fK3+maLI1q3zbv3f3o/8Ax2vjGF/N2tt+8u5Vr6g/Y7064i03xFfbf9Fmmjjj/wBpl+9XLl3NGryn0XFcKdXLnKX2bH0Br2jWPiPSb7S7+NZbG8haGZf9n+9/vLXwP8QfBN54B8VX3h+/3M1v80M+35ZoW/1ci1+gx/hrhfid8INF+KX9mtqW+K4sZPlng+Vmjb70bf7Ne3i8L9Yjp8R+YZDnn9mVeWfwM+QfhTpfibVfGGn3nha3d9SsZlkadflhj+b5lZv7rLX3tbvI0a718ptq7l/hVqzfDPhfS/Cumx2Ok2sVnbxrt2xLt3Vrf3ttXhcP7CPKYZ/m0czrRnGNoob9+nL/ALNHy07Z92u4+X3G7v4v4aNzbf8Adp3t/wCO15z8VPjNpPw009leRbzVJP8AV2it83/AqUqkYnZhsJUxVSNOnG8jovG3jnS/AGiyX2o3Crt/1ce75mavin4qfFrUviXqW6eRotLhbdDbL8qr/tN/erF8ceP9W8fa1JqGrTbtv+pjX/Vwr/s15/q2t/6yGL73+z95q9bKsnxOa1v5YH1Verg+HMPz1feqljUtZ8qby0ZWX+996se1gutUvI7G1t5Lm8uG2wxQLuaRv/Zahsbe4v7qGGzhae4kby44lj+Zmr7e/Zz/AGeLX4aaX/wkHiGOJtckXczM25YY/wC6tfsEIYXI6HLCPvfmfjmNzDEZ7X9pUl7pJ+z7+z7Z/DLS28QeIPKl1qSNWaRvuwr/AHa8l/aO/aMk8W3Fx4b8PSMmkqzRzXcTf67+9t/2am/aU/aRbxNNdeF/D1w0Gmq3l3U6t80n+yv+z/er510fS7jXL6Gx06Fp7qZvLWNfvNWeDwcqsvruN+S7Hm1qigvYUA0nQ7zXtShsbOGSe4uG2xwKv+fl/wBqvur4D/BSz+G2lrcXCreaxN80k8i/drN/Z/8AgTa/DzTf7S1Dbc65cfNuZf8AUr/dWvao3ZmWGD5ppP7v8NfA8T8SOtzYXDS9zr5n02T5Tyfvq3xFhWklk8mJd0jf+O10mk6cthDtX5pG+8396o9J0tdOh+6vmN8zNV5pVX7tfkkpcx9t8MQkZYl+ZvlWvI/jt8cdH+DHhebUr+RWuv8Al3tt3zSNVr44fGfR/hF4XuNQ1G4VZNreXH/Fu/8Aiq/KX4vfF/WPi/4ouNa1SaRo/mW3tt3ywr/s1rSoe0kEpRj8RD8UPihq3xa8VXGvazcM0zfu4YN25YY933Vrj23J5jIqt8v/AAGm53fvG2t/6Duojib5d7fe+Vvl+WvYjHl908qpPmkZt4n775vvfd3VoWMXyqzNt/vfLVO+VVvIdzfeVtu2tO1/1O3btZW+7UykRP3Yl/dtXy/lZW+78tEjb2/vf71R7/K+VWk3f3fvULL8y7l3t93d/eWoPP5g+Zd3zbv4qfu+ZV3MrN/tf+hUxtr7tjbl+7/u02Z/NZVZvlVf92rCRX8pYo1ZVX+78q7dtY+sMqsqsrN/F8rVv7mT+GP7235m/hrC1jcrNt+Xd95mbd/3zTZ0UDHZP3e3dtZarzbVVf3aqu77rNVj7ir/ABNVZm27W/ib+7WsIneyKTbu+63/AAKpoYm3Krfe/hqRdsUm513f7NSWsW6NV/u1rLm5SZRJvN+Vmljb5f3bbasK+1tvyqv3drfxVGq/d+Xcrfe/hqaN/Kb5fl27tq/xNWMTjlIuKreXuXcqs21flqZdyLuX5mb5fmqr5vyxyLI33fvfe/4FUyuvl/Mq/d+X+7trOXw8xmSMnzNu3bW/u1NH/rGX/gXy/eaod2yRlXc27buX/wBl20Rsu1vNX5mb7q/xVEZESiOhf+9/wFabtZF3fKqqv3t1N+ZWZtzM235m/wBmhpdrbV2tH/7NVWkEYle+eNo5FVdu5a59vlkZk2s1b2obmVv4vl+7/s1g7ditt+aP7v3a2j7p1RfKbiuu7au3/ab+78tO2r/uqzbvvbqasSrCqr/CzNUciLFN8v8A3z96r5o/ZMpDW3Msi7mi/wCBfNuqFk3bflZW/wDHl/2asszeY3ys6rt2t/dqozKvy+X+7X5l2rS5iojZNzKy/Mzbvm/hquysqtJu3fN/F/DViRfvfd2/6z/aWqrbvmj+Xcq/wt8tVE3iRzf6yRl3fMyt/tVa09tm795tVv8Ax6o5F2L/AKtV2/dZf4qmsZfKX5fmVfl3VUgl8JqR7mVo/u7W/wC+akhT9yrKqsv97/ZqusvzeWdzfL8y1NH80f8Ay0b+9t+X5qyl/Kc0ix9xo2aP5V+aRmamyf8Asyt81EnzK33fu0z+KPb8qru/4DWcfeJFZt/ysrfL83+zUM0TSt5fzfebcu75ttTSS7F3fd2/3v71QyfLb7m+791W/wBmq5uUPiM3UH2KzOy7t3+9WeyNtVv4tvytu+XbV7UH2SR7WVpP9mqEirt/1bf3WremddP4SJmbbu3bf/QaRl2fe3Nt/hpWRvm3KzMzbvvULuVm20zUbs/i/i/vM1bWn7ljb5tzbv4f4VrNj+VlXb8vzVsWu6KP5P4vvbaXMYSLVvuZVVv4V+b5qtKn7zdVWH7y/N93+Kpl/dL975vvf7NEjkkTfeXb/E391du1aj+Xaysy7vut833qdJt+ZjtZtvy7v7v8X/stN37I/wCJmb5v96pRHxFW+b5W+Ztv8NYN82+Zf4m/2l21vzN+7b7u5W/u/drnrz5/m3fdqoyOylEo/eX5WZWarFrta6j3Ntbcvzbqrr/7Lu21asV/fK3y7vl2/N/DWxtL4TsrV9237v8AwFvu1Mqq6/xbfvblqjC25fl+X/eq58y/Mu5WX5v/ANqsZf3Tyn8RA1uu1lb7u3+9VCSL7Oys26T5t1bXyuy7vmb+9VKSDerLt2t/u0zaEjOkdVZWVV8xpF2/3q+rv2af2jlumtfBvi66/wBIX93pur3Lfe/uwyN/6C1fKc0WyRdzfMq1Rum/3f7yr/FWnN9k64y5vdkfrFvaJtp+Vv4larSuu1Wr5T/Zd/aTXxBHb+DfFN4qapCvk6bqE7f8fC/88ZG/vf7X8VfUSytBJyrbf7rUOPKZuHKRr5mjTedArS2cjbpIP7v+0taEyLPb/aLdVkjmXayt8yyK38LVX/dt/tf3aowyt4em85FefT5vlmgX5vJ/2lqqdZ0pe6Y1IRl7p88/Gb4Pf8I552veHof+JLu/0i0/isW3fw/3o/8A0GvH98isrN/6D/DX3xeWUNwrSRLHPDNH+8X7yybv71fLvxh+DLeElm1zQ45JNBkkVprbb5jWbbv/AEH/AGv4a/YeH8/jW5aFeWp8RmeWcvv0zgfCPi/VPAeuWusaHdNZ31u25WX5VZf7rf3v92vvj4d/EHwr+038P7zTdRtY2umXy9S0iVvmhb/nov8As/7VfnOq/Lu+Vlb+7XQeCfFureAPEVnrGh3TWepW7f61W3RyL/dZf4lr6/NMsp42n7Sl7s4/DI8vB4mVCXs5/Cdl8cvgZq3wZ15YXZr7Q7hmbT9QVfl2/wDPOT+61eexyt5i/M3mf+PV+hXgPxz4T/ab+H91Y39rE03l7dQ0tm+aFv8AnpG393+61fG/xq+COrfBnxB9jl8y80G4bzLPUo4/lb5vut/tL8teXgcwdT/ZMZ7s4/8Akx11qbo/v8Psc/pestFthnZWX5fm/vLXpHw/+JesfDvVGvtEvvK8z/XW0vzQ3Cr/AHl/9mrxfd8u1lb5q0LXWZLNYV+Zo/8Aa/u187nfC1PF/vsP7sj9DyHi2UI/VcZ70D9GPhf8cPD/AMToVhimXT9aVd0mmzt83+9H/eWvRm+dfl+WvzH0nXlt5obi3maKZW+VopNrK1fSXwt/aqurJV0/xesl5br8v9pRL+8X/rov8X+9X5NXw2IwNTkrxsfa4jK6OMh9YwMuZfyn1Ns/26Nqv/6DWfo+t2PiGxjvtLvIr61k+7JA26tD/wDZrOMoyPkqlKrh5csjx/xt+zJ4b8StNcac0mh30jbm8v5o2b/aWuV+Ff7PeqeFPiVb32s+Rc6fZws0Msf3ZJK+jNyvH92hd27av3q5pYWnKXNyns0s7xdKjKhze6O/i+9Qq/8AfNN2fdo/3fvV2RPnpPmdxzfNXlf7TWs/2X8JdSt/M2yX0kduv+6zfMteqLXzn+2JqjRab4b09d3lyTSTSf3flXau7/vqubEStSke5kcOfHQUu580/N/Cq/8AfNfTX7HukbNJ8RattX99NHbxt/sqv/2VfMPy7m3f3f733l/2q+2P2b9G/sj4S6Wz/LNeNJdMq/7TfL/47XzmBhzVryP13iXExp5e4x+0enfdXbXhf7XnzfDvTV3f8xJfvf7te7bflWvA/wBsD/kQ9F/7CX/ste7if4cj8ryD3swp+p8qM+zcu77y/Ltr3f4N/ADRfiR4Hj1i/vLyzuvtEkLeQ3ysq14Kq/d+X/gNfZX7LKrF8HbPb8v+mXG3/vqvmsJSjUq2kfsnEWMqYPBe0oy5ZXR85/Gb4aWvwt8WQ6TZXUt5ayWq3C+f95a89ut0VrIyqu5o/vNXuH7XSs/xMsf4V/s1f/Qq8PuE/wBHZV2/dbdWOIjGNZxiejlFepiMvhWqy5pSP0U8C7k8G6C392xhVv8Avmvhf4oab/Y3xI8UWKqu2O+kZf8Adb5v/Zq+6vB6snhHRV/6c4f/AEGvkn9qLw5Jo3xWkvPLkWz1a3W4jb+FmX5ZF/8AQa9fFU/9njKJ+fcP4n2ea1acvtX/ADOL+GOqNpPxE8L3m5d0eoRq3+6zbf8A2avvLxRYLqnh/WLNf+W1rNH/AOO1+c8Nw1rcRyI3lSQssys3y/MvzV9VD9rTQm8Nq39m3n9sNb7ZLZl+VZNu37392uPBV404yjUPf4jy+riq1GtRjzcp8qQoyW6xtu/d/L/3zXs/7Kd+1r8Uvs//AD8WMkbf8B2tXjNw6tNJM22LzJGkZV+6u5q+hP2TfAd4+tXHiq6jaKzhjaG1/wCm277zf7tY4aEpYhcp6+c1adPLJwqfyn1NuZPu/er4z/aS+H03hDx5dawkMi6LrTedHOv3YZv+Wkf/ALMtfZzdKp6lp1nrNjNZ3tul5azLtkgnXcrV9LiMNHEU+WR+L5Pm0ssxHtI6x6n5wt8+6T/gXy/w7futXZa38YfF3iDR49L1DXJ2tSvksu1VaZf7rMvzV9PX37MXw/urppl0uW2Zv4YJmWP/AL5rF1yL4V/A+8jhfSV/tZV8yOJY/Mmb/a/+yrxfqdSjq5e6fpC4jwmPlFU6blI8N+GvwP174g30e61k0zR937y7kXazL/0zWvs7wj4X0/wXoNrpOmwrBawrt2r/ABf7VfO837V95/bmmx2el22n6T9ojWZZfmkaNm+baq19QearKsiNujZVZW/2W+7XdgqdPofK8SY3FVOWNRcsZfZHK/8AD8rUKnzUKv8A31Qv+78tesfnZJt/hWmr1pq/Juo+81P4S+Xm2Bfnam3FxHBC0jyLFGq7mZq4/wCIHxa8O/Dm13apeJ9oZf3dtE25mr5N+Jnx11z4jedbq0mn6Tu+WyjbazL/ANNGX/0GsHNzlyw+I+hy/J6uI9+p7se5698XP2nYdOjm0vwqv2m6+aOS7b5o4/8Ad/vV8saxrlxqV5NqWo3Ek9433pJfm3VmX2rR2se1dvmK23/drmby/adt0rbVjb5dy19tkfDFfFy9rifdibZnn2EyOnKjg/eqfzFzUtUa6m2qzeXu+Zlb71Ube3mv75bWJZZ5pJNscUfzMzU21guL+4jht4ZJ5pGVVWP5mZv7tfan7OP7PEPgu1j8UeJlSXVmj3RwN/q7eP8A+Kr9SqSw2TUeWP8A26j8arYrE5tX9pWlzFj9nv8AZ1s/AdnH4k8RqkurSR7lWX7tuv8As157+0x+0c2tyXHhXwzcNBZx/u7q9ib7zf3VapP2lv2jv7W+0eFfCt1tt42aO6u4P+Wn+yu2vmWztbrVLqO3s4XuZpG2rFAu5mrzMHg515fXcb8kTUqxp/uKA2z02bVNQjs7OFp7iZvLjjX7zV9sfs9/AC18DabDq2rKs+tTLu2r92H/AGaq/s8/AKPwRbrrmsqs+sTKvlrt/wBSv92vepG2bYVXdI38NfE8TcS8/NhcLL3er7n0uU5Vy/vqvxA0rIywxLvmb+7W5o+lrYLub5pG+81V9J037GrTP81w33t1akcqqtfkFSpzn28Y8pY835f9qvP/AIufF/R/hL4XuNU1a48vav7uPd80jVJ8TPilo/wy8N3WsatcJBHGvyqzfMzV+Vvxy+OOrfGzxRJqF60kWmxs32e0b+Ff723+9WlKlzjlLljzSKPxq+MmsfGTxRcalqUjfY9zfZbRW+WNf7zf7Veeqm7d825qay7vvfdb5qkhg+98v3vmZa9iMYxjyxPMq1QhXfu/iq1Iu6Ntrfd+X5WqaFVT+FW/i/vU24bcvy7V/wBpapxOH2nMYusbftUO3ajbfvf3qvW+7yWj/wCWdUdQl/06H7zL/n7tXLPdt/h/3aOXlKnLmiaEf+p+Xc3y035d23/a3feqONmRf4tv+f8Avmnbv3jbd3zfd21kcv2gj+Rlbc23c21tv8VJGjbV2ru2/wANL8rq21lXazK1MkRv727+Jd1HNIUokVw6uqq3ytu+9urF1b512tJ937u7+GtaZFb7q7vm+WsfWk2eWv8AEv3q1j7x00DM/iZt38X3qibduZdq/wDAakm/2m+ao/m+627/AGf9mrjE7uYb8qq237tTNtX79JsXdt+Zv95anb51b+Jvvbv7tacxlKQ75Ylj3/dqxC+9lZl3R7f7275v71Q7fK/2dvy7qkjT95tX7zf6va21v96sJHOWFf7y/cbd/E1Wv4V+b7q7fu1BHL91futt27lp7SsnzKrbd3zbf92o90gmj+Vty7fM3U3/AFqxt/vMzfNRD87L8y/L/F/epyu0Unmbvmbaq/NQTIds3Lt+Zvl/4FtqHbsVfur/AL33qk27f4f3n8Lf3aG2yr8vzNt+61ac3KBTut0u75m3bfu/3f8Adrn13M027+793bXR3zM9vIrbW+X5d33l/wB2ucZ1RmVW27f7tVE0h7x0W9lVY9zbf92mzbX8zY25VX/7GnMqoy/u9qr975tv+7TZl8qb5o2Vtu3+7tqIe9Eupy8xDu/fSfdWRv4laq6xfKrP8q7du5v71WF3fMvy7vL2r/e21XV13bkX5tvzfw7qH/dHGQ2T/UrvZd27/gLVXkiVm2tt/wBmp23bWZmZm/iqtI3zNu3Nt+7/APFVrCPKdERsy+VGu3a3+1V6xiXy1+X/AIE1ZrM3zbm27fu/7VaFiv7v+9u/u/3a0fw+8TOUYxNKPb5art2s1SSfJ9z/AL6/4DUdvuVdu7cv3W3fdqZt3yt8qybvu/7NZfaONgv+s8ttsv8AwL5adJEzySL95l+X+9/wL5aZvXav3m/vNu2/LSNF8zN8u3733qzAczyL8y/K3+VqOTdF93aqqv3t3/fVO+V/Mbb8v93722o2Zdu1o/u/MrN81R9o0j7pk3js/wDEv3vm/wBmqbIz7W2/LVq63S7v+en+zVfb/rPm+98zV1R92J0QI2i2r5i7d38W7/2amqzL977v+zUkife/+Ko2qzbV3fN/Ft+amVIPu7mddy7q1oUaJV+Xcvy/LWfG+5f+Bf8A2NaVrEqMqq277u2l9ownIuKm2P5V3Kq7dq0Miqv8O1fu1D8r/Mqru/vfe/z/AA1aj2tIrNGvmN/DUykc3KOt5Y9rf8tfm/76pysu1dqttX5m/h+Wm7Flj+Xy2/3V/wCBUMm/5fn2/d+ao5okRKc21mXcqr8zfd/haufuPmk+b71b11uZW+7t/i/3q528fdI3y/NWsZfZO6lIrtu8vcn3V/8AHan09v8ASI/u/e/iqt/tbV3KtWNPb/SoVVVbc25q3jI1mdVbp8sbfLtb/Z2/+PVc+bzFb5W+VWZqr28v2fdt3bWb5Vb+7/dq1H97azKy/e/4FWEpHlscvzNuZW/u/wB6nbF+Vfmb+H/gNJ8qqqqy/u/+BbqcrK0fmL/e+WpjLmFH3ShcQbYV/iVaybhl8n5lb5W3f7tbkzNtZvu/NWLebkb738Py1pTOmmZqy7JvlZtysrblb7tfZ/7L/wC0eviaC18IeKrrbrUa+Xp+oS/L9oX/AJ5s3/PT+7/er4rX/WN/vbt22lhlaK4Vl/dSK25WVtrK1b/F7p2e7KPLI/W5ZdjeWy/71TfK0f8AD81fMf7Mn7Si+MorXwj4qulTxBGqx2d/I237Z/st/wBNP/Qq+lvN2sytuZf4q45xlGRhycsiO3nbQZGbazafJ/rlX/ln/tLWldWEM8LTQKtzDNGyyK3zLMrfeVv71Q/xblbdVGG6/wCEUbc3mf2OzKrfxfZ938X+7XRQreyleJhUpxqHzX8ZPgzJ4S3a1ocby6DNJ+8j3fNZt/db/Z/u15LG6uqx7V+Zvuq3y1+gl1AssPmLsure4jZZI2+aOZW/vV8p/Gj4NyeCJm1bSI5J/Dc0m1lX/WWbN/yzb/Z/utX7Tw/xBGuo0MRL3uh8VmeXez/eQOJ8A+NNU8A+JLXXPD9w1nfW/wDF/DNH/ErL/EtffXgnxp4T/ai+G9xZ3luqyMu2809m/eW8n8Mkf+z/AHWr85d6+Z/D5bf8B210XgPx9rHw58UR69olx5F1G37xfm2yL8u5Wr6fNcrjjqftafu1I7M8XC4qVKXJU+E6j41fBnVPg34ga3vVkvNLuN32PUo1+WZf7rf7Vee/NKqt8u5l2/LX6JeFfFHhH9qf4bzQ3Fuv928smZfOs5v70f8A8VXxL8aPhBrHwZ8QLp9+zXNjcbms75V2rMq/w/71cOV5g5y+qYr3Zx/8mOnE0OX99R+E4mG8ZJFkTcvzfLt/hrpdP8TKzKs/y/w7v4d1cou5F2tJ93/Z+ao1Zl3My/7NelmOTYbMKfLOJ2ZZxBissqXhI9q8E/EHWPBV815oOqS20jbWaD/ljJ/vL92vpz4d/tT6L4gaOz8Rxrod83/LyvzW8jf+y18G2+rzRfKrK0a/eWuks/EFvcKvzbd3y/8A2NfjWZ8J4jBSlUw3vRP2PA8S5ZnUY0cXHkn/ADH6fWd7b39utxazJc27fdaJtytVpf71fnz4J+KGveAbr/iUao0Vv96SxZt0Lf8AAf8A4mvorwP+1fourbbfxLZyaRcL/wAt4/3kP/2NfGOVSlLlrR5TfE5FNx9phZc8T3z+L5Wp3y7flrP0nW9P1m187TryC+h/56QSK1XFb73/AKDVxlzHzNTDzpS5Zkm7Z/DVPUNLs9Uh8u7tYLlf+mkatVpfno3Nt+9T90ypylTlzROB1r4D+Cdekbz9Figk27Va2+VlrstD0i38PaPY6fa/Lb2cawx7v7q/3qubv4v4qd/stWXsYxlzRO6rja1an7OpLmiDfLXkP7SngXWvHPhvRbfQ7VbySG886aLdt+Xa3zV69u2/doX7v92ipD2keUjA4qWCrRrU/iifDf8Awz3482/Norbmbb/rlr6g+APhnUvCXw3tdJ1a3azvobiZmib+6zbq9FpF21x0sHToy5on0eYcQV8xpeyqRXKfNP7Snwy8UeLfH1rqWjaS+oWa2Kw7omX5W3Nu+9XkNx8D/HjWrKvhm63N8vysrV97fxN97dTWVm/4FUzwNOtL2kjqwvE9fCYeOHpxXKjN8MxNB4d0uGVWWSO1hWRf7rbaz/HXgPR/iNoLaXrdr58e7zIZ1+WS3k/vRt/DXSKi/wCzR9z/AGq7uSPLynyssdUjW9vT92R8p65+yJrVncSf2Rr0Fzbt/wA/ce1l/wC+az7H9kvxZLIvn32n20f8X3mr68/9lo2fN8v/AKFXFLAUpH0keK8wjHl5vwPB/Bv7KGj6JNDea3eSaveRtuWNflh/75r3Czs4dOtY7e3hWC3j+6q1YV9q7adXRToU6PwxPExua4rG/wAWVwb73/s1G1d3zUfe/wBhad83zV0ni8w1fv15n8XPgfY/FXVtH1CW+k0+axVo5PLXd50bbdq/99V6czrtpqtsWonCNSPLI7MLiamGqc9KXLI4Hwj8DPCPg1fMtdLjnum+9Pc/Mzf71egQosUaqqqiqu3bRu+tG5mX7tZxhGn8JrXxFbFS5qkuYNy7acrfNt/8drl/F3xL8O+CI2k1bVIopP4Y1bczV8++Pv2tri6WS18K2axR7f8Aj7nk2t/wFabqxWx3YTJ8Tifs+6fSHibxlo/g2za61a+itoV/vN81fNPxM/asutWaSx8Mx/Ybf7v26f8A1jf7q/8AxVeC+IPFF9rd015q99LcyfeWW5k+7/wH+GuZ1DXm8lvIk2t97zGX5Vr1cBk2LzGWkeWJ781lWSR9piKnNP8AlN7WtbmvLqa+vbiW8uGbc0krfNJ/s7q5nVte82RlRmij3f63+Ksu4upJWVZ5HZW+Zfl/9mqvI37z5W8r5vu1+vZRwrhsF+8q+9I/M854xrY3mo4f3IDmlkuGbd8397/d/vVIsUl15NvFHJLNIyqqqu5mb+FdtFnazXFxDDFC0slw22OONfmbd91Vr7M/Zr/Zxh8L2sfirxNHHLqDL5kMEi/LbrX0mNxuHy6jZf8Abp8HCFbGSvMk/Zp/Zxt/CFjD4q8UQxNqkkfmQxMvy26//FVzv7Sn7R32r7V4V8MyN5a/u7y7i/i/vRrTv2mP2kd0dx4V8L3DeYv7u8u42+7/AHlX/a/hr5Rt3klZY13SzM21fK+ZpGr5vCYKpjan13G/JHoTrKlD2VAFimurqGNF8+TdtVV+8zf3Vr7E/Z3+Aq+FLOPXNcjjl1S4X93Ay/LCv8NVf2c/2fV0mG38SeIIV+2Mu63tmX/UrX0RcN9lVdv+sb5a+P4n4ltfCYaXu9We9lOU/wDL6t8RJJcLbqqqv+kN92tjRdN+yr5kvzXG35qq6TYNar51x80zVpLKqV+NVKntD7yEeUsTNsWuP+InxG0n4beG7zWtXuo4Le3jZv3jfe/2am8deOdL8DaDdatq1wsFnbxtI25tv3a/Kf8AaW/aW1L44eImVJGg0G3k/wBHtlb/AFn+0y/5+9TpUJVJGvu/aG/Hj9oLWPjh4mkup5pItHhk/wBFst3/AI83+1XmMjMzM25tu3/x6s6OX+H721v92tO1iXzF2/K3zfLur2o0+WPKefXqDobfey7l/wC+vlrQVNv3mVZKjhTcu1W+Zd1SRsv8SruX7tI8qcuYI93l7dvzK3yrUcz7fm3fN935qkWL5vlZd23/AIFUclxJtZf9nbup83Mcph3zMupW/wDsrVyGVpf9pv71Z+qNsvo/7y/dq9ayqsn3VXd/wKtpfCdP2S8v71d23/d3Ntp0fyfLt3N97bu21CyLt2s3y07zVdfm/wCA1jH3omb94kV2/wCefzLQ33fm2/eqvuZ9zMvyr/6FUjPsh/hX5vvbd3/fVLliOI3YqNHH5m5V+asfVvvLu3bd33m+9urekiXy/M27trf6tf8A0KsHUtu6Nm2pu/i3fLVx5TppxMmSCNlkV2+bdu27aVomfd/tN8y7tu6pY9u1dq7dvy01tzsv95f7tHMdPxCeUqbfmZpP9mlh2r8u3733f71NjX92rfL8v8TfeappP9ll/wBr5auJlKI3f5W35fl+ZlqdV/fLt3bvl+633agXbt/2d23b96pFlaJtu1l/2v8AZpSkYf3S8vzruTb833f/AGanLu/h/wBZ/Eu6mqu5fvNu3fd/u1JHu/jXa3+1821awJkSQ/Pt2/8ALT5v7qtQ0u3zFZmWT5f+A1H833mVt27+H5aFRX3KzL937235qDORJGqr/D975f7tKm7d/rG3f3mVfu1IqNt2ru3K393bTJGby22q2771X8QmyrdIrW8n97+83y7VrnW/5aK3zf7K10l1Avlt93cv/j22ueZ9u7dt/wDZquMTqp8vKb/zXDKvysv3drfxVW+ZpG37fMb/AIFtpfm8nd93cy/8BpzReVuX+Hd8zK33ain7phL3iuqfvGZNzbV/hqNn27V/hZf4fvM1WpN0TSSL+6b/AGf4m/vVUkTZM23c3zbdv+9W9jSPLEgul/eM25FVfutUayqrMqr/AL393dU0252+b+7t21XZWf8Aebfu/wCzVfZN4jWVm/i+Vt3zf3ttXrH/AFa7flX7rbfvf3qoNu3Lu+9/E3/staen/Pu2/Lu/i27al/3jKfMXIWbcv3V+b5Vb+H+9RN/D80i/7TL8y05fkVmZfNX+L/apdrMysv8A6F93/dqJSOd/CPXc0O3dtZlX+L7tSNub5n+ba3zfdpy/M21l+793+9tprNu3Mqs33l3Vjzc3vAQzfeWRvmk/i+b/ANlqGRV+Vmhba392pm+XcvzfN96q80Unl7fvL91Vb5t1acvMVGRRuE/0po9vyr83+7UTK3ltt3MyrtVv7tPbd5jKvmN95W3feWhlX5W/hZdy7f7tax906aZC0HzMq/N/FUKsyqsjbtzfM23+9U0iN8u5v3i7tvzUL+9m+795fMX/AGq2NZSCN13R722t8tXoX3rHu+75m7du21SVfKaORW+Xb8v8NXrfau3b8u37rf3f71TzHNNcxdhdl+b5Wbdu/wB2p4dsX3flVV3bWqCNVSTy9rbW/vU5nb7RuVt27722s5LmkZWJml+bd8vzf3vl3USS+avzL95fu/3qI/M8z51+Xbubb/e/hprN5UbL/erHl5SIxKd1LvVlb5Wb5dq1zdw/zSbv4mreuv3W1l/irButrM23dW8IxOymV/l2tu27qtaeq/ao/m+VfvN92qrbV+Vf/Hav6X/x+K3mK1amsveidDC+1fmX7u7buq+rttVd27bVeFWRVbbuZWb7zfe/2qnVF2/L8rf3qwnLmPOlEkXayr83zN8zbqavySLH/Ey/3aP4Vbcy/wB7d92nM+5Vbb8q/N838NZxM5SG3G2VdqN96sfUk2szN8u5q1N/zLu/u/eas/Vtu1m8za3+zVxNaXxHM7v3kjfMzbvu7aIdyNt3L97dSq37zc+35v7vy/NSL937vzNXXGR6US5YztFcQzI3lSK3mLJG21lb/er7i/Zx/aMj8deT4X8SXCReII122t9L8q3i/wB1v+mlfDdn/rNu35vut/s1rRvNBMsiSSRNHtZZF/hb+9uon7wS5T9VI5VTd8v8VXPvKv3ttfO/7O/7RMfxBs4fDviOZYPEkK7bef7q3yr/AA/9dP8A0KvfLeXYzK25a4+XlMJR5SO3n/4RxlXazaXI3zLt3eT/APY1oXlhDPZybo4rm1uI2WSORd0c0bfwtTW2tH823ay/Nu/iqnZ3TaDtVtzaazfdb5vJ/wDsa6qNaVKXNE5atONQ+YfjJ8HpvBE02tabun8OySL+63fNZt/db/Z/utXlKszf9c/l/wB2v0C1CwhuLeSN4UvLO6jZZIJV3RzR18k/Gb4S3XgO6XUtNaW88O3U3yybfms2/wCebf7P91q/bOHc/jiIxw9eXvHweZ5ZyfvKZyvw7+IerfDTxNb65oNwyzW7bpI/vLcL/FG3+zX35oPiDwb+1V8MZrWe3WRW+W4tG/12nzbfvL/n5q/N5WZG+9t2/wDjzV1fw5+JGtfDHxZb61oknkXC7VmiZvluI/4o5Fr6TNcqjjI+2o+7OOzPNwmL9jL2dT4TW+MHwe1z4N+JpNL1LdeafJuaz1JV+W4jX/2b/ZrgVf5mVZP9pf8Aar9HNJ1fwX+1f8LZo54VaNvluLZm/wBJ0+4/hZf/AIr+Kvhr4wfCjWPg34o/snVo/NtZGb7Dexx/u7qP/wCK+78tYZVmkqsvquJ92cfxDGYSMf31H3onFeaqbvu7am+2LuZd37xl+Wqn3VVtv8O3a1OhZfMbdu27f/Ha+rlTjP4jxYzlCXMbNvq9xA3l/M0f8S1tW/iiNpGWVWi3fKu5q5CH5V8z5l/ib5v87aesrJDu/wCWitt+b7tfNY7IMJjPiifaZZxVjculpU93+U9a8P8AjDVPD11HcaJqEtjNt3fuJtv/AAJl/ir2zwj+1pr2l+XHrlrFrlvt+aWL9zMv/srV8h29/JFukikbavyr81bFn4j3sv2hWaRl+9H8tfmeYcFVaXvYaR+p4LjLAY2Ps8bT/wC3j9EPCP7Q/gvxUscP25tKum/5dr1drf8AAW/ir0a3vbe/jWa3minjb7rRNur8wbfxHby+WvmMu1fm/wBnbXSaD401rw5J5mkatd2K/wASwSfL/wB818HiMrzDCS/eUz3lgssx8ebC1v8At0/SBX+Zvmpyv8u6vi/wv+1f4y0tVW9a01qP5dzTx+Wy/wDfNelaH+2Ho90sa6pot3Zt/E0DKyrXD7SUPdkcdbhzFR/hrm9D6G+Xb/epv+1XnOj/ALRXgHV/LVNcS2mb5vLuY/Lb/wAerstP8UaPrP8Ax5atZ3O3+GOZaqNWMjxquWYqj8VORrf7VC/NUe9ZduxlZW/iVt1SbG/u/LVc5xSoVYhj/ao3t8tN3/Nu207f/wB80iPZMFo3bNu6hf4tv3qN+1qfMEabHf8AAmaj77U1f91qPv8A3f8AgTUe0K9jUHf71H3dvy1HJdW9vu82aJf4vmk21h6p8QfDejRs17rlnbf3t0i1Eq0Ym1PA16nwxOg37Vpy/wC996vJ9e/ab8C6N5n/ABMHvmX/AJ9o64HXv2yI03R6RobN821ZLmRV+b/drJ4hI9ehkOLqfZPpbZ/CvzVm6x4l0vQbdptR1C1s41+80sirtr4v8TftI+NvEEkkY1D+z4ZPlVbSP5lrzHVNeur+TztUvp7yZvvNcybmX/drelDE4j3aVO57EMio0Y8+JqxifY3ir9q3wronmR6asmtXC/8APNvlrxHxp+034s8S+ZDazLpFi275YPmk/wC+v4a8PvPEEKfKrN5ki/K26s248QTTt8ioit83y/NuavpMJwrj8V71X3YnJVznI8q/h+/I6i81xrpZJrq8kuZG+807NIzVh3niNkk2qrf7VYLXSu0m6RpY5PvKv96q6sqSeYqrL/eX/ar9Gy3hHDYb3qnvSPgsy44xVfmp4f3Il6bUZHk2/wDfPy7l+7VNbhflZG2L/Cv97b/DUMe2X5l+b+9/D/u06NlRmZoV2r/CrfNX31DC06MeWMT83r42ripc1SXvEi7W2s23azbv7tSRxfLt+aVlbaqqq+Yzf7K/xU3bJLtjWNmb+GJV3bmr7C/Zn/Zs/suOHxR4mhRrpo/Mt7Zl+WNdv3v++a4MxzClgqd2LC4eVapYsfs0/s3R6Daw+KPFFuv2xl8y3sm+7b/xfNVH9pr9pH7LDceE/Ctx5Um7y7q7X7qr/dX/AGqvftIftHLpy3HhPwvMq3Sr5c1zG23yV/ur/tV8f3Esksjea0jM38TfeZq+XwWEnj6v1vF/9uxPZr1lQh7GiV2dp7qbdu8xm+Zt25mavqz9nP4BNZND4k8SQ/vGXdb2kq/d/wBpqzf2d/gE0s0PiTxDa7Vj+a1tpV/8eavqSPbZxxqqqq/djjWvmOJ+I/ZxlhMNL1Z72U5VKXLWrF5riOyhVUVfM+6qrV7S7Bv+Pi4XdM3zbW/hqrptg25bifd5n/oNbCuyLX4jVqe03Pvo0+UkZN/3ttcv468b6X4G8O3WratcR2tnbruZmbbuq94k8R2PhrR7rUtQmWCzhVmZm+Wvyt/am/aWvvjF4iuNPsLhl8Lwt+7X/nsy/wATf7NFChKrLlibFP8Aac/aY1T42a40NvNLF4Zhb9zaL8vmMv8Ay0avBfNVmVflb/2Wje23d/eX/vqq+3dtZt33flr6GnTjTjynLOfMa1r8jL8rbfl+Wt6zVYl+Tb8vzL83zVz9j8jRt97cu7bXRW/8K/Lu+9/vVMjx6xeWVfm/eNtprfNt/wCelR79i/d2rSbtyt/eWseU5viFZvvbfl2/w1HIn3mX5W/2f71Ok/1fy7vlX7tN3bFVm27vvbttSOMTn9Q+S6t9rbdu77v8O6tCz3fd+7/s/e21n6s6/aIV+63zfNV6FV8xWf8A8d+XdVcptKPKXIf3X3FZlWpPlZtysv8A8VQrt8v8X3m/3mob5l+Vf4v++auJjIbJ8/3v/HfvVMyt5K7du7du2qtRyRf7O77tOZtn7tt3zL/Cv3qmf90y96I3c3yrubc33aztU8tmZv4v7v8As1fkRtzMqt838P8AerH1J1i3bW+Vl3K396sTrpcxTXb8vzfe/hamx/O0itG1SM0nzLu3R/e/3ajZ/wB8ylfu/wAP95a6InY/dHKqp9/cy7fu/wDstWPKXcysu3/2aqrLJ8u/5W/vbqkjXbJtVv3n+196rkYSHK0irt+VvvKv92nbdjfIu7/P3qhjbarbVVf4m+ahtrrtfayq33v4qXwmJdjTeysit/tfLUrfJJw3zL/db71VI9zybv4tvzfN96p1+b5lVfl/hX+Jqy5Ry+L3ST7+3b/D/e3fNU0ax/e+b/a/u1X3bW+bd83y/LU1uu2TcG/2W3fL/lqDEcrK+5VX5f8AeoZt+1ty7ZF+X/eqSNvlVm2/L/D/ALNNkddqt/d+b5v4qmMuUorzIvlttb/7Lctc3cLvZpPvN92uiuHb5vu7dvy/LXPzRfe+ZmVW+at6c/eN4e8bTf8Aj27/AMepskq7W+993+995qn3r5nyx/L/AOzVAqfdZFVW3Nu3N97bUmURsj7WbC7mb+Jf4qjX90v8P7v7tHyp8zNtkZty7m+9TW3N1byq1+L3TVfEV7pN+1tq7vu/8CqtN/E25kZqu3G7zPm/h/8AHqqyfLubdu2/L8tEHym8SNtzyL/Dt/u1qae3yrtX/wCxrLX+Fdqs38Nalqm2GNmVdrfdrSRE/wC8XYd21ty7tv8ADuqWOJV3N95v/Qar/ej3Pt+b+KppH3yfLH8q/LWEpcxzPl+Id8qt5bfeVfvf+zUNLvXc237v97+GiPy/l2fL81RyS7pPkbc275lVfu1hGJNgZ5NvEf3vvK1V5FmZmZtu1f7rVMz+VdfLGrfxbahZ2WHzE+7/ALPy1qCM1d27zNy7fu7tv8NEaeV0X7vy7YmoZFTb+72qrfeal2NtX+H+Latb8x2QIm3bv4abH8m7ayr/ALP3dv8As1KyrtX/AHfm+X+Kom2y/M0fzf3v4qIyKJreVlb5tyru3bauW6fKq7m+793+JWqn80rRqy7m/vVct1VFXdt/2mpnLIufdaNdv/fNWNvyrtm+Zm+aq8bqzR/LtZl+ZVp27b93cyr93+7t/vUGZIvybo2Zdu7czf5/hp27bCy7W8xW2t/wGkbdL825fM+78rUz/lmuzb/d/wB6oYRiUZkX7u1vLX+Hb96sG6/4D/u1tTbljX+Hd/47WTefebb/AKxflZf7tETemUf4lX+H/wAeq7pPzXkfzbW/h/3qpSfe+X7v92r2ip/pkbN91fl/4DW/N7ptU+E6u3fbGvy7mVmXcv3alj2srea3/Aqqwv8AdVm21a/h3blXc3y1zSOCQL8kisvlt/7LRJ+9VVbcq/N93+7Qz/Lu2/e/hWmrA23+FW+9u27dtBly/aGsq7Y/l+ZmrL1TzEhmZv4fm+9/DWxJtT70bbv4fmrL1h/9FkVW+b+8tVEun8RzLfMq7fm3LTd6/wAP+r/iobdt+X+H71NjRt23+Jfu7a6Y8p6RoafuWT+JWb/0GtiFleGP5W3f3masnTV3Tfe2sv8ADWx5Xy/xMzfKq/3amUuYiUuUdbtJazR3FuzQXCybo5I2ZWjb+Fq+1v2df2hV+I1vD4f16ZV8VW8e2Ofd8uoKv/tT/wBCr4pWJkX+Jd25qdb3ElhcW91bs1ndQsrQzwNtaNv71ZkxlzH6lQzsq7Wb7tWNqtuVv9W1eC/s8/tBQ/FCxXR9bkSz8VQrtVvurfL/AHl/6af3lr3KGX7q/Mq/7tZOISjyjbO6k8P3Dbm8/SZm3bf+fdv/AIlqsato0N1ZtG6rc2dwu2aCRd0ci03ylZfmX5W+8tQ2N5/YP7mVXbT2barf88f/ALGuuhWlQlzROWrSjOPKfKHxk+EEnw7vP7Q01ln8O3Un7lmb/j1b/nm3/srV52z7G3fNF/wLduX+7X3rr2kWupWN1b3UMd5p90rRzW0v3ZFr5L+LXwluPhtfR3lk0l54fuG2w3Lf6y3b/nnJ/n5q/buH+II4iMaFaXvH59meWSpy9pT+Ex/hn8S9Y+FXiiHXNIuHWRflmtv+Wd1H/wA85K+9rW68F/tVfDGSF41lhb/WRMv+kafcbfvL/n5q/NlTtba6qyru3fNXV/DD4oa58KPFFvrmkSL5n3bi2Ztsd5H/AM82/wDiq+izTKo4uP1jDy5Zx2Z52CxMqX7up8Jd+LHwq1j4QeKG0nWI98cm5rO/j/1dxH/eX/a/2a49VZWX5vmZvlbb/Ftr9Hof+EJ/aq+GLK8e63b7yt/x86fcbf8AP+9Xwj8VPhfrXwj8Uf2HrcaytN+8tbtV/d3Ef95W/vf7NYZTmsq0nhsV7s4/ia4vBxX76n8Jxvzbl+Xa275v96pGlZmk+b5d3zf3ahj/ANZIyqv+7TmZdv3dv+1/davrjwpDl8tZNy7W+ZlX5f8A0KrEMrOy7G27l21V2tF8zN8rN/ur/vU1vmX733V/u/xUpR5jWMuUtK+2RVb/AFbN83/2VXIb2S3jXdIu3bu3bvlb/O2s3/lsq/dbbtZf71EbtuZdzKy/wr8u7/arlqYWlV+I7qGMr0fehI3LfxLdJt3bW2t8vy/d/wBmtS38UKjLlV8v5trbt26uVjfzY1bcm5l3fL/D/s0scvlbWXaqt823/wBmr5/FcP4PEfFTifVYXizMcJ7sajO3h8R2sqsrTKn+9HVq31eHzFaKbyP7qrJXnreYzSLt/wBltrU5ZW+Zmba38VfL1+B8HU96Pun1WG8Q8bD+NFSPXtP8c69YRqtvrWoQL97bFM23dXRWfx18eWDKsHiS78tW/wCWsa14L9qkdVbzPm/9l/u1Yh1SZFhm85v4lb5f++a8SpwGvsTPfp8f4epH97QifRFr+0t8Qotv/E6il/66261oR/tVeOol2veWcv8Aebya+bW1e6RdqzN/d+9/6DQuvXTNJ+8VvlVdsv3a8+pwLiPszOmPGmUVPjofkfSzftWeONv/AB8Wfy/3bf8A8d+9VWb9qfx9KzKl9bRbf4Vt922vnX+27jarGb5f9n+Fqa2t3HmNH5jMrfd+X+Kpp8C4n7Ux/wCumTR+Gh+R9AXH7R3j6dVVteZfm+8sK1j3nxk8ZX+5p/EWof3vlZflrxWTWZtvzSMqr8vzfw01tUkaRlaT5dv3d3+zW9PgSp9qZyy48y+n/DofkekX3jLUL/zGutcvJ93/AD0uGVqx5tSt9q5mRm3fNLu3VxNxOzKy7vNVf4aqzXHy/wC0v8X96vXocBYb/l5JyPOr+IlSP8ClGJ2k3iO3RVVfmb/ZqnceKF27hHt/uszbttcy0u9t3y7du1qbJLGq7W8to2X5q+kw3COAw/2OY+WxnHWZYj3Yz5fQ1v7eupY5lWRl27d22oGumZm3szfL97721apTOyMy7drK38NG9dqtu2sy7fu/db/Zr6ShlmGo/wAOPKfH4nOMViZc1SpKRYX+6v3m+bc1OW4/eR7mb5v4aq7/AL0i/dVv4vmbd/8AE0u/zfmZf93/AGq9L2UTyvaykSq/mszfxfxbaGfzfl27f96o1+fy12sq7t23/wBlpyu3l/Nt/h+X7tPlFEkb97tbcq/Ku3/eqW1i81tqfe3bV/2qhjTb5jbV27tq/wAO6vrP9l/9mn7U1v4w8VW7bV+azsZI/wDyI1eRmOYQwVLmkdeGw1TEVLIvfsy/s3bVt/Fniq1+baslnp8/3V/2m/2q1v2mv2jo9Dt7jwn4VuF/tDb/AKVPB8ywr/dqb9pT9o+HwpbzeFfC9wjalt23U8DfLart+Vf96vjOSdZZJLh2ZmkbzGaRtzN/tNXxuFwlbMav1zF/D9lH0NSpGhT9lT+IdJK08lxNKzSr5m5pN3zV9Cfs+/AdtZmj8Ra9Gy2sbbreCVdu7/arL+A/wFbWbqPWtbh22cMm6G2k/wCWjfwtX11bxR2FrGu1Yo41+WJVrwOJeIo4eLw2Fl73VnsZTlUqkvbVi1thsoVVFVVVdscdXNLs2dvOmXd/dVv4aj02yadlmn/3lVq2o/lX7tfh9WrKtLmkfodOPJGxIz71+X7q1R1rW7Pw/ptxfX8ywWsK7pJWbbRqV/b6bZyXFxIsUMa7mZv7tfm7+15+1VcfES+m8N+HpvL0O3k/eTxtt+0f7P8Au0qVKVaVol/4jL/a2/aouvirrEmh6HcNB4dhZlZo2/4+G/8Aia+YZH+7/e+bbu/houH+aT+7u+Wo5PnZf7zf7VfQUoRpx5YnNOfMQrLvZWX5pP7tNVm3fNtX/epWf5drKvy7l+9US/dZmb5v/Hq0cuYxNzS4l8tl3Ku2t6H+625VZflrn9Jb93/e/vf7NdBH/FtX7v8AE38Vch5tVyJI/mZV+8u3/gX+7RG/zNu+825ajVG8tlZV2ru3f7K07+8qxru27aqXvHNGRLHt2tt+b5dvy/L96oLhvlbc21lpyu0v/LP/AHqjbcm5tu7b95VrL4QjL3jB1r91cW+3738X+7V+3Zd3yN8q1mat8k1vJ8v3v71WrNl27f7y/K391d1anZ8UTWWX5dy/epzP8zKqt/e2rVePdtVdqsv8Tbak3Mv3V3bf4v4qJHNykyqyfK27c3y/71DN8qqqr83zVGvzbdq7f9r+KnfL5f8Ad/4FXOA5tsS/LH/wFW/9lrH1KJtzLu2rurYk27V/vKtZOrbW8v8Ad/eb+GlGXvHTTKHlbPlba21f4ajki3fLt+793/ap8fyqu7+Jqb83y7tvzfK26t4y5TeXNyjdqxK3zfKv3lX7rVJHuX5lVW/3qSRNkzRttZf/AB3/AIDUkf8Aq93y7f8A0KtObmMGRSRfKy/u1ZmZqPmST5Pl3fxLTvlZmVtqt/6DQu5Y9u1W2/L92rRl9otQpH5ca7lb+81WPIXbIyr8rVVh2/MzfNtba3y/LVrcybf3bf7W6ol7vulSiO8r+H7v+8v3v8/LUtq+2Td8jfL81VmWNtq7W+b7y1JG+3a23Zt/h/2qnlETyXC+du/hZvm3bfut96mKrfaNz/N/st83+7TW/wC2bfNuXb92j5W/4DUyiZEMnyKzKy7V+8rf3q5tpVVpN7feb+H+Gumm27WZvmVl+9XMzLtZv4fm2/d/hrWnynTTkbkf71WVVVWZl3f3fu0MzSszfN5f95alV40Vm27V/h2/e/3qi/5bKqr95vvfxf8AAqXL7xmNki2bm2ru/wBWvy/7VQtu8z5V2/L8u6pG+9t27m3bv95qVV3zNu+Zv4f7tVKXKbR/mM6T90rMy7tq7Wb71Rs+/wC6qr/D8q7atybUXy/977tVNu/93t3bm/4C1axXMahI7S7mZVZvvbVWr2n/AOr3L+6Ztv8AwKqKxL97zF+b+Hazbq1YdyL8qrt+7urO5FSROu5VZl27V+9VpW2rIzbW2tt+9/6FUcbeUu35mbb821W3UrRb1VW+ZdvzNurJxOQfHtX+Hym+9/laa3nbW+63zbflpF/dNHt+Zl27Wb/2WnqjbVVfvbm+b/P+fvVL/ugVfl8zcrL8v8K/NTJm2/M391l2q1TN8sjfe27d25fvNuqpI7PG0bMu1vmXd93/AHqqJUSns81t33l/iprfL+8aRWVvm+9u2/7NCur+cu5du3cu7/0H/eqZtsu35vlVt23723/ZrVnZErt8k21l+Xb/AHvlpuxZWVnX/WfxVIsW9mVWZmZmquyfvvlXbub5f/iqqPKTL3iaF/4dzbZF/wB3dWjCjRbfvf8AxVZ0ab2jVtu75vvfw1eV9nzL8u5dy1p8RlL3SxDEvzf3v4f9qrGxopFb5tv/AI9/u1CrNuZvlbb97b81Tf635m+X5t3+01YuMoy94yj7wR/e3bfmZf7tEnmMvzfw/d/2qdv8pfL3K3+z/dX7tNmf7qsy/L8v/AqiUgv7xl3G3c21W/8AsqzbhNkjZ3MzNuZlrUuPLZfn3Ku37y1l3jt/d2q3zVcJcxvTKLL8u5vmb+7V/Sd32xfl/wB3d/DVT5mZVX5m3bavab/rm2t8qx1v9kqp8JvK3/ApF+627/0KrX7t4/ljX5flZarqy/xN8zfL93+GpoX2SRrtWsr80ji+EkV/m3bv7u6iZd0jR/3vm/vfN/eqONVWPbu+b7v3akaX95G3+z8u6pZlKIjNIjKq/d/9B21k6s/lR7f73yrWnJ8u3avy1j6sm23b+9/eX7tZR+I3oR5TDVfm+Zd38KtupnlfM3/jy0v+t+Vv7235v/ZqbH91du1a7T0DU0eJXk+bd/31trpI4Fdfm2s38O2sHQ3VpP8AVru/vbq6RWVWXb95f4W+9urOZw1fdkV5LVfL3M27/Z3feqrJ/rF/vNWw235l/vVnTW+5mVfu/wB1v4dtZ83NImEiLT7q403ULe8tZHtri3k8yG5i+8rL93bX218Afj7H8U9Pj0nV2jtvFlrH/wABvl/56L/tf7NfETLuk2/d/vUtnf3Gl3kN5ZzS2l1byK0M8TbZI2X7rK1acp3R5ZfEfqRHcfM277tSbVlXa6rKu3ay/wAO2vE/gL8eLX4taf8A2bqTLaeKrWP99HH928Vf+Wkf+1/eWvYo7hfus1YcvKRKIWupf2D/AKLeSNLpczbYZJPma3b+6zf3f9qpte0S3v8AT7q3vLWK+026j23Fs33ZF/vUSLHLDIvlqysu1lb5ty1Xsbr+wf8AR7mRW09mVYWlb5oWb+FmrqoYiVCXNEwrUY1InyX8XPhLdfDzUPt1rJLfeH7hv9HuW+ZoW2/6mT/a/wDQq89XdFu+783+zX35r3h+zv7OSzvbOO+026XbNbN91l/vf71fIfxY+FFx8OdSXyJpb7Rbz/j1ufvMv+zJ/tLX7jw9xFHExjQrfF+Z+d5nlsqUvaU/hIfhH8UtY+EXiyHWNLk3W/8Aq7y0Zv3dxH/tL/7NX3dcW/gn9qz4Xq0TebC3+rlVf9J0+4r82/uyN8yszN/ervvhJ8WNa+DvildW0tg0DbVvNNZm23Ef+1/tf3Wr3c1yv6zH61h/dqR2ODCYnk/c1vhkUfiZ8L9a+EviibQ9cjVJNrfZ7lV/c3Uf95W/9lrldjbW+Vv+A/er9HtY0vwX+1j8LYZopN0Mn/Hvc/dubG42/db/AOJr4F+IXw81r4WeKLjQdeh23kP+plX/AFdxH/DIv+zSynNvrH+z4j3Zx3ROMwXs/wB5R96Jziv/ABL93+KmM7O27zE/2abIvyqu5vLb/wAep0y+Uu5lXb/d/wBmvq4njD12tt3blZf7q0zzV27VX5t33V/u02N9u773+zRH5fnL95lX5V2/xVpyjj/KSq6q235mVflX5qXfvm+Vl27m27v4qh+V2jb+Ff7zfNUi7t25W2/7NZyD2g5Yo2ZlVv8AabdTm+Rfl+Xd93+KoW3NJ822VmXb/u/7W7+9Un3m/vf7O6kXEdu27c7VX5m27qd5u/azbfM/vf8AoNN+425ZF3LUa7XXcnyeXSFzSJml2rt/ib5trN/7LTo5Y0jZvlb/AD96ot6yyL8qr/Eq7f4aVd26RSq7vlWotEuMiRnaWP73zbf4mqPfv3Mv8X3d38VNZFVfM+7t+b5W3M1Sf8s/m27l/vVXuk8wL5aR7lX5f9qnKzOq/e2s21m2/wAVQxrt+6yyru/ipdnzLtZWZf8Aao5TMZ8v7xdu1l/4DtqSP/WMzbV3Ntp3yq27c3zfN97/ANCoXbt2/LuZdy/LV8wBGrI23y2+Zfl/9BpGi/vL8zL8u2kZ2dv7y7flXdupypH8q7WWRWbdtb/0GkA+Nml+VtzL/D/vU1m81Y5Eb73zKu37v+zUa7fljdpN3/s1Pkbese3d/E392gjmHK7Kv8K/3WVqb8rLt2uqq33Wb7tO2qv3WZtv96nSfd/hlX/a+8tBY3Zskk+ZWb7u77v/AAH/AHasQ7W8tlX+Hcq/xf7tQr867vl2r/tf+PV9Sfsu/s2SeIJrXxV4lt/+JareZZ2kny+Y395lrysfmFHA0ZTmejhsJLEStEtfsv8A7M8mtzW/izxRCy2e1ZLGykX7zfe3Mv8A3zXoH7S37RkPgOxk8M+HJEbWJo9sk6t8tqv+fu1a/aG/aEt/hzp//CP+H/Ll1iZfLZl+ZbVf/Zmr4hvL+61K8muri4ae6mZmkll+Zmb+9Xw+Fw9bM6/1vF/w/sxPo5zjhKfs6fxEc17NcTNJdTPPNI3mSSfeZmb+Kvavgb8DJvF91HrWrK0Gmq3mLHt/1n/2NU/gf8EZvHWoR6pqi+VpNu25V2/8fDf/ABNfY2n2EOjWccMUKRW8f3Y1WvK4j4hp4OH1bDS1/I9HK8slWl7asOsbK3sLVVWNYIVXasart/75rS0+zaeT7ROvyr/q1qGxsmv5POn3bf4V/vVuR/7tfhOJrSrS5j9Fo04048pYX/dqO8vIbK1kuJ5lihj+Zmaoby8hsreSSeRIoVXczM23bXwb+1h+1Zca5NdeFfC900Wnq3k3VzF/y0/vKv8A8VXNThKpI15uUyf2vP2qm8c3UnhXwzcNFo9uzLcXMTf67/dr5DmTcsjOzL/wGrVx8kkm/wD8d+aqs21l+Zdrbf4f4a96nH2ceWJxzq8xVaVtv9/d8vzL96qrL/eVv+BVNM/yt5v/AO1UMku7btX738NdBBGztK3/AAKmsu9tzL8235ttDP8ANuWmrtRd23/x2l8Iom5pLskf/AvmrcV22r93d/FtX71YekrH9nj3tt3SfL81bEK7JNzMzL91WrKUfePPqkyp8vy/N/tM1OZVeTd93+H5aNys3zrtb+9/eX+9TvvMzJ8rf3v7y1kcvKNbc/3W3Lt+7/DTW+7tb5v91qkb5lZWZf7zfw1V+8rN827+JqmXvFxMHXN0U0O2PYzN93dV6z3fKu1fu1R1xm8yH+9/D/vVcs5WWP73yt8ta/YOt/CaSsq/N/FTlbY3zN93d/wFaijfaq7fut92p4081o1X5VVajmMQ83fHuXc3zfd3VIv3fl27W/76qNflj+RV+X5l3U/+Hau3/e+792oj8RlyjJpW8vc25l2qytWbqittXLfNu+bb/DWhJ8/8Lbv4lrNvl3TKyr8v+zTfxG1MpL/q925VamTIyqyr8237tO3f7zLu/iprbfMXZtbd/D93b/u1a5TsHN88O3dtX+9toh3fxfLJH/eoZv7yszK1OjfYy7W+VaqJhOPMM3Ntbd91vm2rQvzKyll2/wANJ8yLub73zfep8aM0asfmb+7t+bbtrSBMYEq/Kysm1ZNvzf7VWofkk+7/ALtV13OqsrbW+7t+9tq1H/daT5lbb8tYzkEh0js/mKv3m+Vlp2zbuZvlVfvNtpqr8259vy/dXd96hXX93/eZvurR8RlL+6SQxN83yrt/8dprL5rK0Squ75vvfdpzKzzMrbW/2f8A4qnt935fmjqomTiVpNu5t27d/F/u1zMkTNMy/Lt3bWaumuNvzfe+aubuE/eSKsf3W+X5q1hzG9PmNr5lbau3/Z+b7tRq6oy/e2x/w0SPH833dvyqu37zUfKtwvzfdbbu8uqiXKUeYcrRp5bfK3/Af71QrKyKzL+63fxVMz7GaT/a+9/tVFIjbdzfN/erHl5jSJWm3K27duXd8u7+Komi2L825vL/AL33WqWT721Pmb73y/w1Xm2+Zt2s3zL/ABVtEvl5gbbuXcv3W/3a2LOXZ/F8tY6qvmbm8zcrf722tS3+RdrN8y/Mysu6iUSJ80i4zxvt3bfm/ib5fl/u1J5TPt2tubb8vzfdquu75VLMy/wrt/iqb5l/76ZlX+9WMvd0MOUdvVdrK2z5fu/3f91qdv3Nt2+U22o/N+Xav3m+6zNTVdk2/e3fwtT5YyM/hCT52Ztv3f8AZ2/7tUbz5I2Vo/vf3f8A0GrzS/MrN5fzN8ytVG4XcrMisy/99f8AAaIy+ybRKMf7r5f725W3NUm1X+Z2+9/e+9Sr8tvuZvutt+7/ABVLN8n935m2ttWmdBVZt7fI3zf7NR/89P4fl3f/ABNSSKqbWX+9u3NTWf7Oqtt2sy/w/wB6tQHQ/wCs8vcvy/xf3a0o/mj/AIVX70bVnw7Vbbt+bdt3f7VaNr8/lsy7dq7vl+61KXumVQlj+dl+aPbt+7t/2akjRt275lX73zfw/wD2VQrtWPczfwr97+GrexXjX7u5W3bmqTmsJGy7l+bayt/FUdxLsjk8pvKjaT+7/FUkn3o5Nu7/AOKqndbvlVpvm/3qiMQjIrzP97c26Td92s24+9/tfKrf7TVfuNvlrt3Mv3V21nXDb9zfMtbxidcSruXbt/2v++ataSjbpGX/AIFtqu0S7fk3Lubb/vVe0lW86RvM/wC+lqvhCRuRrskX5mX+GnLt+Vt21fu7mpsb7o/u/Lu3f/Y1Mq7pPmX73yt/wGsPeOQdHuRVba23d/C1G3ym3fKvy/L/AL1OX/XK3zfMu1qbJuT7y/KtIyciOZmaNm8z5W+Zv97/AGf/AB2sXUvkXa8jfL8rLtrYmlZ/vfNH93+7WPrC7FZW27d33v4qImtP4jFX+Jtyttb5qbHt8z721amZlRt27d8vzKtQqi7mVv8AvpvlraMjuaNzQ9y/Misy7vmrooZd+7P3lauf0Xa6yNt2t/eroreX+Fv725Wb+9Wc+Y4asfeHfK27b/C33qayq0m1m/ef73yrUkbKjMzKvlqu5f7tNX7rbWrL+8Zc3KU5omWTzH2q235VqjH97+L/AOKraki3wqzRs0jL/erPmt490m3738P8Nbxl7prCoQ6bf33h6+t77TrqWxvLVlmjubZvmVq+5vgL8e7P4v6T9juvKs/Fluv+kWy/Ktwv/PSP/wBmr4TuF+8y7ol27abpus3XhzVLPVNNupLPULVvMhnX7ysv+fu1XuyO6n70feP1It7r7y/d3fxVYk2yq0cqq0ci7ZI/vblrx34D/HWx+MOk+XL5dn4ms41+2Wm7b5y/89I//Zq9ahlZm27mVqmUQlGUR1jeLom21upGl0/d5cc//PP+6tR+JPDlvrNjcafe28d5Y3Ee2aNv7v8AeX/aqxNbxzx+W6rKrL91v4qh02/k0lls7yRpbGT5Y7lvvR/7LVrhcTLD1OaJx1KMakfePkP4pfDy8+HmsQr+8udJuGb7Ldqq/N/st/dZa475dyttVY/727atfdPi7wvZ6ppd1Y3tv9p0+Zdsyt/6EtfH/wAQvh9efD7Vlt5d1zZyfvLW7/hk/wBlv7rV+78PcQRxdP2Nb4vzPzzM8ulRl7Sn8JrfB34yax8G/FUepadun02ZlW+09m/d3Ef/AMUtfcXiTw54N/al+GMN5Z3C/MrNZ6gq/wCk2M391v8A2Za/N/dsk2hvmVvlXbXoXwP+NOqfBbxMt9Zs9zpNx8t9pu75Zl/vL/davSzXK/b/AO1YX3Zx/E48Di+T9zV+GRz/AI+8A6x8MvE11ouvW8kGoQt8rf8ALOZf4ZI2/iX5q5mRF/ib+L+9X6ReOPBXhH9qX4aw3WnXSeYy7tP1SP8A1lrN/wA85P8AZ/vLX58+NvBereA/El1oOvWrWOoW7fdb/VzL/wA9I2/iWt8ozX6zH2Nb3akd0ZYzBypS9pT+ExF3KzfLu2/+OrTmXbuZmVt38K0xlVJvnXduo3/vmVGbatfVXPHJJov3m77v3drUM2yT/a/h/wBmkV1Xy41jVW+b+L5f96kVfm27VZqQpErOyM27aqt/DTWC+Z8zKv8Avf8AoNM+X/Z/2m/9lprL91vvL/6FUh8PukkbttbHzRr/AOPU6P7rNub5m2/Mv3ajX5WX7ys33ak+bzPk/h/ut8tARJ/NVN23dt+b+L5d1MbzG3fd/vfepv8AFuT70a7vmqOPbLt3Nu/4F/DU8pXMHy+YzNuZV+6u37tOXzIvu7W3btu2m/Nu/wBW277u6ppHaKT7qttX7v8AdqhDfury37tl+b5d3/fNH96Rfur97/Z/3aTav3V3bV+6zUv+tVtu1fm2srfdoAkkl2N/u/w7aRUbcyt8rN/49UMj7/m3bv8AP/oNSw7ZZNyruZv4loNIgu3av7v5V+633aF3Mqsy7V3UK7eXtdmVVX7v93/apV3Pu2/db7v+183/AKDQZiR7VVdrfN/db+7Rvby2j+63977rVJG/7tY2Xdt/4C1Nk/eybdvzN8q//ZVPMTKIRur7Vf7qrt/3qm+X/WMzbV+X5vlX/gNRxru6qzL/ABf7Py/w19Gfsy/s3SePLy38TeIIZItDj+aG2b5fO/u7v7y15eOx1LB0ZTqSOzCYaVapyoufsx/s0yeNLy38TeI7doNLjbzLW0kX5pv+mjL/AHa9i/aE+P8AY/DLTf7B8P8AlS61t27Ym+W3X/aq1+0B8etN+EGg/wBi6Isba1JHtjgj+7brt+9Xwfq1/dazqF1fXU0s95dSeZI0jfN/wKvicNQrZvW+s4n+HH4Yn1VSrTwVP2dL4h2papdapfTXl5cSXl1M3mSSSNuaRv4mavTvgn8G7rx/fQ3V5ug0e3ZVkb+Kb/ZX/Zqr8Gfg7cfEbVI5riPyNFh/1zfN++Zf4V/2a+0ND0a10GxjtbeFILWFflVa87iLiCngaX1bDfF+R2ZZl0sTL21XYtaPpFro1nHDbxrBbxqqqq/LWlYwNfyeZL/q1+6u771QwxNfzbm/491+6v8AeraX91tr8ExFeWInzSP0ijRjTiWI2Xd8q/KtNklW3VmeRVVfmZv7tRyXCqrMzbVVfvV8b/tZftT/AGD7R4T8KzLLcbWW6u4m/wBX/u7a5IxlKXLE6DN/a0/alkv5rrwf4XuNqx/LdXcf/oNfGMj7pNztuaj7Q1xuklZWZv733qa0q/Nu/iX7zV7UIRpx5TgqVeaXLErXXzM235f9n/2WqX/2W7d/C1WJnVmZdzN/6FVVm2Lu+6q/Ntq4mBTkf/Zbd97bUcn3mapJJfvNuqFotm1v7q7ttdkTYjVWVfl3f3m206OL+Hd8q/8Aj1N3bF+Zf9lad/vVMijc0n/j1j/i3NtXd/drYj+X5lVfu7dq/dWsfS3kS3X+L/e+7urWt0/fbXb5vvfN/FWEjzqsveJGeN1b5tq/e/3lpWTa3l/Krf3WpY1ZY1b7y/7tCvI393dUHLy8w3eyyfdb/Z+ao2VVj+VWVvu06T5v4f3f/oS0jRLFHGqs23+9T/xFmFr3zeTv+Xb93/aqS13bdrLJ/u1Drm3av3tzNuqa1b93Gv8AFt+XdWv2DrjL3TWt3+Xd8sTbf4lqwqb22/Lu2/xfK3+zVFX2M3zbf96rUcv7zdXOcjJG/er5i/dahlbbtb5t1Qxt91fvNUy/eXcvyqu3/ZWlGPL8RUZe6Rt97dt+78tZ+pPtVV3feb5matKZPlVlb/7Gsu+RpY1XazK38NOUSqfxFFU+b5vlZfm+X5qjZGRd33l/iqSRG27fuq3/AI7Uczq6+X/lv97/AMdq6fvHZIJGV23bWVVqZVWVmZ9u7+6v3Vao2/hVf4W3badt2szbv4fm2/db/wCyqpE8pHI6uy7v4qkWJvu/xN935furRs+9u+Vt3/fVRyRMsPzRq0e7buX7rVrH+UC9b+Yk0bMrbt38X3acu37zM3y/3f8A2aq6u0q7mZdv3m2/3qtKnm7trKzLUSjy+9IynKI6NGl2qyqzK393bUke513bmbd8v+zUMa+aq/MzL/Duqz8qsrbmVWXa22pfLzGHKKq/e3M33fmX+GnM0iwr825f4W/hapPvN8vzbV/4FUbNIke75vu1HN7xMirefPIy7flX+9/Ctc7dbXabbuZl/vNXUTbfMZd275fustcvebfMmb7v8Py10Rkb0omx8qRtt+WT73zL8rU2ZlSRsfMrfK3+1/wKnL/D8rL837tqRdv7zdtX7rf8B+9uqZS94JCMytJuTc3y/wDLRf8AvqjzfmVt0fzfdpJEWLzFb5W2rt/2f8/LTI0afdIiru2qzRL/AJ/3qgqP94pzfNu+Zfm2szf3ajmXzdy7tq/dX5f4anZvlb5v9pty/wB2omVd27y/u/K3zVvCRv7wR/Lubc21vu1qKu+P5WVlVfmVf4ayrdF8z73y1qr8sjbdv8Lfd3VMveJmTQy7flVvmVfl/wDiqd9yPcreV/Ft/wBn+Kmw7mVm/wCejfKy/dqZV2bm8tVj/hX727/arI5pc0Q2M3mbVb5vuq67aG+VtrRt83zf7tTblTazKrL/AOg1G21t0Lfd/vVMeYUYkLN5S/725m3VTunj8uNf7rblWrDbnmbezN/CzKv3l3VVuJf7u7cq/wC9Vxiaw5YkP3F3Kqt/F/n/AGqNnmtt+827+H7v/fVRq+xm3fN/eZf7tE0XlRsyyKq7vur/AA1t8JqR/dZZP9r5vmp29fvN/doVW27fl/2vl+6tRyPvZdzL5e75aJe8UWLdG/dqy/e+ZWWrysyqv8W371UYfMT5d23b83zVeji3Mu3a27+9Ue8c04k0bLu+b/4qnK6qzfNGu35flWo4dv8ArIvl3fN5VTeUryfw7f4t1O8YmYbFVm/1bfxM3+1UMjfeX5njb+FasKzXCqzKy7fusy1Xm3Kvytu2r81RzS5jKPxFGRldV2/8B2/xf7tUZl+VtrLub73y/LWhJ8ke1f4V3N/Eq1myJu3bfl/uq38VaxkdMSNWVP4fm/8AHlq5prbJG2KrSfeVaqM21W+b5lb722rul/65v7qr83/7VMqUvdNaFFZdr/N8v3v7tWFdYpPMXaqsvzL/ALX/AOzUMKbFXau3/rnUkjqqqvzL/tKtJHIOZIf9po22r838P+1Tm3Myqy//ALVCvsZVWj7zbfut93bUkSiQybdse35l3fwr/tVg6w/yw/7u6t64dfLX5vl/iauf1p1eSNW2/wC9RE3pR94zdm/738TfdpI32sqtuZl/zupPvr8m2nRr8rfMvyr/AHq2O43tB2usi/eXd92tpfl+X5lZfu7vu1z+jpst923arfLW5H5ku7arN822jlOOqWliWVty7VX5WXdTlddyt9/5tv8A3zTYfmWT5dq7flXdtp0brt+8yr/tVh9o4wj+Zmj+bb93+7ULW6yr5fyr826rSpt+X5t33t396mt8/wDyzb+9tqeb+UXKYsifvGVlbaq/L/eWs6++Zmk+781btxF5W1nVdvzbd38S1h3X+r3fe/2lWtaZ30h+g69qHhfWLHVtLvJLPUrWTzIblW+63/xNffnwQ+Ntj8YNDZZY1svE1qv+nWX8Mi/89I/9lv8Ax2vzz/2ht3f99VpeG/E2oeEtastY0a8a0vrWTdHKrf8Ajrf3lrWUeY7/AIj9Ubefcu1tqsv8W2nTRR3Ue2WNWVl27f8AZryn4I/GvTfjHockkW208QWq/wCnaezf+RI/+mdeoQz/AHV/8erl+Ey5SbTbxtOkj0+7kka1k+W3nZvu/wCzWX4y8G6b4g0m403UbVZ9Pm+7/ehb+FlrUmt47qFoZVVoW/hqG1v2sJo9P1Ft0Mnyw3f+1/db/arqwuJlhqkZRkctahGpHU+NfH3w+vvh9rX2O6VZLW4/49btfuzL/wCyt/s1y2xfl2t95vlr7j8ZeCLPxBo82n6lC09rJ/Ev3oW/hkjb+9XyD428EX3gPxE2mz7ZYZF3W9yq/LMv+f4a/ecgz6ni6fs6vxH51meWewl7SnsdT8CPjfqnwS8SeZErX2j3jKt9Y7v9Z/00X/potfaPxH+HPhP9qD4d2epWE0TXHl+ZpuqKvzQt/wA85P8AZ/vLX5wZbdt+8u35l2/7VetfAL476p8GPEa58y88O3jbb6wX+H/psv8AtL/49XoZrljqf7XhfdnH/wAmOHCYq37mv8MjhPGHgvVvAuuXWj63Ztaahat5cit/Ev8AeX/Z/wBqsWT/AFjMd21fu1+jHxW+FXhn9pj4f2OqaRfQfbPJ8zS9Wg+Zf+uMn+z/AOg1+fPibw5qnhDXr7R9atXs9Us22zQN97/eX/ZrpyjNY4uPs6nu1I7owxmClSlzR+Ex2XcrK3yr/s0/esW5tvzf5+aiPa33F/d0n+q27/l2/wCzX055JKsuxmXb/wChUxvmbc6r/D81Hy7Y1K/N8rUit5sbfdXd827bQAR/vVZtu1mb+H+7Um9ZW+b+6zKv92o9vy7drbvvL5f3f92nKy/ebaqr8vzfxUDiOkbZt3fKzKq07zZF+YfK33V+X7u6mb/vbty7fmodfNZl+ba3zKtSEhy7tu77ystPbcyqyxq392opNzt8n8X3ttK25drfdb5l/wDZaBCybVkX+L+Jv9mhpVb5V/i+8u3+Km+btZt3y/8ATRacrLub+GNf733d1ABI+75vuyeX8u1flp2z93/D823cq/8AoNR7vKb59v8AtLUi7X27tqr975moDmDz/Nbd8sS7fl/hoj2t/FtVfu/LR/dZGXd/d/hp37t23btu7+Fv71A4kkb+Vuk3N/eVm+9RIqt/y0/i3bVX5ttJu/ib5v8AaZa93/Z1/Z6vPilqEOsalG0HhmHb8zfeuv4tv+7XlY3GU8FT56h2UKEsRLkiXv2af2drj4h31rrmuW8kWg27blgk/wCXr+7/AMBr6K+O3xz0v4LeHf7L0iOKfWGXy7e0X5Vh/wBpttSfGz4zaT8EfCsOl6RGj6w0fk2dpG21Y/8Aa/3a+B/EGt3niXWLrUtSuGub6aTzJJG/havhqFCtnWI9viPdpx2ifSTlTwVP2dP4hura3da3qFxfalcSXl9NJumlb+L/AD/DXbfCP4S33xG1jbteDT49rTT/AMLKv8NVfhL8L774ka1tWNoNPjb99Ov93+HbX294R8K6f4S0m30+whWC3jX+797/AGmrHiDPKWWUvq2H+L8jpyvLZYqXtq3wljw/4fsfDmmx2dnCttZwrtjX/wCyrUhik1GZmfd5O75ajhibUpNv/LurfdrWWLytqqv3flX5q/n7E4mpiKkpSkfp1GjGnH3R0aqm1f8AvmnTSrErN/CvzM1DS+VH/wABr5V/aq/ait/BtrJ4Z8PXHn61MredOrfLbrXFTjKpLlidBR/ai/avh0aG88J+FbhZdS+7cXf8Mf8A9lXwrNeXErNI7bpJGZmZv4v+BVE11NcTNJcSNLNIzSSM3zMzf3t1LH/q1+Za9iNKNH4Tgq1bkzOzTbmb5f8A0Go5H/cqu75f4Vp0kXmtt3Nu+9/u0jRNt/3fvN/FVo44lK4l3/xKzf3ttVZm27li2fd+7/6FVyT5v4tyt/e/iqrJErKy7tv/AAKqjLlNYmfI/wA3y7WWkbaysv3P9mn/AN7MittX5WWq7Rb23fxN/FXTHlNZSGq2z5mb/Z3NTl/2Vb+9tamyI22T+Jdv3qN37z5m3fLu2q33qOYj4Tc0to2t1Xay1sL5bKvyt8tYliv+irt+Vv8A0Jq14X+b5W/2fmrGUjkqFhWZFVl+6v3aGn2r8235vm+X/wBCpyv821fm/wA/3aazfe2szbd3/wCzWJhYd8qsvzfLTf3m1l/1v+796jZt3bv4f71RtLvkX+8vyr/daqkETD8QIyeX8z/eb5qdZv8Ad27tq/MtR60yxLGv975mZqfZ/Kqrt3fL/DWsfhOvl901YXZ23LtZqsK/3vl+bb/F/FVdX/csv3Vqx/C0e3b/ALzVgc0h6tHtkVG+Vv73y/LT5Gb95t+Zd33lqH+Jvl3f7VObbuX/AGql/EEf5Rsm5N21l2/e2stZ+pPvjVV/i/h3VpMvmqvy7m/76rN1CVpfut8395lo+I3plFnZo1Vflj/ut/EtNmlb5fl2szf3aJNryN826mtu+6rKv96t4RL+EazKiqq/uv8AZ3blqzC+/dv+b5t21f4arbdkny/8s/m27f4alVmXdtb7v8K/3aqUROUhWuFXcpZW2/d/3ads+Xascf8Avfd+Vqj2+Uu1tu5f7tG3e3yqy7lXa3/stTy8sjPm+yWlVYpPmVv+A1NGq/Lu+Ztv3ttVY2X738SrtVdu7dVjb5sm1pNysvyybfmWqlIylEkj+8qr/wCPNuXbUtvuijX7rL97dSb1Zl3qsu5fm205Z413L/tfe/vVnLmKpjV2xXEisu5dv8K1JNK3nN/z0Zfvf3v92o1XdN5fzM23+GntFHtbdu/u7v8AZojLlIlGIxkb+H5lauavF3TTMzfMzbfu11MiLu+6rK38P95a53UGXzGVm+8392tKc/eNofCajI0UjRt/rFXcytupnm7/ADFZf+A7fu/71LJL8v3pG2/e/vVGzK7bV2r8u771EY8xUZWG7leNW+b/AFm7ctQyNuWRXbbJ/e/9C21Myq6q3zMrMy/8BqNvlmkVpFlXavy7vlo5YmsYleSVWaTdGq/3lX/x2o/NaKTcu3zKdIkb7v4WZd33fu1DNt2/7P8Aeb+Gt4lDrdZN3zM21fvbf4q2YfuySfwqv3l+X/8AarKt9vmLuX5d3zL/ALVbEbrtVmb5VVfmas2TOPujlbyo1b5Vk3fN8vy/NUjIqKqt+6/vf7VNbd5bRuy7l+X7u5adv8plVW+Zqj/CYJ8w7/lm0bfd/wDQqbNFs3bvlZv9mpJPl2s21W+78tI25d27d93d8v3qyiVYrf3Vbdtb/wAdqjcbmVVZfl/h2tuq9Iyuvy7l2t/E1Upl/ffe3L5f3v7ta8wRj73ulWFm3bizNu+ZWp833WbcqrTfKb7yL8rNt/8A2qd825tvzL/u10/EX8JC235m+98u1qRnVJF3RrL/AHf9paXb8qrtVf8AaX+9to3fxeWrq1TzCsWLd96su35o/ur/ABbqtRxKu3/0H73y1ThXa25trK38NXI13ruVV/8AQqzJl7xaVN0irt/2fmp3yuv+sXd/1zpqo25V+Zd3zbv7tSRvt27flb7q7vu1JiNV1X5vvL/C3+7/AA1DNLub5W3bW/vVb3/3FX+Jfl/hqpcfOvl7v4f4fu0viFylOT+H5vK8z+FazWSN2b5tys3y7fvM1XrrarKu1tu1vl/vVnt8q/My7d33v9qtYx9035ftEbN+8ZmVd23b83y1oaX8zSM/zLWezb9yt8u5avaWy+czNuVtvy1r9kJfCa0attVWb5V/u/8AoNTKqurM275dv3f4aZCu9l27dv3vvVKv3lY/e/vL/DWXMccokkbfKu3a21qjmZmk/wBX8y0vzLuZW+VV/wC+l/2qRf8AXKrKu1W3fd+81Y8sRkMm1Gbdt2s33v71YOrK3nKrMvzLurekVtzfL/8AY1z+tbftX3WrambUo8xnr8u1ty/L935aFbb838NSMm9V/i/9lqONVdvl+VlrY7JG1ov/AB6zf99ba6KH5pGXdtj/AImWud0X5IdqsrfN8ytW1C3zbfmVtv3axkcc/iLCytt/e/wr92pl+7/sr/s/e3VGv3d275t27/eo3/vPlXb/ALVZSkY8pNGke7cu3avy7d1DK38O1m/iZqbDL8rbV/hao/mdd3zblb5d38NSRykV15e5m+Vtq7vvVgX3+rZW/hat6bc8LN8rLtVt1Yd8zbv91mb/AHa1h7p00pfZMtk/d/Mv/fLUfMq7v4W+bctOm+7teRWX7tMba6/e2/7v/oNdMZHYbnhHxVq3gvxDa61ol01jfWsn7uVfu/7rf3lb+7X3/wDBf406b8ZPD7TQKljrFrH/AKdpqt80bf8APSP/AKZtX5y7m+b+FVb/AC1dN4E8W6p4H8QWusaReNY6hb7drfeVl/ut/eWicfaRLufqFDP93c3y/wB5aLy3hv45I3VWjZfmVq85+D/xf0v4ueH2urfbbaxart1DT927y2/56L/0zb/x2vRI5flVW+bb/FXncvs5e8QO03UZLC4j02//AHscn/HrO38X+z/vVh/EDwDp/ijR5NN1FWa3ZvMhnX71vJ/DItbFwsM8LRuu6P8Az83+9TtN1RreZdN1H5o2Xbb3P95f7rf3Wr0cNi6mHqRlTOWvQjWjyyPi3xp4NvvBGtNY36r5a/LbzxfKsy/3lrBbanzN8y7fu/dr7O+IXw803xRpf2O/jaVWbdDOv+st2/vL/wCO18m+LPCuoeC9Wk03UIfKZdzRyqu6OaPd8rK1fvGQ57TxdP2dT4j84zPLJUanNH4Tvv2efj7ffBbXmhnaS78K30i/bLLdu8lv+e0f91l/u/xV9cfGT4N+Hf2kfBtnrWjXkH9sLDu03VIv+Wy/88ZP9n/0Gvzs+/8Aeb7v8Ne0fs6/tE6h8HtWWxv/ADbzwneSf6Rbfea1/wCmke7/AMeWurNcrlKX1zB+7OP/AJMZYTFx5fY1vhPJte0TUPDmqXWl6xp76dqlmzQzW0q/vFZf7v8As1mRpv3Mys275ttfof8AHr4GaL+0F4Vh17Qbi2/t5bfdp+pRt+7uo/8Anm3+flr8/wDUtGvPD+qXGn6payWmoWsjQzW0q7ZFau7Kc1WNhyT92pH4onNjMFKlLnj8JRWLcu5m3L97bTmTc33m/wBpqjV1RmXaq/wru+b/AIFSyN8q7W3Lu+9/FX0p4siRfmXy1bdu+Xb/AAr/APZUmzyvvfLIy7qi+Xy93yqv3dv8VOjXayszfL/6DVCFX96V3/e/3fvVJI6tu3fN5irtWo45d7bnbd/Dto3r5nzbf91V21IBtVP4vmVf4WqT78e7b935l/2qj/h8vdt+bd/u0bt25vl2/Lt3feoAb5+/5lXc235qsRyxo0n8S7WVf9mombdt+bduX/x2lWVdv3V2/wCytTIfMDfMu35fu/eqSSVdu5mXa38KrSK/zSbdy7l+7/Cv+zUX3/mb90y/7NUESztVZF3Ns3fe+X73+0v/AMTTofnb7rf3vNX+KoPmZf8AV/w7vvV7F8A/gPqXxa1yOSdZbPw/bttuJNrL5m3+Fa83F4unhacpVJHZQoyrSjCJe/Z9/Z9vPi1qn2zUl8jw7bt+8lb/AJeG/ur/ALNfWHxe+Lmh/AXwbDY2EKf2h5bLZ6fHt3N/tf7tSfEj4keHf2ePA8Nnawr9qWPy7Oyg+9Iyrt3NXwT4w8Zal431641bVrjz7qb/AL5VfvKqrXwEKWIzzEe0q+7Tj8J9P+7wFPlj8ZF4m8S33i/XLrVtSma5vLpvMklb+7Wz8M/hzqHxD1xbOzj2wx/665b7q/8AAqq+A/BeofEHXv7P06Pzfu+ZJu+WNf4t1fbHgHwHpvgjRYbGyhRY1+aRv+ejf3qed51Ryqj7Gj8f5F5dl0sZU9pU+EueA/BWm+CNDt9PsIVghhVV3MvzSN/eauihRryTy1+WNf4mqrua4by0+WNfvNVqO4WDaq7a/AcXiamKqSqVJcx+l0aEaMeWJ1VjYL5MexflX+7Udxb+Q38O2odD8UWqM0czMu37v+1Xzr+1h+1fY/DHTZNL0OZbnxBcLtVV+7H/ALTV50acqkuWJ1xjIy/2qv2nbf4c2P8Awj+gzLPrlwrLIyt/qV/vNX563mpXWrXk1xeXEkt1M26SST7zNVXVtcvvEerXGpalcPeXlw26SSVvvM1Rq7O23b838TLXu0qEaUTCrU+yWGZflZflZvl+arC/NuXav3tq7aqr/D/G3+7Vq12pH8zN8vzfe/8AQqU4nDMmjRnVty/e+VqJotyrt+by6k2fN80jMzf7NObzE/dt/vbf7tZXkZR5jHm3eYzMq/8AAaqyPuVt237v8X/oNWLjb97/AL6qq3zbdm2tYnVEgmXZ8y7Wb7q1X/u7lVt38Lf7NSyNuZd27cv/AI7ULbtqr/D/AHlrfl90qI1vvbdy7tvy/wC1TtnzK3zU1fvfwt/vUK37z5amwzasU/csu5Y/m+X+61akO7bJG3ys3zVi6W7eS38O1v8AerShRdvzN8zfKv8AFUSicVQvfN5e3bu+X71Sb9nyqu7/AHqjkXdcMu7d/tL/AHakX5Fbcu3/AHv/AIqs/iOaxJ8qL8zM25fu7qr7N3yorbv4v9qnfN8q/Ltb7u6oZvkk+X73+zWkf7xZleIPljXdtXd/s1Bp7breNtrfKtO17aixqrf7NQ6erbV+Vtv8S1co8sTqp/CbCs275vvbfvVa3Mi/MrfKv3v71Vrfdt+7uX72371WVXa235m/vVhKJzSJI/kVm8v7v3Wp3lK0aqvzfxbqbC6p83lvu2/+PULt2x7fl/2fu7amxKl/KOmaRl+X5W/vf7NZupfLGrLt3K33avsrfNtX737z/eqlqTb1Xaq/3mo901pmev8AwHd91loZY+zf7X/fVR7Gl+VdqtTtjOytt+Zf73/oNaRlI3lEb8vlrtb5W+781TKu6Nfu7lbc25qjmVpW/gX+7t+Wm/eVm3fLt2r8tWHKSeU33W+ZWbd/8UtNbbLuZd25fu/3aVUVPLkZV+Vm/wBqk3/dVVbc3y1Rhyy5iSP5m2qu6T73/AavbVlh+T7zfNtqjD87fM3lKq7vm/iq1Gm5Y9qqzfd+b71ZSESfNu3Iy+WzLt/75qaN2WRm+X5fm3bfmqNV2Kq7drL91dv3f9mhZW8zduX733mq/iiTzcpNHKz7dq7v71OVdyxttVW27v726q6vuVpNq7Y/lbc27bUjbVXy1Ztrbvu/N81ZSiHMJM22T+8yr/F96ucukZpm3NuVW+9t+bbXR79u1du5V3Vz198l023a/wD6DRD3fdLjE0/v/N8y7flZv7tIrL5e7duXdt3bflWnQv8AMuz/AFn8NNb/AFzRq27+FdtaQlyhKPL8JX+Xy9rtuZm+ajZHFuZl+VvlVqc3yx7fMXbuZv8AP+1UbIq7V2qrN/d/vf8As1WVHmKsz+Vu/vbvl/2ab8yr823bu/8AHqSTajfP977vzfw0isr7l/h27tzVp/iNSxa+WsjN8u3bWhD+627fmbb91v4lqnb7fM8tpNu7+L+7Wgv/AF0Vf4VrHmjzEzl9ksLL+72/8C+X7rf/ABVH+qZdy/dZfl3f+PU1f9TuX5mWT5mZqkZ9n8P3fvM1KXL9kxCZtqs27+H5ttEir/dbb93727bQv8O7av8AFtoZf4U2tJ91t38VZxkP+6VZImXb991VvlVv71U5t3lybvlarkn3m3fKrfK1UZPlkVd22P8AiWteUqn7pH9/+75bL/FR8rKyszKu3b8tKu5/JjVdqx/d+WkkdfJb93u/2d23b/tVUTUib5JNyKrMzNtWmfu9u1vmVvut/wDE06RdnyoyqqtTd2y4b5V3f3mWrAtW8TIqt92b73+1/vLVi3+Xy9235trMrf8AoNQx/wAS/wDAdzf7NWFl3LCu5tq/NURlzEFpfmVtvyxqvzLu/ib+7TmXdtVmb/aao12/6xf4f9qnKyo275t33f73y1Mo83wnNL+Yl3/eV41+8zbf7tQSbdyqu1t38W3/AMep/wAqxt5W3zNu7/2Wq1xtbbGP9X97/dqPhCMincO22RXZVZl/4FWXJ95dy/e+7WlefMrLtVv9qs1dsqqv92uqn8PMbod99vmbc27dWhpsTSquzdKy/M3y/LWb/Ev8O75l/wBmtLS3V/lb5v4t1OX90qp8JqRurRruVl+ZvmqZfkk3fLt/8dZahV/m/wBpm+apI2+Zv7y/L81cnNI4Ze8SNu2rt/e7fl/8eprS7o/mVflX73+1TVb5l3f6zb93+7Tt237zNtZflo5SfhIbj721W2/3vmrm9Sl33TfL93+7W9cbfm+Wuf1D57jcy/NWlM6qUivv+ZmbarNTI0ZvlVqdI3lLt3Lub+8u2kX7zM3+s/u/3a3On4jc0NVWP5vvM23bWxCyru3/AHd33f8AZrJ0lvKjVmXatbELq6/dVfl2/wC7UTOOpH3ixG/3d33v9n5f+BUrPHtZUXdH/CtRRqvzNuVl2/L8tOVmWNm/hVd21a5/tGZI0XlLt+b5Wpvy7fm+bc235f8A0KpI/lVmRfmX5vlqPd8zfxK33VoiR70SORdkLMzfd+78vy1i6k0MsnmKrfMv/jtajbWVt0i/N/d/vf8AxNZN4+xl3N8v+7V2943pe8ZMn+027+7/ALtN81v73zL/ALNWJpf4l+7/ABf7tQt/sr8q/NXXFndINy/7Kt975f4auWv+r2sy7W/i27dtUVba25/u7fmrQsfn/wC+v++Wo5iZSN7wb4v1bwH4is9a0m4+zahC3ysv3ZF/iVl/iVq++vhP8WtL+LXhv+0tNVba+hVV1DT925reT+9/tK396vzzb5pPur97burc8G+NNU+H3ia31rSLpra6t/l2/wAMkf8AFG3+y1ZT/eBGR+lUMvzbm/8AHqbNbrLH5b7WVvvVxPwv+KWk/Ffw2uqabIsF5DtW+0/dua1kb/0JW/vV3FvcLKqqzbm/2Wri5ZRNSbTb/bJ/Zuo/N/z73P8Az0X+63+1XM/Ej4c2Pi3SZrG9h+X71vc/8tLWT+8rf3f7y10U1rHfwyK/3W+b/aX/AGv9mnWN+ySf2bft83zeTI33ZF/+Kr0sJi6mFqRqRkcVehGtHlkfE/irwvfeENYm0/UY2jm2/uZVbbHNH93zFasdotrKv3d27/LV9ifEr4fWfibS5LO8j2qv/Hrdqu6S1k/9mWvlHxN4cvPCGtTabqMbq0fzLJ/yzkX+GRf9mv3rIs9p42nyy+I/OMxy6WHlzR+E9c/Zt/aMvPhFqTaXq8kt54RuP9ZH96SzZm/1kf8As/3lr6S/aG+AWn/HXw3D4k8NXEH/AAk0dv5lndxt+71CHb/q5P8Aa/utX58xy7trbdsirtr3z9mT9pK4+FV5HoOvNLc+EbiT7y/M1jJu/wBYv/TP+8tXmmWzjP67gvdnH/yYywuLjOPsK3wnhN5YXGk31xZ3tvJbXVrJ5c1tOu1o2/utUWFDcKrKv8P/ALLX6A/tGfs8af8AGfRf+Em8NNB/wk0dv5kM8e3y9Sj/AIVb/a/utXwFfW81rdTWt5DJa3kO6OaCRdrLIrbWVl/hr2MpzSGPp2fu1I/EjgxmClQlzL4SH7u1jGy7f4fvU35trN95VakaX5fmbb/Fupy7km/2v/Qq+g5jyh4dVVV3fxf99f7NNmaSKTb/ABf3d27dUnymNl+997y/9n/PzVBvVlZvmoAdsZV2t/D/AOPVGrtL8zfdX71CpHu2ru+VdzU35d21WZv4vu0FDtnzLuaiP7yq21VVvvbacrfN8rf7TU5tzt83zfL8u5f4anmFzD3+62G/ebtu1V2/+PUSJ8rKfus397cq07b5u7+6y133wP8AgzqHxi8SR2NqrQafG268vVX5VX+6rf3mrjr4mnh6cqlSXuxOijSlWlyxNP4E/A6++MniJYdrQaDD/wAfl393dt/hX/ar7W8beNfDf7O3w9WO1VFkjXy7e2X70jf3ttGva94V/Zn+GsccUMcUMK+Xb20XytNJ/wDtV8E/ET4k6x8Q/FFxrWpTfvJF/dwbvlhVm+6tfn/LWz3Ee0l7tOP4n1UI08BT5ftyG+OPG+rfEHxFeapqs3m3Vw3y7v8Almu77qrVXwj4Q1Dxprkel2XytJtVmVdzRx/3mpnhnw1qHi3WodP02PdNJ91m+7H/ALTV9s/CP4W2fw+0WOFW8+8k+aS5kVdzV05vm9HJsP7On8XRBg8DUxlTmqfCXvhv8OdP8A6LDY2sKed/y2nb70jf7TV2DP5v7mJVVf4m/hqNp/3nk27f7zVat4I7ePb/AOPV/PWNxtTGVJVKkuaUj9Lw1CNGPLEdCqpHtXd/eqncRfxH+Gry7dvzNt+WvIf2gfjzpfwW8OtI0iz6xIrfZ7RW+Zm/z/FXlxjKUuWJ6Jzf7SHx4sfhBoP2e1mjn8SXStHDBu+aP/aavzj1jW77xHqlxfajdPc3UzbpGl+9uq74w8Zap458RXWsazcfbLyZtzbm+VV/ur/drEXd5m7buX/ar3aFD2Mf7xlOp9mJNG+7/e2/L/FVqHajbVXd/DVNW+bduVlX/wAeq5HuRv8AZb5vlWteY4pFiPzGZdrLuWtGFNreYy7fLb7u371UrfazL83zf7P8NaEa/dVfvK1ZfEcdSQbGX+LYy/daiR1dvl+aP+L5f/Zam/h8tmZdu7b/AHv/ANqq8j7m8zb838Py/wAVYsmmZd0n75lX7v8Ae/2qqM3yqrNuXd/DVu43eY3+038X8NUZH3bVXdub+H+9VRlzHdErybfM3bfvf+PVDI6urbtqq33lqaZGVt27c392q27ft3fe+9u3ferph/MFw+433vm+98tMVP8AVr8tOX7rM3y7vvUQ7Vbb/DVcxXKaelqu3d/Du/hb7taduipG25W3feXb83zVR0tlSH5l3MrblrShlXazL93+7WfMclXcsfN8v/LX+9VhpfKX+L733ttV2/1aruX5adv/AHce6T7v+dtczOeRJ95fl3Mv+z95ajVv7v8AdZm/2aftb5m/1TL/AN80kkrLH93/AIDTMzB1hV8tW2/xfN/s03TX/d7Sq7qm1xt8a/Nt/iXb/DVLT5d0e7cqxr97/ZrT7B2xl7pvxyqlv95v7ysv8X+zU+5mkZkXdG33f7y1QVlZd3mfMvzKtWtm5W/3vu7qzMpe9IkjZom+Zd6/e27vvVI275m+Vlb+H7rLUbbmZW+b/gP8LfxNU33l+7/tbv7tYykTykjLHFMv7za0e5V/3qy9Qbz1X/0Lb/FVzzdjfM3/AAJqp6l+9j3fNt3fL833aImsPdMuHa7fOv8A9lTtir827+L5W/2qczr5kaq25VX/AFe2o9zKu5tq/wDAf4a6TUc212bc275V+Wmw26+Wu9tu6nSJ5SszblVf4f4mWnK/zfvG+Vv4arl5Q5hsbbI9qLtb+Jl/hpzbWZf4V3fd+7TY/uqy7W3f3v7tLD8zM27du+98v8NOMbe8Aq7nb7y+WvzbWX/vmrkcDJ8u1l+b7y/eqr+83bm3eX/FVxZ9y7t37v8A5abV/i/holzcphKPvDduxlZGX5vm/iaprfc6t8zLHt2szfxLSfN53zMsv+1/8TT1ZdrMrfw7l207il/dGx7UZtuzdt+WpLj7q/Mqybv4VpscvlNtdW2r8rbl+8v97/dqZW+VVVvlb7u2p+EziuUryS71j/76rBvpWe4beu5l+Vl210E21WWPb+73fLXP6k2yZlbcrNtZt1XGMfiN48xpMjIq7W2/u/4VojdW+VVZo/vbv4qayL/H8v8Atf7NPXc6/d2+Z/F/s1HLze8ZylyyGb/m3Iu6Tb8rVXb5lbf8v8Ks38VWJm2fKv3m+7/tL/wGq7Lst2Zd25vl21pH3Ym3uqJWkbe235vl/wDQqiVdm1V3bm+X5m+WpG+8uzay/wC0v3qF2ovmbdvzblZl+9WvxGsf7xYs2Zm3Lt/3d33a0I4v3f3ll/8AHqz7PdtVvus38W3dWla/LIyr95m+Zf7rVg48plORJ9+3b+Jt3y/7TU5tqMrbmbd83zfxUfcVdvzLuZl/vf7tOk+6u9VZtvzbabMJSGyS/NH93a38TN96mybvObcvzM25v9mrM21f7qR+Xu2/+g1BJEyeX83zN/Ft3f8Aj1ZRlEcYkDIsS/d3LGzblZf4f7zVnSfMzNubc3977ytWjN/d27lX+H/Z/wB6qVw3mzNJ8v3v4f7tB08o2NVVV2ttZW/3lb/ZqG4VVjkVdu3+H+6tWIfk+63y/wB5fmVar3C7Y9rt8qr83+1WkfekVy8pCvztubczfe+X/wAdqRl3Mqr8u7+7TldnkXdJ5v8Ad3Uv313bvm/h/vVco/aB/CPhdolVm27Wbb8zf+PVcjb/AGW+7u27aqrAq/dX+L7zVdhiZF2tt+X7qt92pjGPKc0hFVfLX+8rfe/hqaN9s0jLuX+GiP513NtVv4v7q0SRM+1drMy/d3fw1lGXL7pmDbf9Yqqv8X+zu3VTkl2Ky7vNj3feb+GrjI33dq/e2rub71U2l2SK33fm2/7P/fNHxGkYx+yU775FZl3bvu/e+9WfvZ4/u/N96tCbase5V/d/L8zN97/aqmyt5bKq/vP9r+Kt4S5Y8pvyEf3VVl3NG393+KtDTd27/Zb71UV3eWzM38X3v4q0tLX9zt8v7rbvm/2lpiqfCaUe1dqs23/ZZakV1RY1aNpFX7zKv8NRworKrMu3+6v96pG+7t/u/MzVBxc3MNaL5fMXbu/h3f8As1OVWWbc+1t33t392nRr+8+Xb/n/ANCpsksa/KrN8v8AwGiUuWJlylWZm8tW/wB3d/u1zt8yvdSf89P4W3feroptzL97b83zLu/z8tc/df8ALRv7vys1KmddLmiQLudlXb8v93bTbf8A1ke5dyr/AOPUvzOzM235f/HaFT7u5m+b+8tbnUb2ky7LXcyqsit8rVqq3mxr8rf99fe/4FWVpu3yY/mXd/31uWtSPb5fzbvLX7rN/DWLOOqSQsyLuddv91d33aF+eZf7zbqds2R7V3Mvy7tv8NDJub5d23c33vu1EpfaOaI6N97NtVf93+7TW+eP5mb7277tOjVvm/dp5f3V+X5lpv3lb5dy7d392piEiORI2X+H/vqsW6i2yLt+WtpvMdf+A/KrLWTeKvmRruX/AHquMjpomTIrbV2/L/D81RyKyL8vzfL91qsN/rGYsqtt3f7NQNE21W/3m3V08x2D/wCJdv8A47VrT1ZlZmbbt+826qaxMzLujZmZfl2/+hVqaSiu27+LdRIzmWV2qy7/ALu3/vlv92nL8yyR7fmX5atLE3mbm27m+62371QNFsXd5e3b95W/u1ly8xzxkbHgXx1rHw38TW+saJMsU0bbZI5G/d3Ef8UclfeHw1+Jek/FDwzb6tpLNFIqqt5p7NuktZP7rf7P91q/PNYt8kbeX8v+98tdB4D+IOrfDLxJDrGjTKsi/LcQN/q7iP8A55tUSjzHZCR+kEN0rrt+b5f9qpJrWO9t/JdflX7rL95f9pWri/hz8RtJ+JvhtdY0iRl2t5d1aStuktZP7rf+ytXXW8vmr5f+z96uM6CxY6o0v/Et1H5ptv7ufdtWZf8Aa/2q4/4nfDmz8V6PJY3i+Rt+a1u/+feT+6zf3WrrL63W8Vo9reX/AKxZVb7rfwstSabftcSLpuqRxNMq7Y2VflmX+8tephMbUwlSNSEjir4WNaPLI+IfEXh7UPCt9Np+owtBdQtt3f8APRW/iX+8tZEi71aN9y/N/wB819e/Ej4aWvirT47O+bbJDu+y33l7mt2b/wBlavlPxF4fvPDWrXGk3sbQTQt8y7fvL/Cy/wCzX77kOeU8fT5ZfEfmeZ5dLDS5o/Ce9fsv/tNzfDe6h8M+JJJJfC9wy+Tcs25rGT+9/wBc69s/aY/Zxt/irp3/AAlnhRYv+Emjh8xlg+7qkP3vvf8APT+61fByxbW3fLu+6y/3lr6R/Zf/AGnZPAd5D4V8VXDN4ZmZY7W7+81jJ/tf9M//AEGpzTL50qv17A+7KPxR7k4XFxqQ9hX2PnKZJILiZJd0E0LMskEq7WjkX+Fv9qo5NqKytj+9/e3N/dr7l/ag/Zuh+JFjN4u8IQo3iCOHzJraD7upR/e3L/00/wDQq+GhuikZWVluI22tFIu1l/2W/wBpa9zK8zp4+GvxR+KJ5mKwcqE9PhIvKb95u3fN/s02TcsTH/lmvzN/s08NIm7725fm3fdqNv8AV/Kq7Vb5q+gPPiI26JZNy7m/vNTm3bZMqu1l3f7tJHuRfvN8zf3v4v71CytKrfL/AA/99NS5g5Ryt5u1WZWb+7Tm/ffL83/oLNTI9rR7tv3W/u/+O12Hw3+HOsfFDxNb6LpEfzM264u2+7br/tVx18RToQlKoaU6UqkuWJa+D/wn1T4teJl0+zjaK1Vt1xd/wxr/AHf96vvK8vfCf7Mnw3jUeVbQ2sO1Y1+VriT+H/2am2Nh4R/Zi+GvmPJFbW8Me6ST/lpcSbf/AB6vhn4wfFrWPix4ik1K9+W1VmW1sv4Y4/8Aa/2q/PJzrZ7iOWPu0o/ifVwhTy+jzS+Mr/FL4p6t8WPE0mrakz+Sy/ubZvuwx/3f96uf0HSbrxBfW9nYRtLcSSeX8v8ACv8AnbVPT7C41S8jtbWH7VeTN8qr/E1faHwN+C1r8PtPW6njWXWJl+adl+ZVb+Fa9HMsww+TYXlj8XRGWDw1TH1uaRpfBn4R2vgPSY5H2z6pJ+8uLlv/AEH/AIDXo006pItrF/rP4tv8NNuLpYljjRtzMtFrbxxM27b83zNtr+e8wzCpjK0qlSWsj9OwmGjRp8sSxCixL/EzL/tfxVaXam1m/wB6q6/Iv91q5H4pfFXR/hR4Xm1bVJlabb/o9svzNI38Py14fLzfCeiZvxu+M2l/B7wzJfXskcuoSKy29sv3mb/dr8w/iF4+1b4jeKLrWtXumubi4ZmjVvuxr/Cq/wCzW98XvibrHxQ8SNq2rSMsn3YYFb5YV/urXn8ir/C3975dv3a9jDU4wj7xhOf2Svt+Zqdv+Ztq7l/ipG3fwrupNnzMyq391q7zMtR7m+ba33asW7793zfw/wDjtVbdvm2/dX72771alrEvnbl+8zf3vu1zc3Kc8pcpas4lTbv/AIvvf/E1c3Msn3trN/FVfZv+Zv8AaqT5fL+8zf7y/NWUeb4jhlLmJJJf9Xu+VajkVn2/vPKZvvfNUn3VX5dzbf8Ax6q827b91lrOUggZt0rO3yru/vMrVVZ9yr8vyt97/wCKq5Mv7xt2773zN96qdx/q93+1/wB81UJcp3RlylWbdu2/L8v+196q7bVmX+JvvVYm+Vfmbd833aayfKrbWXb/ABba6OYsh+bbu+b/AGaF2q275t1OVd275ty7d3+7TY9yzbv9n5vm/hqkVzGlp/3W3Kv3tvzVrx7f7qr/AA/NWVp6rtkX+Ffm+atCFVaT7vysv/fNc/2jjqxLi/6tVaNdy/NuX+Kl3eQv3v7u7+61RKny/wATqv3mqRvm/eMu7/gNBzWJGi2yMqr95fu0b1lb+Jf9pqarx+X/AOhUKy+Wrbl+X7zLRygjF1x1e3jVdq/N/wCPVW09WWPcv3furVvWtv2fcu7buqnprr823dt2/NV8vNE7oe9E1rWLeu7b/tf3qvrFG+6NV3f7P3apW772jb+Hb/D96risqblXb/8AFVkZMkhVtvmKv+1tZfu05VZF3Nt3N/CrVCv3dzL97+GpI33ruZl3K25agy+Ej+5u/wCee7/gS1T1RVe3jj2/L/s/xVeZVZW+VWj/ALy/3qp3n7qP5o/l/hoN4+8ZrXSxKyr/AArTmX938qtE3/fVN/2WVmkZvm3U2P5IV+bcyt/49WrOhDVVd0m77y/d2/xUkLfwt/F91mb7tLs2su7arfd/3f8AeqZYl+Vdvyt/Ft+Wui5lKRHN5aKu/bu3fMy03eyf3tu7b8rVNIzOrbY/m/u7ajZPm/4F/wChVUZEEi/66ORpN0n8LL/EtXIfnb5VVW+9VVYv4mbbu+X5atNF8q/9M2+8rfL/AN81nIlqRJGrJt2s2773zUN95tv3V/i3bmp8aySzM3y/K3zUi/eXcrK27bu/iqOaUSZe8OhfdN5jKzKrfe+8u3/apV+63ytub/Wf3qT/AFTSK21v4m3feapF/i+8q/dqY/zGUokEm3b8n3WVl2sv/j1YWpfNfMq/8C/hropG2rtLb/8AarA1La1w393+7/eWtKcpSkawiarNHFMrMu6NfvLVVdyxsvzfK27/AGmbd96pI33btq7t33mao1RpWba3zf3v4l/2adKPLH3g/wARCyNukVmX5aJE81mVty/5+7UjJvVo1b5f7u2o23fZ5N67tv8AtVqdMSrI/wC8XczN8237v3aGi+63ybW+b5v4ad/tVG3y/LtVtzfxLWkQ5S5axbd0ar977y7qtR7vlj+Zfl3f71U7OJmZm3f3f4q0F+dvlXzVrC/LL3glHmJ423Nt2t97bt209tqRt8zKy/epI4tq/Lt/4E1L5vy7v4VqX70vdOaXLTJfmb5d23b/ABNUEk6v8vy/d2qv/wAVUkk++P7v+s+Vf7q1HM6/eZt25v8Avqo+0VGRFI7K3yq3zf3qzpN0UzL95vvMq/e/3quTbVVll+ZV3f73/Aao7JEZvmVt1aR+I6YyBdsvzN97b8y/d3UXCebC25fl/wBr+Fqf5TPHGqNvZW+ZqY23yY/4/wCHa1NjuQt8jLt+63y7f8/xUfcb5mZW+Vo2/wDZd38VOVVZWVVVP9r+9UexUZWO7y1+ZW3fdo5uYGXoX3NuTc23duXb91f7tWo0ZWjjX+Fvu/7TVmQ/6xWVv3nzSfN83y/3q0Y5W+Xbu+Xaqtu+9ScZHL8RYXdt+9/wL/ZWpNjMqs0j/KrfL/D/ALNQqqrCquqrub/vmnRoss3lszLMvy/3tzf3az90wlEZvVm+Vty1BI+6Tbub+98vy1ab7sjfMrL8v+61UZv3u5trN/sr/DRCJrTjzFZmkl/hZdq/Mv8AdqhJ91f9r+L+61WLqX7rN97/AGaqs0iL93d95fmroOkau7cu5W/ur/FWtp/lxWq7drN91lrJ2/eVdu7+7Wrpe54/4Nv8TN8tWTMvwp8zK373a25V/vVMu6Jtqt91fm+78v8AwKm27su3arbt3+Vp0m3bu27W+995axl7xx8v2h3lK0nyMyr/AA/N83+1TVXYrSKrbdv8NNjT92u5vm+Vvlp3zIrMrSOq/wATL91f9qgzKt5t3Nuk/wBn5f4aw5kXzGZlb5f/AB6tqbbt+aT/AGW+b71ZEm3ztzL8q0Qj9k9CkVG+dv4qbu+X+JY2X+H/ANCp7L83+9/D92lVdjK33tzf3t1dPKUa1m6+XHuXyv7yr/FW0r7Y1ZV3Mv3m3Vkafua1Vf4fvfK3yq396tKPasbfMyxt/FurLlOGrHmkTs6yq2773+98zUKzMrKu1mVd1LH/AHv4f4v71LH8zSN5fzf98qq1zS+LlM+Uds2x7lVl+X5v92ov9Vu/d7fvfLupVZmX5tq/d+Vf4aRmVvmZmZmbcq7dv/AaqPMakbbovMVVbd/db/0KsrUnVJFZW/d/3a0mfzY2aWP5dvys1ZN5tdf+We5fustTH4h0ombN96RW+797/gNQ/wAW5fvK1WJPlZl3fxfxfxVXZ9+7d8tdp2RHx7fm2/d/8erX035Nu7b8v3lrJhdvvfL/AHd1bGivvjVW+9u3baUiZmxDFsj3Nu27v++adIqrub+Jv4f8/wAVRq8dvJtT5mX+Jfl3VPHtRdqrtZV+Zd38Vc/vHnc3vFKZfKX5lZV2tVVvnbb91d3zbfm21qSJvZm+8v8AD8v8VUbiJvl2qzfw/wDAquJvGob3w5+IesfDTxJDq2kSL/duraRv3d1Hu+ZWWvuz4f8Aj7SfiX4bt9a0hm8tmVbi2/5aWcn8St/8VX54+Vt3f3m/2q6b4b/EjVvhV4oXVtJZWjb93eWTN+7uo/7rf+ytS5Iy+E7qUz9FI5fNX5vlZakuoFuo9rbv7ysrf6tv71cr4G8b6T8QPD8Gt6LNutZv9ZA3+stZP4o5F/hrqreXzflb5W/hrlkbE2m3kd5Iuk3q7bhVZo2b/lsv95a4P4ofC+z8W2qw3jeVcRr5dnfbdzQ/7Lf7LV215ax3kKqzMskbbo5F+Vo2/vf7NSWt5Hf+Zpd5tW+Vd27/AJ6L/s16GCxtbB1I1KcjhxOGjWjyyifEWsaDfeHLqa11aN4LqOTau5fvbf8Aa/i3Vmbl/h+7/u7q+rvid8NLfxRZw2s8n2a6Xd9nu2+bb/syf7NfLOtaNeaDq1xp9/a/Zry3ZvMj/h2/wsv+y1fvuSZ3TzGnyy+I/Nsxy6WHlzR+E+lP2Xf2mm8HzWvg/wAV3jNobNt0/UJG+azb+63+z/6DXeftTfsyf8JXDceNPB9qv9uRr519p8H3dQj/AOekf/TT/wBCr4j+995f+A/LX1Z+yr+1BJpM1r4L8X3m6xk+XTdUlk3NC3/PGT/Z/u1z5lgKuFrfXsDuvij3DCYinWh7CsfK7FpWb5pVZfl2t/D/AMBqJl+9ub+LarLX2X+1Z+zE2r/avHHg+1X+0FXzNS0mCP8A4+F/57Q/7X95f4q+NfmaFfm3N/Ezf+g/+O19FlmaQx0Lx+L7Uex5WKwcqM7ES/d+b5W/2v4aVdzbZFX7vzbaXyvlVV+Zl+78vy1t+CfBuqePPEFro+jW/m3U21fPX7sas33mr1a1eNGHtJHNGnKUuWJd+H/gbVPiN4ms9D0iF2uJG/eS7d0cMf8Az0avv3wb4X8K/s3fD2S4uJFg2x+ZdXMu3zJmVfmX/aqr8Ofh94d/Z48CzX160UV15KtfXsn3mb+JVr4/+O3xzvvjD4gZQz2eg2+5be2ib5Zv9pv9qvzqvXrZ5iOSl7tOPxH0lKlTwNPnl8ZR+NHxr1T4v+IPtk7SwaTC3+i2n91v7zf7Vef2dlJql9Da2sMlzcTSeWsUC/M3/AWqONGluFji3NIzfKq/M27+7X1p8AfgZH4Zhj1zW1WfVpF3QxN/y7rXq43HYbJMLaPyRlhcPWx9a8jW+A/wTj8EWf8Aa2owq2sXG1f+ua/7P+zXslxcLar5cS7Zv4f9lqbcXS2atGjLub/gVVYYv+Wj/NI38X3q/n7M8zrZhWlOcj9KweEp4eHKiS3iZGZnX9433mar0fz/AMPzfdbdUarvjb5vmX5axfF3i/TfAug3GsalMsFvCvy7v4mrweXmPXiQ/ED4g6X8N/Dd1q2rzKqxr+7j3fNI3+z/AL1fnT8XPi1qnxa8SXGrXsnkWqt/o9t/DGtTfGz4yah8WvFUl5ceZBp8LNHa2zN/483+1/6DXnbSrKv3t38W3d96u6lS9n7xzVZlO+/e7WdWbd/DWTI++Tau5tvzVpX25FjZv3rf3ttZrbdvzbtrfLu/vV2wMCv/ABfxbf7y06NGVZFXduWmt/t/eWnRt8q7tzLWspFfEW4Wbcrfxbf4q04W8rzF/u/e+XdWfa7lbazLub7rVpworKv3m+X7v3aw5eYwqlvcqbVVWVfm3NTl/wBWq/c/vf7VNVPmXcvzfe+ZqG/1a/d/76qeU4bk7St5e35lVv7tQTL97c3/AAH7u2pt6tH/AHW/iX+61QyO3y7vmVt33v4a5zTmM68T5v8AZb5V+b5ap3DNt+Rm3L93+8taF1tSSNT83/AtvzVRZfvfepxOmKKUyKjbfm3Mv3t3zUxtu75W3Kv8W6pZtrKv8P8Ad+aoV+WNV/zurePvGwqpH8zN97/Z/hpF+6ysv7xV3f8AAqF3fN935vurup0e35WO7d97ay1ZUS1pvyq3y/N/D81bC7YmVWZdzKrf/tVj6fEr7lZfvfdrSX51+ZlVv4WqJHHVLi7VZV2sy1N8237zMtVV+aP+6yr95Wqwrr/00/h+b+JayjEy5SRotq7du5Wb5laoZIv3ccit8rfdWpGbfuZ13bqbv3q25d33l/8AsqPe+0HLzGLrm7yVZt25vu/xfNVHT32bt27aq/MtaOtIzW67m/2vvfe/2azLN1Ztvltt/hbdW8fejynZGPum1bur/MV+VvvL93+Grkbybm/eL/dXdWbCqqqsu35V+Xcvy1pR/upPnVmXcvzL/DWXKZSiSwou1WVvm/8AZql2+Uq7tvlt8qrUcf3mVt33tysrVJ8qL/F5atu+apM5DZImg+Vl+ZV+9/dqjqUUbRqq/d/hbdV75dzbvk+b7q/3ap6giurN97a33an/ABGsDHml3+X8ypt/2adsVo23M23+Hb93dT1t5GVvvfd3UjKu7+JY/wC9V3Nxsi/u1ZlX5fmpqqzzbW/3akZd7SfeZf4W/hprIzq29mVvu1tGRlKI6SJkj+75TN96nLt3Rt/CzbdzfdZaWRVVVZVZmVv++aYzM8a/NuVfm2t91v8AgNWZSjzDl3RKv+y235avb1SNfmbb91V+7uqnHt/dszfLVj5nb5vl2/L/ALy/7NZS94LkkfzqypHuZdzf7TNU0brtkWJdvzfd/u02Hc3y7drN8v8AvUKq+YqruZvurLUyiZSlIkXai/O0jRsrfKrbfmo+4v3VaT725adG+9WaPd977y/xUK/ms26Rtzf3l+83+zRb+YfxEdxKyfKv+r27tv8An+GsXUFVJGbb8u35tvy1rLEyq23bIy/eVf4qx77alxt+Zf8AZoNIyNCb+8qr8vy7V+9UcfybtrbV/wDQqLh/3jfu/mb/AMd/3ahX9xJI25lj3fw/e+WuuMeaIEnzSt8y/M3+WqG4Tymj2/O3/ju2pm3NNudf3kn3m/2v96qvy7VZm2/dX/Zo5eU3jy/CRtu+9t8r5dzU1v8AWbdu5v8AZqS43RSfNt2q23du/wDZqrsu35lX5v8AvmtY+8V8Jes/vMqqyqvy/wB2tGN2i+98ys275aoWcSv8q7fl/vfxLWgu6JV3K25fm2qvzba5vte8c0pe8EaLEvzMyx7v++Wp6/I25lTd8rbtv3qf5SvDIqyKqyfN8q01pftDbmZW27fl3UveMJBHFskZW/4Ftp0z7/lX5VX721qcvz/u1+9u+838O2q8yrK0isy7W/hrm5pcxtEiaXavzN8vzfeqku7c2xlbbuVdv92rTPI27a26Rvvbfl+Wqfyqqq0ezb/DW0feOiI5pW8tV3bfm/hba22kmddu5t2373+VpJPnj+Zt3zf3fmpJHV13Mqsv+9Wko8sQ5RnlbpNysvzVH5vlN93bJ/e/2f8AZqSF5E8z95/F/wB9NUcjL97b8v8AFu/9Coj7oW90tQtv2/wr96rrfPHtdmiZVX/gVUV2yxszNtZvur92rSp+5Vd26Nv4f7tU17xlIs72+Vdu2Rd27d825aLfa/7tl+VW+b5vvVHIjPIv7xVX725amj8yLdtVV/i+asv8Jzc32iNt3mMu5fm/u/8AoVU1Zvmbcyqq/L8v3quMy/Ntb7v8K1RbbtXazL83y7V+633qI832jWMirN/q2+b+KqsiqrfNt+Vvm+X71XJt0qt8rbl/z8tVZNv3jH833vmXd83+1WxuQqzS/Ku1VX73+1Wlpqfu9y7VX7395t3+zWfCrJt3L8q/eVf71a2nttVfm3My7m+X/wBBoFU+EvQ/PHt3K0f/AI8tO2LEysysv8O5Vpqvu+XduX7tOkXerRqq/wB75m+Vaz+0cnNze6SR+XFN/D8rN8q/3qazr5KsjNu27fl+7935l20eb5Unl7tyr8vzUNL/AHt39771Z8xJTvNsUbeW22sWZl8xlXb/AHVVa2rx9qtt/wBZ/eaufZ23NHu2r/47WsJHTTHNuXazfLuqNUb/AID/ALNO+5ubb833qfu2eYrr/wCy7a35jXmNWzZW+ZWZtq/99VoQ7tvzLtjX/gVVbVt8a/8APRdrMq/7tXLfzPlVFaJW+78u6o+E5ZfEWPl3c/LJt+ZVoXa8e1/lXd8u5v8AV01n81pGZvm2/eX+Glb7sn7v5lX7tcxn8QnyrJ83y/wtupu1Vk3MzL/d+b/gVSNE33R80a7fmX5fmqHcvls33trfNt/2auMg5feI9zJIy/eX+6rVk3jK1w23+L+KtSb/AFkkm1d0fzKtZN15fmM33vl3N/8AE0rcsjel8RnzfLI21fl/2f4qau3/ANmqWZ/lXduZmX72771Reb+7aRW/75rqjL3Tuj7oN8m75t38X+9W5oqq8cbNu27v4f4awY90W3cu35drf7tbWk/8e/8AEu1v7tKUvdMpmxC7RSfL/u7v73zf+O1JHt+8y/Mvzf7tRq2xd0vz/Ltbb8tTb1ibdt+Zf9qoPNaBomfdvb5v4qa0Xy7V+Zm/2ttWGXc21Y/l+Vl+bdTfK3NGu1du37zUt/iMr+8UZrfyptqf7zf7VUfKVVbcv/AV/hrYaLzYV/2VrPvPu/d+X73zUR9064TN34ZfFfVvhH4kXUtO23NvJ8t9p7NtW4j/APiv9qvvfwZ400fxz4btde0O68+xuG+Zd37y3b/nnIv96vzZ1BvK2/K21a634R/F3VvhH4i+2WW6exuGWO801m+W4j/i/wB1v7rUThz+8ejT/vH6O/bI13bt25W2ttqS+s472Ndy7ZoW/dt/FG396uZ8I+L9J8eeGbXXtEuvtOn3H/fyFv4o2/utXSW87Sx7fm+Vm/2a4ZFSJLG9/tdm02/X/TFX7v8Az0j/AL1ec/Fb4Xw+KtP+yt/o2pRtts75tv8AD/yxkb+7XoF5YR6isK7mgmjb9zOv3lb+KrGn3keuLJpupRxRakv3lVvlmX+Flr0cFjamDrRqU5HHicNHEU+WR8MappN5oupXljfwta3Vu3lyQSL93/4qqO1ZYdvybW+83935q+r/AIsfCP8A4Sq38tFSLVo1/wBDu5G2+Z/0xk/2fvbf7tfLN9ZXGl3lxY3tu1ndW8jQyRSrtbdX75kmd08fR5X8R+a4/LpYSpzRPrL9lP8AaYZJLXwT4tvGZflh0vVJ/wCFv+eMzf8AoLU39qz9l+Rri+8aeD7dl3fvNW0uD/0dCq/+PLXyP/yzVtqxLub/AL6/vV9ifsr/ALTv29rXwT4wutt0u2HS9Ukb5ZF/54yN/e/u1yY/A1sBV/tDBf8Ab0e5pha8MRH2Vb5HyT4f8Nal4v1i303SI5Ly8umVVjVf/Hm/uqtffXwf+Eug/s9eCbzVNUuI5b5o1mvtQk+XbtX7q11Wl/DTwb8L9Y1zxRb2MWlSXTNcXDfwxt95tv8Ad/3a+Of2jP2h7j4napJpekzNF4bt2+8vy/aG/wDifmrili8Vnko0oe7H7R2Ro08JGU38RV/aC+Ot98XNamtbOaWz8O2rMscHzL53/TRv9n/Zrx23Znk8tvvM21f4v8tVeb51+bd97b8vzf8AfK19Jfs9/BGSVofEmsxurbd1vbSrtbd/eavdr18PkmG9DzadOpj6xtfs9/BH+yWXxBrcMbXn/LrA0f8Aqf8Aab/ar6CkulsIf3a/vPlXav3abJLHYQqrfe/hqrHE0reZL97/AGq/As2zWrj8RKUj9IwODjhqdkTW6N5jNL8zf71XlX7v3arx/e2/dX7zNUOpaja6Np815eTLFa267pG+7/wGvmnL3j2Q8QeJtP8ACWi3GqX9wlta26szMzbfu1+ePx8+OeofFrxF+6ZotBt9y29sv8W3+Jq1P2iPj1cfFXWG0/TpGg8P2rMvlL/y2b+9/u14gzruXcv7tv4d1d1Cl9qRnOpy+6P2tuZf73zbafsaWNf73zbaYsTOv8Xy7v4v/QqmZF8v/povzLtWu34jhlMybplWZVb5FZvu1Rb5GXav8Xy//FVoahteRY2VlX5t26s2RF8z5W2qrfLu/iq4mkZcwMm9lZV+bd8v+1TW/wBZ/Ev+z96m7W3fKyq3+1Qq+bIvzfL95aPiLkaFj8ke3+GNq2Idr/Kvy/3lrHtdzbV3N937take5JF/iZan4Thn7xYV/wB5tfa38W3+9/s07arfw7fl/vULuVV+b+HbTvl8tdzfd/hrLnMPiCRvvbdrbm+amM2/5V+8zfN81I3zbfut/wCy0k3zfM3zM3yq2371ZP3RlK8X94qrt+Zv4v4qqyfNu3bdzfN/vVYuv95m2/L/AL1V2fYu7b8zfe3f+hVq/eidtP3SlMu3d/6DSM3+z92pJImdvm2t/e2rUce3+L7u7/x6riagu7bt+VVX7u6hmbcy/wATf3aGXzVb5fvfLG33adHL/pDSRfeX/O2qFzcxJp/3t33f4f8A7GtTZ83ysq7W+838NZ1rtXcv3f4W2/8Aj1X9zfN8yt/e2t/DU8pnMtLKv3X+Xb/D/n/0GrEbs+7dtXd/3zUPypH80f8ADu2/eqb7i7f4vvf7NYv3jnGt8kbbmbd/tN/DUyvHt2uzVDuV5Pk2qrfK23+7TdzOu5F+Xb/wH/gVHxCi+Uzdc3fZ1jZmfbu3My/drL09v3at/wB87q0te3eX827y/wDab7rVm6f/ABfL8u6tY/CdtM1IfnXcrN/st/FWpDtRVX73y1n277ljbau1fl3L92rsafLtWRm2/Nu/2qzlIznIl+63yfKzL/31/s05v7y7v3jLtX+HbUdum2Hb96Tdu3bv9mpG2qysi/8AAV+6y1n8Rz/EOZ2T725fm3VR1JpNrbWVpN3y7aubP3y7fmWRdrfxVn6lBGsPzfdVmVdrfdqvtG0Y8pRba8O7d/F8zbacqyeZ8/y7flqONty/NuXa3zbakaJmjVYlVlb+HbVS903ZHH5n7tdqt8u3av8AFTl2vGu5tq/dbd/FUbJvb5FZd33VX/dpy7Wj8vczbmb5mo+Ejll8RMvzRqyt5W7d833d1MVNyrukZd3/AI7RJu/iVV+b73/AaVdu7d97d83yt96teYykSKrL/F/31ViF/Nb5GVf9n+7VWFtzMrLu2ruVf71WPu/Km1l+9t/+Kaol8RfKSb12/Lu/2fN/u1JH8qrsk3yfxLVeOJdqsu2Xb8u1v4qm3skjbY90aru3f3aJe8YcvvFiFW3NtX5tu3733ad80rNlmX+7uqONdi7du5f7277tObdt3bflb73zVlI0jH7UiOaJfMX5lb5flWsHVNqSbvm2r95q3JP+Wir83y/6v/ZrH1bdukXb975tzLtrWMuUnl5S4qbvmX/WL/30vy1E33mb5l+Xa26n7f4W3Ov8O35d3+zTd21mVPmaT+L+7/wKunm/lCfvCx7WaRlkbay/5WoJNv3vm3LtVdy1LMuyba3975t1Qtu8v5tzbWolE1pEDN8rLtVfu/NUbP8AdZmb5fvU64RnZmdv3fyqvy1Hskebb93/AGt392qjI1NKzSHy5NyttVfl2/KtXFl/1jfwyf8AfTfxVRtfu/e2/wB5Wq4sW9tp+Vt235v4q5vdjI5Z+78JJbvv3K3zM3zNt/vf3qsf3ldV3N/dqG3+63/PTb93+9VjZIrf3dyr/wB9Uc3MZcpHcbVbasn+s+ZmaoWTZJ8y7d33dtWGiVdqqy/L/tfLULfMqrtVt38P+zWVzWMfeK9xtVdz/wAXzVTkZVWRm/hbayr/AOPVYm+ZdvmfNJ97bVNkZZPLljZfLX5mb71dETXm90I9qLu+b5W+b/4qhvlZlba275vl+WnRvt++v8VNkT5V3Lt/vfw7v9qql7xpH4feGRs0TNs2/wAK/wDAqY0TfK3/ACz/AL38VO+VWXYy/wCyy/wtTdq+Yv8AvfN/eamTKJeWVkj2tuaFvut/d/2qs7/Khj+ba237235qrKm35k2xLt+b/dq55X3flXd/tN/D/s1jKRzSHQovmLGse7b/ABUMjNtj2r95flqORd/3vm/2V+XbUu9Vj3CP5l+6v3aP7xlGIny+WzN8vzfeX5azo9zqrMrNtXcy/wB75v8AP/fNXrhY3+Zf9XH/ABf3lqhIirIzKu2iPvGsY8pRuFbbGrL/AA/dX5Wquq/L93a27d92r1w7bdzL91f++mqqybf73zfMv8O6uqMvd5TpI41/iX+H+7W5Yp+5VvM2L/d+9WKvyr93b/Fu/wBqtrT/AJY1j3fw/wC7WU/hJnItRt5X3l27vu7l3bamjRvL+VvK/wBpv4qhhTa23b/3y33ak2fMzFV/3v8Ae/irM5ZEn3Nu1WX73zKu7a1Qt+6XzGj+X73zfL/31UyrtkVW3N/tfws1Q/cZm2rub5m/2qz90z5SndbfJbcv/AfvVkMrSru/h/i/2q075vK+ZG+b7zMv/stZM23crblZf4m/vNWkDpjEjkdtyr97azfLTo9ySbf4tvy/7VOXci/Lu2/7P/oNNVY93zfd+7uWunlNZRNqz/5Z7WXd5f3larMe7aqv8u3ctVLNF+yqyKm5WX5f4q044l3L8vyt8396sZSMKgmz5V8rarN/wLbT28vbGzN91t3zN8qtUFuypuVfvKvzf7NW41b5fuszNt27f++qxlHlOX4SL92zMrfdX7v+z81OZWWNVZf4du1aFZU+75iq3yr838NM8ryo227V3fN+6+7UcxrGXMQSbVX7y7v7rLWXM2xmVd3zfN8y/wDstaUj/eZf738S/NWTcS7pNzfN81bR974jen7pTmbdtZfvbfu1EzbF+X71SXH3/wDgVRbW83y/m210/ZOoI9275f8Ax2t7Q9yQrtb5V/hrBbd527c391q2tLdtu1Pmbd/epS94ip7sTXt2b5l+6y/L83zVOvzSSbl2/wCzVZfLdvm+b5t33d23+9T1RVbb8vzfe2/w1PunlFlWaVm+9ub+6tPZNn8W35v++aiX5Y9u5f71Sb2+ZV+ba33dtZe9EsRtyszbtrM21t396qd1F5sLbt3+6y1ekXdIyyNuVt3/AAGoZv8AVyLuZmZfm+XbU85UYnM3zMu1VX7rf3vlaqca7W+9uq9fKu5trLu/9lqns/dt93b/ALv3q35j0IxPQPgv8Y9U+EviL7VZq13pd18t9pbSbVuF/vL/AHZP7rV99eE/Fuk+NNBtde0a6W8026+638Ubf885F/hZa/MONPmbb/u/LXpfwT+M+r/CDWzcQ+Zc6PdN5eoabI21ZF/vR/3ZFrKcPafCaxkfonby+a21vvVHqmm/2lDGqtHFcQt5kM+3dtb/AOJ/2axfDfiXSfF+g2usaHdLfaXdfNHJF95W/ijk/wBr/Zrejl+0f733W3VwGnKXtH1aPXo5rG9hSLUo1ZWj3fe/uyLXnPxY+EEPjKx8tWSLWLdf9Dvmb5ZP+mMn/wAV/wCy1219YNdeTJFJ5F1D/qblfl2/7Lf7Na2m6jHr3nWd5H9m1CFfmj/56L/eWu7BY6tg6salOWpx18NTxEeWR+fuqabeaTeXFje2r2N5CzLJHKvzLtqvHu2r99d23b821l+b/wCKr6++NnwWh8c6e1xa+XB4it1/0W5b5VulX/ljJ/7K1fI95Z3Gm3lxa3lvJBeQs0ckEnytGy/w/wCzX9B5LnNPM8PaXxfaifnGYZfLBy5o/Cd94s+PvjDxp4FsfC+qXzT29mvltcq37y4X+HzP8/NXm+9YmXdJtVfvMrVLlZ1mVFbaqtJt/u/3q9p+AfwK1DxbqFnrGr27QaTDIrKssf8Arm/+Jr0K9bC5bSlU+FHDRjWxlTlND9n/AOBk2uTQ+INcs/KsY1228Dfekb+8y19XRpb6Xbrt8qLau1YF/hoWK10GzWOKNIIY12rHH91f92s3e17N5zr8v8K1+FZ5nFTG1v7p+h5fgY4eJajaS4ZpGXf825V/u1Iv+yq7v9lqhh+8u3+L+7Uk1xHawyTTyRxRx/NIzN91a+LlHmPo4hdapDp1rdXVxIkUMKszM38K7a+Gf2lv2hLr4jag2h6JNJBoNuzeZ5Tf8fDf/E1pftNftGN4quLjwz4cuGi0mFmW6uV+XzmX7yr/ALNfN8isu7aqrGzbWrooUOX3pGc5xiOZVX73zbfurRGjS7s7dv8AtLRGrSyL/d/u/wDstXobfZGy7tvzfKu35q65e6cEqnKFva7F+X7q/d/+yp0n7pdy7W/3v4ad91dvzbf4VpflST5tvlr/AOPVByc0pHPaptST5W/3W/irJbduX7v3vl/2q1dQ2vcRtu3bfvblrMm27lrqid0I8sSP5fm3Mu7+H/aqSP8AvLt+9t+WoWi37t+3buqxDF80fzL/ALP+ytT8JqadunzLuX/gTVdt2/cx/M3y/wAVVbd12x7P7u5v9qrUbruVdu7d/eqObmOOoWN3zbd3zbflWhPu/Ju/2qYqfL83zbvvVKqru2/L977rVlIwlEaqb2jX7u3727+Gl+8yru3fL8y/3Wok+6yqqfK3yrTNq/Ky/Krfe/io5fd5jWMSjcbk+8rLu/8AQqhb/Vq21t237rVauGZZF27fmX5d1V2T5d21/u/danzc0TuKc26X+8zNTV+VmVl/i+WpmlZ1Xcu7+7Ua/Ky7Wb5v4qqIAsUm77yr8yr96kk2rJtVW+b/AMepWl/i+7t/ipyy+UrNtZvm2/xVUVIgkt/4vvbV/wBn+Krisyybvlqnb/7LbW+X/eq9DEu5v4W3fd3fNtolLlM5ly3lZV2qrLuXa392pI3VV+b5v4f96oo03rGrf7X8VPjbfDu3f7S/3q537plGJJGkm3y1ZWXd8yt81R/vPLbLfLt+b/ZqRV3feXcrNu/4FTV3eTtVt0f/ALLS+EqXvGVqyqlv8y/xf7y1lWK/M25VZf726tXWt32dfusu3+7WRaoqNtZtq/3a3j/MdMfhNqNvKb5F2q3/AI6tXI2b5f3ny/N/s7aoxxN8v3d3+981aC/Jubdu3bV+ZfutUykc04yJPubm+X5l+9UjTr5at/ql+7Gy01ol3febcv8AF/epyp91lZvl+ba1YmXKEi+b8qr8v+1/D/s1n3jKkLNJtlb73y/3qtSSr5m0rtVW+9VfUIvl+6rNu3f71WawkUdisrb9yt/u7aGWRmXcvy/d/wC+qXYvk/5+WmfeX5WXzFb7392qidVwaX99I3lsv91d1MVF8xtrfu1X5V/vUkiK+7azLu/iX7zf71OXbFCzbt0bfxf3a25TnkSfM6/Mu3/ZpqrJ9nbb83zfdqVXV7fd8u1fvN/7LTJPmjZvm3f3aiMuUJDfNZ2j3bdv97+7VjY3y/u1VW/i/iqv/wAtFX5drfL8392prfzNse1tu35Vb+LbVS5S4y5ixGnzKy7dv3ql/wBazKjbtvzbW/ipny/eZl2sv937tOj+Vl/h+VayMpfEEarE0kjL81WGfft/hbbu3VCv+r+9u2/e2t96pF2qrKnzf7TUSN/sjduxfutuVfvVh6kvlTK3zfd+b5a3JvvL/db+GsXVP4mbdu2/99VMZGcfeLTJsaNlVdv8O6o227m3fd3fMrVJ8rR7V/vfeX71N/ikZvl+bbt/ib/9mt4SFyleZGfdGzbtrfdVvu0TRLEyybtzKvy1Y2tu+625f+A/5aqreX5fzf3dyqv/AKFWnxGsY8pX2t5f3fm2/d3bW21DI37ldzfdb5vlqwyN8qt93/0KiNW+Vm3fL821Vqjf4i1bo0vls3yt/d/2a0I/kVtvy/7VZ9rtaP8Ag3K21vlq9G6y/K+1trfN5S/99VlOJyS94mt/Mfcyqyqzf9809f4Wb5V+9tWmQ/6uPfGrfw7acyfu5F+b5drfe3bauK+yYfCG1lWPdt+X5m2r/wABqPZvVY13eWy/M1Sb1bcvlttVvu7v4ttQxv8AKq/eZv7q/drOMTo5uUh1BleFWf5vl3f7X92qPyt/n/x6prplWRd25tq7f71Q7vNjX+Ha3/LJvvVcY8oxy/PG235WX5l3LTJlXbHuVtv+9UsnzRrIzKq/+O1FNF821t3+1/vVMTUiXbLIzMq/w/d+ahtrSf3l3fKrfxU6NvlXb/rN26nLbrL93au2q/vFfEWIVVFVv7vzf7O3/aqxtVVXc3zf981Xjt27Mu7+GrDbvL+Vfut95ahyMJQLEbb12/d3fdb+7Tf9b/eX+L5aFZvl+Xau7b/tLUbM3nfL80n96iUDCDG3Eq27M21m3Nu/3aqsqtGzMu5f4W2/earUn3dv8K/Mv8NZu9k+980n/jtXGBpGQ2R9vzN8zf3qqybkjZtv3W/u7qsTOu1vuq393dUMnzLt+Vdv8S04xOgjWJfM2xL8v+1t3MtbVnLGjKrMvl7fvN81Yse7a3zb9q7v9mtuGL5o9y7l/ib/AHquUTKUeYuwsvl/8tPm/vULLsk3Ssvy/wAVRx/LDtVvNX/a/wDiakjVn3NuX5W3L/u1hKXKc42HazM25dzfwr/DTt23y2Zvm/h/u0b/ACvL3Lubb97d97d/7NRdIybd25f95vvL/s1lIoy9S/1bbVZV+9u+6vy1lybpVkZpGZvvfd21qXj7Y1bdtZflZttZf3mk/wA/NXZS+E2F2N/D/q9v8TVEu3cv3lX/ANBob725tv8Au06Pbu/h8z733qvmDmNqz2rGrLtbav3f71XPK/dqrLuX+L+61UrX5Y42+ZWb5mqzv+X5pPm/i2rt/wAtWEomEixJ/q9zf721W2rTlXY23y1Vt21v/wBqmrtikbau5m27qI9vk/Nu2/w/7XzUpe8YMkVWSNvl2r977tNk+7HuVWX5lXav8X92hWWJV2qy/wC838VOZtn8TbvvfN9371ZxiWV2Zdv3fl+Vtv8AF/31WPdPv/5Zsq7mVm3feWtdmVY2Vl+6u7/erImb5m3L/F8rL/FVRiaUzPkb93H/AB7fu7ajb5GZf4m/8eqSbci7fm3feqGbdtbau3d/6FWx1x90lX52Vm27VrX0mL92v977rM1Ysbr8vy7q2tLiaKNpHVlbb8sVORNSUeU1F2/L977u7cv+f9mrUbtEv3VZv7v96q1u/lfeXc3+01TRv5u5lXavzMv+zXPLmOGQ+NNyttbcq/N83zVIyMn+zH/tL92o13bVVvl/9Co3+bCv3dv3lX/gVKMpEkyt/rF+Zm+7VeRI2jbareYq/dVqmXdKyrt3Nu+7UUkrNGzJ5bN/48v92tfd5QRgal80y7dv8X3apt91dy7m/wBlqu6o/wDpG51Vflql5X8TM25m/u0fDE9CBDs2L8vzLUzO21fvNt+bdUPyv/e+X+Ghm3K29W3fw1pFF8x6h8Efjdqnwg1raqtfaHdbft2m7vlb/pov92Ra+9vD+vaX4o0e11jRrpbzTbpd0M6/+PK391l/ir8ufNVW3N8rbd1er/A348ah8HtakjnWS88O3jf6dp6/wt/z0j/utWVWhz+9E6Yy5j9D4Zdzf3f92qupWH2hY5oJmtr6Hc1vOv8A6D/u1T0HXtP8S6LY6tpN1HfabeL5kM6t8rf7P+8v8VbkL+aq7v4f4WrzfhEaGj6tH4ot2t7pVi1K3XbNB/tf3lryv44fBSHxvZ/bLKOOLxFbr+5ZvlW8j/55t/tf3Wrtr7TZpZI7i0uJLO+h+aGXbuX/AGlb+8rV0Wk6zb+K4ZLW4VbbUo23SRf3f9pa9PA46tgasalKWpzYnDRxFPlkfNvwB+AV14lvprzXLNrPT7ebayzr8ysv3l2/3q+qpFtdBs1jijWKOFdqwL/Ctcr4B1RbWx8SQvNua31q4hb/AMdqa4upNRuGmdm8tfu16mZZ1Wx3xHl4XLqeHkSTTyX8yzP8se7cq/w1ahVv4d3y1Xh+T5fu/wAP3v4qmjb93J/6FXy0pc3xHt/CTLLHbxszN5Ucf3pW+VVr4/8A2ov2kftlxceD/DN1ttY9sd9dxt95v4o1q5+1V+0sul+Z4R8NXCtdbdt5dq3+rX+6v+1/6DXx3ays8jM8jfN8zMzbv+BV10KX25G792JrQ/eXasisv3dzfeWpNn7v5l3fN81VYVbdu+7/AA1pWcX3o/4f/Za0kebOXKTW8Xm/M27+992pI03N5fyqy/8AAttOjXYu5fu/d3U1XVVWRdrfw0+b3Thl70hy7pd21m2tUbOu3du2qrU7avlq27733v8AZqOb5lZfvMrfw/xVHMETBvk23Hzbf9n+7WbJtdtzKrK1aF5t877vyqu1tv3WrPk+f5vLVl/h210RPSj8JGu2WRlb5fl3NU0KfN/db/aqGOLay7m+9/ErVct0X+6u7+Hd92iQ+YuQq3mfeZY9vy1cjfcyru2yfeqK3TevyttX/a+bdT49vmfeb/pnu+WsonKyxb7UVt277zfdpytuVV8zdt/2f4qav3mZl/76X71SLtdV+X/2X5al/EQDfdVl3eZ96o5G2/vH+T+7Tt/y7vmVWZvu0SbvM8z+FvvNtol8PKOJVmTym2r97dt+aq8n3m+bay/eX73+7Vib91tZW/3d33qr7lXduXbuXazVEYnSV/m3feX/AOJ/+KqNWZPvblVvvf3qmmZW2x7fm/hWms67l3btrVvH4QkM3rL95VpF3Nt+VmX722nKnzMvzMzfd+X+GnSbmWPbt+X5flqvtEyHRs3l/dVdrfNVpWV/73+8rfxVThbbuVV+b+7/AA1Yt/k+Xa0Tf3v9mnyh8UTRhZvm2ru/8dWpY4pGVt38P93+FqqxxMis33v4f/2qubPlb7rLt/75rCTIFVl3bVVlVl+b/apm/Ysm5flb+L/apzLIrSfL/D827+FqX5V+4u7d/wCPUuaJm4mbrH+rWNlk27dv+VrC0+JZZPm+9/6FWxrDL9nbaysu3bu/u1j2r/dZlarj8J1xkbUayfMvzbv71aEabY23/d/i21nxvtVdy/Kvy/L96tBU/eNu+791WrnJmS7FZl27lZl+Vd3/ALNSM7eW38TfxMy/dqNf9Tt8z7v3Waptm1fmX733lX+GtLmHL/MNuP4W8z73yqzLVW+byo1+X5l/2vu1ck2+Wrfe+9823+KqN4+xfmb/AIF/E1I1hEpx+Y/y+X8y/N8v92o45V8n5f4akjZmZdu3crfdZtu2msny7m/1e7b93+GtYyOnlI9i/NJt+Vf7v/oVLD80fmeZ/vUm1lXc0O3+Ffmp6+WqyR7tsn+1WrlEzE+by9y/d/hX+KiZvNZVZWX5t3y/eWjY25vvO33aG2ptZl3Mv975v8rUmUiSOLZtZpFb5f4W3f8AAW/2vmqyvzRr93y927/gNQRr9nk3fwt8u37v/AqmhgXy1Xd977rVkEYkka/NtXdt/ianr86qy/Ky/db+9TPN2L/q93zbfvU+O3Xdu2s235V+X5mqpe6R8MiXcu35m+997/ap0kX3WZm+78u6mrtRV2/xfK3+7TpF+ZVZdyr/AAq1Ty83wgG9W+ZW/wDiqwdWXdI0it8rVubvvL935vvbd22sfUF3SfKy7m/vU/Z8oR/mJm+WRWZfvfwrQu3cuxt3zfd2/wAP/wAVRs+bb91v4v4qay7Fb92zf/FV0coRI2ffJJubbt+ZlWmSIyq3y7dq/L81StFuj+ZmlVV/3WqvIjJt3Lu+VVbavyrto5jWMiFlZl+Zfm/2fmahn2sqr/C235v9qnXEv8K7YmZf4Wprbf4PlX/Z/ib+9RE6C5HuSPdtXdu+9/dq5H/q1Z9rLt+Xb93/AGmqvHassf8AErN/Ft3VYX5GXbtX5fm20jjl7paVt0e5G2ybVZvm+an/AHo2/wCea1AqKknyqrbV3f7tOmdfM2qu2P8AvUpS5fdMviBUVf721flVajk/dbm27v4dtTbm2yL5jNt/h+7ULMqKy7d27/ZrCMveN+Up3UStIsjfdX5qrwxblZnZVjZdy7f8/LUl5t8xmVf+A/3qart5nkqyqzfL+8/vV0xlzFRJGf8AhZt3y7t1Vbj7v97d92rXlL5bbf8AWL95V+9Veb5o9yxqqr93+7Ue6WiP5vLb5f4vu7qkh/dM0jbV/h/ytNZW3M27a33qd8v8P3f8/wAVXH4eUiRcjlX93tXc3+033qsL93/a3L8vzVThXzd0e35Y/wC7/DV2R/NVlXcq7vmqVyxkTL3hfm3fNtWT7v8AtUfNLtX/AGvvbtv/AI7Qr/KuF+bb97d8q/7NSKqp/C3777y1UjKxVkRUVv4V/wDQqqsskTKzMv3vmZquSf6ldzK+3+Lb97/eqq22Jl3qqyN/31WUeYuMeUz5t21l/wBrdUEi/d+VWbd8q1bmWNNv8TN/F/dqnI+5dvy/3W/u1rCRp8I6Hb5jM27du+X+Fq2o4o3jbdu/u7t3zVjrtRtq7mVl2r/u1sW8SpG3ytuVf4v4qJy90ma90sfMsa7v9Yy7fu/xf/ZVJvX721tu35tv8NEKNtb5fvN/D81NkRvMZV+b/wAd3f7Ncv2jliNjfdu3KrMy/epsjfNu+997738VSfKysvytG3+zSsm1m2ttb727/wBlq/ikXEyL7/V/Mzfxfeb+7VFm+Zdys/8AerRvlbau7d8rbW3VlSK3nf3v/Zq3h8J0jVZtu35fl3N935qkVd7Mvzbm/wBn/Py01vutsZdzf3qdGvzMy/8AAa0LNa1VnhVU27Vbd/8AZVeVfmXb8rblZvl3VXhVWjjZl2/wt/D/AOO1Y3qm1l/2lX/ZrFnLL4iT/a3Krf3vvU5dqMrOrMzfLQv7pm+X5v4aPmXy/wB221vvfL92pjL3TLmHSf6yTcqqrN97/wBlqPzfN+821Wbduajf+5+bc3+0q1DM6vI21l+9/wCO07FDftDbm2M3y/eZv4f96qE2648xk2qrf8s9tX5Pvf6tk8z5m3NtqpM7eS27bub7zNS5pFwiZE33vl/u1GyM/wAu1l3fw1YmRf8Aa3feqFVV5G2/L8tbfZN4jVTazfLt2/8AAq2tPb92rM21fvL/ABbayVi37WVW2/8AoLVtaemy3ZWVVb5m+78rVmzKr8Jcj+duNzbv++akt4tqsyr/AKz7u771NhXc0jKzLu/vU7d5TbVZt3zN8y7qDkLEbs/zKq7o6a3mIu5W+Zf4W/8AQqdHLs3bl+Zv4dtHlNFtX+L/AGf7tZfaCw7avkrvVvL/AL27dt/zuqGRG8tfl8ttvy/3d1Sqm+OT5VZW/hqK4l2xsv3d3zfd/iqviAxb7d9oXb8rfKv3v/HaptF+7Vdrf7VW76X/AEhl2sq7v7v3arfws3/oNWd0Ze6Qwq3lt/F8u6iSJty/u/m/2v4qNq9m+X7q7ak2q8bbm/i+b5d1acxRV+/8u35v4qdv2yfMvy7t1OZPNX723/Zp0nO3dt+Zv4fvUcxZ63+z/wDHi8+EGrNDcLLqXhm8kX7ZabtzQt/z0j/2q+/9F1nT9e0ez1TS7pNQ0+8j3W9zG3ysv+1/tf7NflPDuXbI237tezfAP4+33wj1JrO9WTUPCd5JuvLRfvQt/wA9o/8Aa/8AQq5qtD2keaJpGXMfoBDKr7d3/jtVb6ykaaG8t5PI1K3b93L/AHl/ut/s1T0vVrXVNPs9Q066ivtPuo1kt7mD5lkX+9WpDKsq7fl3fwq33a8/3jaxyvgWe41TUPFm+3a28zVmkkiZv+WnlruruIYtm3aq/L91a5/wrdLLNrSvGiyW980beX/FtVfmroF+X5V+Xc1A/ikEb/xLuZVbdur5z/ah/aOj8JWs3hfw5dJLrE3yzXK/Mtuu2tr9ob9oS3+HljJo+kSJc65cfKzL832ddv3m/wBqvhDXLyS/vvOnkaeaTc0kkjbmZm/irpp0+b3pB7sTKmuJLqaaaeSSSaRt0ksv3m3fxVas32Kvy/N93/eqn99vl+Td/C1WrNPlXb97+7/FXfy+6YSkbGnxee3+z9771aka7I12ruVl+aqdiiovyxtt+X+Kr37t4/m+WP8A9CrllLlkeZUkSSM33l3L/C3/AMVTfm/55rt3fe3fe/4DS/Kse1l3f3fm+Wk2/LuX+H+781RzcpmhVdv7yqu7/eqKb7u1f4fm+9Tvl+X5f9n/AIFTGb5vnVV/h/vVRUTnrz/j4aT7u75lZm/irPZ1+Vfu7f4lq9fJ/pEit93+L/ZrO/1S7l/h+VWrqid8BGXe3zbot1Xrf5Wj2/8AxO6q6/N/wL5v92rkcW2NtzMzf7vzUS5eUiUS5G6+Z833f4fmq5Hu8zdu/wBr7tU9/wAysv8Ad+ZqsKzIrL/F/s1lKXNH3SJRJl+f738X+1/D/tVI3yxt8q7v96o43+bdtX5qkbd5Kt8rKv8AC3y1gTYd8rtHs+63zbqjbaqsyKy/738NO2s6/N/d+Vm+Wo5PLfbu+b5fvUBH4ivMrMzbmbcv8VRt5bt5jfxfL8vzU6bbuX5t38Xy1D/Eyt91fl2/3f71P3jfmIZEVZN25mXdTN3975VVv4v71LIjNJ/D/wB87adv+Xavy/LuZf8AZraMZFkcaLFCsi/Ku7/vqnbWVvlb73y/N/FQvyQtv8vdu2/dpq7dyr/rWX7u7+KnEjlJbdd/7tvvbvm3VZj2oyt91t3yq393+9VOOVUXavzbV+7VqOVZfvbfl+7/AA1QVPhLcbLuXb+6/wBlanV9vzN97b93/ZqvHcRuq790v+1Vpfm3R/dXd93/ANlqJGFybeqNu3My/wB7+LbUcib/AJVZf7y0Qu3mfO3/AH1RbsqK277zL/47XNycoSkZOrLuhbczfd2//FVj28qtJz/F/FW1rG1bVWT5fvfxVi2cX775V/8Asd1bx+E6acZcprWq/Kq/61f4q0l2/wALbm/h/wA/3qzY7dtv8VaUa/e/i+X5WX/x6s2Nkluu75n3fKv97+L+7T1ZooV3q22T+7/FTN8e7b8zbl+9tqTcsW3+Jf7yt92sznlEPm8tWdW/u/7NUb75v97dtZvvbasb/lVk3f3v92qt8223k2fLHu+8v/oNXH4i4FNvMRl3qzN91trfK3/AaNzbfl3bfu7t1NjTeq7v/Hm+9/s0N5ix7lXdHJ8y7f8AZq/8RvL3RrNv8tf7v3W3UbWWNmVflb5d277tEjKvzMv3vutTlibzvL+b5fu/xfLVxiSCru+8zbv4fl+bb/eqSP7vmfN/vM33m+6tJJ87MvzL5f8A48v96mf3VZdzK33f9mtpRIlLmLEn7hl+bzdq7du3btoVv3kar83+1/Cy1X3fMsfy/wCzu/vVJtb93Gu5lXcytWHLyklxX+VdzfKrfN/tbqkWLdukRdrNUca7/m+9t/u/dapF3faI9+1l+6zUfEH+EdGse1lZmZf4VoWXcvyr/D96i3dvm2fNu+ZasMnzbt33t1S/d+EiRXbduZWX5du773zVi6188kbbWWP+9W5JuRmaXayr/drH1hG2/LuZmVdytWkZhy83xEu6RJI13bt3ys3+1/s0v3pNsu7725lWiR1T94q7o2bcu2hmZJGX5ty/e2r91avm5hx90avySKz/ADNu3Mv3Wb+8tVW+7uVlb+7t/u1aZo7dfnZdzfMrfwrVVW/efMyN8zfxfepm0Yke3ypNu773zbW+7Ru8pf4d275dv/fNNX7v8O3dt+ZqWFvm/gfa3y1cjQ0VRrXb83zf3qtR/NHt+6y/xLVeG43SfOqru/8AiasqrfMrqy/8CrOXvGMoksfzR/Mzbv71OVGRY12/w/eb7tQq3zKqMu6pvuQr91V2/KvmVlL+YmMYyGrEqr5a7VZfl+9u/wDHqjaXe0m3dBuapZt1uu75d23b97+L/P8ADUXy7WVtqr/31Ucv2ipGfdXCq3y/wrub5qjj+aTau7bt27v4mX/aqSZm3L/Eu1qZG2+GONo1Rv8Anqv3v+BV0RXLEBY2b727crNu2tUTbvL3LH/F97c21aeySK0nyt/Du2/dprf8C8uhyiVGPMM+Xaq7d27d/wACp823auPl/ioV97K3zf3t1O+VVX/nn/DRcuVMmhiX5fl+b+Grars8tlX7396q0cq7lX7vy/L/ALVWWRVVV+6q/KzLurOXvGA/aqSNIy7Y2b5f9mkkZfuq21ZP7397dSxpu/8Asf8Ax2nNt2xsreU275qfMZWKcnzeX8vy/wALL/DVVk3TMu7btb+L/e//AGavTRLKytu2t/FVWNfvLtX5fvL/AHqr7JvymfcN8212b5v+eVQsi7o5F/dN/D81WJHby+W+b+Jv4qjk+6zDd/sr/dphyhG25tvy7v4a2LVW8v8Ads3y/e+WsmNfm+633tq7lrajVX2syxsvzf7v+7RIJk6orNtVvl/56R0qszx7tzN/ut92mQxK0asvzR7adu2xsv8Ayz+8u7+9urCX90wcYyFaLe21vlk+8q1DIqvJ/rFVmb7v96nM3mzbV+83y7tvy/7tRzJ5TK27725V/wBmqjHlCMTP1D+795v+edZrfOqt/D975fmq9fbn27flZfm/2aosn8X3m/75WuiEvd943i/sg27+L/Wf3v71NjfY275fmXdupzfMzbWVt3zf7LfLRD97a33l/urT5vdCRu2KSSx/xbm+78tS/NLCyqqN8yyfM23c1R2vyRtt+7uq1Cu5m/iZvlZl/wBn+KsZHHIkb/WNuZf/ALKo9u373ytt2sy06OJYm3fKrbvmVl/8epNnzMzfeZt3/Aaj3QjEI1+8u6mNF8rN5fy7tu5mqx5vzK27+L5qj+XyWZVZWb5lVl+8tZ8xfLzFVm2RyM38Ktu3f+g1TuPlX5Nu5drblb71XJNrtJuX+JWbcv3qqttaNlZfl27V/wBr5q2/vFRiZtwjL8zKu75f8rULbkVtqrtb+7Vi4+TdtZvm3feprI21tqr/ALXzVvHm5TcjVGl27W+XdWppvyQrG0nyt8vy1mrFskZWj2t/erTs9yLu+Vo/4v8AZo5eYip8JfVm3blk2N93/gVSRt8v3tvy/wAK/wAVV4fm3bl/ebf++amj+75iSL83y7Y6zZyljavmSfvNu1vlX7qtU3/jq1X2K3y7fl/vbqkjT+Fl3bV2/N/FXP8AaF/iE27PlX7q/Lu2/wANRXDN826T7zfMv+9/s1ZWXazeb8u3+FW/8dqteMzxt/e+9VuX8oQjzSMO4b/Svm3My/L8v92o/m3Nu3f7P95qmuPluG+6u5tv+6v96of4W+bcrfL/ALNXzHoRjyxGRxbPuSfMrU9vJdW2Rt/9lTYf9X/CvzU6Z1eHdu2s3+z92qEV5P3rM38S/eb/ANmoVPmZWX5lbdRI+/8AvKq/Ky1GzqzLt/h+VWqvi+E0lIsW/wDrtyqv96tD5d3meYytt/4DWdDu86P5drf7P3q14/l2qy7V3fNUylL7JlI9U+Afx4vPhbqkmm6j5l54XuG3XEH3WtWb/lpH/wDE/wAVfcWl6ja6jZ2eoafdJeWN1H50NzH8yyK38VfmPJEyqzfxbf8Ae21698AfjxdfC26/svVpGn8K3U26SD7zWrf89I//AGZa46kOb4TppSPtzwvKrSa9IqrEzX0nzf3vlX5v/Qq8/wDj98dbf4ZaLJY6bItz4guF/dxK27yV/vNXM+KP2gtF8EaH4gk066g1C8muv9HWBvlZWj+Vq+P9a8Q33iXVptQv5GlvJm3M393/AGV/u1hClKXxFzlyjdW1S81a8uLy9uGuby4bdIzfMzNWDqzrujVfvbf++a1G+f5gv7zdu+9WPq21ZlVdu37ystd1P+U5ebmM9fl+Xb/s/NWhp67/AC/l2tVGNtrbv+Wzfd/h+atLS137Vl3LH822uzlGzdtXZdu35f8AZqeN490m75f/AGWq9rt+Zl/i/wCBVYVdrfN/vbd1cf2jzJfEWI2bbtXcu1tzU1vl2/Luj/u7aGlV1k+8zf7Xy03c33f4fvfN/wCPVD+EPhD5U+ba25v4f7tQzfMu5Pl+Zvvfw/7NSRu3y7m3/wB7/wCJpszb1b7rbqXvG9OJzeoeZ9oZkVflX+Faps7LMq/+g1cutsrM23aq7ap/N/e/2lZa6Y/Cd0fdJI3kRmXau77v/Aq0Ld/KjbfG1Zq/M25d25V+9uq9vb5f9n+L7tDJZcX/AFe1vvbvl21ZZPlb5V3fKzbaqNtfy5GX733V/vf3aub/ACpNrNu2/wAW3+KsJe6cpJtZv7vzfN+8+6tHy7VZmb5vm+992m/cjVVVv4vut96pIW2xru+8zfL/ABUl8IiRd0S+Zu2svy/NTZNv3lXc1LJut9vl/MrM3+yv+7UX7v5f975trbV/3ay5S4xKrbvl+Zdu35m/u/3ahb/WK26nTf65l+VdtNkn2qrfd3fdZV+9WsToI/ldm/z8tN3+bH8sn7tfvLTlfYzL8v8As/L/AN9UrKzwqr7dqrt+7TjIGR71X5WVtv8Ae/ham/3dzfNt/h/9BpVl2x/3tzbl2/3qZIqu27bt/u/7VOQWJV+eRWP3v/Qv/iasRqyTL8v/AHytU7dtsnzbW+X+L+KryvJ5m5W/eL8y7qQpe8WoVXyW2qsW7+9ViOKOKFmXasf8W6qsK7lXau1ZPvMtWl+dm3R/8B/vVBzSjyhv3Myvu8tV+ZVo+Xbu/i/usv3f9qm7WVW2ttbbuX5ac235tq/Lt/iqgjHmkZusMr2rKrK237tYtqi7d3zK27b8392tzWpd9qzL83y/Myrt+asG3ibzFX+L5qv7J3RNqF1ZpPm3fw//ALNXF27lz8qr/tfdrNhZYlVlVtq/w7qvW/71W+Vt1Ty/aMJS5S18qqrH5Vb7vy1JH5assa7V3N91VqGPb50at80fzblX/dqx91Y28xW+b/vn/arPmJ5veI2lVZPMZd0f/Atu6qV0rNb7m8zazf7vy/3a0f4flZtq/wB3/wCJqjfRMv3o90bfMv8Ad3U+blCMSgzr5bbmX5mpkisjMu5fvbf++aG/1KqV/i/iahn3R7dysu3arM3zbaDeXuiN5j/Nt3fw7f8Aa+7Tml+aP95/vbqZIzbW3N97+L+7Ufmr5bbvmb7zLWsSOXlLO6R/m2t5e7azUyTaq7v+Wn95v7tO3earMzM3+992m/fVmb7rfw/3v9qugY5k81oVXb/7Mu2podybdzbf7v8AtU2F1fa0u1f7rN/DUnzKq7l+ZvlasZyOcseazrGu7c3+ytEO6JflZV/h+Wo1TazSbv8Avn+KpFVvMk+ZX+Zt3zfdqf8ACXzFhX+ZdvzL/wChU6ZFRlVdv3du5f7tV45V8xdq/u2+Xb/FtqS3VfM2/Mv96o5jJknlKrfLtbcvy7qw9Qi3yfKzM33W/wBmtqTy4pI2Zflb+7WPqTL+72/Ku7d96piVEkk2s23bukZWVtv3ab57LI0m7bJI3zf3qG/5Z7WVf+BbvlprSqn3vl/vV1RiXy+8Rtu2yNtXdu+7t+6tQyfO25v7q/7tWJn81VZW+VvmX/dquu1t235l/wB7/O6ug1I23bf+mf3drf8As1SRszszNH83/oNRzfIyru3N/Cyt92nK/wC8+Vm3N/e+7WcWFzSX5Y13bW+bdtZf/Qf9mrH2hlb+JmVd3y/xN/vVXV2lXzF27W+7/FuWpvluJm+bazfK1Z+79oiUiRol8zc33WXdt2t838Xy1M25trMu75v++qarNKrbd3lr8zfN8v8AwGnTfJuZdu1l/iqOX+Uy5hsnzLuZfLX/ANmqFty/eZWjZlXy9v8Ae/8AZqmkdXVd25m+6v8AtL/u1AsS/dZVZVb5fmqfhL+IpzNuuG+barL/AN9UyN2i3My7WZvlZVp0irBcM23733v9qo42ZW2rt/i3f8B/2quJrykknySbvM/i/i+X5art/dZflbd8rVNuaVZNu1mVv4fm+X/aqFomfdub5W/h3btv+zWkohEFbfH/AB7W/h/9BqRU3tuVfur/AHqj3ttXau1qdv3t821V2/xN96sHGRpItqjJt2/8CXbUsayMsf8Asttbb/equu3aq7fLj3bVWrWxopo1bf5m3/lp/doMJAvmMu1V2svzbfu/NTl/iZvut8rfxUbFiZdzLt27v96nNuf7y7v9mteXmMpRG3CrLHIrLt+Xy927dWbu+bzGVV/hZatNKsTbWbbt/h2/LUO6Py2/dru2r97b92l7prEzpkX5trL/AHvlpjKqrGvzN/u/xVIzs27/AL5VWqGR2RlZWbd/e/u1rGJsSQ/8fEP/AH1t/u1sxt5TfN93+L5v4axrFvs+35l+X+H+8tbFv91v93du21MomMolptrs21lXd92mrKqszLtZv4lb+GjcvzfLu/3f4qNjI275v9r/AOJqFGMTLmHKrM0ap/31UMm7y/uqu1fmqxGjbo1VmVpPl2/e+9VX78K/xMv8X+f9qkEZGffJ80bLt/2d1Z/yuzL8u7/x2r19Krt/Du2/987apr/Cr7vLX7v+zVxl7psDbnXa33fu/LTo1b5dq/8AfVEnzNt/i27VanL8/wDd3feX5d27/ZpFyNiP/Vt8yxR7vlbbU0L+VDIu3a3yrIytVeNWVmZo/Kbb96rke5tu790v+7826suY5GSL97c27b/E3+f4aNmyNmf/AHf9qjesUjK23cv92mK7IsO1o/MXdtrKXvED/m/eLu/8d+7Ucj74921pfmVdtN/dsq7WRl/u/wB2pJPmjbZtiVl+X5afLyjfwlPymijZm2/M235fu1Tbdtb5lb/Zb5dv+ztq8yfu/m/1bL/31We3zsrM3lbV+b5a2jI0pxK8372NWVdyt/tfdqqy7ZPmbzfm2rtq8zfM3y7tv96o5E2tuT7rL/F/DWvMdAQxbV3L93/ZWtKxRWt1VmX5f+Wv8VZke1ZG2bvM2/M27arVfs2/d/d3Lt/2vvf71H+Ej/EXI4tn3trbV+ZttTbPPXb91mbcv/fNRrLGsnyt/F8rK1SQ/Msn3vMWT7tR9o45fEO/yyqtSfLuVvl+X5fvfLu+9UMLSbtyr8sn3fmpy+Wu2Pd8yruVW/hX/ZrPlHy+77pYVm2yKPut/wCO/wC7VOaWTy2+9u/u7dq1MzMrMq+Wq/dqGZF8uRm3bm3UBTiYrbkmXazfM33t1Iu5mb5lVqRtu5VXdu/3v7tDJvh3KrLu+Zm/vVoz0BIW2qzbvl/2aRtzRtv3fN/FToW3/KqqrfeqO4+9ubdt+7u+9V8pLI2f723b/u7vlWo5G2Mq/eZdzbqd/Cq7VWnfvHbcrfNRy8ouXmHW7xvMv7vb/d3V0DRK67l+ZWZvlX+KuftXX7VGu3738NdRbs37tvvbv4v4d1EjCq+Ur7flb5VVW/2qjWVdzfLtZvvbq0pIFfb935l+Vt1UWiZWVl+7u+7WEpE06n2Rkjssn97/AGWpPl2/L/49/do/h8tlXd/Ev3ttOZGT5flb5dtEfhN373xDfNX7v8S/3qw9UXZN8rN937q10n2fZGu3+9/n/gNc3qX/AB8Mu77v93+7RS+II+8VlTcq7dyt/n5a2dJTdGs21d3+zWPu3rt/hrX0WVvJX5mZmbd8zVrOUjWUTZV1X5W3fNUjNHt+VW2r92obdFlj2/7P3akZmt5lb5f/AEJq5zz5x/lLG/aqqv3flb5vmo2K6qvyt8zfN93/AIDT2+RmVtv8TM26opJfvfLu2/w1Jk4h8zbfvfe/76psm5mkZ9vytTlZtvyfKu3cu5qrt/F83y7fu0HTTjzHO3HyXUjKy/eZty1Eqb1Vdy/e+X5vvVZZFa4Zvl+Wq6qv3pWX5v8AgVdcZe6dUR0KqzNt+Vf/AEJqueU0Tbflb/a/h+9UEP3vM3L/APFLU+9dqr8rNu+X5vlpEEm5dyqrMrL93/dq5b7flkZWVVb5l+9VX5k2xru3batLtVdysrMv3dv8TVlLlJl7pN/y0+aP+L7277tOVv7qtuVt3+1t/wB6m/c8xmZV+XcrLRHuWFdysyt97+6tZESf8pNHt8ttrfe+9tX7tRM7L8y/dVVXa1PkXZ/dZtv3fu7qjm/5Z/Lt+X7tNGd5FVm+Xb/F/FUcn3tqq21vlZv7y/3qkZtjfNuX5fLb5qJGZ45Nysu3/P8AwKsztj8JVkZd25V+78q/738VOX52k3bZW2+ZtWiRfuttXb/Ev+1TW3RMq/3W3ferWPwiBfLe3bcq/wDs3/fVNbduaNl3Lu+61EjR/Nt/y1N+WWSRVkZv9lq1jH7UgHqyxSfxMqt822rXlSJuZW3Kvy7f8/w1St2kWb5m2tu27avL/rFVdyt95v8Aaajl94GWo32Ku1f+A1Y+9HJt2/d+Zd3/AI7UNqzLuZFVWj/vKrbv+AtuqSP/AFe75drf+PN/E1YyZh8UR2zylVk+7t3bWbdUas21maNqsKsbSbirMv8Avfe/u/NTdnzLGrM3ys23+L/dpiiZuvMq6eylf3f3VkVqwbf7y/L838NdBq277G0bKu1v4W+WubjWPdt3fM33Vq6b/mOmP8xtQ/N5bbm/75q/D8zbtrL8v8VULX/Ur8235tv3qvRvtVWVfurt3NSl/dM+XmLC+Y3ylfu/K395qdv3x+Ym1WX5dyt93d/7LTY9yff+bb8u1vm3f7VSKrIse5tzfL97/wAdrH7XvASqm2P5Nq7v4aoXnmNH93/x3+GrfzMy79u5vu1WvnXy227tv3fvUgjEyd2/5dq7VaiNfm2p+9/3qdHEzfw/xfNtoZ22yLtXd8u3+7XQdBH8vmMqtu3fMzURy7Y2Zm+X5drLSx7WkX98sSt8zN/dpke5vv7W/wDHaJe6RIcqqkbfvG3Mu75acq7lX99+7Zf++qf5rRM26P5du5drbaZ8zwyKGXd95v4f92nGRkSK+1trKu3/ANCqbft3L5e5mXav/wBjUPytJDuba25qmWXfJuX5v9paJR+0TL3veHK+3b97727b/FVjYvmNtm/dr/s/equzKzNI3zbf4lqSPbu+Vl3fw7v/AGanymJIqtLNu/u/Mv8AtVJsVd23arf7NC7lb+8u35vmprJJ5m3d8rf+hVl8RHKDbZflZlZWX71ZerRR+XuSRV3L97+GtRZdjKu35tv92s3VNyKu7Z/3zR8MjaPLyg3mO3mKvlfw01kVlk2tt3NtjZm/z8tG1dvmN/urub/2ams/mrI3/LNflZt3977tdZfNzDWf5WZ2b7vzbfm3VDIu+Nl+bcv8Kt92rG3bGy/6pl/i/vVEzbPmZtrf3mat0bxKzMvmfPD8y/8Ajv8Au1NC+9vMb7u2mxp5Tf7v97+FqdZ7mm/hbzN3+9WPL7xNjQV2laPd95vu/wCytTRr/q23Kys33ahX5Pm2+V/Fu+9/3zTv3n7xtu1trfLU8vNEylIuL86t5ki/LIyt/s/71O/eOqr8v/xVRxqssas23bt3f3tzNUmxdq7WSJv4t1Zc3KBHJLvXb/C33qbI+z+L5du1fNVfl/3qk3MsfzNuZv8AvndVe4/f7mX7q/M1JqMviKKsifLtXc237q7vvVDsV/lX5trMvzf3akuHV2Vm+Vd1Iu5Y42fdtb/lr/tVrGES2JMrP8q7lk/3qjVFX5n+X/aX+Gp12/NGV3fLt2tVaRVdvutt/vU+b7IoyGt5fysq7fm+Zt1SMuzaqSf7S7l+VqIdq7VZfN3fNtj/ALtOVf7rfdba3y/eoj7vuj5iRUWdfur/ALVWNrKrKv3lVWZfu7V/hqNYm8lflXzG+Vd38P8As1NHbqtvuXbuX5f3TUScTn+0SKm3y1Zt38VSfwts3O235v8AP92o/Kb5o2bdu+VpN3zVIrfLJv8A3snzbf4dv+9U838oSK0i+Vu+7/q9tQsrLG3zK23/AIF81S3DxpGy7W+VtrM3ytUMjszfNtb5fmaspR5TWBUm3bZF+bav3Wb+9/7NVBvnX72/+81WpP7qt8rf3v8A2WoV+Zfu7V+atacpGwQrsmj2f3v+BVtWvz/My7WX5ttZNqrM0bKyq3+z826ta33fK3ysv3mrSUjnmTR7mbcq/N975flp+1tq7V/2V/3aVU2w7fLVt3zbV+amr/DuVtzM25Was/i94wj7w6NV2+Y33fu7t1QzfOu3y/l/u/3f96plTf5e5m/u7f71VZttuvzMvy/e2/8AoNL3TX3YmXfbopGX5W/h/wDiqh839y3y/wDAv71WLxNzLt+X/gX8VVW+ddyKq/738NXHWJuRybov9Yv+ztarFv8APIrNu3VH/dVfusvzbvu0Qr/pEe7b8v8A3ytHMV8Jub/mZty/N8yr/vVYX5V2zrHtqGP+8y7G+Vdv96pl3bd275vvfL81YRONki7tv3dys38TUeVtXd8ir93b96m7liVm/ib+Gl2rEq7drfN/q6nl5TLmF2/K0jNuXdtpvmtt/usrf3ad/qpFVv3rMv3WX/x2jZ5W7cqrtaq5jWPvFVtyr91d21f++ao/cXbu8pV+X/7Gr8j7NzN8q/d+X5qzm/1bbdq/88/lqYyNYxK7PG7feZWVfl3L/DTd/wAvzfe/i3VLJu2q22Py9v3WqNnbd8q/99NXTGJqJ8u7ay7v+BfdrQtUbase3bu3bv4t3y1RXy/m2t/8VWhZxbVVXZtv3WXdUv8AvGUixGy7lb7rfe2//FVYXcsm5VZdy/Kv91qhjRvLZl27l+X733al/i2rtXd91W+bb/wKolLlOcXZ5SqrfNtVasL/ABKrbV3feqCOVlkjZV+VW27akXasLM33VX/vmpcgEX/WMx+6rfe/2f8A2aq1wmzbu+6y/L/tVeaVtrL8sX8K7qqXG51b7vyq22hyLp+6Yf8Ay2+Vvvf+hU1W/ib/AL63VJI2xVZW+bd/DTd3lfd21vE7OX7QyPdFJI21fM/2f/ZaTZ+7ZfmVqI/vMrbdu2nTfOy7W+9u3bqIy94kqru+VWX5fm205m37WVd3/wATTdvy7W+Zvu/L/DUbNI/zMvyt/wCPVUio+6XLFNl4v8K7tyt/drpoXb5VZvm/2a5ezlbzl3fd/utXTQuu3d5is395fu/7VZVDCqXlXd5iszfu1qFovNVlT5v9n+9To/72793Iu5l+9up3yqu3dtb+Ff7tYcpw25Sm1r5Ue7y/lpyxKjR/u9y/3f4qsKm9V27vL/hX7tC7tzK27d/tLVm/NzEbQLE219qt/eVt1cvqzf6VIq/xfKvzV0zbUb733WrldW3PqEjLt+aiETenzEDbv9rdWzpf+pXbuaT5qwVdtsfzfLW5pbfu1VV3t5layj7pvP4TU82NWX7rKv8AFU0a74VX5Vb7q/8AxNQrF8yr833f++VqWP5mVm+VvvfLWHwnDLlJ4Ub5V2su7/x2m3Cs8jeau1lpscrI3ys1OXdt+7ukVfl+aly/aDmiG3f9/wCVf++qrXCN/Evy/wAX97/ZqzJEy7W3fe+6zf5/u1HI0e3an3qI8pUfdOfm/vMu75tvy/epu1V8ttu5fusy/wDfNSTbfO+63y/d/hpjPtbcqqy7fu1fvHVET5UVtqr5kbbVZf4amV/lVvvfK38O35qjt9zM235V2/8AfNS/c/76/u1qRylmFPvNu+7/AA1Mq/Mu5VZt3y/L96q7Sq9u23c3zVYX/WN837z73y1zWDllIsLt85vM+7/e3bqdsVFj2tub7u5qrrL5SsqrtZqseUu2P5WX/d+6tDJHLtfbIrfK3y1H8u5f7v3v++am3M6t833fvf7tR/Nu+WRWZfmbctRzERiVZN25dq7v4f8Adqvvb+H7237rfNVhmX/nou37373+Ko9+zaq7mb+L5fur/FVo6uUryN95k3bdu7+81DRfeb5X8tadI/7z5F/h+Zt1NVvljZvlZvlXd/F/9jWnL9oOWIL8q7dv8Pzf+y01V2blbZtX9381Nb5fMbbIv+1/F/3zTv4ZF2t8v92tIRJQ2P70bfdb7u77tXofkXb8zMrbapwsyybnbcrfNt/z/wCg1cV1eTy1+Vo2+9U83KL4vhJoW+zrJt+bb8u5f4asfL8qsu5f7396oY9ywqv3mVflarCvtb5vm2r/AN81hzcxlNcvukkjrKv3drM3zL/dpv2jeyr/AN9fL97bTVb5m+X5VXcu3+Ghvur/ABbf9mgkz9Ub/R2Xav3fvfxLWKvyfNtZty/KtbGpSt9nZVbcu35tv8VY6vtk2/eb+KtY/CdUTSj3J5bMu5vu7W+7V6FPvL/Erfd/u1nw7flVmfy1+Vdv8LVpQu0qqu75ZPm+b+Jv97+GoMpyHR+Ysjf89P8Aaqx92Rdq+btqGFPlXc3zN93/AGakWXYqtt3f3qmXvGUP7xJ5W6Pb8zRqu7c33qq3nl/Nu3K33vl/iq0u7c27bt+9tXdVK8iX+KP7zfw1BqZ2xXXav3V/8eoby1Xd8q/3l3bqc0v91VXav3f71N+78qtt2/d/2q3ibxiRtFu+6zfd/d/L8tOj8xNy7v3jfMyq33qGXzWbb/e/ipq+ZL+7Rtv8TNu/9Cp/F8RmWNqorLu2/L/Ev8VNklXy9zbfLqPf8v8AD93b/utTv7u6NfM+7tb5qqMCA/1snlrt/vVYj2ose5tu77237tV9ypNuX+L7v95VqSPb5bN823d8rfdpv4QLSoy+d93b96pNn3tsaxLtVf8AP+1TGaRGbZ8y/wB2nw/O3l/3f9qsnzGUpEkm7y9qsvy/Ky0LAr7f4abGvzMy7dv92hvlba3zL/EtAcoTfKvlhv8AaX+KsfVtrx7mb94vysv96tmTase3au7+Ld92sjVnbyWZl+b+H/ZpcxMYkiy/NuRfvfw7f4qJEXbHCn91W3bf++qGfeyrFu2/xf3mamt97c397au3+Guz3iqUuYPm8xlX7sbfeX+Jah3b/LZv4W/z8tTNFGkcn7zau1lbdVZk/wBXt+VflXd/FSOqMhf4dqbfvbf/AB2i1X94qsqbv4d38NQrt2qyLIu35dq/w1atV+Xa+5d25fu/981c9PeIlIvL/o+5k+X/AGf4d1TK8f8ArFZlb+H5v4v7q1FDtVo9u75f4f7v/Aaevzr5i/LMv3lb+Gs4xMJRLCuzt8zfL/Du+6v/AMVRMjRKyruba3mfN91ajVG8tvKZZdvzMv3fl3bV2/7tSM6yyMvzMq/K22spxCILtdW3f3du5v8AvrdUDN95Vbd/st8tPmRpdv8Aq1Xb83y7f/HqbN5i3Ea+Zu3N8yt92s/8RcSjHF95dq7W+b+9RH8m1fmbcv8AC33aJE+Ztu1l2/dpsfzRyfwr/eVdtb05G8pA26JpF8v5VpkjttVvlX+9/s0+TckKqqsytuVf9laqqsn/AH03zbm+9WnL7xEfeJNiysvy7f4mZv4akVPu7tzL95ajVV85VVl3f7VO+4vmfKzfKu6kPljEuW+3ayuuxW/hVttWl2+Zu2ttbbuX7u6qsP8Aq5GX5m/h/wB6pN6pJtTcvzfM1Z+9IykTfeZmVVZlXb8y075kZfm8rcvytu/i/wDiajVtrcTfL93d8vy07ZIy7mbc1ZmSK95tl+VVXduX/wDaquzbfuq3/A6sTfI21m3Ryfe/2fm/hqvcbtrMu5tv/LP/ANlaqj8J1RKMzMrbvLVdv8X+1USysrLu+Vv9ltv/AAKlZleFt/3v9371Nk+VVbavyr8v+zW8eUqRJDEvmLu3L/ur92tS3+f7reVt/iVazrf/AFny/erRh8xV3N91v/HqylzGUi0qbF3Iu2Nv/Had8yttaP5WXctNX7sjL8jf7NOWJWb5F/h+X/P92s4y90y5feHLu3LHuVmVtq7f7tVZGaX94/yqv+zVpdtxt2sy/L8rL93dVO6lWeFtu3arf6taC/7pm3XzSK395flZv71V5H82P5t27+H5qkuJfm2/d2/8CqH+JlVmbazfN/FW8I/zGosny/L/ALX8P/j1Oh+aTd/tUxfmb7q7mqzZ/wCsWT5vlb+Kp+EqUjXhXeytu3Lu+VdvzbasLt2xs33aq26/Ltfcu5dvzLVyN22xxo3+61ZyicfNzAsW+Rm+Ztzbtu6o/mWHazN5kbfN/u1JHbs7N8yyyR/LUfzS+Zt3fN97/a/2qz5SeUcsTbtrblZflpJnZIdyfL/CtMX5lZd26nzMrL95WWP5Vl/z/DRyhEpTPt/u/e/8dqu33Wby/wCL5V3fw/3qsM0jLJt+Xav/AHz/ALtV2ZlXcq/Nt+b/AHqv4jeP94q7W27m+VfvNUc0X96P+8y/7VSNF8v+8v8AF/FUbP8AxMu5f7u7dtrpiygj/wCPhvlVa0LPau2Rtu1l+9/erPV1aRW+63zf7O6rln80e373y/drOp7xkaUO6VpFb5fu7V/3aP8Aln8q7d3zLuaneVJPtbd/F8vy02Ffl/vfN96ufmiYf4iZdu1WX5Vb5vl+WpPNZtqu25vvM1Q7tzfvF+Zf7393b92pFT7ys23+7upxiUO3Kvk/d2/w7aq3Df6Ky/M3y7fmb73+1UzJuXdu/wC+lqndKvkyf7u6tbRLiZbbmVVb5l2/L/tU7ylZV81tq/726mw/JIu3b8v3lp3lfLu+X/rr92q+I7IkK+ZtVdvys1GxpfmVt3y/My1JDuZmZvuq27cvzUSbtzb9v3f++qqJJTbd8qsu6o2Vk+b+HdtqaSJdv3lb/aao9v8AC21Vb7qtWvugTWKyNcQ/xSf3WrpLP5l2ptbb93av3q5u1+eRdzKu7/x2umjXdt+7/dVq5ZkVPhLyqu7+La33fm2srf3qc237qbvvbdtR+Vs3K3yszfMu75ttSK6u27b+8/2axucPKNjbeu1Wb7vy/d/75pu5vL/6abfvf7VPbcnmRqvzfe2qv8VHzMu7crKy/wAS0+YH7siKZ93y/Mzf7VcnqTst1IrLt/vf7P8Au11Mn+rZf7vzfe+Za5PUnV7yZlbc397dW9M7KcioqN95v7392t3S1ZLeNm3fvF+9trGb/Vt838O3+7Wxpu3yVb726nKRpP8AumtH95Y/+A7WpyyyfeVvlX73y/epsMrK25o927+Lb/FRH8siq33VX5a5ThlEsLtXazbdzfdaiRfvbVZWZtyt/tUQ7mt1b+Jvvf7NLGy/7q/xfL/FUylzBERvnZmXcv8As1FMn8P3ty/N/DtqzHE0UfH3mqncbkjVWb73/fNETeP94xZPmkbbu/4F/DTfuMsixqu75t3/ALLTmVXkXarL8v8AF/DQq7l2qqt/EtdEfdOqI2Pa/wDu/wB2NfmWrEbKkm1lZm+7uqBfmX5V3SVPNub5W2vt+9u/hqpDJo5W8tv4V3bf/sqsR/Irbt3+9/dqGPbF8y/KrN97b92plRXZtu7/AGlZqgxciZbj9393arfK3+f7tOj3Sxx/Lt/6ZtRt27v4V/i206Z1dfkXavzLtZqykTLlBdz/ACtu8z+Hd/DUMzttZv8Ax5qmXbtZUZW3Ntbb/DRJKy7WX5ZG+Vf4qPhkEfdKsm2KRVRW8vbuVWqu0rMrL/D95dtWpNu5lX5Wbb8tV9qxLJ/Dt/u/xU7m/MR/6+4VU3fe2qv8TU3fshZv4fvN/tU2T7y7mV/m3bf71DbXbaq/K3zL822nEyBnVm/i+b7q01UXzI1Ztzbqc33W2Nt/i2/3aZt/h+7/ABNW0TXl5R8b7rjcq/N93b/7NVrzdqq27cu35W/vbW+7Weqtt2qvy7f/ANqtPfu3L95lbb/vN/erKYc3uksLRvH/ABL/AHV+9U8abpF/2V3f3aqQsq/d/dNt/wBqr0a+b5kjfe21lzcvwmExq+Xuj3btv95v7tEaNF95VVf4W2/eok2+YuWbbuoWX737z5lXb92jmI96RR1Z9kO1WZWX7qr8tc63yfLEq/8AxK10Grf8e+7+Lb8tYdurbmbav935q3hHlidMIl6Nm8nc3+r3f8BrWVViXy23Ksi/xfxVQhRdyr8v3d237q1dtol2ws0n/s22n7vLyk1CZVVG/wBX5qr/AHvvf8B/+KqdV8rbJ/6Ev/oVQbNzNuk3eX/dqRfMRvM+Vlb7v92ueUTOJIz/AC/wq3y7d3zbf96q90v7ndt/i+bdVttvlqyyfMysu7bVC6ZYrdWddq/e+b+GqjE1RRk+60aqysq/Mrfw1G21W+Zf3e3a397/AGalkbZGrfxL/tfNS7G2/wDPJv8AZrXm5fiKkQyN8u1dqfw/N/DTVlZ4921f7tOZl3R7/Lb/AGlWmwxfKy/+y0fEV8IL/qVZ/l/2f9mnNKqs277v3m/2qc3yNtVf3jU1t23/AFfy/e2t8vzVUZGEh6yt8rbV/u/7VPb55v7rM3zL/tf3qjXb5e7+JW2t8u7bTo9q/Kv7rb/wKrDmLezeq/w7vvbqWGJkkVWZt275f7u2mq+5V+Zdv8LbacsvlTbd38W7a38VRGRhKJJ91tysm2pN7fMzSfN/DVXe38TL8rfe/u1b/hbc3y/eb5f4anmNfsj1/eyL/Eyr/D92sXVlV7f5933v4vm21qMu+Rl/1W7/AMerL1SJZYW3bfLZvlanHl+Iz+0Sf8BXa38S/wB7/aqGPcskiszSqu35m+7Rs3sq7t27/wAeWnN8itu3f7S/+zV0c1vhNKUeUr3UrSyfwr/vVG3zL8nzfLtZv71SN8kzfvPu/wDjq/7VN8pZW8lPu/wr/eo+E1I2RXVY23f3flb73/xVWLV/3nzM0q/7u2oY2Z2XZ8q/xbvvVYs1WKH+Lb/Cv3mo5he6aFxu8za67VVfm3N93+61SQ/Mu3duX+9/s/7NR+azK0a/Ky/+O1OssaLJJ8zL/e27tzVHNLl5TOXL9kez71kjVt0bfL97aqrUivvX5dv3trN97bTY5Y9yq0itu+b/AHqZI7LGqsvzf3l/vVny8wcvKNb59u3/AGtvy1BcbmhX+9/dVvm+7UjS7/m8yPbt+Zt38NRzTtKzeb95V2r8tDj/AClRiVFZfL+b/gKr/wChUsfyLtZdsm1vu/NUP8O1vl/2Wb7v+zTrfczN/wAtfvfMv+7uqzYbJutZGX5fm+X726oo3VmVpV/2tzVZ8pmk2pG7N95VVd25qqzTr838VaRnzGcoklvKu7725m+8v/s1SzfdZU2y7f4f4f8A9qqyyt/vKzfN5v8Au1Zh2uv8TNu/4F/vVcuUnl5ie33IzSLvX7zLUkkSytGzrG67d27d92o4337W27o5N33vvbv71WlRmX5lb5l+bc1RIz5feGr/AMfCs21m/h3L/F/s05fl/iZ933m/2f7tCtGn7xW+ZfmprL97au75t21vlrP4iuUhk2s235fM3feqrJuaP7q7asXCr5jbvmVqrzbvJZl3feX5v92jlN4yKM0Sovyt937tRyIsTN/s/Nt2/eqZvu7mk+XzNqrUMjtuVWbcu35mrSMRli1WPdH97crbmrQ3Kvl7W2xqvzf3qz7Nd25v7q7v92tJUkaP7qqrfM3+7TlKJjL3ixGrN8qr91ty1IsCuvy/dX/x75qbD+9b7zbV+b5f4acyblb5m8v+81cX2g5eUN2xY2b5W3fNVRvkX+6v3vlXbVn78fz/AHfu7VqG4lV1+7uX+Ja2CMTHum835WXb5f3f9mom2+Wzbm3bvvN/dqaaXfIqqrblZqrSfJJ83/2Nax96PvGxI3l/NvVfvfL/ALW2nQvvkX7v3vlVqj3fNu3fL93cv8NT2bbm+b7y/dVahjl70TTt2by/l+8v8TfNVqNl/uqn8Me1dzVVt/khbdu3fN83/wBjUyuq/dZdu5fu0uXmOOUeUsL8jNtb5vvN/tUuyNWWP/gO6kk+6ysu7zGVv91f9mnbGb5V/wBWv93/ANlrGX90zjEjbaqr935flXdUMkvlRqoZtrfd/wBlqmbbFH91vl+7u+Xd/vVG33dv3W/u1EfeK5uUgbdtk+VVZvmZdtVdi7WZmZmX+7/F/tVPI37tv3iq1U5GVVVvm2yf3f8A2arjE3jKJD823btXav3qjZFbzFZvl3fMv3am2fNtbarbfmqGT5vlX/d/3a6jWIK+xm/h2/e2/wAVXrf/AFasy/vP9n7tZq7kbbtXb91v4ttalr8rL/FuX+9RMkvR7n/5Z7f4fvULt/vMq/xfNTY9qbt2794u5m/4FUsbfL8zfMvy1ycpxyj7xIqrtb+Jt25lqX5n2r8y7V3fdqvH/Cq7l+b71SMvy/Pubd/dWn8JHxS5Rsyefu2ruVfvf7VVb7/Ut/Cv8O2r0yLuZl3Kv+991v71U7518ldq/wB35f71VzHRAyY2/h/1X8Py/wDoVOV1fbtkbatS/Kytub+7ub+7/s0lujfL93d/Ctao6bcxCqyKq7f3Xzfdpkiqqsvy7fvfLUsPzx/LGrf733mp0kS+W23dtWqjL3RlGT73zfxbfmqPc0TbVXymX+796rEm3y5JGXYzf3art8m75drL/eqovmKJrNd8i7fu7tv97dXSW/7rau7crVzdu22RV+9/eWunt3+XbuVtvzfNWE5HPIlZfm/iVf8A2arEf3ZNit8zN5f96o13eYrfK27+Fmo2/NJ91tzbqz93lOSQ7ZJLHJtZf+AtRu/eMv8AC23buWhm+aRd25VX+797/wCKo+967m/9BqJP3RyK7fJ8qrtkX/ark9SVfMk/2m2tXWTKzbWVl2qv+7XJ3W1biTa3y+ZWtKRrSiRxt5TNt2puXb/e21qaW0n2dtvy7flrJ2/M2/duX7tamnrJtXa25v8A0KuiZ1TNbfvWP5l2t97dU0fmP5asu3c33Vb/AGarws38a7Y/4f71WFRnWSRWZm27tzLXHy8py8v8xMvzf7Kt93/ZpzbfL+ZmTd/e/hpsO37qtub5l/3qGdt38PzN92s3H7Jn/hBl+9hvm2r93+9UMzb42kVv3n3vlapJF+799fm/u7d1V7iJfL+VV27f4fmpxkVGJj/8tlZVVNv8StTV3ec21f8Avr722pVX7u9fm/h+b5qi+Xc38Kqu1f4W/wB6tondEfHu8z5FapVb5dvzfe+bb/318tN++yszM0e75f8A4mnNu2rujXy6uXvGUpcxNt2L/A0f3flarHm72k+Vf++dvzf3ar+bsXdKvyr91lq5Dudm/vKvzfwrWcpGZI23733v4lWpI3Xcq/8ALT/aWoVdUX7rbf8AZqSRmaNY2Zl2/Kq1PLzCl8I7fskVvLXzFXbUciKjRqqsrfe+Vfl21N/y02qrNu+98v3qrsu35VkX/Z3NSM4lfz90a5+791f4aiXci/L8rbW+7/dqWZPmVWb5Wbd81NZFbdJtVdv+1uVv9qq92R2RiV7h/mXcvzbajafb5jfdb+Hav3v9qnSbdzbvmbbtXb81N/us27+6rN92nHlCUeUau7aq/wDfLU5U2TNt+Zfvf7K/5+7Tt+xvlbcv97+Gkjf5f+erbt1a8wcwisy/Ky7W/wCmVTqm6RdrMqqvy7mqsu12jZV2xs23a38X+flq1C+/aysr7o9vzfw0viGX7e3+Xy9zM33tv92n2/luqsd33qrxt8q7vlX/AHasblSRtnzbv4tvy1nKJn8RJI6o3y/dX+LdUf7tfmX5Wb5m+X71Hlb/AO78zfM26pGlXzvvbtq/w1lykxM/VH2Q/N8q7t3zVhrt3L8vy7vurW9qT7bVd23/AGl+9XOxy/L8y/u/++a0ibxia0LrtjXcqtu+b5t22tCNW8v7y7lX+Jvu1nxqrMrbdsn/AKFVyPb5LbF+ZW/76X/aqXImoWY2+7t+VWXd92rC/eZtrbdu35lqh5qq27d/tfd+9/vVckVlXajfw/eb+9/eq5QMIkq7maTG1l/3vlb/AHapXW14/mbcu75VVfu1ZVo1bdtbcq/w1WvPmjX7v3vmWl8JqjNZP3m77rL93/eob59zM22NfmX/AHad/qtzLtb/AHv4v9mo2Xb8zblVvl3Vfxe6bco37sfzfw7tq01f4tjbW2/d2/N/vUSbd38O37v93/vmhWb7OzL/AHvlb+9VW+yZyJl/1e1mZmWpG+aPdt/1dVWl+XarfK397+GjzWVY28xW2t97d96j2cviI90sfxL/AAyfL/wKnQp/q2bbu3fM38S1HGypJ8q7V2/eWpl+6vysu3/vqq0+En7RJH/rGb+63y/L8tSW+15GVmbb/tU39395VZI1+7uWnNL8q7vutWfKORJt2febcv8A31UyrsbcrL8v92ovvqqt8y/e+X+GlmbfuZvu/wDfNVHlkc85D5t0skcjfN8v3VrK1L9xu2/L8v3VrUZ18zzF/hrI1j54fm/i+7/stU/3Qj7vvDFl2RttX5W/h+9tX/O2pG+VmkVfur8rfe2rQyfe2fLJ95V202GXfM2/5V8zd/drpXvR5olRl9kS8ibzpGbaq/3W/hWoFXc3+sbcvy/71TTf6n+6zfdbb/7LUdx5m1pnXd5i+Ztb+KiLNSON23Mzxtu3bv8Aaq5b7Vkbasflr/EtVf7rBdyt/wAtG+X71XrH900ke7cqr8yr92lMOX3SwyMy/dX7Oy7qdC3lbfm+VW/vf99U2R2l+8yru/1i/wANOmXzZtrs27b8vzfLt/i+X+7WceYn4SRZ2Tav9773y1JIv2ePzHVvL+7H/tUWsTbvl+ZvvbWp0jqqrG6/K25l3fN8tE5e8EZe6Rzbmj3My/e/iqtef6tc7VaT93Us23y2X5flb7u35f8AeWq9w/3tvzfL/wB9VnH4jWJVkWRv3nzNHt+8v+1T4fnXareVJt+Wl83c3Ejf+y/3aIV8pVb/AFrfe27vl/8A2a15+UqUeYcyN5O5mZl+7/vNVOTa+3b8rfdjq40WyPzEXcyrt3N/n7tVV3Kvy/NtX7y/erWHKMc0EnzM0bfu/vNUyp5rN822mxzru2sv8Py/L/49UqxfMu7y1X7y1FQglt/kZd7Ntb+L722pJHVdq/Nt3bdzUy3X5mjbazfeX/ap7bopPlkaJv8AZasuXmID7v3FVf8ApotOulZWVt22Nfl+98zNRH5iSfOu1fl+8tNjXftX7q7flZv4aS/dmRHMqrJ83l/LVO82ruVWVfmVv+BVYmdXmZW+Vt23c38X+1VO6dvvNuXdt+b7tXT5vtG8ZFa4+eNvvVBGu1tu1dytu/3qsSL+7+X+H+Fvm3VXZ23Ntb/ZZq7I/CXItWaNuX5WX+8rN92teN/9WyM3/fNZVn5m5dm5lX/arVjRXkVmX5v7v95a5JfzGUiWF4/M+9/Ft2075vMkXdu/h2//ABVNVGX7u3726NttTK3zSfeX5v7vy/ern+Ey+IhWXYrL91V/iX+Fv/ZqhuE/dx/Krbv7q7f+BNUzbdrb/vf7P3ttR3Hyru+Zvl/hb+H+9QXCRi3T7/m8tf71R/u2ZtzMvy/L/DUkm1WVv4f71N+aVm2r/d3f7v8AerqjH3TpfKNVPKaTczKv3l/ip1mnmzSK277tV/8AW7VZtqt83zVbs9u7a6s3+0v3lo5fe5hmvH5fktt3bvm2/wCzViP5Zv4dslV1XyoW2srKrbl/3asMqv8Ae+b+7/s1hI45x5g2Mn7t2b5f7v8AFRG6s27d+8b/AL5pzLGnyq25vu/7VNVldtzN838O37vy/wB6s2Q4jpt23723d93dUMm1VX+7t2/e/wC+aN23ayfe/h+X/wAepkjq6tsVV/utSjEr4Sq3mPDtZtu3+Jl/hqKZ9237u1l+bbU21fvNGvl/3WprfJHt+8y1qESrJtlVl/vfxNVdt0W1t37yP+LbVmTa21mXcrfe+b+GopmZG27f+A/3a6I/CdAR7vMbc37zarfe+7VyHan3W21RkX95u27mVv4lq5b7ZZFjVmVf4mZahmUi9b/J83l7YY/73zVY2yRNu2/7Ktu+b/Zaq+9kjZdu771TLKvmN/d+981ZcpEhyqvmbfmb5vmVf/QamZN0cm3cysv3l/hqOF2X5vm+X/ZqT/W/Mkm35dy/7NR9oyGzI0S/N/C3+8u6qN191fvMv+z/AOhf7tXtu/c23du+Ws+4fbt8qP8Ahqolx+Ipq6uzfxM3zLTvm2/Mu5W+9Ua7VkVtu1WXa38NTL86rtXaqt/wKtmdQkfybl2/MrbvlqKby0jVvm27fl2/LUkMXmxqy/KrMzblX71DKzfvGXbGy7l21MZe8BTZPm3L95f4WqFt27au5t1XG27fmXaqt97+Jf8AZqu0W+P5lXb/AA7f4a0j/MFxLfb5yrtZl/3v++fmroo5f3Ksqrub/a+7XPK7J/C3+7/droIdrbf4pNv3f9r/AHaioZTiaEcv3o23Kq7WX/epq/Pu2Nt/vf5/75prfMvlqrN8vzK1OVfl3eX838Xy1z2Ocd83ywt8rbf7tDS/Kyxbm+Xa1N3N97b8rf3v4aVX2qy7mVaUgIrj5/Mj8v7y/Lu/irk75m8yT7v3v4fmrrbhv3fzsu3+Ffvbq4y8/wBYzfNtZvvVrQOqn7pGu3d8+3d95q2tP/1a/e2ru/3l/wB2sVU/dr/st/FWzprfu1X7v3tu3+KtKhrI07f7q7WVW+9VryvNj8xtv3qpw7Zdqu23b/Cv3asKvmx/Lu8tl3bd22ufl5jlJP7yp8zbfl21Iybo2b5tq/e21Gqeau1o1l3fL/tU5drL/Cq/3l+7SlLlJsOXaiszLuZdzbVqreJ+5k/iZl/3atf8sWZo/m3fL/s1VunV45F+7uXazL83+1WJUZGO0v8A3y38O771M/1sfy7t38X/ALMtSyOrNu2q237q1HuXdt8v5Vbd/wACroidkVzDliVdrJuZdrfxVIvyx/L827/x2mx/M25dvy/dqRW3K3zKq/w/7VXLm+EzsSQr5Ua/7P3l/u1a3tKzMzebI3zMzNu/z8tVYW3MrN97+7VqPduVvl2/d27fvVMokEzbW8tv9Vtb7y/3acqyMrb/AJf4mVfmqP5ovmG37u3b/s1I0Xm/vkbav+1SiTIbs/0fau3cu5lb+7T/AJk8v5vvfxL/ABUnzIrbtrMv3abMioq7G+ZfurTlLmCBVZ1dfu/w/wD7VNj/ALu7bu+X5vlqeT96zMv+83/7NQL/ABKrM33trNWJv7pXb5P+We35ttR2+6L70nzbWb/eqS4+WSNV2szfw/8AoNR/7zfu66oxjykS94GXaq/dZm3K275dv8VNXcyqq/eWnfL8yyLuZVXc235qaqyKzMzK38P3vm3f3anm/mGG7ay/u/vN8u6rUfz/AC7dzbvm/wBqq8cX75VZtv8AE26rCo27+Ld/301TKRUveiWLdPKj3K33qtR+Wy7vm+X+Faih+7/Cv+zu/iqWFV/u71X5l/vf7VIwJlZUjj+ZVXbuam/MrMybV/3fu7acr7trbV27f++t38VNmf8Ad7VVt33VVWqPikBm6oy+Wv8Ay12/Nu21ixvIi/KzLIrbV/vVuasm5dq/vWX7y/3f9n/arn4W2N8jNW0InXGRrQ7Xk2rHtbcvy1qQo21flX/vr/vmsm3WRJFX+L+9t+7WjbyyWsisv7pvvKv3t1TKJMh+1fOXay/u/wCFamWJnh+ZlVvurULNIsKqzK3l/u/vbdtWtjOqyK26Tb91f4qIykcwyRFXc3zbv7tQXm1Y1+ZVb/d/8dWrDN+7VVZGVqhvm+X5fuxt/wABqPe5jVGazeVDGzLt/ebvmpzK21v3m5W+Xb/eqHY3lru3blXbu/8AiadvaXbsVt38O5q1jH3jT4SOT96zbl/h+Vd1Ee1m8x9vl7VZqJNrbm8xW/4DuokdpZJJm2qzf3v/AEGrkT8Q77P8qq3lsv8As03ytyqq7dyrtbbU0b/K3zbfl+X5aa23+Ff95qOaREojdixSbW+VV+633lqZUaVmjalW4WBl2Nt+9uakjZoo90v3f7y1EuaRPuk67m8tfvL97/Zp6r8zbmZv9pv7tRx/Ku3b8277v8NEcTP8q/xL826qjImUYknm/vNrMu5V2/LU2zzZI13Kvy/M3+fu1HHu3LGu2Jf7rfw/7VSfu32sv+s2stM5viHN5krbV+ZW+7/tVm6gjfZ23/3t1ajJt/u/8BrL1Z1+yx7W27WqI/EbQkQwuqKvzMq7du1v4qkXzEZdisrf89G/ipkib1b5fNb+Hc33aYrb5mhaTarNt3M38X+zXoSj7pYXTLtVYtyqu75mb5f/AIpagb97tZvm/d/dX+7/ALVPkSRGZlVkb7vzfxUk255JFdWVWjX5v4qzj5GqF3LL823d/eXdt+arVmmyFpmZfL/2m/75qrtVFaRm81fu/wB3dVnT90W75VaP+7SlL+UqRb+bd821tvyr+7+7U1vt+VXXazfdbd92o1Vv3jIvzLH8zN/vURy/6xl/dfL95mrHmlIwLVvF95mVmXdtVWpJG2Krfe+7t/2m3bai3xvIzL/e+Xd8q/8AfNSN+9j8tmb5m+838VEo83xARzPHuX5fut81V5v3v7wtt+bdViSJnZdzMyt91du3bVRlZ9q/fbcrL/d20uWIR90gVVi+bazfKzbf7q1JCitHG25mkbb/AHttRr91dzLt/i/i/wA/w1JI00Uaq+1l3fd+78393/gVPl5pcprcRl2LuZtqsv8AEv3qgaBmVV3fdX7zU6aVV8xm/wBY3y/epyuwVmZY927/AL5rSUZR94qMuYjjaSJWbbu+Zf8A0GplljRm2x7lbb8392o4X2yfP8q/d3f3flpy7dzLu+bbuZdv3amT5viMpe6TQ7lbd8275trL83mVY2srbt3zfeVW/vVHCjRSfMv7xm+Vl+9U0ysu7d/e+7U/4QkOjZdys7N8qt8zf3f722k+aLazfMrfN81IryI0e7arN/C3yr/ndTP4Vkb5vl+9t/8AHay+IyK0yq+1tz/98/eqvMnmyLGsnmsrbfl/irQm3I21ty/xbay5lZpt3l7a2hynQQyRLtb7yN/Cy1X24+UbXVV2r/dqw0DbfL3LtZt3zNUf2dkbasLNt27lauqPux94C1Cy/dRvl/vN96tCHajf3F2/Lt+XbVG1i2su9Wb+JZVrShRty/L/AA7V3N/n/vquKUuUiRLt8plVfm2t8zKv/j1Pb518tlZpFanw7ol3NHt/3vmpquyr97a38NKPve8EfdGRttXbKzbW+ZlX5t1U5GkeP7vzNu+9/DVib5rja25dv8KrUFwjeS33l/iVV/hq/iK5YmU0TNGrLtbd81Rt/F/yy/i3f+y1NcbW3Nt/h+ZlqObd++Vmba21W2/datPiNAZm3bUXczf7P+zTrPc8jNu27v73y7arybmX5Y1Xcv8Aeq1Y/JIzP91V+b+Kjl5RcxrRqyLGr/dX5m2rUsLMzbt27d8rbaZDtijjk3N5bfM3+7UyxbNqrt+X5V+98v8AvVySkcsiWTdKrMslRMsayRt+8Vd33f8AZqTbub+6235VakZNjLt3L/tN96puSMjbyl2r8v8AEzLVeTb5e3dt+bdu/wDZqtNu8v5l2s38S/w1DJ/qVXb+8bd/3zVQkauPMUZFk2syL/D96myOrMu1fmp03+p3fNt3bt3/ALLtqKRtsaqyusatuVf7tb83NE0jErbdsjbV2ybqb8y/NtVWVvm3N96pl+6rM3zbv7tQ7/mVlb5m/u1UTYb827+H5vmb+7Wja7vm3bdu35f71Z33pGYNuVl2/L93dWhb7X3K3zNt2ru+9UTOcub1f5lX7zbm/wBmpFT/AFe5flbd81Nj3RRtvXzWX7qs3zU/bJ5fybvvbv8A7L/aqY/ykzH7f3kbfLu3U7Yrr8ny/NuqOOVfMaT7zK3/AHzUsayeZtVflb5v9lqzfMc4jI3ltv8AM3K25m/2qoXXmeX5flr8rfe+7t/2qv7mVtqKu3dtZao3SN5fltt2/wC7/DVRNacSqu59rblZvl3L/DUiqz7V2q277u2lj2+X5fmfuf8AaX5qfG37tlXdub5v3X/xNHMdZFav/tfxbtv+zTJl+6zfL/1yp0e3btZVRv8Ae+9/FRIzJH/d/wB5fu1on7xDK8m5vl/2t3+63+1ULbv4ZPl+992pmTau5dq7vusrfdqP7yqvzbl/2q6OXlIiNt/mVfvK391v4q2rX/V7V3Kv3V/2ax4VZ2Vm/i/iX+7/AHq3bX5lZvm+Zd3zN96ueoEvhLytuXcyr83y7VX+7T/N3fMu1tv+z/DUMf71dvy+Y33t1OjfZt3bH/ebvm/hrH4jjlHlBkXd/tfxbf4qPl+b7vyr5i7v4mpyuzfNEu1f7q/w01otu5V3Nuaq/wAQRlIjkbyo23fK3/fNcbM7M0m2T5mausuN0UP93/a/9mrk5Pk3fNs3N8zNRSjyyOyA1X3su7d977zfNWlYxKscfzbW+7WfGyr83ysv3a1LP59q/wAStt3L81byNZGtGi7lYLuZqkj+8v8A30v+7tqON9n3fvbfuqu2p13Kyqu1m2/8BZf4a4DmmP3eav71pFj27fl/9CWpGb5lVP4f4f7tQwv5/wArN8393+7TmVnVWib5f/HqbXMECRl3+Z93/a/2qpXz7V/3fvVZbbuX5fu/7Xy1XvNyRsv3V+b71L4ZFRM35nXy3/4C23+KoWdovm27f92pm+Vl3N8rf+O1DtaJl3NtZmb/AIDVxOoIf3u3ezK3zfe+WpI9srKq+Wu5du3+7TJPkZtqr/sr/e/2qk274+I1ba3zfNWz/mMiWF185f7v3mX7zVYhRfMVUXdtX+Goo23zR7v4W+6tPh8xm8xVZl3Ntb7tRzcxHwxLSu275V+6rfe+7TmRYpFVdzNuZmpqt+7bbtZV/i3feb+9To4tvyureZ95dtR9n3gjp8QNt2ru/wBZ/Ev+1QqKqrtXbH91v9mje23buVY/4vl+7TV3Ku7a38P+zU/ZD4SGZN03mfLub5fm/u1H+7WNt0asqr/303/xNTTf7H3vu1Xk3fN8zK3/AI7RE15YkbNsbc25fl/iqv8AM3yr8vy7v9qpG2/wN833trf3ajVV3fL8v8Tfxbf9quuPulcvKOVfKhVdrN8u771GxlX5f9lfvU6NG2tJ/rd33t3+zTW+fav8LbVVqz+0IF/e7WbdtZvl3Vah2p5jMzKu770fzbm/2m/hqrH+9kk2/e/u7qsfMzfd+Xd937tTMfMWIfnjVvlZd27b/FtqbYrwsqfNuqGP5Y1Zo28zdu3L8y1Yj3Ou7y/7vy/wtVc3unNKI5fm/dsysu6pGTzYY5G2bvl+Xd80f+f/AGaj/Wyf3W/iX71Nb51VfMbcrbVVvvVlJxl70SoxKOqeXLC0y7V+WufhffIu5t235lVW3Vvalua1Zf4vu/8AAawY9vnK38P+1821q1jL3TppRNBYt3lx7vm2/eatCFd0f935t25mqn/rY/l3bvvL/DVyFm2ttX5tvyyf/ZVPvSM5/ESMrRR/K3zNuq1sZ1b/AHtvzfeqv95dqrHu/h2/w1Zjfzd33Zdv8TfLU3IjIeyLubdCjN91v7v+9VWb5dy/u2/3qmZVZf4ty7Wbb/6DUN1Ar28ny7fMX5d3/oNImKMuOLe3zMy/L826o2+Rl2/d+XdU9xcK+77q/d2/xVFJuT/Y3feWtfeN+Yh3ybmV2+X5vurRC3ytG/3mXb/wKpG/et935v733vlqOH5IVbavzf3vvba1jH3SYkzKzqrf61vu0blf+Harf3vvf71KsTKvzfLu+akkX5drqv8A8VVf3SWOjdZWXau5v++dtTNtlVf4lb+992q67kZW27mb7vy06Nf3kbMrMq1nMjljL3S0u3y/4fLZl/4DUm/dIzfe3fxfdqvGv97b8tEbyKu75lb/AGv7taQjH4iZRNGPb5fyLu+b5d3zMtOk3RSNub5v93bUFru8vcGX5vvKv3qkk+98y7tq/wCdtZcseYm8YxD5dzM+5fl/4FWbqixy2rbv4f4l/hrSZt3l/vF3f3ao6gi/Z5FZdrf3adP4hQ94gm+Zo5F3Mzfe20jOvlrG0bLuWpvl85V+do/vLtb/AD/FUKwMzL8u35v4pP8AZ/u1083u+8XEhm3NJu+8v3lX/e/z8tQqyysu3d5ir97+7/s1JN95m+dlX+Ko2i3Rru3tuVm2s38X+9/dpFRDzd8irtX5V3fNV61b9z5f+v8A4o/4vu/erPhRW27m+VttalqrJtwu3d8v97/gNN+78RsWpH/dt/Fu+VtrL81EMu75XX+Hczf/AGNNXbukk8tV/vU5olZV3fOv+7/D/wDFVlGJjIkt9z7l/utu+98tNmdv7qt837vdTvKV7fbt/efws33aGiZZPk+Zlb5dzfeWq+0ZEcjK0nl7Wb+L7vzf7v8As1Vm+dl+Zvm+6rf3amkWPzN3ybW2/L/dWoJIl3LtZvvbl2/d/wB1aJafCa+7IRt275lXay/dX+Fqjj/df8s9zL96jau1o13bf4Vb5t1TRxfN8yr/ALW75VZv4dtEZcvxBylWNI4o1VVbd/vf+O1GyL5e75vl/vLUk0SqzNubcv3vm+b/AD/s1DcNu2svzN/F/D/+zV83MVGRY83zW+Vf9XuVf92iRFWT5dzf3m/vVHGytJJ5rKrbd397c1WI0X/WbW/76/z/ABVlL3Rk1uirMq7ZPlXav/s1Wm+Vv725v7v3qrbfm8zd977v/wATU7KrMrfd2/NuWoZEh0bs8PmNt2yfKyt83zVDIm2b7235vm/u1Iqs/lsisrbWX/dom2oy7t23b/C26ptyyJ5SvcS7fv8A8X8K/N/wKqt9L/srF91vl+WpGXzVZv8Almv8Uv8AD/8AZVXmTzV+Zfm/3f8Ax2iMTcimi2q237rfeqLduk3f89Pl3U1f9YzKrfK3+roVPutub5W/h/irp5vsjLlnF+8ZW3N/DWhCv99futtVl+9WfZpJ/rPlXzGX/wCyrShRflbzG2t8tc8/5jGRYkTzVkh3K38LU3czM237rfd/2aFX5ZF+XzN3y7V+9Td/7vd8yqv+192qj7xJCzfvJG2s3y/N81QXG7b5i/Kyqzfdq78qx/d/efNuj/u/71Vbr5W+Vl+X5trfxVMZcpqY7bfl27WVf+BU792zSLt+X+9/tU6b5G2qy/d//ZqGb90y7mX5V+atviK+ENituVvu/wAVWLP7zMq/vNu35fvLVVYt6tGzN838O6r1m33v733W2/NuqZDNJfLfy1/hXbtb+9U0bNLJ/wChVGrrKu75k3f+O1L9xWbam7dt+992uaUuY5JEq7olX5tyt8q/N92mru3Lvb5l+63y0RwbplX7u77y7qNivuZVX95/yzZvu1EY/akERI93l+YsjKrN9371QSbUj2sy/wC7tq0qK33vut8q/wC1VeRmVfuszN/47T5v5Q+0VZF2/N8rSfdZWX/x5qr+VtZt6+Vu+78tXG3RRtub/vpartEq/Kzbl/iXd96tIylGJ0Iqt+92ybm2/wDfNNkSPzF2ttVvvf3lqZWXzP8AWbW/2V+ZaazLtZdv7yNmZmZq15ipFfYzx7m2tt3L8v8AFV+H5I/l+X5dvzfxVT+/u+Xbtq5HEz7d0a7t23b/APFUMwLccW9mbd8zfLTt/lbtjNt/vNUa7pWX+Jvu/wB2ptvzLuZtrbf8rWASHR/O3z/e+98v8VSwr57Kzblb/vndUXzfeVW+X+6tSRxb12tH93723+7uo5ftHLyjZN0UaszLtk+X5vu/3ap3G5mVdy7l+b/erTmiWLcrfN81Z10m7a3zKy/d2/xVXMdVPlK+9X/d7Wbbu3bqk81U8yR9zNu+aq+xdqruZtv3qsfc+ZV3KrfL827d/vURjGUjoI4VkVVjZV+b71En3m+b7y7drf8AoNRw7U3bo/lanM/lfLubczfdX/4qtbGMiPZ93arfL93d/DUflL8zbfmjbb81WGZfm8zZ95f4qjmba235lVW+996lzSLI40+bcv3f9r+9WxZp8u5m+Xbu/wB3/drH2sys237zbfm+9WpG24t8y7f4trf+g1MvhIlH3S9sVtu7dtb+7Tod3zMrKrMzfeX7v97bUMbr5a/xfxfL81WFfdH827+7trI4+blC3TzVZvl+6rNT5EWKNV3fL/7LUTKzrtXazfe+9Ujbd33dyt8rf7VSbxRVvE/dsy/dX5vm+7XJzOsrfd+X+KuquvljbduZl3LurlWZt0m77zfxVrE3pjV+8vlMq7fu/LWpa/6xtq/N975aort3Kzbl/u7f/iqv2qK0ce5VbzG+Zf8A2Wq5vdLlE0Y/kaTd8rf3am+X7u35d26kh+Vo/wC63y0rIr7f4WX+KsbmEo8xNsV2Vdu3733anXb838Ubfw7v++ai/cuzNLt2r8yt/Ev+1Uq/P8rttZv/AB7/AHazMvhEX5I1jXdu2/5WqN4iyxs3y7l/vfeqwyMse7y9q/3lb/0Kqd4qyq29lVf++aUTpiUN37z5W+9/31t/2qi/h3KrbmX5d1WNnzbn+Xb/ALNQSNv+X5vM3fL/AHdtbxfvGwkO12X73/s1WJPlm27lXa25arw/ws23d/Cv8VWf+WO3/VM3977taP8AumQ9fMWTy2ZWq1H8m5n+8v8AtfeWq6syN/tbf++atKqo3lqq/N8vytWUgY75n/h+Vd38P3V/ho+b+FVZWb5l/wDHt1Gz5dvl/L91ttWI7f8A1a7tv+fu1JAnyu0m6Rlb+6v8K1Avls21drN/e3fw/wC1U+7av/LRdvy7v7q/3d1Rf6pZFT5ZG/8AQap/CBXuP4dyqu35vl/iWoZHXavzNtbd/wABq0y+bIrKqt8v3Wb/ADuqNtssasrf7W5azjIqPxFKZvm27fl/8eamKysv3vl/9C/3amk2srSfu923d838P/AaryRbdzM33m3fN/C3/wCzW8ZRNfh+Ecu5NzK33vl27t26jyv3iszNu+6zfdpqr93yJFXd95v71HzKv99furVS/umdwXb9ojV1Vm/2aublikZm3My7tqq3y/dqrGvzf3f7rVMv3fLeTa3+z/n7tTymn2S1Csfl7lZWVV/hq1sV2+X5aqRou37yrDu27VXdubbu3VZby0b5dy7W/wCA/wD2VRKJgSMrIq7m835v+BVIrfNGr/xf+O01VjSRo1b5V+8zfdpqs3zfM0rNuZfl+anyGXMUdYXzbdVX7q/3axFRUba33tv/AH1/tVv6p/qWb5VkVdvzN/6DXPxo0TKy1UeblOynL3TRhl3ru3blb721f9mrNv8A7S7m3fc/2f8AO2qUa+VH5m5dv/oNX4V8plb5V+ba1BMveHRvtZmaT5d25dtWlf5WbduVvmX5v4qhj2t97av+yy1a2L8y/wDoK1HMYco5t3l/xKzf8B21XuE3xsu1lVd21fvf8Bq025mj2bvl/iqveNtXd/d+Zt1ZxlKXum8feMvfv3N95l/h21Xj3S28arJt+XdVrf8Au9yr93/gPy01lXzGX+791l+6tb83KEoFaTbukaLcu75VpzMtxJN8ysv92k+5JuRd21vurRbpsZmVdrN95dtaMmPugzeVJ8qtu2/db+JaczeVtY7tv3tu2j7O237u1fm+Vvm3UKkix/Ky7f7396r5ubUqRY/dy+Xt+7J8q/7NN2fe3yLu2/LUf93arfL/AHWqRrdUbb8vmfdX/arKXuyMuX+Utbll+VmZdv8Aepvysqqv/AaRpVdlZdvzf3v738VSwxL5Kr8i7vu7fmpxlEOYkVt7fL96pFlVl27tu7+7UKrGnl7F/wCAt/C1WNitJuX5vm+bb8tQZSjzSGyJv2/xSbfu1l33+rk+b5dvy1qTReVt+XdWfqX+pZUVv95fu1XwmLXKH7zbuWTdIrfNuXb8tQ/89I23St95Wb+Jv4vlqbyG3bWZWXd93a25qrtL5Uy7fvLtb+7tX7v3q6YxjI3+EhkePzFXy2X5drfNRHtTav8AdXa27+KhtyrI0TL5e7b5bfNuao/vxssS/eXc277v+1VuB0/EOjRmVdy7VXazfL/wHdWlGrRbvm27flVqzvmnZV+8qt/qv4d1aC/LGqq33V/4CtDjciUuUnjfdu+VGjVvur8u2iOJfL8xtqr975v7v+7Rt+Xy0Xb/ABbfut/s06FfIjZl+bcvzf3aylMZYWDc3mSKv8Sru+9TZvlb5P3Uf+1UkPyM38Xzfw1DI7K0kisu1o/mVlrOxx+98IKixK27/Vrt+7/D/stWfJ87R71+Zm3bv7rVeVF+6sn7z/e3VTuH3eY0q7tvy7qqMTrjEjk2/MrqPl+X7vzVI1wvytu+Xb8v93/dp0yeVJ8rL8sfzfN95arw+Wm3cu7b83kN/D/vURlzFfaG3Dx7l+7L8vzf9NP+BVHbq3kttVd277rLt/76qSRlXdtba3+z8yt/vVD8235W/h2/LVfCPlJo4pJ/3aK23dt8v+81Ct+5k3fdX725adbs0G3btZl/vNTo4llb73y/w1P+IhxlEmjZfLXy9rRq38X3v+BVJt/1e7dt8xl+791ahV/lViq7amjRvJ2vtb5v71EjP7RIsqvI0jM237q7m+6tO2rKzN95WXb/AMBqNdvyqjfw/wATfKtOWVkb5V/1e5vl+XdWMpBEryP8u1f4v738X+1VOTd5at8rL/7NV5n2wyfxL975l21RmTdMqr/wJWb/ANmqYSN4lRfL8vaW+bzPm/3dtJ/eZlZdy/5apG2y7Y3Vflbbt27tq1DIi+dtb5mZv++mrqj7xZYt13tJ937q/Mtake1lbb95m2/e3VRs382OTZ821tzf71X7Xy/Lhj8tZdvzbt1TP4TGoWYU3rJs+VVb+996m/Nukkb5tzfe3feqRV81fm8qJvur/dpPllaSRflXd93/AHqwjLl90zItv77b97ctUZnbyW3f6zd95f8Ax6rzIqL95Zd3y/8AAmqrcJ8rNtbzP9pfvVrH3jUyZH+b5v8AVq3/AAKo/K+Xdu+Vf4mqST7zL5m9W/ib5dtRyf3mX5tv3a2LCP8A2vvL833qu2su/cv/ACz/AN77tUpF8qRvm3Mrf99LU1q/zfKvlK3/AI7RPlFym5GzLt3/ACtt+7To1bb825V2/LUNqsny7V3bVqb+GNvm2r8q7v8Ae/irk5TKcibYrrC21fu/Nuam/L/Ey/8AAvu01m2sq/d2ru2/+g1JJu2rI0aruVdu1d3y1M48vxGQ2aX73zfd2r975aryO3mR7vlb+9ViRtizSLu2/wDAf4v9mqvyo0ca7flb/wBlqI/zDjHlIV+X5lVvvNt/iaq838X91vmZf7tWFTzd21v9XtX73zf71QybZdy7d27d8sdbxkb3KrL5Ue1Vbb/u0LEu75vl/wBr/wBBpzP/AHtzbV+9u/8AZajjl3yLu3f/ABVax94Ljl2r8rN/Dtq9DL/sqvmfLu3f99VRjTypvmXazfw1atdvltub7q/K396p5SJF+3dVXcy/7zL93/vml3eUu1NqqrNtVm+7UcO7cq7vlZd22pFi2L8jfdb7235ttR8Jlyku1dvmMrMrfxf3mWpWTZ91t3zfN/wKoI/vblb5lWpYfMeOORV2/LtXb/49uo+z7xnyyG7VSNl/2qo333lXarMv3vl2rV7dsX/pn95ttUZmXztyt8qr97+7WPL7xpCRDJ821WZty/3qdv8Al+Ztzfd2/wB6j/W7ZE+9u+b5fu0bP9pvl/75rT4fhOi4kMXysrszbVb/AMepl0v7tV8z5tv/AAJqk3/e+ZZWX+H+9TWiXarN95f4W+WqjzEcpGyr/s/d+Zt1R7l2s23dH/6D/wACqRreTcvzLtX5t23dUciMzRqqr95V3L/dqvdNhv3v4d+7+78talu2/wC9t3bf/Hqy1XdGu3ay7flVWrWj8tdrMu1dv3qmXwkMt7d21dzfN8zL91an/h3bfl/u1XVdrfMrMrfLu/ur/e/9BqSFPK3Lu3bW/wB1amMTjlH3h0i71ZVVW/h+Wl81fJZlbdtpN/3d23d83yr/AA1H8vzMFVdrfL/9lU80SkV77/j3k+6q/NXNt+9k+b5VX7u2uivpd9ru3L/utXNr8v3tzfxbW/u1pCJ1RHR+Wrf7P96r1q67fmVWVW/ztqjH8qs33lVq0IflVm2r/u7qqMeY2kaFuzbl3Sbvl+WrUKrLu+b+H+9uqrCmxfL2/NtVtrfw1Y3/ADbfvN/s1hI5CSF9ki7fu7amV1lm2qsf/wBjUa/ul3Mu7b/DQsX8Stu+X5dq0vdI+INzNDJIqq3/AC0Zt38NU7x18v5l/wCBM1WGaRW8vczMu75VWquoL/Dt/i/hp8hvFcsimz7F/wBr+Lc3zVHN/rFUK0u7+6u2lX+H5mX5aZcNs3N93+7/ALVXy+8aykP2fN8u37v3mX5WpW2y/cbazL8277q1Vh+dlZJG2/3fu1ah3LIrf99L/C1VLmiZky7vMj/uqvzVaj3K25pPl2qu7+9UK7XmWPcq7d33pNtSRozRtvXb8u35vvVj7wviLEP3fn3L8tWGdfs8bMv/ANl83y1XhdUZd27ay/KzU6F41jVvvL/tVEgl7o5n3fN92P7yqv8AFUcj7ZFk27W+9833akZtsm7b+7X+Jf8A0KoZpdkn3d3zfxfdb/Zo5fskx+IY0rJt+b5dv3tv3qikaP8AvL/ustLcfMzR7l2/Kzf7NMZW8ndt2rt3f7tXyHQQ3S7pG2bVVmXarN/DUe7evyqzNu2qyr96iTbLubb8zNu/4DUSoyybfMbavzbWraMRSkTKyuu5WX/0HdUUfyLu2t/u7flo+7I38MbN8237rf5akVl2qzM3zfNt/u1PKZx/vEv+tkVVZvm/vf8As1WFT939792v/fW2oVVt0cf/AALay/N8tWoW/vbm2/3f9qq5+UqUuUI12w7WX+L+7VyPc0bMjLt2/Lt+aqtv+9XajM38O5v4atMq/dVv3e3+9/FWBHxEtv8AL8q7Wk2qu5f4lpI0/ebl3St/q1ZaG3btyfMy7dzL8qr/AHmamt/qWVdzN821fu/980e9InlKOsIv2dtrLKv8P+z/AMBrDVP9Wy/xVta0jLasrKnmfe3L96sNV3f3du75f/ia6Y+7H3jemakPyKrfM0O7arf7VXLf96vyyL8v8VUIWXa3yru/u7vvf5/vVbXa8jbt3mN/eqfiEWlfbGu7/gO2rG35VVW+Vf71VdrfKu5d38S1eWL9zt+Xbu/1e2uafumMSNtu6Nf4lX/vqq95uuI5GZVVf7tWJol+aNVbzP71Q3HmWqtu3RL/AAt/D/wGtY8o+WRmybUkVm+Zfutt/wB37tRzLvX5/wDWK38LfLRJ/q1VPlXb96hdz7mZdv8Ad+XarVXKbgy7Y5Pm+7/EvyrT/wCJmbbuZfu1HJtaNvvKv8TUm7f+72t5a/L92tOXmFzEyttjbd8zf7P+flprRL5bbtu3d5lRtLv3bl2/7S/xU7/ltuZtvy7tzfxNT+EzuSMkm5Wb5tqrToU3t/Cv/oNC+WrbW/i+X/e/iojl+b+6ytu+98q05RlKJZND8n/TL+633l+WnQsvnfe201WVZJP9n+L/AGqdCsb/AHlVlpRh7pjH+YtQp5u6NfvL/dpysyNuiZWVdy/LUKy+VMq/Mrf3Wb+9UjLvk2sy/wDAajl94Pskny+ZHtZmX/x2qOqJ/o7Mv8P3d1XPPXzPm2sy/db7tUb7a9u3ysvzfN/tVMoy5iY8sgaLym3NtXb92NWbb/u//ZVWkVtzNF821v8Anp91f7tTqu5mUtuZVbd/e/4DVPyvNZmfb8rbl3L95a7OX2ZUpRI1TyvmddqqzKu3+L/aoj8yKP5o1/efwr81Sbv3n7rd/wA89y/LTdiorM0LKzfd/wBn/vmqlIIy90YzfLGyrub73yt/6DV+NNzfe3bVVtrN8v8A+1VKNmRt27dub7y1Zht1l2szf8CVvu0/sh7xeVV8xZH/ANY38X/s1Hzbl3Nu2tt/2qbG7MzbljX5vm+VVWpJJdkbLt3MrbflX5a4HKXMZ83ML91mVlZt33t393+9SSf6zd8qtt/iX7tTW/3Y4fk+Zvl2/Nt/hb5qrzJuXc+1Wbdt+b5f8/drfmMSSF980e6Npdv8X3m/3qguG2qsfzNIu3d/D81PaVmZVVf3zf3qq3EvlfKqt/EtRHmlI6o1PdGyeWy/L8v8LK1Ok2u3zKu1vlX/AGf/ALGq6/JI27/gW5v/AB6po1b+P5fvKvy/eq4e6VGXN7w24VkXcu3733lX5qhuIt+5VXb83+9tqS42tDDIrK25ttR7P9Hb73mfw7qmUpSNeYljTyGZW2/N/wB8/wC9T13Iyr8vmfd3bfm/4E1LHB9oWTZH8scbSbd3zbf4qi27JI/vNIy7v7vy0o8xMpFqPb5aqvzL5m1v7u6nSKzzSSKu5Y/l+VfvVGqMk0cfyxNu/vfK1SM2xVZNyr/d/u1cuYyHSbnjXa0bfw/NTm+Rvu/dWo423wtIrbtrbdrf/E/99VMrruZZNzRxt8235f8AdXdWUok0jPuJdkys+75dzbVX+GqczeaytuX5l2s2771aEyMi/M25d21ttZtw8m1vu7V+Vt3/AI81XDlOga25I/7zbv8AeWmx/NGu35drbV/vbf4qkk3blZWXc3yq22o/vR/M3zfxL/tf3qfPIXKWrOVXhj3K3mKy7fm/9CrSj3eXuZV+9tX5dtZtmqwK3yt/e+Vf4Vq55vyxr5i+W21m3Nu3U5e8ZSkXmb+8y/N91fu7VprfIvl+Xujb5W3fxUbo9vz7du7bupu7/Wbtzf733tv/AMTWfKTGRIrMi7kVYlX5W/3VrNvGWK3XYzNuVtzNVqTdu3f6rcrL8v8AFuWqsm2CNV3NE3+z8235acY8pqjPk+dl2/6tm/75qNt0rNv+9RIu2RmZl27qcu3d87fe+X5f4a3+E0+Ij2sqqv3t38LVesdrL8y/eb5Vqou3/ZVV/h/u1bsW+7tZv9quef8AeEaEKfd3bmaPdtb+7U0cvms3zfvF+XbUMKN5bLt/76/iq1Gv+r27d33W/hasuc55gqfd2yN5jfeVv/iqds+83zfd/wCBU2Tdu2vu3f7NNaVv4fl/2f4f96ql+8M/sh5TfL93c1V5njfbtkXavyqyr/3zVhfk2qrNt/2vvVX+4snzNtb5lb+9RGI+bmI9/lRt/d27vvfequ27bIyt+72t/wDs1Y83azfKrLtVVX+6v3lqGSX93tdmVt21flo+E1gU2f8A1jK3mNt3N/s0R/JMrFW+X+633ab8rSbdv3v/AEKnSeWsfyssTVcTX2ZCrbpNysrbW/irStYv7rfKrL/u1RVldlj/AO+fl+ar1v8AIq7W/dsvzfNWkpfZMuWUS1DLv+6y7vvbfu7qk2fuW3MrMrfNub73y1DD87SYbcrNtXb/ABU5XXbJ/st95v4axl5GcpFhk+98q7v7v8NSbtisvzK3937tRsrPtZV/3f8AZo2+aq/M25vu/wCf7tTzCjKUh8zfLIyqu3+7935qoXH+s8vbuZl/h/7621cmb95821pF/i/hqnJ8rN8v7z/Z/ioj7xcCD93uXay7W+Xdualjbd8zNu/3qb/y03M22NfvU/8Ai3Nt3feb5d1dDiayEXdFCyou75f733f9qiTbt/u7V+WnW+1/Mbcqt/D8tRyblZY/4m+VWrLm94y5g3s/zbdsar/wFqh2M23cqt821VX+KpNm1tyKrLt+Zahkb9993bIy/eWrsa/3h6y7/vfd27mZV2/NWjD87Krf6v8Au/7VZauzbWdlb/aX+9WoqMjKzqjK38TUfD8REi8r7IfmXb/s/wB2pl8tdyr91v7392quz5lby2Zl/wC+qsL/ABbZFZf/AEGon70fdMuYPK2N/s/e+992myRLF/wH5V3Lup2xdvy7dv3f722m/NtaNlb5f4tv3a4yDP1Jv9F27fur/e+9/u1zsiN8u371dDfM3k7X+b+LbWBI7Mzbvlb5W+Wu+lI66fwjo3ZljVm+7/D91a0LV9nls33m+X7tZ6qrf3m/u/8AstXLfdKvy/xNtb5qqfulSNe1ZYmVmbb/ALW3+61TqqvtZV2r/tLVFd3mNGrfNu/vVekb+Fl+9975q4Ze7I5ZS94k27dzLt8xVb7y/wDfNSL8sbbF3Rr/AMs/vVHGnm/LuVf4VWhk2LGvy/3lVmokTETZ8rKqsrVSukWKP5N21m+ba1Wm+6rMzIv3trVXuH2rHubb5nyt/e3VdzpjIzV2+ase1VjX/wAeqFvkmWNV3feVqkaX5tz7d23+Go/KbzN39773+ytbQ/vDHKkdvtZty/3f9qpo027W+VfuqrL/AA1DD/rlVvlVv+BVahbfIv8Avf8Aj1ORBN99lZY921vlb+HdTo3Z2XfuVd38X/s3+7UO7ZGqt91fmX5vmqwy/d/i/usv3ayj7of3ieNd+7d8u7/Z+7UqvvX5l3fL/lai3MrR7fu/d/2v92n27bf9Zu2/w7anm5vhKlIdH80K7V3fM37yoZJWXcv9773+1U0iKm3cu3+6u7cv/AqjZt3zMrbm/h/vUXMCFl3su3/WR/K1Rsv3fmb5vm+anTfJGqu3zfxNVdnW42srKy/w1UYSkdUZELblk8xm/wCWm1f7q/5/9loVlWTdu3N823ctRXDtu3M26P8A2albb5at821fl+7/ABf3qoljWXZI38LSfeVaXfvVmf5VVtu6mbNu792u3+9Td8j7dq7d1ai+H3iaNlRvlVfmb5m/9BqzI+5Vj2yK23+Fv/HaqR7lm+9ub+KrHzK25FVv9qsox94uUiaOVYpPl+ZWj+Xau7/gVTK6vG235W+7/vf3ahjZvLZtvzMvy/xfLVi3VVhVl+VvutR8Jg5fykyr5q7WVfmZf+BL/tU1W3xrInmfMu3zadM+1dv3VX5d1Eaqqqytt/8AiqJBzGfqW6C13NuZf4WX/P8Aern1bay7t3y/xVvatuW33N93b97dWHG+yRvlZV+9u/8AZa2j70TSMpGhGu+RflVW/wDQq0Id27+H5vm3feqlbyt8rbtysvzfL81W4/l+Zl+X+Jv/AGX/AHqxkTzFxd3lqu35tvyt/eqwu5Y9rfMzL821qrwqu3zFbcrfe/3qmVNy7UXbt+ZawlEPiJPm8xmkX5V+9VO42xRqu1WVf9Yrf3qut8ixtubcrL8392q0yL5LRr/F81VD+8EeYyfm3Lu3Mqru3Ubl8tZJf4fu/wC1Uk3yqu35fm/iqP5Xkb5dqt81X8RvzR+0Rsnyrvj/AIf++qbD/dfdL8tOumkeSOTdt+Xav+zRHtS3mZd33fm21vH4REnlfK2G2srNTVZlaP7zfK25vvU3bsVd25tqt8rfepVdflVPm+WiUTEVdqyR7d27buqT5ZYdzL/rPlVl/ipreY7Ky/Myr826pI9r+Yu3738VHN7przEjW7Nu+78rbac3lvIzIv7xf4ttSbWiVc/LIrU2N1bqrbd33qI80jCI5fvMqt8v/fVXPlb77fw/daqrf6zc3y7v9qrHy+Wv+zRKXLIylEayLbwr5TKy7fu1TvE82FmVfl/hb+GtKT7vyfvf7rf/ABNZuofLCzIsm1l+ZVrLm94r4QaWGJt3ytt+7BVXeqNt2/u1/ef+y077Q07btyq33ah+bdubaytJ93b/AKtf7tdkY/zDjHmHKiqu75mkkbd/dao5pdrRt5m5lX+78v8A6FT1+fcrfNIq7V3f/Y1C21ZpFX5lb5V2rtrY6fhiIr7WjXd975du37u75q01lVt37tfu/e21UVVeb5V3Lt8vataCuy2q/LuZWZfl+81c3MRL3QX90v8AEyxrtZf9qpGXZbru3MrfeZv73+zQyrtjjb5WVfM2s26ms+3au392rNt8z+9RGMSeX3SZdqMyvuRpJN3mr95qJvLWGNtqqrfw/wAVCtGy/NuiVVao9+9fM+dWbbtaiUTKMSOb5FWN2b5m2rVXbsZY9y7d275fu1oSIrfN825vvfwru/3ao3W1/mRVbd/rP4WqYlunH4iFdrzKqN823+KpIYFe4X5lib+Hd96kj3RbmVW3bd25v7v+7T1i2tI27b/Cqt/u1XNylRIZE+aRXVd3mbm2rUKtuWT7u7+H/aqe4t41WNUZGk+XzFX5drUzY0v7lZG3N8q/3t1EolRkOj+8yr97/lmv3V21JD8rRs27aq/Ky/3f/iqhWKbaysu3b8vzNtqb5kXcm3722Tb/AA/LU+6OUiaGJkjZVZlb7u3727/dpzfe+Tb/AHvm/h/2adG7eYrSssrbW/zupzKreWu77rbtqt/FWkZ83umU4kUaLE25lXaq/N/FtqabcqyL95l+b5v73+1TF3RSf6tm+Xd/wKiT5vL3MzR/w/L96plEiJVm+6ysu1Vb5lqrdbWZpA33V3bm/iq5Nt8v5trSNVGSX98zJ/F83zfxf7VYcsjsiV1Xym+X+9/q/wD4qoVTdt+6u7cqtViRViVf4drN/wAC/wCBUQ7U2sqtt3fLu/8AQa2jH7Qy1Y/6tflbb8v/AAGtS3RYvur/AMCas2xWRoW2qq+W27czf+O1qL8zLIqs3y/xfw1EpSOWcRzJsVfl+ZV3f71NV40Xcq/eX/vqnb/l+RVib5fmZtu5v9qnNu27W+Ztv3W/irPm/mMkQyQL/Eu7/d/u1l3D/u/MVtvzfeb7tan+q+ZmZVb5f96s28/1e7crf7KtWkZ/ZNzPVF+X5tv+1TmdYm3L91flamt8kKt8275fvf8AstNk+eT5FXdI21fmreJrGQ5U2STbVZtv+zVizdfM2rH95vm/2lqrt+9ub5futtbc1XtPT5f7vzfd3VlzFe6aEO5m2t/3yv3mqdU+75u1l/3vvVFt/c/Nu/usv/stTQsrRybmZvm/u/wr/DWH2uY5pwHyPI6sy/xUxf38fysvlt/D/DUrJvVtq7dvzfe+9/s/7VQN+6kZd3msv8P8X/7NRzByfZBvm279yttZV/hqH/lmzbd0bRsy/Lu/3qsybX2/dX+LbUO5X3bWWLb827+Fq0jLliBAr+Vujb+H7vzfLUMjr8y/7W1o9v8Ad/2qkZ28tV+VY4/l3NUMi+aq7trbt21d1KJp8JW/d7W+XbtX7396mNFumVnb5m/i/hqTer7WVl8td3y/e3L/ALNRyReVJt2r97b8v8NdMY+6XzjVZk3NtV//AGWr0cse3+9t2rVNv4l+X7v8NaEfmPtX/lnu/i/vVmwkTRpsk2uy+Z95m3fdqw3zr838Lfd/2ahjZfLk3K3lr/FUmz93tZl/u/d+7Uf3jImbdtb5o9rbl+ZfmanbFaNl+Zl+7977tRyNuuPnVVp0bsrLu2bVX7v/AAKiUeYyGzfxK8n/AAH/AGaoMjbpI2XbuX71X5Pmj+b+Jv73/jtVZvmZl+X5fvL/AHaz+EuJC0S+Y33Xbd96nNEu6Tcvzfdb/a/4FTZH+X+Hd/tU5nby9zL82773+zXTGXulSjzEcLfwp/rvuru/ioZ1l+6vlKrfeb+7TbP7rfw7m+bd8q05d0snyK3y/Ku1vu1Uohy8pHI26P8Ah27v4ahZPm/u1JIzeX83yqzbd1RyOq/wsrf71ZxjIrm5QVFt1ZWZfMX/AGa2IV3xtu+7t2r8tZG5UhZvvf7P/wATWrbvvba21pF+X5fmolEnm90sMrM21f4tzf7VTq+35mZW/wBpf4adJ+6kk3L5TK3/AC1/hqLau1mZlVlb7q/e3VnGUeUykOjlV2XbtZlWo5PlVldlbb/F/tVI0S7v4Nrfdb+H5v8A2Whp/l+f5drfL/tf7VY/3YmcYmdqm7y5Pu/MrfNurCkRUb5tv3flrc1KVnh4+WTdu+7/AOPVgyJsk+Vdyt/Cv96t4HXTj9kkVPlVVb73zbv9qry7Vk+Tcsf/ACzVlXdVFWZfL+Xa0f3mq9a/L8u5drf3v71XI1lEuQszqrblaT+H5f4auL/o7bdvy/Ku373y1Xt2bd95W2t/C33qtK6q21FX7tcpzT5SRdq7vlVWoZf95dy02Pd5e3buj2/3f4akk27d3zbV+Zv727bUylzSMoyE+bazK33flZf4qpXW55PLXazf+hN/eq4vyQtsVf8Avr7tU7zbuXcqbl+7t/8AQao6bGa0XzLtVVXb8y//ABVNk+RlVf8AXf7P8VOm/wBduX5v4dtQzKu5l2/K3zbdu3bW8feNAaVZflb5dq/N833qvSfuGjZmb+JflbatQRv8q7t21m+6v3v+A09f4dqtu/ut81OXKKUSaPbu3M3zL8zL95qsQtHu/wBlV2t/3zVf7vzfeWrFv/t7dv8Aeb/0GspyJsOtdybVVdy/738NTLF8q7FVlVm2svy/981Cqq0jbfMVV+ZV/wBqpI/3sfzNt2/N8zfK1QRKJJ5uxlVt3+7/AHahm3L5e7+L/P3qcrb1ZXX5du1fl+ao9jeTuZdrNu+792tTNfERzKqKvzfN8zL/APY1XZNjLuZdq/3fl3VYaXfGu75m3bmX+Fahkb721lZV+Vmb+HdU80vhOmPvFVv3SyK67mb5m2rt2/71R7WWP5vuyLt+WpmVZV3ff3N91v8A0KmqnzfMrttX5tzVvYJRkNkiVIfus235m+b/AIDT2XylkV22/Lu/76pI3Vtvy/dajzWaT5f3X+7/ABLWVuaRIyFNjLJ/Fu3bl/iq822Xcq/d3bvmXbVSNG3Lt/2vl3VYhXyl2svzN97dWqCxNGv8Kqu7+7/C1WlXbHHuZm2/equsrOu75dqr/dqxGq/vPl3N/wChf3aj4SPskyqv+r3Krfepu5m3Mq7tvzbaVdv7vbHubcvy/d3U/wA1WZmZfvfLtas5e8Kxk618sK7W+b5vvVhxp8yr8u7d91q3tWdvs6x7trfw/wC1WLDt3K3yrtrSKlGJtD4S5H8u1VX+Hd8396tCPb8y7V3M23azVThfYv8Aq938TVehRWX7vy/d/vLWLKcSZZVTd/Ev+7U0f3d3y/vF+ba33aprFtmZm3Ky/N/vVYVW3MrK25f4aqPvGEfdkWo9rNt+Xb/dZqhvNq2+3+Flb7v/AKDUi/Pt27d38X+zUdw+5fvL92j7XKbGTCvm/cb/AHf92o5kbzN23733anZm2x/dZm/4DtpPKVPMVV2rt/4DRH4uYvl5olWP915ivGrLu3U5fk3M6/e+bb/tf3aJHj2/Ku5v9lvvU1X+Vt25vm2turplEnl5fdBd3ltI33v73/stN+0fNtb+Lc1SMse1vmbb/eX+Kl2fLuZlZfvbttVymA+Nm/iVdrL/AA/3asRuyMu35trbtu2qa7tqqsfzbvvN/DVjbu/h2/7vy1jKPL7wc0SaH51+X+L5lXd8tOh2szMV+ZWba397/wCxqPerTKy7ovl+ZdtWFZW27tzMy/Mu2tOX7RlKRJGzbmZW/wC+fmqRfLiX52Zl2/xVHGrSybvL2q3yt83zVN9/+Lb/AMC+asviH7sviGtt3Kyq23+Fm+6tUb6VWt2jf5I/9n+Krk0TP91vm/8AQaz763ZrXay/99Ue78Rzy90bcRKrRqyq3zf8s2+7TGi8iP5pkb5tu3duZv8Aap822KSP7vmfd/4FUSqyQybVaKONt27+7/wGuqMuaJvHmjIjbbukZ/lj2/d/+ypu/dNu2/Nt+Vfuqq0vmrFNuVf+BM275v8AaqPcrzf6zd/Cvy/5+aqfMdHMWIf3t1uT7v3fL/8AsqvR/wATfdb+8zfLWfb7tyqqtt3bmXd97/7Gr0PzSbvvfwt83y7aiUSPiJpNzzMzKrLGu1V2/e/y1OVdrMrNu3L5nzfxf7NOVt8e112/xf3v9mht3yq3ybfmX+781Yx5mZfaHQwfe37V2/w+ZRM6u25mb5v4v7tOjZol2/Mq7vmVlprO3+riZd33V83/AHflrSfMW48o2aXd8ybp2/irPuvMab97Hv2/3vl+b/K1aklZtu5Vlb+L+61V7hllkb+L5tvzVnGPKah+8Zdvlq3yttZv/QqjjVpV3KrbVb5v9qpG+6se5VZvl3N/e/u01fmjZl3K38VNL+UXwkcm2L5V+Vl+ba1RtEr7t6qzfxK3+flp7LCu3au1du5V/vUzeqKy/N5n+s/3qfNKWwR+EkVWeP5Y/l/2fvf73zVJGjRTK3zNJtXbt/2f71Qs/wC8j+X/AHv/AGVmqRdyyeY0ay7WX90zfeb/AGttVGBMpFqNm2/eb5dy7qc23duba21fm21HG7ec2/7zf3qsxruZWXbEq/L/AMCrPm5Q5RF+SRfvLJ/Fuaq+3ypPnkVpNu1mX+Jv71WmdWWNdrLt+bd/e/3qhk8zzJoX2Mzf7VOFTmCRT3b9qtt/ib738VU5E3/M3zKrbVVf71WGVk+Vtu373/Av7tU2+dtv3mZtzLu+Zqf2io+8Em23VWdm2rGqsy1Hv2zLuXev/sv+zTZG2ru+ZWX+L71OjVdq/ebb/drePwmhoW8XyqqeX5bN/DVyHdtVom+Zo9q/7NU7dWZVZvlbb/D81aEKLu+6kS7fut/F/eauOcjGUeYnbzNrfKzbt23d8zbaZGn3tyyeY3zf3qPuwrtZlZflba33mob97JuRf4l/4FWfxE8pHu2R/KyxbW+Vm/u1TvPmhVl2qu1mWrFw6ozf3vvL/s1T1BmRdu3f8vzL/s1pGP8AKX9oy5Pu7l+9u+X5fu0+Zdu1vm3feXb/AHaF3JJHJ/F/E33qVkVI/lVtu35tv96t+YoFlbc3zbY//QqtWO1W3bVbd935v9qq8MqpIzfd3fN/u1as1+Xc397b8vy1PMKUjQji+ZvmVd392rCyqsa/wrG33W/iqnD8qxsv8O7/AL6qxDuS3X5tzfe2qvzVlGHKTzfzEkm7bJDKzeYv3fm+6rf3aIX3/K27c33tv8VLH8rbmjZWX7u37q0xUk8tt235V3fe27aJQMuYjkfzV+ZVn+Vf4vvUklv5rLtX/Z3f/E1Ir749wX/P+zTG3NGvzbVb+7/DUx+HlH9ohkRdrbtu7+L/AGv7tVpF+8qqys393+7U/wAySSblb7q/Ky/MrVXk2qyqm5m/9BqvhNuXmKqyr+7Zl2yN95dtFxufdt3Pu+VW+7tpzf3mZW/2qjX55FZtvmN8u7/2aunm6jHR7ZWb5dvzfdX/ANmq9G/3ZG+8v3drVRj2+X8m5lb5f+A1aWdW+78v+01Zz/uin7xc3712qvzL80jbqmjf5ZF8zarfN/stVeOXb/yz+X7u5v4qdHL8yqq/e3bd3zVMP7xmWFg/d7l3feZvvfe/3amWJvmVWbb93dUMO6WSP5vl3bm3U+NlST91Grbl+Vv7vzVnL4SnEc23b8qrt3fM33qzppV86RV+ZV/d7v8AZq5J/F8vy/7NZ0ybG+XdtVfvfeqIxDlE+baqrt+Vv++akj/dSf3lb5vl+7u2/wB6oYdssyr92T+FWbbUjJuZvlXav7tlrUqPuhZ7YmVvvbfm20+RFTb8u7a23du+9UVu+xo18tl/ibb/AHaGZl3bl/i/ytL3pD5okciL5Plsv7xW/vbqjmX5tu5maT/x5qmk8zau75d3zbWqOR13Lu/76q0Kwfc+ZmVt33d1XrP7qt91d3y7apt80K/Lu/8A2quRv80kj7dvy/d+b/x6iUh2Llui+Wq/63a33aubN9v95Ymk/ur/AHqpxs0u1V3Kyr/F/F/n5asMm1WZvutJu2/5/wB2spnPKIkksbLI23au3b/ss1I27dIyt8rfMy01k27lXZ5jfL935f8AZanMyvG3zNu3bW/3az5fdNafKZ+pReVD/E3zf981g7t33dvzNW1q25LePazNu/urWOqfvPutt3VtTiaxHRp93Zt+b5fl+7WjZxKisy7W2rt3L/6FWX8qxts3bVb5dq7av2+35fl2/wAO1fl+WrqbBzGhDunX5V+VfvVaX5G27flZfl+ba3/fVVofMfa20K27b8zfNtq0u35V+bav/LJlrK5hIW1dkX963kMv8P3tq1JIzLJ+9Vv7q7ajX5Ny/eVW+Vv/AGWpldYrjduX5fu1n9oIx5olfym+b5dzfe+981V5l/c7W+6zbtq1ab/WNtjb5fl27v8AvqqN1tijVd21f7zN92iXvGkJfZKLbmVl27l/2W+amyOu5ZGXf8vzLuqRfuqyqu7+Faj3+b91d3+8taRNYkkfl7W+7t3bvvfdqTzdi7mbczfwsvzVDbvtb5tvy/3v7396pPN2su7/AHdrfxf8Coj70gkTW7srfKytu+6tXo18qZtrLub5m/2vlrPjlj3feZfl+9u2/dq4r+VDuZVbcu1m21M48xmTL5cU3zzeVt3M3y7vm/3f+BLQrLuX5lX+9tpq7nXarbdrbvm/ipy/Ov8AC23/AIDtqIkSlyh/ql+6u5f7tLIrSruZW8v+Fvu7v9qkk2/My/Krbm+Wo2f5oZPmX/Z/vf71Xy8xLlIhkRt3zK21vmZqrt8sa/wq25mqaSJWkVl2xfNubb/F/wDFVH8u7+JW+Zv91aXvfZN4/CVmZdzMqqzfwq38VJ96Hcy/u/8AZb5VpzPtk2/e+X5VX+GkX541X/gLbW+9XRGXuhzCyPuh3NtX+81Rt86ySLGssf8Ad21Js2rNIysvy/8AfVN27Y2+ZvJ+7u2/e/2qj4SPikCy+VJGq7vMb7u3/wBCqSO3WVWbd8y/e+981MZvKbj96qr825dv/oNWY3Xd97yvm3f7Xyr81U+blCXuk1q8iLuVtm75WXbu3VYV22rt+995qr27/Ku5V8tv4larC7nX5W+6vyq1ZuRMpDvN3MrfN83y/NTlbc25du3btpsa79uPmXb8y7fu/wDAqdCjNHuXbt/i21MY8xPulHVPnXcu3y/4awYW2yfLu/3Vat7VNyW7fM237u1f738VYauvmLt2/L93+9XUdMTQhlby925v725l+atC3RV3NF+63K3yyt8v+7WfCn+j/e+X/wBCWr0bsi7m+VWX5v8AarKQiaN18ldzfd/iqZl2qrbmVqqrKr7fu7V+VttXVffHuZl+X+KsnHlOX4RPK2xqyt8q01kVY5Pm+X+L+7UsKsu1nX+L+GmzL/rGP3V+WolLmkVHmkZUn7r5l27fvfdqH/j42/3f9r+GpmVUVfm3f7NV/vSR7W+ZflraMToGzfL821f3f8K07/VNNHub5f8AgO6jzWi8xVkby927b/DQvzbv3cn3f4a1HGX8wSIvmblZvlX7v96kaLfG2yRdu6lkVkj3PIv3t26oW+ePzH+ZW+Xd/DuraPvfCTKMSZUVV+6u3b8zVMqMq/Ku5vvfLUKtGyxr5fzL93d825akV/3bKq/Kq7W/vVlIwcPdLH3mVW3NJt/1i1NG+75l3L8v3lqNtqtGrf3flb/Zp0f71Vb5fm+VlqeYOUsRxfu1Xcu7b95v71T/AOtWSRfl/wBmoFRYm2/Mn92nNuSRt7NuXb96sve+yH90bMnzL83y/wDPOo7j5Ydq7mX/AMeWrcm3cqu3yx/eqhfRf6PI3zL/ALP91f8Aao+IiUSP7u1vOaJd23cy/wAP8VQyKr3TNEu3zPmjWnXEu2OPczLJI33tvyr/ALVRSPtkZl+WTdt+b+L+L5f7tdUKci5fFyjJl2yf6zdGzM26Jaj83z9qqz7v9n5VpqvH5jMi/wCs+Zmb726nTf6xZGbbIzbv96uiPu+6VblJrdGaSNXZXXdu+X+H/Zq5CsflttVlt/4t3yt/wGs6Hd500ibl/i3f3vmrRt0Xy1k2s33tvzf8CrOUZGcvdLayq8zKZPm/1nm7aZD91laNfL3blb7v/fVKvmT7mb5o/wC7/wCy0xUbzPLRlbb/AHf4f71Y8wix83krt8xV/u/xVXmi3bmZW+bau7dTv+Pdljdt391fvK1RNtfcz/KsnzbVrUJS5iTc1q3+0reXtX+HdVNUj2qrt8zbV+b5v4v71Syfd+aTazfeWq+9d21JF/hZvl/3qz+E1jP3Q+V5ty7f/ZVqRvLl27l3ybtu3+7TWn2wyKv3V+Vv93+8tCy/eVf9Yq/98/7NOMfd5gl7xXk/dbtv+s27dzfLUa+T+72/J/wHdtqS82xfu1VmX+838VNXd5e5flZVVvlWtH8JcR0e1G8uXay7v7tTKjMzKqqzbfmX+H/vqmtt+Zdy+XtVWVfu1NGzbmVmXay/3v4t1S5e6RIdu/c/N/2zj/u7vlqzuWJlV23Msm3a38VQbWWTavys397+KnSOqzLGrL5ny7fm/wCA1zyjzBzcpMzyfxt+8X5dv8VQyO0v+r2tH93bUczfZ42Ztv7v5VX+LdUflLt2q3+yu2j2XKTKRDI/7v7zMrN8y7vmqqrybdyRr8v935d1W5pW+6se1V+X/ZWqUkuxvvMqr97/AGlq6XwmkZDflijVlVd38S7aVV2rtXarfdVvvbqZM8fl7lZf7zfL81Ir7Wk2bWjX+Gt/hiEpcpp2rbI4/wB4vy/dq5Gm5Y9jfKq/+PVnwytF91V3L8u37tWreJlj2uqsv93+Kubk5jOcvd90uLu8tdu1vmb/AGvm+9Tf4Zm3NL/7L/tVGqMtusaqu1d3+VohZtrKV+X/AGv4qiUOX4TKMgkdtqyL/rFXbuVflZao3kscqzbfmVfl/wD2qtyMzbWb5Wb+LdVC4dmbau5l2/NtojE6olXzVlX52X5m3fd+XdSMvzMu3b/zz+bbuqJn837y/L97c1G77ytuVfu/L/DXVy+6KUveHR/ej+95i7vlq/Y7mtV/55/xblqh8u5l3Lt3bv8Aeq9Zsvzfd27ty/3azGy9GytD8q/w7asLuaNvut/3ytVVZpZNysvy/Lu/vU9fL2t8rKu75vl/76rKRz8pOzrFGrbtzbttO+X5VXbuX7u5aj3t9ojVfmb+7tptv80jK/8Aqfm+b+81XySlEscy7ZNvzbV+bd/8TULS/wALL83977v+7Un34drf7rf3qhmbfuZvLRt3zVjH3ZcsiIyIPuyfe2sy/dpkjL5KyKrf8B/9mobam1l2ttb/AFStTZGV/m+9Gvy/e2/NWkv7p1RkQ+a3l8t/st/9jTdrfLv2s1N+Zm3NJv2/w/damsjLH833v4lrWnEylIdGysu5ZGl/2mX/ANBq9bovltu+9Ivy1n7o2ba/zSbtvmq235f7u2r0Pzw/3WVl/wArUyD4ti63zblaP/vqnKrLu3L97+L7u5v71Vo3ZNqozbmkX5WqTf5St8u3/aVfmas+WRMYx+ItKnmttTdt/wB6nL/rFk+Zfl2/Kv8A47UMb7FVXX+L7u3bVi3+80f3f7tRLmCI1XXa2/8AeruZm/hWstt0Ue5V+ZvvM38O2r27ZuXczRt8rLt/9BrPuPn8xlZtqszbakrmFZ1dl2xqzM38NK0rJu3fM33v9pmqNvvR7drfL822pGZl+aVt235WVfu1t8JZHC+1l3Ntbd8v+1T5Nzqq7X+b7rN/eqJZWWRmbbtpdm2P5/l+XczNVxUfiMuX3hN7btu7d/CtRyfum2/vF27l+795akZN8jKvzNu3Nto2Mm7cu5m+Vf8Aeo90qMSNZW27lVVb+8rVoQ7Vh27mVV+7t+VmrNjRpVkZVX/aVmrVh+T+Jd275t1TOXKV9kuxvu/2v9771PaXZH/Dt3fxfdqDcsTR72Xd83y/e/2akX+JmZdqtWcZGY5v9Y3yr5i/e/hok2pGzfeVf4Wp0nzRr8zNJ/u/dqGZZPL2yqu7b93dtqObmI+Ep6kvlQs3mNtX7u3+9/erDm3bl2t97+7WzrG75WVl+9u/4FWF8qt/F83zLW1M6Ik0flxRs38P8K/7VaivGsax/LtVW3fxbqx4X3btvy7v4WrStdvmMrM0Ubfebb8y/wDAf4qU/i94s07OVVjjVV+X7rM38NWmZkZf7zbvu/3aoQqrKvzbl/i/3qtLEz/d3N/e21k+XmIJFdty/wB7+8rbttSSNvhbcy7tu5W/u/7tRxysvzLu+996OnSLG33N0St8zKrfeocoyFKPLEa3zKyqv3f9r5m/+JqjcS+UzbdrN95tv3quNFt+/t+X+HbVW+dVVfm3bv4v7zf/ABVLlJj7xnzbdzLtbzNu7dSbvm/h2/db+Glklk3LsZf7rL/DVdtqNu2r935m/hrohE15iZtyf3VkZW2rTo1+Vl2/w/Luao4/kVlZvmX7u6rC7kj3N/Ev/Av9paJS5SywsX3Wb+Fdvzf5/wBqpvvbfvbvvbWX/wAdqNWXaq7VaPb91mqaOX7vzKyq3/fNYfEYy90nVml3NuVvL/8AQaWTy9vzQszLuX5W2/Nuqur7P4vvfN92nW8siNt/vMvy/eX5avl90z5uYcu35Vfa38LNULPuXcsnzfeapG2xfKy/MzfM1Nb5fur5W5W/4FUfCNiMq7WVY28xV+Xb/DVab5o13MrKv3qna4b9z/e2t8yr/DVZmVo49u1dq/xf3f4Wqo8xfP8AZKrfIrLu/d/Mu7/dp0e35V+8v+0v3ajmfzV2/e2/NtZf4ak+ZVX/AL5qwlIav72H5ZFWRW+X/dobbLu+8235V2/3aj3/ALza3ySL/Eq/NSK8bbV27f8AZ/3a0b5h8v2iWN9snln+H7zN/eq0u1JP4vm/hX7rVRj3blj/AIVarTeX5zL8yfxKu3/vms7e8U/h94ubl8uRV27W+Zdq1PDL+7Xb83+7VK3RnjVlX5v4lZf4qtRrsh2r8q7vL+X+9WRJJC7SqvzNuVty/wC1/wDY1Mvl+W2zazMvzfw/L/eqtHF5Um3buVv4l/z8tSq+9vl3eYrfeb7tU+UwUpfaK+rJJLa7kX7zfe/u1gRtsb5m27v9mt/VpVW1b5l3L/E3zVzsbNu/i/u/7tVA66ZoW/zt95du35atwszQ7XX/AL5qsz/K21V27v4Vq5C7eXubbt+Vdq/xVfNyxMpSkTRq0TKq/d/3asRrsZd38P8AF/DUK7ZY13fdZv8AvqrEcvzK21fl/wDHqwlIzj7xI3yff3btv3qjkRZVbdub5f8Alm1OZ/lj2/dXd96oZH2yNub71EfeLM24+RVXa3+zTZk2Mq/Krbdqtt/ip3mq8bLtWJl/h21BI7bvM2szbaqJtzC740+Z1+Vv7tC/Ju2t/wABak+Ztqt8zbl3K1Rqy/vNrLKq/wB2tWHLEVvMZtp27mb+GpNqsrK21d3/AHztqPfu8xX/AIvlZlqT/ln/AKtdy/3W/wC+q2+GJmxyvsj2qrf3qcv3o9qr/tbv4qbt2SKzbdvzL92nK8bMv3f+A1zfFLmMCRfM/dt5bLubbVxnWVtq7V/2f4f92qrOqNGse5v727d83+1U1q6pGrNu+9/d+atbRjEqRNGitNuZfm+7Uy+X8v8AF833ajjbZJ8yr83/AHztqRYmfbt/hrJ+8Zc3vBJEyr975vvVTvP+PeZvM+b+KrXmqy/dXbt/4FVW8SH7LN5rfdXdIqr822i32TOVT+UqySsm1V3LuXb8q1Vk2yrIq/e/i2r/AOgtWhcbfvM22T5l+7uqnJEvzbG+ZfmVvu/NXZTl7vMaR5huxZW8xWZdrfdib/vr/wAdpk0u9tzMrRs38K7aSRlt9ypuX5vlVqJm8pt3y/d+638P+7Wnoa/aJrVGbbJ8yyL8vzfear+/ylb/AFf3fl/+yqvZ3C7vnbd8u1f7rfLUqsu2T5v3e3azbv8Avqs5fEEixN5m1Y2b7u2TazfeWiGKN2mXbvVf4vvN92o1t/mbYqszbd3y/wANSK29t25f+At92sviiZT94kZ2Ta33lVv7tRyOyq2/7391v8/xVKrNtbZH+7b5fm/hb/4moJG8pZFZV2su5v8AapRIFZI5dzeYqtt8xarSPsX90ytJ/Eu3bUkny26rt/vf/s1V3Nub5mZWbdu2/wDjtB0QkSM25tu3/aZV+9uqvI3lRtsXbJu+X5f/AGWpo2kljk27m3Nt+7Uc0Sp5f3Yo2+VfmrSn/eDm5iOPbuXd/e2r823bTWZljkk3P8q/MrU/5m8vfI27du+Zaijl3W6/wxq33paqZXMWFT7ylW+9tZZG3f8AfVOVldW+9uX5mb7v/Ad1KvyQ/NHu3fwt/dWlk+ddqN95V/4E1Zc3vAWIdrQxyMzfe/u7qI12Q/utm3+L7vzUyRW+Vdvzbvmb+7/wKlX5m2pt+X5fu/K1ae7KJnKJN5G3zJP3bNu2/M27/gVRyeX++ZFXc3zLu/8AZqcvyt5nzfM27b/n+Go5P9TNtXczfM3+1trH/EKXu+6V5n3x7lkVVb/Py1m/fXzPlba1XJNqR7Yvl27Wbd/d/wCBVTk8yWRtqq/95ttVH3Rxlyke5fJjX7zL821v4qdu+ZfurHu/hobc67WZWjVfl+b71SRt5q7VVfm2szN97d/s/wB2tJSNubmLFvu3QqrNub+L7taGz9ztZl+98rVTt1VF+XdFIrVajfdH5a/Mrf3qzcub4TGUeUsRqybWb/v1QqL5bKq/7yr81Rxyq7bn3Mv3f96pm+e4kX/lpt27f7q/3azlEiPu+8QNLIsjKzKn+196qEyq67V+9/Du/hWtCRf9I/3l/vferNk+dfkba3l/6uX/AGqmJvGRVX7u5GWWT7zU2ZP3e3c23d8tCttjjb/lp/tU2Z2+zyf3Vrs+yAQp5sm0syt/tfwr/DWjp6qrfM33azoW+8sjN93/AHq0rdmaGPbu8z73/j33qxlL7JP2SxGnyrs+Xy23fNUkbSJM3ytub94393/eohl3SKrfebczU6PdLHt3fxfN8tZ/CZMkX97t3N/30vzU7Yq7vl+7/ebcu3+7SfL5ca7V/wDZVpI02xyb1b/vr7zUcxUR21V+8zK33vu/Mq1Xkbb5m3y1Zf8AgVOkZX8uRGZtq7aqzP8A8s2+b5m+b/arLlNXyxBd1q3ySL83zLtWq8jrKv8ACy7qk+63+zt27VqvMypCy7WXay/L/wDE1rEqPukciL5fls25tu6m723fN/vbaczbPL3qq/NuXb83y0kbM+3aqr83y/73/wAVWn2SftCfLu3Nt/3v9qrUbKiqsu5VVdyrVPzY/wCFV3bv4f8A0Kr0KK8a7trNt/i/+ypBL3SZVbdu+9ub+GrFun7tdqt8zbtq/dqqkvmzf89W2/Ku771WP3KNt3NtZtrfLtqGSWoZfu/vGX+L7u7b/F81EO35ZN3y/wCz/F/u1G0+663Ls3Mu3c3+fvVJIq/K27btXd81RKPKEZDWlWJvlVd3zfNWbJ5bSKyruZV/iatC4ibd827b97a38NUdiv8AKrLt2/LRGUQgN2bGWRt397c38VP+5GqpuX5v/HaY26KSNm8zb/tU2NlbcyMzf/Ff7NXymoRs0rMv+18qrTWZWk3eXu/2f4mot/4tq/NH95f9mjYqL8ny7vmZf4ttU48pEhG+VW/ut8y7WpjOr/K23czfd/utQ3+sb94qqv8AC38VNadnb5tysv3l2/MtVFfZCJP/AA7m3RKzbl/3quxuu7azfu/93dWW3yyMq/xf7VaVvKqeWzNt2/wt91lrLkLuXtzJI29fN/hba25akWL7ytt3L/wFv+A1DC67fl/iX/gK1NuXcrM25V+838Lf7VZyfunKxrbZd38S7V/ytO+X5o1/76Zd26oV3JJDub5lX+L5qm2fvPlX5f7v91qn4S4/D7xk6lKyRwq3y7vl3f3qx2/dSSbfvK27bt+7WprTttX+Ff4l/wBqstmZZNv97/Z3V0w+E3iEaN5a7lX7v3mrShbbtZW2/L/E3zVRt5fut5iqrf3V+arcbLu+bd937q/w1lKXMWaMe39zIytt+bb83ytVhV+7u3blb7y/xNVW38uLau1du1W/3Vq1J5aKu2Rd38O1t27/AOyrKRjKRJI+yZV2/Mv3V20bf3kbP/Ev+6v/AAKmq7S7Vfc7f3pV/hqRWWLaq7m2/wATVMY/yk832RrPubau3aqr/DWffbnaPbu8tfmrUml3s0e5flXbt3feWs+6b5lZtyqvyqtVEr3TLm3edt8vduX+Ko1ZWbase5fveWvzVNNu3btvmt/e/u/7NLsVmVmZZf8AZrp5vdCIlv8A6tmWNlk2/wB7dTo/9jb/ALytUfm/7Xzbv4loj2vG38MnzbaXLzGxc2/MvzbVVdvy/dqxHFtVW+RZGbzNy/xVVWVdrbfut8u2Nvlq1CqrIv7tfmVlrJ/3iLE0flp95vl/vf3t38S03d8rbNq/xbd1SQxLEu3zNrN97/Zam72XbtX5v4aOb+U55EkbbY1b7yqv3v4f96oZH2zfPH/s7l/iqaNPKVY9vyx/dpkkuyRv3cn3fmX+9WS96RZWkfbu3bm2ru3bfvf7NR3TL5isy/e+Vm/h3f7NSTbYmX5m3bfl2/dWqrbtq7V+Xb/e3VrE0jEr+bJubdtX5tqtTt2+Pdt+XdtVdtHlfKyrt3M3mbfu/wCWo+WVtvl7W/3d3y/3WrV8pPKOVF3eYzKy7dqt/ep25dzM23bt3bttV1ZVjbav8Py/71SLFG0kjbd393c22gB33G3eZ/F9371Teau1mZW/vf8AAqrwxebJtbd/wFfvNUm5Yl3Kq7WbazNRb+Yu5at9zbmX7y/eZf4qmX/V7m+Zvl2/7XzU3T2VV8l/ut8u6rUieU27+78q7vu1lMyjIkXcs25l/u/NtpJP++t2373y/wC9SRuqtu8z95/3zQz72kZfmb+L/aoIlEo6k6/ZZF2ruZdu1qw1b95t27v/AIqtjUnbyfn+Zv71ZLNsVV+X5f4dtbwidVIuW6M/3Nu2OrsbKu5lVt33tq1St/vMvyt8v3f7tXofL8tZG+6q/wDfVZyCfwk0cv8As/xbvmq98zbfu/N/d/hrN+4q7lXy/vbVar1vL97aqy7l+XdWcofaiccfd+II0ZvvMvy1DIm5Wb5v/QmqwyL5i4b5fu7l+7/3zTWiaWNtqr/wGpKh/eMqZ2Zl+bcv95vlqORl3KrNu21LcK37xV2/L81V5tvnf8B3ba6ovmOi41tzTNsX5l/ipsLb/MZl2/w/KtO+Zl+b7v8AFtbbTY13/eZW+aiIXHbdkbM3yxt95f8A4mpJE+Ztu3dt27l/iqP/AJZ7Q21mXdtWjcrKzMv/AH1Rcy5iZm2bVbb/AN8/epYdsSru2ruX7u371RLuZdq/d21Zt9yqqqvlLGv8TUn7sTUkjiZpNu3b/ep6tvk3SNtbd/CtNjZn2sfm3L8u2pI3b/gLfxNS5eY55D1laWT51/dqvy1a2r5bMu7bu27vvVUXciqrNtVf4v8AZqyqsm7a33d25lb+Ghi90WPbu2q25f8A0Kqd8q/Z5G+8v+flq4yqjRru+Zqq30WyGZf4V/4DUR94XKQ+aqwsy/NMvy/M33f/ANqqs2122s21d23bt+7Vq6gaKRd7Lu/h/wBr/eqi0SuzMvzKrfxN/s12U+WUfdJjLmBpWVvvIrK25v7rVCsuxtvy7mX955f8VTR7brbv/hb71Nkb5l+6zbd3y/LVOP2TTl+0Ot23N5creUq/Lu/+KrSh3RMrRMsUzNtXa3y/7y1Rh/i+bd5i7v8Aeq35rfwttkVf93bR9nlCRO21Zppl2y7W3bv4qI12MzIyKq/Mv+zRCq/apo22r/d3Utvt+1NIi7Y2/ib/AMerKMZRM5SJVbYv3l/3fu7v96oJk3+XuZt27crbfmX+8rLT4bhfJkkVt0zLtZlam3G1FVV8vc33v4WWp+II/DzFVf8AUySeX8yr/D/DUaosXlq037z737xdtTNtdfvKzMu7aq/e+aofllZdytuVfmb+Grfve6bxDcvy/Nt3bWpuxkZW3bWX5fu/d/u/8CpzMqyLN91l/iVflamybkZm2x7t21d3/wAV/DURjygV23fxfM3977zM1LG7eSzfek/ut/FUUz72VWkb5v8AvqiGJmXcm3csn/Am/wB2tZU/d94IF77kdv8AM+1mZl2/+g0TRM8nyN97/gNR+bGkbLt8r5vmVlqRV82Rl+80a/3vmZd1YRpy+IylIkZ/3isqp5bfLtWpF2y7o037vlVWi+9/u1HM3+7t3bW/urTm+8qo0jMu1fvbaqISkSb4/LVYm2s0f8K/w1XkRd23dtbbtVqkki8pm8pWVf8AVszVG2545F+7HJuZtrfLRGP2iebm+IgvFVdy/d+Xbu/vN/drOm8xYW+ZGbb8zLWhN5iLHt3Kzbt237v+zWTJt+ZY/l3fdXbt3U480jeI75vLVU/iXzP7rU5WbzF2/M1RLtSNtrK21lqXzfnXMjbt3zbfu1pKJrc0Lf51ZvMZv97+9VqHd8u75v7u7+Gqtj80bKv+sVfm+WrC7k3fL95d3zVMTlnKUS1Cisqxtt+Zvl3U2OVt24r838X+7Qssifeb7rNTZFV1VtreW3zbl+bdUS5Zbk84TSs+2Hcqq395azbravzN8v8Au/e21amlV/Lb5VX73zVTm3OrRozLH/drOxUeaRVVmZvlb+H7v8X+9TW2/LuZtv3tzU5m+b/d+823/wBCprNtkZVb/Z/4DWnMbxBXb+Jfm+b5a0LH5vLbay7v4t33WrPW42Mytt3fd+b+7Whby+VGu2lL4QlEtN95l2/M33V/4FU0b7Y/4tzfdZqr3Cs8e7duZfu7fu7v4Wq1Hcb2ZkX5v9r5vvL97/0Klze6cch7f7zfw7tq0xfl2srbWjb/AL5/ytG/eqyKqs33dzfxU1Ytkccfyrub738S1EZRLguUezs0flq37tqpKyxKyr/Ey/7tXJPmhZfljXazVVb54/4dyrt3K3y1cP5TXl5iOTakkjK25V+bcv8AeqrMrNIu2RYl/ianxyqiyYb7v3flpk21l2qqr8u1WqpRlH4Soy+zIjVFVV+Xd/47Tf8AVMytu3fw/N91qa0u+ORX+b+H733qbI3mxtuZdzfdXb/eo/xFcxOqb28x/lXb977tW1lWWPzPm3bflX+7Weq7d3zN5KtuZf7v/Aatw/KrN833aJR/lAss/wAu1pF+9u3LVhZZP4l/2l2/dqiu1m/2W+6tXIfvfdb/AGf9n/ZpSh/Mc5N92Rfu/N823+7UixKn3W/75X5qijX5VZV2/wCz/DT1lVNqr/Cv3vu/8BrGXNL4S4/F7xDNtRZPm+Zvl+X+L/4mq/8A3yq7fmZf/HqtTbn3Lt8r+9Lu3f7tUvN+Zlb/AFi/99UoxK5ok6t8zb/u/N8v+zUcLtt3Kzr8v8S1E0vyszfeZv8Ax7+KkZ18tlZnVt3zfw7lrc2I4XZfmZlVfusrf+PU5p2Vd3mfM3yt5q/w01U8r+H7y+Z838VQxv8Ae3Mu5fvbv4lrSPvEFiaKPazfw7fl3LUO5n3fxr/F5X3qGb5tybtzL8u6mybVZd6t5n96oiieYd8rKqt8sn3l/wBmtSFWXb833m+asf5f7zf3t1a9vuXy1lbylk2/vaJ+6a2J90e3b5n+1uWrTfe27f7y/L83zVVjdXj3blbd/tVN91plT5Vk+9/vf3q5Je6ZcpNs+X5fmVf+WdQ+b/q4923av8VHzIy7VVdvzLtb+7TfurtXbu+9ub+GiK94yfxe8ZepL5Uiru+7/F/db/a/2azWf/SG2rt/uqrf+g1e1Zfu4XbtXd/db/gVZ7P5qtu2qy/drqN4+6SM3zfLuVf7zLU0fzfdb7vzf71Vo/m2q7Nub5fmarMbbWVv4f4acYhKXN7xpWsv7zlvlZvm3fe/vVY3s00bblb7zKv/ALNVWxb7VHub5v8A2arnlL5m7du/urt+7/s1jL4jCK+0Sb1f+L5WX5v7zLTtvmzL+7bcvzL/AHabHtab5V+ZfmX5fvf7NGxWVlb5Vb95/vVEZe6EYjpN23+6u3/e+as+Z2SZVVdrfd2s1XN67WZvlX7y/N96qMyMs25vvbdtH2TeMeWRT3tuaT5fm+8v3abGknmRttVV/u1JJt3Ltbc237u3a1Q+btZfuruX5ty/w1qWSKvyqqMu7+Lc1DPG8Lbf+WlRxr91m+X+61EjKitG23d95tv+9VRiQakafKrfK2792u3+GnQoy7W+aKSP70e3btqmsv8Ao6t95Vb7tWt7eSysu7/2aolzE8xYWWPa23bLtZm/z/dp0O3yV3N+8Zvl21DC26Pb5m5WX5f/AImpF3SszLt2r8zKy1Djyx94OaMvhHTOzs0brtb+Hd/F/wDtVGzybvmZl+63+7TvNVG+8z/wr8tV2dpfl+7/ABM27/2WlEmXve6NmVt21lZV/h2r/F/vU3/gKqyr8y/3qds2r8zfKzVEzfu5JNrMzfxL97bRylQ90g+Vm+Xb/e2t/dprNt/ebl+Ztvy/+zU1m8pl27ZVX7tHmx7Zm+XazL92tYw+0afEEjt53yyfe+bb/wAB/hp0crbVVP4V3N81Qs7Nubarbf8A0GpIUV13Lt2/+hVUpcsbGcZe8Sxv5TM27aqt8rM38NSqy/76/eX5ahkXZJ8275v733Vp0L7PmZV3fNuapj73vGlQsL8qxt8rNu/1m6rEbsiq38K/K1V7WWTb8y/MtWo3VflZv9ratTI5vdiTK+zd/eb+Kjdsj2/KzMu6hnVpo1b738NCqvytuX5l2rWUf5iYyiZ+rJth2/3f9mshm+ZW/iWtnVpfKh+Vl2rXPrKvmfOvzV0x5uX3jpjI0ofvK3y7f7tXo5Wfbu/2lrPjeTy9qsu1f/HquW7bo1Vv4d33aI+8ay94vKn8W35t33qtb5JW/eN8zVnwtsbd8rf7LVcX97ujVvmb+H+7WPw6nHOJIrbV/vMrf3aRt33lZl/2f7tIu3/Vr975t3+1RJ/q28r5WX5vmalKNgp80jPm3L+7+7t3bmWq8j+azfN/s0s3mSrtVtqs3zLuqs0vlRtt3bq3jE3JN6xbW8tt33l+am+f5v3WVW/9lpv+06/u2prbvM27vNk/vbaqMY8xXLzAu3+FW3Mu2iPd91F2r/Ev96nKuyPcv3mahvlVvuru+batVKJny/zE0bMvzIy7trLu/hWpLfdtbcy+Z91arbvu7f8AV/3v71Twy+Uqq235f4l/iaplH3TL3uYuQy7V+8u77v3fu0LuVd21fM3bvlX5f92m7N8O5lVlb7zLUi7vvMu5fu/LU0g96MuYkhiZtyq3mqy1Y2/e2/eWoYWaK62pu/3atK275fvfNu20qplzc0hdvlbty7227dtVLht0LebJtb7tWFTcvzN838Xzfw1VuImSGZhuVdv3v9mlHm5uaRvH4T//2Q==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Qk8dWljb2xvciBuYW1lPSJub3Rlc1RleHRCYWNrZ3JvdW5kIiB2YWx1ZT0iMHhGRkZGRkYiLz4NCgk8L2NvbG9ycz4NCgk8bGF5b3V0Pg0KCQk8dWlzaG93IG5hbWU9InByZXNlbnRhdGlvbnRpdGxlIiB2YWx1ZT0idHJ1ZSIvPg0KCQk8dWlzaG93IG5hbWU9InByZXNlbnRlcnBob3RvIiB2YWx1ZT0idHJ1ZSIvPg0KCQk8dWlzaG93IG5hbWU9InByZXNlbnRlcm5hbWUiIHZhbHVlPSJ0cnVlIi8+DQoJCTx1aXNob3cgbmFtZT0icHJlc2VudGVydGl0bGUiIHZhbHVlPSJ0cnVlIi8+DQoJCTx1aXNob3cgbmFtZT0icHJlc2VudGVyZW1haWwiIHZhbHVlPSJ0cnVlIi8+DQoJCTx1aXNob3cgbmFtZT0icHJlc2VudGVyYmlvIiB2YWx1ZT0idHJ1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Nob3cgbmFtZT0iY2N0ZXh0aGlnaGxpZ2h0aW5nIiB2YWx1ZT0idHJ1ZSIvPg0KCQk8dWlyZXBsYWNlIG5hbWU9ImxvZ28iIHZhbHVlPSIiLz4NCgkJPHVpcmVwbGFjZSBuYW1lPSJiZ2ltYWdlIiB2YWx1ZT0iIi8+DQoJCTx1aXJlcGxhY2UgbmFtZT0iaW5pdGlhbHRhYiIgdmFsdWU9Im91dGxpbmUiLz4NCgkJPHVpc2hvdyBuYW1lPSJxdWl6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7.0&quot;&gt;&lt;object type=&quot;1&quot; unique_id=&quot;10001&quot;&gt;&lt;property id=&quot;20141&quot; value=&quot;Bài giảng e-lerning vẽ tranh đề tài AN TOÀN GIAO THÔNG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Admin\Downloads\&quot;/&gt;&lt;property id=&quot;20224&quot; value=&quot;E:\Linh_Elaerning&quot;/&gt;&lt;property id=&quot;20226&quot; value=&quot;C:\Users\Admin\Downloads\Tu van lai suat.pptx&quot;/&gt;&lt;property id=&quot;20227&quot; value=&quot;C:\Users\Admin\Downloads\Tu van lai suat_Package.prpkg&quot;/&gt;&lt;property id=&quot;20250&quot; value=&quot;0&quot;/&gt;&lt;property id=&quot;20251&quot; value=&quot;0&quot;/&gt;&lt;property id=&quot;20259&quot; value=&quot;0&quot;/&gt;&lt;property id=&quot;20700&quot; value=&quot;0&quot;/&gt;&lt;object type=&quot;2&quot; unique_id=&quot;10002&quot;&gt;&lt;object type=&quot;3&quot; unique_id=&quot;10664&quot;&gt;&lt;property id=&quot;20148&quot; value=&quot;5&quot;/&gt;&lt;property id=&quot;20300&quot; value=&quot;Slide 1&quot;/&gt;&lt;property id=&quot;20301&quot; value=&quot;Trang chủ&quot;/&gt;&lt;property id=&quot;20302&quot; value=&quot;0&quot;/&gt;&lt;property id=&quot;20303&quot; value=&quot;nguyễn thùy linh&quot;/&gt;&lt;property id=&quot;20307&quot; value=&quot;407&quot;/&gt;&lt;property id=&quot;20309&quot; value=&quot;12240&quot;/&gt;&lt;property id=&quot;20312&quot; value=&quot;0&quot;/&gt;&lt;property id=&quot;20601&quot; value=&quot;0&quot;/&gt;&lt;/object&gt;&lt;object type=&quot;3&quot; unique_id=&quot;11842&quot;&gt;&lt;property id=&quot;20148&quot; value=&quot;5&quot;/&gt;&lt;property id=&quot;20300&quot; value=&quot;Slide 5&quot;/&gt;&lt;property id=&quot;20301&quot; value=&quot;Tích hợp giáo dục công dân&quot;/&gt;&lt;property id=&quot;20302&quot; value=&quot;0&quot;/&gt;&lt;property id=&quot;20303&quot; value=&quot;-1&quot;/&gt;&lt;property id=&quot;20307&quot; value=&quot;408&quot;/&gt;&lt;property id=&quot;20309&quot; value=&quot;-1&quot;/&gt;&lt;property id=&quot;20312&quot; value=&quot;0&quot;/&gt;&lt;property id=&quot;20601&quot; value=&quot;0&quot;/&gt;&lt;/object&gt;&lt;object type=&quot;3&quot; unique_id=&quot;12465&quot;&gt;&lt;property id=&quot;20148&quot; value=&quot;5&quot;/&gt;&lt;property id=&quot;20300&quot; value=&quot;Slide 9&quot;/&gt;&lt;property id=&quot;20301&quot; value=&quot;Trách nhiệm của học sinh&quot;/&gt;&lt;property id=&quot;20302&quot; value=&quot;0&quot;/&gt;&lt;property id=&quot;20303&quot; value=&quot;nguyễn thùy linh&quot;/&gt;&lt;property id=&quot;20307&quot; value=&quot;413&quot;/&gt;&lt;property id=&quot;20309&quot; value=&quot;12240&quot;/&gt;&lt;property id=&quot;20312&quot; value=&quot;0&quot;/&gt;&lt;property id=&quot;20601&quot; value=&quot;0&quot;/&gt;&lt;/object&gt;&lt;object type=&quot;3&quot; unique_id=&quot;12550&quot;&gt;&lt;property id=&quot;20148&quot; value=&quot;5&quot;/&gt;&lt;property id=&quot;20300&quot; value=&quot;Slide 4 - &amp;quot;Có mấy loại hình giao thông và đó là những loại hình giao thông nào?&amp;quot;&quot;/&gt;&lt;property id=&quot;20301&quot; value=&quot;Câu hỏi trắc nghiệm&quot;/&gt;&lt;property id=&quot;20302&quot; value=&quot;0&quot;/&gt;&lt;property id=&quot;20303&quot; value=&quot;nguyễn thùy linh&quot;/&gt;&lt;property id=&quot;20307&quot; value=&quot;414&quot;/&gt;&lt;property id=&quot;20309&quot; value=&quot;12240&quot;/&gt;&lt;property id=&quot;20312&quot; value=&quot;0&quot;/&gt;&lt;property id=&quot;20601&quot; value=&quot;0&quot;/&gt;&lt;/object&gt;&lt;object type=&quot;3&quot; unique_id=&quot;13927&quot;&gt;&lt;property id=&quot;20148&quot; value=&quot;5&quot;/&gt;&lt;property id=&quot;20300&quot; value=&quot;Slide 2&quot;/&gt;&lt;property id=&quot;20301&quot; value=&quot;Khái niệm&quot;/&gt;&lt;property id=&quot;20302&quot; value=&quot;0&quot;/&gt;&lt;property id=&quot;20303&quot; value=&quot;nguyễn thùy linh&quot;/&gt;&lt;property id=&quot;20307&quot; value=&quot;418&quot;/&gt;&lt;property id=&quot;20309&quot; value=&quot;12240&quot;/&gt;&lt;property id=&quot;20312&quot; value=&quot;0&quot;/&gt;&lt;property id=&quot;20601&quot; value=&quot;0&quot;/&gt;&lt;/object&gt;&lt;object type=&quot;3&quot; unique_id=&quot;13928&quot;&gt;&lt;property id=&quot;20148&quot; value=&quot;5&quot;/&gt;&lt;property id=&quot;20300&quot; value=&quot;Slide 3&quot;/&gt;&lt;property id=&quot;20301&quot; value=&quot;Các loại hình giao thông&quot;/&gt;&lt;property id=&quot;20302&quot; value=&quot;0&quot;/&gt;&lt;property id=&quot;20303&quot; value=&quot;nguyễn thùy linh&quot;/&gt;&lt;property id=&quot;20307&quot; value=&quot;419&quot;/&gt;&lt;property id=&quot;20309&quot; value=&quot;12240&quot;/&gt;&lt;property id=&quot;20312&quot; value=&quot;0&quot;/&gt;&lt;property id=&quot;20601&quot; value=&quot;0&quot;/&gt;&lt;/object&gt;&lt;object type=&quot;3&quot; unique_id=&quot;14239&quot;&gt;&lt;property id=&quot;20148&quot; value=&quot;5&quot;/&gt;&lt;property id=&quot;20300&quot; value=&quot;Slide 6 - &amp;quot;Quan sát hình ảnh vi phạm giao thông&amp;quot;&quot;/&gt;&lt;property id=&quot;20301&quot; value=&quot;Các hành vi vi phạm giao thông&quot;/&gt;&lt;property id=&quot;20302&quot; value=&quot;0&quot;/&gt;&lt;property id=&quot;20303&quot; value=&quot;nguyễn thùy linh&quot;/&gt;&lt;property id=&quot;20307&quot; value=&quot;422&quot;/&gt;&lt;property id=&quot;20309&quot; value=&quot;12240&quot;/&gt;&lt;property id=&quot;20312&quot; value=&quot;0&quot;/&gt;&lt;property id=&quot;20601&quot; value=&quot;0&quot;/&gt;&lt;/object&gt;&lt;object type=&quot;3&quot; unique_id=&quot;14240&quot;&gt;&lt;property id=&quot;20148&quot; value=&quot;5&quot;/&gt;&lt;property id=&quot;20300&quot; value=&quot;Slide 7&quot;/&gt;&lt;property id=&quot;20301&quot; value=&quot;Các hành vi vi phạm giao thông&quot;/&gt;&lt;property id=&quot;20302&quot; value=&quot;0&quot;/&gt;&lt;property id=&quot;20303&quot; value=&quot;nguyễn thùy linh&quot;/&gt;&lt;property id=&quot;20307&quot; value=&quot;423&quot;/&gt;&lt;property id=&quot;20309&quot; value=&quot;12240&quot;/&gt;&lt;property id=&quot;20312&quot; value=&quot;0&quot;/&gt;&lt;property id=&quot;20601&quot; value=&quot;0&quot;/&gt;&lt;/object&gt;&lt;object type=&quot;3&quot; unique_id=&quot;14241&quot;&gt;&lt;property id=&quot;20148&quot; value=&quot;5&quot;/&gt;&lt;property id=&quot;20300&quot; value=&quot;Slide 8&quot;/&gt;&lt;property id=&quot;20301&quot; value=&quot;Các hành vi vi phạm giao thông&quot;/&gt;&lt;property id=&quot;20302&quot; value=&quot;0&quot;/&gt;&lt;property id=&quot;20303&quot; value=&quot;nguyễn thùy linh&quot;/&gt;&lt;property id=&quot;20307&quot; value=&quot;424&quot;/&gt;&lt;property id=&quot;20309&quot; value=&quot;12240&quot;/&gt;&lt;property id=&quot;20312&quot; value=&quot;0&quot;/&gt;&lt;property id=&quot;20601&quot; value=&quot;0&quot;/&gt;&lt;/object&gt;&lt;object type=&quot;3&quot; unique_id=&quot;14721&quot;&gt;&lt;property id=&quot;20148&quot; value=&quot;5&quot;/&gt;&lt;property id=&quot;20300&quot; value=&quot;Slide 10&quot;/&gt;&lt;property id=&quot;20301&quot; value=&quot;Cách vẽ&quot;/&gt;&lt;property id=&quot;20303&quot; value=&quot;-1&quot;/&gt;&lt;property id=&quot;20307&quot; value=&quot;430&quot;/&gt;&lt;property id=&quot;20309&quot; value=&quot;-1&quot;/&gt;&lt;/object&gt;&lt;object type=&quot;3&quot; unique_id=&quot;15375&quot;&gt;&lt;property id=&quot;20148&quot; value=&quot;5&quot;/&gt;&lt;property id=&quot;20300&quot; value=&quot;Slide 12&quot;/&gt;&lt;property id=&quot;20301&quot; value=&quot;Thực hành&quot;/&gt;&lt;property id=&quot;20303&quot; value=&quot;-1&quot;/&gt;&lt;property id=&quot;20307&quot; value=&quot;433&quot;/&gt;&lt;property id=&quot;20309&quot; value=&quot;-1&quot;/&gt;&lt;/object&gt;&lt;object type=&quot;3&quot; unique_id=&quot;15445&quot;&gt;&lt;property id=&quot;20148&quot; value=&quot;5&quot;/&gt;&lt;property id=&quot;20300&quot; value=&quot;Slide 13&quot;/&gt;&lt;property id=&quot;20301&quot; value=&quot;Dặn dò&quot;/&gt;&lt;property id=&quot;20303&quot; value=&quot;-1&quot;/&gt;&lt;property id=&quot;20307&quot; value=&quot;434&quot;/&gt;&lt;property id=&quot;20309&quot; value=&quot;-1&quot;/&gt;&lt;/object&gt;&lt;object type=&quot;3&quot; unique_id=&quot;15560&quot;&gt;&lt;property id=&quot;20148&quot; value=&quot;5&quot;/&gt;&lt;property id=&quot;20300&quot; value=&quot;Slide 11&quot;/&gt;&lt;property id=&quot;20301&quot; value=&quot;Tranh học sinh năm trước&quot;/&gt;&lt;property id=&quot;20303&quot; value=&quot;-1&quot;/&gt;&lt;property id=&quot;20307&quot; value=&quot;437&quot;/&gt;&lt;property id=&quot;20309&quot; value=&quot;-1&quot;/&gt;&lt;/object&gt;&lt;/object&gt;&lt;object type=&quot;8&quot; unique_id=&quot;10016&quot;&gt;&lt;/object&gt;&lt;object type=&quot;4&quot; unique_id=&quot;10065&quot;&gt;&lt;object type=&quot;5&quot; unique_id=&quot;12240&quot;&gt;&lt;property id=&quot;20000&quot; value=&quot;0&quot;/&gt;&lt;property id=&quot;20149&quot; value=&quot;nguyễn thùy linh&quot;/&gt;&lt;property id=&quot;20150&quot; value=&quot;giáo viên&quot;/&gt;&lt;property id=&quot;20151&quot; value=&quot;14643144_1693785837615620_215582346_n.jpg&quot;/&gt;&lt;property id=&quot;20153&quot; value=&quot;linhxumi123@gmail.com&quot;/&gt;&lt;property id=&quot;20159&quot; value=&quot;14672805_1693785774282293_1019657974_o.jpg&quot;/&gt;&lt;/object&gt;&lt;/object&gt;&lt;object type=&quot;10&quot; unique_id=&quot;10066&quot;&gt;&lt;object type=&quot;11&quot; unique_id=&quot;10067&quot;&gt;&lt;property id=&quot;20180&quot; value=&quot;1&quot;/&gt;&lt;property id=&quot;20181&quot; value=&quot;1&quot;/&gt;&lt;property id=&quot;20183&quot; value=&quot;1&quot;/&gt;&lt;/object&gt;&lt;object type=&quot;12&quot; unique_id=&quot;11174&quot;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246459482,E:\Bài thi e-lerning_pptx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8&quot;/&gt;&lt;lineCharCount val=&quot;26&quot;/&gt;&lt;lineCharCount val=&quot;25&quot;/&gt;&lt;lineCharCount val=&quot;23&quot;/&gt;&lt;lineCharCount val=&quot;25&quot;/&gt;&lt;lineCharCount val=&quot;26&quot;/&gt;&lt;lineCharCount val=&quot;7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13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1246459482,E:\Bài thi e-lerning_pptx\Media.ppcx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74AB018-37AF-4430-886F-C78E51067D2F}&quot;/&gt;&lt;isInvalidForFieldText val=&quot;0&quot;/&gt;&lt;Image&gt;&lt;filename val=&quot;E:\Linh_Elaerning\data\asimages\{674AB018-37AF-4430-886F-C78E51067D2F}_5.png&quot;/&gt;&lt;left val=&quot;-5&quot;/&gt;&lt;top val=&quot;-1&quot;/&gt;&lt;width val=&quot;730&quot;/&gt;&lt;height val=&quot;550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E76788A-CDDB-4594-B45D-C97A8EDF3DE8}&quot;/&gt;&lt;isInvalidForFieldText val=&quot;0&quot;/&gt;&lt;Image&gt;&lt;filename val=&quot;E:\Linh_Elaerning\data\asimages\{2E76788A-CDDB-4594-B45D-C97A8EDF3DE8}_5.png&quot;/&gt;&lt;left val=&quot;336&quot;/&gt;&lt;top val=&quot;51&quot;/&gt;&lt;width val=&quot;384&quot;/&gt;&lt;height val=&quot;258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14]]&gt;&lt;/SlideID&gt;&lt;/ChangeData&gt;"/>
  <p:tag name="MMPROD_ID" val="10014"/>
  <p:tag name="MMPROD_TYPE" val="10008"/>
  <p:tag name="MMPROD_DATA" val="&lt;property id=&quot;10026&quot; value=&quot;3&quot;/&gt;&lt;property id=&quot;10027&quot; value=&quot;Interaction10014&quot;/&gt;&lt;property id=&quot;10028&quot; value=&quot;0&quot;/&gt;&lt;property id=&quot;10063&quot; value=&quot;2&quot;/&gt;&lt;property id=&quot;10070&quot; value=&quot;an toàn giao  thông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2094254158,C:\Users\Admin\Downloads\Bài thi e-lerning_pptx\Media.ppcx"/>
  <p:tag name="MMPROD_PASSDATA" val="&lt;object type=&quot;10050&quot; unique_id=&quot;10016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17&quot;&gt;&lt;property id=&quot;10020&quot; value=&quot;3&quot;/&gt;&lt;property id=&quot;10021&quot; value=&quot;413&quot;/&gt;&lt;property id=&quot;10101&quot; value=&quot;[jumptoframe],Value=413,&quot;/&gt;&lt;property id=&quot;10102&quot; value=&quot;1&quot;/&gt;&lt;property id=&quot;10191&quot; value=&quot;-1&quot;/&gt;&lt;/object&gt;"/>
  <p:tag name="PPSNARRATION" val="6,1246459482,E:\Bài thi e-lerning_pptx\Media.ppcx"/>
  <p:tag name="MMPROD_ANSWERCOUNT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14"/>
  <p:tag name="MMPROD_ABSOLUTEPOSITIONID" val="100"/>
  <p:tag name="MMPROD_LASTVALUES" val="&lt;ChangeData&gt;&lt;Text&gt;&lt;![CDATA[có mấy loại phuwng tiện giao thông]]&gt;&lt;/Text&gt;&lt;FontSize&gt;&lt;![CDATA[2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3&quot;/&gt;&lt;lineCharCount val=&quot;25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14]]&gt;&lt;/SlideID&gt;&lt;/ChangeData&gt;"/>
  <p:tag name="MMPROD_ID" val="10014"/>
  <p:tag name="MMPROD_TYPE" val="10008"/>
  <p:tag name="MMPROD_DATA" val="&lt;property id=&quot;10026&quot; value=&quot;3&quot;/&gt;&lt;property id=&quot;10027&quot; value=&quot;Interaction10014&quot;/&gt;&lt;property id=&quot;10028&quot; value=&quot;0&quot;/&gt;&lt;property id=&quot;10063&quot; value=&quot;2&quot;/&gt;&lt;property id=&quot;10070&quot; value=&quot;an toàn giao  thông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2094254158,C:\Users\Admin\Downloads\Bài thi e-lerning_pptx\Media.ppcx"/>
  <p:tag name="MMPROD_PASSDATA" val="&lt;object type=&quot;10050&quot; unique_id=&quot;10016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17&quot;&gt;&lt;property id=&quot;10020&quot; value=&quot;3&quot;/&gt;&lt;property id=&quot;10021&quot; value=&quot;413&quot;/&gt;&lt;property id=&quot;10101&quot; value=&quot;[jumptoframe],Value=413,&quot;/&gt;&lt;property id=&quot;10102&quot; value=&quot;1&quot;/&gt;&lt;property id=&quot;10191&quot; value=&quot;-1&quot;/&gt;&lt;/object&gt;"/>
  <p:tag name="PPSNARRATION" val="6,1246459482,E:\Bài thi e-lerning_pptx\Media.ppcx"/>
  <p:tag name="MMPROD_ANSWERCOUNT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14"/>
  <p:tag name="MMPROD_ABSOLUTEPOSITIONID" val="100"/>
  <p:tag name="MMPROD_LASTVALUES" val="&lt;ChangeData&gt;&lt;Text&gt;&lt;![CDATA[có mấy loại phuwng tiện giao thông]]&gt;&lt;/Text&gt;&lt;FontSize&gt;&lt;![CDATA[2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3&quot;/&gt;&lt;lineCharCount val=&quot;25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2]]&gt;&lt;/Text&gt;&lt;FontSize&gt;&lt;![CDATA[14]]&gt;&lt;/FontSize&gt;&lt;Left&gt;&lt;![CDATA[68]]&gt;&lt;/Left&gt;&lt;Top&gt;&lt;![CDATA[128.25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41&quot;/&gt;&lt;lineCharCount val=&quot;28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246459482,E:\Bài thi e-lerning_pptx\Media.ppcx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2&quot;/&gt;&lt;lineCharCount val=&quot;12&quot;/&gt;&lt;lineCharCount val=&quot;27&quot;/&gt;&lt;lineCharCount val=&quot;45&quot;/&gt;&lt;lineCharCount val=&quot;5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246459482,E:\Bài thi e-lerning_pptx\Media.ppcx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6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246459482,E:\Bài thi e-lerning_pptx\Media.ppcx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6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246459482,E:\Bài thi e-lerning_pptx\Media.ppcx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6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246459482,E:\Bài thi e-lerning_pptx\Media.ppcx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246459482,E:\Bài thi e-lerning_pptx\Media.ppcx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28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246459482,E:\Bài thi e-lerning_pptx\Media.ppcx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246459482,E:\Bài thi e-lerning_pptx\Media.ppcx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1&quot;/&gt;&lt;lineCharCount val=&quot;37&quot;/&gt;&lt;lineCharCount val=&quot;1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246459482,E:\Bài thi e-lerning_pptx\Media.ppcx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1&quot;/&gt;&lt;lineCharCount val=&quot;37&quot;/&gt;&lt;lineCharCount val=&quot;12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8310</TotalTime>
  <Words>523</Words>
  <Application>Microsoft Office PowerPoint</Application>
  <PresentationFormat>On-screen Show (4:3)</PresentationFormat>
  <Paragraphs>65</Paragraphs>
  <Slides>21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TL NHÓM ĐÔI (2’) Có mấy loại hình giao thông và đó là những loại hình giao thông nào? Khi tham gia giao thông em cần làm gì?</vt:lpstr>
      <vt:lpstr>Có mấy loại hình giao thông và đó là những loại hình giao thông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</dc:title>
  <dc:creator>Vu, Nguyen Hanh</dc:creator>
  <cp:lastModifiedBy>admin</cp:lastModifiedBy>
  <cp:revision>909</cp:revision>
  <cp:lastPrinted>2013-08-13T08:30:27Z</cp:lastPrinted>
  <dcterms:created xsi:type="dcterms:W3CDTF">2012-11-13T04:23:40Z</dcterms:created>
  <dcterms:modified xsi:type="dcterms:W3CDTF">2024-05-24T11:32:23Z</dcterms:modified>
</cp:coreProperties>
</file>