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7" r:id="rId2"/>
    <p:sldId id="265" r:id="rId3"/>
    <p:sldId id="283" r:id="rId4"/>
    <p:sldId id="272" r:id="rId5"/>
    <p:sldId id="300" r:id="rId6"/>
    <p:sldId id="288" r:id="rId7"/>
    <p:sldId id="273" r:id="rId8"/>
    <p:sldId id="305" r:id="rId9"/>
    <p:sldId id="306" r:id="rId10"/>
    <p:sldId id="308" r:id="rId11"/>
    <p:sldId id="307" r:id="rId12"/>
    <p:sldId id="289" r:id="rId13"/>
    <p:sldId id="290" r:id="rId14"/>
    <p:sldId id="291" r:id="rId15"/>
    <p:sldId id="274" r:id="rId16"/>
    <p:sldId id="31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9" r:id="rId26"/>
    <p:sldId id="267" r:id="rId27"/>
  </p:sldIdLst>
  <p:sldSz cx="18288000" cy="10287000"/>
  <p:notesSz cx="6858000" cy="9144000"/>
  <p:embeddedFontLst>
    <p:embeddedFont>
      <p:font typeface="#9Slide07 FS Playlist Caps" panose="020B0604020202020204" charset="0"/>
      <p:regular r:id="rId29"/>
    </p:embeddedFont>
    <p:embeddedFont>
      <p:font typeface="#9Slide07 Pangolin" panose="020B0604020202020204" charset="0"/>
      <p:regular r:id="rId30"/>
    </p:embeddedFont>
    <p:embeddedFont>
      <p:font typeface="#9Slide07 SVNAppleberry" panose="02040603050506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58" autoAdjust="0"/>
  </p:normalViewPr>
  <p:slideViewPr>
    <p:cSldViewPr>
      <p:cViewPr varScale="1">
        <p:scale>
          <a:sx n="66" d="100"/>
          <a:sy n="66" d="100"/>
        </p:scale>
        <p:origin x="10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AD88D-34C1-4830-9BE4-3CADAC689050}" type="datetimeFigureOut">
              <a:rPr lang="en-US" smtClean="0"/>
              <a:t>14/12/2023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44E1-419E-48D1-ACE8-4CA9501D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nay”.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vươn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phán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nay.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bén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1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9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5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2D1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B18FFB-0AD9-9CD6-7DC7-06953A6BE1F0}"/>
              </a:ext>
            </a:extLst>
          </p:cNvPr>
          <p:cNvSpPr/>
          <p:nvPr/>
        </p:nvSpPr>
        <p:spPr>
          <a:xfrm>
            <a:off x="486414" y="2095501"/>
            <a:ext cx="5380986" cy="8061156"/>
          </a:xfrm>
          <a:custGeom>
            <a:avLst/>
            <a:gdLst/>
            <a:ahLst/>
            <a:cxnLst/>
            <a:rect l="l" t="t" r="r" b="b"/>
            <a:pathLst>
              <a:path w="3990663" h="6223255">
                <a:moveTo>
                  <a:pt x="0" y="0"/>
                </a:moveTo>
                <a:lnTo>
                  <a:pt x="3990662" y="0"/>
                </a:lnTo>
                <a:lnTo>
                  <a:pt x="3990662" y="6223256"/>
                </a:lnTo>
                <a:lnTo>
                  <a:pt x="0" y="622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8BB74C-898B-73FD-BDB7-5D4D09DFE10E}"/>
              </a:ext>
            </a:extLst>
          </p:cNvPr>
          <p:cNvGrpSpPr/>
          <p:nvPr/>
        </p:nvGrpSpPr>
        <p:grpSpPr>
          <a:xfrm>
            <a:off x="6248400" y="3086100"/>
            <a:ext cx="11369634" cy="2971800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D05E909-8FF0-016B-2A9D-2FDED9F88BF2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E55984-ADAC-65DB-51B3-163DD7791B31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34">
            <a:extLst>
              <a:ext uri="{FF2B5EF4-FFF2-40B4-BE49-F238E27FC236}">
                <a16:creationId xmlns:a16="http://schemas.microsoft.com/office/drawing/2014/main" id="{976EF302-67AE-7E49-DE82-811EF74508CE}"/>
              </a:ext>
            </a:extLst>
          </p:cNvPr>
          <p:cNvSpPr/>
          <p:nvPr/>
        </p:nvSpPr>
        <p:spPr>
          <a:xfrm rot="-638624" flipV="1">
            <a:off x="16511005" y="2476715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0" y="1188699"/>
                </a:moveTo>
                <a:lnTo>
                  <a:pt x="644058" y="1188699"/>
                </a:lnTo>
                <a:lnTo>
                  <a:pt x="644058" y="0"/>
                </a:lnTo>
                <a:lnTo>
                  <a:pt x="0" y="0"/>
                </a:lnTo>
                <a:lnTo>
                  <a:pt x="0" y="11886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0923DA1A-07F7-7393-C915-5431DAFC779D}"/>
              </a:ext>
            </a:extLst>
          </p:cNvPr>
          <p:cNvSpPr/>
          <p:nvPr/>
        </p:nvSpPr>
        <p:spPr>
          <a:xfrm rot="-843105" flipH="1">
            <a:off x="6078272" y="8709103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644058" y="0"/>
                </a:moveTo>
                <a:lnTo>
                  <a:pt x="0" y="0"/>
                </a:lnTo>
                <a:lnTo>
                  <a:pt x="0" y="1188699"/>
                </a:lnTo>
                <a:lnTo>
                  <a:pt x="644058" y="1188699"/>
                </a:lnTo>
                <a:lnTo>
                  <a:pt x="6440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38E38-41BB-DCA1-E48F-36EDC4344F54}"/>
              </a:ext>
            </a:extLst>
          </p:cNvPr>
          <p:cNvSpPr txBox="1"/>
          <p:nvPr/>
        </p:nvSpPr>
        <p:spPr>
          <a:xfrm>
            <a:off x="6857001" y="4039225"/>
            <a:ext cx="10761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C46A54-EA24-D91A-610E-327778D0D298}"/>
              </a:ext>
            </a:extLst>
          </p:cNvPr>
          <p:cNvSpPr/>
          <p:nvPr/>
        </p:nvSpPr>
        <p:spPr>
          <a:xfrm>
            <a:off x="3124200" y="1028700"/>
            <a:ext cx="14691732" cy="8561350"/>
          </a:xfrm>
          <a:prstGeom prst="roundRect">
            <a:avLst/>
          </a:prstGeom>
          <a:solidFill>
            <a:srgbClr val="FAF9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guyên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394506F-FC5D-47D0-CDD0-781C2AA54F12}"/>
              </a:ext>
            </a:extLst>
          </p:cNvPr>
          <p:cNvSpPr/>
          <p:nvPr/>
        </p:nvSpPr>
        <p:spPr>
          <a:xfrm>
            <a:off x="-1600200" y="3543300"/>
            <a:ext cx="4953000" cy="6501625"/>
          </a:xfrm>
          <a:custGeom>
            <a:avLst/>
            <a:gdLst/>
            <a:ahLst/>
            <a:cxnLst/>
            <a:rect l="l" t="t" r="r" b="b"/>
            <a:pathLst>
              <a:path w="3533584" h="4114800">
                <a:moveTo>
                  <a:pt x="0" y="0"/>
                </a:moveTo>
                <a:lnTo>
                  <a:pt x="3533584" y="0"/>
                </a:lnTo>
                <a:lnTo>
                  <a:pt x="3533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4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F88FD-47C8-9493-AE82-F1115340F740}"/>
              </a:ext>
            </a:extLst>
          </p:cNvPr>
          <p:cNvSpPr/>
          <p:nvPr/>
        </p:nvSpPr>
        <p:spPr>
          <a:xfrm>
            <a:off x="3042424" y="1316182"/>
            <a:ext cx="14096999" cy="2585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200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SVĐ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 (1989)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A68572-ADF9-E6C0-A8A8-C62CAF6F91DB}"/>
              </a:ext>
            </a:extLst>
          </p:cNvPr>
          <p:cNvSpPr/>
          <p:nvPr/>
        </p:nvSpPr>
        <p:spPr>
          <a:xfrm>
            <a:off x="3042424" y="4381500"/>
            <a:ext cx="14096999" cy="29163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82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(2022)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AA78AA-01B4-068C-65E3-C60FB635AFB3}"/>
              </a:ext>
            </a:extLst>
          </p:cNvPr>
          <p:cNvSpPr/>
          <p:nvPr/>
        </p:nvSpPr>
        <p:spPr>
          <a:xfrm>
            <a:off x="3038959" y="7658100"/>
            <a:ext cx="14097000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762D8F-1213-582A-A5E8-9BF0BC5A92E6}"/>
              </a:ext>
            </a:extLst>
          </p:cNvPr>
          <p:cNvSpPr/>
          <p:nvPr/>
        </p:nvSpPr>
        <p:spPr>
          <a:xfrm>
            <a:off x="457200" y="1866900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Thực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hành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bước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3BADE4A-E2E4-4002-2357-1A63D1AF1699}"/>
              </a:ext>
            </a:extLst>
          </p:cNvPr>
          <p:cNvSpPr/>
          <p:nvPr/>
        </p:nvSpPr>
        <p:spPr>
          <a:xfrm>
            <a:off x="24245" y="3848100"/>
            <a:ext cx="8401942" cy="6598353"/>
          </a:xfrm>
          <a:custGeom>
            <a:avLst/>
            <a:gdLst/>
            <a:ahLst/>
            <a:cxnLst/>
            <a:rect l="l" t="t" r="r" b="b"/>
            <a:pathLst>
              <a:path w="5952694" h="4114800">
                <a:moveTo>
                  <a:pt x="0" y="0"/>
                </a:moveTo>
                <a:lnTo>
                  <a:pt x="5952695" y="0"/>
                </a:lnTo>
                <a:lnTo>
                  <a:pt x="5952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478099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49B07A6-E3D0-7A20-6975-9F732CD293A4}"/>
              </a:ext>
            </a:extLst>
          </p:cNvPr>
          <p:cNvSpPr/>
          <p:nvPr/>
        </p:nvSpPr>
        <p:spPr>
          <a:xfrm>
            <a:off x="1752600" y="1409700"/>
            <a:ext cx="15163800" cy="7126986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C20DE-0BDF-6309-718F-FD59E474A99D}"/>
              </a:ext>
            </a:extLst>
          </p:cNvPr>
          <p:cNvSpPr txBox="1"/>
          <p:nvPr/>
        </p:nvSpPr>
        <p:spPr>
          <a:xfrm>
            <a:off x="3200400" y="43815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DF1A3-9007-B6FC-1FC1-CD240CA42637}"/>
              </a:ext>
            </a:extLst>
          </p:cNvPr>
          <p:cNvSpPr txBox="1"/>
          <p:nvPr/>
        </p:nvSpPr>
        <p:spPr>
          <a:xfrm>
            <a:off x="8420100" y="438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0B71-16EE-B796-0CE9-B9D8CF848D5E}"/>
              </a:ext>
            </a:extLst>
          </p:cNvPr>
          <p:cNvSpPr txBox="1"/>
          <p:nvPr/>
        </p:nvSpPr>
        <p:spPr>
          <a:xfrm>
            <a:off x="13669617" y="3848100"/>
            <a:ext cx="182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C788CA-BF02-A98F-5471-F85EDF50C6F2}"/>
              </a:ext>
            </a:extLst>
          </p:cNvPr>
          <p:cNvGrpSpPr/>
          <p:nvPr/>
        </p:nvGrpSpPr>
        <p:grpSpPr>
          <a:xfrm>
            <a:off x="1447800" y="2628900"/>
            <a:ext cx="5867400" cy="6781800"/>
            <a:chOff x="3211277" y="2859351"/>
            <a:chExt cx="5040255" cy="522060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F857796-F6C2-E310-7BD6-1D7DB937B3FE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821B340-85A8-6EA0-2216-888497517AF9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6BB1CF-920C-DD33-B574-20A1A6FC6A46}"/>
              </a:ext>
            </a:extLst>
          </p:cNvPr>
          <p:cNvGrpSpPr/>
          <p:nvPr/>
        </p:nvGrpSpPr>
        <p:grpSpPr>
          <a:xfrm>
            <a:off x="9296400" y="2628900"/>
            <a:ext cx="5867400" cy="6781800"/>
            <a:chOff x="3211277" y="2859351"/>
            <a:chExt cx="5040255" cy="522060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D0E468A-81E0-D16B-0EE2-977CFBC0F119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F79AB83-ADAC-32FD-AB9F-D768084293AD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DD0BBE-02C6-1B1F-C148-742891AAD1AC}"/>
              </a:ext>
            </a:extLst>
          </p:cNvPr>
          <p:cNvSpPr txBox="1"/>
          <p:nvPr/>
        </p:nvSpPr>
        <p:spPr>
          <a:xfrm>
            <a:off x="1987709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A4622-3ADB-A0F0-A687-7B040E0A958F}"/>
              </a:ext>
            </a:extLst>
          </p:cNvPr>
          <p:cNvSpPr txBox="1"/>
          <p:nvPr/>
        </p:nvSpPr>
        <p:spPr>
          <a:xfrm>
            <a:off x="9829800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1C888-4B9B-CC8B-DE7A-DFA97B54FF88}"/>
              </a:ext>
            </a:extLst>
          </p:cNvPr>
          <p:cNvGrpSpPr/>
          <p:nvPr/>
        </p:nvGrpSpPr>
        <p:grpSpPr>
          <a:xfrm>
            <a:off x="6142376" y="3248153"/>
            <a:ext cx="6096002" cy="4832093"/>
            <a:chOff x="6096000" y="3543300"/>
            <a:chExt cx="5095303" cy="411480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E393227-55A1-22B6-30F8-177D9D1D8AF9}"/>
                </a:ext>
              </a:extLst>
            </p:cNvPr>
            <p:cNvSpPr/>
            <p:nvPr/>
          </p:nvSpPr>
          <p:spPr>
            <a:xfrm>
              <a:off x="60960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44775CB-E27D-1895-0C88-820794BB41C5}"/>
                </a:ext>
              </a:extLst>
            </p:cNvPr>
            <p:cNvSpPr/>
            <p:nvPr/>
          </p:nvSpPr>
          <p:spPr>
            <a:xfrm flipH="1">
              <a:off x="83058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A03193-171D-1280-335D-9C7F2C8348E6}"/>
              </a:ext>
            </a:extLst>
          </p:cNvPr>
          <p:cNvSpPr txBox="1"/>
          <p:nvPr/>
        </p:nvSpPr>
        <p:spPr>
          <a:xfrm>
            <a:off x="12496799" y="6515100"/>
            <a:ext cx="5237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1F244-54C6-C778-46ED-63A7E4F180C9}"/>
              </a:ext>
            </a:extLst>
          </p:cNvPr>
          <p:cNvSpPr txBox="1"/>
          <p:nvPr/>
        </p:nvSpPr>
        <p:spPr>
          <a:xfrm>
            <a:off x="901142" y="2782959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9ED50-19E1-BDC0-4084-12A46CE08F31}"/>
              </a:ext>
            </a:extLst>
          </p:cNvPr>
          <p:cNvSpPr txBox="1"/>
          <p:nvPr/>
        </p:nvSpPr>
        <p:spPr>
          <a:xfrm>
            <a:off x="12496800" y="2971543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7CD8E-362E-474F-8DF7-E02E5ACCD432}"/>
              </a:ext>
            </a:extLst>
          </p:cNvPr>
          <p:cNvSpPr txBox="1"/>
          <p:nvPr/>
        </p:nvSpPr>
        <p:spPr>
          <a:xfrm>
            <a:off x="901142" y="5423482"/>
            <a:ext cx="498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than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B4264-5A92-12D3-8E93-1BD27B101675}"/>
              </a:ext>
            </a:extLst>
          </p:cNvPr>
          <p:cNvSpPr txBox="1"/>
          <p:nvPr/>
        </p:nvSpPr>
        <p:spPr>
          <a:xfrm>
            <a:off x="12496800" y="5279478"/>
            <a:ext cx="523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70DB7-93B9-9A33-A8F0-F5AEA6C86D02}"/>
              </a:ext>
            </a:extLst>
          </p:cNvPr>
          <p:cNvSpPr txBox="1"/>
          <p:nvPr/>
        </p:nvSpPr>
        <p:spPr>
          <a:xfrm>
            <a:off x="901142" y="6901506"/>
            <a:ext cx="4893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3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BF7AB-B3F3-8532-4F15-1A7014A2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072282"/>
            <a:ext cx="5419982" cy="776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D49F-F1B6-0039-B641-BBEBE1E6154A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8A8E4-6DA4-68DB-5AE9-0793F7D15850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B5FBC1-4DFD-525C-AB6D-67D764C48C7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ABB42-55BD-68DE-C8A8-E83E8C8FB292}"/>
              </a:ext>
            </a:extLst>
          </p:cNvPr>
          <p:cNvSpPr txBox="1"/>
          <p:nvPr/>
        </p:nvSpPr>
        <p:spPr>
          <a:xfrm>
            <a:off x="1866900" y="3314700"/>
            <a:ext cx="7658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485900" y="3619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17073" y="4081671"/>
            <a:ext cx="1592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1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371600" y="4000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3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69E44-4B58-17C3-6D72-E38B7461D950}"/>
              </a:ext>
            </a:extLst>
          </p:cNvPr>
          <p:cNvGrpSpPr/>
          <p:nvPr/>
        </p:nvGrpSpPr>
        <p:grpSpPr>
          <a:xfrm>
            <a:off x="520472" y="-6419"/>
            <a:ext cx="17449800" cy="9497177"/>
            <a:chOff x="381000" y="271332"/>
            <a:chExt cx="17449800" cy="9497177"/>
          </a:xfrm>
        </p:grpSpPr>
        <p:sp>
          <p:nvSpPr>
            <p:cNvPr id="2" name="Freeform 2"/>
            <p:cNvSpPr/>
            <p:nvPr/>
          </p:nvSpPr>
          <p:spPr>
            <a:xfrm>
              <a:off x="381000" y="271332"/>
              <a:ext cx="17449800" cy="9497177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492EE2E-6A88-B7E5-7FE4-46D8D283416B}"/>
                </a:ext>
              </a:extLst>
            </p:cNvPr>
            <p:cNvSpPr/>
            <p:nvPr/>
          </p:nvSpPr>
          <p:spPr>
            <a:xfrm>
              <a:off x="2812537" y="1310308"/>
              <a:ext cx="13304993" cy="7262191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Freeform 3"/>
          <p:cNvSpPr/>
          <p:nvPr/>
        </p:nvSpPr>
        <p:spPr>
          <a:xfrm>
            <a:off x="666414" y="7006799"/>
            <a:ext cx="2152749" cy="2773268"/>
          </a:xfrm>
          <a:custGeom>
            <a:avLst/>
            <a:gdLst/>
            <a:ahLst/>
            <a:cxnLst/>
            <a:rect l="l" t="t" r="r" b="b"/>
            <a:pathLst>
              <a:path w="2152749" h="2773268">
                <a:moveTo>
                  <a:pt x="0" y="0"/>
                </a:moveTo>
                <a:lnTo>
                  <a:pt x="2152749" y="0"/>
                </a:lnTo>
                <a:lnTo>
                  <a:pt x="2152749" y="2773268"/>
                </a:lnTo>
                <a:lnTo>
                  <a:pt x="0" y="2773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4240" y="0"/>
            <a:ext cx="2026756" cy="2779840"/>
          </a:xfrm>
          <a:custGeom>
            <a:avLst/>
            <a:gdLst/>
            <a:ahLst/>
            <a:cxnLst/>
            <a:rect l="l" t="t" r="r" b="b"/>
            <a:pathLst>
              <a:path w="2026756" h="2779840">
                <a:moveTo>
                  <a:pt x="0" y="0"/>
                </a:moveTo>
                <a:lnTo>
                  <a:pt x="2026755" y="0"/>
                </a:lnTo>
                <a:lnTo>
                  <a:pt x="2026755" y="2779840"/>
                </a:lnTo>
                <a:lnTo>
                  <a:pt x="0" y="277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78056">
            <a:off x="-902014" y="5227779"/>
            <a:ext cx="4931306" cy="4491971"/>
          </a:xfrm>
          <a:custGeom>
            <a:avLst/>
            <a:gdLst/>
            <a:ahLst/>
            <a:cxnLst/>
            <a:rect l="l" t="t" r="r" b="b"/>
            <a:pathLst>
              <a:path w="4931306" h="4491971">
                <a:moveTo>
                  <a:pt x="0" y="0"/>
                </a:moveTo>
                <a:lnTo>
                  <a:pt x="4931306" y="0"/>
                </a:lnTo>
                <a:lnTo>
                  <a:pt x="4931306" y="4491971"/>
                </a:lnTo>
                <a:lnTo>
                  <a:pt x="0" y="44919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51346" y="8393433"/>
            <a:ext cx="3959845" cy="1907925"/>
          </a:xfrm>
          <a:custGeom>
            <a:avLst/>
            <a:gdLst/>
            <a:ahLst/>
            <a:cxnLst/>
            <a:rect l="l" t="t" r="r" b="b"/>
            <a:pathLst>
              <a:path w="3959845" h="1907925">
                <a:moveTo>
                  <a:pt x="0" y="0"/>
                </a:moveTo>
                <a:lnTo>
                  <a:pt x="3959844" y="0"/>
                </a:lnTo>
                <a:lnTo>
                  <a:pt x="3959844" y="1907925"/>
                </a:lnTo>
                <a:lnTo>
                  <a:pt x="0" y="1907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03402">
            <a:off x="161223" y="93489"/>
            <a:ext cx="1271000" cy="2337960"/>
          </a:xfrm>
          <a:custGeom>
            <a:avLst/>
            <a:gdLst/>
            <a:ahLst/>
            <a:cxnLst/>
            <a:rect l="l" t="t" r="r" b="b"/>
            <a:pathLst>
              <a:path w="1271000" h="2337960">
                <a:moveTo>
                  <a:pt x="0" y="0"/>
                </a:moveTo>
                <a:lnTo>
                  <a:pt x="1271000" y="0"/>
                </a:lnTo>
                <a:lnTo>
                  <a:pt x="1271000" y="2337959"/>
                </a:lnTo>
                <a:lnTo>
                  <a:pt x="0" y="2337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36413" y="3533054"/>
            <a:ext cx="6050509" cy="1134470"/>
          </a:xfrm>
          <a:custGeom>
            <a:avLst/>
            <a:gdLst/>
            <a:ahLst/>
            <a:cxnLst/>
            <a:rect l="l" t="t" r="r" b="b"/>
            <a:pathLst>
              <a:path w="6050509" h="1134470">
                <a:moveTo>
                  <a:pt x="0" y="0"/>
                </a:moveTo>
                <a:lnTo>
                  <a:pt x="6050508" y="0"/>
                </a:lnTo>
                <a:lnTo>
                  <a:pt x="6050508" y="1134471"/>
                </a:lnTo>
                <a:lnTo>
                  <a:pt x="0" y="1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30049" y="1310308"/>
            <a:ext cx="12263238" cy="2012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Bài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5: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Những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câu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chuyện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hài</a:t>
            </a:r>
            <a:endParaRPr lang="en-US" sz="6143" dirty="0">
              <a:solidFill>
                <a:srgbClr val="C6AA33"/>
              </a:solidFill>
              <a:latin typeface="#9Slide07 FS Playlist Caps" pitchFamily="2" charset="0"/>
            </a:endParaRPr>
          </a:p>
          <a:p>
            <a:pPr algn="ctr">
              <a:lnSpc>
                <a:spcPts val="8600"/>
              </a:lnSpc>
            </a:pP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Tiết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63,64,65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67901" y="3771900"/>
            <a:ext cx="5352510" cy="67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7"/>
              </a:lnSpc>
            </a:pPr>
            <a:r>
              <a:rPr lang="en-US" sz="7200" dirty="0" err="1">
                <a:solidFill>
                  <a:srgbClr val="FAF9F5"/>
                </a:solidFill>
                <a:latin typeface="#9Slide07 SVNAppleberry" panose="02040603050506020204" pitchFamily="18" charset="0"/>
              </a:rPr>
              <a:t>Viết</a:t>
            </a:r>
            <a:endParaRPr lang="en-US" sz="7200" dirty="0">
              <a:solidFill>
                <a:srgbClr val="FAF9F5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6DFFDF5-C1AF-336B-567F-293743B51F9D}"/>
              </a:ext>
            </a:extLst>
          </p:cNvPr>
          <p:cNvSpPr txBox="1"/>
          <p:nvPr/>
        </p:nvSpPr>
        <p:spPr>
          <a:xfrm>
            <a:off x="3165989" y="5079194"/>
            <a:ext cx="1230947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nghị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vấn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sống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(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thói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xấu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xã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hội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đại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03218" y="4229100"/>
            <a:ext cx="1592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2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279724-2105-7C33-204F-5AF1007CD446}"/>
              </a:ext>
            </a:extLst>
          </p:cNvPr>
          <p:cNvSpPr/>
          <p:nvPr/>
        </p:nvSpPr>
        <p:spPr>
          <a:xfrm>
            <a:off x="990600" y="2674054"/>
            <a:ext cx="1790700" cy="6553200"/>
          </a:xfrm>
          <a:custGeom>
            <a:avLst/>
            <a:gdLst/>
            <a:ahLst/>
            <a:cxnLst/>
            <a:rect l="l" t="t" r="r" b="b"/>
            <a:pathLst>
              <a:path w="1887664" h="4114800">
                <a:moveTo>
                  <a:pt x="0" y="0"/>
                </a:moveTo>
                <a:lnTo>
                  <a:pt x="1887664" y="0"/>
                </a:lnTo>
                <a:lnTo>
                  <a:pt x="1887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DFC9-EBC7-45BE-DF2B-9664611416AA}"/>
              </a:ext>
            </a:extLst>
          </p:cNvPr>
          <p:cNvSpPr txBox="1"/>
          <p:nvPr/>
        </p:nvSpPr>
        <p:spPr>
          <a:xfrm>
            <a:off x="3276600" y="2857500"/>
            <a:ext cx="1409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B619D-0256-DB91-24C5-48803BD49BC7}"/>
              </a:ext>
            </a:extLst>
          </p:cNvPr>
          <p:cNvSpPr txBox="1"/>
          <p:nvPr/>
        </p:nvSpPr>
        <p:spPr>
          <a:xfrm>
            <a:off x="762000" y="1485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23FB5B6-D01C-2E73-CF57-465268B5C305}"/>
              </a:ext>
            </a:extLst>
          </p:cNvPr>
          <p:cNvSpPr/>
          <p:nvPr/>
        </p:nvSpPr>
        <p:spPr>
          <a:xfrm rot="16200000">
            <a:off x="6248400" y="3695700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95FFB-CD30-EF71-0D23-BC3587244235}"/>
              </a:ext>
            </a:extLst>
          </p:cNvPr>
          <p:cNvSpPr txBox="1"/>
          <p:nvPr/>
        </p:nvSpPr>
        <p:spPr>
          <a:xfrm>
            <a:off x="11277600" y="348864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D77BA-75A9-3F1C-802D-DDA3AB90761D}"/>
              </a:ext>
            </a:extLst>
          </p:cNvPr>
          <p:cNvSpPr txBox="1"/>
          <p:nvPr/>
        </p:nvSpPr>
        <p:spPr>
          <a:xfrm>
            <a:off x="11277600" y="69723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7EF59-A938-2743-FFDC-7AADCE74519C}"/>
              </a:ext>
            </a:extLst>
          </p:cNvPr>
          <p:cNvSpPr txBox="1"/>
          <p:nvPr/>
        </p:nvSpPr>
        <p:spPr>
          <a:xfrm>
            <a:off x="609600" y="4369547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20F2A-4131-6E49-D989-DB15D29F7B8A}"/>
              </a:ext>
            </a:extLst>
          </p:cNvPr>
          <p:cNvSpPr txBox="1"/>
          <p:nvPr/>
        </p:nvSpPr>
        <p:spPr>
          <a:xfrm>
            <a:off x="762000" y="1380068"/>
            <a:ext cx="1714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529AC-0CF0-DBA6-5511-A9FDB72BA858}"/>
              </a:ext>
            </a:extLst>
          </p:cNvPr>
          <p:cNvSpPr txBox="1"/>
          <p:nvPr/>
        </p:nvSpPr>
        <p:spPr>
          <a:xfrm>
            <a:off x="1066800" y="4914290"/>
            <a:ext cx="579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005EF43-496F-8FEF-E554-4A8FB070BDDF}"/>
              </a:ext>
            </a:extLst>
          </p:cNvPr>
          <p:cNvSpPr/>
          <p:nvPr/>
        </p:nvSpPr>
        <p:spPr>
          <a:xfrm>
            <a:off x="7044612" y="4000500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5F248-41E4-C70E-2B8C-44EA554D7AD6}"/>
              </a:ext>
            </a:extLst>
          </p:cNvPr>
          <p:cNvSpPr txBox="1"/>
          <p:nvPr/>
        </p:nvSpPr>
        <p:spPr>
          <a:xfrm>
            <a:off x="11506200" y="4229100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63A27-520E-631C-1FF8-C5C0CA503027}"/>
              </a:ext>
            </a:extLst>
          </p:cNvPr>
          <p:cNvSpPr txBox="1"/>
          <p:nvPr/>
        </p:nvSpPr>
        <p:spPr>
          <a:xfrm>
            <a:off x="3810000" y="8183657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IV.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Luyện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tập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842186D-F57E-B695-37A1-3E316441B3BE}"/>
              </a:ext>
            </a:extLst>
          </p:cNvPr>
          <p:cNvSpPr/>
          <p:nvPr/>
        </p:nvSpPr>
        <p:spPr>
          <a:xfrm>
            <a:off x="533400" y="3744616"/>
            <a:ext cx="6440342" cy="5723854"/>
          </a:xfrm>
          <a:custGeom>
            <a:avLst/>
            <a:gdLst/>
            <a:ahLst/>
            <a:cxnLst/>
            <a:rect l="l" t="t" r="r" b="b"/>
            <a:pathLst>
              <a:path w="2694821" h="2395022">
                <a:moveTo>
                  <a:pt x="0" y="0"/>
                </a:moveTo>
                <a:lnTo>
                  <a:pt x="2694822" y="0"/>
                </a:lnTo>
                <a:lnTo>
                  <a:pt x="2694822" y="2395023"/>
                </a:lnTo>
                <a:lnTo>
                  <a:pt x="0" y="2395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154864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;p25">
            <a:extLst>
              <a:ext uri="{FF2B5EF4-FFF2-40B4-BE49-F238E27FC236}">
                <a16:creationId xmlns:a16="http://schemas.microsoft.com/office/drawing/2014/main" id="{6E588667-CC35-76BC-3AE4-9FE212C46553}"/>
              </a:ext>
            </a:extLst>
          </p:cNvPr>
          <p:cNvSpPr txBox="1"/>
          <p:nvPr/>
        </p:nvSpPr>
        <p:spPr>
          <a:xfrm>
            <a:off x="593653" y="807464"/>
            <a:ext cx="1722120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Chia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lớp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thành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Mỗi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cho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phản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đối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vấn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đời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gian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ý: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15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phút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B2904B9-3FD9-DE2A-CBAB-73810050ED7A}"/>
              </a:ext>
            </a:extLst>
          </p:cNvPr>
          <p:cNvSpPr/>
          <p:nvPr/>
        </p:nvSpPr>
        <p:spPr>
          <a:xfrm>
            <a:off x="5715000" y="5143500"/>
            <a:ext cx="6294149" cy="4114800"/>
          </a:xfrm>
          <a:custGeom>
            <a:avLst/>
            <a:gdLst/>
            <a:ahLst/>
            <a:cxnLst/>
            <a:rect l="l" t="t" r="r" b="b"/>
            <a:pathLst>
              <a:path w="6294149" h="4114800">
                <a:moveTo>
                  <a:pt x="0" y="0"/>
                </a:moveTo>
                <a:lnTo>
                  <a:pt x="6294149" y="0"/>
                </a:lnTo>
                <a:lnTo>
                  <a:pt x="62941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Google Shape;373;p25">
            <a:extLst>
              <a:ext uri="{FF2B5EF4-FFF2-40B4-BE49-F238E27FC236}">
                <a16:creationId xmlns:a16="http://schemas.microsoft.com/office/drawing/2014/main" id="{64866993-124F-1300-8904-9F9D79D9782E}"/>
              </a:ext>
            </a:extLst>
          </p:cNvPr>
          <p:cNvSpPr txBox="1"/>
          <p:nvPr/>
        </p:nvSpPr>
        <p:spPr>
          <a:xfrm>
            <a:off x="86591" y="6875318"/>
            <a:ext cx="59969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1,2: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thói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nhác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hay than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vãn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Google Shape;373;p25">
            <a:extLst>
              <a:ext uri="{FF2B5EF4-FFF2-40B4-BE49-F238E27FC236}">
                <a16:creationId xmlns:a16="http://schemas.microsoft.com/office/drawing/2014/main" id="{DB060067-CBEC-5508-3F54-A7C0A3286C68}"/>
              </a:ext>
            </a:extLst>
          </p:cNvPr>
          <p:cNvSpPr txBox="1"/>
          <p:nvPr/>
        </p:nvSpPr>
        <p:spPr>
          <a:xfrm>
            <a:off x="11811000" y="4998188"/>
            <a:ext cx="5996926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3,4: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lối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ảo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người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đang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theo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đuổi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27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66800" y="2857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Google Shape;373;p25">
            <a:extLst>
              <a:ext uri="{FF2B5EF4-FFF2-40B4-BE49-F238E27FC236}">
                <a16:creationId xmlns:a16="http://schemas.microsoft.com/office/drawing/2014/main" id="{42525340-1872-BA7A-4F12-64AA2B34B69A}"/>
              </a:ext>
            </a:extLst>
          </p:cNvPr>
          <p:cNvSpPr txBox="1"/>
          <p:nvPr/>
        </p:nvSpPr>
        <p:spPr>
          <a:xfrm>
            <a:off x="6019800" y="3771900"/>
            <a:ext cx="115062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Lựa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35060" y="3314700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I.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Giới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thiệu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kiểu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0DC0D6F-2BF3-F0AB-AD8F-031765AE2089}"/>
              </a:ext>
            </a:extLst>
          </p:cNvPr>
          <p:cNvSpPr/>
          <p:nvPr/>
        </p:nvSpPr>
        <p:spPr>
          <a:xfrm>
            <a:off x="-304800" y="3569999"/>
            <a:ext cx="7653042" cy="6296439"/>
          </a:xfrm>
          <a:custGeom>
            <a:avLst/>
            <a:gdLst/>
            <a:ahLst/>
            <a:cxnLst/>
            <a:rect l="l" t="t" r="r" b="b"/>
            <a:pathLst>
              <a:path w="9710442" h="8229600">
                <a:moveTo>
                  <a:pt x="0" y="0"/>
                </a:moveTo>
                <a:lnTo>
                  <a:pt x="9710442" y="0"/>
                </a:lnTo>
                <a:lnTo>
                  <a:pt x="97104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35870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1F5964-7254-9FEA-E880-F4CF190A6045}"/>
              </a:ext>
            </a:extLst>
          </p:cNvPr>
          <p:cNvSpPr txBox="1">
            <a:spLocks/>
          </p:cNvSpPr>
          <p:nvPr/>
        </p:nvSpPr>
        <p:spPr>
          <a:xfrm>
            <a:off x="3505200" y="2324099"/>
            <a:ext cx="12725400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78309BC-FF75-9204-6C7F-89F104E1EBA4}"/>
              </a:ext>
            </a:extLst>
          </p:cNvPr>
          <p:cNvSpPr/>
          <p:nvPr/>
        </p:nvSpPr>
        <p:spPr>
          <a:xfrm rot="5400000">
            <a:off x="-1190521" y="4668012"/>
            <a:ext cx="7315200" cy="950976"/>
          </a:xfrm>
          <a:custGeom>
            <a:avLst/>
            <a:gdLst/>
            <a:ahLst/>
            <a:cxnLst/>
            <a:rect l="l" t="t" r="r" b="b"/>
            <a:pathLst>
              <a:path w="7315200" h="950976">
                <a:moveTo>
                  <a:pt x="0" y="0"/>
                </a:moveTo>
                <a:lnTo>
                  <a:pt x="7315200" y="0"/>
                </a:lnTo>
                <a:lnTo>
                  <a:pt x="7315200" y="950976"/>
                </a:lnTo>
                <a:lnTo>
                  <a:pt x="0" y="95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18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A1A893C-8D6D-3A37-8D15-9585D6F113DA}"/>
              </a:ext>
            </a:extLst>
          </p:cNvPr>
          <p:cNvSpPr/>
          <p:nvPr/>
        </p:nvSpPr>
        <p:spPr>
          <a:xfrm>
            <a:off x="6553200" y="3399183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8" y="0"/>
                </a:lnTo>
                <a:lnTo>
                  <a:pt x="4172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4BA2F-4345-02BD-0C74-E3EF5ADCD070}"/>
              </a:ext>
            </a:extLst>
          </p:cNvPr>
          <p:cNvSpPr txBox="1"/>
          <p:nvPr/>
        </p:nvSpPr>
        <p:spPr>
          <a:xfrm>
            <a:off x="4724400" y="22479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25D2E-7A00-797C-E1DD-77C1FBA46349}"/>
              </a:ext>
            </a:extLst>
          </p:cNvPr>
          <p:cNvSpPr txBox="1"/>
          <p:nvPr/>
        </p:nvSpPr>
        <p:spPr>
          <a:xfrm>
            <a:off x="11430000" y="4838700"/>
            <a:ext cx="575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B84CD-6408-08BF-A58A-FCC9C486C6AF}"/>
              </a:ext>
            </a:extLst>
          </p:cNvPr>
          <p:cNvSpPr txBox="1"/>
          <p:nvPr/>
        </p:nvSpPr>
        <p:spPr>
          <a:xfrm>
            <a:off x="237476" y="3902957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05D66-F12D-EE79-8215-DFE664F8E234}"/>
              </a:ext>
            </a:extLst>
          </p:cNvPr>
          <p:cNvSpPr txBox="1"/>
          <p:nvPr/>
        </p:nvSpPr>
        <p:spPr>
          <a:xfrm>
            <a:off x="3562350" y="7513983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4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Phân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tích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tham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khảo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B5E7244-B61E-6FA8-33AE-24C472D6C0BB}"/>
              </a:ext>
            </a:extLst>
          </p:cNvPr>
          <p:cNvSpPr/>
          <p:nvPr/>
        </p:nvSpPr>
        <p:spPr>
          <a:xfrm>
            <a:off x="-63544" y="4152900"/>
            <a:ext cx="7694275" cy="588612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802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6D814F-DF8E-26FC-A680-B021D2A1C3B1}"/>
              </a:ext>
            </a:extLst>
          </p:cNvPr>
          <p:cNvSpPr txBox="1"/>
          <p:nvPr/>
        </p:nvSpPr>
        <p:spPr>
          <a:xfrm>
            <a:off x="1181100" y="1409700"/>
            <a:ext cx="1592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Chen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lấn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xô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đẩy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thói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xấu</a:t>
            </a:r>
            <a:endParaRPr lang="en-US" sz="4800" dirty="0">
              <a:latin typeface="#9Slide07 Pangolin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sát tranh và trả lời câu hỏi:Việc chen lấn, xô đẩy như vậy có tác hại  gì? - Olm">
            <a:extLst>
              <a:ext uri="{FF2B5EF4-FFF2-40B4-BE49-F238E27FC236}">
                <a16:creationId xmlns:a16="http://schemas.microsoft.com/office/drawing/2014/main" id="{84CABB72-F142-EB94-F263-200B0B92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3314700"/>
            <a:ext cx="12150436" cy="6645019"/>
          </a:xfrm>
          <a:custGeom>
            <a:avLst/>
            <a:gdLst>
              <a:gd name="connsiteX0" fmla="*/ 0 w 12150436"/>
              <a:gd name="connsiteY0" fmla="*/ 0 h 6645019"/>
              <a:gd name="connsiteX1" fmla="*/ 12150436 w 12150436"/>
              <a:gd name="connsiteY1" fmla="*/ 0 h 6645019"/>
              <a:gd name="connsiteX2" fmla="*/ 12150436 w 12150436"/>
              <a:gd name="connsiteY2" fmla="*/ 6645019 h 6645019"/>
              <a:gd name="connsiteX3" fmla="*/ 0 w 12150436"/>
              <a:gd name="connsiteY3" fmla="*/ 6645019 h 6645019"/>
              <a:gd name="connsiteX4" fmla="*/ 0 w 12150436"/>
              <a:gd name="connsiteY4" fmla="*/ 0 h 66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0436" h="6645019" extrusionOk="0">
                <a:moveTo>
                  <a:pt x="0" y="0"/>
                </a:moveTo>
                <a:cubicBezTo>
                  <a:pt x="2744522" y="-5264"/>
                  <a:pt x="8671544" y="84467"/>
                  <a:pt x="12150436" y="0"/>
                </a:cubicBezTo>
                <a:cubicBezTo>
                  <a:pt x="12022263" y="1310410"/>
                  <a:pt x="12279586" y="5102383"/>
                  <a:pt x="12150436" y="6645019"/>
                </a:cubicBezTo>
                <a:cubicBezTo>
                  <a:pt x="8714004" y="6751339"/>
                  <a:pt x="5818109" y="6637370"/>
                  <a:pt x="0" y="6645019"/>
                </a:cubicBezTo>
                <a:cubicBezTo>
                  <a:pt x="160128" y="4577984"/>
                  <a:pt x="25049" y="315945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08ECF-B228-F000-52F2-9F4A12A22DD1}"/>
              </a:ext>
            </a:extLst>
          </p:cNvPr>
          <p:cNvSpPr txBox="1"/>
          <p:nvPr/>
        </p:nvSpPr>
        <p:spPr>
          <a:xfrm>
            <a:off x="7010400" y="1485900"/>
            <a:ext cx="10668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Thái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D77ED30C-D7D2-5B03-455A-AE09B490D5B7}"/>
              </a:ext>
            </a:extLst>
          </p:cNvPr>
          <p:cNvSpPr txBox="1"/>
          <p:nvPr/>
        </p:nvSpPr>
        <p:spPr>
          <a:xfrm>
            <a:off x="-1524000" y="2324100"/>
            <a:ext cx="1230947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THINK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PAIR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SHARE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F8F48E1-7B5A-38D2-A202-699E83076B5E}"/>
              </a:ext>
            </a:extLst>
          </p:cNvPr>
          <p:cNvSpPr/>
          <p:nvPr/>
        </p:nvSpPr>
        <p:spPr>
          <a:xfrm>
            <a:off x="-685800" y="6291917"/>
            <a:ext cx="4927904" cy="4114800"/>
          </a:xfrm>
          <a:custGeom>
            <a:avLst/>
            <a:gdLst/>
            <a:ahLst/>
            <a:cxnLst/>
            <a:rect l="l" t="t" r="r" b="b"/>
            <a:pathLst>
              <a:path w="4927904" h="4114800">
                <a:moveTo>
                  <a:pt x="0" y="0"/>
                </a:moveTo>
                <a:lnTo>
                  <a:pt x="4927904" y="0"/>
                </a:lnTo>
                <a:lnTo>
                  <a:pt x="4927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00D3F0-EE7B-9719-9BAE-F60A3F5ADCF8}"/>
              </a:ext>
            </a:extLst>
          </p:cNvPr>
          <p:cNvSpPr/>
          <p:nvPr/>
        </p:nvSpPr>
        <p:spPr>
          <a:xfrm rot="16200000">
            <a:off x="-17318" y="-152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81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4EE2BD-E0BA-40ED-775B-08AB4C82795E}"/>
              </a:ext>
            </a:extLst>
          </p:cNvPr>
          <p:cNvGrpSpPr/>
          <p:nvPr/>
        </p:nvGrpSpPr>
        <p:grpSpPr>
          <a:xfrm>
            <a:off x="669966" y="495300"/>
            <a:ext cx="16948068" cy="2514600"/>
            <a:chOff x="0" y="0"/>
            <a:chExt cx="4463689" cy="235642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F862333-59A3-60A3-4F3B-C5606F9B6185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C355E9-2E23-6DB5-0355-0C375CAA319E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AF63EB-AB2E-4646-B313-FA92F6D40C2C}"/>
              </a:ext>
            </a:extLst>
          </p:cNvPr>
          <p:cNvSpPr txBox="1"/>
          <p:nvPr/>
        </p:nvSpPr>
        <p:spPr>
          <a:xfrm>
            <a:off x="1676400" y="1028700"/>
            <a:ext cx="1569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D08C5F-2E24-D727-C510-F992E2C62479}"/>
              </a:ext>
            </a:extLst>
          </p:cNvPr>
          <p:cNvSpPr/>
          <p:nvPr/>
        </p:nvSpPr>
        <p:spPr>
          <a:xfrm>
            <a:off x="669966" y="3730336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C3B131-0C19-9426-6BBD-7C1839892685}"/>
              </a:ext>
            </a:extLst>
          </p:cNvPr>
          <p:cNvSpPr/>
          <p:nvPr/>
        </p:nvSpPr>
        <p:spPr>
          <a:xfrm>
            <a:off x="3352800" y="3730336"/>
            <a:ext cx="6891453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054C4D7F-90FF-69C9-9AEB-314CFC8E2077}"/>
              </a:ext>
            </a:extLst>
          </p:cNvPr>
          <p:cNvSpPr/>
          <p:nvPr/>
        </p:nvSpPr>
        <p:spPr>
          <a:xfrm>
            <a:off x="10515600" y="4152900"/>
            <a:ext cx="8093299" cy="6705600"/>
          </a:xfrm>
          <a:custGeom>
            <a:avLst/>
            <a:gdLst/>
            <a:ahLst/>
            <a:cxnLst/>
            <a:rect l="l" t="t" r="r" b="b"/>
            <a:pathLst>
              <a:path w="10303099" h="8229600">
                <a:moveTo>
                  <a:pt x="0" y="0"/>
                </a:moveTo>
                <a:lnTo>
                  <a:pt x="10303099" y="0"/>
                </a:lnTo>
                <a:lnTo>
                  <a:pt x="103030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89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2207</Words>
  <Application>Microsoft Office PowerPoint</Application>
  <PresentationFormat>Custom</PresentationFormat>
  <Paragraphs>142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#9Slide07 FS Playlist Caps</vt:lpstr>
      <vt:lpstr>Times New Roman</vt:lpstr>
      <vt:lpstr>Calibri</vt:lpstr>
      <vt:lpstr>#9Slide07 Pangolin</vt:lpstr>
      <vt:lpstr>Arial</vt:lpstr>
      <vt:lpstr>#9Slide07 SVNAppleberry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Like Terms Presentation in Purple and Yellow Illustrative Style</dc:title>
  <cp:lastModifiedBy>Admin</cp:lastModifiedBy>
  <cp:revision>25</cp:revision>
  <dcterms:created xsi:type="dcterms:W3CDTF">2006-08-16T00:00:00Z</dcterms:created>
  <dcterms:modified xsi:type="dcterms:W3CDTF">2023-12-14T13:28:38Z</dcterms:modified>
  <dc:identifier>DAFzrzX99tA</dc:identifier>
</cp:coreProperties>
</file>