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  <p:sldMasterId id="2147483687" r:id="rId4"/>
    <p:sldMasterId id="2147483699" r:id="rId5"/>
    <p:sldMasterId id="2147483712" r:id="rId6"/>
    <p:sldMasterId id="2147483725" r:id="rId7"/>
  </p:sldMasterIdLst>
  <p:notesMasterIdLst>
    <p:notesMasterId r:id="rId44"/>
  </p:notesMasterIdLst>
  <p:sldIdLst>
    <p:sldId id="256" r:id="rId8"/>
    <p:sldId id="258" r:id="rId9"/>
    <p:sldId id="260" r:id="rId10"/>
    <p:sldId id="297" r:id="rId11"/>
    <p:sldId id="298" r:id="rId12"/>
    <p:sldId id="259" r:id="rId13"/>
    <p:sldId id="308" r:id="rId14"/>
    <p:sldId id="310" r:id="rId15"/>
    <p:sldId id="309" r:id="rId16"/>
    <p:sldId id="319" r:id="rId17"/>
    <p:sldId id="318" r:id="rId18"/>
    <p:sldId id="326" r:id="rId19"/>
    <p:sldId id="327" r:id="rId20"/>
    <p:sldId id="328" r:id="rId21"/>
    <p:sldId id="330" r:id="rId22"/>
    <p:sldId id="329" r:id="rId23"/>
    <p:sldId id="311" r:id="rId24"/>
    <p:sldId id="312" r:id="rId25"/>
    <p:sldId id="321" r:id="rId26"/>
    <p:sldId id="313" r:id="rId27"/>
    <p:sldId id="314" r:id="rId28"/>
    <p:sldId id="316" r:id="rId29"/>
    <p:sldId id="322" r:id="rId30"/>
    <p:sldId id="315" r:id="rId31"/>
    <p:sldId id="323" r:id="rId32"/>
    <p:sldId id="305" r:id="rId33"/>
    <p:sldId id="325" r:id="rId34"/>
    <p:sldId id="317" r:id="rId35"/>
    <p:sldId id="324" r:id="rId36"/>
    <p:sldId id="320" r:id="rId37"/>
    <p:sldId id="296" r:id="rId38"/>
    <p:sldId id="262" r:id="rId39"/>
    <p:sldId id="300" r:id="rId40"/>
    <p:sldId id="301" r:id="rId41"/>
    <p:sldId id="303" r:id="rId42"/>
    <p:sldId id="291" r:id="rId43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4873E0-E098-4739-A283-A8D5EECDAF05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778EF2-C53E-42DE-B7B1-1EFB467F410C}">
      <dgm:prSet phldrT="[Text]"/>
      <dgm:spPr/>
      <dgm:t>
        <a:bodyPr/>
        <a:lstStyle/>
        <a:p>
          <a:r>
            <a:rPr lang="en-US" b="1" dirty="0" smtClean="0"/>
            <a:t>1</a:t>
          </a:r>
          <a:endParaRPr lang="en-US" b="1" dirty="0"/>
        </a:p>
      </dgm:t>
    </dgm:pt>
    <dgm:pt modelId="{404B0237-67CB-420B-A776-827A8FB42719}" type="parTrans" cxnId="{524F5746-8E16-4F5B-B8B1-53990DEA084A}">
      <dgm:prSet/>
      <dgm:spPr/>
      <dgm:t>
        <a:bodyPr/>
        <a:lstStyle/>
        <a:p>
          <a:endParaRPr lang="en-US"/>
        </a:p>
      </dgm:t>
    </dgm:pt>
    <dgm:pt modelId="{544FDF2A-61A0-41D9-BB4C-1C371EA2C06A}" type="sibTrans" cxnId="{524F5746-8E16-4F5B-B8B1-53990DEA084A}">
      <dgm:prSet/>
      <dgm:spPr/>
      <dgm:t>
        <a:bodyPr/>
        <a:lstStyle/>
        <a:p>
          <a:endParaRPr lang="en-US"/>
        </a:p>
      </dgm:t>
    </dgm:pt>
    <dgm:pt modelId="{BA5CFAB1-93CE-4E23-9D79-354F19D2089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ADN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B633403-A17D-4E2F-B470-B4E9D243886A}" type="parTrans" cxnId="{7E6F6187-5F92-4F06-9AE0-5F0047B04457}">
      <dgm:prSet/>
      <dgm:spPr/>
      <dgm:t>
        <a:bodyPr/>
        <a:lstStyle/>
        <a:p>
          <a:endParaRPr lang="en-US"/>
        </a:p>
      </dgm:t>
    </dgm:pt>
    <dgm:pt modelId="{18399654-536B-483F-8E37-D5B18CE3FEFA}" type="sibTrans" cxnId="{7E6F6187-5F92-4F06-9AE0-5F0047B04457}">
      <dgm:prSet/>
      <dgm:spPr/>
      <dgm:t>
        <a:bodyPr/>
        <a:lstStyle/>
        <a:p>
          <a:endParaRPr lang="en-US"/>
        </a:p>
      </dgm:t>
    </dgm:pt>
    <dgm:pt modelId="{5BC77E18-C79B-43B7-9A0E-3DC1E389A54C}">
      <dgm:prSet phldrT="[Text]"/>
      <dgm:spPr/>
      <dgm:t>
        <a:bodyPr/>
        <a:lstStyle/>
        <a:p>
          <a:r>
            <a:rPr lang="en-US" b="1" dirty="0" smtClean="0"/>
            <a:t>2</a:t>
          </a:r>
          <a:endParaRPr lang="en-US" b="1" dirty="0"/>
        </a:p>
      </dgm:t>
    </dgm:pt>
    <dgm:pt modelId="{5996CC55-2E0D-45C1-8379-AE91CF8A7DEF}" type="parTrans" cxnId="{2A04D6BC-3163-47F8-ABB0-0C7840B91910}">
      <dgm:prSet/>
      <dgm:spPr/>
      <dgm:t>
        <a:bodyPr/>
        <a:lstStyle/>
        <a:p>
          <a:endParaRPr lang="en-US"/>
        </a:p>
      </dgm:t>
    </dgm:pt>
    <dgm:pt modelId="{5DE31CE3-AFEF-4FF1-9FA4-778BB837E7A7}" type="sibTrans" cxnId="{2A04D6BC-3163-47F8-ABB0-0C7840B91910}">
      <dgm:prSet/>
      <dgm:spPr/>
      <dgm:t>
        <a:bodyPr/>
        <a:lstStyle/>
        <a:p>
          <a:endParaRPr lang="en-US"/>
        </a:p>
      </dgm:t>
    </dgm:pt>
    <dgm:pt modelId="{6AB8A236-939D-4FBF-8D38-310AC3DCBAE4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ADN VÀ BẢN CHẤT CỦA GEN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66D3C87-FC4B-4F53-8C4C-1B35A8333C00}" type="parTrans" cxnId="{13E8490E-12A5-490D-9848-2CCDE52D4543}">
      <dgm:prSet/>
      <dgm:spPr/>
      <dgm:t>
        <a:bodyPr/>
        <a:lstStyle/>
        <a:p>
          <a:endParaRPr lang="en-US"/>
        </a:p>
      </dgm:t>
    </dgm:pt>
    <dgm:pt modelId="{AB27CE99-1929-47E2-BA92-8F019C66B2D0}" type="sibTrans" cxnId="{13E8490E-12A5-490D-9848-2CCDE52D4543}">
      <dgm:prSet/>
      <dgm:spPr/>
      <dgm:t>
        <a:bodyPr/>
        <a:lstStyle/>
        <a:p>
          <a:endParaRPr lang="en-US"/>
        </a:p>
      </dgm:t>
    </dgm:pt>
    <dgm:pt modelId="{6767B464-43BD-4A00-9BA7-C06F61C8059F}">
      <dgm:prSet phldrT="[Text]"/>
      <dgm:spPr/>
      <dgm:t>
        <a:bodyPr/>
        <a:lstStyle/>
        <a:p>
          <a:r>
            <a:rPr lang="en-US" b="1" dirty="0" smtClean="0"/>
            <a:t>3</a:t>
          </a:r>
          <a:endParaRPr lang="en-US" b="1" dirty="0"/>
        </a:p>
      </dgm:t>
    </dgm:pt>
    <dgm:pt modelId="{B0A59002-D89E-4E27-8AF7-1C0CB97EE6F3}" type="parTrans" cxnId="{0D30405E-778F-48DA-A13B-4B3F79B3DB8D}">
      <dgm:prSet/>
      <dgm:spPr/>
      <dgm:t>
        <a:bodyPr/>
        <a:lstStyle/>
        <a:p>
          <a:endParaRPr lang="en-US"/>
        </a:p>
      </dgm:t>
    </dgm:pt>
    <dgm:pt modelId="{CD46547D-C989-454A-B11C-3A5D262D2DE5}" type="sibTrans" cxnId="{0D30405E-778F-48DA-A13B-4B3F79B3DB8D}">
      <dgm:prSet/>
      <dgm:spPr/>
      <dgm:t>
        <a:bodyPr/>
        <a:lstStyle/>
        <a:p>
          <a:endParaRPr lang="en-US"/>
        </a:p>
      </dgm:t>
    </dgm:pt>
    <dgm:pt modelId="{F596FB57-0890-4FD4-B1FD-9DA50F3F6EFB}">
      <dgm:prSet phldrT="[Text]"/>
      <dgm:spPr/>
      <dgm:t>
        <a:bodyPr/>
        <a:lstStyle/>
        <a:p>
          <a:r>
            <a:rPr lang="en-US" b="1" dirty="0" smtClean="0"/>
            <a:t>4</a:t>
          </a:r>
          <a:endParaRPr lang="en-US" b="1" dirty="0"/>
        </a:p>
      </dgm:t>
    </dgm:pt>
    <dgm:pt modelId="{44EAFC50-3A1F-4BA0-8AF2-0C4FDCDB661B}" type="parTrans" cxnId="{FC404195-2CFC-4B31-87DB-4ECB5E41F470}">
      <dgm:prSet/>
      <dgm:spPr/>
      <dgm:t>
        <a:bodyPr/>
        <a:lstStyle/>
        <a:p>
          <a:endParaRPr lang="en-US"/>
        </a:p>
      </dgm:t>
    </dgm:pt>
    <dgm:pt modelId="{2CCC3B48-445D-4B21-818B-72C68AAE7643}" type="sibTrans" cxnId="{FC404195-2CFC-4B31-87DB-4ECB5E41F470}">
      <dgm:prSet/>
      <dgm:spPr/>
      <dgm:t>
        <a:bodyPr/>
        <a:lstStyle/>
        <a:p>
          <a:endParaRPr lang="en-US"/>
        </a:p>
      </dgm:t>
    </dgm:pt>
    <dgm:pt modelId="{5338CEEA-64DE-4C75-8765-C81427E8EEC7}">
      <dgm:prSet phldrT="[Text]"/>
      <dgm:spPr/>
      <dgm:t>
        <a:bodyPr/>
        <a:lstStyle/>
        <a:p>
          <a:r>
            <a:rPr lang="en-US" b="1" dirty="0" smtClean="0"/>
            <a:t>5</a:t>
          </a:r>
          <a:endParaRPr lang="en-US" b="1" dirty="0"/>
        </a:p>
      </dgm:t>
    </dgm:pt>
    <dgm:pt modelId="{C2B1D53A-84CA-4414-8392-ED09E87B3C2F}" type="parTrans" cxnId="{D28016E9-6576-4B77-8245-00F3368F627D}">
      <dgm:prSet/>
      <dgm:spPr/>
      <dgm:t>
        <a:bodyPr/>
        <a:lstStyle/>
        <a:p>
          <a:endParaRPr lang="en-US"/>
        </a:p>
      </dgm:t>
    </dgm:pt>
    <dgm:pt modelId="{A10336CC-A315-492D-9BB9-770539C1FF70}" type="sibTrans" cxnId="{D28016E9-6576-4B77-8245-00F3368F627D}">
      <dgm:prSet/>
      <dgm:spPr/>
      <dgm:t>
        <a:bodyPr/>
        <a:lstStyle/>
        <a:p>
          <a:endParaRPr lang="en-US"/>
        </a:p>
      </dgm:t>
    </dgm:pt>
    <dgm:pt modelId="{F1AF5C5E-16E1-4AE5-B7BA-B75914D6BE2F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MỐI QUAN HỆ GIỮA GEN VÀ ARN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60807A7-C5F8-4A7A-9846-A53D33DDFB9F}" type="parTrans" cxnId="{77C29D1D-27A9-492D-BC99-36A491444F19}">
      <dgm:prSet/>
      <dgm:spPr/>
      <dgm:t>
        <a:bodyPr/>
        <a:lstStyle/>
        <a:p>
          <a:endParaRPr lang="en-US"/>
        </a:p>
      </dgm:t>
    </dgm:pt>
    <dgm:pt modelId="{90D6A6E4-D11D-4CE9-BD4F-FE8D3C99F04C}" type="sibTrans" cxnId="{77C29D1D-27A9-492D-BC99-36A491444F19}">
      <dgm:prSet/>
      <dgm:spPr/>
      <dgm:t>
        <a:bodyPr/>
        <a:lstStyle/>
        <a:p>
          <a:endParaRPr lang="en-US"/>
        </a:p>
      </dgm:t>
    </dgm:pt>
    <dgm:pt modelId="{52AFAB15-BEB6-424B-98B5-577151244B12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PROTEIN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24E986E-9CF4-4592-BC9C-57A8B2A7B8A0}" type="parTrans" cxnId="{85E6682C-399D-438D-B258-7F0B8C49DFE5}">
      <dgm:prSet/>
      <dgm:spPr/>
      <dgm:t>
        <a:bodyPr/>
        <a:lstStyle/>
        <a:p>
          <a:endParaRPr lang="en-US"/>
        </a:p>
      </dgm:t>
    </dgm:pt>
    <dgm:pt modelId="{9A607473-F628-444E-9179-95A8ED6F90A6}" type="sibTrans" cxnId="{85E6682C-399D-438D-B258-7F0B8C49DFE5}">
      <dgm:prSet/>
      <dgm:spPr/>
      <dgm:t>
        <a:bodyPr/>
        <a:lstStyle/>
        <a:p>
          <a:endParaRPr lang="en-US"/>
        </a:p>
      </dgm:t>
    </dgm:pt>
    <dgm:pt modelId="{F6C6B231-F512-4E6A-8A31-37B280E714EC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MỐI QUAN HỆ GIỮA GEN VÀ TÍNH TRẠNG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BFB9B292-63BC-4A6F-AEE3-570667EF03A5}" type="parTrans" cxnId="{C3DD7B2F-B5BB-4E6D-99C1-4C94ED4989E1}">
      <dgm:prSet/>
      <dgm:spPr/>
      <dgm:t>
        <a:bodyPr/>
        <a:lstStyle/>
        <a:p>
          <a:endParaRPr lang="en-US"/>
        </a:p>
      </dgm:t>
    </dgm:pt>
    <dgm:pt modelId="{412538BE-2D2F-4ED8-B804-CDD4B042D836}" type="sibTrans" cxnId="{C3DD7B2F-B5BB-4E6D-99C1-4C94ED4989E1}">
      <dgm:prSet/>
      <dgm:spPr/>
      <dgm:t>
        <a:bodyPr/>
        <a:lstStyle/>
        <a:p>
          <a:endParaRPr lang="en-US"/>
        </a:p>
      </dgm:t>
    </dgm:pt>
    <dgm:pt modelId="{174AA1E8-C4E8-42CD-8429-37F698194586}" type="pres">
      <dgm:prSet presAssocID="{F14873E0-E098-4739-A283-A8D5EECDAF0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0AE243-3825-407B-8494-621424D28384}" type="pres">
      <dgm:prSet presAssocID="{E4778EF2-C53E-42DE-B7B1-1EFB467F410C}" presName="composite" presStyleCnt="0"/>
      <dgm:spPr/>
    </dgm:pt>
    <dgm:pt modelId="{F8FE8584-F18B-4144-A4D0-BED0C5FEDF0F}" type="pres">
      <dgm:prSet presAssocID="{E4778EF2-C53E-42DE-B7B1-1EFB467F410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E1C98-45B3-4919-AD99-E722CE5C78C3}" type="pres">
      <dgm:prSet presAssocID="{E4778EF2-C53E-42DE-B7B1-1EFB467F410C}" presName="descendantText" presStyleLbl="alignAcc1" presStyleIdx="0" presStyleCnt="5" custLinFactNeighborY="148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206112-A76C-4843-832B-1FB5A8EC42DA}" type="pres">
      <dgm:prSet presAssocID="{544FDF2A-61A0-41D9-BB4C-1C371EA2C06A}" presName="sp" presStyleCnt="0"/>
      <dgm:spPr/>
    </dgm:pt>
    <dgm:pt modelId="{E926D46F-B5BC-47C1-9F25-AB74A975E91B}" type="pres">
      <dgm:prSet presAssocID="{5BC77E18-C79B-43B7-9A0E-3DC1E389A54C}" presName="composite" presStyleCnt="0"/>
      <dgm:spPr/>
    </dgm:pt>
    <dgm:pt modelId="{D8619147-A22A-486B-8C27-265C55D75C81}" type="pres">
      <dgm:prSet presAssocID="{5BC77E18-C79B-43B7-9A0E-3DC1E389A54C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44335-7FC0-4813-9B50-A44DB483C373}" type="pres">
      <dgm:prSet presAssocID="{5BC77E18-C79B-43B7-9A0E-3DC1E389A54C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913BCE-F592-4869-859F-38C7609D6DC8}" type="pres">
      <dgm:prSet presAssocID="{5DE31CE3-AFEF-4FF1-9FA4-778BB837E7A7}" presName="sp" presStyleCnt="0"/>
      <dgm:spPr/>
    </dgm:pt>
    <dgm:pt modelId="{0037C8F1-AE06-4E03-A632-AA1BC2274A47}" type="pres">
      <dgm:prSet presAssocID="{6767B464-43BD-4A00-9BA7-C06F61C8059F}" presName="composite" presStyleCnt="0"/>
      <dgm:spPr/>
    </dgm:pt>
    <dgm:pt modelId="{9834A494-254A-4059-816F-C21910C3AE4C}" type="pres">
      <dgm:prSet presAssocID="{6767B464-43BD-4A00-9BA7-C06F61C8059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B82E7-79FC-437D-A5DD-B43BA4734CF5}" type="pres">
      <dgm:prSet presAssocID="{6767B464-43BD-4A00-9BA7-C06F61C8059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A90C0-614D-4E09-85AC-BC846AC01CE6}" type="pres">
      <dgm:prSet presAssocID="{CD46547D-C989-454A-B11C-3A5D262D2DE5}" presName="sp" presStyleCnt="0"/>
      <dgm:spPr/>
    </dgm:pt>
    <dgm:pt modelId="{C83C3D60-C961-4B95-AB6E-8FB161215ED5}" type="pres">
      <dgm:prSet presAssocID="{F596FB57-0890-4FD4-B1FD-9DA50F3F6EFB}" presName="composite" presStyleCnt="0"/>
      <dgm:spPr/>
    </dgm:pt>
    <dgm:pt modelId="{AB0E0A46-2BCF-4B37-B218-7517109A1337}" type="pres">
      <dgm:prSet presAssocID="{F596FB57-0890-4FD4-B1FD-9DA50F3F6EF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1CB24-9CEE-40CE-A54F-8B956301D8FA}" type="pres">
      <dgm:prSet presAssocID="{F596FB57-0890-4FD4-B1FD-9DA50F3F6EFB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6FCC3-2B12-4F33-959A-AC9416E563D4}" type="pres">
      <dgm:prSet presAssocID="{2CCC3B48-445D-4B21-818B-72C68AAE7643}" presName="sp" presStyleCnt="0"/>
      <dgm:spPr/>
    </dgm:pt>
    <dgm:pt modelId="{FAEE81BC-8720-4EA8-9C91-F09ADEACD728}" type="pres">
      <dgm:prSet presAssocID="{5338CEEA-64DE-4C75-8765-C81427E8EEC7}" presName="composite" presStyleCnt="0"/>
      <dgm:spPr/>
    </dgm:pt>
    <dgm:pt modelId="{8C2A8939-8286-44C3-B0EF-5E0160607E8E}" type="pres">
      <dgm:prSet presAssocID="{5338CEEA-64DE-4C75-8765-C81427E8EEC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42DFAD-8976-4A00-9986-9D2823E19354}" type="pres">
      <dgm:prSet presAssocID="{5338CEEA-64DE-4C75-8765-C81427E8EEC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8AF416-CD41-49D3-BD1C-EBCD7C639DA2}" type="presOf" srcId="{6AB8A236-939D-4FBF-8D38-310AC3DCBAE4}" destId="{B8344335-7FC0-4813-9B50-A44DB483C373}" srcOrd="0" destOrd="0" presId="urn:microsoft.com/office/officeart/2005/8/layout/chevron2"/>
    <dgm:cxn modelId="{D28016E9-6576-4B77-8245-00F3368F627D}" srcId="{F14873E0-E098-4739-A283-A8D5EECDAF05}" destId="{5338CEEA-64DE-4C75-8765-C81427E8EEC7}" srcOrd="4" destOrd="0" parTransId="{C2B1D53A-84CA-4414-8392-ED09E87B3C2F}" sibTransId="{A10336CC-A315-492D-9BB9-770539C1FF70}"/>
    <dgm:cxn modelId="{0D30405E-778F-48DA-A13B-4B3F79B3DB8D}" srcId="{F14873E0-E098-4739-A283-A8D5EECDAF05}" destId="{6767B464-43BD-4A00-9BA7-C06F61C8059F}" srcOrd="2" destOrd="0" parTransId="{B0A59002-D89E-4E27-8AF7-1C0CB97EE6F3}" sibTransId="{CD46547D-C989-454A-B11C-3A5D262D2DE5}"/>
    <dgm:cxn modelId="{A28D67DB-FBF1-4962-B5BB-4FFBF84829D1}" type="presOf" srcId="{5BC77E18-C79B-43B7-9A0E-3DC1E389A54C}" destId="{D8619147-A22A-486B-8C27-265C55D75C81}" srcOrd="0" destOrd="0" presId="urn:microsoft.com/office/officeart/2005/8/layout/chevron2"/>
    <dgm:cxn modelId="{77C29D1D-27A9-492D-BC99-36A491444F19}" srcId="{6767B464-43BD-4A00-9BA7-C06F61C8059F}" destId="{F1AF5C5E-16E1-4AE5-B7BA-B75914D6BE2F}" srcOrd="0" destOrd="0" parTransId="{660807A7-C5F8-4A7A-9846-A53D33DDFB9F}" sibTransId="{90D6A6E4-D11D-4CE9-BD4F-FE8D3C99F04C}"/>
    <dgm:cxn modelId="{B8401396-A6E1-43E9-A10C-948CA9D0B28D}" type="presOf" srcId="{52AFAB15-BEB6-424B-98B5-577151244B12}" destId="{CD41CB24-9CEE-40CE-A54F-8B956301D8FA}" srcOrd="0" destOrd="0" presId="urn:microsoft.com/office/officeart/2005/8/layout/chevron2"/>
    <dgm:cxn modelId="{7E6F6187-5F92-4F06-9AE0-5F0047B04457}" srcId="{E4778EF2-C53E-42DE-B7B1-1EFB467F410C}" destId="{BA5CFAB1-93CE-4E23-9D79-354F19D20898}" srcOrd="0" destOrd="0" parTransId="{0B633403-A17D-4E2F-B470-B4E9D243886A}" sibTransId="{18399654-536B-483F-8E37-D5B18CE3FEFA}"/>
    <dgm:cxn modelId="{FC404195-2CFC-4B31-87DB-4ECB5E41F470}" srcId="{F14873E0-E098-4739-A283-A8D5EECDAF05}" destId="{F596FB57-0890-4FD4-B1FD-9DA50F3F6EFB}" srcOrd="3" destOrd="0" parTransId="{44EAFC50-3A1F-4BA0-8AF2-0C4FDCDB661B}" sibTransId="{2CCC3B48-445D-4B21-818B-72C68AAE7643}"/>
    <dgm:cxn modelId="{683553F9-1FD5-4BA4-A334-8CD88EB129AD}" type="presOf" srcId="{6767B464-43BD-4A00-9BA7-C06F61C8059F}" destId="{9834A494-254A-4059-816F-C21910C3AE4C}" srcOrd="0" destOrd="0" presId="urn:microsoft.com/office/officeart/2005/8/layout/chevron2"/>
    <dgm:cxn modelId="{C3DD7B2F-B5BB-4E6D-99C1-4C94ED4989E1}" srcId="{5338CEEA-64DE-4C75-8765-C81427E8EEC7}" destId="{F6C6B231-F512-4E6A-8A31-37B280E714EC}" srcOrd="0" destOrd="0" parTransId="{BFB9B292-63BC-4A6F-AEE3-570667EF03A5}" sibTransId="{412538BE-2D2F-4ED8-B804-CDD4B042D836}"/>
    <dgm:cxn modelId="{F06CF2C2-DF86-446E-92A2-0D7934EFF7EF}" type="presOf" srcId="{F14873E0-E098-4739-A283-A8D5EECDAF05}" destId="{174AA1E8-C4E8-42CD-8429-37F698194586}" srcOrd="0" destOrd="0" presId="urn:microsoft.com/office/officeart/2005/8/layout/chevron2"/>
    <dgm:cxn modelId="{524F5746-8E16-4F5B-B8B1-53990DEA084A}" srcId="{F14873E0-E098-4739-A283-A8D5EECDAF05}" destId="{E4778EF2-C53E-42DE-B7B1-1EFB467F410C}" srcOrd="0" destOrd="0" parTransId="{404B0237-67CB-420B-A776-827A8FB42719}" sibTransId="{544FDF2A-61A0-41D9-BB4C-1C371EA2C06A}"/>
    <dgm:cxn modelId="{0CC65874-DDAC-4142-9293-4A41745C1496}" type="presOf" srcId="{F596FB57-0890-4FD4-B1FD-9DA50F3F6EFB}" destId="{AB0E0A46-2BCF-4B37-B218-7517109A1337}" srcOrd="0" destOrd="0" presId="urn:microsoft.com/office/officeart/2005/8/layout/chevron2"/>
    <dgm:cxn modelId="{7DB0DD80-9EFA-4D20-A513-92D4040B0C99}" type="presOf" srcId="{F6C6B231-F512-4E6A-8A31-37B280E714EC}" destId="{3A42DFAD-8976-4A00-9986-9D2823E19354}" srcOrd="0" destOrd="0" presId="urn:microsoft.com/office/officeart/2005/8/layout/chevron2"/>
    <dgm:cxn modelId="{A3A3C862-C1E3-4C6A-B152-AE85C154D858}" type="presOf" srcId="{5338CEEA-64DE-4C75-8765-C81427E8EEC7}" destId="{8C2A8939-8286-44C3-B0EF-5E0160607E8E}" srcOrd="0" destOrd="0" presId="urn:microsoft.com/office/officeart/2005/8/layout/chevron2"/>
    <dgm:cxn modelId="{85E6682C-399D-438D-B258-7F0B8C49DFE5}" srcId="{F596FB57-0890-4FD4-B1FD-9DA50F3F6EFB}" destId="{52AFAB15-BEB6-424B-98B5-577151244B12}" srcOrd="0" destOrd="0" parTransId="{924E986E-9CF4-4592-BC9C-57A8B2A7B8A0}" sibTransId="{9A607473-F628-444E-9179-95A8ED6F90A6}"/>
    <dgm:cxn modelId="{B08CD618-34F6-485E-9D24-D10CF674FF71}" type="presOf" srcId="{BA5CFAB1-93CE-4E23-9D79-354F19D20898}" destId="{6DCE1C98-45B3-4919-AD99-E722CE5C78C3}" srcOrd="0" destOrd="0" presId="urn:microsoft.com/office/officeart/2005/8/layout/chevron2"/>
    <dgm:cxn modelId="{5AFA6B68-8EC7-4CF2-9BBE-C958AC8D753F}" type="presOf" srcId="{F1AF5C5E-16E1-4AE5-B7BA-B75914D6BE2F}" destId="{7E7B82E7-79FC-437D-A5DD-B43BA4734CF5}" srcOrd="0" destOrd="0" presId="urn:microsoft.com/office/officeart/2005/8/layout/chevron2"/>
    <dgm:cxn modelId="{2A04D6BC-3163-47F8-ABB0-0C7840B91910}" srcId="{F14873E0-E098-4739-A283-A8D5EECDAF05}" destId="{5BC77E18-C79B-43B7-9A0E-3DC1E389A54C}" srcOrd="1" destOrd="0" parTransId="{5996CC55-2E0D-45C1-8379-AE91CF8A7DEF}" sibTransId="{5DE31CE3-AFEF-4FF1-9FA4-778BB837E7A7}"/>
    <dgm:cxn modelId="{13E8490E-12A5-490D-9848-2CCDE52D4543}" srcId="{5BC77E18-C79B-43B7-9A0E-3DC1E389A54C}" destId="{6AB8A236-939D-4FBF-8D38-310AC3DCBAE4}" srcOrd="0" destOrd="0" parTransId="{F66D3C87-FC4B-4F53-8C4C-1B35A8333C00}" sibTransId="{AB27CE99-1929-47E2-BA92-8F019C66B2D0}"/>
    <dgm:cxn modelId="{4B7653CF-1A4B-4E9C-BAFA-690C0A3B0F85}" type="presOf" srcId="{E4778EF2-C53E-42DE-B7B1-1EFB467F410C}" destId="{F8FE8584-F18B-4144-A4D0-BED0C5FEDF0F}" srcOrd="0" destOrd="0" presId="urn:microsoft.com/office/officeart/2005/8/layout/chevron2"/>
    <dgm:cxn modelId="{9B72479B-1543-4401-9920-2A9E8CC78045}" type="presParOf" srcId="{174AA1E8-C4E8-42CD-8429-37F698194586}" destId="{510AE243-3825-407B-8494-621424D28384}" srcOrd="0" destOrd="0" presId="urn:microsoft.com/office/officeart/2005/8/layout/chevron2"/>
    <dgm:cxn modelId="{B30294F3-2511-4E05-9387-1AC125076A56}" type="presParOf" srcId="{510AE243-3825-407B-8494-621424D28384}" destId="{F8FE8584-F18B-4144-A4D0-BED0C5FEDF0F}" srcOrd="0" destOrd="0" presId="urn:microsoft.com/office/officeart/2005/8/layout/chevron2"/>
    <dgm:cxn modelId="{AF3A34B1-3598-4FF3-9647-4BBCBC9A74A8}" type="presParOf" srcId="{510AE243-3825-407B-8494-621424D28384}" destId="{6DCE1C98-45B3-4919-AD99-E722CE5C78C3}" srcOrd="1" destOrd="0" presId="urn:microsoft.com/office/officeart/2005/8/layout/chevron2"/>
    <dgm:cxn modelId="{06C1FDDE-3C50-4E80-B2D8-7782C1384276}" type="presParOf" srcId="{174AA1E8-C4E8-42CD-8429-37F698194586}" destId="{BC206112-A76C-4843-832B-1FB5A8EC42DA}" srcOrd="1" destOrd="0" presId="urn:microsoft.com/office/officeart/2005/8/layout/chevron2"/>
    <dgm:cxn modelId="{E7586AED-EF76-4750-8EB2-44F4EC76E214}" type="presParOf" srcId="{174AA1E8-C4E8-42CD-8429-37F698194586}" destId="{E926D46F-B5BC-47C1-9F25-AB74A975E91B}" srcOrd="2" destOrd="0" presId="urn:microsoft.com/office/officeart/2005/8/layout/chevron2"/>
    <dgm:cxn modelId="{989A1EAC-5E71-4AC5-B0CA-0A7E50822812}" type="presParOf" srcId="{E926D46F-B5BC-47C1-9F25-AB74A975E91B}" destId="{D8619147-A22A-486B-8C27-265C55D75C81}" srcOrd="0" destOrd="0" presId="urn:microsoft.com/office/officeart/2005/8/layout/chevron2"/>
    <dgm:cxn modelId="{8C5E1EE4-665C-4D80-9A70-B3B1FA8BA6F3}" type="presParOf" srcId="{E926D46F-B5BC-47C1-9F25-AB74A975E91B}" destId="{B8344335-7FC0-4813-9B50-A44DB483C373}" srcOrd="1" destOrd="0" presId="urn:microsoft.com/office/officeart/2005/8/layout/chevron2"/>
    <dgm:cxn modelId="{B3B76EFB-0233-4B7A-9A88-6A4DCB9BB698}" type="presParOf" srcId="{174AA1E8-C4E8-42CD-8429-37F698194586}" destId="{35913BCE-F592-4869-859F-38C7609D6DC8}" srcOrd="3" destOrd="0" presId="urn:microsoft.com/office/officeart/2005/8/layout/chevron2"/>
    <dgm:cxn modelId="{E7C6328D-603A-4822-9247-B287DB91E948}" type="presParOf" srcId="{174AA1E8-C4E8-42CD-8429-37F698194586}" destId="{0037C8F1-AE06-4E03-A632-AA1BC2274A47}" srcOrd="4" destOrd="0" presId="urn:microsoft.com/office/officeart/2005/8/layout/chevron2"/>
    <dgm:cxn modelId="{8F22B677-21F7-49DF-85C7-36744839500D}" type="presParOf" srcId="{0037C8F1-AE06-4E03-A632-AA1BC2274A47}" destId="{9834A494-254A-4059-816F-C21910C3AE4C}" srcOrd="0" destOrd="0" presId="urn:microsoft.com/office/officeart/2005/8/layout/chevron2"/>
    <dgm:cxn modelId="{1C4B904A-DDF5-4702-B0B8-56D4A60F1AF1}" type="presParOf" srcId="{0037C8F1-AE06-4E03-A632-AA1BC2274A47}" destId="{7E7B82E7-79FC-437D-A5DD-B43BA4734CF5}" srcOrd="1" destOrd="0" presId="urn:microsoft.com/office/officeart/2005/8/layout/chevron2"/>
    <dgm:cxn modelId="{694AA7E2-E27D-45BA-920A-55918C59B9E8}" type="presParOf" srcId="{174AA1E8-C4E8-42CD-8429-37F698194586}" destId="{5E4A90C0-614D-4E09-85AC-BC846AC01CE6}" srcOrd="5" destOrd="0" presId="urn:microsoft.com/office/officeart/2005/8/layout/chevron2"/>
    <dgm:cxn modelId="{1AA942E6-B4F2-4EBE-9463-347EC98D3F5E}" type="presParOf" srcId="{174AA1E8-C4E8-42CD-8429-37F698194586}" destId="{C83C3D60-C961-4B95-AB6E-8FB161215ED5}" srcOrd="6" destOrd="0" presId="urn:microsoft.com/office/officeart/2005/8/layout/chevron2"/>
    <dgm:cxn modelId="{90E27476-E451-4FD9-ABDF-715806A9710F}" type="presParOf" srcId="{C83C3D60-C961-4B95-AB6E-8FB161215ED5}" destId="{AB0E0A46-2BCF-4B37-B218-7517109A1337}" srcOrd="0" destOrd="0" presId="urn:microsoft.com/office/officeart/2005/8/layout/chevron2"/>
    <dgm:cxn modelId="{8407A1EC-76E9-454C-BDC6-9CF0326270B8}" type="presParOf" srcId="{C83C3D60-C961-4B95-AB6E-8FB161215ED5}" destId="{CD41CB24-9CEE-40CE-A54F-8B956301D8FA}" srcOrd="1" destOrd="0" presId="urn:microsoft.com/office/officeart/2005/8/layout/chevron2"/>
    <dgm:cxn modelId="{A307260A-C03E-4C9A-A1E8-02FF5DFB6EFC}" type="presParOf" srcId="{174AA1E8-C4E8-42CD-8429-37F698194586}" destId="{F646FCC3-2B12-4F33-959A-AC9416E563D4}" srcOrd="7" destOrd="0" presId="urn:microsoft.com/office/officeart/2005/8/layout/chevron2"/>
    <dgm:cxn modelId="{1419FF9E-FC36-43A9-9071-D9EAAE6A578A}" type="presParOf" srcId="{174AA1E8-C4E8-42CD-8429-37F698194586}" destId="{FAEE81BC-8720-4EA8-9C91-F09ADEACD728}" srcOrd="8" destOrd="0" presId="urn:microsoft.com/office/officeart/2005/8/layout/chevron2"/>
    <dgm:cxn modelId="{0C672989-6A41-4392-8B42-61038D0352D1}" type="presParOf" srcId="{FAEE81BC-8720-4EA8-9C91-F09ADEACD728}" destId="{8C2A8939-8286-44C3-B0EF-5E0160607E8E}" srcOrd="0" destOrd="0" presId="urn:microsoft.com/office/officeart/2005/8/layout/chevron2"/>
    <dgm:cxn modelId="{D11EBB8C-8B4F-4572-8AD5-BEA12DC42BC1}" type="presParOf" srcId="{FAEE81BC-8720-4EA8-9C91-F09ADEACD728}" destId="{3A42DFAD-8976-4A00-9986-9D2823E193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FC82C3-E5AA-4B03-8851-ED17A0C53C7C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7ED2E61-81A6-42BC-9DD1-42662B422742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TRẠM 1</a:t>
          </a:r>
          <a:endParaRPr lang="en-US" b="1" dirty="0">
            <a:solidFill>
              <a:schemeClr val="tx1"/>
            </a:solidFill>
          </a:endParaRPr>
        </a:p>
      </dgm:t>
    </dgm:pt>
    <dgm:pt modelId="{99E7FEF0-69F4-4720-AC7A-B3DE4F73BA67}" type="parTrans" cxnId="{78831B92-9CF4-4F08-A94E-01B3D54D31C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134D1B9-F9C9-4076-BE98-4DA8F1364DBF}" type="sibTrans" cxnId="{78831B92-9CF4-4F08-A94E-01B3D54D31C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C0CC010-A103-48F9-BE4A-DB9BF02DC58C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TRẠM 2</a:t>
          </a:r>
          <a:endParaRPr lang="en-US" b="1" dirty="0">
            <a:solidFill>
              <a:schemeClr val="tx1"/>
            </a:solidFill>
          </a:endParaRPr>
        </a:p>
      </dgm:t>
    </dgm:pt>
    <dgm:pt modelId="{675DF70C-493E-4D75-9089-A966706E7E1E}" type="parTrans" cxnId="{8F27075A-3E8D-4372-A0B6-C500BB2D4D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AD669FF-194D-44DE-BE7D-F23D0297B838}" type="sibTrans" cxnId="{8F27075A-3E8D-4372-A0B6-C500BB2D4D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92AD873-EE47-4639-B0C4-49C245CA997A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TRẠM 3</a:t>
          </a:r>
          <a:endParaRPr lang="en-US" b="1" dirty="0">
            <a:solidFill>
              <a:schemeClr val="tx1"/>
            </a:solidFill>
          </a:endParaRPr>
        </a:p>
      </dgm:t>
    </dgm:pt>
    <dgm:pt modelId="{29CA5FC9-0C4C-4896-B9A3-84216F5C79E1}" type="parTrans" cxnId="{FE19C708-21E5-48F3-88FC-EA73FD3A286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E63AEBA-8F1C-401D-A79A-38BD7E2E9DC2}" type="sibTrans" cxnId="{FE19C708-21E5-48F3-88FC-EA73FD3A286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F7D9787-7B36-4863-BF10-1BB68E0CEDEE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TRẠM 4</a:t>
          </a:r>
          <a:endParaRPr lang="en-US" b="1" dirty="0">
            <a:solidFill>
              <a:schemeClr val="tx1"/>
            </a:solidFill>
          </a:endParaRPr>
        </a:p>
      </dgm:t>
    </dgm:pt>
    <dgm:pt modelId="{CBA8B2CB-4320-4BD9-8CAF-0B4D6733BD0E}" type="parTrans" cxnId="{FDDB7DD7-7A7B-456D-9A21-F65B420CD1A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CA7BBC0-3854-4525-8352-E5D879585180}" type="sibTrans" cxnId="{FDDB7DD7-7A7B-456D-9A21-F65B420CD1A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1033877-4686-470B-8C60-432569AC2D9B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TRẠM 5</a:t>
          </a:r>
          <a:endParaRPr lang="en-US" b="1" dirty="0">
            <a:solidFill>
              <a:schemeClr val="tx1"/>
            </a:solidFill>
          </a:endParaRPr>
        </a:p>
      </dgm:t>
    </dgm:pt>
    <dgm:pt modelId="{3FB73A1C-D472-4D25-810F-315037CE7906}" type="parTrans" cxnId="{71A3855F-3AA5-48B3-B70B-8B08F087638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0E62601-DA2B-4C57-A5A6-DB18B8C201A0}" type="sibTrans" cxnId="{71A3855F-3AA5-48B3-B70B-8B08F087638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19800E0-B67E-4679-90EB-ED02F0EE3DFB}" type="pres">
      <dgm:prSet presAssocID="{CBFC82C3-E5AA-4B03-8851-ED17A0C53C7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57EEFD-D971-4E2B-97B5-E9F4BF2548E0}" type="pres">
      <dgm:prSet presAssocID="{B7ED2E61-81A6-42BC-9DD1-42662B4227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7F0EA5-344B-4E08-919A-127A753A678E}" type="pres">
      <dgm:prSet presAssocID="{1134D1B9-F9C9-4076-BE98-4DA8F1364DBF}" presName="sibTrans" presStyleLbl="sibTrans2D1" presStyleIdx="0" presStyleCnt="5"/>
      <dgm:spPr/>
      <dgm:t>
        <a:bodyPr/>
        <a:lstStyle/>
        <a:p>
          <a:endParaRPr lang="en-US"/>
        </a:p>
      </dgm:t>
    </dgm:pt>
    <dgm:pt modelId="{BFB6EF30-7997-4AB2-BFDE-847CC911A226}" type="pres">
      <dgm:prSet presAssocID="{1134D1B9-F9C9-4076-BE98-4DA8F1364DBF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71BAA07-71C3-405A-BEEE-278835DAB02A}" type="pres">
      <dgm:prSet presAssocID="{8C0CC010-A103-48F9-BE4A-DB9BF02DC58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B23C1-EBAD-428B-A79A-B714AB81DF27}" type="pres">
      <dgm:prSet presAssocID="{8AD669FF-194D-44DE-BE7D-F23D0297B838}" presName="sibTrans" presStyleLbl="sibTrans2D1" presStyleIdx="1" presStyleCnt="5"/>
      <dgm:spPr/>
      <dgm:t>
        <a:bodyPr/>
        <a:lstStyle/>
        <a:p>
          <a:endParaRPr lang="en-US"/>
        </a:p>
      </dgm:t>
    </dgm:pt>
    <dgm:pt modelId="{162B6F44-C871-4EDC-A4E9-083F4A2F4B2D}" type="pres">
      <dgm:prSet presAssocID="{8AD669FF-194D-44DE-BE7D-F23D0297B838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AF9FD6A0-1AF6-452A-9865-853FB6802278}" type="pres">
      <dgm:prSet presAssocID="{E92AD873-EE47-4639-B0C4-49C245CA997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F18829-0270-401E-A2BA-D16E545651A1}" type="pres">
      <dgm:prSet presAssocID="{7E63AEBA-8F1C-401D-A79A-38BD7E2E9DC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28012D6-5835-4C2D-95AA-462F2C987554}" type="pres">
      <dgm:prSet presAssocID="{7E63AEBA-8F1C-401D-A79A-38BD7E2E9DC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C7C8B2CF-E948-4F42-97D4-6CA9700D31EB}" type="pres">
      <dgm:prSet presAssocID="{AF7D9787-7B36-4863-BF10-1BB68E0CEDE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66AD3-8EF8-47DF-9756-8A8BABB077EB}" type="pres">
      <dgm:prSet presAssocID="{1CA7BBC0-3854-4525-8352-E5D879585180}" presName="sibTrans" presStyleLbl="sibTrans2D1" presStyleIdx="3" presStyleCnt="5"/>
      <dgm:spPr/>
      <dgm:t>
        <a:bodyPr/>
        <a:lstStyle/>
        <a:p>
          <a:endParaRPr lang="en-US"/>
        </a:p>
      </dgm:t>
    </dgm:pt>
    <dgm:pt modelId="{5034F480-FAF7-40DC-A0E8-0C73E54EE0CD}" type="pres">
      <dgm:prSet presAssocID="{1CA7BBC0-3854-4525-8352-E5D87958518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617B2176-1491-4448-932B-086C2E9DFFA2}" type="pres">
      <dgm:prSet presAssocID="{C1033877-4686-470B-8C60-432569AC2D9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79DF1-D596-417F-9C67-E7C43F4E7D93}" type="pres">
      <dgm:prSet presAssocID="{80E62601-DA2B-4C57-A5A6-DB18B8C201A0}" presName="sibTrans" presStyleLbl="sibTrans2D1" presStyleIdx="4" presStyleCnt="5"/>
      <dgm:spPr/>
      <dgm:t>
        <a:bodyPr/>
        <a:lstStyle/>
        <a:p>
          <a:endParaRPr lang="en-US"/>
        </a:p>
      </dgm:t>
    </dgm:pt>
    <dgm:pt modelId="{15586211-5407-404C-9E69-125BAB9C9454}" type="pres">
      <dgm:prSet presAssocID="{80E62601-DA2B-4C57-A5A6-DB18B8C201A0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8831B92-9CF4-4F08-A94E-01B3D54D31C6}" srcId="{CBFC82C3-E5AA-4B03-8851-ED17A0C53C7C}" destId="{B7ED2E61-81A6-42BC-9DD1-42662B422742}" srcOrd="0" destOrd="0" parTransId="{99E7FEF0-69F4-4720-AC7A-B3DE4F73BA67}" sibTransId="{1134D1B9-F9C9-4076-BE98-4DA8F1364DBF}"/>
    <dgm:cxn modelId="{ED701AD2-9E3C-426F-A120-52CB61C7E758}" type="presOf" srcId="{8AD669FF-194D-44DE-BE7D-F23D0297B838}" destId="{AF7B23C1-EBAD-428B-A79A-B714AB81DF27}" srcOrd="0" destOrd="0" presId="urn:microsoft.com/office/officeart/2005/8/layout/cycle2"/>
    <dgm:cxn modelId="{FE19C708-21E5-48F3-88FC-EA73FD3A2860}" srcId="{CBFC82C3-E5AA-4B03-8851-ED17A0C53C7C}" destId="{E92AD873-EE47-4639-B0C4-49C245CA997A}" srcOrd="2" destOrd="0" parTransId="{29CA5FC9-0C4C-4896-B9A3-84216F5C79E1}" sibTransId="{7E63AEBA-8F1C-401D-A79A-38BD7E2E9DC2}"/>
    <dgm:cxn modelId="{0C289065-DB67-4359-9485-1DD9E32A80C8}" type="presOf" srcId="{CBFC82C3-E5AA-4B03-8851-ED17A0C53C7C}" destId="{719800E0-B67E-4679-90EB-ED02F0EE3DFB}" srcOrd="0" destOrd="0" presId="urn:microsoft.com/office/officeart/2005/8/layout/cycle2"/>
    <dgm:cxn modelId="{71A3855F-3AA5-48B3-B70B-8B08F087638C}" srcId="{CBFC82C3-E5AA-4B03-8851-ED17A0C53C7C}" destId="{C1033877-4686-470B-8C60-432569AC2D9B}" srcOrd="4" destOrd="0" parTransId="{3FB73A1C-D472-4D25-810F-315037CE7906}" sibTransId="{80E62601-DA2B-4C57-A5A6-DB18B8C201A0}"/>
    <dgm:cxn modelId="{6919BB05-F9CD-4EB2-B09D-1B61BE3CAECE}" type="presOf" srcId="{8AD669FF-194D-44DE-BE7D-F23D0297B838}" destId="{162B6F44-C871-4EDC-A4E9-083F4A2F4B2D}" srcOrd="1" destOrd="0" presId="urn:microsoft.com/office/officeart/2005/8/layout/cycle2"/>
    <dgm:cxn modelId="{C1D4290E-C522-4557-8FE6-33A6D56B83EE}" type="presOf" srcId="{8C0CC010-A103-48F9-BE4A-DB9BF02DC58C}" destId="{E71BAA07-71C3-405A-BEEE-278835DAB02A}" srcOrd="0" destOrd="0" presId="urn:microsoft.com/office/officeart/2005/8/layout/cycle2"/>
    <dgm:cxn modelId="{53FD37F7-3491-4835-B8B6-8770A1A4ED47}" type="presOf" srcId="{1CA7BBC0-3854-4525-8352-E5D879585180}" destId="{E4766AD3-8EF8-47DF-9756-8A8BABB077EB}" srcOrd="0" destOrd="0" presId="urn:microsoft.com/office/officeart/2005/8/layout/cycle2"/>
    <dgm:cxn modelId="{F8615D78-91B7-4C1E-8FD8-F42EA14D4657}" type="presOf" srcId="{E92AD873-EE47-4639-B0C4-49C245CA997A}" destId="{AF9FD6A0-1AF6-452A-9865-853FB6802278}" srcOrd="0" destOrd="0" presId="urn:microsoft.com/office/officeart/2005/8/layout/cycle2"/>
    <dgm:cxn modelId="{F7F7CA4B-DF0D-469B-91A7-B6087074787D}" type="presOf" srcId="{1134D1B9-F9C9-4076-BE98-4DA8F1364DBF}" destId="{6E7F0EA5-344B-4E08-919A-127A753A678E}" srcOrd="0" destOrd="0" presId="urn:microsoft.com/office/officeart/2005/8/layout/cycle2"/>
    <dgm:cxn modelId="{FBB5ECE1-24E6-4632-B479-0DEA51F8FF17}" type="presOf" srcId="{1CA7BBC0-3854-4525-8352-E5D879585180}" destId="{5034F480-FAF7-40DC-A0E8-0C73E54EE0CD}" srcOrd="1" destOrd="0" presId="urn:microsoft.com/office/officeart/2005/8/layout/cycle2"/>
    <dgm:cxn modelId="{FDDB7DD7-7A7B-456D-9A21-F65B420CD1AE}" srcId="{CBFC82C3-E5AA-4B03-8851-ED17A0C53C7C}" destId="{AF7D9787-7B36-4863-BF10-1BB68E0CEDEE}" srcOrd="3" destOrd="0" parTransId="{CBA8B2CB-4320-4BD9-8CAF-0B4D6733BD0E}" sibTransId="{1CA7BBC0-3854-4525-8352-E5D879585180}"/>
    <dgm:cxn modelId="{38C42089-6B66-4823-ADF3-664162F774B1}" type="presOf" srcId="{7E63AEBA-8F1C-401D-A79A-38BD7E2E9DC2}" destId="{44F18829-0270-401E-A2BA-D16E545651A1}" srcOrd="0" destOrd="0" presId="urn:microsoft.com/office/officeart/2005/8/layout/cycle2"/>
    <dgm:cxn modelId="{72CF179D-999A-4ECE-A7F0-FA82F6636ED4}" type="presOf" srcId="{B7ED2E61-81A6-42BC-9DD1-42662B422742}" destId="{F357EEFD-D971-4E2B-97B5-E9F4BF2548E0}" srcOrd="0" destOrd="0" presId="urn:microsoft.com/office/officeart/2005/8/layout/cycle2"/>
    <dgm:cxn modelId="{764096C6-F223-4FA3-BCA9-7DDF08FC186C}" type="presOf" srcId="{7E63AEBA-8F1C-401D-A79A-38BD7E2E9DC2}" destId="{328012D6-5835-4C2D-95AA-462F2C987554}" srcOrd="1" destOrd="0" presId="urn:microsoft.com/office/officeart/2005/8/layout/cycle2"/>
    <dgm:cxn modelId="{DAD67B2C-32EF-4281-A35E-AB45664A8A7B}" type="presOf" srcId="{1134D1B9-F9C9-4076-BE98-4DA8F1364DBF}" destId="{BFB6EF30-7997-4AB2-BFDE-847CC911A226}" srcOrd="1" destOrd="0" presId="urn:microsoft.com/office/officeart/2005/8/layout/cycle2"/>
    <dgm:cxn modelId="{8F27075A-3E8D-4372-A0B6-C500BB2D4D17}" srcId="{CBFC82C3-E5AA-4B03-8851-ED17A0C53C7C}" destId="{8C0CC010-A103-48F9-BE4A-DB9BF02DC58C}" srcOrd="1" destOrd="0" parTransId="{675DF70C-493E-4D75-9089-A966706E7E1E}" sibTransId="{8AD669FF-194D-44DE-BE7D-F23D0297B838}"/>
    <dgm:cxn modelId="{8143E2B1-992A-41D0-8B70-EDDDA31C581B}" type="presOf" srcId="{80E62601-DA2B-4C57-A5A6-DB18B8C201A0}" destId="{11F79DF1-D596-417F-9C67-E7C43F4E7D93}" srcOrd="0" destOrd="0" presId="urn:microsoft.com/office/officeart/2005/8/layout/cycle2"/>
    <dgm:cxn modelId="{1D56E2A2-8691-4F0F-A271-C70B5F5F2F95}" type="presOf" srcId="{AF7D9787-7B36-4863-BF10-1BB68E0CEDEE}" destId="{C7C8B2CF-E948-4F42-97D4-6CA9700D31EB}" srcOrd="0" destOrd="0" presId="urn:microsoft.com/office/officeart/2005/8/layout/cycle2"/>
    <dgm:cxn modelId="{71AB5EBE-717A-4FB2-A117-480199CFD30A}" type="presOf" srcId="{C1033877-4686-470B-8C60-432569AC2D9B}" destId="{617B2176-1491-4448-932B-086C2E9DFFA2}" srcOrd="0" destOrd="0" presId="urn:microsoft.com/office/officeart/2005/8/layout/cycle2"/>
    <dgm:cxn modelId="{B78D1880-9B24-49C0-95A1-61E7EB38D689}" type="presOf" srcId="{80E62601-DA2B-4C57-A5A6-DB18B8C201A0}" destId="{15586211-5407-404C-9E69-125BAB9C9454}" srcOrd="1" destOrd="0" presId="urn:microsoft.com/office/officeart/2005/8/layout/cycle2"/>
    <dgm:cxn modelId="{178725F4-DE95-472C-B7C1-DF9B2BF1F374}" type="presParOf" srcId="{719800E0-B67E-4679-90EB-ED02F0EE3DFB}" destId="{F357EEFD-D971-4E2B-97B5-E9F4BF2548E0}" srcOrd="0" destOrd="0" presId="urn:microsoft.com/office/officeart/2005/8/layout/cycle2"/>
    <dgm:cxn modelId="{8628737F-A2C5-4BD8-BC52-2F6F4A25A3DA}" type="presParOf" srcId="{719800E0-B67E-4679-90EB-ED02F0EE3DFB}" destId="{6E7F0EA5-344B-4E08-919A-127A753A678E}" srcOrd="1" destOrd="0" presId="urn:microsoft.com/office/officeart/2005/8/layout/cycle2"/>
    <dgm:cxn modelId="{AA224992-F4EA-4C61-AE2F-84558ACD563E}" type="presParOf" srcId="{6E7F0EA5-344B-4E08-919A-127A753A678E}" destId="{BFB6EF30-7997-4AB2-BFDE-847CC911A226}" srcOrd="0" destOrd="0" presId="urn:microsoft.com/office/officeart/2005/8/layout/cycle2"/>
    <dgm:cxn modelId="{A63E3CE8-F8D6-42A2-9F61-3DAE7CA22EC7}" type="presParOf" srcId="{719800E0-B67E-4679-90EB-ED02F0EE3DFB}" destId="{E71BAA07-71C3-405A-BEEE-278835DAB02A}" srcOrd="2" destOrd="0" presId="urn:microsoft.com/office/officeart/2005/8/layout/cycle2"/>
    <dgm:cxn modelId="{6D3DDDB1-0054-44F2-ABBB-8CA4E9DA70E6}" type="presParOf" srcId="{719800E0-B67E-4679-90EB-ED02F0EE3DFB}" destId="{AF7B23C1-EBAD-428B-A79A-B714AB81DF27}" srcOrd="3" destOrd="0" presId="urn:microsoft.com/office/officeart/2005/8/layout/cycle2"/>
    <dgm:cxn modelId="{53AF35CF-1D61-48B1-B8BD-B89CEA90271A}" type="presParOf" srcId="{AF7B23C1-EBAD-428B-A79A-B714AB81DF27}" destId="{162B6F44-C871-4EDC-A4E9-083F4A2F4B2D}" srcOrd="0" destOrd="0" presId="urn:microsoft.com/office/officeart/2005/8/layout/cycle2"/>
    <dgm:cxn modelId="{4BD650E0-E230-4055-8A7F-5681A5D7853A}" type="presParOf" srcId="{719800E0-B67E-4679-90EB-ED02F0EE3DFB}" destId="{AF9FD6A0-1AF6-452A-9865-853FB6802278}" srcOrd="4" destOrd="0" presId="urn:microsoft.com/office/officeart/2005/8/layout/cycle2"/>
    <dgm:cxn modelId="{43CA88A8-A3AD-4973-AFE7-AF6F6C2EE0A9}" type="presParOf" srcId="{719800E0-B67E-4679-90EB-ED02F0EE3DFB}" destId="{44F18829-0270-401E-A2BA-D16E545651A1}" srcOrd="5" destOrd="0" presId="urn:microsoft.com/office/officeart/2005/8/layout/cycle2"/>
    <dgm:cxn modelId="{D7608316-422D-4748-86F2-240CFA36A92B}" type="presParOf" srcId="{44F18829-0270-401E-A2BA-D16E545651A1}" destId="{328012D6-5835-4C2D-95AA-462F2C987554}" srcOrd="0" destOrd="0" presId="urn:microsoft.com/office/officeart/2005/8/layout/cycle2"/>
    <dgm:cxn modelId="{6359335B-44F8-4814-92B0-79FF1A484C77}" type="presParOf" srcId="{719800E0-B67E-4679-90EB-ED02F0EE3DFB}" destId="{C7C8B2CF-E948-4F42-97D4-6CA9700D31EB}" srcOrd="6" destOrd="0" presId="urn:microsoft.com/office/officeart/2005/8/layout/cycle2"/>
    <dgm:cxn modelId="{3099CE4C-4820-4B82-A978-2E46D48CF2EF}" type="presParOf" srcId="{719800E0-B67E-4679-90EB-ED02F0EE3DFB}" destId="{E4766AD3-8EF8-47DF-9756-8A8BABB077EB}" srcOrd="7" destOrd="0" presId="urn:microsoft.com/office/officeart/2005/8/layout/cycle2"/>
    <dgm:cxn modelId="{A5688DB4-7195-454D-B537-55E240FA707D}" type="presParOf" srcId="{E4766AD3-8EF8-47DF-9756-8A8BABB077EB}" destId="{5034F480-FAF7-40DC-A0E8-0C73E54EE0CD}" srcOrd="0" destOrd="0" presId="urn:microsoft.com/office/officeart/2005/8/layout/cycle2"/>
    <dgm:cxn modelId="{C7A6B069-9AB0-46FC-AE49-A9877220F046}" type="presParOf" srcId="{719800E0-B67E-4679-90EB-ED02F0EE3DFB}" destId="{617B2176-1491-4448-932B-086C2E9DFFA2}" srcOrd="8" destOrd="0" presId="urn:microsoft.com/office/officeart/2005/8/layout/cycle2"/>
    <dgm:cxn modelId="{BEA3DEA1-4A58-4933-955C-7528DAB8145C}" type="presParOf" srcId="{719800E0-B67E-4679-90EB-ED02F0EE3DFB}" destId="{11F79DF1-D596-417F-9C67-E7C43F4E7D93}" srcOrd="9" destOrd="0" presId="urn:microsoft.com/office/officeart/2005/8/layout/cycle2"/>
    <dgm:cxn modelId="{93734BCD-DA7E-407C-B843-D9DEB5C54FE2}" type="presParOf" srcId="{11F79DF1-D596-417F-9C67-E7C43F4E7D93}" destId="{15586211-5407-404C-9E69-125BAB9C945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E8584-F18B-4144-A4D0-BED0C5FEDF0F}">
      <dsp:nvSpPr>
        <dsp:cNvPr id="0" name=""/>
        <dsp:cNvSpPr/>
      </dsp:nvSpPr>
      <dsp:spPr>
        <a:xfrm rot="5400000">
          <a:off x="-189217" y="192316"/>
          <a:ext cx="1261449" cy="88301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1</a:t>
          </a:r>
          <a:endParaRPr lang="en-US" sz="2400" b="1" kern="1200" dirty="0"/>
        </a:p>
      </dsp:txBody>
      <dsp:txXfrm rot="-5400000">
        <a:off x="1" y="444605"/>
        <a:ext cx="883014" cy="378435"/>
      </dsp:txXfrm>
    </dsp:sp>
    <dsp:sp modelId="{6DCE1C98-45B3-4919-AD99-E722CE5C78C3}">
      <dsp:nvSpPr>
        <dsp:cNvPr id="0" name=""/>
        <dsp:cNvSpPr/>
      </dsp:nvSpPr>
      <dsp:spPr>
        <a:xfrm rot="5400000">
          <a:off x="4146336" y="-3138699"/>
          <a:ext cx="819942" cy="73465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ADN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83015" y="164648"/>
        <a:ext cx="7306559" cy="739890"/>
      </dsp:txXfrm>
    </dsp:sp>
    <dsp:sp modelId="{D8619147-A22A-486B-8C27-265C55D75C81}">
      <dsp:nvSpPr>
        <dsp:cNvPr id="0" name=""/>
        <dsp:cNvSpPr/>
      </dsp:nvSpPr>
      <dsp:spPr>
        <a:xfrm rot="5400000">
          <a:off x="-189217" y="1338285"/>
          <a:ext cx="1261449" cy="883014"/>
        </a:xfrm>
        <a:prstGeom prst="chevron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2</a:t>
          </a:r>
          <a:endParaRPr lang="en-US" sz="2400" b="1" kern="1200" dirty="0"/>
        </a:p>
      </dsp:txBody>
      <dsp:txXfrm rot="-5400000">
        <a:off x="1" y="1590574"/>
        <a:ext cx="883014" cy="378435"/>
      </dsp:txXfrm>
    </dsp:sp>
    <dsp:sp modelId="{B8344335-7FC0-4813-9B50-A44DB483C373}">
      <dsp:nvSpPr>
        <dsp:cNvPr id="0" name=""/>
        <dsp:cNvSpPr/>
      </dsp:nvSpPr>
      <dsp:spPr>
        <a:xfrm rot="5400000">
          <a:off x="4146336" y="-2114253"/>
          <a:ext cx="819942" cy="73465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ADN VÀ BẢN CHẤT CỦA GEN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83015" y="1189094"/>
        <a:ext cx="7306559" cy="739890"/>
      </dsp:txXfrm>
    </dsp:sp>
    <dsp:sp modelId="{9834A494-254A-4059-816F-C21910C3AE4C}">
      <dsp:nvSpPr>
        <dsp:cNvPr id="0" name=""/>
        <dsp:cNvSpPr/>
      </dsp:nvSpPr>
      <dsp:spPr>
        <a:xfrm rot="5400000">
          <a:off x="-189217" y="2484255"/>
          <a:ext cx="1261449" cy="883014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3</a:t>
          </a:r>
          <a:endParaRPr lang="en-US" sz="2400" b="1" kern="1200" dirty="0"/>
        </a:p>
      </dsp:txBody>
      <dsp:txXfrm rot="-5400000">
        <a:off x="1" y="2736544"/>
        <a:ext cx="883014" cy="378435"/>
      </dsp:txXfrm>
    </dsp:sp>
    <dsp:sp modelId="{7E7B82E7-79FC-437D-A5DD-B43BA4734CF5}">
      <dsp:nvSpPr>
        <dsp:cNvPr id="0" name=""/>
        <dsp:cNvSpPr/>
      </dsp:nvSpPr>
      <dsp:spPr>
        <a:xfrm rot="5400000">
          <a:off x="4146336" y="-968283"/>
          <a:ext cx="819942" cy="73465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MỐI QUAN HỆ GIỮA GEN VÀ ARN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83015" y="2335064"/>
        <a:ext cx="7306559" cy="739890"/>
      </dsp:txXfrm>
    </dsp:sp>
    <dsp:sp modelId="{AB0E0A46-2BCF-4B37-B218-7517109A1337}">
      <dsp:nvSpPr>
        <dsp:cNvPr id="0" name=""/>
        <dsp:cNvSpPr/>
      </dsp:nvSpPr>
      <dsp:spPr>
        <a:xfrm rot="5400000">
          <a:off x="-189217" y="3630224"/>
          <a:ext cx="1261449" cy="883014"/>
        </a:xfrm>
        <a:prstGeom prst="chevron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4</a:t>
          </a:r>
          <a:endParaRPr lang="en-US" sz="2400" b="1" kern="1200" dirty="0"/>
        </a:p>
      </dsp:txBody>
      <dsp:txXfrm rot="-5400000">
        <a:off x="1" y="3882513"/>
        <a:ext cx="883014" cy="378435"/>
      </dsp:txXfrm>
    </dsp:sp>
    <dsp:sp modelId="{CD41CB24-9CEE-40CE-A54F-8B956301D8FA}">
      <dsp:nvSpPr>
        <dsp:cNvPr id="0" name=""/>
        <dsp:cNvSpPr/>
      </dsp:nvSpPr>
      <dsp:spPr>
        <a:xfrm rot="5400000">
          <a:off x="4146336" y="177685"/>
          <a:ext cx="819942" cy="73465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PROTEIN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83015" y="3481032"/>
        <a:ext cx="7306559" cy="739890"/>
      </dsp:txXfrm>
    </dsp:sp>
    <dsp:sp modelId="{8C2A8939-8286-44C3-B0EF-5E0160607E8E}">
      <dsp:nvSpPr>
        <dsp:cNvPr id="0" name=""/>
        <dsp:cNvSpPr/>
      </dsp:nvSpPr>
      <dsp:spPr>
        <a:xfrm rot="5400000">
          <a:off x="-189217" y="4776194"/>
          <a:ext cx="1261449" cy="883014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5</a:t>
          </a:r>
          <a:endParaRPr lang="en-US" sz="2400" b="1" kern="1200" dirty="0"/>
        </a:p>
      </dsp:txBody>
      <dsp:txXfrm rot="-5400000">
        <a:off x="1" y="5028483"/>
        <a:ext cx="883014" cy="378435"/>
      </dsp:txXfrm>
    </dsp:sp>
    <dsp:sp modelId="{3A42DFAD-8976-4A00-9986-9D2823E19354}">
      <dsp:nvSpPr>
        <dsp:cNvPr id="0" name=""/>
        <dsp:cNvSpPr/>
      </dsp:nvSpPr>
      <dsp:spPr>
        <a:xfrm rot="5400000">
          <a:off x="4146336" y="1323655"/>
          <a:ext cx="819942" cy="73465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MỐI QUAN HỆ GIỮA GEN VÀ TÍNH TRẠNG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83015" y="4627002"/>
        <a:ext cx="7306559" cy="739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7EEFD-D971-4E2B-97B5-E9F4BF2548E0}">
      <dsp:nvSpPr>
        <dsp:cNvPr id="0" name=""/>
        <dsp:cNvSpPr/>
      </dsp:nvSpPr>
      <dsp:spPr>
        <a:xfrm>
          <a:off x="1457659" y="262329"/>
          <a:ext cx="1199480" cy="119948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TRẠM 1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1633319" y="437989"/>
        <a:ext cx="848160" cy="848160"/>
      </dsp:txXfrm>
    </dsp:sp>
    <dsp:sp modelId="{6E7F0EA5-344B-4E08-919A-127A753A678E}">
      <dsp:nvSpPr>
        <dsp:cNvPr id="0" name=""/>
        <dsp:cNvSpPr/>
      </dsp:nvSpPr>
      <dsp:spPr>
        <a:xfrm rot="2160000">
          <a:off x="2619234" y="1183692"/>
          <a:ext cx="318876" cy="4048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>
            <a:solidFill>
              <a:schemeClr val="tx1"/>
            </a:solidFill>
          </a:endParaRPr>
        </a:p>
      </dsp:txBody>
      <dsp:txXfrm>
        <a:off x="2628369" y="1236542"/>
        <a:ext cx="223213" cy="242894"/>
      </dsp:txXfrm>
    </dsp:sp>
    <dsp:sp modelId="{E71BAA07-71C3-405A-BEEE-278835DAB02A}">
      <dsp:nvSpPr>
        <dsp:cNvPr id="0" name=""/>
        <dsp:cNvSpPr/>
      </dsp:nvSpPr>
      <dsp:spPr>
        <a:xfrm>
          <a:off x="2914808" y="1321009"/>
          <a:ext cx="1199480" cy="1199480"/>
        </a:xfrm>
        <a:prstGeom prst="ellips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TRẠM 2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3090468" y="1496669"/>
        <a:ext cx="848160" cy="848160"/>
      </dsp:txXfrm>
    </dsp:sp>
    <dsp:sp modelId="{AF7B23C1-EBAD-428B-A79A-B714AB81DF27}">
      <dsp:nvSpPr>
        <dsp:cNvPr id="0" name=""/>
        <dsp:cNvSpPr/>
      </dsp:nvSpPr>
      <dsp:spPr>
        <a:xfrm rot="6480000">
          <a:off x="3079608" y="2566244"/>
          <a:ext cx="318876" cy="4048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>
            <a:solidFill>
              <a:schemeClr val="tx1"/>
            </a:solidFill>
          </a:endParaRPr>
        </a:p>
      </dsp:txBody>
      <dsp:txXfrm rot="10800000">
        <a:off x="3142220" y="2601719"/>
        <a:ext cx="223213" cy="242894"/>
      </dsp:txXfrm>
    </dsp:sp>
    <dsp:sp modelId="{AF9FD6A0-1AF6-452A-9865-853FB6802278}">
      <dsp:nvSpPr>
        <dsp:cNvPr id="0" name=""/>
        <dsp:cNvSpPr/>
      </dsp:nvSpPr>
      <dsp:spPr>
        <a:xfrm>
          <a:off x="2358227" y="3033990"/>
          <a:ext cx="1199480" cy="1199480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TRẠM 3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2533887" y="3209650"/>
        <a:ext cx="848160" cy="848160"/>
      </dsp:txXfrm>
    </dsp:sp>
    <dsp:sp modelId="{44F18829-0270-401E-A2BA-D16E545651A1}">
      <dsp:nvSpPr>
        <dsp:cNvPr id="0" name=""/>
        <dsp:cNvSpPr/>
      </dsp:nvSpPr>
      <dsp:spPr>
        <a:xfrm rot="10800000">
          <a:off x="1906986" y="3431318"/>
          <a:ext cx="318876" cy="4048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>
            <a:solidFill>
              <a:schemeClr val="tx1"/>
            </a:solidFill>
          </a:endParaRPr>
        </a:p>
      </dsp:txBody>
      <dsp:txXfrm rot="10800000">
        <a:off x="2002649" y="3512283"/>
        <a:ext cx="223213" cy="242894"/>
      </dsp:txXfrm>
    </dsp:sp>
    <dsp:sp modelId="{C7C8B2CF-E948-4F42-97D4-6CA9700D31EB}">
      <dsp:nvSpPr>
        <dsp:cNvPr id="0" name=""/>
        <dsp:cNvSpPr/>
      </dsp:nvSpPr>
      <dsp:spPr>
        <a:xfrm>
          <a:off x="557092" y="3033990"/>
          <a:ext cx="1199480" cy="1199480"/>
        </a:xfrm>
        <a:prstGeom prst="ellips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TRẠM 4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732752" y="3209650"/>
        <a:ext cx="848160" cy="848160"/>
      </dsp:txXfrm>
    </dsp:sp>
    <dsp:sp modelId="{E4766AD3-8EF8-47DF-9756-8A8BABB077EB}">
      <dsp:nvSpPr>
        <dsp:cNvPr id="0" name=""/>
        <dsp:cNvSpPr/>
      </dsp:nvSpPr>
      <dsp:spPr>
        <a:xfrm rot="15120000">
          <a:off x="721892" y="2583410"/>
          <a:ext cx="318876" cy="4048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>
            <a:solidFill>
              <a:schemeClr val="tx1"/>
            </a:solidFill>
          </a:endParaRPr>
        </a:p>
      </dsp:txBody>
      <dsp:txXfrm rot="10800000">
        <a:off x="784504" y="2709865"/>
        <a:ext cx="223213" cy="242894"/>
      </dsp:txXfrm>
    </dsp:sp>
    <dsp:sp modelId="{617B2176-1491-4448-932B-086C2E9DFFA2}">
      <dsp:nvSpPr>
        <dsp:cNvPr id="0" name=""/>
        <dsp:cNvSpPr/>
      </dsp:nvSpPr>
      <dsp:spPr>
        <a:xfrm>
          <a:off x="511" y="1321009"/>
          <a:ext cx="1199480" cy="1199480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TRẠM 5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176171" y="1496669"/>
        <a:ext cx="848160" cy="848160"/>
      </dsp:txXfrm>
    </dsp:sp>
    <dsp:sp modelId="{11F79DF1-D596-417F-9C67-E7C43F4E7D93}">
      <dsp:nvSpPr>
        <dsp:cNvPr id="0" name=""/>
        <dsp:cNvSpPr/>
      </dsp:nvSpPr>
      <dsp:spPr>
        <a:xfrm rot="19440000">
          <a:off x="1162086" y="1194301"/>
          <a:ext cx="318876" cy="4048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>
            <a:solidFill>
              <a:schemeClr val="tx1"/>
            </a:solidFill>
          </a:endParaRPr>
        </a:p>
      </dsp:txBody>
      <dsp:txXfrm>
        <a:off x="1171221" y="1303381"/>
        <a:ext cx="223213" cy="242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9F4AB-B277-406C-8BDD-72F46BFA59FC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15F1-1B7C-4035-8D17-896F4D44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1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7B33A-1DC8-4108-BB36-52ACD4D42D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92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752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1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59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00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942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2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469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81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94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541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7B33A-1DC8-4108-BB36-52ACD4D42D0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8005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715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90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0218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371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4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49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1997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1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243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8356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931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7B33A-1DC8-4108-BB36-52ACD4D42D0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847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9824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346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1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108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3928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236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243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114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3835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880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0589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2294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5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6078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0015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3034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92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5519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6615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74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9436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883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7B33A-1DC8-4108-BB36-52ACD4D42D0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24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2519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6898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993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2966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9147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3267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263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341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8752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93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7776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7B33A-1DC8-4108-BB36-52ACD4D42D0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822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814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562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85164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1427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094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7105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470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5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7558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51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62028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7B33A-1DC8-4108-BB36-52ACD4D42D0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33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18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F0644-AFE5-4E71-8B5F-D39E2094A1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469EA-F015-4AA1-97DD-5342A127BF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43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89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2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4" Type="http://schemas.openxmlformats.org/officeDocument/2006/relationships/image" Target="../media/image9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934199"/>
          </a:xfrm>
        </p:spPr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QUÝ THẦY, CÔ GIÁO CÙNG TOÀN THỂ CÁC EM HỌC SINH TỚI DỰ TIẾT HỌC </a:t>
            </a:r>
            <a:b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</a:t>
            </a:r>
            <a:endParaRPr lang="en-US" sz="6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7079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52600" y="106363"/>
            <a:ext cx="594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CHƯƠNG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3200" b="1" dirty="0">
                <a:solidFill>
                  <a:srgbClr val="FF0000"/>
                </a:solidFill>
              </a:rPr>
              <a:t>ADN VÀ GEN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1087398"/>
            <a:ext cx="886763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500" b="1" u="sng" dirty="0" smtClean="0">
                <a:solidFill>
                  <a:prstClr val="black"/>
                </a:solidFill>
                <a:cs typeface="Times New Roman" pitchFamily="18" charset="0"/>
              </a:rPr>
              <a:t>II. BÀI TẬP VẬN DỤNG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16151" y="533400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 20 – BÀI TẬP</a:t>
            </a:r>
            <a:endParaRPr lang="en-US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730" y="2133600"/>
            <a:ext cx="17399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39445" y="6216650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929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304800"/>
            <a:ext cx="4419600" cy="533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HOẠT ĐỘNG NHÓM</a:t>
            </a:r>
            <a:endParaRPr lang="en-US" sz="40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80871768"/>
              </p:ext>
            </p:extLst>
          </p:nvPr>
        </p:nvGraphicFramePr>
        <p:xfrm>
          <a:off x="152400" y="1143000"/>
          <a:ext cx="4114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19600" y="985421"/>
            <a:ext cx="403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0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219200"/>
            <a:ext cx="8229600" cy="10668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1630363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A-G-X-X-G-T-T-A-A-A-G-X-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NTBS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nuclêôtit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1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352" y="3581400"/>
            <a:ext cx="8229600" cy="2239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 = 3000, A= 600 Nu.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nuclêôtít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 ?</a:t>
            </a:r>
            <a:b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%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Nuclêôtit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ADN.</a:t>
            </a:r>
            <a:b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79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229600" cy="1752600"/>
          </a:xfrm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3: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Gen 1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2601 A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b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b. Gen 2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2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743200"/>
            <a:ext cx="8229600" cy="2239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4: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a. Gen 1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5100 A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T=20%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b. Gen 2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=3G </a:t>
            </a:r>
            <a:b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18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1646238"/>
            <a:ext cx="8229600" cy="2239962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 5: Gen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Nu 2700.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X=1,5T.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1/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gen</a:t>
            </a:r>
            <a:b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3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5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55838"/>
            <a:ext cx="8229600" cy="2239962"/>
          </a:xfrm>
        </p:spPr>
        <p:txBody>
          <a:bodyPr>
            <a:noAutofit/>
          </a:bodyPr>
          <a:lstStyle/>
          <a:p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6:</a:t>
            </a:r>
            <a:b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1 gen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TAXGATXGAAX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ribonucleotit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ự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ribonucleotit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AUGXGUAUUUXA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4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45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534400" cy="3200400"/>
          </a:xfrm>
        </p:spPr>
        <p:txBody>
          <a:bodyPr>
            <a:noAutofit/>
          </a:bodyPr>
          <a:lstStyle/>
          <a:p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7: -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1 gen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TAXXGAATGAXX</a:t>
            </a:r>
            <a:b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amin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protein do gen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m ARN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amin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AUG: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Mêtiônin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		UGG: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Tryptôphan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GXU: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Alanin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		UAX: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Tyrôzin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5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3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1036638"/>
            <a:ext cx="8229600" cy="1401762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1: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-A-G-X-X-G-T-T-A-A-A-G-X-</a:t>
            </a:r>
            <a:br>
              <a:rPr lang="en-US" alt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NTBS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nuclêôtit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alt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-T-X-G-G-X-A-A-T-T-T-X-G-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1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85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1646238"/>
            <a:ext cx="8229600" cy="2239962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2: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 = 3000, A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600 Nu.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nuclêôtít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 ?</a:t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%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Nuclêôtit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ADN.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1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8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78072"/>
            <a:ext cx="8229600" cy="2239962"/>
          </a:xfrm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 = 3000, 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600 Nu.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nuclêôtít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 ?</a:t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%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Nuclêôtit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ADN.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1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581400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Theo NTBS: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A=T= 600Nu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G = X = (3000 – (600 x 2)) : 2 = 900Nu</a:t>
            </a:r>
          </a:p>
          <a:p>
            <a:pPr marL="342900" indent="-342900"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% A = %T = (600 : 3000) x 100 = 20%</a:t>
            </a:r>
          </a:p>
          <a:p>
            <a:pPr marL="342900" indent="-342900"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% G = % X = 50% - 20 % = 30%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3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1" descr="Bellcoll">
            <a:hlinkClick r:id="" action="ppaction://hlinkshowjump?jump=firs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725" y="-157163"/>
            <a:ext cx="14319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1" descr="Bellcoll">
            <a:hlinkClick r:id="" action="ppaction://hlinkshowjump?jump=firs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074" y="-157163"/>
            <a:ext cx="14319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64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229600" cy="1752600"/>
          </a:xfrm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3: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Gen 1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2601 A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b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b. Gen 2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2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9600" y="2819400"/>
                <a:ext cx="6858000" cy="4184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Đáp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án</a:t>
                </a:r>
                <a:endPara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1/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Chiều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dài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gen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chiều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dài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1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mạch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cứ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Nucleotit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kích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thước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khoảng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3,4 A</a:t>
                </a:r>
                <a:r>
                  <a:rPr lang="en-US" sz="2800" baseline="30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.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tổng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Nucleotit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gen 1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2601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3,4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x 2 = 1350 (Nu)</a:t>
                </a:r>
              </a:p>
              <a:p>
                <a:pPr algn="just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2/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chu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kì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xoắn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chứa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10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cặp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= 20 Nu.</a:t>
                </a:r>
              </a:p>
              <a:p>
                <a:pPr algn="just"/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Nucleotit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gen 2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: N = C x 20 = 150 x 20 = 3000 Nu</a:t>
                </a:r>
              </a:p>
              <a:p>
                <a:pPr algn="just"/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819400"/>
                <a:ext cx="6858000" cy="4184031"/>
              </a:xfrm>
              <a:prstGeom prst="rect">
                <a:avLst/>
              </a:prstGeom>
              <a:blipFill rotWithShape="1">
                <a:blip r:embed="rId3"/>
                <a:stretch>
                  <a:fillRect l="-1778" t="-145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709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229600" cy="2239962"/>
          </a:xfrm>
        </p:spPr>
        <p:txBody>
          <a:bodyPr>
            <a:noAutofit/>
          </a:bodyPr>
          <a:lstStyle/>
          <a:p>
            <a:pPr algn="l"/>
            <a:r>
              <a:rPr lang="en-US" alt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4: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Gen 1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5100 A</a:t>
            </a:r>
            <a:r>
              <a:rPr lang="en-US" sz="25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T=20%</a:t>
            </a:r>
            <a:r>
              <a:rPr lang="en-US" sz="25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b. Gen 2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=3G 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304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2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8600" y="2286000"/>
                <a:ext cx="8153400" cy="5235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Đáp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án</a:t>
                </a:r>
                <a:endPara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a/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Nu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gen 1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5100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3,4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x 2 = 3000 Nu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Theo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đề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A= T = 20% = 600 Nu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G= 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-600 = 900 Nu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b/ -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Nu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1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mạch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C x 10 = 120 x 10 = 12000 Nu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Theo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đề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A = 3G          (1)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Theo NTBS: A + G = 1200 (2)</a:t>
                </a:r>
              </a:p>
              <a:p>
                <a:pPr algn="just"/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Thay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(1)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(2) ta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4G = 1200</a:t>
                </a:r>
              </a:p>
              <a:p>
                <a:pPr marL="342900" indent="-342900" algn="just">
                  <a:buFont typeface="Wingdings 3"/>
                  <a:buChar char="&quot;"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  <a:sym typeface="Wingdings 3"/>
                  </a:rPr>
                  <a:t>G = X = 1200/4 = 300 Nu</a:t>
                </a:r>
              </a:p>
              <a:p>
                <a:pPr marL="342900" indent="-342900" algn="just">
                  <a:buFont typeface="Wingdings 3"/>
                  <a:buChar char="&quot;"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  <a:sym typeface="Wingdings 3"/>
                  </a:rPr>
                  <a:t>A = T = 300 x 3 = 900 Nu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>
                  <a:buFontTx/>
                  <a:buChar char="-"/>
                </a:pP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0"/>
                <a:ext cx="8153400" cy="5235344"/>
              </a:xfrm>
              <a:prstGeom prst="rect">
                <a:avLst/>
              </a:prstGeom>
              <a:blipFill rotWithShape="1">
                <a:blip r:embed="rId3"/>
                <a:stretch>
                  <a:fillRect l="-1197" t="-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43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1646238"/>
            <a:ext cx="8229600" cy="2239962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 5: Gen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Nu 2700.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X=1,5T.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1/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gen</a:t>
            </a:r>
            <a:b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alt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3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9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304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3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814" y="838200"/>
            <a:ext cx="79615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ban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2700 Nu</a:t>
            </a:r>
          </a:p>
          <a:p>
            <a:pPr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2/ Theo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X = 1,5 T                          (1)</a:t>
            </a:r>
          </a:p>
          <a:p>
            <a:pPr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 NTBS: X + T = 2700/2 = 1350  (2)</a:t>
            </a:r>
          </a:p>
          <a:p>
            <a:pPr algn="just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(2) ta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2,5T = 1350</a:t>
            </a:r>
          </a:p>
          <a:p>
            <a:pPr marL="457200" indent="-457200" algn="just">
              <a:buFont typeface="Wingdings 3"/>
              <a:buChar char="&quot;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 = A = 540 Nu</a:t>
            </a:r>
          </a:p>
          <a:p>
            <a:pPr marL="457200" indent="-457200" algn="just">
              <a:buFont typeface="Wingdings 3"/>
              <a:buChar char="&quot;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 = X = 1350 – 540 = 810 Nu</a:t>
            </a:r>
          </a:p>
          <a:p>
            <a:pPr algn="just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Nu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tự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do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mỗi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loại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môi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trường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cần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phải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cung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cấp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là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        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T </a:t>
            </a:r>
            <a:r>
              <a:rPr lang="en-US" sz="2800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540 Nu</a:t>
            </a:r>
          </a:p>
          <a:p>
            <a:pPr algn="just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X </a:t>
            </a:r>
            <a:r>
              <a:rPr lang="en-US" sz="2800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810 Nu </a:t>
            </a:r>
          </a:p>
          <a:p>
            <a:pPr algn="just"/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7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55838"/>
            <a:ext cx="8229600" cy="2239962"/>
          </a:xfrm>
        </p:spPr>
        <p:txBody>
          <a:bodyPr>
            <a:noAutofit/>
          </a:bodyPr>
          <a:lstStyle/>
          <a:p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6:</a:t>
            </a:r>
            <a:b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1 gen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TAXGATXGAAX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ribonucleotit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ự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ribonucleotit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AUGXGUAUUUXA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4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74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620000" cy="5029200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6:</a:t>
            </a:r>
            <a:b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1 gen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T- A- X- G- A- T – X- G- A- A- X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ribonucleotit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A- U- G- X- U- A- G- X- U- U- 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ự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ribonucleotit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A- U- G- X- G- U- A- U- U- U- X- 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T - A- X – G - X- A – T - A - A-   A – G - T</a:t>
            </a:r>
            <a:b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BS:        A - T- G – X - G – T - </a:t>
            </a:r>
            <a:r>
              <a:rPr lang="en-US" alt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-T – T – T – X - A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3810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4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4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" y="106363"/>
            <a:ext cx="845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0000"/>
                </a:solidFill>
              </a:rPr>
              <a:t>CHƯƠNG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2400" b="1" dirty="0">
                <a:solidFill>
                  <a:srgbClr val="FF0000"/>
                </a:solidFill>
              </a:rPr>
              <a:t>ADN VÀ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GEN -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TIẾT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20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BÀI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TẬP</a:t>
            </a:r>
            <a:endParaRPr lang="en-US" sz="2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609600"/>
            <a:ext cx="886763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500" b="1" u="sng" dirty="0" smtClean="0">
                <a:solidFill>
                  <a:prstClr val="black"/>
                </a:solidFill>
                <a:cs typeface="Times New Roman" pitchFamily="18" charset="0"/>
              </a:rPr>
              <a:t>III. BÀI TẬP VỀ </a:t>
            </a:r>
            <a:r>
              <a:rPr lang="en-US" altLang="en-US" sz="2500" b="1" u="sng" dirty="0">
                <a:solidFill>
                  <a:prstClr val="black"/>
                </a:solidFill>
                <a:cs typeface="Times New Roman" pitchFamily="18" charset="0"/>
              </a:rPr>
              <a:t>A</a:t>
            </a:r>
            <a:r>
              <a:rPr lang="en-US" altLang="en-US" sz="2500" b="1" u="sng" dirty="0" smtClean="0">
                <a:solidFill>
                  <a:prstClr val="black"/>
                </a:solidFill>
                <a:cs typeface="Times New Roman" pitchFamily="18" charset="0"/>
              </a:rPr>
              <a:t>RN VÀ PRÔTÊIN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Biết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cấu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trúc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của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gen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xác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định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cấu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trúc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ARN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và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ngược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lại</a:t>
            </a:r>
            <a:endParaRPr lang="en-US" altLang="en-US" sz="2500" b="1" i="1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450180"/>
            <a:ext cx="1163430" cy="2730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27680" y="6204777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4780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khuôn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512793"/>
              </p:ext>
            </p:extLst>
          </p:nvPr>
        </p:nvGraphicFramePr>
        <p:xfrm>
          <a:off x="838200" y="2895599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399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Mạch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khuôn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ARN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4557" y="5343385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Do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gen ta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ARN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49775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534400" cy="3200400"/>
          </a:xfrm>
        </p:spPr>
        <p:txBody>
          <a:bodyPr>
            <a:noAutofit/>
          </a:bodyPr>
          <a:lstStyle/>
          <a:p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Nucleotit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1 gen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TAXXGAATGAXX</a:t>
            </a:r>
            <a:b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amin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protein do gen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m ARN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amin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AUG: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Mêtiônin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		UGG: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Tryptôphan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GXU: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Alanin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 		UAX: </a:t>
            </a:r>
            <a:r>
              <a:rPr lang="en-US" altLang="en-US" sz="2800" i="1" dirty="0" err="1" smtClean="0">
                <a:latin typeface="Times New Roman" pitchFamily="18" charset="0"/>
                <a:cs typeface="Times New Roman" pitchFamily="18" charset="0"/>
              </a:rPr>
              <a:t>Tyrôzin</a:t>
            </a:r>
            <a:r>
              <a:rPr lang="en-US" alt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5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51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534400" cy="3200400"/>
          </a:xfrm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NTBS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ARN ta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Protein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 TAX – XGA – ATG – AXX</a:t>
            </a:r>
            <a:b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mARN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         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AUG – GXU – UAX – UGG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Protein:         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Mêtiônin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alanin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tyrôzin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Tryptôphan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TRẠM 5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55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2814" y="609600"/>
            <a:ext cx="79615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ban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2700 Nu</a:t>
            </a:r>
          </a:p>
          <a:p>
            <a:pPr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2/ Theo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X = 1,5 T                          (1)</a:t>
            </a:r>
          </a:p>
          <a:p>
            <a:pPr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 NTBS: X + T = 2700/2 = 1350  (2)</a:t>
            </a:r>
          </a:p>
          <a:p>
            <a:pPr algn="just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(2) ta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2,5T = 1350</a:t>
            </a:r>
          </a:p>
          <a:p>
            <a:pPr marL="457200" indent="-457200" algn="just">
              <a:buFont typeface="Wingdings 3"/>
              <a:buChar char="&quot;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 = A = 540 Nu</a:t>
            </a:r>
          </a:p>
          <a:p>
            <a:pPr marL="457200" indent="-457200" algn="just">
              <a:buFont typeface="Wingdings 3"/>
              <a:buChar char="&quot;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 = X = 1350 – 540 = 810 Nu</a:t>
            </a:r>
          </a:p>
          <a:p>
            <a:pPr algn="just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Nu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tự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do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mỗi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loại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môi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trường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cần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phải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cung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cấp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là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        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T </a:t>
            </a:r>
            <a:r>
              <a:rPr lang="en-US" sz="2800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540 Nu</a:t>
            </a:r>
          </a:p>
          <a:p>
            <a:pPr algn="just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X </a:t>
            </a:r>
            <a:r>
              <a:rPr lang="en-US" sz="2800" baseline="-25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810 Nu </a:t>
            </a:r>
          </a:p>
          <a:p>
            <a:pPr algn="just"/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6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6" t="10527" r="9334"/>
          <a:stretch>
            <a:fillRect/>
          </a:stretch>
        </p:blipFill>
        <p:spPr bwMode="auto">
          <a:xfrm>
            <a:off x="6400800" y="4937506"/>
            <a:ext cx="1289050" cy="169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301" name="Group 13"/>
          <p:cNvGrpSpPr>
            <a:grpSpLocks/>
          </p:cNvGrpSpPr>
          <p:nvPr/>
        </p:nvGrpSpPr>
        <p:grpSpPr bwMode="auto">
          <a:xfrm>
            <a:off x="228600" y="206375"/>
            <a:ext cx="8721725" cy="6499225"/>
            <a:chOff x="144" y="130"/>
            <a:chExt cx="5494" cy="4094"/>
          </a:xfrm>
        </p:grpSpPr>
        <p:pic>
          <p:nvPicPr>
            <p:cNvPr id="12296" name="Picture 8" descr="BLU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44" y="4157"/>
              <a:ext cx="5485" cy="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98" name="Picture 10" descr="BLU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1823" y="2159"/>
              <a:ext cx="3984" cy="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99" name="Picture 11" descr="BLU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44" y="130"/>
              <a:ext cx="5485" cy="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00" name="Picture 12" descr="BLU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622" y="2159"/>
              <a:ext cx="3984" cy="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302" name="Picture 14" descr="ED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1693">
            <a:off x="594519" y="5725319"/>
            <a:ext cx="588962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3" name="Picture 15" descr="ED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63408">
            <a:off x="8010525" y="5726113"/>
            <a:ext cx="600075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4" name="Picture 16" descr="ED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46544">
            <a:off x="7989888" y="552450"/>
            <a:ext cx="620712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6" descr="ED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68774">
            <a:off x="643773" y="511970"/>
            <a:ext cx="620712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319" y="873919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AI NHANH TAY HƠN</a:t>
            </a:r>
            <a:endParaRPr lang="en-US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4129" y="2819400"/>
            <a:ext cx="4989471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ADN.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1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52600" y="106363"/>
            <a:ext cx="594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CHƯƠNG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3200" b="1" dirty="0">
                <a:solidFill>
                  <a:srgbClr val="FF0000"/>
                </a:solidFill>
              </a:rPr>
              <a:t>ADN VÀ GEN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1087398"/>
            <a:ext cx="886763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500" b="1" u="sng" dirty="0" smtClean="0">
                <a:solidFill>
                  <a:prstClr val="black"/>
                </a:solidFill>
                <a:cs typeface="Times New Roman" pitchFamily="18" charset="0"/>
              </a:rPr>
              <a:t>III. CỦNG CỐ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16151" y="533400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 20 – BÀI TẬP</a:t>
            </a:r>
            <a:endParaRPr lang="en-US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730" y="2133600"/>
            <a:ext cx="17399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39445" y="6216650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1219200" y="2285999"/>
            <a:ext cx="6095999" cy="2286001"/>
          </a:xfrm>
          <a:prstGeom prst="cloudCallout">
            <a:avLst>
              <a:gd name="adj1" fmla="val -65236"/>
              <a:gd name="adj2" fmla="val 12279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III.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0057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11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52600" y="106363"/>
            <a:ext cx="594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CHƯƠNG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3200" b="1" dirty="0">
                <a:solidFill>
                  <a:srgbClr val="FF0000"/>
                </a:solidFill>
              </a:rPr>
              <a:t>ADN VÀ GEN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1087398"/>
            <a:ext cx="8867637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>
              <a:buAutoNum type="romanUcPeriod"/>
            </a:pPr>
            <a:r>
              <a:rPr lang="en-US" altLang="en-US" sz="2500" b="1" u="sng" dirty="0" smtClean="0">
                <a:cs typeface="Times New Roman" pitchFamily="18" charset="0"/>
              </a:rPr>
              <a:t>CÁC CÔNG THỨC THƯỜNG GẶP TRONG GIẢI BÀI TẬP ADN</a:t>
            </a:r>
          </a:p>
          <a:p>
            <a:r>
              <a:rPr lang="en-US" altLang="en-US" sz="2500" b="1" i="1" dirty="0" smtClean="0">
                <a:cs typeface="Times New Roman" pitchFamily="18" charset="0"/>
              </a:rPr>
              <a:t>1. </a:t>
            </a:r>
            <a:r>
              <a:rPr lang="en-US" altLang="en-US" sz="2500" b="1" i="1" dirty="0" err="1" smtClean="0">
                <a:cs typeface="Times New Roman" pitchFamily="18" charset="0"/>
              </a:rPr>
              <a:t>Dạng</a:t>
            </a:r>
            <a:r>
              <a:rPr lang="en-US" altLang="en-US" sz="2500" b="1" i="1" dirty="0" smtClean="0">
                <a:cs typeface="Times New Roman" pitchFamily="18" charset="0"/>
              </a:rPr>
              <a:t> 1: </a:t>
            </a:r>
            <a:r>
              <a:rPr lang="en-US" altLang="en-US" sz="2500" b="1" i="1" dirty="0" err="1" smtClean="0">
                <a:cs typeface="Times New Roman" pitchFamily="18" charset="0"/>
              </a:rPr>
              <a:t>Tính</a:t>
            </a:r>
            <a:r>
              <a:rPr lang="en-US" altLang="en-US" sz="2500" b="1" i="1" dirty="0" smtClean="0"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cs typeface="Times New Roman" pitchFamily="18" charset="0"/>
              </a:rPr>
              <a:t>số</a:t>
            </a:r>
            <a:r>
              <a:rPr lang="en-US" altLang="en-US" sz="2500" b="1" i="1" dirty="0" smtClean="0"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cs typeface="Times New Roman" pitchFamily="18" charset="0"/>
              </a:rPr>
              <a:t>lượng</a:t>
            </a:r>
            <a:r>
              <a:rPr lang="en-US" altLang="en-US" sz="2500" b="1" i="1" dirty="0" smtClean="0">
                <a:cs typeface="Times New Roman" pitchFamily="18" charset="0"/>
              </a:rPr>
              <a:t>, % </a:t>
            </a:r>
            <a:r>
              <a:rPr lang="en-US" altLang="en-US" sz="2500" b="1" i="1" dirty="0" err="1" smtClean="0">
                <a:cs typeface="Times New Roman" pitchFamily="18" charset="0"/>
              </a:rPr>
              <a:t>từng</a:t>
            </a:r>
            <a:r>
              <a:rPr lang="en-US" altLang="en-US" sz="2500" b="1" i="1" dirty="0" smtClean="0"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cs typeface="Times New Roman" pitchFamily="18" charset="0"/>
              </a:rPr>
              <a:t>loại</a:t>
            </a:r>
            <a:r>
              <a:rPr lang="en-US" altLang="en-US" sz="2500" b="1" i="1" dirty="0" smtClean="0">
                <a:cs typeface="Times New Roman" pitchFamily="18" charset="0"/>
              </a:rPr>
              <a:t> Nu </a:t>
            </a:r>
            <a:r>
              <a:rPr lang="en-US" altLang="en-US" sz="2500" b="1" i="1" dirty="0" err="1" smtClean="0">
                <a:cs typeface="Times New Roman" pitchFamily="18" charset="0"/>
              </a:rPr>
              <a:t>của</a:t>
            </a:r>
            <a:r>
              <a:rPr lang="en-US" altLang="en-US" sz="2500" b="1" i="1" dirty="0" smtClean="0">
                <a:cs typeface="Times New Roman" pitchFamily="18" charset="0"/>
              </a:rPr>
              <a:t> gen</a:t>
            </a:r>
            <a:endParaRPr lang="en-US" altLang="en-US" sz="2500" b="1" i="1" dirty="0"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16151" y="533400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TIẾT 20 – BÀI TẬP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730" y="2133600"/>
            <a:ext cx="17399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39445" y="6216650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286000"/>
            <a:ext cx="65405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A, T, G, X: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nuclêôtit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ADN(hay gen). </a:t>
            </a:r>
          </a:p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nuclêôtit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hiđrô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sung. </a:t>
            </a:r>
          </a:p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+ A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, G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X (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). Do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A=T; G=X</a:t>
            </a:r>
          </a:p>
          <a:p>
            <a:pPr marL="342900" indent="-342900">
              <a:buFont typeface="Wingdings 3"/>
              <a:buChar char="&quot;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tổng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Nu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gen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Nu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từng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loại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lệ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%: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NTBS: %A = %T; %G = %X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9260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" y="106363"/>
            <a:ext cx="845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0000"/>
                </a:solidFill>
              </a:rPr>
              <a:t>CHƯƠNG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2400" b="1" dirty="0">
                <a:solidFill>
                  <a:srgbClr val="FF0000"/>
                </a:solidFill>
              </a:rPr>
              <a:t>ADN VÀ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GEN -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TIẾT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20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BÀI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TẬP</a:t>
            </a:r>
            <a:endParaRPr lang="en-US" sz="2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609600"/>
            <a:ext cx="886763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>
              <a:buFontTx/>
              <a:buAutoNum type="romanUcPeriod"/>
            </a:pPr>
            <a:r>
              <a:rPr lang="en-US" altLang="en-US" sz="2500" b="1" u="sng" dirty="0" smtClean="0">
                <a:solidFill>
                  <a:prstClr val="black"/>
                </a:solidFill>
                <a:cs typeface="Times New Roman" pitchFamily="18" charset="0"/>
              </a:rPr>
              <a:t>CÁC CÔNG THỨC THƯỜNG GẶP TRONG GIẢI BÀI TẬP ADN</a:t>
            </a:r>
          </a:p>
          <a:p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2.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Dạng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2: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Tương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quan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giữa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tổng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số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Nuclêôtit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(N)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với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chiều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dài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(L),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số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chu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kì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xoắn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(C)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của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gen.</a:t>
            </a:r>
            <a:endParaRPr lang="en-US" altLang="en-US" sz="2500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450180"/>
            <a:ext cx="1163430" cy="2730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27680" y="6204777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678" y="2254068"/>
            <a:ext cx="7219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ADN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 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3,4 A</a:t>
            </a:r>
            <a:r>
              <a:rPr lang="en-US" sz="2400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0.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(1A</a:t>
            </a:r>
            <a:r>
              <a:rPr lang="en-US" sz="2400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=10</a:t>
            </a:r>
            <a:r>
              <a:rPr lang="en-US" sz="2400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mm)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34A</a:t>
            </a:r>
            <a:r>
              <a:rPr lang="en-US" sz="2400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Nu (20 Nu).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609600" y="4065346"/>
            <a:ext cx="7086600" cy="2411654"/>
          </a:xfrm>
          <a:prstGeom prst="cloudCallout">
            <a:avLst>
              <a:gd name="adj1" fmla="val -46569"/>
              <a:gd name="adj2" fmla="val 58500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algn="ctr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4331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" y="106363"/>
            <a:ext cx="845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0000"/>
                </a:solidFill>
              </a:rPr>
              <a:t>CHƯƠNG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2400" b="1" dirty="0">
                <a:solidFill>
                  <a:srgbClr val="FF0000"/>
                </a:solidFill>
              </a:rPr>
              <a:t>ADN VÀ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GEN -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TIẾT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20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BÀI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TẬP</a:t>
            </a:r>
            <a:endParaRPr lang="en-US" sz="2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609600"/>
            <a:ext cx="886763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>
              <a:buFontTx/>
              <a:buAutoNum type="romanUcPeriod"/>
            </a:pPr>
            <a:r>
              <a:rPr lang="en-US" altLang="en-US" sz="2500" b="1" u="sng" dirty="0" smtClean="0">
                <a:solidFill>
                  <a:prstClr val="black"/>
                </a:solidFill>
                <a:cs typeface="Times New Roman" pitchFamily="18" charset="0"/>
              </a:rPr>
              <a:t>CÁC CÔNG THỨC THƯỜNG GẶP TRONG GIẢI BÀI TẬP ADN</a:t>
            </a:r>
          </a:p>
          <a:p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2.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Dạng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2: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Tương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quan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giữa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tổng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số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Nuclêôtit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(N)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với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chiều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dài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(L),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số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chu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kì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xoắn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(C)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của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gen.</a:t>
            </a:r>
            <a:endParaRPr lang="en-US" altLang="en-US" sz="2500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450180"/>
            <a:ext cx="1163430" cy="2730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27680" y="6204777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4678" y="2254068"/>
                <a:ext cx="7219122" cy="3416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Tx/>
                  <a:buChar char="-"/>
                </a:pP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ADN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mạch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đơn</a:t>
                </a:r>
                <a:endParaRPr lang="en-US" sz="2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buFontTx/>
                  <a:buChar char="-"/>
                </a:pP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Chiều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dài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ADN 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chiều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dài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1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mạch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Nu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kích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thước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khoảng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3,4 A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0.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(1A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=10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-7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mm)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chu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kì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xoắn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thích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thước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34A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10 </a:t>
                </a:r>
                <a:r>
                  <a:rPr lang="en-US" sz="2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cặp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Nu (20 Nu).</a:t>
                </a:r>
              </a:p>
              <a:p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*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𝐿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.3,4 (A</a:t>
                </a:r>
                <a:r>
                  <a:rPr lang="en-US" sz="2400" baseline="30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Wingdings 3"/>
                  </a:rPr>
                  <a:t>N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Wingdings 3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Wingdings 3"/>
                          </a:rPr>
                          <m:t>𝐿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Wingdings 3"/>
                          </a:rPr>
                          <m:t>3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Wingdings 3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Wingdings 3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.2</a:t>
                </a:r>
              </a:p>
              <a:p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* 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𝐿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78" y="2254068"/>
                <a:ext cx="7219122" cy="3416128"/>
              </a:xfrm>
              <a:prstGeom prst="rect">
                <a:avLst/>
              </a:prstGeom>
              <a:blipFill rotWithShape="1">
                <a:blip r:embed="rId4"/>
                <a:stretch>
                  <a:fillRect l="-1266"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45287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" y="106363"/>
            <a:ext cx="845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0000"/>
                </a:solidFill>
              </a:rPr>
              <a:t>CHƯƠNG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2400" b="1" dirty="0">
                <a:solidFill>
                  <a:srgbClr val="FF0000"/>
                </a:solidFill>
              </a:rPr>
              <a:t>ADN VÀ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GEN -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TIẾT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20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BÀI 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TẬP</a:t>
            </a:r>
            <a:endParaRPr lang="en-US" sz="2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609600"/>
            <a:ext cx="886763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II. BÀI TẬP VỀ QUÁ TRÌNH TỰ NHÂN ĐÔI ADN</a:t>
            </a:r>
          </a:p>
          <a:p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*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Xác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định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số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Nu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tự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do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môi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trường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cung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prstClr val="black"/>
                </a:solidFill>
                <a:cs typeface="Times New Roman" pitchFamily="18" charset="0"/>
              </a:rPr>
              <a:t>cấp</a:t>
            </a:r>
            <a:r>
              <a:rPr lang="en-US" altLang="en-US" sz="2500" b="1" i="1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450180"/>
            <a:ext cx="1163430" cy="2730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27680" y="6204777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524000"/>
            <a:ext cx="66180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Cả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2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mạch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AND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đều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được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dùng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làm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mạch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khuôn</a:t>
            </a:r>
            <a:endParaRPr lang="en-US" altLang="en-US" sz="2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Các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Nu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tự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do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kết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hợp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với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các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Nu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trên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mạch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khuôn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theo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NTBS</a:t>
            </a:r>
          </a:p>
          <a:p>
            <a:pPr marL="342900" lvl="0" indent="-342900">
              <a:buFontTx/>
              <a:buChar char="-"/>
            </a:pP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Sau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khi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mỗi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ADN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tái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bản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lần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sẽ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tạo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ra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2 ADN con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giống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hệt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nhau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giống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hệt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ADN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ban </a:t>
            </a:r>
            <a:r>
              <a:rPr lang="en-US" altLang="en-US" sz="2400" dirty="0" err="1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đầu</a:t>
            </a:r>
            <a:endParaRPr lang="en-US" altLang="en-US" sz="2400" dirty="0" smtClean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* Do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vậy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</a:p>
          <a:p>
            <a:pPr marL="285750" lvl="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A, T, G, X :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Nu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ADN ban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đầu</a:t>
            </a:r>
            <a:endParaRPr lang="en-US" sz="24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A’; T’; G’; X’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Nu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môi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cung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1/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tái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A’ = T’ = A= T</a:t>
            </a:r>
          </a:p>
          <a:p>
            <a:pPr lvl="0"/>
            <a:r>
              <a:rPr lang="en-US" sz="2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G’ = X’ = G = x</a:t>
            </a:r>
            <a:endParaRPr lang="en-US" sz="2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278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95288"/>
            <a:ext cx="7772400" cy="823912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000000"/>
                </a:solidFill>
                <a:latin typeface="Times New Roman" pitchFamily="18" charset="0"/>
              </a:rPr>
              <a:t>HƯỚNG DẪN VỀ NHÀ: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19200"/>
            <a:ext cx="6096000" cy="1981200"/>
          </a:xfrm>
        </p:spPr>
        <p:txBody>
          <a:bodyPr>
            <a:normAutofit/>
          </a:bodyPr>
          <a:lstStyle/>
          <a:p>
            <a:pPr marL="457200" indent="-457200" algn="l" eaLnBrk="1" hangingPunct="1">
              <a:lnSpc>
                <a:spcPct val="90000"/>
              </a:lnSpc>
              <a:buFontTx/>
              <a:buChar char="-"/>
            </a:pP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Ôn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tập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dạng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tập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đã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học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trên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lớp</a:t>
            </a: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algn="l" eaLnBrk="1" hangingPunct="1">
              <a:lnSpc>
                <a:spcPct val="90000"/>
              </a:lnSpc>
              <a:buFontTx/>
              <a:buChar char="-"/>
            </a:pP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Ôn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tập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kiến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thức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đã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học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chương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I, II, III</a:t>
            </a:r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1219200" y="1371600"/>
            <a:ext cx="9067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2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 build="p"/>
      <p:bldP spid="256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6" t="10527" r="9334"/>
          <a:stretch>
            <a:fillRect/>
          </a:stretch>
        </p:blipFill>
        <p:spPr bwMode="auto">
          <a:xfrm>
            <a:off x="3810000" y="4773363"/>
            <a:ext cx="1289050" cy="169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301" name="Group 13"/>
          <p:cNvGrpSpPr>
            <a:grpSpLocks/>
          </p:cNvGrpSpPr>
          <p:nvPr/>
        </p:nvGrpSpPr>
        <p:grpSpPr bwMode="auto">
          <a:xfrm>
            <a:off x="228600" y="206375"/>
            <a:ext cx="8721725" cy="6499225"/>
            <a:chOff x="144" y="130"/>
            <a:chExt cx="5494" cy="4094"/>
          </a:xfrm>
        </p:grpSpPr>
        <p:pic>
          <p:nvPicPr>
            <p:cNvPr id="12296" name="Picture 8" descr="BLU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44" y="4157"/>
              <a:ext cx="5485" cy="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98" name="Picture 10" descr="BLU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1823" y="2159"/>
              <a:ext cx="3984" cy="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99" name="Picture 11" descr="BLU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44" y="130"/>
              <a:ext cx="5485" cy="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00" name="Picture 12" descr="BLULIN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622" y="2159"/>
              <a:ext cx="3984" cy="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302" name="Picture 14" descr="ED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1693">
            <a:off x="594519" y="5725319"/>
            <a:ext cx="588962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3" name="Picture 15" descr="ED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63408">
            <a:off x="8010525" y="5726113"/>
            <a:ext cx="600075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4" name="Picture 16" descr="ED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46544">
            <a:off x="7989888" y="552450"/>
            <a:ext cx="620712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6" descr="ED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68774">
            <a:off x="643773" y="511970"/>
            <a:ext cx="620712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510" y="1631520"/>
            <a:ext cx="9143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Trình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bày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cấu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trúc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không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gian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của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phân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tử</a:t>
            </a:r>
            <a:r>
              <a:rPr lang="en-US" sz="4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ADN?</a:t>
            </a:r>
            <a:endParaRPr lang="en-US" sz="48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599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662609" y="576590"/>
            <a:ext cx="624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 u="sng" dirty="0" err="1" smtClean="0">
                <a:solidFill>
                  <a:srgbClr val="FF0000"/>
                </a:solidFill>
              </a:rPr>
              <a:t>Cấu</a:t>
            </a:r>
            <a:r>
              <a:rPr lang="en-US" altLang="en-US" b="1" u="sng" dirty="0" smtClean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trúc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không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gian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của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phân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tử</a:t>
            </a:r>
            <a:r>
              <a:rPr lang="en-US" altLang="en-US" b="1" u="sng" dirty="0">
                <a:solidFill>
                  <a:srgbClr val="FF0000"/>
                </a:solidFill>
              </a:rPr>
              <a:t> ADN</a:t>
            </a:r>
          </a:p>
        </p:txBody>
      </p:sp>
      <p:pic>
        <p:nvPicPr>
          <p:cNvPr id="17414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447800"/>
            <a:ext cx="17399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Line 10"/>
          <p:cNvSpPr>
            <a:spLocks noChangeShapeType="1"/>
          </p:cNvSpPr>
          <p:nvPr/>
        </p:nvSpPr>
        <p:spPr bwMode="auto">
          <a:xfrm flipH="1">
            <a:off x="4038600" y="1447800"/>
            <a:ext cx="304800" cy="50292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304800" y="1425714"/>
            <a:ext cx="6629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Char char="-"/>
            </a:pPr>
            <a:r>
              <a:rPr lang="en-US" altLang="en-US" sz="2000" dirty="0" smtClean="0">
                <a:solidFill>
                  <a:srgbClr val="0000FF"/>
                </a:solidFill>
              </a:rPr>
              <a:t> ADN </a:t>
            </a:r>
            <a:r>
              <a:rPr lang="en-US" altLang="en-US" sz="2000" dirty="0" err="1">
                <a:solidFill>
                  <a:srgbClr val="0000FF"/>
                </a:solidFill>
              </a:rPr>
              <a:t>là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chuỗi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xoắn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kép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gồm</a:t>
            </a:r>
            <a:r>
              <a:rPr lang="en-US" altLang="en-US" sz="2000" dirty="0">
                <a:solidFill>
                  <a:srgbClr val="0000FF"/>
                </a:solidFill>
              </a:rPr>
              <a:t> 2 </a:t>
            </a:r>
            <a:r>
              <a:rPr lang="en-US" altLang="en-US" sz="2000" dirty="0" err="1">
                <a:solidFill>
                  <a:srgbClr val="0000FF"/>
                </a:solidFill>
              </a:rPr>
              <a:t>mạch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đơn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xoắn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đều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đặn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quanh</a:t>
            </a:r>
            <a:r>
              <a:rPr lang="en-US" altLang="en-US" sz="2000" dirty="0">
                <a:solidFill>
                  <a:srgbClr val="0000FF"/>
                </a:solidFill>
              </a:rPr>
              <a:t> 1 </a:t>
            </a:r>
            <a:r>
              <a:rPr lang="en-US" altLang="en-US" sz="2000" dirty="0" err="1">
                <a:solidFill>
                  <a:srgbClr val="0000FF"/>
                </a:solidFill>
              </a:rPr>
              <a:t>trục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theo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chiều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từ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trái</a:t>
            </a:r>
            <a:r>
              <a:rPr lang="en-US" altLang="en-US" sz="2000" dirty="0">
                <a:solidFill>
                  <a:srgbClr val="0000FF"/>
                </a:solidFill>
              </a:rPr>
              <a:t> sang </a:t>
            </a:r>
            <a:r>
              <a:rPr lang="en-US" altLang="en-US" sz="2000" dirty="0" err="1">
                <a:solidFill>
                  <a:srgbClr val="0000FF"/>
                </a:solidFill>
              </a:rPr>
              <a:t>phải</a:t>
            </a:r>
            <a:r>
              <a:rPr lang="en-US" altLang="en-US" sz="20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 flipH="1">
            <a:off x="7239000" y="838200"/>
            <a:ext cx="0" cy="594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0" y="3708737"/>
            <a:ext cx="6629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en-US" sz="2000" dirty="0" smtClean="0">
                <a:solidFill>
                  <a:srgbClr val="0000FF"/>
                </a:solidFill>
              </a:rPr>
              <a:t> </a:t>
            </a:r>
            <a:r>
              <a:rPr lang="en-US" altLang="en-US" sz="2000" dirty="0" err="1" smtClean="0">
                <a:solidFill>
                  <a:srgbClr val="0000FF"/>
                </a:solidFill>
              </a:rPr>
              <a:t>Hệ</a:t>
            </a:r>
            <a:r>
              <a:rPr lang="en-US" altLang="en-US" sz="2000" dirty="0" smtClean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quả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của</a:t>
            </a:r>
            <a:r>
              <a:rPr lang="en-US" altLang="en-US" sz="2000" dirty="0">
                <a:solidFill>
                  <a:srgbClr val="0000FF"/>
                </a:solidFill>
              </a:rPr>
              <a:t> NTBS:</a:t>
            </a:r>
          </a:p>
          <a:p>
            <a:pPr eaLnBrk="1" hangingPunct="1"/>
            <a:r>
              <a:rPr lang="en-US" altLang="en-US" sz="2000" dirty="0">
                <a:solidFill>
                  <a:srgbClr val="0000FF"/>
                </a:solidFill>
              </a:rPr>
              <a:t>+ </a:t>
            </a:r>
            <a:r>
              <a:rPr lang="en-US" altLang="en-US" sz="2000" dirty="0" err="1">
                <a:solidFill>
                  <a:srgbClr val="0000FF"/>
                </a:solidFill>
              </a:rPr>
              <a:t>Khi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biết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tự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sắp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xếp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nucleotit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trong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mạch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đơn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này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thì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có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thể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suy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ra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tự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của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mạch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còn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lại</a:t>
            </a:r>
            <a:r>
              <a:rPr lang="en-US" altLang="en-US" sz="20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685800" y="5530850"/>
            <a:ext cx="76200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0" y="4800600"/>
            <a:ext cx="457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solidFill>
                  <a:srgbClr val="0000FF"/>
                </a:solidFill>
              </a:rPr>
              <a:t>+ </a:t>
            </a:r>
            <a:r>
              <a:rPr lang="en-US" altLang="en-US" sz="2000" dirty="0" err="1">
                <a:solidFill>
                  <a:srgbClr val="0000FF"/>
                </a:solidFill>
              </a:rPr>
              <a:t>Tỉ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lệ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loại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đơn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phân</a:t>
            </a:r>
            <a:r>
              <a:rPr lang="en-US" altLang="en-US" sz="2000" dirty="0">
                <a:solidFill>
                  <a:srgbClr val="0000FF"/>
                </a:solidFill>
              </a:rPr>
              <a:t>: A=T, G=X                  </a:t>
            </a: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1530350" y="5332412"/>
            <a:ext cx="151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>
                <a:solidFill>
                  <a:srgbClr val="0000FF"/>
                </a:solidFill>
              </a:rPr>
              <a:t>A+G  = T+X</a:t>
            </a:r>
          </a:p>
        </p:txBody>
      </p:sp>
      <p:sp>
        <p:nvSpPr>
          <p:cNvPr id="17423" name="Text Box 20"/>
          <p:cNvSpPr txBox="1">
            <a:spLocks noChangeArrowheads="1"/>
          </p:cNvSpPr>
          <p:nvPr/>
        </p:nvSpPr>
        <p:spPr bwMode="auto">
          <a:xfrm>
            <a:off x="304800" y="2133600"/>
            <a:ext cx="6629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rgbClr val="0000FF"/>
                </a:solidFill>
              </a:rPr>
              <a:t>- </a:t>
            </a:r>
            <a:r>
              <a:rPr lang="en-US" altLang="en-US" sz="2000" dirty="0" err="1">
                <a:solidFill>
                  <a:srgbClr val="0000FF"/>
                </a:solidFill>
              </a:rPr>
              <a:t>Giữa</a:t>
            </a:r>
            <a:r>
              <a:rPr lang="en-US" altLang="en-US" sz="2000" dirty="0">
                <a:solidFill>
                  <a:srgbClr val="0000FF"/>
                </a:solidFill>
              </a:rPr>
              <a:t> 2 </a:t>
            </a:r>
            <a:r>
              <a:rPr lang="en-US" altLang="en-US" sz="2000" dirty="0" err="1">
                <a:solidFill>
                  <a:srgbClr val="0000FF"/>
                </a:solidFill>
              </a:rPr>
              <a:t>mạch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nuclêôtit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kết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với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nhau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bằng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kết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hiđrô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theo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nguyên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tắc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bổ</a:t>
            </a:r>
            <a:r>
              <a:rPr lang="en-US" altLang="en-US" sz="2000" dirty="0">
                <a:solidFill>
                  <a:srgbClr val="0000FF"/>
                </a:solidFill>
              </a:rPr>
              <a:t> sung. </a:t>
            </a:r>
          </a:p>
          <a:p>
            <a:pPr eaLnBrk="1" hangingPunct="1"/>
            <a:r>
              <a:rPr lang="en-US" altLang="en-US" sz="2000" dirty="0">
                <a:solidFill>
                  <a:srgbClr val="0000FF"/>
                </a:solidFill>
              </a:rPr>
              <a:t> + A </a:t>
            </a:r>
            <a:r>
              <a:rPr lang="en-US" altLang="en-US" sz="2000" dirty="0" err="1">
                <a:solidFill>
                  <a:srgbClr val="0000FF"/>
                </a:solidFill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kết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với</a:t>
            </a:r>
            <a:r>
              <a:rPr lang="en-US" altLang="en-US" sz="2000" dirty="0">
                <a:solidFill>
                  <a:srgbClr val="0000FF"/>
                </a:solidFill>
              </a:rPr>
              <a:t> T = 2 </a:t>
            </a:r>
            <a:r>
              <a:rPr lang="en-US" altLang="en-US" sz="2000" dirty="0" err="1">
                <a:solidFill>
                  <a:srgbClr val="0000FF"/>
                </a:solidFill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kết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hiđrô</a:t>
            </a:r>
            <a:endParaRPr lang="en-US" altLang="en-US" sz="2000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000" dirty="0" smtClean="0">
                <a:solidFill>
                  <a:srgbClr val="0000FF"/>
                </a:solidFill>
              </a:rPr>
              <a:t> + </a:t>
            </a:r>
            <a:r>
              <a:rPr lang="en-US" altLang="en-US" sz="2000" dirty="0">
                <a:solidFill>
                  <a:srgbClr val="0000FF"/>
                </a:solidFill>
              </a:rPr>
              <a:t>G </a:t>
            </a:r>
            <a:r>
              <a:rPr lang="en-US" altLang="en-US" sz="2000" dirty="0" err="1">
                <a:solidFill>
                  <a:srgbClr val="0000FF"/>
                </a:solidFill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kết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với</a:t>
            </a:r>
            <a:r>
              <a:rPr lang="en-US" altLang="en-US" sz="2000" dirty="0">
                <a:solidFill>
                  <a:srgbClr val="0000FF"/>
                </a:solidFill>
              </a:rPr>
              <a:t> X = 3 </a:t>
            </a:r>
            <a:r>
              <a:rPr lang="en-US" altLang="en-US" sz="2000" dirty="0" err="1">
                <a:solidFill>
                  <a:srgbClr val="0000FF"/>
                </a:solidFill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kết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hiđrô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  <p:sp>
        <p:nvSpPr>
          <p:cNvPr id="2" name="Cloud 1"/>
          <p:cNvSpPr/>
          <p:nvPr/>
        </p:nvSpPr>
        <p:spPr>
          <a:xfrm>
            <a:off x="1538909" y="2917902"/>
            <a:ext cx="4495800" cy="1371600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NTBS 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1806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9" grpId="0"/>
      <p:bldP spid="47120" grpId="0" animBg="1"/>
      <p:bldP spid="47122" grpId="0"/>
      <p:bldP spid="47123" grpId="0"/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DN (2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-76200"/>
            <a:ext cx="8001001" cy="800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04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52600" y="106363"/>
            <a:ext cx="594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CHƯƠNG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3200" b="1" dirty="0">
                <a:solidFill>
                  <a:srgbClr val="FF0000"/>
                </a:solidFill>
              </a:rPr>
              <a:t>ADN VÀ GEN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1087398"/>
            <a:ext cx="886763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>
              <a:buFontTx/>
              <a:buAutoNum type="romanUcPeriod"/>
            </a:pPr>
            <a:r>
              <a:rPr lang="en-US" altLang="en-US" sz="2500" b="1" u="sng" dirty="0" smtClean="0">
                <a:solidFill>
                  <a:prstClr val="black"/>
                </a:solidFill>
                <a:cs typeface="Times New Roman" pitchFamily="18" charset="0"/>
              </a:rPr>
              <a:t>CÁC DẠNG BÀI TẬP THƯỜNG GẶP KHI GIẢI BÀI TẬP VỀ AND VÀ GEN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16151" y="533400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 20 – BÀI TẬP</a:t>
            </a:r>
            <a:endParaRPr lang="en-US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730" y="2133600"/>
            <a:ext cx="17399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39445" y="6216650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1219201" y="2285999"/>
            <a:ext cx="5626150" cy="1889125"/>
          </a:xfrm>
          <a:prstGeom prst="cloudCallout">
            <a:avLst>
              <a:gd name="adj1" fmla="val -65236"/>
              <a:gd name="adj2" fmla="val 12279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III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826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91146951"/>
              </p:ext>
            </p:extLst>
          </p:nvPr>
        </p:nvGraphicFramePr>
        <p:xfrm>
          <a:off x="381000" y="701675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184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52600" y="106363"/>
            <a:ext cx="594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CHƯƠNG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III: </a:t>
            </a:r>
            <a:r>
              <a:rPr lang="en-US" altLang="en-US" sz="3200" b="1" dirty="0">
                <a:solidFill>
                  <a:srgbClr val="FF0000"/>
                </a:solidFill>
              </a:rPr>
              <a:t>ADN VÀ GEN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277" y="1087398"/>
            <a:ext cx="886763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>
              <a:buFontTx/>
              <a:buAutoNum type="romanUcPeriod"/>
            </a:pPr>
            <a:r>
              <a:rPr lang="en-US" altLang="en-US" sz="2500" b="1" u="sng" dirty="0" smtClean="0">
                <a:solidFill>
                  <a:prstClr val="black"/>
                </a:solidFill>
                <a:cs typeface="Times New Roman" pitchFamily="18" charset="0"/>
              </a:rPr>
              <a:t>CÁC DẠNG BÀI TẬP THƯỜNG GẶP KHI GIẢI BÀI TẬP VỀ AND VÀ GEN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16151" y="533400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TIẾT 20 – BÀI TẬP</a:t>
            </a:r>
            <a:endParaRPr lang="en-US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9" descr="ADN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730" y="2133600"/>
            <a:ext cx="17399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39445" y="6216650"/>
            <a:ext cx="210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6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ADN</a:t>
            </a:r>
            <a:endParaRPr lang="en-US" sz="16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95927" y="2080197"/>
            <a:ext cx="719547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1. </a:t>
            </a:r>
            <a:r>
              <a:rPr lang="en-US" altLang="en-US" sz="2500" b="1" dirty="0" err="1" smtClean="0">
                <a:solidFill>
                  <a:prstClr val="black"/>
                </a:solidFill>
                <a:cs typeface="Times New Roman" pitchFamily="18" charset="0"/>
              </a:rPr>
              <a:t>Dạng</a:t>
            </a:r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 1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Tính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số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lượng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, %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từng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loại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Nu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của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gen</a:t>
            </a:r>
          </a:p>
          <a:p>
            <a:pPr lvl="0" eaLnBrk="1" hangingPunct="1"/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2. </a:t>
            </a:r>
            <a:r>
              <a:rPr lang="en-US" altLang="en-US" sz="2500" b="1" dirty="0" err="1" smtClean="0">
                <a:solidFill>
                  <a:prstClr val="black"/>
                </a:solidFill>
                <a:cs typeface="Times New Roman" pitchFamily="18" charset="0"/>
              </a:rPr>
              <a:t>Dạng</a:t>
            </a:r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 2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Tương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quan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giữa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tổng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Nuclêôtit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(N)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với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chiều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dài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(L),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chu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kì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xoắn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(C) </a:t>
            </a:r>
            <a:r>
              <a:rPr lang="en-US" altLang="en-US" sz="2500" dirty="0" err="1">
                <a:solidFill>
                  <a:prstClr val="black"/>
                </a:solidFill>
                <a:cs typeface="Times New Roman" pitchFamily="18" charset="0"/>
              </a:rPr>
              <a:t>của</a:t>
            </a:r>
            <a:r>
              <a:rPr lang="en-US" altLang="en-US" sz="25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gen.</a:t>
            </a:r>
          </a:p>
          <a:p>
            <a:pPr lvl="0" eaLnBrk="1" hangingPunct="1"/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3. </a:t>
            </a:r>
            <a:r>
              <a:rPr lang="en-US" altLang="en-US" sz="2500" b="1" dirty="0" err="1" smtClean="0">
                <a:solidFill>
                  <a:prstClr val="black"/>
                </a:solidFill>
                <a:cs typeface="Times New Roman" pitchFamily="18" charset="0"/>
              </a:rPr>
              <a:t>Dạng</a:t>
            </a:r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 3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Bài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tập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về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quá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trình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tự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nhân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đôi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của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ADN</a:t>
            </a:r>
          </a:p>
          <a:p>
            <a:pPr lvl="0" eaLnBrk="1" hangingPunct="1"/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4. </a:t>
            </a:r>
            <a:r>
              <a:rPr lang="en-US" altLang="en-US" sz="2500" b="1" dirty="0" err="1" smtClean="0">
                <a:solidFill>
                  <a:prstClr val="black"/>
                </a:solidFill>
                <a:cs typeface="Times New Roman" pitchFamily="18" charset="0"/>
              </a:rPr>
              <a:t>Dạng</a:t>
            </a:r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 4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Bài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tập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về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ARN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và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protein (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biết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cấu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trúc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của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gen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  <a:sym typeface="Wingdings 3"/>
              </a:rPr>
              <a:t> 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xác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định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cấu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trúc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của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ARN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và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ngược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lại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).</a:t>
            </a:r>
            <a:endParaRPr lang="en-US" altLang="en-US" sz="2500" dirty="0">
              <a:solidFill>
                <a:prstClr val="black"/>
              </a:solidFill>
              <a:cs typeface="Times New Roman" pitchFamily="18" charset="0"/>
            </a:endParaRPr>
          </a:p>
          <a:p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5. </a:t>
            </a:r>
            <a:r>
              <a:rPr lang="en-US" altLang="en-US" sz="2500" b="1" dirty="0" err="1" smtClean="0">
                <a:solidFill>
                  <a:prstClr val="black"/>
                </a:solidFill>
                <a:cs typeface="Times New Roman" pitchFamily="18" charset="0"/>
              </a:rPr>
              <a:t>Dạng</a:t>
            </a:r>
            <a:r>
              <a:rPr lang="en-US" altLang="en-US" sz="2500" b="1" dirty="0" smtClean="0">
                <a:solidFill>
                  <a:prstClr val="black"/>
                </a:solidFill>
                <a:cs typeface="Times New Roman" pitchFamily="18" charset="0"/>
              </a:rPr>
              <a:t> 5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Tương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quan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về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ADN (gen) – ARN – protein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về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cấu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prstClr val="black"/>
                </a:solidFill>
                <a:cs typeface="Times New Roman" pitchFamily="18" charset="0"/>
              </a:rPr>
              <a:t>trúc</a:t>
            </a:r>
            <a:r>
              <a:rPr lang="en-US" altLang="en-US" sz="25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  <a:endParaRPr lang="en-US" altLang="en-US" sz="2500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624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E22C1BE-110F-4140-BCBE-D37BD58D6DA0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1846</Words>
  <Application>Microsoft Office PowerPoint</Application>
  <PresentationFormat>On-screen Show (4:3)</PresentationFormat>
  <Paragraphs>204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CHÀO MỪNG QUÝ THẦY, CÔ GIÁO CÙNG TOÀN THỂ CÁC EM HỌC SINH TỚI DỰ TIẾT HỌC  Sinh học 9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NHÓM</vt:lpstr>
      <vt:lpstr>Câu  1: Một đoạn mạch đơn có trình tự như sau: </vt:lpstr>
      <vt:lpstr> Câu  3: Xác định tổng số Nucleotit của gen cho biết. a. Gen 1 dài 2601 A0 b. Gen 2 có 150 chu kì xoắn </vt:lpstr>
      <vt:lpstr> Câu  5: Gen có tổng số Nu 2700. Biết X=1,5T. Nếu gen nhân đôi 1 lần.  1/ Xác định tổng số Nu môi trường cung cấp cho quá trình tự nhân đôi của gen 2/ Xác định số Nu tự do mỗi loại môi trường cần phải cung cấp </vt:lpstr>
      <vt:lpstr> Câu  6: 1/ Mạch khuôn của 1 gen cấu trúc được bắt đầu bằng trình tự các Nucleotit như sau: TAXGATXGAAX Viết trình tự các ribonucleotit của phân tử mARN được tổng hợp từ gen trên 2/ Phân tử mARN có trìnht ự các ribonucleotit được bắt đầu như sau: AUGXGUAUUUXA Hãy viết trình tự các cặp nucleotit trong gen đã tổng hợp phân tử mARN nói trên. </vt:lpstr>
      <vt:lpstr> Câu 7: - Trình tự các Nucleotit trong mạch khuôn của 1 gen là:  TAXXGAATGAXX - Hãy viết trình tự các axit amin của phân tử protein do gen tổng hợp (cho biết các bộ ba trên phân tử m ARN tương ứng với các axit amin như sau: AUG: Mêtiônin   UGG: Tryptôphan GXU: Alanin   UAX: Tyrôzin) </vt:lpstr>
      <vt:lpstr> Câu  1: Một đoạn mạch đơn có trình tự như sau:  </vt:lpstr>
      <vt:lpstr> Câu  2: Một đoạn ADN có N = 3000, A= 600 Nu. Hãy xác định:  + Số lượng từng loại nuclêôtít còn  lại của ADN ? + Tỉ lệ % từng loại Nuclêôtit có trong phân tử ADN. </vt:lpstr>
      <vt:lpstr> Câu  2: Một đoạn ADN có N = 3000, A= 600 Nu. Hãy xác định:  + Số lượng từng loại nuclêôtít còn  lại của ADN ? + Tỉ lệ % từng loại Nuclêôtit có trong phân tử ADN. </vt:lpstr>
      <vt:lpstr> Câu  3: Xác định tổng số Nucleotit của gen cho biết. a. Gen 1 dài 2601 A0 b. Gen 2 có 150 chu kì xoắn </vt:lpstr>
      <vt:lpstr> Câu  4: Xác định số lượng từng loại Nucleotit của gen cho biết. a. Gen 1 dài 5100 A0 và có T=20% b. Gen 2 có 120 chu kì xoắn và có A =3G  </vt:lpstr>
      <vt:lpstr> Câu  5: Gen có tổng số Nu 2700. Biết X=1,5T. Nếu gen nhân đôi 1 lần.  1/ Xác định tổng số Nu môi trường cung cấp cho quá trình tự nhân đôi của gen 2/ Xác định số Nu tự do mỗi loại môi trường cần phải cung cấp </vt:lpstr>
      <vt:lpstr>PowerPoint Presentation</vt:lpstr>
      <vt:lpstr> Câu  6: 1/ Mạch khuôn của 1 gen cấu trúc được bắt đầu bằng trình tự các Nucleotit như sau: TAXGATXGAAX Viết trình tự các ribonucleotit của phân tử mARN được tổng hợp từ gen trên 2/ Phân tử mARN có trìnht ự các ribonucleotit được bắt đầu như sau: AUGXGUAUUUXA Hãy viết trình tự các cặp nucleotit trong gen đã tổng hợp phân tử mARN nói trên. </vt:lpstr>
      <vt:lpstr> Câu  6: 1/ Mạch khuôn của 1 gen cấu trúc được bắt đầu bằng trình tự các Nucleotit như sau: T- A- X- G- A- T – X- G- A- A- X Trình tự các ribonucleotit của phân tử mARN: A- U- G- X- U- A- G- X- U- U- G 2/ Phân tử mARN có trìnht ự các ribonucleotit được bắt đầu như sau: A- U- G- X- G- U- A- U- U- U- X- A Trình tự các cặp nucleotit trong gen đã tổng hợp phân tử mARN trên là: Mạch khuôn: T - A- X – G - X- A – T - A - A-   A – G - T Mạch BS:        A - T- G – X - G – T - A -T – T – T – X - A </vt:lpstr>
      <vt:lpstr>PowerPoint Presentation</vt:lpstr>
      <vt:lpstr> - Trình tự các Nucleotit trong mạch khuôn của 1 gen là:  TAXXGAATGAXX - Hãy viết trình tự các axit amin của phân tử protein do gen tổng hợp (cho biết các bộ ba trên phân tử m ARN tương ứng với các axit amin như sau: AUG: Mêtiônin   UGG: Tryptôphan GXU: Alanin   UAX: Tyrôzin) </vt:lpstr>
      <vt:lpstr> Dựa vào NTBS của cơ chế tổng hợp ARN ta suy ra cấu trúc của Protein như sau: Mạch khuôn: TAX – XGA – ATG – AXX mARN:          AUG – GXU – UAX – UGG Protein:          Mêtiônin – alanin – tyrôzin – Tryptôphan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 Linh</dc:creator>
  <cp:lastModifiedBy>SONY</cp:lastModifiedBy>
  <cp:revision>35</cp:revision>
  <cp:lastPrinted>2022-11-08T13:40:37Z</cp:lastPrinted>
  <dcterms:created xsi:type="dcterms:W3CDTF">2006-08-16T00:00:00Z</dcterms:created>
  <dcterms:modified xsi:type="dcterms:W3CDTF">2022-11-08T13:41:00Z</dcterms:modified>
</cp:coreProperties>
</file>