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65" r:id="rId3"/>
    <p:sldId id="299" r:id="rId4"/>
    <p:sldId id="293" r:id="rId5"/>
    <p:sldId id="300" r:id="rId6"/>
    <p:sldId id="296" r:id="rId7"/>
    <p:sldId id="301" r:id="rId8"/>
    <p:sldId id="351" r:id="rId9"/>
    <p:sldId id="263" r:id="rId10"/>
    <p:sldId id="278" r:id="rId11"/>
    <p:sldId id="352" r:id="rId12"/>
    <p:sldId id="353" r:id="rId13"/>
    <p:sldId id="264" r:id="rId14"/>
    <p:sldId id="281" r:id="rId15"/>
    <p:sldId id="284" r:id="rId16"/>
    <p:sldId id="285" r:id="rId17"/>
    <p:sldId id="282" r:id="rId18"/>
    <p:sldId id="283" r:id="rId19"/>
    <p:sldId id="277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9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C3850-7209-497E-B536-7B95C59F51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BC905-CB93-4A22-AB48-427D69419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59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27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37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91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3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F14CC69-03E0-4D67-2137-BEB4632C6F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751" y="0"/>
            <a:ext cx="1534897" cy="15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42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91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3136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638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 panose="000005000000000000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724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0504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89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5309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4324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979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07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8444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819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7160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8637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2539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6476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581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9696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2823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70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78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269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8945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7985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6181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2761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7866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4022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72450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3477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7290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471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2929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60030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92302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48452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104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6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3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4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04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7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488A9-86EA-4D87-B18A-047186A3E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3485FD3-EB4C-C0C5-C028-A57CAE257D8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751" y="0"/>
            <a:ext cx="1534897" cy="15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9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A847B898-1DC5-402E-9428-4490CAFFD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14379-B5F3-4B5F-893B-8AC7755D468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74F67-8636-4178-A19D-1E4960D6039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8F27D-E8D4-4184-B6F6-F2D53297F7C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E9547-A3DE-4846-8E3F-C4EE71B587E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843DFA3-27D3-8132-F93A-ACB1C81652F7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701" y="0"/>
            <a:ext cx="1534897" cy="15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307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slide" Target="slide17.xml"/><Relationship Id="rId5" Type="http://schemas.openxmlformats.org/officeDocument/2006/relationships/image" Target="../media/image20.png"/><Relationship Id="rId10" Type="http://schemas.openxmlformats.org/officeDocument/2006/relationships/slide" Target="slide16.xml"/><Relationship Id="rId4" Type="http://schemas.openxmlformats.org/officeDocument/2006/relationships/image" Target="../media/image14.png"/><Relationship Id="rId9" Type="http://schemas.openxmlformats.org/officeDocument/2006/relationships/slide" Target="slide15.xml"/><Relationship Id="rId14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4154" y="1380930"/>
            <a:ext cx="8854751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adena" panose="02000503000000020004" pitchFamily="50" charset="-93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08BD7F-6AA9-0795-1967-705CCF8B2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199" y="2406684"/>
            <a:ext cx="834005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9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650" y="39817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2" descr="Cartoon knight boy">
            <a:extLst>
              <a:ext uri="{FF2B5EF4-FFF2-40B4-BE49-F238E27FC236}">
                <a16:creationId xmlns:a16="http://schemas.microsoft.com/office/drawing/2014/main" id="{07DE8D2F-3AC3-BEEC-9DC0-FD0C6291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3676" y="31533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70BF8606-6115-7FC3-73B7-65C9753E4EFC}"/>
              </a:ext>
            </a:extLst>
          </p:cNvPr>
          <p:cNvSpPr/>
          <p:nvPr/>
        </p:nvSpPr>
        <p:spPr>
          <a:xfrm rot="20983327">
            <a:off x="8703453" y="3385847"/>
            <a:ext cx="3228084" cy="3209925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396E95-7542-C97A-B6BF-C19D0C3C9A6D}"/>
              </a:ext>
            </a:extLst>
          </p:cNvPr>
          <p:cNvSpPr/>
          <p:nvPr/>
        </p:nvSpPr>
        <p:spPr>
          <a:xfrm>
            <a:off x="742950" y="542925"/>
            <a:ext cx="657225" cy="6000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3607B-A101-D59A-6488-F1BFC526CCD0}"/>
              </a:ext>
            </a:extLst>
          </p:cNvPr>
          <p:cNvSpPr txBox="1"/>
          <p:nvPr/>
        </p:nvSpPr>
        <p:spPr>
          <a:xfrm>
            <a:off x="1609725" y="495300"/>
            <a:ext cx="10172700" cy="1766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7 657 : 31 = 247.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) 765,7 : 31                                     b) 76,57 : 31                                     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26DC1-5DF9-9027-6F72-43AE26B5347B}"/>
              </a:ext>
            </a:extLst>
          </p:cNvPr>
          <p:cNvSpPr txBox="1"/>
          <p:nvPr/>
        </p:nvSpPr>
        <p:spPr>
          <a:xfrm>
            <a:off x="3554186" y="1760764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24,7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506D2B-7034-978E-4543-5A99B6D7CD1B}"/>
              </a:ext>
            </a:extLst>
          </p:cNvPr>
          <p:cNvSpPr txBox="1"/>
          <p:nvPr/>
        </p:nvSpPr>
        <p:spPr>
          <a:xfrm>
            <a:off x="8386082" y="1748518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2,47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0C22DE-E483-2CB8-1F2E-8C84C402AC9F}"/>
              </a:ext>
            </a:extLst>
          </p:cNvPr>
          <p:cNvSpPr txBox="1"/>
          <p:nvPr/>
        </p:nvSpPr>
        <p:spPr>
          <a:xfrm>
            <a:off x="4257675" y="2876550"/>
            <a:ext cx="3514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c) 76,57 : 247</a:t>
            </a:r>
            <a:endParaRPr lang="en-US" sz="2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7AD733-7BD8-8A7B-CDA4-A2890AC1E650}"/>
              </a:ext>
            </a:extLst>
          </p:cNvPr>
          <p:cNvSpPr txBox="1"/>
          <p:nvPr/>
        </p:nvSpPr>
        <p:spPr>
          <a:xfrm>
            <a:off x="6404882" y="2869747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0,31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17B8061-78F4-6C75-27A0-BABDEF355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095" y="3081902"/>
            <a:ext cx="3891847" cy="31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69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/>
      <p:bldP spid="25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650" y="39817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2" descr="Cartoon knight boy">
            <a:extLst>
              <a:ext uri="{FF2B5EF4-FFF2-40B4-BE49-F238E27FC236}">
                <a16:creationId xmlns:a16="http://schemas.microsoft.com/office/drawing/2014/main" id="{07DE8D2F-3AC3-BEEC-9DC0-FD0C6291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3676" y="31533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70BF8606-6115-7FC3-73B7-65C9753E4EFC}"/>
              </a:ext>
            </a:extLst>
          </p:cNvPr>
          <p:cNvSpPr/>
          <p:nvPr/>
        </p:nvSpPr>
        <p:spPr>
          <a:xfrm rot="20983327">
            <a:off x="8836803" y="3576347"/>
            <a:ext cx="3228084" cy="3209925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396E95-7542-C97A-B6BF-C19D0C3C9A6D}"/>
              </a:ext>
            </a:extLst>
          </p:cNvPr>
          <p:cNvSpPr/>
          <p:nvPr/>
        </p:nvSpPr>
        <p:spPr>
          <a:xfrm>
            <a:off x="742950" y="542925"/>
            <a:ext cx="657225" cy="6000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3607B-A101-D59A-6488-F1BFC526CCD0}"/>
              </a:ext>
            </a:extLst>
          </p:cNvPr>
          <p:cNvSpPr txBox="1"/>
          <p:nvPr/>
        </p:nvSpPr>
        <p:spPr>
          <a:xfrm>
            <a:off x="1609725" y="495300"/>
            <a:ext cx="10172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9,68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9DAED-7AAE-2C63-D0CB-D841DA149D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425" y="1599457"/>
            <a:ext cx="5891212" cy="2548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314A6A-FFC1-1ADA-047C-769B82FDB289}"/>
              </a:ext>
            </a:extLst>
          </p:cNvPr>
          <p:cNvSpPr txBox="1"/>
          <p:nvPr/>
        </p:nvSpPr>
        <p:spPr>
          <a:xfrm>
            <a:off x="2695575" y="4333875"/>
            <a:ext cx="6572250" cy="206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khay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9,68 : 8 = 1,21 (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1,21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05DF2-64EB-F804-C139-00631DA946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770" y="3447885"/>
            <a:ext cx="3891847" cy="31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57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1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9B7E9C-4EDE-691A-5F7A-ADB024460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90" y="1825625"/>
            <a:ext cx="5404819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4154" y="1380930"/>
            <a:ext cx="8854751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awls" pitchFamily="2" charset="-9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094F20-F75E-14E4-46C3-E7747ED5A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347303"/>
            <a:ext cx="5378126" cy="432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74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100" y="1330325"/>
            <a:ext cx="10515600" cy="1325563"/>
          </a:xfrm>
        </p:spPr>
        <p:txBody>
          <a:bodyPr/>
          <a:lstStyle/>
          <a:p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100" y="2790825"/>
            <a:ext cx="10515600" cy="4351338"/>
          </a:xfrm>
        </p:spPr>
        <p:txBody>
          <a:bodyPr/>
          <a:lstStyle/>
          <a:p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8411" y="2549390"/>
            <a:ext cx="2851700" cy="391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3335" y="2540165"/>
            <a:ext cx="3147596" cy="3855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6161" y="2582862"/>
            <a:ext cx="3115275" cy="3690937"/>
          </a:xfrm>
          <a:prstGeom prst="rect">
            <a:avLst/>
          </a:prstGeom>
        </p:spPr>
      </p:pic>
      <p:sp>
        <p:nvSpPr>
          <p:cNvPr id="12" name="8-Point Star 11"/>
          <p:cNvSpPr/>
          <p:nvPr/>
        </p:nvSpPr>
        <p:spPr>
          <a:xfrm>
            <a:off x="4856930" y="1799035"/>
            <a:ext cx="987669" cy="89058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8-Point Star 12"/>
          <p:cNvSpPr/>
          <p:nvPr/>
        </p:nvSpPr>
        <p:spPr>
          <a:xfrm>
            <a:off x="7217581" y="1782300"/>
            <a:ext cx="987669" cy="89058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8-Point Star 13"/>
          <p:cNvSpPr/>
          <p:nvPr/>
        </p:nvSpPr>
        <p:spPr>
          <a:xfrm>
            <a:off x="9655281" y="1782035"/>
            <a:ext cx="987669" cy="89058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25543" r="24293"/>
          <a:stretch/>
        </p:blipFill>
        <p:spPr>
          <a:xfrm>
            <a:off x="4189531" y="2348412"/>
            <a:ext cx="2343472" cy="400261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76648" y="182583"/>
            <a:ext cx="11038703" cy="1295766"/>
          </a:xfrm>
          <a:prstGeom prst="roundRect">
            <a:avLst/>
          </a:prstGeom>
          <a:solidFill>
            <a:schemeClr val="lt1">
              <a:alpha val="61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Để quay trở về nhanh hơn các bạn giúp dũng sĩ vượt qua 4 cánh cửa ma quái này nhé!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442686" y="1626249"/>
            <a:ext cx="1746844" cy="1277956"/>
            <a:chOff x="2372026" y="1631043"/>
            <a:chExt cx="1746844" cy="1277956"/>
          </a:xfrm>
        </p:grpSpPr>
        <p:sp>
          <p:nvSpPr>
            <p:cNvPr id="11" name="8-Point Star 10"/>
            <p:cNvSpPr/>
            <p:nvPr/>
          </p:nvSpPr>
          <p:spPr>
            <a:xfrm>
              <a:off x="2535692" y="1832769"/>
              <a:ext cx="987669" cy="890588"/>
            </a:xfrm>
            <a:prstGeom prst="star8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Action Button: Forward or Next 7">
              <a:hlinkClick r:id="" action="ppaction://hlinkshowjump?jump=nextslide" highlightClick="1"/>
            </p:cNvPr>
            <p:cNvSpPr/>
            <p:nvPr/>
          </p:nvSpPr>
          <p:spPr>
            <a:xfrm>
              <a:off x="2372026" y="1631043"/>
              <a:ext cx="1746844" cy="1277956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Action Button: Forward or Next 17">
            <a:hlinkClick r:id="rId9" action="ppaction://hlinksldjump" highlightClick="1"/>
          </p:cNvPr>
          <p:cNvSpPr/>
          <p:nvPr/>
        </p:nvSpPr>
        <p:spPr>
          <a:xfrm>
            <a:off x="4530111" y="1626249"/>
            <a:ext cx="1870689" cy="127795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Action Button: Forward or Next 18">
            <a:hlinkClick r:id="rId10" action="ppaction://hlinksldjump" highlightClick="1"/>
          </p:cNvPr>
          <p:cNvSpPr/>
          <p:nvPr/>
        </p:nvSpPr>
        <p:spPr>
          <a:xfrm>
            <a:off x="6940627" y="1478349"/>
            <a:ext cx="1994053" cy="152925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Action Button: Forward or Next 19">
            <a:hlinkClick r:id="rId11" action="ppaction://hlinksldjump" highlightClick="1"/>
          </p:cNvPr>
          <p:cNvSpPr/>
          <p:nvPr/>
        </p:nvSpPr>
        <p:spPr>
          <a:xfrm>
            <a:off x="9270931" y="1478349"/>
            <a:ext cx="1911189" cy="131247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" descr="Cartoon knight boy">
            <a:extLst>
              <a:ext uri="{FF2B5EF4-FFF2-40B4-BE49-F238E27FC236}">
                <a16:creationId xmlns:a16="http://schemas.microsoft.com/office/drawing/2014/main" id="{2EDEA0FA-ED91-11FB-E9B8-EAA21ADB3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92726" y="32676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hlinkClick r:id="rId14" action="ppaction://hlinksldjump"/>
            <a:extLst>
              <a:ext uri="{FF2B5EF4-FFF2-40B4-BE49-F238E27FC236}">
                <a16:creationId xmlns:a16="http://schemas.microsoft.com/office/drawing/2014/main" id="{6BD4DF76-FFA7-9763-2C16-CB3DF32C1004}"/>
              </a:ext>
            </a:extLst>
          </p:cNvPr>
          <p:cNvSpPr/>
          <p:nvPr/>
        </p:nvSpPr>
        <p:spPr>
          <a:xfrm>
            <a:off x="10331669" y="6274676"/>
            <a:ext cx="1040524" cy="4204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030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088806" y="99189"/>
            <a:ext cx="105290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126,54 km.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ki-lô-mét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marR="0" lvl="0" indent="-45720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076725" y="6723680"/>
            <a:ext cx="3115275" cy="4082454"/>
            <a:chOff x="9495823" y="2984688"/>
            <a:chExt cx="3115275" cy="40824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95823" y="3376205"/>
              <a:ext cx="3115275" cy="3690937"/>
            </a:xfrm>
            <a:prstGeom prst="rect">
              <a:avLst/>
            </a:prstGeom>
          </p:spPr>
        </p:pic>
        <p:sp>
          <p:nvSpPr>
            <p:cNvPr id="4" name="Action Button: Forward or Next 3">
              <a:hlinkClick r:id="rId7" action="ppaction://hlinksldjump" highlightClick="1"/>
            </p:cNvPr>
            <p:cNvSpPr/>
            <p:nvPr/>
          </p:nvSpPr>
          <p:spPr>
            <a:xfrm>
              <a:off x="10198051" y="2984688"/>
              <a:ext cx="1876331" cy="393302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31279" y="2337099"/>
            <a:ext cx="3484726" cy="969485"/>
            <a:chOff x="1031279" y="2337099"/>
            <a:chExt cx="3484726" cy="969485"/>
          </a:xfrm>
        </p:grpSpPr>
        <p:sp>
          <p:nvSpPr>
            <p:cNvPr id="8" name="Rounded Rectangle 7"/>
            <p:cNvSpPr/>
            <p:nvPr/>
          </p:nvSpPr>
          <p:spPr>
            <a:xfrm>
              <a:off x="1031279" y="2337099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61350" y="2545549"/>
              <a:ext cx="29546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 4 218km 	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38966" y="3515311"/>
            <a:ext cx="3477039" cy="969485"/>
            <a:chOff x="1038966" y="3515311"/>
            <a:chExt cx="3477039" cy="969485"/>
          </a:xfrm>
        </p:grpSpPr>
        <p:sp>
          <p:nvSpPr>
            <p:cNvPr id="14" name="Rounded Rectangle 13"/>
            <p:cNvSpPr/>
            <p:nvPr/>
          </p:nvSpPr>
          <p:spPr>
            <a:xfrm>
              <a:off x="1038966" y="3515311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61350" y="3790180"/>
              <a:ext cx="29546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421,8km	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901629" y="2337098"/>
            <a:ext cx="3205908" cy="969485"/>
            <a:chOff x="6901629" y="2337098"/>
            <a:chExt cx="3205908" cy="969485"/>
          </a:xfrm>
        </p:grpSpPr>
        <p:sp>
          <p:nvSpPr>
            <p:cNvPr id="15" name="Rounded Rectangle 14"/>
            <p:cNvSpPr/>
            <p:nvPr/>
          </p:nvSpPr>
          <p:spPr>
            <a:xfrm>
              <a:off x="6901629" y="2337098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96594" y="2552112"/>
              <a:ext cx="21627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42,18km 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932333" y="3525452"/>
            <a:ext cx="3205908" cy="969485"/>
            <a:chOff x="6932333" y="3525452"/>
            <a:chExt cx="3205908" cy="969485"/>
          </a:xfrm>
        </p:grpSpPr>
        <p:sp>
          <p:nvSpPr>
            <p:cNvPr id="19" name="Rounded Rectangle 18"/>
            <p:cNvSpPr/>
            <p:nvPr/>
          </p:nvSpPr>
          <p:spPr>
            <a:xfrm>
              <a:off x="6932333" y="3525452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50245" y="3611256"/>
              <a:ext cx="2063385" cy="658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 4,218km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9400" y="3286919"/>
            <a:ext cx="2851700" cy="3911600"/>
          </a:xfrm>
          <a:prstGeom prst="rect">
            <a:avLst/>
          </a:prstGeom>
        </p:spPr>
      </p:pic>
      <p:sp>
        <p:nvSpPr>
          <p:cNvPr id="26" name="Action Button: Forward or Next 25">
            <a:hlinkClick r:id="rId7" action="ppaction://hlinksldjump" highlightClick="1"/>
          </p:cNvPr>
          <p:cNvSpPr/>
          <p:nvPr/>
        </p:nvSpPr>
        <p:spPr>
          <a:xfrm>
            <a:off x="10198051" y="2984688"/>
            <a:ext cx="1876331" cy="393302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artoon knight boy">
            <a:extLst>
              <a:ext uri="{FF2B5EF4-FFF2-40B4-BE49-F238E27FC236}">
                <a16:creationId xmlns:a16="http://schemas.microsoft.com/office/drawing/2014/main" id="{F695C3AC-0DD6-BFEF-A8DC-8CCFF61F4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84024" y="327720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580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725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3870" y="425658"/>
            <a:ext cx="541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Đúng hay sai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955394" y="5147114"/>
            <a:ext cx="2362200" cy="1164786"/>
            <a:chOff x="2712770" y="3968202"/>
            <a:chExt cx="2362200" cy="1164786"/>
          </a:xfrm>
        </p:grpSpPr>
        <p:sp>
          <p:nvSpPr>
            <p:cNvPr id="20" name="Rounded Rectangle 19"/>
            <p:cNvSpPr/>
            <p:nvPr/>
          </p:nvSpPr>
          <p:spPr>
            <a:xfrm>
              <a:off x="2712770" y="4117742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938861" y="3968202"/>
              <a:ext cx="19303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úng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10144" y="5230691"/>
            <a:ext cx="2362200" cy="1111372"/>
            <a:chOff x="6046520" y="4004699"/>
            <a:chExt cx="2362200" cy="1111372"/>
          </a:xfrm>
        </p:grpSpPr>
        <p:sp>
          <p:nvSpPr>
            <p:cNvPr id="21" name="Rounded Rectangle 20"/>
            <p:cNvSpPr/>
            <p:nvPr/>
          </p:nvSpPr>
          <p:spPr>
            <a:xfrm>
              <a:off x="6046520" y="4100825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675935" y="4004699"/>
              <a:ext cx="115448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4352974" y="1739287"/>
            <a:ext cx="2731309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13,53     3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1 5       4,51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" name="Group 29"/>
          <p:cNvGrpSpPr>
            <a:grpSpLocks/>
          </p:cNvGrpSpPr>
          <p:nvPr/>
        </p:nvGrpSpPr>
        <p:grpSpPr bwMode="auto">
          <a:xfrm>
            <a:off x="5731329" y="1844797"/>
            <a:ext cx="762000" cy="1702633"/>
            <a:chOff x="3648" y="2544"/>
            <a:chExt cx="480" cy="576"/>
          </a:xfrm>
        </p:grpSpPr>
        <p:sp>
          <p:nvSpPr>
            <p:cNvPr id="28" name="Line 30"/>
            <p:cNvSpPr>
              <a:spLocks noChangeShapeType="1"/>
            </p:cNvSpPr>
            <p:nvPr/>
          </p:nvSpPr>
          <p:spPr bwMode="auto">
            <a:xfrm>
              <a:off x="3648" y="2544"/>
              <a:ext cx="0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Line 31"/>
            <p:cNvSpPr>
              <a:spLocks noChangeShapeType="1"/>
            </p:cNvSpPr>
            <p:nvPr/>
          </p:nvSpPr>
          <p:spPr bwMode="auto">
            <a:xfrm>
              <a:off x="3648" y="2711"/>
              <a:ext cx="480" cy="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3726" y="3103563"/>
            <a:ext cx="4733287" cy="4002619"/>
          </a:xfrm>
          <a:prstGeom prst="rect">
            <a:avLst/>
          </a:prstGeom>
        </p:spPr>
      </p:pic>
      <p:sp>
        <p:nvSpPr>
          <p:cNvPr id="32" name="Action Button: Forward or Next 31">
            <a:hlinkClick r:id="rId6" action="ppaction://hlinksldjump" highlightClick="1"/>
          </p:cNvPr>
          <p:cNvSpPr/>
          <p:nvPr/>
        </p:nvSpPr>
        <p:spPr>
          <a:xfrm>
            <a:off x="10198051" y="2984688"/>
            <a:ext cx="1876331" cy="393302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654F87C9-AB86-6160-8F19-0CB0E830E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8876" y="33057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324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4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4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4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4" decel="100000"/>
                                        <p:tgtEl>
                                          <p:spTgt spid="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49470" y="417215"/>
            <a:ext cx="541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Đúng hay sai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860452" y="4992076"/>
            <a:ext cx="2362200" cy="1113986"/>
            <a:chOff x="2712770" y="4019002"/>
            <a:chExt cx="2362200" cy="1113986"/>
          </a:xfrm>
        </p:grpSpPr>
        <p:sp>
          <p:nvSpPr>
            <p:cNvPr id="31" name="Rounded Rectangle 30"/>
            <p:cNvSpPr/>
            <p:nvPr/>
          </p:nvSpPr>
          <p:spPr>
            <a:xfrm>
              <a:off x="2712770" y="4117742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969341" y="4019002"/>
              <a:ext cx="19303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úng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959478" y="4864658"/>
            <a:ext cx="2362200" cy="1192652"/>
            <a:chOff x="6046520" y="3923419"/>
            <a:chExt cx="2362200" cy="1192652"/>
          </a:xfrm>
        </p:grpSpPr>
        <p:sp>
          <p:nvSpPr>
            <p:cNvPr id="34" name="Rounded Rectangle 33"/>
            <p:cNvSpPr/>
            <p:nvPr/>
          </p:nvSpPr>
          <p:spPr>
            <a:xfrm>
              <a:off x="6046520" y="4100825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55615" y="3923419"/>
              <a:ext cx="115448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3504" y="3231493"/>
            <a:ext cx="3147596" cy="3855107"/>
          </a:xfrm>
          <a:prstGeom prst="rect">
            <a:avLst/>
          </a:prstGeom>
        </p:spPr>
      </p:pic>
      <p:sp>
        <p:nvSpPr>
          <p:cNvPr id="38" name="Action Button: Forward or Next 37">
            <a:hlinkClick r:id="rId7" action="ppaction://hlinksldjump" highlightClick="1"/>
          </p:cNvPr>
          <p:cNvSpPr/>
          <p:nvPr/>
        </p:nvSpPr>
        <p:spPr>
          <a:xfrm>
            <a:off x="10198051" y="2984688"/>
            <a:ext cx="1876331" cy="393302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27"/>
          <p:cNvSpPr>
            <a:spLocks noChangeArrowheads="1"/>
          </p:cNvSpPr>
          <p:nvPr/>
        </p:nvSpPr>
        <p:spPr bwMode="auto">
          <a:xfrm>
            <a:off x="5169593" y="1901188"/>
            <a:ext cx="2272642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13,53    3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1 5     451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0" name="Group 32"/>
          <p:cNvGrpSpPr>
            <a:grpSpLocks/>
          </p:cNvGrpSpPr>
          <p:nvPr/>
        </p:nvGrpSpPr>
        <p:grpSpPr bwMode="auto">
          <a:xfrm>
            <a:off x="6226359" y="1915872"/>
            <a:ext cx="909057" cy="914400"/>
            <a:chOff x="1816" y="2572"/>
            <a:chExt cx="480" cy="576"/>
          </a:xfrm>
        </p:grpSpPr>
        <p:sp>
          <p:nvSpPr>
            <p:cNvPr id="41" name="Line 33"/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Line 34"/>
            <p:cNvSpPr>
              <a:spLocks noChangeShapeType="1"/>
            </p:cNvSpPr>
            <p:nvPr/>
          </p:nvSpPr>
          <p:spPr bwMode="auto">
            <a:xfrm>
              <a:off x="1816" y="2836"/>
              <a:ext cx="480" cy="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092A9A20-E0EA-9E4F-7471-A907C477F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1251" y="308670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781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4" decel="100000"/>
                                        <p:tgtEl>
                                          <p:spTgt spid="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4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4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49470" y="417215"/>
            <a:ext cx="541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Đúng hay sai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60452" y="4951436"/>
            <a:ext cx="2362200" cy="1154626"/>
            <a:chOff x="2712770" y="3978362"/>
            <a:chExt cx="2362200" cy="1154626"/>
          </a:xfrm>
        </p:grpSpPr>
        <p:sp>
          <p:nvSpPr>
            <p:cNvPr id="29" name="Rounded Rectangle 28"/>
            <p:cNvSpPr/>
            <p:nvPr/>
          </p:nvSpPr>
          <p:spPr>
            <a:xfrm>
              <a:off x="2712770" y="4117742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77901" y="3978362"/>
              <a:ext cx="19303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úng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959478" y="4864658"/>
            <a:ext cx="2362200" cy="1192652"/>
            <a:chOff x="6046520" y="3923419"/>
            <a:chExt cx="2362200" cy="1192652"/>
          </a:xfrm>
        </p:grpSpPr>
        <p:sp>
          <p:nvSpPr>
            <p:cNvPr id="32" name="Rounded Rectangle 31"/>
            <p:cNvSpPr/>
            <p:nvPr/>
          </p:nvSpPr>
          <p:spPr>
            <a:xfrm>
              <a:off x="6046520" y="4100825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681263" y="3923419"/>
              <a:ext cx="110318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" name="Rectangle 28"/>
          <p:cNvSpPr>
            <a:spLocks noChangeArrowheads="1"/>
          </p:cNvSpPr>
          <p:nvPr/>
        </p:nvSpPr>
        <p:spPr bwMode="auto">
          <a:xfrm>
            <a:off x="5064554" y="2055813"/>
            <a:ext cx="2286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13,53    3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1 5      45,1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Group 35"/>
          <p:cNvGrpSpPr>
            <a:grpSpLocks/>
          </p:cNvGrpSpPr>
          <p:nvPr/>
        </p:nvGrpSpPr>
        <p:grpSpPr bwMode="auto">
          <a:xfrm>
            <a:off x="6189509" y="2083581"/>
            <a:ext cx="1160463" cy="914400"/>
            <a:chOff x="1816" y="2572"/>
            <a:chExt cx="731" cy="576"/>
          </a:xfrm>
        </p:grpSpPr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>
              <a:off x="1816" y="2836"/>
              <a:ext cx="731" cy="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495825" y="2910483"/>
            <a:ext cx="3115275" cy="4082454"/>
            <a:chOff x="9495823" y="2984688"/>
            <a:chExt cx="3115275" cy="408245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95823" y="3376205"/>
              <a:ext cx="3115275" cy="3690937"/>
            </a:xfrm>
            <a:prstGeom prst="rect">
              <a:avLst/>
            </a:prstGeom>
          </p:spPr>
        </p:pic>
        <p:sp>
          <p:nvSpPr>
            <p:cNvPr id="40" name="Action Button: Forward or Next 39">
              <a:hlinkClick r:id="rId7" action="ppaction://hlinksldjump" highlightClick="1"/>
            </p:cNvPr>
            <p:cNvSpPr/>
            <p:nvPr/>
          </p:nvSpPr>
          <p:spPr>
            <a:xfrm>
              <a:off x="10198051" y="2984688"/>
              <a:ext cx="1876331" cy="393302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F3857C47-3AA7-A5E2-432D-7B4E286EC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73651" y="302955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569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4" decel="100000"/>
                                        <p:tgtEl>
                                          <p:spTgt spid="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4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4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4" decel="100000"/>
                                        <p:tgtEl>
                                          <p:spTgt spid="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4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4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5645" y="384936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38375" y="2446357"/>
            <a:ext cx="9201150" cy="3046988"/>
          </a:xfrm>
          <a:prstGeom prst="rect">
            <a:avLst/>
          </a:prstGeom>
          <a:noFill/>
          <a:ln w="38100" cmpd="tri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nguyên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-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-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2127403" y="814522"/>
            <a:ext cx="8522924" cy="1066800"/>
          </a:xfrm>
          <a:prstGeom prst="round2Diag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8C53E15B-8564-D832-E229-922B104B0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16551" y="323910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593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6496D22F-F4C1-5546-0341-4FDB09B2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CEC6CA2E-C4E2-8E0D-1D0D-36CE9EAA1A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83486" y="4082069"/>
            <a:ext cx="1332119" cy="2237288"/>
          </a:xfrm>
          <a:prstGeom prst="rect">
            <a:avLst/>
          </a:prstGeom>
        </p:spPr>
      </p:pic>
      <p:pic>
        <p:nvPicPr>
          <p:cNvPr id="7" name="Hình ảnh 7" descr="Ảnh có chứa bản phác thảo, bờm, Tượng động vật, con ngựa&#10;&#10;Mô tả được tạo tự động">
            <a:extLst>
              <a:ext uri="{FF2B5EF4-FFF2-40B4-BE49-F238E27FC236}">
                <a16:creationId xmlns:a16="http://schemas.microsoft.com/office/drawing/2014/main" id="{3939CF81-689D-EBF8-B1BB-5461F1E8E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51" y="3123966"/>
            <a:ext cx="4791501" cy="3481824"/>
          </a:xfrm>
          <a:prstGeom prst="rect">
            <a:avLst/>
          </a:prstGeom>
        </p:spPr>
      </p:pic>
      <p:pic>
        <p:nvPicPr>
          <p:cNvPr id="8" name="Picture 2" descr="Cartoon knight boy">
            <a:extLst>
              <a:ext uri="{FF2B5EF4-FFF2-40B4-BE49-F238E27FC236}">
                <a16:creationId xmlns:a16="http://schemas.microsoft.com/office/drawing/2014/main" id="{1CD8776E-62E5-BAE5-3BB8-376028830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7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  <a14:foregroundMark x1="53355" y1="1917" x2="52077" y2="1917"/>
                        <a14:foregroundMark x1="32268" y1="20607" x2="31310" y2="31470"/>
                        <a14:foregroundMark x1="32907" y1="30511" x2="32907" y2="35942"/>
                        <a14:foregroundMark x1="32109" y1="18371" x2="32268" y2="24441"/>
                        <a14:foregroundMark x1="32748" y1="19808" x2="32109" y2="2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3655" y="4139548"/>
            <a:ext cx="2814224" cy="25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AAF3099-F7F0-A017-7F22-4825C452B5AF}"/>
              </a:ext>
            </a:extLst>
          </p:cNvPr>
          <p:cNvSpPr txBox="1"/>
          <p:nvPr/>
        </p:nvSpPr>
        <p:spPr>
          <a:xfrm>
            <a:off x="2033531" y="949792"/>
            <a:ext cx="8164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>
                <a:ln w="149225">
                  <a:solidFill>
                    <a:prstClr val="white"/>
                  </a:solidFill>
                </a:ln>
                <a:solidFill>
                  <a:prstClr val="white"/>
                </a:solidFill>
                <a:latin typeface="Coiny" panose="02000903060500060000" pitchFamily="2" charset="0"/>
              </a:rPr>
              <a:t>Chúc mừng Dũng sĩ đã diệt rồng thành công!</a:t>
            </a:r>
            <a:endParaRPr lang="en-US" sz="5400" dirty="0" err="1">
              <a:ln w="149225">
                <a:solidFill>
                  <a:prstClr val="white"/>
                </a:solidFill>
              </a:ln>
              <a:solidFill>
                <a:prstClr val="white"/>
              </a:solidFill>
              <a:latin typeface="Coiny" panose="0200090306050006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4ECC35-6566-64E4-61BF-BC08927EB77A}"/>
              </a:ext>
            </a:extLst>
          </p:cNvPr>
          <p:cNvSpPr txBox="1"/>
          <p:nvPr/>
        </p:nvSpPr>
        <p:spPr>
          <a:xfrm>
            <a:off x="2018908" y="978368"/>
            <a:ext cx="8164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mừng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Dũng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sĩ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đã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diệt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rồng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công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9602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u-1-general-4-2024-09-07T08_30_14Z">
            <a:hlinkClick r:id="" action="ppaction://media"/>
            <a:extLst>
              <a:ext uri="{FF2B5EF4-FFF2-40B4-BE49-F238E27FC236}">
                <a16:creationId xmlns:a16="http://schemas.microsoft.com/office/drawing/2014/main" id="{6706870F-9C3E-D9A7-7280-CB184FD49A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72465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2BDD35-6C6C-8953-B58D-22054F15E53D}"/>
              </a:ext>
            </a:extLst>
          </p:cNvPr>
          <p:cNvSpPr/>
          <p:nvPr/>
        </p:nvSpPr>
        <p:spPr>
          <a:xfrm>
            <a:off x="9429750" y="66675"/>
            <a:ext cx="2676525" cy="23812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206E3D-22E4-8961-3B96-39B10F6FE306}"/>
              </a:ext>
            </a:extLst>
          </p:cNvPr>
          <p:cNvSpPr/>
          <p:nvPr/>
        </p:nvSpPr>
        <p:spPr>
          <a:xfrm>
            <a:off x="2124075" y="104775"/>
            <a:ext cx="3448050" cy="1447800"/>
          </a:xfrm>
          <a:prstGeom prst="wedgeRoundRectCallout">
            <a:avLst>
              <a:gd name="adj1" fmla="val -35198"/>
              <a:gd name="adj2" fmla="val 6315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92,8 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B10168A-F2AD-51AF-348D-87DE507548E3}"/>
              </a:ext>
            </a:extLst>
          </p:cNvPr>
          <p:cNvSpPr/>
          <p:nvPr/>
        </p:nvSpPr>
        <p:spPr>
          <a:xfrm>
            <a:off x="6238875" y="114300"/>
            <a:ext cx="2419350" cy="1343025"/>
          </a:xfrm>
          <a:prstGeom prst="wedgeRoundRectCallout">
            <a:avLst>
              <a:gd name="adj1" fmla="val -35198"/>
              <a:gd name="adj2" fmla="val 6315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ạ?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2EE49E8-1C42-B574-41F4-2098A1167B2F}"/>
              </a:ext>
            </a:extLst>
          </p:cNvPr>
          <p:cNvSpPr/>
          <p:nvPr/>
        </p:nvSpPr>
        <p:spPr>
          <a:xfrm>
            <a:off x="7820025" y="2000250"/>
            <a:ext cx="3638550" cy="1343025"/>
          </a:xfrm>
          <a:prstGeom prst="wedgeRoundRectCallout">
            <a:avLst>
              <a:gd name="adj1" fmla="val -35198"/>
              <a:gd name="adj2" fmla="val 6315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4.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	</a:t>
            </a:r>
          </a:p>
        </p:txBody>
      </p:sp>
    </p:spTree>
    <p:extLst>
      <p:ext uri="{BB962C8B-B14F-4D97-AF65-F5344CB8AC3E}">
        <p14:creationId xmlns:p14="http://schemas.microsoft.com/office/powerpoint/2010/main" val="733055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5E9EEAAF-127F-793F-FD7B-740073BE20F9}"/>
              </a:ext>
            </a:extLst>
          </p:cNvPr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FC6952-BF35-67C9-1EB9-FA5D7BC5C6C7}"/>
              </a:ext>
            </a:extLst>
          </p:cNvPr>
          <p:cNvGrpSpPr/>
          <p:nvPr/>
        </p:nvGrpSpPr>
        <p:grpSpPr>
          <a:xfrm>
            <a:off x="4499928" y="363983"/>
            <a:ext cx="2516693" cy="758735"/>
            <a:chOff x="4080050" y="410636"/>
            <a:chExt cx="2516693" cy="758735"/>
          </a:xfrm>
        </p:grpSpPr>
        <p:sp>
          <p:nvSpPr>
            <p:cNvPr id="6" name="圆角矩形 7">
              <a:extLst>
                <a:ext uri="{FF2B5EF4-FFF2-40B4-BE49-F238E27FC236}">
                  <a16:creationId xmlns:a16="http://schemas.microsoft.com/office/drawing/2014/main" id="{C0C87D98-8A16-3393-CE28-B505C0842544}"/>
                </a:ext>
              </a:extLst>
            </p:cNvPr>
            <p:cNvSpPr/>
            <p:nvPr/>
          </p:nvSpPr>
          <p:spPr>
            <a:xfrm>
              <a:off x="4080050" y="410636"/>
              <a:ext cx="2516693" cy="758735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87AB4D-156E-8204-A1B5-3CD1C531FC0A}"/>
                </a:ext>
              </a:extLst>
            </p:cNvPr>
            <p:cNvSpPr txBox="1"/>
            <p:nvPr/>
          </p:nvSpPr>
          <p:spPr>
            <a:xfrm>
              <a:off x="4390562" y="436060"/>
              <a:ext cx="1932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1: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6542637-3A59-7E59-DC64-8400AB05024D}"/>
              </a:ext>
            </a:extLst>
          </p:cNvPr>
          <p:cNvSpPr txBox="1"/>
          <p:nvPr/>
        </p:nvSpPr>
        <p:spPr>
          <a:xfrm>
            <a:off x="424158" y="1328916"/>
            <a:ext cx="11343684" cy="1077218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92,8 m</a:t>
            </a:r>
            <a:r>
              <a:rPr lang="pt-BR" sz="3200" baseline="30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về đơn vị đề-xi-mét vuông, lấy 9 280 : 4 rồi đổi kết quả vừa tìm được về đơn vị mét vuông dựa vào gợi ý của Rô-bốt.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79997B-E88D-DE9A-1DBC-ACD7DBD858FB}"/>
              </a:ext>
            </a:extLst>
          </p:cNvPr>
          <p:cNvSpPr txBox="1"/>
          <p:nvPr/>
        </p:nvSpPr>
        <p:spPr>
          <a:xfrm>
            <a:off x="291354" y="2824389"/>
            <a:ext cx="15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 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2DA9A-51FA-73BC-D637-E80FED4EB802}"/>
              </a:ext>
            </a:extLst>
          </p:cNvPr>
          <p:cNvSpPr txBox="1"/>
          <p:nvPr/>
        </p:nvSpPr>
        <p:spPr>
          <a:xfrm>
            <a:off x="1623526" y="2860519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9 280 dm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CB9A7D-6C70-4757-0784-E4D79A351099}"/>
              </a:ext>
            </a:extLst>
          </p:cNvPr>
          <p:cNvGrpSpPr/>
          <p:nvPr/>
        </p:nvGrpSpPr>
        <p:grpSpPr>
          <a:xfrm>
            <a:off x="7217345" y="2824389"/>
            <a:ext cx="4445252" cy="3230880"/>
            <a:chOff x="7343191" y="2714968"/>
            <a:chExt cx="4445252" cy="3230880"/>
          </a:xfrm>
        </p:grpSpPr>
        <p:graphicFrame>
          <p:nvGraphicFramePr>
            <p:cNvPr id="13" name="Table 12">
              <a:extLst>
                <a:ext uri="{FF2B5EF4-FFF2-40B4-BE49-F238E27FC236}">
                  <a16:creationId xmlns:a16="http://schemas.microsoft.com/office/drawing/2014/main" id="{7F8C0CB2-564A-3A01-1A01-FE68AF91608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69643241"/>
                </p:ext>
              </p:extLst>
            </p:nvPr>
          </p:nvGraphicFramePr>
          <p:xfrm>
            <a:off x="7343191" y="2714968"/>
            <a:ext cx="3125991" cy="323088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71405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41194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634365"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rPr>
                          <a:t>9 280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endParaRPr>
                      </a:p>
                    </a:txBody>
                    <a:tcPr>
                      <a:lnL>
                        <a:noFill/>
                      </a:lnL>
                      <a:lnR w="12700">
                        <a:solidFill>
                          <a:schemeClr val="tx1"/>
                        </a:solidFill>
                        <a:prstDash val="solid"/>
                      </a:lnR>
                      <a:lnT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en-US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</a:t>
                        </a:r>
                        <a:r>
                          <a:rPr lang="vi-VN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4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</a:txBody>
                    <a:tcPr>
                      <a:lnL w="12700">
                        <a:solidFill>
                          <a:schemeClr val="tx1"/>
                        </a:solidFill>
                        <a:prstDash val="solid"/>
                      </a:lnL>
                      <a:lnR>
                        <a:noFill/>
                      </a:lnR>
                      <a:lnT>
                        <a:noFill/>
                      </a:lnT>
                      <a:lnB w="12700">
                        <a:solidFill>
                          <a:schemeClr val="tx1"/>
                        </a:solidFill>
                        <a:prstDash val="soli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134745">
                  <a:tc>
                    <a:txBody>
                      <a:bodyPr/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1 2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08</a:t>
                        </a: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  00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en-US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   </a:t>
                        </a:r>
                        <a:r>
                          <a:rPr lang="en-US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</a:t>
                        </a:r>
                        <a:r>
                          <a:rPr lang="en-US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0</a:t>
                        </a:r>
                      </a:p>
                    </a:txBody>
                    <a:tcPr>
                      <a:lnL>
                        <a:noFill/>
                      </a:lnL>
                      <a:lnR w="12700">
                        <a:solidFill>
                          <a:schemeClr val="tx1"/>
                        </a:solidFill>
                        <a:prstDash val="solid"/>
                      </a:lnR>
                      <a:lnT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2 320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</a:txBody>
                    <a:tcPr>
                      <a:lnL w="12700">
                        <a:solidFill>
                          <a:schemeClr val="tx1"/>
                        </a:solidFill>
                        <a:prstDash val="solid"/>
                      </a:lnL>
                      <a:lnR>
                        <a:noFill/>
                      </a:lnR>
                      <a:lnT w="12700">
                        <a:solidFill>
                          <a:schemeClr val="tx1"/>
                        </a:solidFill>
                        <a:prstDash val="solid"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F8DC55-6181-03F5-F9C4-A02BE261248F}"/>
                </a:ext>
              </a:extLst>
            </p:cNvPr>
            <p:cNvSpPr txBox="1"/>
            <p:nvPr/>
          </p:nvSpPr>
          <p:spPr>
            <a:xfrm>
              <a:off x="10291665" y="3455967"/>
              <a:ext cx="1496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(dm</a:t>
              </a:r>
              <a:r>
                <a:rPr lang="pt-BR" sz="3600" b="1" baseline="30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r>
                <a:rPr lang="vi-VN" sz="3600" b="1" baseline="30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endParaRPr lang="en-US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EEA41C8-2785-6FCA-5F13-744793348DA1}"/>
              </a:ext>
            </a:extLst>
          </p:cNvPr>
          <p:cNvSpPr txBox="1"/>
          <p:nvPr/>
        </p:nvSpPr>
        <p:spPr>
          <a:xfrm>
            <a:off x="1607974" y="3793498"/>
            <a:ext cx="480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2 320 dm</a:t>
            </a:r>
            <a:r>
              <a:rPr lang="pt-BR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23,2 m</a:t>
            </a:r>
            <a:r>
              <a:rPr lang="pt-BR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CA3F62-5872-4DD6-37B1-9D7BDAE6DAED}"/>
              </a:ext>
            </a:extLst>
          </p:cNvPr>
          <p:cNvSpPr txBox="1"/>
          <p:nvPr/>
        </p:nvSpPr>
        <p:spPr>
          <a:xfrm>
            <a:off x="275802" y="4678494"/>
            <a:ext cx="15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FC88B4-2DF7-ADF7-2E03-F276DD68D844}"/>
              </a:ext>
            </a:extLst>
          </p:cNvPr>
          <p:cNvSpPr txBox="1"/>
          <p:nvPr/>
        </p:nvSpPr>
        <p:spPr>
          <a:xfrm>
            <a:off x="1607974" y="4714624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: 4 = 23,2 (m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502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5861" y="36512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7191B7CD-6E01-EEA4-8C5A-4A87433857EB}"/>
              </a:ext>
            </a:extLst>
          </p:cNvPr>
          <p:cNvSpPr/>
          <p:nvPr/>
        </p:nvSpPr>
        <p:spPr>
          <a:xfrm>
            <a:off x="179387" y="279082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BE1336-530C-1A38-941E-6626718009CC}"/>
              </a:ext>
            </a:extLst>
          </p:cNvPr>
          <p:cNvGrpSpPr/>
          <p:nvPr/>
        </p:nvGrpSpPr>
        <p:grpSpPr>
          <a:xfrm>
            <a:off x="589114" y="440256"/>
            <a:ext cx="2516693" cy="758735"/>
            <a:chOff x="4080050" y="410636"/>
            <a:chExt cx="2516693" cy="758735"/>
          </a:xfrm>
        </p:grpSpPr>
        <p:sp>
          <p:nvSpPr>
            <p:cNvPr id="21" name="圆角矩形 7">
              <a:extLst>
                <a:ext uri="{FF2B5EF4-FFF2-40B4-BE49-F238E27FC236}">
                  <a16:creationId xmlns:a16="http://schemas.microsoft.com/office/drawing/2014/main" id="{D73DE7E1-F8D5-C8B7-AC6B-9B55B95237FC}"/>
                </a:ext>
              </a:extLst>
            </p:cNvPr>
            <p:cNvSpPr/>
            <p:nvPr/>
          </p:nvSpPr>
          <p:spPr>
            <a:xfrm>
              <a:off x="4080050" y="410636"/>
              <a:ext cx="2516693" cy="758735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1B8076-2EA6-D1A1-DDF6-BB38B1030F1B}"/>
                </a:ext>
              </a:extLst>
            </p:cNvPr>
            <p:cNvSpPr txBox="1"/>
            <p:nvPr/>
          </p:nvSpPr>
          <p:spPr>
            <a:xfrm>
              <a:off x="4390562" y="436060"/>
              <a:ext cx="1932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2: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471DC2-926B-6DAD-BF73-718E843D5B38}"/>
              </a:ext>
            </a:extLst>
          </p:cNvPr>
          <p:cNvSpPr txBox="1"/>
          <p:nvPr/>
        </p:nvSpPr>
        <p:spPr>
          <a:xfrm>
            <a:off x="3657136" y="564174"/>
            <a:ext cx="6686200" cy="646331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phép tính 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: 4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5E99D6-B1A7-F9D5-7CE3-46D57F634060}"/>
              </a:ext>
            </a:extLst>
          </p:cNvPr>
          <p:cNvSpPr txBox="1"/>
          <p:nvPr/>
        </p:nvSpPr>
        <p:spPr>
          <a:xfrm>
            <a:off x="314036" y="1360165"/>
            <a:ext cx="66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đặt tính rồi tính như sau: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530BA03A-F72F-3592-06F9-F315CCEC2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2889175"/>
              </p:ext>
            </p:extLst>
          </p:nvPr>
        </p:nvGraphicFramePr>
        <p:xfrm>
          <a:off x="392172" y="2254649"/>
          <a:ext cx="3264964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92,8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EDE5CB25-CF21-C94B-E6AD-D683C79EEF76}"/>
              </a:ext>
            </a:extLst>
          </p:cNvPr>
          <p:cNvSpPr txBox="1"/>
          <p:nvPr/>
        </p:nvSpPr>
        <p:spPr>
          <a:xfrm>
            <a:off x="3657136" y="2053618"/>
            <a:ext cx="7672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9 chia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F2DEB0-F570-5187-BC72-A98B1CD0C56D}"/>
              </a:ext>
            </a:extLst>
          </p:cNvPr>
          <p:cNvSpPr txBox="1"/>
          <p:nvPr/>
        </p:nvSpPr>
        <p:spPr>
          <a:xfrm>
            <a:off x="2217610" y="304621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DA24CF-A086-0D98-2387-E3490ECD8AC3}"/>
              </a:ext>
            </a:extLst>
          </p:cNvPr>
          <p:cNvSpPr txBox="1"/>
          <p:nvPr/>
        </p:nvSpPr>
        <p:spPr>
          <a:xfrm>
            <a:off x="3963813" y="2634865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9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9D85FB-B4AA-8F4B-BAAF-C5F596536562}"/>
              </a:ext>
            </a:extLst>
          </p:cNvPr>
          <p:cNvSpPr txBox="1"/>
          <p:nvPr/>
        </p:nvSpPr>
        <p:spPr>
          <a:xfrm>
            <a:off x="675788" y="296593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47A693-92C5-EA36-5E09-4F066999EA05}"/>
              </a:ext>
            </a:extLst>
          </p:cNvPr>
          <p:cNvSpPr txBox="1"/>
          <p:nvPr/>
        </p:nvSpPr>
        <p:spPr>
          <a:xfrm>
            <a:off x="3684036" y="3168979"/>
            <a:ext cx="3034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5DCCC1-D423-FFEB-DBEE-A8F8E8D6F836}"/>
              </a:ext>
            </a:extLst>
          </p:cNvPr>
          <p:cNvSpPr txBox="1"/>
          <p:nvPr/>
        </p:nvSpPr>
        <p:spPr>
          <a:xfrm>
            <a:off x="3952712" y="5220881"/>
            <a:ext cx="7549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506942-FE1D-7768-F25E-7232540229FA}"/>
              </a:ext>
            </a:extLst>
          </p:cNvPr>
          <p:cNvSpPr txBox="1"/>
          <p:nvPr/>
        </p:nvSpPr>
        <p:spPr>
          <a:xfrm>
            <a:off x="1055404" y="296593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A0423F-AF5A-8E9D-F68F-E0F6F75370DF}"/>
              </a:ext>
            </a:extLst>
          </p:cNvPr>
          <p:cNvSpPr txBox="1"/>
          <p:nvPr/>
        </p:nvSpPr>
        <p:spPr>
          <a:xfrm>
            <a:off x="6609040" y="3172105"/>
            <a:ext cx="4927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chia 4 được 3, viết 3;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3DF2DF-0088-121C-7348-6FCD76D94984}"/>
              </a:ext>
            </a:extLst>
          </p:cNvPr>
          <p:cNvSpPr txBox="1"/>
          <p:nvPr/>
        </p:nvSpPr>
        <p:spPr>
          <a:xfrm>
            <a:off x="2578624" y="304171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DF5BAE-5443-32A8-6426-3D61D8BAE5F3}"/>
              </a:ext>
            </a:extLst>
          </p:cNvPr>
          <p:cNvSpPr txBox="1"/>
          <p:nvPr/>
        </p:nvSpPr>
        <p:spPr>
          <a:xfrm>
            <a:off x="3952712" y="3694064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A6CFC1-76AE-D038-600C-8FE8A446A932}"/>
              </a:ext>
            </a:extLst>
          </p:cNvPr>
          <p:cNvSpPr txBox="1"/>
          <p:nvPr/>
        </p:nvSpPr>
        <p:spPr>
          <a:xfrm>
            <a:off x="1040685" y="358914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1F447F-EC1E-BEEB-A643-A33BA6B40592}"/>
              </a:ext>
            </a:extLst>
          </p:cNvPr>
          <p:cNvSpPr txBox="1"/>
          <p:nvPr/>
        </p:nvSpPr>
        <p:spPr>
          <a:xfrm>
            <a:off x="3696222" y="4196396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Viết dấu phẩy vào bên phải 3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C16206-3908-7675-5D2A-C2C701CC1442}"/>
              </a:ext>
            </a:extLst>
          </p:cNvPr>
          <p:cNvSpPr txBox="1"/>
          <p:nvPr/>
        </p:nvSpPr>
        <p:spPr>
          <a:xfrm>
            <a:off x="2937373" y="3036581"/>
            <a:ext cx="442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41A37B-AA3A-DA8A-C1AA-3C2164532222}"/>
              </a:ext>
            </a:extLst>
          </p:cNvPr>
          <p:cNvSpPr txBox="1"/>
          <p:nvPr/>
        </p:nvSpPr>
        <p:spPr>
          <a:xfrm>
            <a:off x="3685129" y="4686400"/>
            <a:ext cx="3034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9EE57E-3F8B-C28C-EAD3-A7246C61F4C6}"/>
              </a:ext>
            </a:extLst>
          </p:cNvPr>
          <p:cNvSpPr txBox="1"/>
          <p:nvPr/>
        </p:nvSpPr>
        <p:spPr>
          <a:xfrm>
            <a:off x="1473578" y="360264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2C7A49-86F9-6FE5-A7D0-21BC8A327060}"/>
              </a:ext>
            </a:extLst>
          </p:cNvPr>
          <p:cNvSpPr txBox="1"/>
          <p:nvPr/>
        </p:nvSpPr>
        <p:spPr>
          <a:xfrm>
            <a:off x="4993932" y="4708298"/>
            <a:ext cx="4927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chia 4 được 2, viết 2;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3D813B-975D-562E-B9C5-30C0C6B78736}"/>
              </a:ext>
            </a:extLst>
          </p:cNvPr>
          <p:cNvSpPr txBox="1"/>
          <p:nvPr/>
        </p:nvSpPr>
        <p:spPr>
          <a:xfrm>
            <a:off x="3092721" y="305265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770410-AEDE-A47B-C790-FD3807B183A3}"/>
              </a:ext>
            </a:extLst>
          </p:cNvPr>
          <p:cNvSpPr txBox="1"/>
          <p:nvPr/>
        </p:nvSpPr>
        <p:spPr>
          <a:xfrm>
            <a:off x="1486070" y="425978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741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圆角矩形 2">
            <a:extLst>
              <a:ext uri="{FF2B5EF4-FFF2-40B4-BE49-F238E27FC236}">
                <a16:creationId xmlns:a16="http://schemas.microsoft.com/office/drawing/2014/main" id="{0E01B73D-1F30-C4BA-1DFD-3AAEC24C8968}"/>
              </a:ext>
            </a:extLst>
          </p:cNvPr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D00A2E-0CA9-DE1F-4D0B-A96190D24F81}"/>
              </a:ext>
            </a:extLst>
          </p:cNvPr>
          <p:cNvGrpSpPr/>
          <p:nvPr/>
        </p:nvGrpSpPr>
        <p:grpSpPr>
          <a:xfrm>
            <a:off x="500157" y="478935"/>
            <a:ext cx="4696994" cy="851551"/>
            <a:chOff x="500157" y="478935"/>
            <a:chExt cx="4696994" cy="851551"/>
          </a:xfrm>
        </p:grpSpPr>
        <p:grpSp>
          <p:nvGrpSpPr>
            <p:cNvPr id="41" name="组合 53">
              <a:extLst>
                <a:ext uri="{FF2B5EF4-FFF2-40B4-BE49-F238E27FC236}">
                  <a16:creationId xmlns:a16="http://schemas.microsoft.com/office/drawing/2014/main" id="{92728464-48D0-E1A7-75FB-E89634AC6023}"/>
                </a:ext>
              </a:extLst>
            </p:cNvPr>
            <p:cNvGrpSpPr/>
            <p:nvPr/>
          </p:nvGrpSpPr>
          <p:grpSpPr>
            <a:xfrm>
              <a:off x="500157" y="515031"/>
              <a:ext cx="3966397" cy="815455"/>
              <a:chOff x="1717452" y="3451271"/>
              <a:chExt cx="3966397" cy="815455"/>
            </a:xfrm>
          </p:grpSpPr>
          <p:sp>
            <p:nvSpPr>
              <p:cNvPr id="43" name="椭圆 56">
                <a:extLst>
                  <a:ext uri="{FF2B5EF4-FFF2-40B4-BE49-F238E27FC236}">
                    <a16:creationId xmlns:a16="http://schemas.microsoft.com/office/drawing/2014/main" id="{50119A3F-3C34-B195-812A-600C148CD4DE}"/>
                  </a:ext>
                </a:extLst>
              </p:cNvPr>
              <p:cNvSpPr/>
              <p:nvPr/>
            </p:nvSpPr>
            <p:spPr>
              <a:xfrm>
                <a:off x="1717452" y="3451271"/>
                <a:ext cx="639632" cy="639632"/>
              </a:xfrm>
              <a:prstGeom prst="ellipse">
                <a:avLst/>
              </a:prstGeom>
              <a:solidFill>
                <a:srgbClr val="1D87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字魂179号-正酷波波体" charset="-122"/>
                  </a:rPr>
                  <a:t>b</a:t>
                </a:r>
                <a:endParaRPr lang="zh-CN" alt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字魂179号-正酷波波体" charset="-122"/>
                </a:endParaRPr>
              </a:p>
            </p:txBody>
          </p:sp>
          <p:sp>
            <p:nvSpPr>
              <p:cNvPr id="44" name="zigzag-lines-in-side-view-position_31924">
                <a:extLst>
                  <a:ext uri="{FF2B5EF4-FFF2-40B4-BE49-F238E27FC236}">
                    <a16:creationId xmlns:a16="http://schemas.microsoft.com/office/drawing/2014/main" id="{CC52FD50-E83F-2BDD-4544-94C2D56638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3798134" y="2381010"/>
                <a:ext cx="91440" cy="3679991"/>
              </a:xfrm>
              <a:custGeom>
                <a:avLst/>
                <a:gdLst>
                  <a:gd name="connsiteX0" fmla="*/ 243276 w 323214"/>
                  <a:gd name="connsiteY0" fmla="*/ 1272 h 607074"/>
                  <a:gd name="connsiteX1" fmla="*/ 249275 w 323214"/>
                  <a:gd name="connsiteY1" fmla="*/ 1272 h 607074"/>
                  <a:gd name="connsiteX2" fmla="*/ 321941 w 323214"/>
                  <a:gd name="connsiteY2" fmla="*/ 73833 h 607074"/>
                  <a:gd name="connsiteX3" fmla="*/ 321941 w 323214"/>
                  <a:gd name="connsiteY3" fmla="*/ 79823 h 607074"/>
                  <a:gd name="connsiteX4" fmla="*/ 248369 w 323214"/>
                  <a:gd name="connsiteY4" fmla="*/ 153288 h 607074"/>
                  <a:gd name="connsiteX5" fmla="*/ 318885 w 323214"/>
                  <a:gd name="connsiteY5" fmla="*/ 223701 h 607074"/>
                  <a:gd name="connsiteX6" fmla="*/ 318885 w 323214"/>
                  <a:gd name="connsiteY6" fmla="*/ 229691 h 607074"/>
                  <a:gd name="connsiteX7" fmla="*/ 244973 w 323214"/>
                  <a:gd name="connsiteY7" fmla="*/ 303495 h 607074"/>
                  <a:gd name="connsiteX8" fmla="*/ 315150 w 323214"/>
                  <a:gd name="connsiteY8" fmla="*/ 373569 h 607074"/>
                  <a:gd name="connsiteX9" fmla="*/ 315150 w 323214"/>
                  <a:gd name="connsiteY9" fmla="*/ 379559 h 607074"/>
                  <a:gd name="connsiteX10" fmla="*/ 241578 w 323214"/>
                  <a:gd name="connsiteY10" fmla="*/ 453024 h 607074"/>
                  <a:gd name="connsiteX11" fmla="*/ 312094 w 323214"/>
                  <a:gd name="connsiteY11" fmla="*/ 523437 h 607074"/>
                  <a:gd name="connsiteX12" fmla="*/ 312094 w 323214"/>
                  <a:gd name="connsiteY12" fmla="*/ 529427 h 607074"/>
                  <a:gd name="connsiteX13" fmla="*/ 235579 w 323214"/>
                  <a:gd name="connsiteY13" fmla="*/ 605831 h 607074"/>
                  <a:gd name="connsiteX14" fmla="*/ 232523 w 323214"/>
                  <a:gd name="connsiteY14" fmla="*/ 607074 h 607074"/>
                  <a:gd name="connsiteX15" fmla="*/ 229580 w 323214"/>
                  <a:gd name="connsiteY15" fmla="*/ 605831 h 607074"/>
                  <a:gd name="connsiteX16" fmla="*/ 229580 w 323214"/>
                  <a:gd name="connsiteY16" fmla="*/ 599841 h 607074"/>
                  <a:gd name="connsiteX17" fmla="*/ 303152 w 323214"/>
                  <a:gd name="connsiteY17" fmla="*/ 526376 h 607074"/>
                  <a:gd name="connsiteX18" fmla="*/ 233428 w 323214"/>
                  <a:gd name="connsiteY18" fmla="*/ 456867 h 607074"/>
                  <a:gd name="connsiteX19" fmla="*/ 232975 w 323214"/>
                  <a:gd name="connsiteY19" fmla="*/ 456302 h 607074"/>
                  <a:gd name="connsiteX20" fmla="*/ 232636 w 323214"/>
                  <a:gd name="connsiteY20" fmla="*/ 455963 h 607074"/>
                  <a:gd name="connsiteX21" fmla="*/ 232636 w 323214"/>
                  <a:gd name="connsiteY21" fmla="*/ 450085 h 607074"/>
                  <a:gd name="connsiteX22" fmla="*/ 306208 w 323214"/>
                  <a:gd name="connsiteY22" fmla="*/ 376621 h 607074"/>
                  <a:gd name="connsiteX23" fmla="*/ 236484 w 323214"/>
                  <a:gd name="connsiteY23" fmla="*/ 306999 h 607074"/>
                  <a:gd name="connsiteX24" fmla="*/ 235239 w 323214"/>
                  <a:gd name="connsiteY24" fmla="*/ 303947 h 607074"/>
                  <a:gd name="connsiteX25" fmla="*/ 236371 w 323214"/>
                  <a:gd name="connsiteY25" fmla="*/ 300104 h 607074"/>
                  <a:gd name="connsiteX26" fmla="*/ 309943 w 323214"/>
                  <a:gd name="connsiteY26" fmla="*/ 226640 h 607074"/>
                  <a:gd name="connsiteX27" fmla="*/ 240219 w 323214"/>
                  <a:gd name="connsiteY27" fmla="*/ 157131 h 607074"/>
                  <a:gd name="connsiteX28" fmla="*/ 239880 w 323214"/>
                  <a:gd name="connsiteY28" fmla="*/ 156453 h 607074"/>
                  <a:gd name="connsiteX29" fmla="*/ 239427 w 323214"/>
                  <a:gd name="connsiteY29" fmla="*/ 156226 h 607074"/>
                  <a:gd name="connsiteX30" fmla="*/ 239427 w 323214"/>
                  <a:gd name="connsiteY30" fmla="*/ 150236 h 607074"/>
                  <a:gd name="connsiteX31" fmla="*/ 312999 w 323214"/>
                  <a:gd name="connsiteY31" fmla="*/ 76771 h 607074"/>
                  <a:gd name="connsiteX32" fmla="*/ 243276 w 323214"/>
                  <a:gd name="connsiteY32" fmla="*/ 7263 h 607074"/>
                  <a:gd name="connsiteX33" fmla="*/ 243276 w 323214"/>
                  <a:gd name="connsiteY33" fmla="*/ 1272 h 607074"/>
                  <a:gd name="connsiteX34" fmla="*/ 15004 w 323214"/>
                  <a:gd name="connsiteY34" fmla="*/ 1272 h 607074"/>
                  <a:gd name="connsiteX35" fmla="*/ 21005 w 323214"/>
                  <a:gd name="connsiteY35" fmla="*/ 1272 h 607074"/>
                  <a:gd name="connsiteX36" fmla="*/ 93705 w 323214"/>
                  <a:gd name="connsiteY36" fmla="*/ 73833 h 607074"/>
                  <a:gd name="connsiteX37" fmla="*/ 93705 w 323214"/>
                  <a:gd name="connsiteY37" fmla="*/ 79823 h 607074"/>
                  <a:gd name="connsiteX38" fmla="*/ 19986 w 323214"/>
                  <a:gd name="connsiteY38" fmla="*/ 153288 h 607074"/>
                  <a:gd name="connsiteX39" fmla="*/ 90534 w 323214"/>
                  <a:gd name="connsiteY39" fmla="*/ 223701 h 607074"/>
                  <a:gd name="connsiteX40" fmla="*/ 90534 w 323214"/>
                  <a:gd name="connsiteY40" fmla="*/ 229691 h 607074"/>
                  <a:gd name="connsiteX41" fmla="*/ 16589 w 323214"/>
                  <a:gd name="connsiteY41" fmla="*/ 303495 h 607074"/>
                  <a:gd name="connsiteX42" fmla="*/ 86797 w 323214"/>
                  <a:gd name="connsiteY42" fmla="*/ 373569 h 607074"/>
                  <a:gd name="connsiteX43" fmla="*/ 86797 w 323214"/>
                  <a:gd name="connsiteY43" fmla="*/ 379559 h 607074"/>
                  <a:gd name="connsiteX44" fmla="*/ 13192 w 323214"/>
                  <a:gd name="connsiteY44" fmla="*/ 453024 h 607074"/>
                  <a:gd name="connsiteX45" fmla="*/ 83740 w 323214"/>
                  <a:gd name="connsiteY45" fmla="*/ 523437 h 607074"/>
                  <a:gd name="connsiteX46" fmla="*/ 83740 w 323214"/>
                  <a:gd name="connsiteY46" fmla="*/ 529427 h 607074"/>
                  <a:gd name="connsiteX47" fmla="*/ 7190 w 323214"/>
                  <a:gd name="connsiteY47" fmla="*/ 605831 h 607074"/>
                  <a:gd name="connsiteX48" fmla="*/ 4133 w 323214"/>
                  <a:gd name="connsiteY48" fmla="*/ 607074 h 607074"/>
                  <a:gd name="connsiteX49" fmla="*/ 1188 w 323214"/>
                  <a:gd name="connsiteY49" fmla="*/ 605831 h 607074"/>
                  <a:gd name="connsiteX50" fmla="*/ 1188 w 323214"/>
                  <a:gd name="connsiteY50" fmla="*/ 599841 h 607074"/>
                  <a:gd name="connsiteX51" fmla="*/ 74794 w 323214"/>
                  <a:gd name="connsiteY51" fmla="*/ 526376 h 607074"/>
                  <a:gd name="connsiteX52" fmla="*/ 5038 w 323214"/>
                  <a:gd name="connsiteY52" fmla="*/ 456867 h 607074"/>
                  <a:gd name="connsiteX53" fmla="*/ 4699 w 323214"/>
                  <a:gd name="connsiteY53" fmla="*/ 456302 h 607074"/>
                  <a:gd name="connsiteX54" fmla="*/ 4246 w 323214"/>
                  <a:gd name="connsiteY54" fmla="*/ 455963 h 607074"/>
                  <a:gd name="connsiteX55" fmla="*/ 4246 w 323214"/>
                  <a:gd name="connsiteY55" fmla="*/ 450085 h 607074"/>
                  <a:gd name="connsiteX56" fmla="*/ 77851 w 323214"/>
                  <a:gd name="connsiteY56" fmla="*/ 376621 h 607074"/>
                  <a:gd name="connsiteX57" fmla="*/ 8209 w 323214"/>
                  <a:gd name="connsiteY57" fmla="*/ 306999 h 607074"/>
                  <a:gd name="connsiteX58" fmla="*/ 6964 w 323214"/>
                  <a:gd name="connsiteY58" fmla="*/ 303947 h 607074"/>
                  <a:gd name="connsiteX59" fmla="*/ 7983 w 323214"/>
                  <a:gd name="connsiteY59" fmla="*/ 300104 h 607074"/>
                  <a:gd name="connsiteX60" fmla="*/ 81588 w 323214"/>
                  <a:gd name="connsiteY60" fmla="*/ 226640 h 607074"/>
                  <a:gd name="connsiteX61" fmla="*/ 11946 w 323214"/>
                  <a:gd name="connsiteY61" fmla="*/ 157131 h 607074"/>
                  <a:gd name="connsiteX62" fmla="*/ 11493 w 323214"/>
                  <a:gd name="connsiteY62" fmla="*/ 156453 h 607074"/>
                  <a:gd name="connsiteX63" fmla="*/ 11153 w 323214"/>
                  <a:gd name="connsiteY63" fmla="*/ 156226 h 607074"/>
                  <a:gd name="connsiteX64" fmla="*/ 11153 w 323214"/>
                  <a:gd name="connsiteY64" fmla="*/ 150236 h 607074"/>
                  <a:gd name="connsiteX65" fmla="*/ 84646 w 323214"/>
                  <a:gd name="connsiteY65" fmla="*/ 76771 h 607074"/>
                  <a:gd name="connsiteX66" fmla="*/ 15004 w 323214"/>
                  <a:gd name="connsiteY66" fmla="*/ 7263 h 607074"/>
                  <a:gd name="connsiteX67" fmla="*/ 15004 w 323214"/>
                  <a:gd name="connsiteY67" fmla="*/ 1272 h 607074"/>
                  <a:gd name="connsiteX68" fmla="*/ 129172 w 323214"/>
                  <a:gd name="connsiteY68" fmla="*/ 1230 h 607074"/>
                  <a:gd name="connsiteX69" fmla="*/ 135171 w 323214"/>
                  <a:gd name="connsiteY69" fmla="*/ 1230 h 607074"/>
                  <a:gd name="connsiteX70" fmla="*/ 207837 w 323214"/>
                  <a:gd name="connsiteY70" fmla="*/ 73796 h 607074"/>
                  <a:gd name="connsiteX71" fmla="*/ 207837 w 323214"/>
                  <a:gd name="connsiteY71" fmla="*/ 79787 h 607074"/>
                  <a:gd name="connsiteX72" fmla="*/ 134265 w 323214"/>
                  <a:gd name="connsiteY72" fmla="*/ 153256 h 607074"/>
                  <a:gd name="connsiteX73" fmla="*/ 204781 w 323214"/>
                  <a:gd name="connsiteY73" fmla="*/ 223674 h 607074"/>
                  <a:gd name="connsiteX74" fmla="*/ 204781 w 323214"/>
                  <a:gd name="connsiteY74" fmla="*/ 229665 h 607074"/>
                  <a:gd name="connsiteX75" fmla="*/ 130756 w 323214"/>
                  <a:gd name="connsiteY75" fmla="*/ 303474 h 607074"/>
                  <a:gd name="connsiteX76" fmla="*/ 201046 w 323214"/>
                  <a:gd name="connsiteY76" fmla="*/ 373553 h 607074"/>
                  <a:gd name="connsiteX77" fmla="*/ 201046 w 323214"/>
                  <a:gd name="connsiteY77" fmla="*/ 379544 h 607074"/>
                  <a:gd name="connsiteX78" fmla="*/ 127474 w 323214"/>
                  <a:gd name="connsiteY78" fmla="*/ 453013 h 607074"/>
                  <a:gd name="connsiteX79" fmla="*/ 197877 w 323214"/>
                  <a:gd name="connsiteY79" fmla="*/ 523431 h 607074"/>
                  <a:gd name="connsiteX80" fmla="*/ 197877 w 323214"/>
                  <a:gd name="connsiteY80" fmla="*/ 529422 h 607074"/>
                  <a:gd name="connsiteX81" fmla="*/ 121362 w 323214"/>
                  <a:gd name="connsiteY81" fmla="*/ 605831 h 607074"/>
                  <a:gd name="connsiteX82" fmla="*/ 118419 w 323214"/>
                  <a:gd name="connsiteY82" fmla="*/ 607074 h 607074"/>
                  <a:gd name="connsiteX83" fmla="*/ 115363 w 323214"/>
                  <a:gd name="connsiteY83" fmla="*/ 605831 h 607074"/>
                  <a:gd name="connsiteX84" fmla="*/ 115363 w 323214"/>
                  <a:gd name="connsiteY84" fmla="*/ 599840 h 607074"/>
                  <a:gd name="connsiteX85" fmla="*/ 188935 w 323214"/>
                  <a:gd name="connsiteY85" fmla="*/ 526483 h 607074"/>
                  <a:gd name="connsiteX86" fmla="*/ 119324 w 323214"/>
                  <a:gd name="connsiteY86" fmla="*/ 456856 h 607074"/>
                  <a:gd name="connsiteX87" fmla="*/ 118871 w 323214"/>
                  <a:gd name="connsiteY87" fmla="*/ 456291 h 607074"/>
                  <a:gd name="connsiteX88" fmla="*/ 118532 w 323214"/>
                  <a:gd name="connsiteY88" fmla="*/ 456065 h 607074"/>
                  <a:gd name="connsiteX89" fmla="*/ 118532 w 323214"/>
                  <a:gd name="connsiteY89" fmla="*/ 450075 h 607074"/>
                  <a:gd name="connsiteX90" fmla="*/ 192104 w 323214"/>
                  <a:gd name="connsiteY90" fmla="*/ 376605 h 607074"/>
                  <a:gd name="connsiteX91" fmla="*/ 122380 w 323214"/>
                  <a:gd name="connsiteY91" fmla="*/ 306978 h 607074"/>
                  <a:gd name="connsiteX92" fmla="*/ 121135 w 323214"/>
                  <a:gd name="connsiteY92" fmla="*/ 303926 h 607074"/>
                  <a:gd name="connsiteX93" fmla="*/ 122267 w 323214"/>
                  <a:gd name="connsiteY93" fmla="*/ 300083 h 607074"/>
                  <a:gd name="connsiteX94" fmla="*/ 195839 w 323214"/>
                  <a:gd name="connsiteY94" fmla="*/ 226613 h 607074"/>
                  <a:gd name="connsiteX95" fmla="*/ 126115 w 323214"/>
                  <a:gd name="connsiteY95" fmla="*/ 157100 h 607074"/>
                  <a:gd name="connsiteX96" fmla="*/ 125663 w 323214"/>
                  <a:gd name="connsiteY96" fmla="*/ 156421 h 607074"/>
                  <a:gd name="connsiteX97" fmla="*/ 125323 w 323214"/>
                  <a:gd name="connsiteY97" fmla="*/ 156195 h 607074"/>
                  <a:gd name="connsiteX98" fmla="*/ 125323 w 323214"/>
                  <a:gd name="connsiteY98" fmla="*/ 150205 h 607074"/>
                  <a:gd name="connsiteX99" fmla="*/ 198895 w 323214"/>
                  <a:gd name="connsiteY99" fmla="*/ 76735 h 607074"/>
                  <a:gd name="connsiteX100" fmla="*/ 129172 w 323214"/>
                  <a:gd name="connsiteY100" fmla="*/ 7221 h 607074"/>
                  <a:gd name="connsiteX101" fmla="*/ 129172 w 323214"/>
                  <a:gd name="connsiteY101" fmla="*/ 1230 h 60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323214" h="607074">
                    <a:moveTo>
                      <a:pt x="243276" y="1272"/>
                    </a:moveTo>
                    <a:cubicBezTo>
                      <a:pt x="244973" y="-423"/>
                      <a:pt x="247690" y="-423"/>
                      <a:pt x="249275" y="1272"/>
                    </a:cubicBezTo>
                    <a:lnTo>
                      <a:pt x="321941" y="73833"/>
                    </a:lnTo>
                    <a:cubicBezTo>
                      <a:pt x="323639" y="75415"/>
                      <a:pt x="323639" y="78128"/>
                      <a:pt x="321941" y="79823"/>
                    </a:cubicBezTo>
                    <a:lnTo>
                      <a:pt x="248369" y="153288"/>
                    </a:lnTo>
                    <a:lnTo>
                      <a:pt x="318885" y="223701"/>
                    </a:lnTo>
                    <a:cubicBezTo>
                      <a:pt x="320470" y="225283"/>
                      <a:pt x="320470" y="227996"/>
                      <a:pt x="318885" y="229691"/>
                    </a:cubicBezTo>
                    <a:lnTo>
                      <a:pt x="244973" y="303495"/>
                    </a:lnTo>
                    <a:lnTo>
                      <a:pt x="315150" y="373569"/>
                    </a:lnTo>
                    <a:cubicBezTo>
                      <a:pt x="316848" y="375264"/>
                      <a:pt x="316848" y="377977"/>
                      <a:pt x="315150" y="379559"/>
                    </a:cubicBezTo>
                    <a:lnTo>
                      <a:pt x="241578" y="453024"/>
                    </a:lnTo>
                    <a:lnTo>
                      <a:pt x="312094" y="523437"/>
                    </a:lnTo>
                    <a:cubicBezTo>
                      <a:pt x="313678" y="525133"/>
                      <a:pt x="313678" y="527845"/>
                      <a:pt x="312094" y="529427"/>
                    </a:cubicBezTo>
                    <a:lnTo>
                      <a:pt x="235579" y="605831"/>
                    </a:lnTo>
                    <a:cubicBezTo>
                      <a:pt x="234673" y="606735"/>
                      <a:pt x="233655" y="607074"/>
                      <a:pt x="232523" y="607074"/>
                    </a:cubicBezTo>
                    <a:cubicBezTo>
                      <a:pt x="231504" y="607074"/>
                      <a:pt x="230372" y="606735"/>
                      <a:pt x="229580" y="605831"/>
                    </a:cubicBezTo>
                    <a:cubicBezTo>
                      <a:pt x="227882" y="604248"/>
                      <a:pt x="227882" y="601536"/>
                      <a:pt x="229580" y="599841"/>
                    </a:cubicBezTo>
                    <a:lnTo>
                      <a:pt x="303152" y="526376"/>
                    </a:lnTo>
                    <a:lnTo>
                      <a:pt x="233428" y="456867"/>
                    </a:lnTo>
                    <a:cubicBezTo>
                      <a:pt x="233202" y="456641"/>
                      <a:pt x="233202" y="456415"/>
                      <a:pt x="232975" y="456302"/>
                    </a:cubicBezTo>
                    <a:cubicBezTo>
                      <a:pt x="232862" y="456189"/>
                      <a:pt x="232749" y="456189"/>
                      <a:pt x="232636" y="455963"/>
                    </a:cubicBezTo>
                    <a:cubicBezTo>
                      <a:pt x="231051" y="454380"/>
                      <a:pt x="231051" y="451668"/>
                      <a:pt x="232636" y="450085"/>
                    </a:cubicBezTo>
                    <a:lnTo>
                      <a:pt x="306208" y="376621"/>
                    </a:lnTo>
                    <a:lnTo>
                      <a:pt x="236484" y="306999"/>
                    </a:lnTo>
                    <a:cubicBezTo>
                      <a:pt x="235692" y="306208"/>
                      <a:pt x="235239" y="305077"/>
                      <a:pt x="235239" y="303947"/>
                    </a:cubicBezTo>
                    <a:cubicBezTo>
                      <a:pt x="235013" y="302591"/>
                      <a:pt x="235352" y="301122"/>
                      <a:pt x="236371" y="300104"/>
                    </a:cubicBezTo>
                    <a:lnTo>
                      <a:pt x="309943" y="226640"/>
                    </a:lnTo>
                    <a:lnTo>
                      <a:pt x="240219" y="157131"/>
                    </a:lnTo>
                    <a:cubicBezTo>
                      <a:pt x="239993" y="156905"/>
                      <a:pt x="239993" y="156679"/>
                      <a:pt x="239880" y="156453"/>
                    </a:cubicBezTo>
                    <a:cubicBezTo>
                      <a:pt x="239654" y="156339"/>
                      <a:pt x="239540" y="156339"/>
                      <a:pt x="239427" y="156226"/>
                    </a:cubicBezTo>
                    <a:cubicBezTo>
                      <a:pt x="237843" y="154531"/>
                      <a:pt x="237843" y="151932"/>
                      <a:pt x="239427" y="150236"/>
                    </a:cubicBezTo>
                    <a:lnTo>
                      <a:pt x="312999" y="76771"/>
                    </a:lnTo>
                    <a:lnTo>
                      <a:pt x="243276" y="7263"/>
                    </a:lnTo>
                    <a:cubicBezTo>
                      <a:pt x="241691" y="5567"/>
                      <a:pt x="241691" y="2855"/>
                      <a:pt x="243276" y="1272"/>
                    </a:cubicBezTo>
                    <a:close/>
                    <a:moveTo>
                      <a:pt x="15004" y="1272"/>
                    </a:moveTo>
                    <a:cubicBezTo>
                      <a:pt x="16589" y="-423"/>
                      <a:pt x="19307" y="-423"/>
                      <a:pt x="21005" y="1272"/>
                    </a:cubicBezTo>
                    <a:lnTo>
                      <a:pt x="93705" y="73833"/>
                    </a:lnTo>
                    <a:cubicBezTo>
                      <a:pt x="95290" y="75415"/>
                      <a:pt x="95290" y="78128"/>
                      <a:pt x="93705" y="79823"/>
                    </a:cubicBezTo>
                    <a:lnTo>
                      <a:pt x="19986" y="153288"/>
                    </a:lnTo>
                    <a:lnTo>
                      <a:pt x="90534" y="223701"/>
                    </a:lnTo>
                    <a:cubicBezTo>
                      <a:pt x="92233" y="225283"/>
                      <a:pt x="92233" y="227996"/>
                      <a:pt x="90534" y="229691"/>
                    </a:cubicBezTo>
                    <a:lnTo>
                      <a:pt x="16589" y="303495"/>
                    </a:lnTo>
                    <a:lnTo>
                      <a:pt x="86797" y="373569"/>
                    </a:lnTo>
                    <a:cubicBezTo>
                      <a:pt x="88496" y="375264"/>
                      <a:pt x="88496" y="377977"/>
                      <a:pt x="86797" y="379559"/>
                    </a:cubicBezTo>
                    <a:lnTo>
                      <a:pt x="13192" y="453024"/>
                    </a:lnTo>
                    <a:lnTo>
                      <a:pt x="83740" y="523437"/>
                    </a:lnTo>
                    <a:cubicBezTo>
                      <a:pt x="85438" y="525133"/>
                      <a:pt x="85438" y="527845"/>
                      <a:pt x="83740" y="529427"/>
                    </a:cubicBezTo>
                    <a:lnTo>
                      <a:pt x="7190" y="605831"/>
                    </a:lnTo>
                    <a:cubicBezTo>
                      <a:pt x="6397" y="606735"/>
                      <a:pt x="5265" y="607074"/>
                      <a:pt x="4133" y="607074"/>
                    </a:cubicBezTo>
                    <a:cubicBezTo>
                      <a:pt x="3113" y="607074"/>
                      <a:pt x="1981" y="606735"/>
                      <a:pt x="1188" y="605831"/>
                    </a:cubicBezTo>
                    <a:cubicBezTo>
                      <a:pt x="-397" y="604248"/>
                      <a:pt x="-397" y="601536"/>
                      <a:pt x="1188" y="599841"/>
                    </a:cubicBezTo>
                    <a:lnTo>
                      <a:pt x="74794" y="526376"/>
                    </a:lnTo>
                    <a:lnTo>
                      <a:pt x="5038" y="456867"/>
                    </a:lnTo>
                    <a:cubicBezTo>
                      <a:pt x="4925" y="456641"/>
                      <a:pt x="4812" y="456415"/>
                      <a:pt x="4699" y="456302"/>
                    </a:cubicBezTo>
                    <a:cubicBezTo>
                      <a:pt x="4586" y="456189"/>
                      <a:pt x="4359" y="456189"/>
                      <a:pt x="4246" y="455963"/>
                    </a:cubicBezTo>
                    <a:cubicBezTo>
                      <a:pt x="2660" y="454380"/>
                      <a:pt x="2660" y="451668"/>
                      <a:pt x="4246" y="450085"/>
                    </a:cubicBezTo>
                    <a:lnTo>
                      <a:pt x="77851" y="376621"/>
                    </a:lnTo>
                    <a:lnTo>
                      <a:pt x="8209" y="306999"/>
                    </a:lnTo>
                    <a:cubicBezTo>
                      <a:pt x="7303" y="306208"/>
                      <a:pt x="6964" y="305077"/>
                      <a:pt x="6964" y="303947"/>
                    </a:cubicBezTo>
                    <a:cubicBezTo>
                      <a:pt x="6624" y="302591"/>
                      <a:pt x="6964" y="301122"/>
                      <a:pt x="7983" y="300104"/>
                    </a:cubicBezTo>
                    <a:lnTo>
                      <a:pt x="81588" y="226640"/>
                    </a:lnTo>
                    <a:lnTo>
                      <a:pt x="11946" y="157131"/>
                    </a:lnTo>
                    <a:cubicBezTo>
                      <a:pt x="11720" y="156905"/>
                      <a:pt x="11606" y="156679"/>
                      <a:pt x="11493" y="156453"/>
                    </a:cubicBezTo>
                    <a:cubicBezTo>
                      <a:pt x="11380" y="156339"/>
                      <a:pt x="11267" y="156339"/>
                      <a:pt x="11153" y="156226"/>
                    </a:cubicBezTo>
                    <a:cubicBezTo>
                      <a:pt x="9455" y="154531"/>
                      <a:pt x="9455" y="151932"/>
                      <a:pt x="11153" y="150236"/>
                    </a:cubicBezTo>
                    <a:lnTo>
                      <a:pt x="84646" y="76771"/>
                    </a:lnTo>
                    <a:lnTo>
                      <a:pt x="15004" y="7263"/>
                    </a:lnTo>
                    <a:cubicBezTo>
                      <a:pt x="13305" y="5567"/>
                      <a:pt x="13305" y="2855"/>
                      <a:pt x="15004" y="1272"/>
                    </a:cubicBezTo>
                    <a:close/>
                    <a:moveTo>
                      <a:pt x="129172" y="1230"/>
                    </a:moveTo>
                    <a:cubicBezTo>
                      <a:pt x="130869" y="-352"/>
                      <a:pt x="133586" y="-352"/>
                      <a:pt x="135171" y="1230"/>
                    </a:cubicBezTo>
                    <a:lnTo>
                      <a:pt x="207837" y="73796"/>
                    </a:lnTo>
                    <a:cubicBezTo>
                      <a:pt x="209535" y="75491"/>
                      <a:pt x="209535" y="78091"/>
                      <a:pt x="207837" y="79787"/>
                    </a:cubicBezTo>
                    <a:lnTo>
                      <a:pt x="134265" y="153256"/>
                    </a:lnTo>
                    <a:lnTo>
                      <a:pt x="204781" y="223674"/>
                    </a:lnTo>
                    <a:cubicBezTo>
                      <a:pt x="206366" y="225257"/>
                      <a:pt x="206366" y="227970"/>
                      <a:pt x="204781" y="229665"/>
                    </a:cubicBezTo>
                    <a:lnTo>
                      <a:pt x="130756" y="303474"/>
                    </a:lnTo>
                    <a:lnTo>
                      <a:pt x="201046" y="373553"/>
                    </a:lnTo>
                    <a:cubicBezTo>
                      <a:pt x="202631" y="375248"/>
                      <a:pt x="202631" y="377961"/>
                      <a:pt x="201046" y="379544"/>
                    </a:cubicBezTo>
                    <a:lnTo>
                      <a:pt x="127474" y="453013"/>
                    </a:lnTo>
                    <a:lnTo>
                      <a:pt x="197877" y="523431"/>
                    </a:lnTo>
                    <a:cubicBezTo>
                      <a:pt x="199574" y="525127"/>
                      <a:pt x="199574" y="527840"/>
                      <a:pt x="197877" y="529422"/>
                    </a:cubicBezTo>
                    <a:lnTo>
                      <a:pt x="121362" y="605831"/>
                    </a:lnTo>
                    <a:cubicBezTo>
                      <a:pt x="120569" y="606735"/>
                      <a:pt x="119437" y="607074"/>
                      <a:pt x="118419" y="607074"/>
                    </a:cubicBezTo>
                    <a:cubicBezTo>
                      <a:pt x="117287" y="607074"/>
                      <a:pt x="116268" y="606735"/>
                      <a:pt x="115363" y="605831"/>
                    </a:cubicBezTo>
                    <a:cubicBezTo>
                      <a:pt x="113778" y="604248"/>
                      <a:pt x="113778" y="601535"/>
                      <a:pt x="115363" y="599840"/>
                    </a:cubicBezTo>
                    <a:lnTo>
                      <a:pt x="188935" y="526483"/>
                    </a:lnTo>
                    <a:lnTo>
                      <a:pt x="119324" y="456856"/>
                    </a:lnTo>
                    <a:cubicBezTo>
                      <a:pt x="119098" y="456743"/>
                      <a:pt x="118985" y="456404"/>
                      <a:pt x="118871" y="456291"/>
                    </a:cubicBezTo>
                    <a:cubicBezTo>
                      <a:pt x="118758" y="456178"/>
                      <a:pt x="118645" y="456178"/>
                      <a:pt x="118532" y="456065"/>
                    </a:cubicBezTo>
                    <a:cubicBezTo>
                      <a:pt x="116834" y="454370"/>
                      <a:pt x="116834" y="451657"/>
                      <a:pt x="118532" y="450075"/>
                    </a:cubicBezTo>
                    <a:lnTo>
                      <a:pt x="192104" y="376605"/>
                    </a:lnTo>
                    <a:lnTo>
                      <a:pt x="122380" y="306978"/>
                    </a:lnTo>
                    <a:cubicBezTo>
                      <a:pt x="121588" y="306187"/>
                      <a:pt x="121135" y="305056"/>
                      <a:pt x="121135" y="303926"/>
                    </a:cubicBezTo>
                    <a:cubicBezTo>
                      <a:pt x="120909" y="302570"/>
                      <a:pt x="121248" y="301100"/>
                      <a:pt x="122267" y="300083"/>
                    </a:cubicBezTo>
                    <a:lnTo>
                      <a:pt x="195839" y="226613"/>
                    </a:lnTo>
                    <a:lnTo>
                      <a:pt x="126115" y="157100"/>
                    </a:lnTo>
                    <a:cubicBezTo>
                      <a:pt x="125889" y="156873"/>
                      <a:pt x="125889" y="156647"/>
                      <a:pt x="125663" y="156421"/>
                    </a:cubicBezTo>
                    <a:cubicBezTo>
                      <a:pt x="125550" y="156308"/>
                      <a:pt x="125436" y="156308"/>
                      <a:pt x="125323" y="156195"/>
                    </a:cubicBezTo>
                    <a:cubicBezTo>
                      <a:pt x="123739" y="154613"/>
                      <a:pt x="123739" y="151900"/>
                      <a:pt x="125323" y="150205"/>
                    </a:cubicBezTo>
                    <a:lnTo>
                      <a:pt x="198895" y="76735"/>
                    </a:lnTo>
                    <a:lnTo>
                      <a:pt x="129172" y="7221"/>
                    </a:lnTo>
                    <a:cubicBezTo>
                      <a:pt x="127587" y="5526"/>
                      <a:pt x="127587" y="2926"/>
                      <a:pt x="129172" y="1230"/>
                    </a:cubicBezTo>
                    <a:close/>
                  </a:path>
                </a:pathLst>
              </a:custGeom>
              <a:noFill/>
              <a:ln>
                <a:solidFill>
                  <a:srgbClr val="1D87D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B602A6E-0659-C690-42E7-23D86CC95126}"/>
                </a:ext>
              </a:extLst>
            </p:cNvPr>
            <p:cNvSpPr txBox="1"/>
            <p:nvPr/>
          </p:nvSpPr>
          <p:spPr>
            <a:xfrm>
              <a:off x="1139789" y="478935"/>
              <a:ext cx="40573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19,95 : 19 = ?</a:t>
              </a:r>
              <a:endPara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45ED186-6EA8-A762-B09A-0C21D4BD6883}"/>
              </a:ext>
            </a:extLst>
          </p:cNvPr>
          <p:cNvSpPr txBox="1"/>
          <p:nvPr/>
        </p:nvSpPr>
        <p:spPr>
          <a:xfrm>
            <a:off x="500157" y="1404219"/>
            <a:ext cx="66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đặt tính rồi tính như sau: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66DF6EE1-6B80-360D-ADCF-77F0AF07F3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592554"/>
              </p:ext>
            </p:extLst>
          </p:nvPr>
        </p:nvGraphicFramePr>
        <p:xfrm>
          <a:off x="2883159" y="2361585"/>
          <a:ext cx="3489185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19,95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19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2EB227A4-81A3-A378-161A-4D50F1B21FBE}"/>
              </a:ext>
            </a:extLst>
          </p:cNvPr>
          <p:cNvSpPr txBox="1"/>
          <p:nvPr/>
        </p:nvSpPr>
        <p:spPr>
          <a:xfrm>
            <a:off x="4932818" y="315314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4F5389-0B2C-BDE9-BA89-B717540038B0}"/>
              </a:ext>
            </a:extLst>
          </p:cNvPr>
          <p:cNvSpPr txBox="1"/>
          <p:nvPr/>
        </p:nvSpPr>
        <p:spPr>
          <a:xfrm>
            <a:off x="3390996" y="314751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B251C0-729B-3D12-F213-348C11BAB862}"/>
              </a:ext>
            </a:extLst>
          </p:cNvPr>
          <p:cNvSpPr txBox="1"/>
          <p:nvPr/>
        </p:nvSpPr>
        <p:spPr>
          <a:xfrm>
            <a:off x="3876042" y="314751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34FB98-16DD-EB9A-88DF-870CF3980360}"/>
              </a:ext>
            </a:extLst>
          </p:cNvPr>
          <p:cNvSpPr txBox="1"/>
          <p:nvPr/>
        </p:nvSpPr>
        <p:spPr>
          <a:xfrm>
            <a:off x="5293832" y="314864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054F51-A696-B45B-4545-91DD9088CF9D}"/>
              </a:ext>
            </a:extLst>
          </p:cNvPr>
          <p:cNvSpPr txBox="1"/>
          <p:nvPr/>
        </p:nvSpPr>
        <p:spPr>
          <a:xfrm>
            <a:off x="5476523" y="3171510"/>
            <a:ext cx="599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CB099F1-858D-6B5F-6930-9F84BABCEDA4}"/>
              </a:ext>
            </a:extLst>
          </p:cNvPr>
          <p:cNvSpPr txBox="1"/>
          <p:nvPr/>
        </p:nvSpPr>
        <p:spPr>
          <a:xfrm>
            <a:off x="4188786" y="378423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393F1F0-1E58-B875-B6B5-BFD62FA5922F}"/>
              </a:ext>
            </a:extLst>
          </p:cNvPr>
          <p:cNvSpPr txBox="1"/>
          <p:nvPr/>
        </p:nvSpPr>
        <p:spPr>
          <a:xfrm>
            <a:off x="5835922" y="317825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2C16C45-2D32-A7C2-6956-1ED5F4C13948}"/>
              </a:ext>
            </a:extLst>
          </p:cNvPr>
          <p:cNvSpPr txBox="1"/>
          <p:nvPr/>
        </p:nvSpPr>
        <p:spPr>
          <a:xfrm>
            <a:off x="4242330" y="312709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F1F944-747B-B7BD-42E0-7FF550E50C35}"/>
              </a:ext>
            </a:extLst>
          </p:cNvPr>
          <p:cNvSpPr txBox="1"/>
          <p:nvPr/>
        </p:nvSpPr>
        <p:spPr>
          <a:xfrm>
            <a:off x="786563" y="4880847"/>
            <a:ext cx="10488430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chia một số thập phân cho một số tự nhiên ta làm như thế nào?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97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90688"/>
            <a:ext cx="1670759" cy="39322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5861" y="36512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4074" y="984283"/>
            <a:ext cx="9248775" cy="4031873"/>
          </a:xfrm>
          <a:prstGeom prst="rect">
            <a:avLst/>
          </a:prstGeom>
          <a:noFill/>
          <a:ln w="38100" cmpd="tri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nguyên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chia.</a:t>
            </a:r>
          </a:p>
        </p:txBody>
      </p: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6C8CCD39-12A6-D3CF-8C5A-7AF876DD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78426" y="3084922"/>
            <a:ext cx="4240776" cy="390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388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4026" y="-2355191"/>
            <a:ext cx="7383620" cy="9331588"/>
          </a:xfrm>
          <a:prstGeom prst="rect">
            <a:avLst/>
          </a:prstGeom>
        </p:spPr>
      </p:pic>
      <p:pic>
        <p:nvPicPr>
          <p:cNvPr id="2" name="Picture 14">
            <a:extLst>
              <a:ext uri="{FF2B5EF4-FFF2-40B4-BE49-F238E27FC236}">
                <a16:creationId xmlns:a16="http://schemas.microsoft.com/office/drawing/2014/main" id="{87F95BD7-B774-0CAF-A607-AC0C425CE0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8916" y="-369921"/>
            <a:ext cx="7645331" cy="74688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F2B27E-7871-0C0C-64E0-09EB23DE2C76}"/>
              </a:ext>
            </a:extLst>
          </p:cNvPr>
          <p:cNvSpPr txBox="1"/>
          <p:nvPr/>
        </p:nvSpPr>
        <p:spPr>
          <a:xfrm>
            <a:off x="7216878" y="3137545"/>
            <a:ext cx="45228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đêm</a:t>
            </a:r>
            <a:r>
              <a:rPr lang="en-US" sz="2800" noProof="0" dirty="0">
                <a:solidFill>
                  <a:prstClr val="black"/>
                </a:solidFill>
                <a:latin typeface="Calibri" panose="020F0502020204030204"/>
              </a:rPr>
              <a:t>, g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iờ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chàng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dũng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sĩ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đang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tiến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đấu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rồng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hung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ác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đỡ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chàng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kị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sĩ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hoàn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! 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4154" y="1380930"/>
            <a:ext cx="8854751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awls" pitchFamily="2" charset="-9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FE3EC9-7B7F-8533-18A0-C0AEE5E0C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08">
            <a:off x="3395191" y="1019703"/>
            <a:ext cx="5249263" cy="426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97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650" y="39817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2322690" y="1433385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0,36 : 9</a:t>
            </a: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2858701" y="2108128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0,36</a:t>
            </a:r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3849302" y="2175378"/>
            <a:ext cx="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>
            <a:off x="3849302" y="255637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4001702" y="2113466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2877752" y="2586541"/>
            <a:ext cx="902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0 36</a:t>
            </a: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3163502" y="3043741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3849302" y="2480178"/>
            <a:ext cx="902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0,04</a:t>
            </a: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7058433" y="1433385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95,2 : 68 =</a:t>
            </a: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7718834" y="2172556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95,2</a:t>
            </a:r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8728483" y="2576385"/>
            <a:ext cx="692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1,4</a:t>
            </a:r>
          </a:p>
        </p:txBody>
      </p:sp>
      <p:sp>
        <p:nvSpPr>
          <p:cNvPr id="21" name="Line 33"/>
          <p:cNvSpPr>
            <a:spLocks noChangeShapeType="1"/>
          </p:cNvSpPr>
          <p:nvPr/>
        </p:nvSpPr>
        <p:spPr bwMode="auto">
          <a:xfrm>
            <a:off x="8734833" y="2347785"/>
            <a:ext cx="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8804683" y="2209673"/>
            <a:ext cx="539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68</a:t>
            </a:r>
          </a:p>
        </p:txBody>
      </p:sp>
      <p:sp>
        <p:nvSpPr>
          <p:cNvPr id="23" name="Line 35"/>
          <p:cNvSpPr>
            <a:spLocks noChangeShapeType="1"/>
          </p:cNvSpPr>
          <p:nvPr/>
        </p:nvSpPr>
        <p:spPr bwMode="auto">
          <a:xfrm>
            <a:off x="8734833" y="2652585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7788683" y="2652585"/>
            <a:ext cx="793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272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033577" y="3840594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5,28 : 4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5410868" y="4422624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5,28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6323304" y="453694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6323304" y="491794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6490634" y="4399132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5694654" y="4911229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5715000" y="5298940"/>
            <a:ext cx="815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08</a:t>
            </a:r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6323304" y="4841740"/>
            <a:ext cx="902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1,32</a:t>
            </a:r>
          </a:p>
        </p:txBody>
      </p:sp>
      <p:sp>
        <p:nvSpPr>
          <p:cNvPr id="42" name="Rectangle 23"/>
          <p:cNvSpPr>
            <a:spLocks noChangeArrowheads="1"/>
          </p:cNvSpPr>
          <p:nvPr/>
        </p:nvSpPr>
        <p:spPr bwMode="auto">
          <a:xfrm>
            <a:off x="5393029" y="4907841"/>
            <a:ext cx="387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3ECF05B-5F21-463C-90A6-10DE6DAA5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752" y="208082"/>
            <a:ext cx="7803556" cy="1359526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7224E464-B80B-26C2-2726-84A5EC17B06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35682" y="3147885"/>
            <a:ext cx="457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4" name="Rectangle 13">
            <a:extLst>
              <a:ext uri="{FF2B5EF4-FFF2-40B4-BE49-F238E27FC236}">
                <a16:creationId xmlns:a16="http://schemas.microsoft.com/office/drawing/2014/main" id="{50EE73D8-C05D-E0DD-19C6-EE6697873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4075" y="5784715"/>
            <a:ext cx="635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5" name="Freeform 4">
            <a:extLst>
              <a:ext uri="{FF2B5EF4-FFF2-40B4-BE49-F238E27FC236}">
                <a16:creationId xmlns:a16="http://schemas.microsoft.com/office/drawing/2014/main" id="{9723F1FB-9ADB-9A2B-9E5E-8395B57F25C9}"/>
              </a:ext>
            </a:extLst>
          </p:cNvPr>
          <p:cNvSpPr/>
          <p:nvPr/>
        </p:nvSpPr>
        <p:spPr>
          <a:xfrm rot="20983327">
            <a:off x="8703453" y="3385847"/>
            <a:ext cx="3228084" cy="3209925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6" name="Picture 2" descr="Cartoon knight boy">
            <a:extLst>
              <a:ext uri="{FF2B5EF4-FFF2-40B4-BE49-F238E27FC236}">
                <a16:creationId xmlns:a16="http://schemas.microsoft.com/office/drawing/2014/main" id="{07DE8D2F-3AC3-BEEC-9DC0-FD0C6291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3676" y="31533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B8647B6-0F88-AF3F-AF6F-6B191BFB0A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095" y="3081902"/>
            <a:ext cx="3891847" cy="31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09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8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 animBg="1"/>
      <p:bldP spid="22" grpId="0"/>
      <p:bldP spid="23" grpId="0" animBg="1"/>
      <p:bldP spid="24" grpId="0"/>
      <p:bldP spid="26" grpId="0"/>
      <p:bldP spid="27" grpId="0"/>
      <p:bldP spid="28" grpId="0" animBg="1"/>
      <p:bldP spid="29" grpId="0" animBg="1"/>
      <p:bldP spid="30" grpId="0"/>
      <p:bldP spid="31" grpId="0"/>
      <p:bldP spid="32" grpId="0"/>
      <p:bldP spid="33" grpId="0"/>
      <p:bldP spid="42" grpId="0"/>
      <p:bldP spid="8" grpId="0"/>
      <p:bldP spid="44" grpId="0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814</Words>
  <Application>Microsoft Office PowerPoint</Application>
  <PresentationFormat>Widescreen</PresentationFormat>
  <Paragraphs>141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Adobe Arabic</vt:lpstr>
      <vt:lpstr>Anaheim</vt:lpstr>
      <vt:lpstr>Arial</vt:lpstr>
      <vt:lpstr>Barlow</vt:lpstr>
      <vt:lpstr>Calibri</vt:lpstr>
      <vt:lpstr>Calibri Light</vt:lpstr>
      <vt:lpstr>Cambria</vt:lpstr>
      <vt:lpstr>Coiny</vt:lpstr>
      <vt:lpstr>iCiel Brawls</vt:lpstr>
      <vt:lpstr>iCiel Cadena</vt:lpstr>
      <vt:lpstr>Nunito</vt:lpstr>
      <vt:lpstr>Ranchers</vt:lpstr>
      <vt:lpstr>Times New Roman</vt:lpstr>
      <vt:lpstr>Wingdings</vt:lpstr>
      <vt:lpstr>Office Theme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Mrs HAI ANH</cp:lastModifiedBy>
  <cp:revision>73</cp:revision>
  <dcterms:created xsi:type="dcterms:W3CDTF">2021-11-09T06:36:28Z</dcterms:created>
  <dcterms:modified xsi:type="dcterms:W3CDTF">2024-11-10T12:44:09Z</dcterms:modified>
</cp:coreProperties>
</file>