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73" r:id="rId4"/>
    <p:sldId id="280" r:id="rId5"/>
    <p:sldId id="274" r:id="rId6"/>
    <p:sldId id="275" r:id="rId7"/>
    <p:sldId id="276" r:id="rId8"/>
    <p:sldId id="264" r:id="rId9"/>
    <p:sldId id="281" r:id="rId10"/>
    <p:sldId id="266" r:id="rId11"/>
    <p:sldId id="282" r:id="rId12"/>
    <p:sldId id="270" r:id="rId13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67B56F-FBB8-405A-9425-030E9E61B327}" v="1" dt="2023-02-20T14:58:14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microsoft.com/office/2007/relationships/hdphoto" Target="../media/hdphoto12.wdp"/><Relationship Id="rId5" Type="http://schemas.openxmlformats.org/officeDocument/2006/relationships/image" Target="../media/image23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microsoft.com/office/2007/relationships/hdphoto" Target="../media/hdphoto13.wdp"/><Relationship Id="rId5" Type="http://schemas.openxmlformats.org/officeDocument/2006/relationships/image" Target="../media/image25.pn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28.png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12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TRƯỜNG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Đưa</a:t>
            </a:r>
            <a:r>
              <a:rPr lang="en-US" sz="2800" b="1" dirty="0">
                <a:solidFill>
                  <a:srgbClr val="00B050"/>
                </a:solidFill>
              </a:rPr>
              <a:t> ra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khuyên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DF097-AB72-448E-8FEB-AB039D2C4316}"/>
              </a:ext>
            </a:extLst>
          </p:cNvPr>
          <p:cNvGrpSpPr/>
          <p:nvPr/>
        </p:nvGrpSpPr>
        <p:grpSpPr>
          <a:xfrm>
            <a:off x="716283" y="1948616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Hùng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bạn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bàn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dưới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vẩy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mực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vào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áo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7F20A30-1794-4893-96AD-0D05FA659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4012" y="2013941"/>
            <a:ext cx="5937260" cy="36149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A0C90-855A-4BFF-B6AD-C48BE14C387E}"/>
              </a:ext>
            </a:extLst>
          </p:cNvPr>
          <p:cNvGrpSpPr/>
          <p:nvPr/>
        </p:nvGrpSpPr>
        <p:grpSpPr>
          <a:xfrm>
            <a:off x="1432446" y="3429000"/>
            <a:ext cx="4209334" cy="1975518"/>
            <a:chOff x="7307943" y="1616768"/>
            <a:chExt cx="4209334" cy="1975518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131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FF0000"/>
                  </a:solidFill>
                </a:rPr>
                <a:t>Hùng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tâm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và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tìm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kiếm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hỗ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trợ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từ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giáo</a:t>
              </a:r>
              <a:r>
                <a:rPr lang="en-US" sz="2400" dirty="0">
                  <a:solidFill>
                    <a:srgbClr val="FF0000"/>
                  </a:solidFill>
                </a:rPr>
                <a:t>.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5" name="Picture 2" descr="Happy cute boy study with smile Premium Vector">
            <a:extLst>
              <a:ext uri="{FF2B5EF4-FFF2-40B4-BE49-F238E27FC236}">
                <a16:creationId xmlns:a16="http://schemas.microsoft.com/office/drawing/2014/main" id="{91900156-B298-4A56-B1FB-33285589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88" y="4527787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05506" y="373766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733316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733316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Đưa</a:t>
            </a:r>
            <a:r>
              <a:rPr lang="en-US" sz="2800" b="1" dirty="0">
                <a:solidFill>
                  <a:srgbClr val="00B050"/>
                </a:solidFill>
              </a:rPr>
              <a:t> ra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khuyên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DF097-AB72-448E-8FEB-AB039D2C4316}"/>
              </a:ext>
            </a:extLst>
          </p:cNvPr>
          <p:cNvGrpSpPr/>
          <p:nvPr/>
        </p:nvGrpSpPr>
        <p:grpSpPr>
          <a:xfrm>
            <a:off x="6284993" y="1567164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Hoa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chị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lớp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trên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giấu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cặp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sách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A0C90-855A-4BFF-B6AD-C48BE14C387E}"/>
              </a:ext>
            </a:extLst>
          </p:cNvPr>
          <p:cNvGrpSpPr/>
          <p:nvPr/>
        </p:nvGrpSpPr>
        <p:grpSpPr>
          <a:xfrm>
            <a:off x="6578854" y="3162453"/>
            <a:ext cx="4209334" cy="2415508"/>
            <a:chOff x="7307943" y="1616768"/>
            <a:chExt cx="4209334" cy="2038611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26373"/>
                <a:gd name="adj2" fmla="val 58948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685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FF0000"/>
                  </a:solidFill>
                </a:rPr>
                <a:t>Hoa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nói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chuyện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với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thầy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</a:t>
              </a:r>
              <a:r>
                <a:rPr lang="en-US" sz="2400" dirty="0">
                  <a:solidFill>
                    <a:srgbClr val="FF0000"/>
                  </a:solidFill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</a:rPr>
                <a:t>bố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mẹ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để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nhờ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giúp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đỡ</a:t>
              </a:r>
              <a:r>
                <a:rPr lang="en-US" sz="2400" dirty="0">
                  <a:solidFill>
                    <a:srgbClr val="FF0000"/>
                  </a:solidFill>
                </a:rPr>
                <a:t>.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DD0A192-1867-407F-999D-7E6EFC6A5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972" y="1955083"/>
            <a:ext cx="5548967" cy="3300501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C129E3C-45A7-4BAC-B5C3-2081850B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78" y="4248894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98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537988" y="1470524"/>
            <a:ext cx="1111602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Nhắc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nhở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bè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Làm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thẻ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thông</a:t>
            </a:r>
            <a:r>
              <a:rPr lang="en-US" sz="2400" dirty="0">
                <a:solidFill>
                  <a:srgbClr val="000000"/>
                </a:solidFill>
              </a:rPr>
              <a:t> tin </a:t>
            </a:r>
            <a:r>
              <a:rPr lang="en-US" sz="2400" dirty="0" err="1">
                <a:solidFill>
                  <a:srgbClr val="000000"/>
                </a:solidFill>
              </a:rPr>
              <a:t>cá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nhân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người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thân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thoại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địa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chỉ</a:t>
            </a:r>
            <a:r>
              <a:rPr lang="en-US" sz="2400" dirty="0">
                <a:solidFill>
                  <a:srgbClr val="000000"/>
                </a:solidFill>
              </a:rPr>
              <a:t>,…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647E1D-9CCE-400D-8F18-E3CA035A06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4593"/>
          <a:stretch/>
        </p:blipFill>
        <p:spPr>
          <a:xfrm>
            <a:off x="304799" y="3040921"/>
            <a:ext cx="7953830" cy="3509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3F4A22-6C2F-20CF-C82B-1962BD3865E3}"/>
              </a:ext>
            </a:extLst>
          </p:cNvPr>
          <p:cNvSpPr txBox="1"/>
          <p:nvPr/>
        </p:nvSpPr>
        <p:spPr>
          <a:xfrm>
            <a:off x="304799" y="6266654"/>
            <a:ext cx="1020668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" dirty="0"/>
              <a:t>Trần Trung hiếu trường tiểu học và trung học cơ sở an bình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1848832" y="1362635"/>
            <a:ext cx="849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cùng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trò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“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người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giúp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đỡ</a:t>
            </a:r>
            <a:r>
              <a:rPr lang="en-US" sz="2800" dirty="0">
                <a:solidFill>
                  <a:srgbClr val="000000"/>
                </a:solidFill>
              </a:rPr>
              <a:t>”.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62546-2EAA-4F51-8F13-61D35177ED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8832" y="2195286"/>
            <a:ext cx="8984543" cy="3983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1904F-E9BC-4112-8E89-121CCD6C8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443" y="1814109"/>
            <a:ext cx="7514044" cy="41894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B485CDD-4490-4E3A-AFA8-B1EA2187D0AE}"/>
              </a:ext>
            </a:extLst>
          </p:cNvPr>
          <p:cNvSpPr txBox="1"/>
          <p:nvPr/>
        </p:nvSpPr>
        <p:spPr>
          <a:xfrm>
            <a:off x="8093487" y="3690258"/>
            <a:ext cx="3609896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Nam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các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trêu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chọc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bắt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nạt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ECCECD-9223-4E79-B337-7A7E97F6E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712" y="1864027"/>
            <a:ext cx="55626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93236B-0D71-46E5-8AA6-607C55189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690" y="1857376"/>
            <a:ext cx="5667711" cy="3425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4ECA78-7BC4-40D0-958E-87242A57F63E}"/>
              </a:ext>
            </a:extLst>
          </p:cNvPr>
          <p:cNvSpPr txBox="1"/>
          <p:nvPr/>
        </p:nvSpPr>
        <p:spPr>
          <a:xfrm>
            <a:off x="921936" y="5510436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nữ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ngã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chảy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máu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chân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400A7-B316-42C5-978F-A768A55E3D9F}"/>
              </a:ext>
            </a:extLst>
          </p:cNvPr>
          <p:cNvSpPr txBox="1"/>
          <p:nvPr/>
        </p:nvSpPr>
        <p:spPr>
          <a:xfrm>
            <a:off x="6981650" y="5510436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nữ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quên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hộp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bút</a:t>
            </a:r>
            <a:r>
              <a:rPr lang="en-US" sz="2300" i="1" dirty="0">
                <a:solidFill>
                  <a:schemeClr val="bg2"/>
                </a:solidFill>
              </a:rPr>
              <a:t> ở </a:t>
            </a:r>
            <a:r>
              <a:rPr lang="en-US" sz="2300" i="1" dirty="0" err="1">
                <a:solidFill>
                  <a:schemeClr val="bg2"/>
                </a:solidFill>
              </a:rPr>
              <a:t>nhà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1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5" y="472688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4802" y="4876171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Khi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từ</a:t>
            </a:r>
            <a:r>
              <a:rPr lang="en-US" sz="2400" dirty="0">
                <a:solidFill>
                  <a:srgbClr val="000000"/>
                </a:solidFill>
              </a:rPr>
              <a:t> ai?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4D10E5-29B2-4DC1-935B-C1B4D6268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614" y="1431030"/>
            <a:ext cx="3744082" cy="20875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511929-F7CE-4579-BB9C-B6FC307ADB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3812" y="1370871"/>
            <a:ext cx="3487494" cy="2149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296AC6-280B-43AA-A038-C75E7C57E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9580" y="1370871"/>
            <a:ext cx="3553392" cy="21476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CDD92E-71D5-4F05-B5BB-7CEF605438B0}"/>
              </a:ext>
            </a:extLst>
          </p:cNvPr>
          <p:cNvSpPr txBox="1"/>
          <p:nvPr/>
        </p:nvSpPr>
        <p:spPr>
          <a:xfrm>
            <a:off x="544402" y="3621427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học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tập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E48FD4-0A55-4166-A3AB-E72CBB23B0E4}"/>
              </a:ext>
            </a:extLst>
          </p:cNvPr>
          <p:cNvSpPr txBox="1"/>
          <p:nvPr/>
        </p:nvSpPr>
        <p:spPr>
          <a:xfrm>
            <a:off x="544402" y="5426970"/>
            <a:ext cx="11103195" cy="55778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Khi ở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trường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hãy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từ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thầy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cô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bè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và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xung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quanh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</a:t>
              </a:r>
              <a:r>
                <a:rPr lang="en-US" sz="2400" i="1" dirty="0" err="1">
                  <a:solidFill>
                    <a:srgbClr val="000000"/>
                  </a:solidFill>
                </a:rPr>
                <a:t>Huy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đau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họng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mệt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mỏi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nên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không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tập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trung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học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bài</a:t>
              </a:r>
              <a:r>
                <a:rPr lang="en-US" sz="2400" i="1" dirty="0">
                  <a:solidFill>
                    <a:srgbClr val="000000"/>
                  </a:solidFill>
                </a:rPr>
                <a:t>. </a:t>
              </a:r>
              <a:r>
                <a:rPr lang="en-US" sz="2400" i="1" dirty="0" err="1">
                  <a:solidFill>
                    <a:srgbClr val="000000"/>
                  </a:solidFill>
                </a:rPr>
                <a:t>Huy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nói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cô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giáo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biết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20242" y="4725833"/>
            <a:ext cx="5326728" cy="1131848"/>
            <a:chOff x="811171" y="2290016"/>
            <a:chExt cx="5326728" cy="11318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5" y="2290016"/>
              <a:ext cx="4936204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>
                  <a:solidFill>
                    <a:srgbClr val="000000"/>
                  </a:solidFill>
                </a:rPr>
                <a:t>Nga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chưa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biết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cách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làm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bài</a:t>
              </a:r>
              <a:r>
                <a:rPr lang="en-US" sz="2400" i="1" dirty="0">
                  <a:solidFill>
                    <a:srgbClr val="000000"/>
                  </a:solidFill>
                </a:rPr>
                <a:t>. </a:t>
              </a:r>
              <a:r>
                <a:rPr lang="en-US" sz="2400" i="1" dirty="0" err="1">
                  <a:solidFill>
                    <a:srgbClr val="000000"/>
                  </a:solidFill>
                </a:rPr>
                <a:t>Giờ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, Nga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nhờ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cô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hướng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dẫn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DB5E7A0-ACAD-4818-9949-1FB0A9F61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0975" y="1339126"/>
            <a:ext cx="4648200" cy="3152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618CE9-38EB-4CEF-AF3E-F3C351432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825" y="3524749"/>
            <a:ext cx="5019675" cy="29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CFB195-D2E4-40E1-80F7-25F3E5DC41DD}"/>
              </a:ext>
            </a:extLst>
          </p:cNvPr>
          <p:cNvSpPr txBox="1"/>
          <p:nvPr/>
        </p:nvSpPr>
        <p:spPr>
          <a:xfrm>
            <a:off x="756477" y="453120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472791FD-5805-4FFE-84A2-997116A20D2C}"/>
              </a:ext>
            </a:extLst>
          </p:cNvPr>
          <p:cNvSpPr/>
          <p:nvPr/>
        </p:nvSpPr>
        <p:spPr>
          <a:xfrm>
            <a:off x="915879" y="5148649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-94827" y="376947"/>
            <a:ext cx="94047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0520B1-5D05-4724-8B52-FBCE8F2C8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879" y="1508795"/>
            <a:ext cx="4648200" cy="3152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970A68-58C0-4DF9-AA34-905C9637F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8695" y="1466480"/>
            <a:ext cx="5019675" cy="29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Em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hoặc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việc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của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? </a:t>
            </a:r>
            <a:r>
              <a:rPr lang="en-US" sz="2800" b="1" dirty="0" err="1">
                <a:solidFill>
                  <a:srgbClr val="00B050"/>
                </a:solidFill>
              </a:rPr>
              <a:t>Vì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sao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C26CF6-7B86-472F-9BB1-505A566C86EC}"/>
              </a:ext>
            </a:extLst>
          </p:cNvPr>
          <p:cNvGrpSpPr/>
          <p:nvPr/>
        </p:nvGrpSpPr>
        <p:grpSpPr>
          <a:xfrm>
            <a:off x="1295330" y="2518670"/>
            <a:ext cx="4373563" cy="3321271"/>
            <a:chOff x="6653736" y="978559"/>
            <a:chExt cx="4373563" cy="33212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4D27EF-07EA-4D38-B877-40F1FD732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136" t="-2554" r="-4267"/>
            <a:stretch/>
          </p:blipFill>
          <p:spPr>
            <a:xfrm>
              <a:off x="6653736" y="978559"/>
              <a:ext cx="4373563" cy="3321271"/>
            </a:xfrm>
            <a:prstGeom prst="rect">
              <a:avLst/>
            </a:prstGeom>
          </p:spPr>
        </p:pic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207A8F4-4306-4B5A-AFB1-66E62300D4CE}"/>
                </a:ext>
              </a:extLst>
            </p:cNvPr>
            <p:cNvSpPr/>
            <p:nvPr/>
          </p:nvSpPr>
          <p:spPr>
            <a:xfrm>
              <a:off x="7153525" y="206757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1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5A63CD-1FAE-41FD-BAAA-F0A6B4DA328F}"/>
                </a:ext>
              </a:extLst>
            </p:cNvPr>
            <p:cNvSpPr txBox="1"/>
            <p:nvPr/>
          </p:nvSpPr>
          <p:spPr>
            <a:xfrm>
              <a:off x="7348320" y="1876284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 err="1">
                  <a:solidFill>
                    <a:schemeClr val="bg2"/>
                  </a:solidFill>
                </a:rPr>
                <a:t>Huy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thường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khóc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bạn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trêu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chọc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C24DDF-44EF-49B4-AC60-9757B84EEA67}"/>
              </a:ext>
            </a:extLst>
          </p:cNvPr>
          <p:cNvGrpSpPr/>
          <p:nvPr/>
        </p:nvGrpSpPr>
        <p:grpSpPr>
          <a:xfrm>
            <a:off x="6467142" y="2461942"/>
            <a:ext cx="4373562" cy="3636766"/>
            <a:chOff x="6467142" y="2461942"/>
            <a:chExt cx="4373562" cy="363676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E579589-181E-4F74-B78E-A7754BCB2325}"/>
                </a:ext>
              </a:extLst>
            </p:cNvPr>
            <p:cNvGrpSpPr/>
            <p:nvPr/>
          </p:nvGrpSpPr>
          <p:grpSpPr>
            <a:xfrm>
              <a:off x="6467142" y="2461942"/>
              <a:ext cx="4373562" cy="3636766"/>
              <a:chOff x="5816557" y="2904157"/>
              <a:chExt cx="3370985" cy="2935784"/>
            </a:xfrm>
          </p:grpSpPr>
          <p:sp>
            <p:nvSpPr>
              <p:cNvPr id="18" name="Star: 5 Points 17">
                <a:extLst>
                  <a:ext uri="{FF2B5EF4-FFF2-40B4-BE49-F238E27FC236}">
                    <a16:creationId xmlns:a16="http://schemas.microsoft.com/office/drawing/2014/main" id="{E347FAD7-3FE4-4BA9-9EFC-ACAAD7D16FA3}"/>
                  </a:ext>
                </a:extLst>
              </p:cNvPr>
              <p:cNvSpPr/>
              <p:nvPr/>
            </p:nvSpPr>
            <p:spPr>
              <a:xfrm>
                <a:off x="5816557" y="2904157"/>
                <a:ext cx="3370985" cy="2935784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tar: 5 Points 18">
                <a:extLst>
                  <a:ext uri="{FF2B5EF4-FFF2-40B4-BE49-F238E27FC236}">
                    <a16:creationId xmlns:a16="http://schemas.microsoft.com/office/drawing/2014/main" id="{CE49717A-137C-4429-AB38-7784FF3A20EE}"/>
                  </a:ext>
                </a:extLst>
              </p:cNvPr>
              <p:cNvSpPr/>
              <p:nvPr/>
            </p:nvSpPr>
            <p:spPr>
              <a:xfrm>
                <a:off x="6063297" y="3097650"/>
                <a:ext cx="2931555" cy="2548798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044B1B3F-D9E9-4D73-9E38-0B6DE8BC3B2D}"/>
                </a:ext>
              </a:extLst>
            </p:cNvPr>
            <p:cNvSpPr/>
            <p:nvPr/>
          </p:nvSpPr>
          <p:spPr>
            <a:xfrm>
              <a:off x="7170476" y="384590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139531-F3D7-4B55-B920-1DDB1DFCCF20}"/>
                </a:ext>
              </a:extLst>
            </p:cNvPr>
            <p:cNvSpPr txBox="1"/>
            <p:nvPr/>
          </p:nvSpPr>
          <p:spPr>
            <a:xfrm>
              <a:off x="7525332" y="3632392"/>
              <a:ext cx="2358264" cy="188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>
                  <a:solidFill>
                    <a:schemeClr val="bg2"/>
                  </a:solidFill>
                </a:rPr>
                <a:t>Ngọc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đã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kể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chuyện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mình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bị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các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anh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lớp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lớn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bắt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nạt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cho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cô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giáo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nghe</a:t>
              </a:r>
              <a:r>
                <a:rPr lang="en-US" sz="2000" dirty="0">
                  <a:solidFill>
                    <a:schemeClr val="bg2"/>
                  </a:solidFill>
                </a:rPr>
                <a:t>.</a:t>
              </a:r>
              <a:endParaRPr lang="vi-VN" sz="2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77397" y="45250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674949" y="456863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B96699A-72D6-4B08-A3C1-9C5426E0CC6B}"/>
              </a:ext>
            </a:extLst>
          </p:cNvPr>
          <p:cNvGrpSpPr/>
          <p:nvPr/>
        </p:nvGrpSpPr>
        <p:grpSpPr>
          <a:xfrm>
            <a:off x="6837337" y="3001112"/>
            <a:ext cx="3120572" cy="3120572"/>
            <a:chOff x="5513006" y="1969728"/>
            <a:chExt cx="3120572" cy="31205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EF652D0-FCEB-4A14-A88A-D95F2546CC97}"/>
                </a:ext>
              </a:extLst>
            </p:cNvPr>
            <p:cNvGrpSpPr/>
            <p:nvPr/>
          </p:nvGrpSpPr>
          <p:grpSpPr>
            <a:xfrm>
              <a:off x="5513006" y="1969728"/>
              <a:ext cx="3120572" cy="3120572"/>
              <a:chOff x="6104824" y="2821619"/>
              <a:chExt cx="3120572" cy="312057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0513D53-B0C2-4E53-BEAF-80B98A36CA9A}"/>
                  </a:ext>
                </a:extLst>
              </p:cNvPr>
              <p:cNvSpPr/>
              <p:nvPr/>
            </p:nvSpPr>
            <p:spPr>
              <a:xfrm>
                <a:off x="6104824" y="2821619"/>
                <a:ext cx="3120572" cy="31205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982DA03-FB24-49CD-A763-FEBBBF59A6E8}"/>
                  </a:ext>
                </a:extLst>
              </p:cNvPr>
              <p:cNvSpPr/>
              <p:nvPr/>
            </p:nvSpPr>
            <p:spPr>
              <a:xfrm>
                <a:off x="6257224" y="2974019"/>
                <a:ext cx="2860249" cy="286024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id="{3C5242D3-A2ED-4B93-BB5B-D311DF61BF8B}"/>
                </a:ext>
              </a:extLst>
            </p:cNvPr>
            <p:cNvSpPr/>
            <p:nvPr/>
          </p:nvSpPr>
          <p:spPr>
            <a:xfrm>
              <a:off x="6878497" y="2602746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4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E4C555A-40CE-49C0-91FF-80D34C2EB95F}"/>
                </a:ext>
              </a:extLst>
            </p:cNvPr>
            <p:cNvSpPr txBox="1"/>
            <p:nvPr/>
          </p:nvSpPr>
          <p:spPr>
            <a:xfrm>
              <a:off x="5720303" y="3020795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>
                  <a:solidFill>
                    <a:schemeClr val="bg2"/>
                  </a:solidFill>
                </a:rPr>
                <a:t>Lan </a:t>
              </a:r>
              <a:r>
                <a:rPr lang="en-US" sz="2300" dirty="0" err="1">
                  <a:solidFill>
                    <a:schemeClr val="bg2"/>
                  </a:solidFill>
                </a:rPr>
                <a:t>báo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với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cô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giáo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mất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đồ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dùng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học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tập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Em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hoặc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việc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của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? </a:t>
            </a:r>
            <a:r>
              <a:rPr lang="en-US" sz="2800" b="1" dirty="0" err="1">
                <a:solidFill>
                  <a:srgbClr val="00B050"/>
                </a:solidFill>
              </a:rPr>
              <a:t>Vì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sao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241950" y="43425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F24020D-EE52-4450-86D3-734DC8B27BB1}"/>
              </a:ext>
            </a:extLst>
          </p:cNvPr>
          <p:cNvGrpSpPr/>
          <p:nvPr/>
        </p:nvGrpSpPr>
        <p:grpSpPr>
          <a:xfrm>
            <a:off x="896598" y="2984973"/>
            <a:ext cx="3896844" cy="3028788"/>
            <a:chOff x="809511" y="2921699"/>
            <a:chExt cx="3896844" cy="302878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BEBB9A-A92D-40F6-A263-60EF1C4D1602}"/>
                </a:ext>
              </a:extLst>
            </p:cNvPr>
            <p:cNvGrpSpPr/>
            <p:nvPr/>
          </p:nvGrpSpPr>
          <p:grpSpPr>
            <a:xfrm>
              <a:off x="809511" y="2921699"/>
              <a:ext cx="3896844" cy="3028788"/>
              <a:chOff x="766762" y="2950261"/>
              <a:chExt cx="3896844" cy="3028788"/>
            </a:xfrm>
          </p:grpSpPr>
          <p:sp>
            <p:nvSpPr>
              <p:cNvPr id="28" name="Pentagon 27">
                <a:extLst>
                  <a:ext uri="{FF2B5EF4-FFF2-40B4-BE49-F238E27FC236}">
                    <a16:creationId xmlns:a16="http://schemas.microsoft.com/office/drawing/2014/main" id="{72E970BD-0348-4FCF-BC4A-390FD2BE5F9E}"/>
                  </a:ext>
                </a:extLst>
              </p:cNvPr>
              <p:cNvSpPr/>
              <p:nvPr/>
            </p:nvSpPr>
            <p:spPr>
              <a:xfrm>
                <a:off x="766762" y="2950261"/>
                <a:ext cx="3896844" cy="3028788"/>
              </a:xfrm>
              <a:prstGeom prst="pentagon">
                <a:avLst/>
              </a:prstGeom>
              <a:solidFill>
                <a:srgbClr val="F688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entagon 28">
                <a:extLst>
                  <a:ext uri="{FF2B5EF4-FFF2-40B4-BE49-F238E27FC236}">
                    <a16:creationId xmlns:a16="http://schemas.microsoft.com/office/drawing/2014/main" id="{934727A5-DB2A-44DE-95FA-A366D3FE79E8}"/>
                  </a:ext>
                </a:extLst>
              </p:cNvPr>
              <p:cNvSpPr/>
              <p:nvPr/>
            </p:nvSpPr>
            <p:spPr>
              <a:xfrm>
                <a:off x="919162" y="3102661"/>
                <a:ext cx="3551238" cy="2760169"/>
              </a:xfrm>
              <a:prstGeom prst="pentagon">
                <a:avLst/>
              </a:prstGeom>
              <a:solidFill>
                <a:srgbClr val="F6885C"/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id="{C7AF1C4A-4A1D-4B3B-B5EB-7E36A6C18A39}"/>
                </a:ext>
              </a:extLst>
            </p:cNvPr>
            <p:cNvSpPr/>
            <p:nvPr/>
          </p:nvSpPr>
          <p:spPr>
            <a:xfrm>
              <a:off x="1164140" y="4062102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3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5D770B-2541-410F-8B71-77A06B7C9E77}"/>
                </a:ext>
              </a:extLst>
            </p:cNvPr>
            <p:cNvSpPr txBox="1"/>
            <p:nvPr/>
          </p:nvSpPr>
          <p:spPr>
            <a:xfrm>
              <a:off x="1428370" y="3880360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>
                  <a:solidFill>
                    <a:schemeClr val="bg2"/>
                  </a:solidFill>
                </a:rPr>
                <a:t>Minh </a:t>
              </a:r>
              <a:r>
                <a:rPr lang="en-US" sz="2300" dirty="0" err="1">
                  <a:solidFill>
                    <a:schemeClr val="bg2"/>
                  </a:solidFill>
                </a:rPr>
                <a:t>thường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chọn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cách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im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lặng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bạn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giấu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mũ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20666" y="441376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5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Timkiemsuhotrokhiotruong[2021061313055155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526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79</cp:revision>
  <dcterms:created xsi:type="dcterms:W3CDTF">2021-06-11T02:39:36Z</dcterms:created>
  <dcterms:modified xsi:type="dcterms:W3CDTF">2024-04-08T09:04:41Z</dcterms:modified>
</cp:coreProperties>
</file>