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315" r:id="rId2"/>
    <p:sldId id="321" r:id="rId3"/>
    <p:sldId id="331" r:id="rId4"/>
    <p:sldId id="334" r:id="rId5"/>
    <p:sldId id="322" r:id="rId6"/>
    <p:sldId id="323" r:id="rId7"/>
    <p:sldId id="324" r:id="rId8"/>
    <p:sldId id="325" r:id="rId9"/>
    <p:sldId id="338" r:id="rId10"/>
    <p:sldId id="326" r:id="rId11"/>
    <p:sldId id="327" r:id="rId12"/>
    <p:sldId id="328" r:id="rId13"/>
    <p:sldId id="341" r:id="rId14"/>
    <p:sldId id="32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DE9D1A-BB09-4B22-9CAA-86802B553FB2}">
          <p14:sldIdLst>
            <p14:sldId id="315"/>
            <p14:sldId id="321"/>
            <p14:sldId id="331"/>
            <p14:sldId id="334"/>
            <p14:sldId id="322"/>
            <p14:sldId id="323"/>
            <p14:sldId id="324"/>
            <p14:sldId id="325"/>
            <p14:sldId id="338"/>
            <p14:sldId id="326"/>
            <p14:sldId id="327"/>
            <p14:sldId id="328"/>
            <p14:sldId id="341"/>
            <p14:sldId id="329"/>
          </p14:sldIdLst>
        </p14:section>
        <p14:section name="Untitled Section" id="{34B77223-570B-4458-93EA-B3704D126F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97D"/>
    <a:srgbClr val="000066"/>
    <a:srgbClr val="0000CC"/>
    <a:srgbClr val="CCECFF"/>
    <a:srgbClr val="99CCFF"/>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4F827-40B4-4F62-8FDA-2158525A2D10}" type="datetimeFigureOut">
              <a:rPr lang="en-US" smtClean="0"/>
              <a:pPr/>
              <a:t>8/4/2024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2DCBE-7F03-4E06-AD1E-8A5899B23C27}" type="slidenum">
              <a:rPr lang="en-US" smtClean="0"/>
              <a:pPr/>
              <a:t>‹#›</a:t>
            </a:fld>
            <a:endParaRPr lang="en-US"/>
          </a:p>
        </p:txBody>
      </p:sp>
    </p:spTree>
    <p:extLst>
      <p:ext uri="{BB962C8B-B14F-4D97-AF65-F5344CB8AC3E}">
        <p14:creationId xmlns:p14="http://schemas.microsoft.com/office/powerpoint/2010/main" val="213841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54CA7-056E-4B03-9092-8E55ABFC1C33}"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54CA7-056E-4B03-9092-8E55ABFC1C33}"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54CA7-056E-4B03-9092-8E55ABFC1C33}"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54CA7-056E-4B03-9092-8E55ABFC1C33}" type="datetimeFigureOut">
              <a:rPr lang="en-US" smtClean="0"/>
              <a:pPr/>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C54CA7-056E-4B03-9092-8E55ABFC1C33}"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54CA7-056E-4B03-9092-8E55ABFC1C33}" type="datetimeFigureOut">
              <a:rPr lang="en-US" smtClean="0"/>
              <a:pPr/>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2857C-6786-4383-85CC-7372866BBF31}"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54CA7-056E-4B03-9092-8E55ABFC1C33}" type="datetimeFigureOut">
              <a:rPr lang="en-US" smtClean="0"/>
              <a:pPr/>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54CA7-056E-4B03-9092-8E55ABFC1C33}"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C54CA7-056E-4B03-9092-8E55ABFC1C33}" type="datetimeFigureOut">
              <a:rPr lang="en-US" smtClean="0"/>
              <a:pPr/>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9C54CA7-056E-4B03-9092-8E55ABFC1C33}" type="datetimeFigureOut">
              <a:rPr lang="en-US" smtClean="0"/>
              <a:pPr/>
              <a:t>8/4/2024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8F2857C-6786-4383-85CC-7372866BB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82CC-CBBA-4E0B-932F-5FB53E7095C8}"/>
              </a:ext>
            </a:extLst>
          </p:cNvPr>
          <p:cNvSpPr>
            <a:spLocks noGrp="1"/>
          </p:cNvSpPr>
          <p:nvPr>
            <p:ph sz="quarter" idx="13"/>
          </p:nvPr>
        </p:nvSpPr>
        <p:spPr>
          <a:xfrm>
            <a:off x="0" y="381000"/>
            <a:ext cx="8991600" cy="1752600"/>
          </a:xfrm>
        </p:spPr>
        <p:txBody>
          <a:bodyPr>
            <a:noAutofit/>
          </a:bodyPr>
          <a:lstStyle/>
          <a:p>
            <a:pPr marL="45720" indent="0">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KHU RỪNG NHIỆT ĐỚI</a:t>
            </a:r>
          </a:p>
          <a:p>
            <a:pPr marL="45720" indent="0" algn="ctr">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 TẮC KÈ HOA ( 2 </a:t>
            </a:r>
            <a:r>
              <a:rPr lang="en-US" sz="4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33600"/>
            <a:ext cx="8610600" cy="4330542"/>
          </a:xfrm>
          <a:prstGeom prst="rect">
            <a:avLst/>
          </a:prstGeom>
        </p:spPr>
      </p:pic>
    </p:spTree>
    <p:extLst>
      <p:ext uri="{BB962C8B-B14F-4D97-AF65-F5344CB8AC3E}">
        <p14:creationId xmlns:p14="http://schemas.microsoft.com/office/powerpoint/2010/main" val="344710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a:solidFill>
                  <a:srgbClr val="6C097D"/>
                </a:solidFill>
                <a:latin typeface="Times New Roman" panose="02020603050405020304" pitchFamily="18" charset="0"/>
                <a:cs typeface="Times New Roman" panose="02020603050405020304" pitchFamily="18" charset="0"/>
              </a:rPr>
              <a:t>Luyện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tập</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sáng</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tạo</a:t>
            </a:r>
            <a:endParaRPr lang="en-GB" altLang="en-US" sz="4800" b="1" dirty="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3</a:t>
            </a:r>
          </a:p>
        </p:txBody>
      </p:sp>
      <p:sp>
        <p:nvSpPr>
          <p:cNvPr id="6" name="Rectangle 5"/>
          <p:cNvSpPr/>
          <p:nvPr/>
        </p:nvSpPr>
        <p:spPr>
          <a:xfrm>
            <a:off x="381000" y="1981200"/>
            <a:ext cx="8610600"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trông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3. Con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chấm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0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463" y="252984"/>
            <a:ext cx="4843670" cy="31197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 y="236465"/>
            <a:ext cx="3809524" cy="31230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08505" y="1368702"/>
            <a:ext cx="3403192" cy="7391401"/>
          </a:xfrm>
          <a:prstGeom prst="rect">
            <a:avLst/>
          </a:prstGeom>
        </p:spPr>
      </p:pic>
    </p:spTree>
    <p:extLst>
      <p:ext uri="{BB962C8B-B14F-4D97-AF65-F5344CB8AC3E}">
        <p14:creationId xmlns:p14="http://schemas.microsoft.com/office/powerpoint/2010/main" val="71857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a:solidFill>
                  <a:srgbClr val="6C097D"/>
                </a:solidFill>
                <a:latin typeface="Times New Roman" panose="02020603050405020304" pitchFamily="18" charset="0"/>
                <a:cs typeface="Times New Roman" panose="02020603050405020304" pitchFamily="18" charset="0"/>
              </a:rPr>
              <a:t>Luyện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tập</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sáng</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tạo</a:t>
            </a:r>
            <a:endParaRPr lang="en-GB" altLang="en-US" sz="4800" b="1" dirty="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3</a:t>
            </a:r>
          </a:p>
        </p:txBody>
      </p:sp>
      <p:sp>
        <p:nvSpPr>
          <p:cNvPr id="6" name="Explosion 2 5"/>
          <p:cNvSpPr/>
          <p:nvPr/>
        </p:nvSpPr>
        <p:spPr>
          <a:xfrm rot="1462960">
            <a:off x="403625" y="644209"/>
            <a:ext cx="8082277" cy="66548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90600" y="2057399"/>
            <a:ext cx="6629400" cy="2246769"/>
          </a:xfrm>
          <a:prstGeom prst="rect">
            <a:avLst/>
          </a:prstGeom>
          <a:noFill/>
        </p:spPr>
        <p:txBody>
          <a:bodyPr wrap="square" rtlCol="0">
            <a:spAutoFit/>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Vẽ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kè</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hoa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ý </a:t>
            </a:r>
            <a:r>
              <a:rPr lang="en-US" sz="4400" b="1" dirty="0" err="1">
                <a:solidFill>
                  <a:srgbClr val="FF0000"/>
                </a:solidFill>
                <a:latin typeface="Times New Roman" panose="02020603050405020304" pitchFamily="18" charset="0"/>
                <a:cs typeface="Times New Roman" panose="02020603050405020304" pitchFamily="18" charset="0"/>
              </a:rPr>
              <a:t>thích</a:t>
            </a:r>
            <a:r>
              <a:rPr lang="en-US" sz="4400" b="1" dirty="0">
                <a:solidFill>
                  <a:srgbClr val="FF0000"/>
                </a:solidFill>
                <a:latin typeface="Times New Roman" panose="02020603050405020304" pitchFamily="18" charset="0"/>
                <a:cs typeface="Times New Roman" panose="02020603050405020304" pitchFamily="18" charset="0"/>
              </a:rPr>
              <a:t> </a:t>
            </a:r>
          </a:p>
          <a:p>
            <a:pPr algn="ctr"/>
            <a:r>
              <a:rPr lang="en-US" sz="4800" b="1" dirty="0" err="1">
                <a:solidFill>
                  <a:srgbClr val="FFFF00"/>
                </a:solidFill>
                <a:latin typeface="Times New Roman" panose="02020603050405020304" pitchFamily="18" charset="0"/>
                <a:cs typeface="Times New Roman" panose="02020603050405020304" pitchFamily="18" charset="0"/>
              </a:rPr>
              <a:t>Chúc</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các</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em</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có</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sản</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phẩm</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đẹp</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và</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sáng</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tạo</a:t>
            </a:r>
            <a:endParaRPr lang="en-US" sz="4800" dirty="0">
              <a:solidFill>
                <a:srgbClr val="FFFF00"/>
              </a:solidFill>
              <a:latin typeface="Times New Roman" panose="02020603050405020304" pitchFamily="18" charset="0"/>
              <a:cs typeface="Times New Roman" panose="02020603050405020304" pitchFamily="18" charset="0"/>
            </a:endParaRPr>
          </a:p>
        </p:txBody>
      </p:sp>
      <p:pic>
        <p:nvPicPr>
          <p:cNvPr id="2" name="HungarianSonata-RichardClayderman-66036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7600" y="5791200"/>
            <a:ext cx="609600" cy="609600"/>
          </a:xfrm>
          <a:prstGeom prst="rect">
            <a:avLst/>
          </a:prstGeom>
        </p:spPr>
      </p:pic>
    </p:spTree>
    <p:extLst>
      <p:ext uri="{BB962C8B-B14F-4D97-AF65-F5344CB8AC3E}">
        <p14:creationId xmlns:p14="http://schemas.microsoft.com/office/powerpoint/2010/main" val="11931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2536"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a:solidFill>
                  <a:srgbClr val="6C097D"/>
                </a:solidFill>
                <a:latin typeface="Times New Roman" panose="02020603050405020304" pitchFamily="18" charset="0"/>
                <a:cs typeface="Times New Roman" panose="02020603050405020304" pitchFamily="18" charset="0"/>
              </a:rPr>
              <a:t>Vận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dụng</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phát</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triển</a:t>
            </a:r>
            <a:endParaRPr lang="en-GB" altLang="en-US" sz="4800" b="1" dirty="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5</a:t>
            </a:r>
          </a:p>
        </p:txBody>
      </p:sp>
      <p:sp>
        <p:nvSpPr>
          <p:cNvPr id="6" name="Rectangle 5"/>
          <p:cNvSpPr/>
          <p:nvPr/>
        </p:nvSpPr>
        <p:spPr>
          <a:xfrm>
            <a:off x="1567243" y="956101"/>
            <a:ext cx="7471548"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rậm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09800"/>
            <a:ext cx="4619190" cy="4267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83" y="1787098"/>
            <a:ext cx="2958400" cy="15420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10" y="3276601"/>
            <a:ext cx="2433371" cy="3527440"/>
          </a:xfrm>
          <a:prstGeom prst="rect">
            <a:avLst/>
          </a:prstGeom>
        </p:spPr>
      </p:pic>
      <p:sp>
        <p:nvSpPr>
          <p:cNvPr id="10" name="Right Arrow 9"/>
          <p:cNvSpPr/>
          <p:nvPr/>
        </p:nvSpPr>
        <p:spPr>
          <a:xfrm>
            <a:off x="3200400" y="4236293"/>
            <a:ext cx="876300" cy="564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98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5867400" cy="1066800"/>
          </a:xfrm>
        </p:spPr>
        <p:txBody>
          <a:bodyPr/>
          <a:lstStyle/>
          <a:p>
            <a:pPr marL="0" indent="0" eaLnBrk="1" hangingPunct="1">
              <a:buNone/>
            </a:pPr>
            <a:r>
              <a:rPr lang="en-GB" altLang="en-US" sz="4800" b="1" dirty="0" err="1">
                <a:solidFill>
                  <a:srgbClr val="6C097D"/>
                </a:solidFill>
                <a:latin typeface="Times New Roman" panose="02020603050405020304" pitchFamily="18" charset="0"/>
                <a:cs typeface="Times New Roman" panose="02020603050405020304" pitchFamily="18" charset="0"/>
              </a:rPr>
              <a:t>Phân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tích</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đánh</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giá</a:t>
            </a:r>
            <a:r>
              <a:rPr lang="en-GB" altLang="en-US" sz="4800" b="1" dirty="0">
                <a:solidFill>
                  <a:srgbClr val="6C097D"/>
                </a:solidFill>
                <a:latin typeface="Times New Roman" panose="02020603050405020304" pitchFamily="18" charset="0"/>
                <a:cs typeface="Times New Roman" panose="02020603050405020304" pitchFamily="18" charset="0"/>
              </a:rPr>
              <a:t>- </a:t>
            </a:r>
          </a:p>
        </p:txBody>
      </p:sp>
      <p:sp>
        <p:nvSpPr>
          <p:cNvPr id="5" name="Sun 4"/>
          <p:cNvSpPr/>
          <p:nvPr/>
        </p:nvSpPr>
        <p:spPr>
          <a:xfrm>
            <a:off x="154367" y="7620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4</a:t>
            </a:r>
          </a:p>
        </p:txBody>
      </p:sp>
      <p:sp>
        <p:nvSpPr>
          <p:cNvPr id="6" name="TextBox 5"/>
          <p:cNvSpPr txBox="1"/>
          <p:nvPr/>
        </p:nvSpPr>
        <p:spPr>
          <a:xfrm>
            <a:off x="685800" y="1447800"/>
            <a:ext cx="7162800"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thích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kè</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sao</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chấm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lặp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kè</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a:t>
            </a:r>
          </a:p>
          <a:p>
            <a:r>
              <a:rPr lang="en-US" sz="4400" b="1" dirty="0">
                <a:latin typeface="Times New Roman" panose="02020603050405020304" pitchFamily="18" charset="0"/>
                <a:cs typeface="Times New Roman" panose="02020603050405020304" pitchFamily="18" charset="0"/>
              </a:rPr>
              <a:t>3. Con </a:t>
            </a:r>
            <a:r>
              <a:rPr lang="en-US" sz="4400" b="1" dirty="0" err="1">
                <a:latin typeface="Times New Roman" panose="02020603050405020304" pitchFamily="18" charset="0"/>
                <a:cs typeface="Times New Roman" panose="02020603050405020304" pitchFamily="18" charset="0"/>
              </a:rPr>
              <a:t>muốn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gì</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vẽ</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đẹp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hơn</a:t>
            </a:r>
            <a:r>
              <a:rPr lang="en-US" sz="4400" b="1" dirty="0">
                <a:latin typeface="Times New Roman" panose="02020603050405020304" pitchFamily="18" charset="0"/>
                <a:cs typeface="Times New Roman" panose="02020603050405020304" pitchFamily="18" charset="0"/>
              </a:rPr>
              <a:t>?</a:t>
            </a:r>
          </a:p>
        </p:txBody>
      </p:sp>
      <p:pic>
        <p:nvPicPr>
          <p:cNvPr id="1026" name="Picture 2" descr="Hình ảnh Vẽ Tay Tối Giản Phim Hoạt Hình Sáng Tạo Dễ Thương Thằn Lằn Tắc Kè  Hoa động Vật, Clipart Thằn Lằn, Vẽ Tay, đơn Giản trong suốt PNG và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22502" t="17242" r="11980" b="27586"/>
          <a:stretch/>
        </p:blipFill>
        <p:spPr bwMode="auto">
          <a:xfrm>
            <a:off x="7467600" y="381000"/>
            <a:ext cx="144780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flipH="1">
            <a:off x="2362200" y="228600"/>
            <a:ext cx="6400800" cy="1219200"/>
          </a:xfrm>
        </p:spPr>
        <p:txBody>
          <a:bodyPr/>
          <a:lstStyle/>
          <a:p>
            <a:pPr marL="0" indent="0" algn="ctr" eaLnBrk="1" hangingPunct="1">
              <a:buNone/>
            </a:pPr>
            <a:r>
              <a:rPr lang="en-GB" altLang="en-US" sz="3600" b="1" dirty="0">
                <a:solidFill>
                  <a:srgbClr val="FF0000"/>
                </a:solidFill>
                <a:latin typeface="Times New Roman" panose="02020603050405020304" pitchFamily="18" charset="0"/>
                <a:cs typeface="Times New Roman" panose="02020603050405020304" pitchFamily="18" charset="0"/>
              </a:rPr>
              <a:t>HOẠT ĐỘNG 1:Khám </a:t>
            </a:r>
            <a:r>
              <a:rPr lang="en-GB" altLang="en-US" sz="3600" dirty="0" err="1">
                <a:solidFill>
                  <a:srgbClr val="FF0000"/>
                </a:solidFill>
                <a:latin typeface="Times New Roman" panose="02020603050405020304" pitchFamily="18" charset="0"/>
                <a:cs typeface="Times New Roman" panose="02020603050405020304" pitchFamily="18" charset="0"/>
              </a:rPr>
              <a:t>P</a:t>
            </a:r>
            <a:r>
              <a:rPr lang="en-GB" altLang="en-US" sz="3600" b="1" dirty="0" err="1">
                <a:solidFill>
                  <a:srgbClr val="FF0000"/>
                </a:solidFill>
                <a:latin typeface="Times New Roman" panose="02020603050405020304" pitchFamily="18" charset="0"/>
                <a:cs typeface="Times New Roman" panose="02020603050405020304" pitchFamily="18" charset="0"/>
              </a:rPr>
              <a:t>há</a:t>
            </a:r>
            <a:endParaRPr lang="en-GB"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Sun 4"/>
          <p:cNvSpPr/>
          <p:nvPr/>
        </p:nvSpPr>
        <p:spPr>
          <a:xfrm>
            <a:off x="154367" y="76200"/>
            <a:ext cx="1293433" cy="1098179"/>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1</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6414" b="5561"/>
          <a:stretch/>
        </p:blipFill>
        <p:spPr>
          <a:xfrm>
            <a:off x="0" y="1174379"/>
            <a:ext cx="5029200" cy="5481851"/>
          </a:xfrm>
          <a:prstGeom prst="rect">
            <a:avLst/>
          </a:prstGeom>
        </p:spPr>
      </p:pic>
      <p:sp>
        <p:nvSpPr>
          <p:cNvPr id="7" name="Rectangle 6"/>
          <p:cNvSpPr/>
          <p:nvPr/>
        </p:nvSpPr>
        <p:spPr>
          <a:xfrm>
            <a:off x="5029200" y="1577917"/>
            <a:ext cx="3962400" cy="5078313"/>
          </a:xfrm>
          <a:prstGeom prst="rect">
            <a:avLst/>
          </a:prstGeom>
        </p:spPr>
        <p:txBody>
          <a:bodyPr wrap="square">
            <a:spAutoFit/>
          </a:bodyPr>
          <a:lstStyle/>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kè</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0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circle(in)">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80">
                                          <p:stCondLst>
                                            <p:cond delay="0"/>
                                          </p:stCondLst>
                                        </p:cTn>
                                        <p:tgtEl>
                                          <p:spTgt spid="7">
                                            <p:txEl>
                                              <p:pRg st="1" end="1"/>
                                            </p:txEl>
                                          </p:spTgt>
                                        </p:tgtEl>
                                      </p:cBhvr>
                                    </p:animEffect>
                                    <p:anim calcmode="lin" valueType="num">
                                      <p:cBhvr>
                                        <p:cTn id="20"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xEl>
                                              <p:pRg st="1" end="1"/>
                                            </p:txEl>
                                          </p:spTgt>
                                        </p:tgtEl>
                                      </p:cBhvr>
                                      <p:to x="100000" y="60000"/>
                                    </p:animScale>
                                    <p:animScale>
                                      <p:cBhvr>
                                        <p:cTn id="26" dur="166" decel="50000">
                                          <p:stCondLst>
                                            <p:cond delay="676"/>
                                          </p:stCondLst>
                                        </p:cTn>
                                        <p:tgtEl>
                                          <p:spTgt spid="7">
                                            <p:txEl>
                                              <p:pRg st="1" end="1"/>
                                            </p:txEl>
                                          </p:spTgt>
                                        </p:tgtEl>
                                      </p:cBhvr>
                                      <p:to x="100000" y="100000"/>
                                    </p:animScale>
                                    <p:animScale>
                                      <p:cBhvr>
                                        <p:cTn id="27" dur="26">
                                          <p:stCondLst>
                                            <p:cond delay="1312"/>
                                          </p:stCondLst>
                                        </p:cTn>
                                        <p:tgtEl>
                                          <p:spTgt spid="7">
                                            <p:txEl>
                                              <p:pRg st="1" end="1"/>
                                            </p:txEl>
                                          </p:spTgt>
                                        </p:tgtEl>
                                      </p:cBhvr>
                                      <p:to x="100000" y="80000"/>
                                    </p:animScale>
                                    <p:animScale>
                                      <p:cBhvr>
                                        <p:cTn id="28" dur="166" decel="50000">
                                          <p:stCondLst>
                                            <p:cond delay="1338"/>
                                          </p:stCondLst>
                                        </p:cTn>
                                        <p:tgtEl>
                                          <p:spTgt spid="7">
                                            <p:txEl>
                                              <p:pRg st="1" end="1"/>
                                            </p:txEl>
                                          </p:spTgt>
                                        </p:tgtEl>
                                      </p:cBhvr>
                                      <p:to x="100000" y="100000"/>
                                    </p:animScale>
                                    <p:animScale>
                                      <p:cBhvr>
                                        <p:cTn id="29" dur="26">
                                          <p:stCondLst>
                                            <p:cond delay="1642"/>
                                          </p:stCondLst>
                                        </p:cTn>
                                        <p:tgtEl>
                                          <p:spTgt spid="7">
                                            <p:txEl>
                                              <p:pRg st="1" end="1"/>
                                            </p:txEl>
                                          </p:spTgt>
                                        </p:tgtEl>
                                      </p:cBhvr>
                                      <p:to x="100000" y="90000"/>
                                    </p:animScale>
                                    <p:animScale>
                                      <p:cBhvr>
                                        <p:cTn id="30" dur="166" decel="50000">
                                          <p:stCondLst>
                                            <p:cond delay="1668"/>
                                          </p:stCondLst>
                                        </p:cTn>
                                        <p:tgtEl>
                                          <p:spTgt spid="7">
                                            <p:txEl>
                                              <p:pRg st="1" end="1"/>
                                            </p:txEl>
                                          </p:spTgt>
                                        </p:tgtEl>
                                      </p:cBhvr>
                                      <p:to x="100000" y="100000"/>
                                    </p:animScale>
                                    <p:animScale>
                                      <p:cBhvr>
                                        <p:cTn id="31" dur="26">
                                          <p:stCondLst>
                                            <p:cond delay="1808"/>
                                          </p:stCondLst>
                                        </p:cTn>
                                        <p:tgtEl>
                                          <p:spTgt spid="7">
                                            <p:txEl>
                                              <p:pRg st="1" end="1"/>
                                            </p:txEl>
                                          </p:spTgt>
                                        </p:tgtEl>
                                      </p:cBhvr>
                                      <p:to x="100000" y="95000"/>
                                    </p:animScale>
                                    <p:animScale>
                                      <p:cBhvr>
                                        <p:cTn id="32" dur="166" decel="50000">
                                          <p:stCondLst>
                                            <p:cond delay="1834"/>
                                          </p:stCondLst>
                                        </p:cTn>
                                        <p:tgtEl>
                                          <p:spTgt spid="7">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35" y="1066799"/>
            <a:ext cx="3962400" cy="27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39552" y="116632"/>
            <a:ext cx="8147248" cy="79208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err="1">
                <a:solidFill>
                  <a:schemeClr val="tx2">
                    <a:lumMod val="50000"/>
                  </a:schemeClr>
                </a:solidFill>
              </a:rPr>
              <a:t>Nhận</a:t>
            </a:r>
            <a:r>
              <a:rPr lang="en-US" sz="3600" dirty="0">
                <a:solidFill>
                  <a:schemeClr val="tx2">
                    <a:lumMod val="50000"/>
                  </a:schemeClr>
                </a:solidFill>
              </a:rPr>
              <a:t> </a:t>
            </a:r>
            <a:r>
              <a:rPr lang="en-US" sz="3600" dirty="0" err="1">
                <a:solidFill>
                  <a:schemeClr val="tx2">
                    <a:lumMod val="50000"/>
                  </a:schemeClr>
                </a:solidFill>
              </a:rPr>
              <a:t>biết</a:t>
            </a:r>
            <a:r>
              <a:rPr lang="en-US" sz="3600" dirty="0">
                <a:solidFill>
                  <a:schemeClr val="tx2">
                    <a:lumMod val="50000"/>
                  </a:schemeClr>
                </a:solidFill>
              </a:rPr>
              <a:t> </a:t>
            </a:r>
            <a:r>
              <a:rPr lang="en-US" sz="3600" dirty="0" err="1">
                <a:solidFill>
                  <a:schemeClr val="tx2">
                    <a:lumMod val="50000"/>
                  </a:schemeClr>
                </a:solidFill>
              </a:rPr>
              <a:t>đặc</a:t>
            </a:r>
            <a:r>
              <a:rPr lang="en-US" sz="3600" dirty="0">
                <a:solidFill>
                  <a:schemeClr val="tx2">
                    <a:lumMod val="50000"/>
                  </a:schemeClr>
                </a:solidFill>
              </a:rPr>
              <a:t> </a:t>
            </a:r>
            <a:r>
              <a:rPr lang="en-US" sz="3600" dirty="0" err="1">
                <a:solidFill>
                  <a:schemeClr val="tx2">
                    <a:lumMod val="50000"/>
                  </a:schemeClr>
                </a:solidFill>
              </a:rPr>
              <a:t>điểm</a:t>
            </a:r>
            <a:r>
              <a:rPr lang="en-US" sz="3600" dirty="0">
                <a:solidFill>
                  <a:schemeClr val="tx2">
                    <a:lumMod val="50000"/>
                  </a:schemeClr>
                </a:solidFill>
              </a:rPr>
              <a:t> </a:t>
            </a:r>
            <a:r>
              <a:rPr lang="en-US" sz="3600" dirty="0" err="1">
                <a:solidFill>
                  <a:schemeClr val="tx2">
                    <a:lumMod val="50000"/>
                  </a:schemeClr>
                </a:solidFill>
              </a:rPr>
              <a:t>của</a:t>
            </a:r>
            <a:r>
              <a:rPr lang="en-US" sz="3600" dirty="0">
                <a:solidFill>
                  <a:schemeClr val="tx2">
                    <a:lumMod val="50000"/>
                  </a:schemeClr>
                </a:solidFill>
              </a:rPr>
              <a:t> </a:t>
            </a:r>
            <a:r>
              <a:rPr lang="en-US" sz="3600" dirty="0" err="1">
                <a:solidFill>
                  <a:schemeClr val="tx2">
                    <a:lumMod val="50000"/>
                  </a:schemeClr>
                </a:solidFill>
              </a:rPr>
              <a:t>tắc</a:t>
            </a:r>
            <a:r>
              <a:rPr lang="en-US" sz="3600" dirty="0">
                <a:solidFill>
                  <a:schemeClr val="tx2">
                    <a:lumMod val="50000"/>
                  </a:schemeClr>
                </a:solidFill>
              </a:rPr>
              <a:t> </a:t>
            </a:r>
            <a:r>
              <a:rPr lang="en-US" sz="3600" dirty="0" err="1">
                <a:solidFill>
                  <a:schemeClr val="tx2">
                    <a:lumMod val="50000"/>
                  </a:schemeClr>
                </a:solidFill>
              </a:rPr>
              <a:t>kè</a:t>
            </a:r>
            <a:r>
              <a:rPr lang="en-US" sz="3600" dirty="0">
                <a:solidFill>
                  <a:schemeClr val="tx2">
                    <a:lumMod val="50000"/>
                  </a:schemeClr>
                </a:solidFill>
              </a:rPr>
              <a:t> </a:t>
            </a:r>
            <a:r>
              <a:rPr lang="en-US" sz="3600" dirty="0" err="1">
                <a:solidFill>
                  <a:schemeClr val="tx2">
                    <a:lumMod val="50000"/>
                  </a:schemeClr>
                </a:solidFill>
              </a:rPr>
              <a:t>hoa</a:t>
            </a:r>
            <a:br>
              <a:rPr lang="en-US" sz="3600" dirty="0">
                <a:solidFill>
                  <a:schemeClr val="tx2">
                    <a:lumMod val="50000"/>
                  </a:schemeClr>
                </a:solidFill>
              </a:rPr>
            </a:br>
            <a:endParaRPr lang="en-US" sz="3600" dirty="0">
              <a:solidFill>
                <a:schemeClr val="tx2">
                  <a:lumMod val="50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6798"/>
            <a:ext cx="4133334" cy="270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35" y="3927713"/>
            <a:ext cx="3962400" cy="255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414" b="5561"/>
          <a:stretch/>
        </p:blipFill>
        <p:spPr>
          <a:xfrm>
            <a:off x="4419600" y="3901208"/>
            <a:ext cx="4133334" cy="2581064"/>
          </a:xfrm>
          <a:prstGeom prst="rect">
            <a:avLst/>
          </a:prstGeom>
        </p:spPr>
      </p:pic>
    </p:spTree>
    <p:extLst>
      <p:ext uri="{BB962C8B-B14F-4D97-AF65-F5344CB8AC3E}">
        <p14:creationId xmlns:p14="http://schemas.microsoft.com/office/powerpoint/2010/main" val="29883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1782108"/>
            <a:ext cx="7467600" cy="4140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1600200" y="254504"/>
            <a:ext cx="5814120" cy="735578"/>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sp>
        <p:nvSpPr>
          <p:cNvPr id="6" name="TextBox 5"/>
          <p:cNvSpPr txBox="1"/>
          <p:nvPr/>
        </p:nvSpPr>
        <p:spPr>
          <a:xfrm>
            <a:off x="533400" y="1157463"/>
            <a:ext cx="4363316" cy="369332"/>
          </a:xfrm>
          <a:prstGeom prst="rect">
            <a:avLst/>
          </a:prstGeom>
          <a:noFill/>
        </p:spPr>
        <p:txBody>
          <a:bodyPr wrap="square" rtlCol="0">
            <a:spAutoFit/>
          </a:bodyPr>
          <a:lstStyle/>
          <a:p>
            <a:r>
              <a:rPr lang="en-US" b="1" dirty="0" err="1">
                <a:solidFill>
                  <a:srgbClr val="002060"/>
                </a:solidFill>
              </a:rPr>
              <a:t>Thân</a:t>
            </a:r>
            <a:r>
              <a:rPr lang="en-US" b="1" dirty="0">
                <a:solidFill>
                  <a:srgbClr val="002060"/>
                </a:solidFill>
              </a:rPr>
              <a:t>: </a:t>
            </a:r>
            <a:r>
              <a:rPr lang="en-US" b="1" dirty="0" err="1">
                <a:solidFill>
                  <a:srgbClr val="002060"/>
                </a:solidFill>
              </a:rPr>
              <a:t>hình</a:t>
            </a:r>
            <a:r>
              <a:rPr lang="en-US" b="1" dirty="0">
                <a:solidFill>
                  <a:srgbClr val="002060"/>
                </a:solidFill>
              </a:rPr>
              <a:t> </a:t>
            </a:r>
            <a:r>
              <a:rPr lang="en-US" b="1" dirty="0" err="1">
                <a:solidFill>
                  <a:srgbClr val="002060"/>
                </a:solidFill>
              </a:rPr>
              <a:t>chữ</a:t>
            </a:r>
            <a:r>
              <a:rPr lang="en-US" b="1" dirty="0">
                <a:solidFill>
                  <a:srgbClr val="002060"/>
                </a:solidFill>
              </a:rPr>
              <a:t> </a:t>
            </a:r>
            <a:r>
              <a:rPr lang="en-US" b="1" dirty="0" err="1">
                <a:solidFill>
                  <a:srgbClr val="002060"/>
                </a:solidFill>
              </a:rPr>
              <a:t>nhật</a:t>
            </a:r>
            <a:r>
              <a:rPr lang="en-US" b="1" dirty="0">
                <a:solidFill>
                  <a:srgbClr val="002060"/>
                </a:solidFill>
              </a:rPr>
              <a:t> </a:t>
            </a:r>
            <a:r>
              <a:rPr lang="en-US" b="1" dirty="0" err="1">
                <a:solidFill>
                  <a:srgbClr val="002060"/>
                </a:solidFill>
              </a:rPr>
              <a:t>trên</a:t>
            </a:r>
            <a:r>
              <a:rPr lang="en-US" b="1" dirty="0">
                <a:solidFill>
                  <a:srgbClr val="002060"/>
                </a:solidFill>
              </a:rPr>
              <a:t> </a:t>
            </a:r>
            <a:r>
              <a:rPr lang="en-US" b="1" dirty="0" err="1">
                <a:solidFill>
                  <a:srgbClr val="002060"/>
                </a:solidFill>
              </a:rPr>
              <a:t>thân</a:t>
            </a:r>
            <a:r>
              <a:rPr lang="en-US" b="1" dirty="0">
                <a:solidFill>
                  <a:srgbClr val="002060"/>
                </a:solidFill>
              </a:rPr>
              <a:t> </a:t>
            </a:r>
            <a:r>
              <a:rPr lang="en-US" b="1" dirty="0" err="1">
                <a:solidFill>
                  <a:srgbClr val="002060"/>
                </a:solidFill>
              </a:rPr>
              <a:t>có</a:t>
            </a:r>
            <a:r>
              <a:rPr lang="en-US" b="1" dirty="0">
                <a:solidFill>
                  <a:srgbClr val="002060"/>
                </a:solidFill>
              </a:rPr>
              <a:t> </a:t>
            </a:r>
            <a:r>
              <a:rPr lang="en-US" b="1" dirty="0" err="1">
                <a:solidFill>
                  <a:srgbClr val="002060"/>
                </a:solidFill>
              </a:rPr>
              <a:t>vây</a:t>
            </a:r>
            <a:endParaRPr lang="en-US" b="1" dirty="0">
              <a:solidFill>
                <a:srgbClr val="002060"/>
              </a:solidFill>
            </a:endParaRPr>
          </a:p>
        </p:txBody>
      </p:sp>
      <p:sp>
        <p:nvSpPr>
          <p:cNvPr id="8" name="TextBox 7"/>
          <p:cNvSpPr txBox="1"/>
          <p:nvPr/>
        </p:nvSpPr>
        <p:spPr>
          <a:xfrm>
            <a:off x="7020272" y="1412776"/>
            <a:ext cx="1972976" cy="369332"/>
          </a:xfrm>
          <a:prstGeom prst="rect">
            <a:avLst/>
          </a:prstGeom>
          <a:noFill/>
        </p:spPr>
        <p:txBody>
          <a:bodyPr wrap="none" rtlCol="0">
            <a:spAutoFit/>
          </a:bodyPr>
          <a:lstStyle/>
          <a:p>
            <a:r>
              <a:rPr lang="en-US" b="1" dirty="0" err="1">
                <a:solidFill>
                  <a:srgbClr val="00B050"/>
                </a:solidFill>
              </a:rPr>
              <a:t>Đầu</a:t>
            </a:r>
            <a:r>
              <a:rPr lang="en-US" b="1" dirty="0">
                <a:solidFill>
                  <a:srgbClr val="00B050"/>
                </a:solidFill>
              </a:rPr>
              <a:t> :</a:t>
            </a:r>
            <a:r>
              <a:rPr lang="en-US" b="1" dirty="0" err="1">
                <a:solidFill>
                  <a:srgbClr val="00B050"/>
                </a:solidFill>
              </a:rPr>
              <a:t>hình</a:t>
            </a:r>
            <a:r>
              <a:rPr lang="en-US" b="1" dirty="0">
                <a:solidFill>
                  <a:srgbClr val="00B050"/>
                </a:solidFill>
              </a:rPr>
              <a:t> tam </a:t>
            </a:r>
            <a:r>
              <a:rPr lang="en-US" b="1" dirty="0" err="1">
                <a:solidFill>
                  <a:srgbClr val="00B050"/>
                </a:solidFill>
              </a:rPr>
              <a:t>giác</a:t>
            </a:r>
            <a:endParaRPr lang="en-US" b="1" dirty="0">
              <a:solidFill>
                <a:srgbClr val="00B050"/>
              </a:solidFill>
            </a:endParaRPr>
          </a:p>
        </p:txBody>
      </p:sp>
      <p:sp>
        <p:nvSpPr>
          <p:cNvPr id="9" name="TextBox 8"/>
          <p:cNvSpPr txBox="1"/>
          <p:nvPr/>
        </p:nvSpPr>
        <p:spPr>
          <a:xfrm>
            <a:off x="827584" y="5877272"/>
            <a:ext cx="5075300" cy="646331"/>
          </a:xfrm>
          <a:prstGeom prst="rect">
            <a:avLst/>
          </a:prstGeom>
          <a:noFill/>
        </p:spPr>
        <p:txBody>
          <a:bodyPr wrap="none" rtlCol="0">
            <a:spAutoFit/>
          </a:bodyPr>
          <a:lstStyle/>
          <a:p>
            <a:r>
              <a:rPr lang="en-US" b="1" dirty="0" err="1">
                <a:solidFill>
                  <a:schemeClr val="tx2">
                    <a:lumMod val="50000"/>
                  </a:schemeClr>
                </a:solidFill>
              </a:rPr>
              <a:t>Đuôi</a:t>
            </a:r>
            <a:r>
              <a:rPr lang="en-US" b="1" dirty="0">
                <a:solidFill>
                  <a:schemeClr val="tx2">
                    <a:lumMod val="50000"/>
                  </a:schemeClr>
                </a:solidFill>
              </a:rPr>
              <a:t> : </a:t>
            </a:r>
            <a:r>
              <a:rPr lang="en-US" b="1" dirty="0" err="1">
                <a:solidFill>
                  <a:schemeClr val="tx2">
                    <a:lumMod val="50000"/>
                  </a:schemeClr>
                </a:solidFill>
              </a:rPr>
              <a:t>nhọn</a:t>
            </a:r>
            <a:r>
              <a:rPr lang="en-US" b="1" dirty="0">
                <a:solidFill>
                  <a:schemeClr val="tx2">
                    <a:lumMod val="50000"/>
                  </a:schemeClr>
                </a:solidFill>
              </a:rPr>
              <a:t>, </a:t>
            </a:r>
            <a:r>
              <a:rPr lang="en-US" b="1" dirty="0" err="1">
                <a:solidFill>
                  <a:schemeClr val="tx2">
                    <a:lumMod val="50000"/>
                  </a:schemeClr>
                </a:solidFill>
              </a:rPr>
              <a:t>nhỏ</a:t>
            </a:r>
            <a:r>
              <a:rPr lang="en-US" b="1" dirty="0">
                <a:solidFill>
                  <a:schemeClr val="tx2">
                    <a:lumMod val="50000"/>
                  </a:schemeClr>
                </a:solidFill>
              </a:rPr>
              <a:t> </a:t>
            </a:r>
            <a:r>
              <a:rPr lang="en-US" b="1" dirty="0" err="1">
                <a:solidFill>
                  <a:schemeClr val="tx2">
                    <a:lumMod val="50000"/>
                  </a:schemeClr>
                </a:solidFill>
              </a:rPr>
              <a:t>dần</a:t>
            </a:r>
            <a:r>
              <a:rPr lang="en-US" b="1" dirty="0">
                <a:solidFill>
                  <a:schemeClr val="tx2">
                    <a:lumMod val="50000"/>
                  </a:schemeClr>
                </a:solidFill>
              </a:rPr>
              <a:t> </a:t>
            </a:r>
            <a:r>
              <a:rPr lang="en-US" b="1" dirty="0" err="1">
                <a:solidFill>
                  <a:schemeClr val="tx2">
                    <a:lumMod val="50000"/>
                  </a:schemeClr>
                </a:solidFill>
              </a:rPr>
              <a:t>về</a:t>
            </a:r>
            <a:r>
              <a:rPr lang="en-US" b="1" dirty="0">
                <a:solidFill>
                  <a:schemeClr val="tx2">
                    <a:lumMod val="50000"/>
                  </a:schemeClr>
                </a:solidFill>
              </a:rPr>
              <a:t> </a:t>
            </a:r>
            <a:r>
              <a:rPr lang="en-US" b="1" dirty="0" err="1">
                <a:solidFill>
                  <a:schemeClr val="tx2">
                    <a:lumMod val="50000"/>
                  </a:schemeClr>
                </a:solidFill>
              </a:rPr>
              <a:t>cuối</a:t>
            </a:r>
            <a:r>
              <a:rPr lang="en-US" b="1" dirty="0">
                <a:solidFill>
                  <a:schemeClr val="tx2">
                    <a:lumMod val="50000"/>
                  </a:schemeClr>
                </a:solidFill>
              </a:rPr>
              <a:t>, </a:t>
            </a:r>
            <a:r>
              <a:rPr lang="en-US" b="1" dirty="0" err="1">
                <a:solidFill>
                  <a:schemeClr val="tx2">
                    <a:lumMod val="50000"/>
                  </a:schemeClr>
                </a:solidFill>
              </a:rPr>
              <a:t>thường</a:t>
            </a:r>
            <a:r>
              <a:rPr lang="en-US" b="1" dirty="0">
                <a:solidFill>
                  <a:schemeClr val="tx2">
                    <a:lumMod val="50000"/>
                  </a:schemeClr>
                </a:solidFill>
              </a:rPr>
              <a:t> </a:t>
            </a:r>
            <a:r>
              <a:rPr lang="en-US" b="1" dirty="0" err="1">
                <a:solidFill>
                  <a:schemeClr val="tx2">
                    <a:lumMod val="50000"/>
                  </a:schemeClr>
                </a:solidFill>
              </a:rPr>
              <a:t>cuộn</a:t>
            </a:r>
            <a:r>
              <a:rPr lang="en-US" b="1" dirty="0">
                <a:solidFill>
                  <a:schemeClr val="tx2">
                    <a:lumMod val="50000"/>
                  </a:schemeClr>
                </a:solidFill>
              </a:rPr>
              <a:t> </a:t>
            </a:r>
            <a:r>
              <a:rPr lang="en-US" b="1" dirty="0" err="1">
                <a:solidFill>
                  <a:schemeClr val="tx2">
                    <a:lumMod val="50000"/>
                  </a:schemeClr>
                </a:solidFill>
              </a:rPr>
              <a:t>tròn</a:t>
            </a:r>
            <a:r>
              <a:rPr lang="en-US" b="1" dirty="0">
                <a:solidFill>
                  <a:schemeClr val="tx2">
                    <a:lumMod val="50000"/>
                  </a:schemeClr>
                </a:solidFill>
              </a:rPr>
              <a:t> </a:t>
            </a:r>
            <a:r>
              <a:rPr lang="en-US" b="1" dirty="0" err="1">
                <a:solidFill>
                  <a:schemeClr val="tx2">
                    <a:lumMod val="50000"/>
                  </a:schemeClr>
                </a:solidFill>
              </a:rPr>
              <a:t>lại</a:t>
            </a:r>
            <a:r>
              <a:rPr lang="en-US" b="1" dirty="0">
                <a:solidFill>
                  <a:schemeClr val="tx2">
                    <a:lumMod val="50000"/>
                  </a:schemeClr>
                </a:solidFill>
              </a:rPr>
              <a:t> </a:t>
            </a:r>
          </a:p>
          <a:p>
            <a:r>
              <a:rPr lang="en-US" b="1" dirty="0">
                <a:solidFill>
                  <a:schemeClr val="tx2">
                    <a:lumMod val="50000"/>
                  </a:schemeClr>
                </a:solidFill>
              </a:rPr>
              <a:t>Theo </a:t>
            </a:r>
            <a:r>
              <a:rPr lang="en-US" b="1" dirty="0" err="1">
                <a:solidFill>
                  <a:schemeClr val="tx2">
                    <a:lumMod val="50000"/>
                  </a:schemeClr>
                </a:solidFill>
              </a:rPr>
              <a:t>dạng</a:t>
            </a:r>
            <a:r>
              <a:rPr lang="en-US" b="1" dirty="0">
                <a:solidFill>
                  <a:schemeClr val="tx2">
                    <a:lumMod val="50000"/>
                  </a:schemeClr>
                </a:solidFill>
              </a:rPr>
              <a:t> </a:t>
            </a:r>
            <a:r>
              <a:rPr lang="en-US" b="1" dirty="0" err="1">
                <a:solidFill>
                  <a:schemeClr val="tx2">
                    <a:lumMod val="50000"/>
                  </a:schemeClr>
                </a:solidFill>
              </a:rPr>
              <a:t>đồng</a:t>
            </a:r>
            <a:r>
              <a:rPr lang="en-US" b="1" dirty="0">
                <a:solidFill>
                  <a:schemeClr val="tx2">
                    <a:lumMod val="50000"/>
                  </a:schemeClr>
                </a:solidFill>
              </a:rPr>
              <a:t> </a:t>
            </a:r>
            <a:r>
              <a:rPr lang="en-US" b="1" dirty="0" err="1">
                <a:solidFill>
                  <a:schemeClr val="tx2">
                    <a:lumMod val="50000"/>
                  </a:schemeClr>
                </a:solidFill>
              </a:rPr>
              <a:t>tâm</a:t>
            </a:r>
            <a:endParaRPr lang="en-US" b="1" dirty="0">
              <a:solidFill>
                <a:schemeClr val="tx2">
                  <a:lumMod val="50000"/>
                </a:schemeClr>
              </a:solidFill>
            </a:endParaRPr>
          </a:p>
        </p:txBody>
      </p:sp>
      <p:sp>
        <p:nvSpPr>
          <p:cNvPr id="10" name="TextBox 9"/>
          <p:cNvSpPr txBox="1"/>
          <p:nvPr/>
        </p:nvSpPr>
        <p:spPr>
          <a:xfrm>
            <a:off x="6480212" y="5877272"/>
            <a:ext cx="2435188" cy="369332"/>
          </a:xfrm>
          <a:prstGeom prst="rect">
            <a:avLst/>
          </a:prstGeom>
          <a:noFill/>
        </p:spPr>
        <p:txBody>
          <a:bodyPr wrap="square" rtlCol="0">
            <a:spAutoFit/>
          </a:bodyPr>
          <a:lstStyle/>
          <a:p>
            <a:r>
              <a:rPr lang="en-US" b="1" dirty="0">
                <a:solidFill>
                  <a:srgbClr val="00B050"/>
                </a:solidFill>
              </a:rPr>
              <a:t>  </a:t>
            </a:r>
            <a:r>
              <a:rPr lang="en-US" b="1" dirty="0" err="1">
                <a:solidFill>
                  <a:srgbClr val="00B050"/>
                </a:solidFill>
              </a:rPr>
              <a:t>Chân</a:t>
            </a:r>
            <a:r>
              <a:rPr lang="en-US" b="1" dirty="0">
                <a:solidFill>
                  <a:srgbClr val="00B050"/>
                </a:solidFill>
              </a:rPr>
              <a:t>: </a:t>
            </a:r>
            <a:r>
              <a:rPr lang="en-US" b="1" dirty="0" err="1">
                <a:solidFill>
                  <a:srgbClr val="00B050"/>
                </a:solidFill>
              </a:rPr>
              <a:t>có</a:t>
            </a:r>
            <a:r>
              <a:rPr lang="en-US" b="1" dirty="0">
                <a:solidFill>
                  <a:srgbClr val="00B050"/>
                </a:solidFill>
              </a:rPr>
              <a:t> </a:t>
            </a:r>
            <a:r>
              <a:rPr lang="en-US" b="1" dirty="0" err="1">
                <a:solidFill>
                  <a:srgbClr val="00B050"/>
                </a:solidFill>
              </a:rPr>
              <a:t>giác</a:t>
            </a:r>
            <a:r>
              <a:rPr lang="en-US" b="1" dirty="0">
                <a:solidFill>
                  <a:srgbClr val="00B050"/>
                </a:solidFill>
              </a:rPr>
              <a:t> </a:t>
            </a:r>
            <a:r>
              <a:rPr lang="en-US" b="1" dirty="0" err="1">
                <a:solidFill>
                  <a:srgbClr val="00B050"/>
                </a:solidFill>
              </a:rPr>
              <a:t>bám</a:t>
            </a:r>
            <a:endParaRPr lang="en-US" b="1" dirty="0">
              <a:solidFill>
                <a:srgbClr val="00B050"/>
              </a:solidFill>
            </a:endParaRPr>
          </a:p>
        </p:txBody>
      </p:sp>
    </p:spTree>
    <p:extLst>
      <p:ext uri="{BB962C8B-B14F-4D97-AF65-F5344CB8AC3E}">
        <p14:creationId xmlns:p14="http://schemas.microsoft.com/office/powerpoint/2010/main" val="6068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0"/>
            <a:ext cx="7848600" cy="1066800"/>
          </a:xfrm>
        </p:spPr>
        <p:txBody>
          <a:bodyPr/>
          <a:lstStyle/>
          <a:p>
            <a:pPr marL="0" indent="0">
              <a:buNone/>
            </a:pPr>
            <a:r>
              <a:rPr lang="en-GB" altLang="en-US" sz="4800" b="1" dirty="0" err="1">
                <a:solidFill>
                  <a:srgbClr val="6C097D"/>
                </a:solidFill>
                <a:latin typeface="Times New Roman" panose="02020603050405020304" pitchFamily="18" charset="0"/>
                <a:cs typeface="Times New Roman" panose="02020603050405020304" pitchFamily="18" charset="0"/>
              </a:rPr>
              <a:t>Kiến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thạo</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hiến</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thức</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kĩ</a:t>
            </a:r>
            <a:r>
              <a:rPr lang="en-GB" altLang="en-US" sz="4800" b="1" dirty="0">
                <a:solidFill>
                  <a:srgbClr val="6C097D"/>
                </a:solidFill>
                <a:latin typeface="Times New Roman" panose="02020603050405020304" pitchFamily="18" charset="0"/>
                <a:cs typeface="Times New Roman" panose="02020603050405020304" pitchFamily="18" charset="0"/>
              </a:rPr>
              <a:t> </a:t>
            </a:r>
            <a:r>
              <a:rPr lang="en-GB" altLang="en-US" sz="4800" b="1" dirty="0" err="1">
                <a:solidFill>
                  <a:srgbClr val="6C097D"/>
                </a:solidFill>
                <a:latin typeface="Times New Roman" panose="02020603050405020304" pitchFamily="18" charset="0"/>
                <a:cs typeface="Times New Roman" panose="02020603050405020304" pitchFamily="18" charset="0"/>
              </a:rPr>
              <a:t>năng</a:t>
            </a:r>
            <a:endParaRPr lang="en-GB" altLang="en-US" sz="4800" b="1" dirty="0">
              <a:solidFill>
                <a:srgbClr val="6C097D"/>
              </a:solidFill>
              <a:latin typeface="Times New Roman" panose="02020603050405020304" pitchFamily="18" charset="0"/>
              <a:cs typeface="Times New Roman" panose="02020603050405020304" pitchFamily="18" charset="0"/>
            </a:endParaRPr>
          </a:p>
        </p:txBody>
      </p:sp>
      <p:sp>
        <p:nvSpPr>
          <p:cNvPr id="5" name="Sun 4"/>
          <p:cNvSpPr/>
          <p:nvPr/>
        </p:nvSpPr>
        <p:spPr>
          <a:xfrm>
            <a:off x="152400" y="0"/>
            <a:ext cx="1412875" cy="1219200"/>
          </a:xfrm>
          <a:prstGeom prst="sun">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GB" sz="1600" b="1" dirty="0">
                <a:latin typeface="Times New Roman" pitchFamily="18" charset="0"/>
                <a:cs typeface="Times New Roman" pitchFamily="18" charset="0"/>
              </a:rPr>
              <a:t>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93304"/>
            <a:ext cx="5633803" cy="5417673"/>
          </a:xfrm>
          <a:prstGeom prst="rect">
            <a:avLst/>
          </a:prstGeom>
        </p:spPr>
      </p:pic>
    </p:spTree>
    <p:extLst>
      <p:ext uri="{BB962C8B-B14F-4D97-AF65-F5344CB8AC3E}">
        <p14:creationId xmlns:p14="http://schemas.microsoft.com/office/powerpoint/2010/main" val="30047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324" t="13504" r="4313" b="8849"/>
          <a:stretch/>
        </p:blipFill>
        <p:spPr>
          <a:xfrm>
            <a:off x="381000" y="381000"/>
            <a:ext cx="8382000" cy="5410200"/>
          </a:xfrm>
          <a:prstGeom prst="rect">
            <a:avLst/>
          </a:prstGeom>
        </p:spPr>
      </p:pic>
      <p:sp>
        <p:nvSpPr>
          <p:cNvPr id="5" name="Rectangle 4"/>
          <p:cNvSpPr/>
          <p:nvPr/>
        </p:nvSpPr>
        <p:spPr>
          <a:xfrm>
            <a:off x="1447800" y="5486400"/>
            <a:ext cx="6400800" cy="954107"/>
          </a:xfrm>
          <a:prstGeom prst="rect">
            <a:avLst/>
          </a:prstGeom>
        </p:spPr>
        <p:txBody>
          <a:bodyPr wrap="square">
            <a:spAutoFit/>
          </a:bodyPr>
          <a:lstStyle/>
          <a:p>
            <a:pPr>
              <a:spcAft>
                <a:spcPts val="0"/>
              </a:spcAft>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kè</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5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650" t="9918" b="14039"/>
          <a:stretch/>
        </p:blipFill>
        <p:spPr>
          <a:xfrm>
            <a:off x="457200" y="381000"/>
            <a:ext cx="8458200" cy="5105399"/>
          </a:xfrm>
          <a:prstGeom prst="rect">
            <a:avLst/>
          </a:prstGeom>
        </p:spPr>
      </p:pic>
      <p:sp>
        <p:nvSpPr>
          <p:cNvPr id="5" name="Rectangle 4"/>
          <p:cNvSpPr/>
          <p:nvPr/>
        </p:nvSpPr>
        <p:spPr>
          <a:xfrm>
            <a:off x="914400" y="4495800"/>
            <a:ext cx="8362618" cy="1815882"/>
          </a:xfrm>
          <a:prstGeom prst="rect">
            <a:avLst/>
          </a:prstGeom>
        </p:spPr>
        <p:txBody>
          <a:bodyPr wrap="square">
            <a:spAutoFit/>
          </a:bodyPr>
          <a:lstStyle/>
          <a:p>
            <a:pPr>
              <a:spcAft>
                <a:spcPts val="0"/>
              </a:spcAft>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a:t>
            </a: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121"/>
          <a:stretch/>
        </p:blipFill>
        <p:spPr>
          <a:xfrm>
            <a:off x="304800" y="304800"/>
            <a:ext cx="8610599" cy="5181600"/>
          </a:xfrm>
          <a:prstGeom prst="rect">
            <a:avLst/>
          </a:prstGeom>
        </p:spPr>
      </p:pic>
      <p:sp>
        <p:nvSpPr>
          <p:cNvPr id="5" name="Rectangle 4"/>
          <p:cNvSpPr/>
          <p:nvPr/>
        </p:nvSpPr>
        <p:spPr>
          <a:xfrm>
            <a:off x="410618" y="4876800"/>
            <a:ext cx="8743618" cy="1661993"/>
          </a:xfrm>
          <a:prstGeom prst="rect">
            <a:avLst/>
          </a:prstGeom>
        </p:spPr>
        <p:txBody>
          <a:bodyPr wrap="square">
            <a:spAutoFit/>
          </a:bodyPr>
          <a:lstStyle/>
          <a:p>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a:t>
            </a:r>
          </a:p>
          <a:p>
            <a:pPr>
              <a:spcAft>
                <a:spcPts val="0"/>
              </a:spcAft>
            </a:pPr>
            <a:endParaRPr lang="en-US"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5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839200" cy="53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202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6&quot;&gt;&lt;/object&gt;&lt;object type=&quot;2&quot; unique_id=&quot;10057&quot;&gt;&lt;object type=&quot;3&quot; unique_id=&quot;10147&quot;&gt;&lt;property id=&quot;20148&quot; value=&quot;5&quot;/&gt;&lt;property id=&quot;20300&quot; value=&quot;Slide 10&quot;/&gt;&lt;property id=&quot;20307&quot; value=&quot;267&quot;/&gt;&lt;/object&gt;&lt;object type=&quot;3&quot; unique_id=&quot;10148&quot;&gt;&lt;property id=&quot;20148&quot; value=&quot;5&quot;/&gt;&lt;property id=&quot;20300&quot; value=&quot;Slide 12&quot;/&gt;&lt;property id=&quot;20307&quot; value=&quot;263&quot;/&gt;&lt;/object&gt;&lt;object type=&quot;3&quot; unique_id=&quot;10149&quot;&gt;&lt;property id=&quot;20148&quot; value=&quot;5&quot;/&gt;&lt;property id=&quot;20300&quot; value=&quot;Slide 16&quot;/&gt;&lt;property id=&quot;20307&quot; value=&quot;260&quot;/&gt;&lt;/object&gt;&lt;object type=&quot;3&quot; unique_id=&quot;10150&quot;&gt;&lt;property id=&quot;20148&quot; value=&quot;5&quot;/&gt;&lt;property id=&quot;20300&quot; value=&quot;Slide 17&quot;/&gt;&lt;property id=&quot;20307&quot; value=&quot;261&quot;/&gt;&lt;/object&gt;&lt;object type=&quot;3&quot; unique_id=&quot;10241&quot;&gt;&lt;property id=&quot;20148&quot; value=&quot;5&quot;/&gt;&lt;property id=&quot;20300&quot; value=&quot;Slide 20&quot;/&gt;&lt;property id=&quot;20307&quot; value=&quot;270&quot;/&gt;&lt;/object&gt;&lt;object type=&quot;3&quot; unique_id=&quot;10341&quot;&gt;&lt;property id=&quot;20148&quot; value=&quot;5&quot;/&gt;&lt;property id=&quot;20300&quot; value=&quot;Slide 8&quot;/&gt;&lt;property id=&quot;20307&quot; value=&quot;272&quot;/&gt;&lt;/object&gt;&lt;object type=&quot;3&quot; unique_id=&quot;10648&quot;&gt;&lt;property id=&quot;20148&quot; value=&quot;5&quot;/&gt;&lt;property id=&quot;20300&quot; value=&quot;Slide 13&quot;/&gt;&lt;property id=&quot;20307&quot; value=&quot;276&quot;/&gt;&lt;/object&gt;&lt;object type=&quot;3&quot; unique_id=&quot;10755&quot;&gt;&lt;property id=&quot;20148&quot; value=&quot;5&quot;/&gt;&lt;property id=&quot;20300&quot; value=&quot;Slide 5&quot;/&gt;&lt;property id=&quot;20307&quot; value=&quot;277&quot;/&gt;&lt;/object&gt;&lt;object type=&quot;3&quot; unique_id=&quot;10756&quot;&gt;&lt;property id=&quot;20148&quot; value=&quot;5&quot;/&gt;&lt;property id=&quot;20300&quot; value=&quot;Slide 18&quot;/&gt;&lt;property id=&quot;20307&quot; value=&quot;278&quot;/&gt;&lt;/object&gt;&lt;object type=&quot;3&quot; unique_id=&quot;10996&quot;&gt;&lt;property id=&quot;20148&quot; value=&quot;5&quot;/&gt;&lt;property id=&quot;20300&quot; value=&quot;Slide 15&quot;/&gt;&lt;property id=&quot;20307&quot; value=&quot;279&quot;/&gt;&lt;/object&gt;&lt;object type=&quot;3&quot; unique_id=&quot;11172&quot;&gt;&lt;property id=&quot;20148&quot; value=&quot;5&quot;/&gt;&lt;property id=&quot;20300&quot; value=&quot;Slide 21&quot;/&gt;&lt;property id=&quot;20307&quot; value=&quot;280&quot;/&gt;&lt;/object&gt;&lt;object type=&quot;3&quot; unique_id=&quot;11233&quot;&gt;&lt;property id=&quot;20148&quot; value=&quot;5&quot;/&gt;&lt;property id=&quot;20300&quot; value=&quot;Slide 14&quot;/&gt;&lt;property id=&quot;20307&quot; value=&quot;281&quot;/&gt;&lt;/object&gt;&lt;object type=&quot;3&quot; unique_id=&quot;11348&quot;&gt;&lt;property id=&quot;20148&quot; value=&quot;5&quot;/&gt;&lt;property id=&quot;20300&quot; value=&quot;Slide 1&quot;/&gt;&lt;property id=&quot;20307&quot; value=&quot;282&quot;/&gt;&lt;/object&gt;&lt;object type=&quot;3&quot; unique_id=&quot;12206&quot;&gt;&lt;property id=&quot;20148&quot; value=&quot;5&quot;/&gt;&lt;property id=&quot;20300&quot; value=&quot;Slide 37&quot;/&gt;&lt;property id=&quot;20307&quot; value=&quot;283&quot;/&gt;&lt;/object&gt;&lt;object type=&quot;3&quot; unique_id=&quot;12566&quot;&gt;&lt;property id=&quot;20148&quot; value=&quot;5&quot;/&gt;&lt;property id=&quot;20300&quot; value=&quot;Slide 2&quot;/&gt;&lt;property id=&quot;20307&quot; value=&quot;284&quot;/&gt;&lt;/object&gt;&lt;object type=&quot;3&quot; unique_id=&quot;12655&quot;&gt;&lt;property id=&quot;20148&quot; value=&quot;5&quot;/&gt;&lt;property id=&quot;20300&quot; value=&quot;Slide 3&quot;/&gt;&lt;property id=&quot;20307&quot; value=&quot;285&quot;/&gt;&lt;/object&gt;&lt;object type=&quot;3&quot; unique_id=&quot;12951&quot;&gt;&lt;property id=&quot;20148&quot; value=&quot;5&quot;/&gt;&lt;property id=&quot;20300&quot; value=&quot;Slide 4&quot;/&gt;&lt;property id=&quot;20307&quot; value=&quot;287&quot;/&gt;&lt;/object&gt;&lt;object type=&quot;3&quot; unique_id=&quot;12952&quot;&gt;&lt;property id=&quot;20148&quot; value=&quot;5&quot;/&gt;&lt;property id=&quot;20300&quot; value=&quot;Slide 7&quot;/&gt;&lt;property id=&quot;20307&quot; value=&quot;288&quot;/&gt;&lt;/object&gt;&lt;object type=&quot;3&quot; unique_id=&quot;13187&quot;&gt;&lt;property id=&quot;20148&quot; value=&quot;5&quot;/&gt;&lt;property id=&quot;20300&quot; value=&quot;Slide 9&quot;/&gt;&lt;property id=&quot;20307&quot; value=&quot;289&quot;/&gt;&lt;/object&gt;&lt;object type=&quot;3&quot; unique_id=&quot;13272&quot;&gt;&lt;property id=&quot;20148&quot; value=&quot;5&quot;/&gt;&lt;property id=&quot;20300&quot; value=&quot;Slide 11&quot;/&gt;&lt;property id=&quot;20307&quot; value=&quot;290&quot;/&gt;&lt;/object&gt;&lt;object type=&quot;3&quot; unique_id=&quot;13644&quot;&gt;&lt;property id=&quot;20148&quot; value=&quot;5&quot;/&gt;&lt;property id=&quot;20300&quot; value=&quot;Slide 6&quot;/&gt;&lt;property id=&quot;20307&quot; value=&quot;292&quot;/&gt;&lt;/object&gt;&lt;object type=&quot;3&quot; unique_id=&quot;13645&quot;&gt;&lt;property id=&quot;20148&quot; value=&quot;5&quot;/&gt;&lt;property id=&quot;20300&quot; value=&quot;Slide 23&quot;/&gt;&lt;property id=&quot;20307&quot; value=&quot;291&quot;/&gt;&lt;/object&gt;&lt;object type=&quot;3&quot; unique_id=&quot;13815&quot;&gt;&lt;property id=&quot;20148&quot; value=&quot;5&quot;/&gt;&lt;property id=&quot;20300&quot; value=&quot;Slide 19&quot;/&gt;&lt;property id=&quot;20307&quot; value=&quot;293&quot;/&gt;&lt;/object&gt;&lt;object type=&quot;3&quot; unique_id=&quot;13991&quot;&gt;&lt;property id=&quot;20148&quot; value=&quot;5&quot;/&gt;&lt;property id=&quot;20300&quot; value=&quot;Slide 22&quot;/&gt;&lt;property id=&quot;20307&quot; value=&quot;294&quot;/&gt;&lt;/object&gt;&lt;object type=&quot;3&quot; unique_id=&quot;14122&quot;&gt;&lt;property id=&quot;20148&quot; value=&quot;5&quot;/&gt;&lt;property id=&quot;20300&quot; value=&quot;Slide 24&quot;/&gt;&lt;property id=&quot;20307&quot; value=&quot;295&quot;/&gt;&lt;/object&gt;&lt;object type=&quot;3&quot; unique_id=&quot;14204&quot;&gt;&lt;property id=&quot;20148&quot; value=&quot;5&quot;/&gt;&lt;property id=&quot;20300&quot; value=&quot;Slide 26&quot;/&gt;&lt;property id=&quot;20307&quot; value=&quot;296&quot;/&gt;&lt;/object&gt;&lt;object type=&quot;3&quot; unique_id=&quot;14345&quot;&gt;&lt;property id=&quot;20148&quot; value=&quot;5&quot;/&gt;&lt;property id=&quot;20300&quot; value=&quot;Slide 25&quot;/&gt;&lt;property id=&quot;20307&quot; value=&quot;297&quot;/&gt;&lt;/object&gt;&lt;object type=&quot;3&quot; unique_id=&quot;14462&quot;&gt;&lt;property id=&quot;20148&quot; value=&quot;5&quot;/&gt;&lt;property id=&quot;20300&quot; value=&quot;Slide 27&quot;/&gt;&lt;property id=&quot;20307&quot; value=&quot;298&quot;/&gt;&lt;/object&gt;&lt;object type=&quot;3&quot; unique_id=&quot;14463&quot;&gt;&lt;property id=&quot;20148&quot; value=&quot;5&quot;/&gt;&lt;property id=&quot;20300&quot; value=&quot;Slide 28&quot;/&gt;&lt;property id=&quot;20307&quot; value=&quot;299&quot;/&gt;&lt;/object&gt;&lt;object type=&quot;3&quot; unique_id=&quot;14681&quot;&gt;&lt;property id=&quot;20148&quot; value=&quot;5&quot;/&gt;&lt;property id=&quot;20300&quot; value=&quot;Slide 29&quot;/&gt;&lt;property id=&quot;20307&quot; value=&quot;300&quot;/&gt;&lt;/object&gt;&lt;object type=&quot;3&quot; unique_id=&quot;14682&quot;&gt;&lt;property id=&quot;20148&quot; value=&quot;5&quot;/&gt;&lt;property id=&quot;20300&quot; value=&quot;Slide 30&quot;/&gt;&lt;property id=&quot;20307&quot; value=&quot;301&quot;/&gt;&lt;/object&gt;&lt;object type=&quot;3&quot; unique_id=&quot;14782&quot;&gt;&lt;property id=&quot;20148&quot; value=&quot;5&quot;/&gt;&lt;property id=&quot;20300&quot; value=&quot;Slide 31&quot;/&gt;&lt;property id=&quot;20307&quot; value=&quot;302&quot;/&gt;&lt;/object&gt;&lt;object type=&quot;3&quot; unique_id=&quot;14920&quot;&gt;&lt;property id=&quot;20148&quot; value=&quot;5&quot;/&gt;&lt;property id=&quot;20300&quot; value=&quot;Slide 32&quot;/&gt;&lt;property id=&quot;20307&quot; value=&quot;304&quot;/&gt;&lt;/object&gt;&lt;object type=&quot;3&quot; unique_id=&quot;15101&quot;&gt;&lt;property id=&quot;20148&quot; value=&quot;5&quot;/&gt;&lt;property id=&quot;20300&quot; value=&quot;Slide 33&quot;/&gt;&lt;property id=&quot;20307&quot; value=&quot;305&quot;/&gt;&lt;/object&gt;&lt;object type=&quot;3&quot; unique_id=&quot;15283&quot;&gt;&lt;property id=&quot;20148&quot; value=&quot;5&quot;/&gt;&lt;property id=&quot;20300&quot; value=&quot;Slide 34&quot;/&gt;&lt;property id=&quot;20307&quot; value=&quot;306&quot;/&gt;&lt;/object&gt;&lt;object type=&quot;3&quot; unique_id=&quot;15506&quot;&gt;&lt;property id=&quot;20148&quot; value=&quot;5&quot;/&gt;&lt;property id=&quot;20300&quot; value=&quot;Slide 35&quot;/&gt;&lt;property id=&quot;20307&quot; value=&quot;308&quot;/&gt;&lt;/object&gt;&lt;object type=&quot;3&quot; unique_id=&quot;15507&quot;&gt;&lt;property id=&quot;20148&quot; value=&quot;5&quot;/&gt;&lt;property id=&quot;20300&quot; value=&quot;Slide 36&quot;/&gt;&lt;property id=&quot;20307&quot; value=&quot;307&quot;/&gt;&lt;/objec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1206</TotalTime>
  <Words>333</Words>
  <Application>Microsoft Office PowerPoint</Application>
  <PresentationFormat>On-screen Show (4:3)</PresentationFormat>
  <Paragraphs>42</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.VnTime</vt:lpstr>
      <vt:lpstr>Calibri</vt:lpstr>
      <vt:lpstr>Georgia</vt:lpstr>
      <vt:lpstr>Times New Roman</vt:lpstr>
      <vt:lpstr>Trebuchet MS</vt:lpstr>
      <vt:lpstr>Slipstream</vt:lpstr>
      <vt:lpstr>PowerPoint Presentation</vt:lpstr>
      <vt:lpstr>HOẠT ĐỘNG 1:Khám Phá</vt:lpstr>
      <vt:lpstr>PowerPoint Presentation</vt:lpstr>
      <vt:lpstr>PowerPoint Presentation</vt:lpstr>
      <vt:lpstr>Kiến thạo hiến thức kĩ năng</vt:lpstr>
      <vt:lpstr>PowerPoint Presentation</vt:lpstr>
      <vt:lpstr>PowerPoint Presentation</vt:lpstr>
      <vt:lpstr>PowerPoint Presentation</vt:lpstr>
      <vt:lpstr>PowerPoint Presentation</vt:lpstr>
      <vt:lpstr>Luyện tập sáng tạo</vt:lpstr>
      <vt:lpstr>PowerPoint Presentation</vt:lpstr>
      <vt:lpstr>Luyện tập sáng tạo</vt:lpstr>
      <vt:lpstr>Vận dụng phát triển</vt:lpstr>
      <vt:lpstr>Phân tích đánh giá-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TVC</dc:creator>
  <cp:lastModifiedBy>Admin</cp:lastModifiedBy>
  <cp:revision>131</cp:revision>
  <dcterms:created xsi:type="dcterms:W3CDTF">2016-11-04T02:49:26Z</dcterms:created>
  <dcterms:modified xsi:type="dcterms:W3CDTF">2024-04-08T08:52:45Z</dcterms:modified>
</cp:coreProperties>
</file>