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4" r:id="rId4"/>
    <p:sldId id="275" r:id="rId5"/>
    <p:sldId id="276" r:id="rId6"/>
    <p:sldId id="277" r:id="rId7"/>
    <p:sldId id="278" r:id="rId8"/>
    <p:sldId id="280" r:id="rId9"/>
    <p:sldId id="281" r:id="rId10"/>
    <p:sldId id="270" r:id="rId11"/>
    <p:sldId id="259" r:id="rId12"/>
    <p:sldId id="271" r:id="rId13"/>
    <p:sldId id="282" r:id="rId14"/>
    <p:sldId id="273" r:id="rId15"/>
    <p:sldId id="26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DF8"/>
    <a:srgbClr val="FFBA75"/>
    <a:srgbClr val="F57913"/>
    <a:srgbClr val="FFC91D"/>
    <a:srgbClr val="D6A300"/>
    <a:srgbClr val="ED2F09"/>
    <a:srgbClr val="EF0B93"/>
    <a:srgbClr val="BEE395"/>
    <a:srgbClr val="FFB64B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6" autoAdjust="0"/>
    <p:restoredTop sz="92171" autoAdjust="0"/>
  </p:normalViewPr>
  <p:slideViewPr>
    <p:cSldViewPr>
      <p:cViewPr>
        <p:scale>
          <a:sx n="75" d="100"/>
          <a:sy n="75" d="100"/>
        </p:scale>
        <p:origin x="-606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Chơi</a:t>
            </a:r>
            <a:r>
              <a:rPr lang="en-US" baseline="0" smtClean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63D1E-E832-4C5A-AD39-EAFD20094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microsoft.com/office/2007/relationships/hdphoto" Target="../media/hdphoto8.wdp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9" Type="http://schemas.openxmlformats.org/officeDocument/2006/relationships/image" Target="../media/image24.png"/><Relationship Id="rId21" Type="http://schemas.openxmlformats.org/officeDocument/2006/relationships/image" Target="../media/image13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5.wdp"/><Relationship Id="rId33" Type="http://schemas.openxmlformats.org/officeDocument/2006/relationships/slide" Target="slide10.xml"/><Relationship Id="rId38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24" Type="http://schemas.openxmlformats.org/officeDocument/2006/relationships/image" Target="../media/image16.png"/><Relationship Id="rId32" Type="http://schemas.microsoft.com/office/2007/relationships/hdphoto" Target="../media/hdphoto7.wdp"/><Relationship Id="rId37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slide" Target="slide6.xml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slide" Target="slide4.xml"/><Relationship Id="rId19" Type="http://schemas.openxmlformats.org/officeDocument/2006/relationships/image" Target="../media/image11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microsoft.com/office/2007/relationships/hdphoto" Target="../media/hdphoto6.wdp"/><Relationship Id="rId30" Type="http://schemas.openxmlformats.org/officeDocument/2006/relationships/image" Target="../media/image19.png"/><Relationship Id="rId35" Type="http://schemas.openxmlformats.org/officeDocument/2006/relationships/slide" Target="slide9.xml"/><Relationship Id="rId8" Type="http://schemas.openxmlformats.org/officeDocument/2006/relationships/image" Target="../media/image5.pn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10" y="209550"/>
            <a:ext cx="503899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3355" y="323910"/>
            <a:ext cx="152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itchFamily="34" charset="0"/>
                <a:ea typeface="Aachen" pitchFamily="18" charset="0"/>
                <a:cs typeface="Arial" pitchFamily="34" charset="0"/>
              </a:rPr>
              <a:t>SGK/14</a:t>
            </a:r>
            <a:endParaRPr lang="en-US" sz="2000" b="1"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4"/>
          <a:stretch/>
        </p:blipFill>
        <p:spPr>
          <a:xfrm>
            <a:off x="82453" y="3515058"/>
            <a:ext cx="1652679" cy="1541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2" y="2816091"/>
            <a:ext cx="1047553" cy="11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464292"/>
            <a:ext cx="1008455" cy="100845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688" y="549446"/>
            <a:ext cx="715820" cy="8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" y="289833"/>
            <a:ext cx="1583193" cy="1187395"/>
          </a:xfrm>
          <a:prstGeom prst="rect">
            <a:avLst/>
          </a:prstGeom>
        </p:spPr>
      </p:pic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639766" y="-95250"/>
            <a:ext cx="1729591" cy="857250"/>
          </a:xfrm>
        </p:spPr>
        <p:txBody>
          <a:bodyPr>
            <a:noAutofit/>
          </a:bodyPr>
          <a:lstStyle/>
          <a:p>
            <a:pPr algn="just"/>
            <a:r>
              <a:rPr lang="en-US" sz="3200" smtClean="0">
                <a:latin typeface="Arial" pitchFamily="34" charset="0"/>
                <a:cs typeface="Arial" pitchFamily="34" charset="0"/>
              </a:rPr>
              <a:t>Số?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-8388" y="-1973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43368"/>
              </p:ext>
            </p:extLst>
          </p:nvPr>
        </p:nvGraphicFramePr>
        <p:xfrm>
          <a:off x="2438400" y="294374"/>
          <a:ext cx="64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endParaRPr lang="en-US" sz="24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07822" y="308094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40371" y="30784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76806" y="308976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20532" y="307342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9706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29614" y="3534588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6806" y="3532646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09774" y="3527064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97064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40372" y="3988232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76806" y="3986290"/>
            <a:ext cx="565265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335468" y="3993408"/>
            <a:ext cx="513877" cy="3854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13855" y="3522902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29614" y="352848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09245" y="3510254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2474" y="351083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27603" y="397515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45546" y="398870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00174" y="3987851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7257" y="3983123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8" y="2110666"/>
            <a:ext cx="1559145" cy="188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3" y="1678132"/>
            <a:ext cx="878485" cy="790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" y="3628341"/>
            <a:ext cx="1583193" cy="158319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029614" y="3051915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76900" y="3053809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26997" y="3060198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01587" y="3062160"/>
            <a:ext cx="533400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359357" y="-44220"/>
            <a:ext cx="62184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79700" y="262166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3 chục và 7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7431" y="3232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2100" y="1102738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5 chục và 0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07431" y="2006995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07431" y="1160794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25749" y="1959702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8 chục và 4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25749" y="2785443"/>
            <a:ext cx="57150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01080" y="28465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825749" y="3626015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01080" y="4530272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001080" y="3684071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819398" y="4482979"/>
            <a:ext cx="6248400" cy="725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      chục và        đơn vị.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29944" y="2765568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909708" y="360342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72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947528" y="4470300"/>
            <a:ext cx="754417" cy="748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589442" y="5672172"/>
            <a:ext cx="754417" cy="562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830742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035097" y="28617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830742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035097" y="36669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30742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035097" y="4472120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5800" y="150589"/>
            <a:ext cx="838200" cy="462172"/>
          </a:xfrm>
          <a:prstGeom prst="roundRect">
            <a:avLst/>
          </a:prstGeom>
          <a:solidFill>
            <a:srgbClr val="FFC91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7528" y="1067443"/>
            <a:ext cx="754417" cy="748083"/>
            <a:chOff x="240886" y="2113637"/>
            <a:chExt cx="754417" cy="748083"/>
          </a:xfrm>
        </p:grpSpPr>
        <p:sp>
          <p:nvSpPr>
            <p:cNvPr id="42" name="Rounded Rectangle 4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7528" y="235612"/>
            <a:ext cx="754417" cy="748083"/>
            <a:chOff x="240886" y="2113637"/>
            <a:chExt cx="754417" cy="748083"/>
          </a:xfrm>
        </p:grpSpPr>
        <p:sp>
          <p:nvSpPr>
            <p:cNvPr id="44" name="Rounded Rectangle 43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47722" y="1918490"/>
            <a:ext cx="754417" cy="748083"/>
            <a:chOff x="240886" y="2113637"/>
            <a:chExt cx="754417" cy="748083"/>
          </a:xfrm>
        </p:grpSpPr>
        <p:sp>
          <p:nvSpPr>
            <p:cNvPr id="47" name="Rounded Rectangle 46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83733" y="2773610"/>
            <a:ext cx="754417" cy="748083"/>
            <a:chOff x="240886" y="2113637"/>
            <a:chExt cx="754417" cy="748083"/>
          </a:xfrm>
        </p:grpSpPr>
        <p:sp>
          <p:nvSpPr>
            <p:cNvPr id="56" name="Rounded Rectangle 55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5847" y="2773610"/>
            <a:ext cx="754417" cy="748083"/>
            <a:chOff x="240886" y="2113637"/>
            <a:chExt cx="754417" cy="748083"/>
          </a:xfrm>
        </p:grpSpPr>
        <p:sp>
          <p:nvSpPr>
            <p:cNvPr id="59" name="Rounded Rectangle 58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780003" y="3586965"/>
            <a:ext cx="754417" cy="748083"/>
            <a:chOff x="240886" y="2113637"/>
            <a:chExt cx="754417" cy="748083"/>
          </a:xfrm>
        </p:grpSpPr>
        <p:sp>
          <p:nvSpPr>
            <p:cNvPr id="62" name="Rounded Rectangle 6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76583" y="3586964"/>
            <a:ext cx="754417" cy="748083"/>
            <a:chOff x="240886" y="2113637"/>
            <a:chExt cx="754417" cy="748083"/>
          </a:xfrm>
        </p:grpSpPr>
        <p:sp>
          <p:nvSpPr>
            <p:cNvPr id="65" name="Rounded Rectangle 64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783733" y="4390674"/>
            <a:ext cx="754417" cy="748083"/>
            <a:chOff x="240886" y="2113637"/>
            <a:chExt cx="754417" cy="748083"/>
          </a:xfrm>
        </p:grpSpPr>
        <p:sp>
          <p:nvSpPr>
            <p:cNvPr id="68" name="Rounded Rectangle 67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972576" y="4387642"/>
            <a:ext cx="754417" cy="748083"/>
            <a:chOff x="240886" y="2113637"/>
            <a:chExt cx="754417" cy="748083"/>
          </a:xfrm>
        </p:grpSpPr>
        <p:sp>
          <p:nvSpPr>
            <p:cNvPr id="71" name="Rounded Rectangle 70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2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VÀO RỪNG HOA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44450"/>
            <a:ext cx="8991600" cy="505762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182937" cy="85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52450"/>
            <a:ext cx="465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5403" y="44000"/>
            <a:ext cx="619126" cy="6191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iCiel Cadena" pitchFamily="50" charset="0"/>
                <a:cs typeface="Arial" pitchFamily="34" charset="0"/>
              </a:rPr>
              <a:t>TRÒ CHƠI</a:t>
            </a:r>
            <a:endParaRPr lang="en-US" sz="4800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1016" r="11357" b="5973"/>
          <a:stretch/>
        </p:blipFill>
        <p:spPr bwMode="auto">
          <a:xfrm>
            <a:off x="7391399" y="215901"/>
            <a:ext cx="12954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31" y="93663"/>
            <a:ext cx="12319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25797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8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320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-  Hoàn thành vở bài tập 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 sánh số 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có hai chữ số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16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57" y="3242873"/>
            <a:ext cx="1492504" cy="22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75" y="209550"/>
            <a:ext cx="5943600" cy="364478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95" y="2652034"/>
            <a:ext cx="2868209" cy="2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en Book Cartoon Vector Symbol Icon Design. Beautiful ...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4250933" y="2835863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34" y="3303491"/>
            <a:ext cx="345913" cy="3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50" y="2592583"/>
            <a:ext cx="549108" cy="3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87" y="2553300"/>
            <a:ext cx="1559273" cy="155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6857999" y="1428750"/>
            <a:ext cx="2146551" cy="37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10258"/>
            <a:ext cx="2073275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03300" y="654160"/>
            <a:ext cx="3325088" cy="894086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2881746" y="1406836"/>
            <a:ext cx="2466799" cy="7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1" y="2051959"/>
            <a:ext cx="26574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6515237" y="1605395"/>
            <a:ext cx="164963" cy="46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315996" y="1294455"/>
            <a:ext cx="286068" cy="8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24" y="2109031"/>
            <a:ext cx="350813" cy="7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Eraser SVG Vector, Eraser Clip art - SVG 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04" y="3022867"/>
            <a:ext cx="164741" cy="1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32" y="2480662"/>
            <a:ext cx="356917" cy="48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7" y="2522990"/>
            <a:ext cx="3146680" cy="2360009"/>
          </a:xfrm>
          <a:prstGeom prst="rect">
            <a:avLst/>
          </a:prstGeom>
        </p:spPr>
      </p:pic>
      <p:pic>
        <p:nvPicPr>
          <p:cNvPr id="1051" name="Picture 27" descr="doraemon | Matt Wyles Design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7486762" y="3400015"/>
            <a:ext cx="1440900" cy="17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2380717" y="4300710"/>
            <a:ext cx="470702" cy="4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99" y="2941248"/>
            <a:ext cx="744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96" y="1633073"/>
            <a:ext cx="76200" cy="44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8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1976 L 0.16111 -0.04938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còn thiếu trong dãy số trên là: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13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0" descr="Open Book Cartoon Vector Symbol Icon Design. Beautiful ..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8291683" y="52196"/>
            <a:ext cx="852317" cy="4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40296"/>
              </p:ext>
            </p:extLst>
          </p:nvPr>
        </p:nvGraphicFramePr>
        <p:xfrm>
          <a:off x="2590800" y="272560"/>
          <a:ext cx="3810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/>
                <a:gridCol w="952500"/>
                <a:gridCol w="952500"/>
                <a:gridCol w="9525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36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0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53" y="-24659"/>
            <a:ext cx="531082" cy="5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17500" y="133350"/>
            <a:ext cx="8222344" cy="167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 số sau: </a:t>
            </a:r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 là cách đọc số đúng?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500" y="23431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A. Mười năm 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500" y="332105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B. Mười lăm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500" y="4318000"/>
            <a:ext cx="8222344" cy="781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latin typeface="Arial" pitchFamily="34" charset="0"/>
                <a:cs typeface="Arial" pitchFamily="34" charset="0"/>
              </a:rPr>
              <a:t>C. Một năm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31" y="3346452"/>
            <a:ext cx="722093" cy="706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45" y="4343400"/>
            <a:ext cx="751113" cy="7221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11" y="2335761"/>
            <a:ext cx="751113" cy="7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Free School Things Clipart, Download Free Clip Art, Free Clip Ar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30" y="94258"/>
            <a:ext cx="770895" cy="52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17499" y="895350"/>
            <a:ext cx="8445501" cy="2362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53 gồm 5 chục và … đơn vị.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499" y="3505200"/>
            <a:ext cx="8445501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Đáp án: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77" y="-19050"/>
            <a:ext cx="610523" cy="61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17500" y="133350"/>
            <a:ext cx="8222344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48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4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0607" y="401955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17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410" y="152400"/>
            <a:ext cx="6876738" cy="2428774"/>
            <a:chOff x="389946" y="286211"/>
            <a:chExt cx="7636454" cy="2697095"/>
          </a:xfrm>
        </p:grpSpPr>
        <p:pic>
          <p:nvPicPr>
            <p:cNvPr id="19" name="Picture 1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46" y="286211"/>
              <a:ext cx="3176531" cy="2697095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087" y="121130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2" name="Picture 2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720" y="1211298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3" name="Picture 2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681" y="1204950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4" name="Picture 2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03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5" name="Picture 2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00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6" name="Picture 2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154" y="1835235"/>
              <a:ext cx="897855" cy="1133569"/>
            </a:xfrm>
            <a:prstGeom prst="rect">
              <a:avLst/>
            </a:prstGeom>
            <a:noFill/>
          </p:spPr>
        </p:pic>
        <p:pic>
          <p:nvPicPr>
            <p:cNvPr id="27" name="Picture 2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545" y="1835235"/>
              <a:ext cx="897855" cy="113356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396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raser SVG Vector, Eraser Clip art - SVG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634" y="69272"/>
            <a:ext cx="365412" cy="3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17500" y="133350"/>
            <a:ext cx="8222344" cy="312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Số?</a:t>
            </a:r>
          </a:p>
          <a:p>
            <a:pPr algn="just"/>
            <a:endParaRPr lang="en-US" sz="5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5400" b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500" y="3505200"/>
            <a:ext cx="8222344" cy="933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Đáp án: </a:t>
            </a:r>
            <a:r>
              <a:rPr lang="en-US" sz="54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3200" y="539750"/>
            <a:ext cx="3060700" cy="2413000"/>
            <a:chOff x="2743200" y="209550"/>
            <a:chExt cx="3060700" cy="2413000"/>
          </a:xfrm>
        </p:grpSpPr>
        <p:sp>
          <p:nvSpPr>
            <p:cNvPr id="3" name="Rounded Rectangle 2"/>
            <p:cNvSpPr/>
            <p:nvPr/>
          </p:nvSpPr>
          <p:spPr>
            <a:xfrm>
              <a:off x="2743200" y="17843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65700" y="1733550"/>
              <a:ext cx="838200" cy="838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Straight Connector 4"/>
            <p:cNvCxnSpPr>
              <a:endCxn id="3" idx="0"/>
            </p:cNvCxnSpPr>
            <p:nvPr/>
          </p:nvCxnSpPr>
          <p:spPr>
            <a:xfrm flipH="1">
              <a:off x="3162300" y="1123950"/>
              <a:ext cx="110490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0"/>
            </p:cNvCxnSpPr>
            <p:nvPr/>
          </p:nvCxnSpPr>
          <p:spPr>
            <a:xfrm flipH="1" flipV="1">
              <a:off x="4400550" y="1073150"/>
              <a:ext cx="984250" cy="6604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3873500" y="209550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58</a:t>
              </a:r>
              <a:endPara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4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Pad Clipart Spiral Notepad - Notebook Clipart , Transparent ..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14" y="13335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0550"/>
            <a:ext cx="523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344</Words>
  <Application>Microsoft Office PowerPoint</Application>
  <PresentationFormat>On-screen Show (16:9)</PresentationFormat>
  <Paragraphs>200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PC</cp:lastModifiedBy>
  <cp:revision>188</cp:revision>
  <dcterms:created xsi:type="dcterms:W3CDTF">2021-01-09T02:19:28Z</dcterms:created>
  <dcterms:modified xsi:type="dcterms:W3CDTF">2021-01-21T13:58:15Z</dcterms:modified>
</cp:coreProperties>
</file>