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76" r:id="rId9"/>
    <p:sldId id="269" r:id="rId10"/>
    <p:sldId id="285" r:id="rId11"/>
    <p:sldId id="262" r:id="rId12"/>
    <p:sldId id="283" r:id="rId13"/>
    <p:sldId id="270" r:id="rId14"/>
    <p:sldId id="263" r:id="rId15"/>
    <p:sldId id="273" r:id="rId16"/>
    <p:sldId id="278" r:id="rId17"/>
    <p:sldId id="279" r:id="rId18"/>
    <p:sldId id="286" r:id="rId19"/>
    <p:sldId id="287" r:id="rId20"/>
    <p:sldId id="288" r:id="rId21"/>
    <p:sldId id="289" r:id="rId22"/>
    <p:sldId id="290" r:id="rId23"/>
    <p:sldId id="291" r:id="rId24"/>
    <p:sldId id="292" r:id="rId25"/>
  </p:sldIdLst>
  <p:sldSz cx="18288000" cy="10287000"/>
  <p:notesSz cx="6858000" cy="9144000"/>
  <p:embeddedFontLst>
    <p:embeddedFont>
      <p:font typeface="VNI-Cooper"/>
      <p:bold r:id="rId26"/>
    </p:embeddedFont>
    <p:embeddedFont>
      <p:font typeface="Cambria" pitchFamily="18" charset="0"/>
      <p:regular r:id="rId27"/>
      <p:bold r:id="rId28"/>
      <p:italic r:id="rId29"/>
      <p:boldItalic r:id="rId30"/>
    </p:embeddedFont>
    <p:embeddedFont>
      <p:font typeface="Paytone One" charset="0"/>
      <p:regular r:id="rId31"/>
    </p:embeddedFont>
    <p:embeddedFont>
      <p:font typeface="Open Sans Light Bold" charset="0"/>
      <p:regular r:id="rId32"/>
    </p:embeddedFont>
    <p:embeddedFont>
      <p:font typeface="#9Slide05 Aphrodite Pro" charset="0"/>
      <p:regular r:id="rId33"/>
    </p:embeddedFont>
    <p:embeddedFont>
      <p:font typeface="微软雅黑" pitchFamily="34" charset="-122"/>
      <p:regular r:id="rId34"/>
    </p:embeddedFont>
    <p:embeddedFont>
      <p:font typeface="宋体" charset="-122"/>
      <p:regular r:id="rId35"/>
    </p:embeddedFont>
    <p:embeddedFont>
      <p:font typeface="#9Slide07 HoneyCream" charset="0"/>
      <p:regular r:id="rId36"/>
    </p:embeddedFont>
    <p:embeddedFont>
      <p:font typeface="#9Slide05 Bodega Script" charset="0"/>
      <p:regular r:id="rId37"/>
    </p:embeddedFont>
    <p:embeddedFont>
      <p:font typeface="Calibri" pitchFamily="34" charset="0"/>
      <p:regular r:id="rId38"/>
      <p:bold r:id="rId39"/>
      <p:italic r:id="rId40"/>
      <p:boldItalic r:id="rId41"/>
    </p:embeddedFont>
    <p:embeddedFont>
      <p:font typeface="Nunito ExtraLight" charset="0"/>
      <p:regular r:id="rId42"/>
      <p:italic r:id="rId43"/>
    </p:embeddedFont>
    <p:embeddedFont>
      <p:font typeface="SVN-Newton" charset="0"/>
      <p:regular r:id="rId44"/>
    </p:embeddedFont>
    <p:embeddedFont>
      <p:font typeface="UTM Aristote"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2064" y="-8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xmlns=""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xmlns=""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xmlns=""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xmlns=""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xmlns=""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xmlns=""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xmlns=""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xmlns=""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xmlns=""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hyperlink" Target="https://www.youtube.com/watch?v=Ft4HBVzhflc" TargetMode="Externa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xmlns=""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xmlns=""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a:t>
            </a:r>
            <a:r>
              <a:rPr lang="en-US" sz="5400" spc="443" dirty="0" smtClean="0">
                <a:solidFill>
                  <a:srgbClr val="D6D7DA"/>
                </a:solidFill>
                <a:latin typeface="Nunito ExtraLight" panose="00000300000000000000" pitchFamily="2" charset="0"/>
              </a:rPr>
              <a:t>HÓA VÀ </a:t>
            </a:r>
            <a:r>
              <a:rPr lang="vi-VN" sz="5400" spc="443" dirty="0" smtClean="0">
                <a:solidFill>
                  <a:srgbClr val="D6D7DA"/>
                </a:solidFill>
                <a:latin typeface="Nunito ExtraLight" panose="00000300000000000000" pitchFamily="2" charset="0"/>
              </a:rPr>
              <a:t>TRUYỀN THỐNG YÊU NƯỚC, CÁCH MẠNG </a:t>
            </a:r>
            <a:r>
              <a:rPr lang="en-US" sz="5400" spc="443" dirty="0" smtClean="0">
                <a:solidFill>
                  <a:srgbClr val="D6D7DA"/>
                </a:solidFill>
                <a:latin typeface="Nunito ExtraLight" panose="00000300000000000000" pitchFamily="2" charset="0"/>
              </a:rPr>
              <a:t>CỦA</a:t>
            </a:r>
            <a:endParaRPr lang="en-US" sz="5400" spc="443" dirty="0">
              <a:solidFill>
                <a:srgbClr val="D6D7DA"/>
              </a:solidFill>
              <a:latin typeface="Nunito ExtraLight" panose="00000300000000000000" pitchFamily="2"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smtClean="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smtClean="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smtClean="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L</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155" t="-11112" r="-2155" b="-12630"/>
            </a:stretch>
          </a:blipFill>
        </p:spPr>
      </p:sp>
      <p:sp>
        <p:nvSpPr>
          <p:cNvPr id="7" name="Rectangle 6"/>
          <p:cNvSpPr/>
          <p:nvPr/>
        </p:nvSpPr>
        <p:spPr>
          <a:xfrm>
            <a:off x="7239000" y="-419100"/>
            <a:ext cx="2923877" cy="369332"/>
          </a:xfrm>
          <a:prstGeom prst="rect">
            <a:avLst/>
          </a:prstGeom>
        </p:spPr>
        <p:txBody>
          <a:bodyPr wrap="none">
            <a:spAutoFit/>
          </a:bodyPr>
          <a:lstStyle/>
          <a:p>
            <a:r>
              <a:rPr lang="en-US" dirty="0" err="1">
                <a:hlinkClick r:id="rId5"/>
              </a:rPr>
              <a:t>Lễ</a:t>
            </a:r>
            <a:r>
              <a:rPr lang="en-US" dirty="0">
                <a:hlinkClick r:id="rId5"/>
              </a:rPr>
              <a:t> </a:t>
            </a:r>
            <a:r>
              <a:rPr lang="en-US" dirty="0" err="1">
                <a:hlinkClick r:id="rId5"/>
              </a:rPr>
              <a:t>hội</a:t>
            </a:r>
            <a:r>
              <a:rPr lang="en-US" dirty="0">
                <a:hlinkClick r:id="rId5"/>
              </a:rPr>
              <a:t> </a:t>
            </a:r>
            <a:r>
              <a:rPr lang="en-US" dirty="0" err="1">
                <a:hlinkClick r:id="rId5"/>
              </a:rPr>
              <a:t>đua</a:t>
            </a:r>
            <a:r>
              <a:rPr lang="en-US" dirty="0">
                <a:hlinkClick r:id="rId5"/>
              </a:rPr>
              <a:t> </a:t>
            </a:r>
            <a:r>
              <a:rPr lang="en-US" dirty="0" err="1">
                <a:hlinkClick r:id="rId5"/>
              </a:rPr>
              <a:t>voi</a:t>
            </a:r>
            <a:r>
              <a:rPr lang="en-US" dirty="0">
                <a:hlinkClick r:id="rId5"/>
              </a:rPr>
              <a:t> (youtube.com)</a:t>
            </a:r>
            <a:endParaRPr lang="en-US" dirty="0"/>
          </a:p>
        </p:txBody>
      </p:sp>
      <p:pic>
        <p:nvPicPr>
          <p:cNvPr id="8" name="Lễ hội đua voi">
            <a:hlinkClick r:id="" action="ppaction://media"/>
          </p:cNvPr>
          <p:cNvPicPr>
            <a:picLocks noChangeAspect="1"/>
          </p:cNvPicPr>
          <p:nvPr>
            <a:videoFile r:link="rId1"/>
            <p:extLst>
              <p:ext uri="{DAA4B4D4-6D71-4841-9C94-3DE7FCFB9230}">
                <p14:media xmlns:p14="http://schemas.microsoft.com/office/powerpoint/2010/main" r:embed="rId2">
                  <p14:trim end="18739.0666"/>
                </p14:media>
              </p:ext>
            </p:extLst>
          </p:nvPr>
        </p:nvPicPr>
        <p:blipFill>
          <a:blip r:embed="rId6"/>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smtClean="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xmlns=""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xmlns=""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xmlns=""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xmlns=""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xmlns=""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a:t>
            </a:r>
            <a:r>
              <a:rPr lang="vi-VN" sz="4800" dirty="0" smtClean="0">
                <a:solidFill>
                  <a:srgbClr val="C33363"/>
                </a:solidFill>
                <a:latin typeface="UTM Cooper Black" panose="02040603050506020204" pitchFamily="18" charset="0"/>
              </a:rPr>
              <a:t>: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smtClean="0">
                  <a:solidFill>
                    <a:srgbClr val="2A91A2"/>
                  </a:solidFill>
                  <a:latin typeface="UTM Aristote" panose="02040603050506020204" pitchFamily="18" charset="0"/>
                </a:rPr>
                <a:t>Nỉ</a:t>
              </a:r>
              <a:endParaRPr lang="vi-VN" altLang="en-US" sz="66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smtClean="0">
                  <a:solidFill>
                    <a:srgbClr val="F13B59"/>
                  </a:solidFill>
                  <a:latin typeface="UTM Aristote" panose="02040603050506020204" pitchFamily="18" charset="0"/>
                </a:rPr>
                <a:t>Kaki</a:t>
              </a:r>
              <a:endParaRPr lang="vi-VN" altLang="en-US" sz="72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smtClean="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smtClean="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a:t>
            </a:r>
            <a:r>
              <a:rPr lang="vi-VN" sz="4800" dirty="0" smtClean="0">
                <a:solidFill>
                  <a:srgbClr val="C33363"/>
                </a:solidFill>
                <a:latin typeface="UTM Cooper Black" panose="02040603050506020204" pitchFamily="18" charset="0"/>
              </a:rPr>
              <a:t>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smtClean="0">
                  <a:solidFill>
                    <a:srgbClr val="2A91A2"/>
                  </a:solidFill>
                  <a:latin typeface="UTM Aristote" panose="02040603050506020204" pitchFamily="18" charset="0"/>
                </a:rPr>
                <a:t>Tháng 12 âm lịch</a:t>
              </a:r>
              <a:endParaRPr lang="vi-VN" altLang="en-US" sz="54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smtClean="0">
                  <a:solidFill>
                    <a:srgbClr val="F13B59"/>
                  </a:solidFill>
                  <a:latin typeface="UTM Aristote" panose="02040603050506020204" pitchFamily="18" charset="0"/>
                </a:rPr>
                <a:t>Tháng 1 âm lịch</a:t>
              </a:r>
              <a:endParaRPr lang="vi-VN" altLang="en-US" sz="54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smtClean="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smtClean="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a:t>
            </a:r>
            <a:r>
              <a:rPr lang="vi-VN" sz="4800" dirty="0" smtClean="0">
                <a:solidFill>
                  <a:srgbClr val="C33363"/>
                </a:solidFill>
                <a:latin typeface="UTM Cooper Black" panose="02040603050506020204" pitchFamily="18" charset="0"/>
              </a:rPr>
              <a:t>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smtClean="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smtClean="0">
                  <a:solidFill>
                    <a:srgbClr val="FEF3EA"/>
                  </a:solidFill>
                  <a:latin typeface="Paytone One"/>
                </a:rPr>
                <a:t>Ở VÀ </a:t>
              </a:r>
            </a:p>
            <a:p>
              <a:pPr algn="ctr">
                <a:lnSpc>
                  <a:spcPts val="10170"/>
                </a:lnSpc>
              </a:pPr>
              <a:r>
                <a:rPr lang="vi-VN" sz="7823" dirty="0" smtClean="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smtClean="0">
                  <a:solidFill>
                    <a:srgbClr val="806753"/>
                  </a:solidFill>
                  <a:latin typeface="Paytone One"/>
                </a:rPr>
                <a:t>1 VÀ HÌNH 2</a:t>
              </a:r>
              <a:r>
                <a:rPr lang="en-US" sz="3000" spc="120" dirty="0" smtClean="0">
                  <a:solidFill>
                    <a:srgbClr val="806753"/>
                  </a:solidFill>
                  <a:latin typeface="Paytone One"/>
                </a:rPr>
                <a:t>, </a:t>
              </a:r>
              <a:r>
                <a:rPr lang="en-US" sz="3000" spc="120" dirty="0">
                  <a:solidFill>
                    <a:srgbClr val="806753"/>
                  </a:solidFill>
                  <a:latin typeface="Paytone One"/>
                </a:rPr>
                <a:t>EM HÃY MÔ TẢ </a:t>
              </a:r>
              <a:r>
                <a:rPr lang="vi-VN" sz="3000" spc="120" dirty="0" smtClean="0">
                  <a:solidFill>
                    <a:srgbClr val="806753"/>
                  </a:solidFill>
                  <a:latin typeface="Paytone One"/>
                </a:rPr>
                <a:t>NHÀ Ở VÙNG </a:t>
              </a:r>
              <a:r>
                <a:rPr lang="en-US" sz="3000" spc="120" dirty="0" smtClean="0">
                  <a:solidFill>
                    <a:srgbClr val="806753"/>
                  </a:solidFill>
                  <a:latin typeface="Paytone One"/>
                </a:rPr>
                <a:t>TÂY </a:t>
              </a:r>
              <a:r>
                <a:rPr lang="en-US" sz="3000" spc="120" dirty="0">
                  <a:solidFill>
                    <a:srgbClr val="806753"/>
                  </a:solidFill>
                  <a:latin typeface="Paytone One"/>
                </a:rPr>
                <a:t>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smtClean="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smtClean="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smtClean="0">
                <a:solidFill>
                  <a:schemeClr val="bg1"/>
                </a:solidFill>
                <a:latin typeface="Calibri" panose="020F0502020204030204" pitchFamily="34" charset="0"/>
                <a:cs typeface="Calibri" panose="020F0502020204030204" pitchFamily="34" charset="0"/>
              </a:rPr>
              <a:t>Nhà dài </a:t>
            </a:r>
            <a:r>
              <a:rPr lang="vi-VN" sz="3400" dirty="0">
                <a:solidFill>
                  <a:schemeClr val="bg1"/>
                </a:solidFill>
                <a:latin typeface="Calibri" panose="020F0502020204030204" pitchFamily="34" charset="0"/>
                <a:cs typeface="Calibri" panose="020F0502020204030204" pitchFamily="34" charset="0"/>
              </a:rPr>
              <a:t>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595</Words>
  <Application>Microsoft Office PowerPoint</Application>
  <PresentationFormat>Custom</PresentationFormat>
  <Paragraphs>54</Paragraphs>
  <Slides>23</Slides>
  <Notes>0</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23</vt:i4>
      </vt:variant>
    </vt:vector>
  </HeadingPairs>
  <TitlesOfParts>
    <vt:vector size="48" baseType="lpstr">
      <vt:lpstr>Arial</vt:lpstr>
      <vt:lpstr>VNI-Cooper</vt:lpstr>
      <vt:lpstr>Cambria</vt:lpstr>
      <vt:lpstr>Paytone One Bold</vt:lpstr>
      <vt:lpstr>Paytone One</vt:lpstr>
      <vt:lpstr>Open Sans Light Bold</vt:lpstr>
      <vt:lpstr>#9Slide05 Aphrodite Pro</vt:lpstr>
      <vt:lpstr>#9Slide06 SVNClementine</vt:lpstr>
      <vt:lpstr>华康方圆体W7(P)</vt:lpstr>
      <vt:lpstr>微软雅黑</vt:lpstr>
      <vt:lpstr>UTM Cooper Black</vt:lpstr>
      <vt:lpstr>Catamaran</vt:lpstr>
      <vt:lpstr>Handlee</vt:lpstr>
      <vt:lpstr>Baloo 2</vt:lpstr>
      <vt:lpstr>Times New Roman</vt:lpstr>
      <vt:lpstr>宋体</vt:lpstr>
      <vt:lpstr>#9Slide07 HoneyCream</vt:lpstr>
      <vt:lpstr>#9Slide05 Bodega Script</vt:lpstr>
      <vt:lpstr>Calibri</vt:lpstr>
      <vt:lpstr>Spartan</vt:lpstr>
      <vt:lpstr>Nunito ExtraLight</vt:lpstr>
      <vt:lpstr>SVN-Newton</vt:lpstr>
      <vt:lpstr>UTM Aristote</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Techsi.vn</cp:lastModifiedBy>
  <cp:revision>26</cp:revision>
  <dcterms:created xsi:type="dcterms:W3CDTF">2006-08-16T00:00:00Z</dcterms:created>
  <dcterms:modified xsi:type="dcterms:W3CDTF">2024-03-05T02:17:21Z</dcterms:modified>
  <dc:identifier>DAF9gNw6Zcg</dc:identifier>
</cp:coreProperties>
</file>