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15"/>
  </p:notesMasterIdLst>
  <p:sldIdLst>
    <p:sldId id="257" r:id="rId2"/>
    <p:sldId id="288" r:id="rId3"/>
    <p:sldId id="284" r:id="rId4"/>
    <p:sldId id="273" r:id="rId5"/>
    <p:sldId id="285" r:id="rId6"/>
    <p:sldId id="289" r:id="rId7"/>
    <p:sldId id="286" r:id="rId8"/>
    <p:sldId id="290" r:id="rId9"/>
    <p:sldId id="287" r:id="rId10"/>
    <p:sldId id="271" r:id="rId11"/>
    <p:sldId id="291" r:id="rId12"/>
    <p:sldId id="275" r:id="rId13"/>
    <p:sldId id="277" r:id="rId1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480" y="-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AF3F4-BFD4-4236-A43D-5D4773B414D8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7F0FD0-F58F-4847-A66B-BB5A8BC09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68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9214CC-CB83-40A5-B609-837B609AF8D1}" type="datetimeFigureOut">
              <a:rPr lang="en-US" smtClean="0"/>
              <a:pPr>
                <a:defRPr/>
              </a:pPr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>
              <a:defRPr/>
            </a:pPr>
            <a:fld id="{2C2C1BD6-877C-47CC-A134-29DC3E399EE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978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A575F6-B977-49C1-B54C-40415BF2786E}" type="datetimeFigureOut">
              <a:rPr lang="en-US" smtClean="0"/>
              <a:pPr>
                <a:defRPr/>
              </a:pPr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E922FD81-632E-48D8-A7B2-3DE2A8EDA6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677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A575F6-B977-49C1-B54C-40415BF2786E}" type="datetimeFigureOut">
              <a:rPr lang="en-US" smtClean="0"/>
              <a:pPr>
                <a:defRPr/>
              </a:pPr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E922FD81-632E-48D8-A7B2-3DE2A8EDA6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65927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A575F6-B977-49C1-B54C-40415BF2786E}" type="datetimeFigureOut">
              <a:rPr lang="en-US" smtClean="0"/>
              <a:pPr>
                <a:defRPr/>
              </a:pPr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E922FD81-632E-48D8-A7B2-3DE2A8EDA6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360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A575F6-B977-49C1-B54C-40415BF2786E}" type="datetimeFigureOut">
              <a:rPr lang="en-US" smtClean="0"/>
              <a:pPr>
                <a:defRPr/>
              </a:pPr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E922FD81-632E-48D8-A7B2-3DE2A8EDA6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7309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A575F6-B977-49C1-B54C-40415BF2786E}" type="datetimeFigureOut">
              <a:rPr lang="en-US" smtClean="0"/>
              <a:pPr>
                <a:defRPr/>
              </a:pPr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E922FD81-632E-48D8-A7B2-3DE2A8EDA6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57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07D6B1-4AB7-4AAE-A6F4-0C8F0B133D2B}" type="datetimeFigureOut">
              <a:rPr lang="en-US" smtClean="0"/>
              <a:pPr>
                <a:defRPr/>
              </a:pPr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E57BBE-56D1-4EC3-9714-86663E53E32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10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2B9000-1468-4D11-83B2-CEA9CF35C9D4}" type="datetimeFigureOut">
              <a:rPr lang="en-US" smtClean="0"/>
              <a:pPr>
                <a:defRPr/>
              </a:pPr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D431FD-E97E-478B-8292-2C76605C5B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05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78FC27-82B3-4AC7-A19F-234B8D934177}" type="datetimeFigureOut">
              <a:rPr lang="en-US" smtClean="0"/>
              <a:pPr>
                <a:defRPr/>
              </a:pPr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E5765F-D3F8-4CAD-95E0-453F8DAAF2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80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4FEBCA-F09C-485E-9D9E-6D5FB023952B}" type="datetimeFigureOut">
              <a:rPr lang="en-US" smtClean="0"/>
              <a:pPr>
                <a:defRPr/>
              </a:pPr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93AAA155-DFA7-4566-B776-59BF566DD7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89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CBBA2F-0B25-4654-A416-AFDEC84B35F9}" type="datetimeFigureOut">
              <a:rPr lang="en-US" smtClean="0"/>
              <a:pPr>
                <a:defRPr/>
              </a:pPr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5218B646-9991-4F39-82FC-675A5163A8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48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3A9BBB-EEBB-4585-8BF2-1FC936E2B1B6}" type="datetimeFigureOut">
              <a:rPr lang="en-US" smtClean="0"/>
              <a:pPr>
                <a:defRPr/>
              </a:pPr>
              <a:t>11/21/2022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9E13E0FE-ADA4-49E5-94F0-D6D37635604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74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F4DB43-A327-4C3D-B912-36D3B67CCEC9}" type="datetimeFigureOut">
              <a:rPr lang="en-US" smtClean="0"/>
              <a:pPr>
                <a:defRPr/>
              </a:pPr>
              <a:t>11/21/2022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C47C4F-8C63-461F-86E6-3173E0F21C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875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79C8FD-794B-4E06-B03C-C65FDD69F3A9}" type="datetimeFigureOut">
              <a:rPr lang="en-US" smtClean="0"/>
              <a:pPr>
                <a:defRPr/>
              </a:pPr>
              <a:t>11/21/2022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2E2B66-E943-4D96-849A-629D52D04EF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659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D5D3D-FE36-4701-AC0D-8F29D8112278}" type="datetimeFigureOut">
              <a:rPr lang="en-US" smtClean="0"/>
              <a:pPr>
                <a:defRPr/>
              </a:pPr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43C5F4-4D1B-4FB0-9939-B2EE6D7742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50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6EEB82-73BF-42AE-9987-9B1B4B758A26}" type="datetimeFigureOut">
              <a:rPr lang="en-US" smtClean="0"/>
              <a:pPr>
                <a:defRPr/>
              </a:pPr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5D3AE431-FBFE-4B9E-AF2D-A21BA85E048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310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BA575F6-B977-49C1-B54C-40415BF2786E}" type="datetimeFigureOut">
              <a:rPr lang="en-US" smtClean="0"/>
              <a:pPr>
                <a:defRPr/>
              </a:pPr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E922FD81-632E-48D8-A7B2-3DE2A8EDA6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3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0.m4a"/><Relationship Id="rId7" Type="http://schemas.openxmlformats.org/officeDocument/2006/relationships/image" Target="../media/image11.png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2.m4a"/><Relationship Id="rId7" Type="http://schemas.openxmlformats.org/officeDocument/2006/relationships/image" Target="../media/image16.png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31818" y="5247382"/>
            <a:ext cx="8610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1: ĐỘNG TÁC VƯƠN THỞ VÀ ĐỘNG TÁC TAY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2057400" y="1053428"/>
            <a:ext cx="8361217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THỂ DỤC PHÁT TRIỂN CHUNG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>
                <a:latin typeface="Times New Roman" pitchFamily="18" charset="0"/>
                <a:cs typeface="Times New Roman" pitchFamily="18" charset="0"/>
              </a:rPr>
            </a:br>
            <a:r>
              <a:rPr lang="en-US" sz="6000" dirty="0"/>
              <a:t/>
            </a:r>
            <a:br>
              <a:rPr lang="en-US" sz="6000" dirty="0"/>
            </a:br>
            <a:r>
              <a:rPr lang="en-US" sz="2800" b="1" dirty="0" smtClean="0">
                <a:solidFill>
                  <a:srgbClr val="C00000"/>
                </a:solidFill>
              </a:rPr>
              <a:t>GV: </a:t>
            </a:r>
            <a:r>
              <a:rPr lang="en-US" sz="2800" b="1" dirty="0" err="1" smtClean="0">
                <a:solidFill>
                  <a:srgbClr val="C00000"/>
                </a:solidFill>
              </a:rPr>
              <a:t>Nguyễn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Thị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Hồng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xmlns="" id="{F08ADA92-E414-4F34-A415-89FE7AE145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05200" y="38100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 TIỂU HỌC SÀI ĐỒNG</a:t>
            </a:r>
          </a:p>
          <a:p>
            <a:pPr algn="ctr"/>
            <a:endParaRPr 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675"/>
    </mc:Choice>
    <mc:Fallback xmlns="">
      <p:transition advTm="20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8229600" cy="68580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3: LUYỆN TẬP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914400"/>
            <a:ext cx="2667000" cy="3886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3800" y="914400"/>
            <a:ext cx="3124200" cy="3886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1000" y="879764"/>
            <a:ext cx="3039086" cy="38862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FC882D94-A96F-4BD5-A15D-0FB0DC22AD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118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42"/>
    </mc:Choice>
    <mc:Fallback xmlns="">
      <p:transition spd="slow" advTm="22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0"/>
            <a:ext cx="10209212" cy="19050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 </a:t>
            </a:r>
            <a:b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Tung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rổ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438400" y="1752600"/>
            <a:ext cx="7924800" cy="44196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7D6848F3-A7D6-45D4-921F-2C49546481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8600" y="6180161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749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37"/>
    </mc:Choice>
    <mc:Fallback xmlns="">
      <p:transition spd="slow" advTm="53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10820400" cy="6705600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 ĐỘNG 4: </a:t>
            </a:r>
            <a:b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VẬN DỤNG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vươn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</a:t>
            </a:r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3600" y="2971800"/>
            <a:ext cx="2133600" cy="365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0" y="2895601"/>
            <a:ext cx="2133600" cy="37338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990600" y="2743200"/>
            <a:ext cx="3810000" cy="3886200"/>
          </a:xfrm>
          <a:prstGeom prst="round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7BAE2544-13C0-47EF-A4EF-E5975475E6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167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50"/>
    </mc:Choice>
    <mc:Fallback xmlns="">
      <p:transition spd="slow" advTm="41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5012" y="0"/>
            <a:ext cx="82296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DẶN DÒ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143000" y="838200"/>
            <a:ext cx="909161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HỌC TIẾT SAU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BÀI 2: ĐỘNG TÁC CHÂN</a:t>
            </a:r>
          </a:p>
          <a:p>
            <a:endParaRPr lang="en-US" sz="3600" b="1" dirty="0">
              <a:solidFill>
                <a:srgbClr val="C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endParaRPr lang="en-US" sz="3600" b="1" dirty="0">
              <a:solidFill>
                <a:srgbClr val="C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endParaRPr lang="en-US" sz="3600" b="1" dirty="0">
              <a:solidFill>
                <a:srgbClr val="C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TẠM BIỆT CÁC EM VÀ HẸN GẶP LẠI CÁC EM VÀO TIẾT HỌC SAU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06A6E178-AB5E-4015-A27C-4009EEDB99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619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35"/>
    </mc:Choice>
    <mc:Fallback xmlns="">
      <p:transition spd="slow" advTm="21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-76200"/>
            <a:ext cx="11811000" cy="9906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HOẠT ĐỘNG 1: KHỞI ĐỘNG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VIDEO HƯỚNG DẪN KHỞI ĐỘNG</a:t>
            </a:r>
            <a:endParaRPr lang="en-US" sz="3200" dirty="0"/>
          </a:p>
        </p:txBody>
      </p:sp>
      <p:pic>
        <p:nvPicPr>
          <p:cNvPr id="5" name="1560770111472428787 (1)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143000"/>
            <a:ext cx="10666413" cy="5638800"/>
          </a:xfr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42402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6002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  <a:b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endParaRPr lang="en-US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2438400" y="0"/>
            <a:ext cx="822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sz="6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1752600"/>
            <a:ext cx="9448800" cy="44958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EC64D471-53F1-4000-91B1-4AE6E723AA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869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32"/>
    </mc:Choice>
    <mc:Fallback xmlns="">
      <p:transition spd="slow" advTm="41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209800"/>
            <a:ext cx="9448800" cy="2667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 ĐỘNG 2: </a:t>
            </a:r>
            <a:b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 THÀNH KIẾN THỨC MỚI</a:t>
            </a:r>
            <a:b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ĐỘNG TÁC VƯƠN THỞ VÀ ĐỘNG TÁC TAY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73ADDF27-7CC2-439C-970D-BDF160CAFB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3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2"/>
    </mc:Choice>
    <mc:Fallback xmlns="">
      <p:transition spd="slow" advTm="8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5638800" cy="6096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TÁC VƯƠN THỞ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0"/>
            <a:ext cx="6705600" cy="6858000"/>
          </a:xfrm>
        </p:spPr>
        <p:txBody>
          <a:bodyPr>
            <a:noAutofit/>
          </a:bodyPr>
          <a:lstStyle/>
          <a:p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TTCB: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ngửa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5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5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600200"/>
            <a:ext cx="5486400" cy="406638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DE77790B-11F0-4068-9C91-BAFBFD7B31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460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74"/>
    </mc:Choice>
    <mc:Fallback xmlns="">
      <p:transition spd="slow" advTm="45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4724400" cy="74749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TÁC VƯƠN THỞ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8600"/>
            <a:ext cx="6019799" cy="6629400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dang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ngửa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ngửa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TTCB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5,6,7,8: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1,2,3,4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477870" y="1295400"/>
            <a:ext cx="5659694" cy="4038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BBC81FAD-B909-4D39-8C1E-641706E451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226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00"/>
    </mc:Choice>
    <mc:Fallback xmlns="">
      <p:transition spd="slow" advTm="33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1" y="228600"/>
            <a:ext cx="3429000" cy="5334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TÁC TAY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399" y="0"/>
            <a:ext cx="6324601" cy="6858000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TTCB: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4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dang </a:t>
            </a:r>
            <a:r>
              <a:rPr lang="en-US" sz="4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ngửa</a:t>
            </a:r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ngửa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524000"/>
            <a:ext cx="5867400" cy="42672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DF7C889F-AA42-4276-9041-8DB9E94E1E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894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63"/>
    </mc:Choice>
    <mc:Fallback xmlns="">
      <p:transition spd="slow" advTm="22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0"/>
            <a:ext cx="5105400" cy="6096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TÁC TAY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1" y="457200"/>
            <a:ext cx="6097589" cy="6400800"/>
          </a:xfrm>
        </p:spPr>
        <p:txBody>
          <a:bodyPr>
            <a:normAutofit fontScale="85000" lnSpcReduction="20000"/>
          </a:bodyPr>
          <a:lstStyle/>
          <a:p>
            <a:r>
              <a:rPr lang="en-US" sz="5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5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5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5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5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5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5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5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5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5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5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sấp</a:t>
            </a:r>
            <a:r>
              <a:rPr lang="en-US" sz="5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5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5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5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5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5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5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5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TTCB.</a:t>
            </a:r>
          </a:p>
          <a:p>
            <a:r>
              <a:rPr lang="en-US" sz="5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5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5,6,7,8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1,2,3,4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5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91" y="1524000"/>
            <a:ext cx="6287809" cy="4572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8A96C0E7-C809-44A0-847E-3A2F8AFBD3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768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55"/>
    </mc:Choice>
    <mc:Fallback xmlns="">
      <p:transition spd="slow" advTm="34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0"/>
            <a:ext cx="8911687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VIDEO HƯỚNG DẪN TẬP ĐỘNG TÁC VƯƠN THỞ VÀ ĐỘNG TÁC TAY</a:t>
            </a:r>
            <a:endParaRPr lang="en-US" dirty="0"/>
          </a:p>
        </p:txBody>
      </p:sp>
      <p:pic>
        <p:nvPicPr>
          <p:cNvPr id="5" name="279920585617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5212" y="1066800"/>
            <a:ext cx="10439400" cy="5638800"/>
          </a:xfrm>
          <a:ln w="571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34327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3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0.9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0.7|0.9|9.6|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9|0.5|7.9|5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3|0.2|3.9|6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0.5|7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|2.7|4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3115</TotalTime>
  <Words>332</Words>
  <Application>Microsoft Office PowerPoint</Application>
  <PresentationFormat>Custom</PresentationFormat>
  <Paragraphs>36</Paragraphs>
  <Slides>13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Wisp</vt:lpstr>
      <vt:lpstr>PowerPoint Presentation</vt:lpstr>
      <vt:lpstr>PowerPoint Presentation</vt:lpstr>
      <vt:lpstr>TRÒ CHƠI Vỗ tay cao – thấp theo hiệu lệnh</vt:lpstr>
      <vt:lpstr>HOẠT ĐỘNG 2:  HÌNH THÀNH KIẾN THỨC MỚI  ĐỘNG TÁC VƯƠN THỞ VÀ ĐỘNG TÁC TAY</vt:lpstr>
      <vt:lpstr>ĐỘNG TÁC VƯƠN THỞ</vt:lpstr>
      <vt:lpstr>ĐỘNG TÁC VƯƠN THỞ</vt:lpstr>
      <vt:lpstr>ĐỘNG TÁC TAY</vt:lpstr>
      <vt:lpstr>ĐỘNG TÁC TAY</vt:lpstr>
      <vt:lpstr>VIDEO HƯỚNG DẪN TẬP ĐỘNG TÁC VƯƠN THỞ VÀ ĐỘNG TÁC TAY</vt:lpstr>
      <vt:lpstr>HOẠT ĐỘNG 3: LUYỆN TẬP</vt:lpstr>
      <vt:lpstr>TRÒ CHƠI   Tung bóng vào rổ</vt:lpstr>
      <vt:lpstr>               HOẠT ĐỘNG 4:                            VẬN DỤNG Em cho thầy biết hình nào là nhịp 1 động tác vươn thở?     A                                               B</vt:lpstr>
      <vt:lpstr>DẶN DÒ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26-Bài: 26 BÀI THỂ DỤC – TRÒ CHƠI</dc:title>
  <dc:creator>hai</dc:creator>
  <cp:lastModifiedBy>ADMIN</cp:lastModifiedBy>
  <cp:revision>203</cp:revision>
  <dcterms:created xsi:type="dcterms:W3CDTF">2020-04-21T10:16:41Z</dcterms:created>
  <dcterms:modified xsi:type="dcterms:W3CDTF">2022-11-21T01:56:17Z</dcterms:modified>
</cp:coreProperties>
</file>