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2"/>
  </p:notesMasterIdLst>
  <p:sldIdLst>
    <p:sldId id="320" r:id="rId3"/>
    <p:sldId id="289" r:id="rId4"/>
    <p:sldId id="287" r:id="rId5"/>
    <p:sldId id="286" r:id="rId6"/>
    <p:sldId id="294" r:id="rId7"/>
    <p:sldId id="297" r:id="rId8"/>
    <p:sldId id="309" r:id="rId9"/>
    <p:sldId id="310" r:id="rId10"/>
    <p:sldId id="311" r:id="rId11"/>
    <p:sldId id="312" r:id="rId12"/>
    <p:sldId id="313" r:id="rId13"/>
    <p:sldId id="314" r:id="rId14"/>
    <p:sldId id="315" r:id="rId15"/>
    <p:sldId id="316" r:id="rId16"/>
    <p:sldId id="317" r:id="rId17"/>
    <p:sldId id="318" r:id="rId18"/>
    <p:sldId id="319" r:id="rId19"/>
    <p:sldId id="288" r:id="rId20"/>
    <p:sldId id="298" r:id="rId21"/>
  </p:sldIdLst>
  <p:sldSz cx="12192000" cy="6858000"/>
  <p:notesSz cx="6858000" cy="9144000"/>
  <p:embeddedFontLs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78" d="100"/>
          <a:sy n="78" d="100"/>
        </p:scale>
        <p:origin x="89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20/12/2024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9307E-9558-1304-575F-E25242A7CB2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72AA31-1A1F-F420-EE23-9513F390F54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571FEDE-7CCF-E741-1533-7BDBFAB775F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466AAB3-6B26-D138-5CC2-A3CAC991303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1406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908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74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167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6</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5521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113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20/12/2024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9.emf"/><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F5500-9CAE-B5F6-2DC4-B05CF4FDCA18}"/>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2F59F941-1429-8306-2030-D4C8694E8E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4A024B35-BD1F-88FD-3641-C60618A60494}"/>
              </a:ext>
            </a:extLst>
          </p:cNvPr>
          <p:cNvGrpSpPr/>
          <p:nvPr/>
        </p:nvGrpSpPr>
        <p:grpSpPr>
          <a:xfrm>
            <a:off x="-44244" y="-26330"/>
            <a:ext cx="12236244" cy="6908021"/>
            <a:chOff x="170422" y="3574148"/>
            <a:chExt cx="12192000" cy="6748384"/>
          </a:xfrm>
        </p:grpSpPr>
        <p:pic>
          <p:nvPicPr>
            <p:cNvPr id="16" name="图片 15">
              <a:extLst>
                <a:ext uri="{FF2B5EF4-FFF2-40B4-BE49-F238E27FC236}">
                  <a16:creationId xmlns:a16="http://schemas.microsoft.com/office/drawing/2014/main" id="{667D5BEF-8F7A-54AC-5B47-5BD441E413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33466AD2-B214-9522-0F77-423713F0CC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4F3EE2C1-8AD3-47E9-3706-8A212840AD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3" name="Picture 2">
            <a:extLst>
              <a:ext uri="{FF2B5EF4-FFF2-40B4-BE49-F238E27FC236}">
                <a16:creationId xmlns:a16="http://schemas.microsoft.com/office/drawing/2014/main" id="{8E6CC304-27BE-2569-96D7-A7E3C1EC789F}"/>
              </a:ext>
            </a:extLst>
          </p:cNvPr>
          <p:cNvPicPr>
            <a:picLocks noChangeAspect="1"/>
          </p:cNvPicPr>
          <p:nvPr/>
        </p:nvPicPr>
        <p:blipFill>
          <a:blip r:embed="rId5"/>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73E3A877-BAA9-C8DB-1DEC-D99F07EBA847}"/>
              </a:ext>
            </a:extLst>
          </p:cNvPr>
          <p:cNvPicPr>
            <a:picLocks noChangeAspect="1"/>
          </p:cNvPicPr>
          <p:nvPr/>
        </p:nvPicPr>
        <p:blipFill>
          <a:blip r:embed="rId6"/>
          <a:stretch>
            <a:fillRect/>
          </a:stretch>
        </p:blipFill>
        <p:spPr>
          <a:xfrm>
            <a:off x="1402106" y="1934924"/>
            <a:ext cx="9431329" cy="2792210"/>
          </a:xfrm>
          <a:prstGeom prst="rect">
            <a:avLst/>
          </a:prstGeom>
        </p:spPr>
      </p:pic>
      <p:sp>
        <p:nvSpPr>
          <p:cNvPr id="2" name="TextBox 1">
            <a:extLst>
              <a:ext uri="{FF2B5EF4-FFF2-40B4-BE49-F238E27FC236}">
                <a16:creationId xmlns:a16="http://schemas.microsoft.com/office/drawing/2014/main" id="{85329DCA-CC72-8685-E02E-70D029DEA068}"/>
              </a:ext>
            </a:extLst>
          </p:cNvPr>
          <p:cNvSpPr txBox="1"/>
          <p:nvPr/>
        </p:nvSpPr>
        <p:spPr>
          <a:xfrm>
            <a:off x="4257368" y="4969819"/>
            <a:ext cx="5791200" cy="1323439"/>
          </a:xfrm>
          <a:prstGeom prst="rect">
            <a:avLst/>
          </a:prstGeom>
          <a:noFill/>
        </p:spPr>
        <p:txBody>
          <a:bodyPr wrap="square" rtlCol="0">
            <a:spAutoFit/>
          </a:bodyPr>
          <a:lstStyle/>
          <a:p>
            <a:r>
              <a:rPr lang="en-US" sz="4000" b="1" dirty="0">
                <a:solidFill>
                  <a:srgbClr val="0070C0"/>
                </a:solidFill>
                <a:highlight>
                  <a:srgbClr val="FFFF00"/>
                </a:highlight>
              </a:rPr>
              <a:t>GV: </a:t>
            </a:r>
            <a:r>
              <a:rPr lang="en-US" sz="4000" b="1" dirty="0" err="1">
                <a:solidFill>
                  <a:srgbClr val="0070C0"/>
                </a:solidFill>
                <a:highlight>
                  <a:srgbClr val="FFFF00"/>
                </a:highlight>
              </a:rPr>
              <a:t>Nguyễn</a:t>
            </a:r>
            <a:r>
              <a:rPr lang="en-US" sz="4000" b="1" dirty="0">
                <a:solidFill>
                  <a:srgbClr val="0070C0"/>
                </a:solidFill>
                <a:highlight>
                  <a:srgbClr val="FFFF00"/>
                </a:highlight>
              </a:rPr>
              <a:t> </a:t>
            </a:r>
            <a:r>
              <a:rPr lang="en-US" sz="4000" b="1" dirty="0" err="1">
                <a:solidFill>
                  <a:srgbClr val="0070C0"/>
                </a:solidFill>
                <a:highlight>
                  <a:srgbClr val="FFFF00"/>
                </a:highlight>
              </a:rPr>
              <a:t>Thị</a:t>
            </a:r>
            <a:r>
              <a:rPr lang="en-US" sz="4000" b="1" dirty="0">
                <a:solidFill>
                  <a:srgbClr val="0070C0"/>
                </a:solidFill>
                <a:highlight>
                  <a:srgbClr val="FFFF00"/>
                </a:highlight>
              </a:rPr>
              <a:t> Vân</a:t>
            </a:r>
          </a:p>
          <a:p>
            <a:r>
              <a:rPr lang="en-US" sz="4000" b="1" dirty="0" err="1">
                <a:solidFill>
                  <a:srgbClr val="0070C0"/>
                </a:solidFill>
                <a:highlight>
                  <a:srgbClr val="FFFF00"/>
                </a:highlight>
              </a:rPr>
              <a:t>Lớp</a:t>
            </a:r>
            <a:r>
              <a:rPr lang="en-US" sz="4000" b="1" dirty="0">
                <a:solidFill>
                  <a:srgbClr val="0070C0"/>
                </a:solidFill>
                <a:highlight>
                  <a:srgbClr val="FFFF00"/>
                </a:highlight>
              </a:rPr>
              <a:t> 5A5</a:t>
            </a:r>
          </a:p>
        </p:txBody>
      </p:sp>
    </p:spTree>
    <p:extLst>
      <p:ext uri="{BB962C8B-B14F-4D97-AF65-F5344CB8AC3E}">
        <p14:creationId xmlns:p14="http://schemas.microsoft.com/office/powerpoint/2010/main" val="140805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45524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5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534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581612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278758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42031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262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370269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275163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4077674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spTree>
    <p:extLst>
      <p:ext uri="{BB962C8B-B14F-4D97-AF65-F5344CB8AC3E}">
        <p14:creationId xmlns:p14="http://schemas.microsoft.com/office/powerpoint/2010/main" val="275517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32000" y="1756686"/>
            <a:ext cx="8400472" cy="3130274"/>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3 phần: mở đầu, triển khai, kết thúc. </a:t>
            </a:r>
          </a:p>
          <a:p>
            <a:pPr algn="just"/>
            <a:r>
              <a:rPr lang="vi-VN" sz="2000" dirty="0">
                <a:solidFill>
                  <a:srgbClr val="002060"/>
                </a:solidFill>
                <a:latin typeface="Cambria" panose="02040503050406030204" pitchFamily="18" charset="0"/>
                <a:ea typeface="Cambria" panose="02040503050406030204" pitchFamily="18" charset="0"/>
              </a:rPr>
              <a:t>+ Mở đầu: Giới thiệu tên câu chuyện, tên tác giả, ấn tượng chung về câu chuyện. </a:t>
            </a:r>
          </a:p>
          <a:p>
            <a:pPr algn="just"/>
            <a:r>
              <a:rPr lang="vi-VN" sz="2000" dirty="0">
                <a:solidFill>
                  <a:srgbClr val="002060"/>
                </a:solidFill>
                <a:latin typeface="Cambria" panose="02040503050406030204" pitchFamily="18" charset="0"/>
                <a:ea typeface="Cambria" panose="02040503050406030204" pitchFamily="18" charset="0"/>
              </a:rPr>
              <a:t>+ Triển khai: Kể tóm tắt câu chuyện, nêu những điều yêu thích ở câu chuyện (nhân vật, sự việc, ý nghĩa của câu chuyện,...) và thể hiện tình cảm, cảm xúc đối với câu chuyện. </a:t>
            </a:r>
          </a:p>
          <a:p>
            <a:pPr algn="just"/>
            <a:r>
              <a:rPr lang="vi-VN" sz="2000" dirty="0">
                <a:solidFill>
                  <a:srgbClr val="002060"/>
                </a:solidFill>
                <a:latin typeface="Cambria" panose="02040503050406030204" pitchFamily="18" charset="0"/>
                <a:ea typeface="Cambria" panose="02040503050406030204" pitchFamily="18" charset="0"/>
              </a:rPr>
              <a:t>+ Kết thúc: 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3032395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5"/>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6"/>
          <a:stretch>
            <a:fillRect/>
          </a:stretch>
        </p:blipFill>
        <p:spPr>
          <a:xfrm>
            <a:off x="1402106" y="1934924"/>
            <a:ext cx="9431329" cy="2792210"/>
          </a:xfrm>
          <a:prstGeom prst="rect">
            <a:avLst/>
          </a:prstGeom>
        </p:spPr>
      </p:pic>
    </p:spTree>
    <p:extLst>
      <p:ext uri="{BB962C8B-B14F-4D97-AF65-F5344CB8AC3E}">
        <p14:creationId xmlns:p14="http://schemas.microsoft.com/office/powerpoint/2010/main" val="400076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10620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890837" y="1275080"/>
            <a:ext cx="6410325" cy="5181600"/>
          </a:xfrm>
          <a:prstGeom prst="rect">
            <a:avLst/>
          </a:prstGeom>
        </p:spPr>
      </p:pic>
    </p:spTree>
    <p:extLst>
      <p:ext uri="{BB962C8B-B14F-4D97-AF65-F5344CB8AC3E}">
        <p14:creationId xmlns:p14="http://schemas.microsoft.com/office/powerpoint/2010/main" val="89214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94400" y="2763520"/>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950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361610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8235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1589</Words>
  <Application>Microsoft Office PowerPoint</Application>
  <PresentationFormat>Widescreen</PresentationFormat>
  <Paragraphs>66</Paragraphs>
  <Slides>19</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Cambria</vt:lpstr>
      <vt:lpstr>Calibri</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KhanhHuyen;MangnonTeam</dc:creator>
  <cp:keywords>MNT;MANGNONTEAM</cp:keywords>
  <cp:lastModifiedBy>Administrator</cp:lastModifiedBy>
  <cp:revision>46</cp:revision>
  <dcterms:created xsi:type="dcterms:W3CDTF">2023-06-27T07:37:16Z</dcterms:created>
  <dcterms:modified xsi:type="dcterms:W3CDTF">2024-12-20T09:26:04Z</dcterms:modified>
</cp:coreProperties>
</file>