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2" r:id="rId6"/>
    <p:sldId id="264" r:id="rId7"/>
    <p:sldId id="260" r:id="rId8"/>
    <p:sldId id="265" r:id="rId9"/>
    <p:sldId id="261" r:id="rId10"/>
    <p:sldId id="267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>
            <a:extLst>
              <a:ext uri="{FF2B5EF4-FFF2-40B4-BE49-F238E27FC236}">
                <a16:creationId xmlns:a16="http://schemas.microsoft.com/office/drawing/2014/main" id="{C42FCA43-CFA9-4735-B14D-394D92282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/>
        </p:blipFill>
        <p:spPr bwMode="auto">
          <a:xfrm>
            <a:off x="5396526" y="1391479"/>
            <a:ext cx="6742466" cy="54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26850" y="4420214"/>
            <a:ext cx="5336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THỰC VẬT SỐNG Ở ĐÂU?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139754-B286-4A1B-A3D0-73D4BCF2868F}"/>
              </a:ext>
            </a:extLst>
          </p:cNvPr>
          <p:cNvGrpSpPr/>
          <p:nvPr/>
        </p:nvGrpSpPr>
        <p:grpSpPr>
          <a:xfrm>
            <a:off x="1742660" y="460513"/>
            <a:ext cx="8706680" cy="5936974"/>
            <a:chOff x="3493531" y="182217"/>
            <a:chExt cx="8698469" cy="6493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5B5433-8101-46D9-AB89-205DDA66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3531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A58FE8D0-6E1C-41AE-81D7-7EA18B98B9C6}"/>
                </a:ext>
              </a:extLst>
            </p:cNvPr>
            <p:cNvSpPr/>
            <p:nvPr/>
          </p:nvSpPr>
          <p:spPr>
            <a:xfrm>
              <a:off x="8587408" y="543338"/>
              <a:ext cx="3246784" cy="1015449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i="1" dirty="0">
                  <a:solidFill>
                    <a:schemeClr val="tx1"/>
                  </a:solidFill>
                </a:rPr>
                <a:t>Cây này sống trên cạn, em tưới ngập nước thế nó chết đấy!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296519" y="5632174"/>
            <a:ext cx="1108212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404731" y="5913489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Kể tên và nơi sống của các cây mà em biết.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6EAF4-D0AF-43DB-A75B-311BD6F71E69}"/>
              </a:ext>
            </a:extLst>
          </p:cNvPr>
          <p:cNvSpPr txBox="1"/>
          <p:nvPr/>
        </p:nvSpPr>
        <p:spPr>
          <a:xfrm>
            <a:off x="5380383" y="198782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Cùng hát nào</a:t>
            </a:r>
          </a:p>
        </p:txBody>
      </p:sp>
      <p:pic>
        <p:nvPicPr>
          <p:cNvPr id="3" name="5190763832477498697">
            <a:hlinkClick r:id="" action="ppaction://media"/>
            <a:extLst>
              <a:ext uri="{FF2B5EF4-FFF2-40B4-BE49-F238E27FC236}">
                <a16:creationId xmlns:a16="http://schemas.microsoft.com/office/drawing/2014/main" id="{873DBD90-4E03-4B13-B14E-2DF282B135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30" y="1380887"/>
            <a:ext cx="10352433" cy="40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F529F-EA21-45A4-B28B-A9AB17F9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4DFC3-65F0-4ADD-8A78-C06894CFC719}"/>
              </a:ext>
            </a:extLst>
          </p:cNvPr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hoa sen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1E5376-AB16-4DF5-A3E4-63C1A79B2341}"/>
              </a:ext>
            </a:extLst>
          </p:cNvPr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rau muống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FABAD8-5BE4-409D-9BC1-4B53692FEE3B}"/>
              </a:ext>
            </a:extLst>
          </p:cNvPr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xương rồng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6904B-23AF-43CB-8D82-E410B474FFD8}"/>
              </a:ext>
            </a:extLst>
          </p:cNvPr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đước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F3CD-1A0F-4F5E-A4ED-DFDB6809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98"/>
          <a:stretch/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B61CEE-586C-49A1-A08B-DE1CC3B35920}"/>
              </a:ext>
            </a:extLst>
          </p:cNvPr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chuối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EE77E-0879-43D9-A92E-BEFC57F94147}"/>
              </a:ext>
            </a:extLst>
          </p:cNvPr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dừa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14B483-26E9-4202-82ED-B15A512BEE13}"/>
              </a:ext>
            </a:extLst>
          </p:cNvPr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rong rêu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EE05D-4C50-412E-8A9E-84274CC8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516E1-47E5-43EB-AA45-448CD3509D7B}"/>
              </a:ext>
            </a:extLst>
          </p:cNvPr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</a:t>
            </a:r>
            <a:r>
              <a:rPr lang="vi-VN" sz="3200" dirty="0"/>
              <a:t>Các cây đó sống ở môi trường trên cạn hay dưới nước?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5996A-DF18-40EA-AB61-E3A846AC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32" t="5193" r="57747" b="59942"/>
          <a:stretch/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EC089-42BD-4B5B-BDD2-833A53F4E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69" t="7158" r="51856" b="59144"/>
          <a:stretch/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F0E28-4E87-4568-B037-AF850BFB9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7183" t="10734" r="7496" b="54401"/>
          <a:stretch/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318AD-8B7A-42CF-9AE2-3A38E16E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92" t="54705" r="60823" b="13585"/>
          <a:stretch/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35009-C7B8-4892-9895-FDCA06288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601" t="60075" r="13414" b="8215"/>
          <a:stretch/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89805-748E-4424-BE2B-D6AC09C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25" t="55312" r="54200" b="10990"/>
          <a:stretch/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A34E3-956B-4D9C-8ADB-B4FE0C00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23" t="16810" r="8164" b="14701"/>
          <a:stretch/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429CC-AE83-4C36-8AAC-AA2945320BD2}"/>
              </a:ext>
            </a:extLst>
          </p:cNvPr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7254B7-9B14-4431-AC3C-972DCF678A57}"/>
              </a:ext>
            </a:extLst>
          </p:cNvPr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29C99-3782-4ED2-A4A6-870DD6AE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4A815-868C-465C-961C-C5D5867D3B3B}"/>
              </a:ext>
            </a:extLst>
          </p:cNvPr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Phân loại các cây em biết dựa vào nơi sống, môi trường sống và hoàn thành bảng theo mẫu.</a:t>
            </a:r>
            <a:endParaRPr lang="vi-VN" sz="32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4AA1AE-0E31-43B1-BC7C-8EC246177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718547"/>
              </p:ext>
            </p:extLst>
          </p:nvPr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1218648189"/>
                    </a:ext>
                  </a:extLst>
                </a:gridCol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55244"/>
                  </a:ext>
                </a:extLst>
              </a:tr>
              <a:tr h="59339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6326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96677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349524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8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7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Nơi em đang sống có những cây gì? Chúng sống ở môi trường nào?</a:t>
            </a:r>
            <a:endParaRPr lang="vi-VN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D6F60-C212-40A6-9C6B-B9806A20C4A1}"/>
              </a:ext>
            </a:extLst>
          </p:cNvPr>
          <p:cNvSpPr txBox="1"/>
          <p:nvPr/>
        </p:nvSpPr>
        <p:spPr>
          <a:xfrm>
            <a:off x="351501" y="2305615"/>
            <a:ext cx="2563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Hãy hỏi bạn về tên và nơi sống của cây trong mỗi thẻ hình dưới đây.</a:t>
            </a:r>
            <a:endParaRPr lang="vi-VN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F2EE8-8971-476D-B096-DD1505FD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3" y="122854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FDDC28-5114-4BF0-A084-0407EA4D0DC0}"/>
              </a:ext>
            </a:extLst>
          </p:cNvPr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đu đủ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868007-A0E9-44FA-AEFD-EF1C7BE8D983}"/>
              </a:ext>
            </a:extLst>
          </p:cNvPr>
          <p:cNvSpPr/>
          <p:nvPr/>
        </p:nvSpPr>
        <p:spPr>
          <a:xfrm>
            <a:off x="6096000" y="3624700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hoa súng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B673F0-1DCD-4ABA-909B-7596F97992AA}"/>
              </a:ext>
            </a:extLst>
          </p:cNvPr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lúa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9DDC10-312A-4D73-8EB1-E29B4D9F568B}"/>
              </a:ext>
            </a:extLst>
          </p:cNvPr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bèo cái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686CCC-91B0-49BD-9C10-1CFF9FB0726A}"/>
              </a:ext>
            </a:extLst>
          </p:cNvPr>
          <p:cNvSpPr/>
          <p:nvPr/>
        </p:nvSpPr>
        <p:spPr>
          <a:xfrm>
            <a:off x="7862137" y="6209277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xấu hổ</a:t>
            </a:r>
            <a:endParaRPr lang="vi-V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3AF73-2AEB-418B-8E83-8971E174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56C9-C80E-477C-B2B7-4218C77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B83A-E5D6-41D0-B1A6-BBE6C76FEA03}"/>
              </a:ext>
            </a:extLst>
          </p:cNvPr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3. </a:t>
            </a:r>
            <a:r>
              <a:rPr lang="vi-VN" sz="2400" dirty="0"/>
              <a:t>Gắn các thẻ hình ở trên vào môi trường sống phù hợp trong bức tranh sau.</a:t>
            </a:r>
            <a:endParaRPr lang="vi-VN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348FF-7166-4AF1-9D90-EE6CFA239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14" t="4589" r="75396" b="60006"/>
          <a:stretch/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8F101-8F38-4CA8-9315-ABBFF501F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0" t="4534" r="38630" b="60061"/>
          <a:stretch/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BB02A-C59B-44A5-ABB8-2D0172CE8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879" t="4534" r="3031" b="60061"/>
          <a:stretch/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1A0E1-6838-42D0-92CA-518CE6AB6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39" t="55844" r="57671" b="8751"/>
          <a:stretch/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11F33-3E43-4F80-94B9-A13D2AAD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070" t="55844" r="21840" b="8751"/>
          <a:stretch/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hình dưới đây và giải thích vì sao cây lục bình sau khi đưa lên cạn một thời gian lại bị héo.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1E4D9-01C1-4A75-A68E-9BEB932B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11" t="11957" r="55700" b="18233"/>
          <a:stretch/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9B58A-BA08-4FD8-A944-92C8CC34B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50" t="11958" r="5061" b="18232"/>
          <a:stretch/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166AC-224C-4781-9D71-6463505EE1C3}"/>
              </a:ext>
            </a:extLst>
          </p:cNvPr>
          <p:cNvSpPr txBox="1"/>
          <p:nvPr/>
        </p:nvSpPr>
        <p:spPr>
          <a:xfrm>
            <a:off x="4645868" y="151892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Cây lục bình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2D6EE-1B77-4E35-BA20-0859C911F878}"/>
              </a:ext>
            </a:extLst>
          </p:cNvPr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</a:rPr>
              <a:t>Ở dưới nước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3E42EF5-25A0-408E-9D5D-0EC1883FB939}"/>
              </a:ext>
            </a:extLst>
          </p:cNvPr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47109E-D2FA-439F-A8A9-63F1D80C14D5}"/>
              </a:ext>
            </a:extLst>
          </p:cNvPr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>
                <a:solidFill>
                  <a:schemeClr val="accent6">
                    <a:lumMod val="75000"/>
                  </a:schemeClr>
                </a:solidFill>
              </a:rPr>
              <a:t>Trồng trên cạn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76DF5-8978-4A67-B419-AFD3A6B52045}"/>
              </a:ext>
            </a:extLst>
          </p:cNvPr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2. </a:t>
            </a:r>
            <a:r>
              <a:rPr lang="vi-VN" sz="2800" dirty="0"/>
              <a:t>Điều gì sẽ xảy ra nếu môi trường sống của cây bị thay đổi?</a:t>
            </a:r>
            <a:endParaRPr lang="vi-VN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68D03-E9CF-47EE-8BBF-9B4456863E4F}"/>
              </a:ext>
            </a:extLst>
          </p:cNvPr>
          <p:cNvSpPr txBox="1"/>
          <p:nvPr/>
        </p:nvSpPr>
        <p:spPr>
          <a:xfrm>
            <a:off x="4058684" y="5895907"/>
            <a:ext cx="62295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Cây sẽ bị héo khô hoặc đuối nước.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293</Words>
  <Application>Microsoft Office PowerPoint</Application>
  <PresentationFormat>Widescreen</PresentationFormat>
  <Paragraphs>42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Thanh Hằng (ADAS – GV)</cp:lastModifiedBy>
  <cp:revision>17</cp:revision>
  <dcterms:created xsi:type="dcterms:W3CDTF">2021-06-02T02:35:09Z</dcterms:created>
  <dcterms:modified xsi:type="dcterms:W3CDTF">2021-06-08T16:53:56Z</dcterms:modified>
</cp:coreProperties>
</file>