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470" r:id="rId11"/>
    <p:sldId id="510" r:id="rId12"/>
    <p:sldId id="352" r:id="rId13"/>
    <p:sldId id="496" r:id="rId14"/>
    <p:sldId id="494" r:id="rId15"/>
    <p:sldId id="497" r:id="rId16"/>
    <p:sldId id="512" r:id="rId17"/>
    <p:sldId id="513" r:id="rId18"/>
    <p:sldId id="498" r:id="rId19"/>
    <p:sldId id="511" r:id="rId20"/>
    <p:sldId id="499" r:id="rId21"/>
    <p:sldId id="514" r:id="rId22"/>
    <p:sldId id="515" r:id="rId23"/>
    <p:sldId id="500" r:id="rId24"/>
    <p:sldId id="501" r:id="rId25"/>
    <p:sldId id="49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9FBA"/>
    <a:srgbClr val="3296A8"/>
    <a:srgbClr val="6D8AAB"/>
    <a:srgbClr val="31709C"/>
    <a:srgbClr val="7697B3"/>
    <a:srgbClr val="6FA094"/>
    <a:srgbClr val="94BCB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7778" autoAdjust="0"/>
  </p:normalViewPr>
  <p:slideViewPr>
    <p:cSldViewPr snapToGrid="0" showGuides="1">
      <p:cViewPr varScale="1">
        <p:scale>
          <a:sx n="81" d="100"/>
          <a:sy n="81" d="100"/>
        </p:scale>
        <p:origin x="432" y="8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30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67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45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92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24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500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2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80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48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74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82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98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76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588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6D9BEA-C2BD-4507-97EC-AB55B3FBB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FD30A291-A4FF-4412-9AF8-69DD8978E0A0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" name="流行趣味轻松可爱儿童吉他马林巴琴">
            <a:hlinkClick r:id="" action="ppaction://media"/>
            <a:extLst>
              <a:ext uri="{FF2B5EF4-FFF2-40B4-BE49-F238E27FC236}">
                <a16:creationId xmlns:a16="http://schemas.microsoft.com/office/drawing/2014/main" id="{D5937A86-67F1-466B-8BDC-F40B49FD8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6981" y="0"/>
            <a:ext cx="487363" cy="487362"/>
          </a:xfrm>
          <a:prstGeom prst="rect">
            <a:avLst/>
          </a:prstGeom>
        </p:spPr>
      </p:pic>
      <p:sp>
        <p:nvSpPr>
          <p:cNvPr id="15" name="文本框 32">
            <a:extLst>
              <a:ext uri="{FF2B5EF4-FFF2-40B4-BE49-F238E27FC236}">
                <a16:creationId xmlns:a16="http://schemas.microsoft.com/office/drawing/2014/main" id="{C1835997-BC33-4FE5-B25A-78EAAAE147D6}"/>
              </a:ext>
            </a:extLst>
          </p:cNvPr>
          <p:cNvSpPr txBox="1"/>
          <p:nvPr/>
        </p:nvSpPr>
        <p:spPr>
          <a:xfrm>
            <a:off x="1352150" y="2332089"/>
            <a:ext cx="9486112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13: An toàn trên đường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7DDEDBFD-1C7A-46AE-B795-DA8B9B2DF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61" y="974804"/>
            <a:ext cx="6369590" cy="4014916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7505A5B3-330D-4625-80D0-57EA0B04F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" y="4165894"/>
            <a:ext cx="5081819" cy="248211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A7E27F9-AAB4-4B24-AC49-8758B8511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22" y="-158634"/>
            <a:ext cx="2322041" cy="1431235"/>
          </a:xfrm>
          <a:prstGeom prst="rect">
            <a:avLst/>
          </a:prstGeom>
        </p:spPr>
      </p:pic>
      <p:pic>
        <p:nvPicPr>
          <p:cNvPr id="47" name="Content Placeholder 3">
            <a:extLst>
              <a:ext uri="{FF2B5EF4-FFF2-40B4-BE49-F238E27FC236}">
                <a16:creationId xmlns:a16="http://schemas.microsoft.com/office/drawing/2014/main" id="{763EF146-58ED-4227-8292-F35BAF721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869" y="1588344"/>
            <a:ext cx="9249875" cy="4262463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625215F-1FE1-4411-8552-9591C9DF2148}"/>
              </a:ext>
            </a:extLst>
          </p:cNvPr>
          <p:cNvSpPr/>
          <p:nvPr/>
        </p:nvSpPr>
        <p:spPr>
          <a:xfrm>
            <a:off x="2091841" y="159959"/>
            <a:ext cx="9626547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05AE05BB-2EAF-4C2D-A844-549579B357CC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Đóng vai và thực hành tham gia giao thông an toàn ở đoạn đường có và không có đèn tín hiệu giao thông</a:t>
            </a:r>
          </a:p>
        </p:txBody>
      </p:sp>
    </p:spTree>
    <p:extLst>
      <p:ext uri="{BB962C8B-B14F-4D97-AF65-F5344CB8AC3E}">
        <p14:creationId xmlns:p14="http://schemas.microsoft.com/office/powerpoint/2010/main" val="868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2" descr="Hình ảnh có liên quan">
            <a:extLst>
              <a:ext uri="{FF2B5EF4-FFF2-40B4-BE49-F238E27FC236}">
                <a16:creationId xmlns:a16="http://schemas.microsoft.com/office/drawing/2014/main" id="{6AE21268-A751-4716-91D0-8D7147518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2639752" y="953403"/>
            <a:ext cx="7346950" cy="51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6" name="Mẹ ơi Tại sao">
            <a:hlinkClick r:id="" action="ppaction://media"/>
            <a:extLst>
              <a:ext uri="{FF2B5EF4-FFF2-40B4-BE49-F238E27FC236}">
                <a16:creationId xmlns:a16="http://schemas.microsoft.com/office/drawing/2014/main" id="{628F9663-8CF1-4613-A87D-A543094CB9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2706" y="930543"/>
            <a:ext cx="95250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EE4E1FCE-13A3-4747-A4CC-53DC1189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2" t="14850" r="5063"/>
          <a:stretch/>
        </p:blipFill>
        <p:spPr>
          <a:xfrm>
            <a:off x="3156809" y="1576784"/>
            <a:ext cx="5807131" cy="48099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FA5133-FB75-46F3-A2EB-C2048E38E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-225083"/>
            <a:ext cx="2103143" cy="12467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4E37064-9F79-4218-9C93-8017EA0AD9A6}"/>
              </a:ext>
            </a:extLst>
          </p:cNvPr>
          <p:cNvSpPr/>
          <p:nvPr/>
        </p:nvSpPr>
        <p:spPr>
          <a:xfrm>
            <a:off x="2091841" y="159959"/>
            <a:ext cx="9626547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959CA699-B5B3-44B7-A1AA-D58F4A74611C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Trong các tình huống sau, ai đúng, ai sai ? Vì sao?</a:t>
            </a:r>
          </a:p>
        </p:txBody>
      </p:sp>
      <p:sp>
        <p:nvSpPr>
          <p:cNvPr id="57" name="Cloud Callout 4">
            <a:extLst>
              <a:ext uri="{FF2B5EF4-FFF2-40B4-BE49-F238E27FC236}">
                <a16:creationId xmlns:a16="http://schemas.microsoft.com/office/drawing/2014/main" id="{4E83F103-A164-4E74-BBF5-7AE9D292AC19}"/>
              </a:ext>
            </a:extLst>
          </p:cNvPr>
          <p:cNvSpPr/>
          <p:nvPr/>
        </p:nvSpPr>
        <p:spPr>
          <a:xfrm>
            <a:off x="211015" y="1829172"/>
            <a:ext cx="2665110" cy="1246762"/>
          </a:xfrm>
          <a:prstGeom prst="cloudCallout">
            <a:avLst>
              <a:gd name="adj1" fmla="val 62830"/>
              <a:gd name="adj2" fmla="val 77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  <p:sp>
        <p:nvSpPr>
          <p:cNvPr id="58" name="Cloud Callout 4">
            <a:extLst>
              <a:ext uri="{FF2B5EF4-FFF2-40B4-BE49-F238E27FC236}">
                <a16:creationId xmlns:a16="http://schemas.microsoft.com/office/drawing/2014/main" id="{B0B368CB-B5F8-442E-9C6A-C1946AFA5772}"/>
              </a:ext>
            </a:extLst>
          </p:cNvPr>
          <p:cNvSpPr/>
          <p:nvPr/>
        </p:nvSpPr>
        <p:spPr>
          <a:xfrm>
            <a:off x="8923453" y="4112869"/>
            <a:ext cx="2615408" cy="1169934"/>
          </a:xfrm>
          <a:prstGeom prst="cloudCallout">
            <a:avLst>
              <a:gd name="adj1" fmla="val -48720"/>
              <a:gd name="adj2" fmla="val 8953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  <p:sp>
        <p:nvSpPr>
          <p:cNvPr id="59" name="Cloud Callout 4">
            <a:extLst>
              <a:ext uri="{FF2B5EF4-FFF2-40B4-BE49-F238E27FC236}">
                <a16:creationId xmlns:a16="http://schemas.microsoft.com/office/drawing/2014/main" id="{4ECE3218-E6A0-491F-A9D0-27B0E471C2F7}"/>
              </a:ext>
            </a:extLst>
          </p:cNvPr>
          <p:cNvSpPr/>
          <p:nvPr/>
        </p:nvSpPr>
        <p:spPr>
          <a:xfrm>
            <a:off x="8923452" y="1720161"/>
            <a:ext cx="2615408" cy="1185069"/>
          </a:xfrm>
          <a:prstGeom prst="cloudCallout">
            <a:avLst>
              <a:gd name="adj1" fmla="val -48194"/>
              <a:gd name="adj2" fmla="val 7987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</p:spTree>
    <p:extLst>
      <p:ext uri="{BB962C8B-B14F-4D97-AF65-F5344CB8AC3E}">
        <p14:creationId xmlns:p14="http://schemas.microsoft.com/office/powerpoint/2010/main" val="17005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/>
      <p:bldP spid="57" grpId="1" animBg="1"/>
      <p:bldP spid="57" grpId="2" animBg="1"/>
      <p:bldP spid="58" grpId="1" animBg="1"/>
      <p:bldP spid="58" grpId="2" animBg="1"/>
      <p:bldP spid="59" grpId="1" animBg="1"/>
      <p:bldP spid="5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82772FFB-3225-46D3-B79D-29A43862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70" y="1267301"/>
            <a:ext cx="8826500" cy="4926965"/>
          </a:xfrm>
          <a:prstGeom prst="rect">
            <a:avLst/>
          </a:prstGeom>
        </p:spPr>
      </p:pic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92E763-DDDF-47FC-9250-41876C6441B9}"/>
              </a:ext>
            </a:extLst>
          </p:cNvPr>
          <p:cNvSpPr/>
          <p:nvPr/>
        </p:nvSpPr>
        <p:spPr>
          <a:xfrm>
            <a:off x="4449038" y="86186"/>
            <a:ext cx="2428875" cy="798818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8420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3297B5-8DC3-4BD7-B865-5D69A1FB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927A16B-B27A-433E-89B8-54E1A1C4E993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C9F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EE6EDE09-08B2-4CEF-B2E1-A97F85EF2CB1}"/>
              </a:ext>
            </a:extLst>
          </p:cNvPr>
          <p:cNvSpPr txBox="1"/>
          <p:nvPr/>
        </p:nvSpPr>
        <p:spPr>
          <a:xfrm>
            <a:off x="3073400" y="2827068"/>
            <a:ext cx="5185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DC5E3AFB-75B5-4E7E-94B8-0F84B6846527}"/>
              </a:ext>
            </a:extLst>
          </p:cNvPr>
          <p:cNvSpPr txBox="1"/>
          <p:nvPr/>
        </p:nvSpPr>
        <p:spPr>
          <a:xfrm>
            <a:off x="3129671" y="1714481"/>
            <a:ext cx="518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Củng cố</a:t>
            </a:r>
            <a:endParaRPr lang="en-US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085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7DDEDBFD-1C7A-46AE-B795-DA8B9B2DF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61" y="974804"/>
            <a:ext cx="6369590" cy="4014916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7505A5B3-330D-4625-80D0-57EA0B04F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" y="4165894"/>
            <a:ext cx="5081819" cy="248211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9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">
            <a:extLst>
              <a:ext uri="{FF2B5EF4-FFF2-40B4-BE49-F238E27FC236}">
                <a16:creationId xmlns:a16="http://schemas.microsoft.com/office/drawing/2014/main" id="{E5187C4B-32B1-4BFB-A467-D9B88B13C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98" t="27215" r="1"/>
          <a:stretch/>
        </p:blipFill>
        <p:spPr>
          <a:xfrm>
            <a:off x="6557619" y="1430074"/>
            <a:ext cx="4837213" cy="3776500"/>
          </a:xfrm>
          <a:prstGeom prst="rect">
            <a:avLst/>
          </a:prstGeom>
        </p:spPr>
      </p:pic>
      <p:pic>
        <p:nvPicPr>
          <p:cNvPr id="23" name="Content Placeholder 2">
            <a:extLst>
              <a:ext uri="{FF2B5EF4-FFF2-40B4-BE49-F238E27FC236}">
                <a16:creationId xmlns:a16="http://schemas.microsoft.com/office/drawing/2014/main" id="{100792FC-DB8E-44A4-B466-86728B14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0" t="27215" r="44101"/>
          <a:stretch/>
        </p:blipFill>
        <p:spPr>
          <a:xfrm>
            <a:off x="1156177" y="1407214"/>
            <a:ext cx="4658941" cy="3822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111715-7C0C-45E8-A5E0-EE871A603454}"/>
              </a:ext>
            </a:extLst>
          </p:cNvPr>
          <p:cNvSpPr/>
          <p:nvPr/>
        </p:nvSpPr>
        <p:spPr>
          <a:xfrm>
            <a:off x="2560377" y="75943"/>
            <a:ext cx="9242473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BF6C604-F78E-4521-96CB-4551DAEFFF8B}"/>
              </a:ext>
            </a:extLst>
          </p:cNvPr>
          <p:cNvSpPr txBox="1">
            <a:spLocks/>
          </p:cNvSpPr>
          <p:nvPr/>
        </p:nvSpPr>
        <p:spPr>
          <a:xfrm>
            <a:off x="2540228" y="237141"/>
            <a:ext cx="8975243" cy="464814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Quan sát và nếu các tình huống nguy hiểm có thể xảy ra trong mỗi hình dưới đây?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D2FD0C-88CB-43F0-9CBA-CC0C6AFBC011}"/>
              </a:ext>
            </a:extLst>
          </p:cNvPr>
          <p:cNvSpPr/>
          <p:nvPr/>
        </p:nvSpPr>
        <p:spPr>
          <a:xfrm>
            <a:off x="1537273" y="5387926"/>
            <a:ext cx="3896750" cy="81592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bạn sang đường khi đèn đỏ sẽ dễ bị xe đâm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2632561-D1EF-4C07-AF42-90DBEB5DCBAC}"/>
              </a:ext>
            </a:extLst>
          </p:cNvPr>
          <p:cNvSpPr/>
          <p:nvPr/>
        </p:nvSpPr>
        <p:spPr>
          <a:xfrm>
            <a:off x="7027850" y="5428899"/>
            <a:ext cx="3896750" cy="81592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Các bạn sang đường không xin rất nguy hiểm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647666C-DDC7-4459-83E7-DBCF865C2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190"/>
            <a:ext cx="1964322" cy="14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9B6BA3F0-A7B3-4AB8-8F88-FDB9CC3D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536" y="860891"/>
            <a:ext cx="6392334" cy="5739786"/>
          </a:xfrm>
          <a:prstGeom prst="rect">
            <a:avLst/>
          </a:prstGeom>
        </p:spPr>
      </p:pic>
      <p:sp>
        <p:nvSpPr>
          <p:cNvPr id="47" name="Cloud Callout 4">
            <a:extLst>
              <a:ext uri="{FF2B5EF4-FFF2-40B4-BE49-F238E27FC236}">
                <a16:creationId xmlns:a16="http://schemas.microsoft.com/office/drawing/2014/main" id="{8A6015A2-DC18-4FEA-8A67-C93350BDD1DC}"/>
              </a:ext>
            </a:extLst>
          </p:cNvPr>
          <p:cNvSpPr/>
          <p:nvPr/>
        </p:nvSpPr>
        <p:spPr>
          <a:xfrm>
            <a:off x="381899" y="1360469"/>
            <a:ext cx="2883877" cy="1462329"/>
          </a:xfrm>
          <a:prstGeom prst="cloudCallout">
            <a:avLst>
              <a:gd name="adj1" fmla="val 65660"/>
              <a:gd name="adj2" fmla="val 202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Đùa nghịch khi đi thuyền rất nguy hiểm</a:t>
            </a:r>
          </a:p>
        </p:txBody>
      </p:sp>
      <p:sp>
        <p:nvSpPr>
          <p:cNvPr id="48" name="Cloud Callout 4">
            <a:extLst>
              <a:ext uri="{FF2B5EF4-FFF2-40B4-BE49-F238E27FC236}">
                <a16:creationId xmlns:a16="http://schemas.microsoft.com/office/drawing/2014/main" id="{A7491CB3-E2C4-47E9-8FE2-E7955AFA1FCA}"/>
              </a:ext>
            </a:extLst>
          </p:cNvPr>
          <p:cNvSpPr/>
          <p:nvPr/>
        </p:nvSpPr>
        <p:spPr>
          <a:xfrm>
            <a:off x="9340681" y="3021253"/>
            <a:ext cx="2700996" cy="1462329"/>
          </a:xfrm>
          <a:prstGeom prst="cloudCallout">
            <a:avLst>
              <a:gd name="adj1" fmla="val -25954"/>
              <a:gd name="adj2" fmla="val 9674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Vượt đèn đỏ dễ gây tai nạn</a:t>
            </a:r>
          </a:p>
        </p:txBody>
      </p:sp>
    </p:spTree>
    <p:extLst>
      <p:ext uri="{BB962C8B-B14F-4D97-AF65-F5344CB8AC3E}">
        <p14:creationId xmlns:p14="http://schemas.microsoft.com/office/powerpoint/2010/main" val="13496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8" grpId="1" animBg="1"/>
      <p:bldP spid="4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523774-D9E6-4AE1-BA57-EA9330EF122B}"/>
              </a:ext>
            </a:extLst>
          </p:cNvPr>
          <p:cNvSpPr/>
          <p:nvPr/>
        </p:nvSpPr>
        <p:spPr>
          <a:xfrm>
            <a:off x="1537273" y="48485"/>
            <a:ext cx="9115865" cy="110562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nxh 13">
            <a:extLst>
              <a:ext uri="{FF2B5EF4-FFF2-40B4-BE49-F238E27FC236}">
                <a16:creationId xmlns:a16="http://schemas.microsoft.com/office/drawing/2014/main" id="{361A7CF5-B35B-4FEF-B275-D2918B42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00" t="13333" r="21875" b="74788"/>
          <a:stretch>
            <a:fillRect/>
          </a:stretch>
        </p:blipFill>
        <p:spPr>
          <a:xfrm>
            <a:off x="2362200" y="1317625"/>
            <a:ext cx="8001000" cy="42322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" name="Text Box 14340">
            <a:extLst>
              <a:ext uri="{FF2B5EF4-FFF2-40B4-BE49-F238E27FC236}">
                <a16:creationId xmlns:a16="http://schemas.microsoft.com/office/drawing/2014/main" id="{98CDC2B9-5A03-46ED-9AA8-90CC0AF4B5C6}"/>
              </a:ext>
            </a:extLst>
          </p:cNvPr>
          <p:cNvSpPr txBox="1"/>
          <p:nvPr/>
        </p:nvSpPr>
        <p:spPr>
          <a:xfrm>
            <a:off x="3200400" y="5867400"/>
            <a:ext cx="1371600" cy="39878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>
                <a:solidFill>
                  <a:schemeClr val="hlink"/>
                </a:solidFill>
                <a:latin typeface="Times New Roman" panose="02020603050405020304" charset="0"/>
              </a:rPr>
              <a:t>ĐƯỢC ĐI</a:t>
            </a:r>
          </a:p>
        </p:txBody>
      </p:sp>
      <p:sp>
        <p:nvSpPr>
          <p:cNvPr id="23" name="Text Box 14341">
            <a:extLst>
              <a:ext uri="{FF2B5EF4-FFF2-40B4-BE49-F238E27FC236}">
                <a16:creationId xmlns:a16="http://schemas.microsoft.com/office/drawing/2014/main" id="{B8EBFBE3-C7AE-42B8-8328-85D12709B0FC}"/>
              </a:ext>
            </a:extLst>
          </p:cNvPr>
          <p:cNvSpPr txBox="1"/>
          <p:nvPr/>
        </p:nvSpPr>
        <p:spPr>
          <a:xfrm>
            <a:off x="5105400" y="5876925"/>
            <a:ext cx="2133600" cy="39878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chemeClr val="hlink"/>
                </a:solidFill>
                <a:latin typeface="Times New Roman" panose="02020603050405020304" charset="0"/>
              </a:rPr>
              <a:t>GIẢM TỐC ĐỘ</a:t>
            </a:r>
          </a:p>
        </p:txBody>
      </p:sp>
      <p:sp>
        <p:nvSpPr>
          <p:cNvPr id="24" name="Text Box 14342">
            <a:extLst>
              <a:ext uri="{FF2B5EF4-FFF2-40B4-BE49-F238E27FC236}">
                <a16:creationId xmlns:a16="http://schemas.microsoft.com/office/drawing/2014/main" id="{F94CAFE2-D801-4CCD-8006-AFD1741CE660}"/>
              </a:ext>
            </a:extLst>
          </p:cNvPr>
          <p:cNvSpPr txBox="1"/>
          <p:nvPr/>
        </p:nvSpPr>
        <p:spPr>
          <a:xfrm>
            <a:off x="7912735" y="5876925"/>
            <a:ext cx="1752600" cy="39878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000" b="1">
                <a:solidFill>
                  <a:schemeClr val="hlink"/>
                </a:solidFill>
                <a:latin typeface="Times New Roman" panose="02020603050405020304" charset="0"/>
              </a:rPr>
              <a:t>DỪNG LẠI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7D68E07-0264-4ABE-BE93-DBE4F96ECDCB}"/>
              </a:ext>
            </a:extLst>
          </p:cNvPr>
          <p:cNvSpPr txBox="1">
            <a:spLocks/>
          </p:cNvSpPr>
          <p:nvPr/>
        </p:nvSpPr>
        <p:spPr>
          <a:xfrm>
            <a:off x="1607583" y="51050"/>
            <a:ext cx="8975243" cy="464814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Nói tên và ý nghĩa của đèn hiệu, biển báo sau. Em phải làm gì để đảm bảo an toàn khi gặp các biển báo?</a:t>
            </a:r>
          </a:p>
        </p:txBody>
      </p:sp>
    </p:spTree>
    <p:extLst>
      <p:ext uri="{BB962C8B-B14F-4D97-AF65-F5344CB8AC3E}">
        <p14:creationId xmlns:p14="http://schemas.microsoft.com/office/powerpoint/2010/main" val="129810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Picture 45" descr="tnxh 13">
            <a:extLst>
              <a:ext uri="{FF2B5EF4-FFF2-40B4-BE49-F238E27FC236}">
                <a16:creationId xmlns:a16="http://schemas.microsoft.com/office/drawing/2014/main" id="{B4120615-D505-4FA2-8645-6B009EC606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75" t="27188" r="6250" b="44374"/>
          <a:stretch>
            <a:fillRect/>
          </a:stretch>
        </p:blipFill>
        <p:spPr>
          <a:xfrm>
            <a:off x="1850890" y="384381"/>
            <a:ext cx="8804910" cy="568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5910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2" descr="Hình ảnh có liên quan">
            <a:extLst>
              <a:ext uri="{FF2B5EF4-FFF2-40B4-BE49-F238E27FC236}">
                <a16:creationId xmlns:a16="http://schemas.microsoft.com/office/drawing/2014/main" id="{6AE21268-A751-4716-91D0-8D7147518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2639752" y="953403"/>
            <a:ext cx="7346950" cy="515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07684"/>
            <a:ext cx="12190413" cy="45719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0332D-083E-4B5B-8F10-66099ED422B4}"/>
              </a:ext>
            </a:extLst>
          </p:cNvPr>
          <p:cNvSpPr txBox="1"/>
          <p:nvPr/>
        </p:nvSpPr>
        <p:spPr>
          <a:xfrm>
            <a:off x="5721899" y="2286859"/>
            <a:ext cx="2982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CC524F1-96B1-4109-A202-DDC01EFD5C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860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3640" y="953403"/>
            <a:ext cx="9571039" cy="53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CAF580D2-0A62-4FB0-B51C-124775EF2E78}"/>
              </a:ext>
            </a:extLst>
          </p:cNvPr>
          <p:cNvCxnSpPr>
            <a:cxnSpLocks/>
          </p:cNvCxnSpPr>
          <p:nvPr/>
        </p:nvCxnSpPr>
        <p:spPr>
          <a:xfrm>
            <a:off x="1294669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4">
            <a:extLst>
              <a:ext uri="{FF2B5EF4-FFF2-40B4-BE49-F238E27FC236}">
                <a16:creationId xmlns:a16="http://schemas.microsoft.com/office/drawing/2014/main" id="{44B268DC-5241-471B-A15F-D2D7DFC8CB02}"/>
              </a:ext>
            </a:extLst>
          </p:cNvPr>
          <p:cNvSpPr txBox="1"/>
          <p:nvPr/>
        </p:nvSpPr>
        <p:spPr>
          <a:xfrm>
            <a:off x="1307142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3" name="Straight Connector 97">
            <a:extLst>
              <a:ext uri="{FF2B5EF4-FFF2-40B4-BE49-F238E27FC236}">
                <a16:creationId xmlns:a16="http://schemas.microsoft.com/office/drawing/2014/main" id="{AA9FBD28-0E73-4BE9-A4AD-AE4604A081CB}"/>
              </a:ext>
            </a:extLst>
          </p:cNvPr>
          <p:cNvCxnSpPr>
            <a:cxnSpLocks/>
          </p:cNvCxnSpPr>
          <p:nvPr/>
        </p:nvCxnSpPr>
        <p:spPr>
          <a:xfrm>
            <a:off x="3866127" y="4145870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68">
            <a:extLst>
              <a:ext uri="{FF2B5EF4-FFF2-40B4-BE49-F238E27FC236}">
                <a16:creationId xmlns:a16="http://schemas.microsoft.com/office/drawing/2014/main" id="{0D5015F5-03DA-4DD5-ABD2-19DC66CCE874}"/>
              </a:ext>
            </a:extLst>
          </p:cNvPr>
          <p:cNvSpPr txBox="1"/>
          <p:nvPr/>
        </p:nvSpPr>
        <p:spPr>
          <a:xfrm>
            <a:off x="3878600" y="3730784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17" name="Straight Connector 130">
            <a:extLst>
              <a:ext uri="{FF2B5EF4-FFF2-40B4-BE49-F238E27FC236}">
                <a16:creationId xmlns:a16="http://schemas.microsoft.com/office/drawing/2014/main" id="{F5B9399B-39E6-475A-A6A0-17D125272C79}"/>
              </a:ext>
            </a:extLst>
          </p:cNvPr>
          <p:cNvCxnSpPr>
            <a:cxnSpLocks/>
          </p:cNvCxnSpPr>
          <p:nvPr/>
        </p:nvCxnSpPr>
        <p:spPr>
          <a:xfrm>
            <a:off x="6449160" y="4140187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72">
            <a:extLst>
              <a:ext uri="{FF2B5EF4-FFF2-40B4-BE49-F238E27FC236}">
                <a16:creationId xmlns:a16="http://schemas.microsoft.com/office/drawing/2014/main" id="{89F0752E-6D81-4B37-A0DC-DB8057C08433}"/>
              </a:ext>
            </a:extLst>
          </p:cNvPr>
          <p:cNvSpPr txBox="1"/>
          <p:nvPr/>
        </p:nvSpPr>
        <p:spPr>
          <a:xfrm>
            <a:off x="6461633" y="3725101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cxnSp>
        <p:nvCxnSpPr>
          <p:cNvPr id="21" name="Straight Connector 161">
            <a:extLst>
              <a:ext uri="{FF2B5EF4-FFF2-40B4-BE49-F238E27FC236}">
                <a16:creationId xmlns:a16="http://schemas.microsoft.com/office/drawing/2014/main" id="{2D3C3660-2586-48F3-B7C7-B140CCFF4168}"/>
              </a:ext>
            </a:extLst>
          </p:cNvPr>
          <p:cNvCxnSpPr>
            <a:cxnSpLocks/>
          </p:cNvCxnSpPr>
          <p:nvPr/>
        </p:nvCxnSpPr>
        <p:spPr>
          <a:xfrm>
            <a:off x="9015577" y="4134662"/>
            <a:ext cx="1797349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6">
            <a:extLst>
              <a:ext uri="{FF2B5EF4-FFF2-40B4-BE49-F238E27FC236}">
                <a16:creationId xmlns:a16="http://schemas.microsoft.com/office/drawing/2014/main" id="{A1AA1BC4-BBAD-48D8-AF94-77B341EE32DC}"/>
              </a:ext>
            </a:extLst>
          </p:cNvPr>
          <p:cNvSpPr txBox="1"/>
          <p:nvPr/>
        </p:nvSpPr>
        <p:spPr>
          <a:xfrm>
            <a:off x="9028050" y="3719576"/>
            <a:ext cx="2008090" cy="276999"/>
          </a:xfrm>
          <a:prstGeom prst="rect">
            <a:avLst/>
          </a:prstGeom>
          <a:noFill/>
        </p:spPr>
        <p:txBody>
          <a:bodyPr wrap="square" lIns="0" tIns="0" rIns="9142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zihun24hao-zhenhunshoushu" panose="00000500000000000000" pitchFamily="2" charset="-122"/>
                <a:ea typeface="zihun24hao-zhenhunshoushu" panose="00000500000000000000" pitchFamily="2" charset="-122"/>
                <a:cs typeface="Helvetica Neue"/>
                <a:sym typeface="zihun24hao-zhenhunshoushu" panose="00000500000000000000" pitchFamily="2" charset="-122"/>
              </a:rPr>
              <a:t>加入标题</a:t>
            </a:r>
            <a:endParaRPr lang="en-US" altLang="zh-CN" b="1" dirty="0">
              <a:solidFill>
                <a:schemeClr val="bg1"/>
              </a:solidFill>
              <a:latin typeface="zihun24hao-zhenhunshoushu" panose="00000500000000000000" pitchFamily="2" charset="-122"/>
              <a:ea typeface="zihun24hao-zhenhunshoushu" panose="00000500000000000000" pitchFamily="2" charset="-122"/>
              <a:cs typeface="Helvetica Neue"/>
              <a:sym typeface="zihun24hao-zhenhunshoushu" panose="000005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7683C7-5688-4158-B6E1-DEEE9D117602}"/>
              </a:ext>
            </a:extLst>
          </p:cNvPr>
          <p:cNvGrpSpPr/>
          <p:nvPr/>
        </p:nvGrpSpPr>
        <p:grpSpPr>
          <a:xfrm>
            <a:off x="4487194" y="2750117"/>
            <a:ext cx="677444" cy="603578"/>
            <a:chOff x="3332164" y="207963"/>
            <a:chExt cx="509588" cy="454025"/>
          </a:xfrm>
          <a:solidFill>
            <a:schemeClr val="bg1"/>
          </a:solidFill>
        </p:grpSpPr>
        <p:sp>
          <p:nvSpPr>
            <p:cNvPr id="25" name="Freeform 41">
              <a:extLst>
                <a:ext uri="{FF2B5EF4-FFF2-40B4-BE49-F238E27FC236}">
                  <a16:creationId xmlns:a16="http://schemas.microsoft.com/office/drawing/2014/main" id="{0B407296-2F21-48F1-BB5E-7993A4E3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2164" y="207963"/>
              <a:ext cx="509588" cy="454025"/>
            </a:xfrm>
            <a:custGeom>
              <a:avLst/>
              <a:gdLst>
                <a:gd name="T0" fmla="*/ 229 w 236"/>
                <a:gd name="T1" fmla="*/ 0 h 210"/>
                <a:gd name="T2" fmla="*/ 7 w 236"/>
                <a:gd name="T3" fmla="*/ 0 h 210"/>
                <a:gd name="T4" fmla="*/ 0 w 236"/>
                <a:gd name="T5" fmla="*/ 7 h 210"/>
                <a:gd name="T6" fmla="*/ 0 w 236"/>
                <a:gd name="T7" fmla="*/ 202 h 210"/>
                <a:gd name="T8" fmla="*/ 7 w 236"/>
                <a:gd name="T9" fmla="*/ 210 h 210"/>
                <a:gd name="T10" fmla="*/ 229 w 236"/>
                <a:gd name="T11" fmla="*/ 210 h 210"/>
                <a:gd name="T12" fmla="*/ 236 w 236"/>
                <a:gd name="T13" fmla="*/ 202 h 210"/>
                <a:gd name="T14" fmla="*/ 236 w 236"/>
                <a:gd name="T15" fmla="*/ 7 h 210"/>
                <a:gd name="T16" fmla="*/ 229 w 236"/>
                <a:gd name="T17" fmla="*/ 0 h 210"/>
                <a:gd name="T18" fmla="*/ 182 w 236"/>
                <a:gd name="T19" fmla="*/ 16 h 210"/>
                <a:gd name="T20" fmla="*/ 192 w 236"/>
                <a:gd name="T21" fmla="*/ 26 h 210"/>
                <a:gd name="T22" fmla="*/ 182 w 236"/>
                <a:gd name="T23" fmla="*/ 36 h 210"/>
                <a:gd name="T24" fmla="*/ 172 w 236"/>
                <a:gd name="T25" fmla="*/ 26 h 210"/>
                <a:gd name="T26" fmla="*/ 182 w 236"/>
                <a:gd name="T27" fmla="*/ 16 h 210"/>
                <a:gd name="T28" fmla="*/ 153 w 236"/>
                <a:gd name="T29" fmla="*/ 16 h 210"/>
                <a:gd name="T30" fmla="*/ 163 w 236"/>
                <a:gd name="T31" fmla="*/ 26 h 210"/>
                <a:gd name="T32" fmla="*/ 153 w 236"/>
                <a:gd name="T33" fmla="*/ 36 h 210"/>
                <a:gd name="T34" fmla="*/ 143 w 236"/>
                <a:gd name="T35" fmla="*/ 26 h 210"/>
                <a:gd name="T36" fmla="*/ 153 w 236"/>
                <a:gd name="T37" fmla="*/ 16 h 210"/>
                <a:gd name="T38" fmla="*/ 221 w 236"/>
                <a:gd name="T39" fmla="*/ 195 h 210"/>
                <a:gd name="T40" fmla="*/ 15 w 236"/>
                <a:gd name="T41" fmla="*/ 195 h 210"/>
                <a:gd name="T42" fmla="*/ 15 w 236"/>
                <a:gd name="T43" fmla="*/ 52 h 210"/>
                <a:gd name="T44" fmla="*/ 221 w 236"/>
                <a:gd name="T45" fmla="*/ 52 h 210"/>
                <a:gd name="T46" fmla="*/ 221 w 236"/>
                <a:gd name="T47" fmla="*/ 195 h 210"/>
                <a:gd name="T48" fmla="*/ 211 w 236"/>
                <a:gd name="T49" fmla="*/ 36 h 210"/>
                <a:gd name="T50" fmla="*/ 201 w 236"/>
                <a:gd name="T51" fmla="*/ 26 h 210"/>
                <a:gd name="T52" fmla="*/ 211 w 236"/>
                <a:gd name="T53" fmla="*/ 16 h 210"/>
                <a:gd name="T54" fmla="*/ 221 w 236"/>
                <a:gd name="T55" fmla="*/ 26 h 210"/>
                <a:gd name="T56" fmla="*/ 211 w 236"/>
                <a:gd name="T57" fmla="*/ 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10">
                  <a:moveTo>
                    <a:pt x="22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6"/>
                    <a:pt x="3" y="210"/>
                    <a:pt x="7" y="210"/>
                  </a:cubicBezTo>
                  <a:cubicBezTo>
                    <a:pt x="229" y="210"/>
                    <a:pt x="229" y="210"/>
                    <a:pt x="229" y="210"/>
                  </a:cubicBezTo>
                  <a:cubicBezTo>
                    <a:pt x="233" y="210"/>
                    <a:pt x="236" y="206"/>
                    <a:pt x="236" y="202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3"/>
                    <a:pt x="233" y="0"/>
                    <a:pt x="229" y="0"/>
                  </a:cubicBezTo>
                  <a:close/>
                  <a:moveTo>
                    <a:pt x="182" y="16"/>
                  </a:moveTo>
                  <a:cubicBezTo>
                    <a:pt x="187" y="16"/>
                    <a:pt x="192" y="21"/>
                    <a:pt x="192" y="26"/>
                  </a:cubicBezTo>
                  <a:cubicBezTo>
                    <a:pt x="192" y="32"/>
                    <a:pt x="187" y="36"/>
                    <a:pt x="182" y="36"/>
                  </a:cubicBezTo>
                  <a:cubicBezTo>
                    <a:pt x="176" y="36"/>
                    <a:pt x="172" y="32"/>
                    <a:pt x="172" y="26"/>
                  </a:cubicBezTo>
                  <a:cubicBezTo>
                    <a:pt x="172" y="21"/>
                    <a:pt x="176" y="16"/>
                    <a:pt x="182" y="16"/>
                  </a:cubicBezTo>
                  <a:close/>
                  <a:moveTo>
                    <a:pt x="153" y="16"/>
                  </a:moveTo>
                  <a:cubicBezTo>
                    <a:pt x="158" y="16"/>
                    <a:pt x="163" y="21"/>
                    <a:pt x="163" y="26"/>
                  </a:cubicBezTo>
                  <a:cubicBezTo>
                    <a:pt x="163" y="32"/>
                    <a:pt x="158" y="36"/>
                    <a:pt x="153" y="36"/>
                  </a:cubicBezTo>
                  <a:cubicBezTo>
                    <a:pt x="147" y="36"/>
                    <a:pt x="143" y="32"/>
                    <a:pt x="143" y="26"/>
                  </a:cubicBezTo>
                  <a:cubicBezTo>
                    <a:pt x="143" y="21"/>
                    <a:pt x="147" y="16"/>
                    <a:pt x="153" y="16"/>
                  </a:cubicBezTo>
                  <a:close/>
                  <a:moveTo>
                    <a:pt x="221" y="195"/>
                  </a:moveTo>
                  <a:cubicBezTo>
                    <a:pt x="15" y="195"/>
                    <a:pt x="15" y="195"/>
                    <a:pt x="15" y="195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21" y="52"/>
                    <a:pt x="221" y="52"/>
                    <a:pt x="221" y="52"/>
                  </a:cubicBezTo>
                  <a:lnTo>
                    <a:pt x="221" y="195"/>
                  </a:lnTo>
                  <a:close/>
                  <a:moveTo>
                    <a:pt x="211" y="36"/>
                  </a:moveTo>
                  <a:cubicBezTo>
                    <a:pt x="206" y="36"/>
                    <a:pt x="201" y="32"/>
                    <a:pt x="201" y="26"/>
                  </a:cubicBezTo>
                  <a:cubicBezTo>
                    <a:pt x="201" y="21"/>
                    <a:pt x="206" y="16"/>
                    <a:pt x="211" y="16"/>
                  </a:cubicBezTo>
                  <a:cubicBezTo>
                    <a:pt x="217" y="16"/>
                    <a:pt x="221" y="21"/>
                    <a:pt x="221" y="26"/>
                  </a:cubicBezTo>
                  <a:cubicBezTo>
                    <a:pt x="221" y="32"/>
                    <a:pt x="217" y="36"/>
                    <a:pt x="21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6" name="Freeform 42">
              <a:extLst>
                <a:ext uri="{FF2B5EF4-FFF2-40B4-BE49-F238E27FC236}">
                  <a16:creationId xmlns:a16="http://schemas.microsoft.com/office/drawing/2014/main" id="{6423B0D3-6495-4082-AA03-0BB7FA11DD9B}"/>
                </a:ext>
              </a:extLst>
            </p:cNvPr>
            <p:cNvSpPr/>
            <p:nvPr/>
          </p:nvSpPr>
          <p:spPr bwMode="auto">
            <a:xfrm>
              <a:off x="3405189" y="400051"/>
              <a:ext cx="120650" cy="153988"/>
            </a:xfrm>
            <a:custGeom>
              <a:avLst/>
              <a:gdLst>
                <a:gd name="T0" fmla="*/ 47 w 56"/>
                <a:gd name="T1" fmla="*/ 71 h 71"/>
                <a:gd name="T2" fmla="*/ 42 w 56"/>
                <a:gd name="T3" fmla="*/ 70 h 71"/>
                <a:gd name="T4" fmla="*/ 4 w 56"/>
                <a:gd name="T5" fmla="*/ 43 h 71"/>
                <a:gd name="T6" fmla="*/ 0 w 56"/>
                <a:gd name="T7" fmla="*/ 36 h 71"/>
                <a:gd name="T8" fmla="*/ 4 w 56"/>
                <a:gd name="T9" fmla="*/ 29 h 71"/>
                <a:gd name="T10" fmla="*/ 42 w 56"/>
                <a:gd name="T11" fmla="*/ 2 h 71"/>
                <a:gd name="T12" fmla="*/ 54 w 56"/>
                <a:gd name="T13" fmla="*/ 4 h 71"/>
                <a:gd name="T14" fmla="*/ 51 w 56"/>
                <a:gd name="T15" fmla="*/ 16 h 71"/>
                <a:gd name="T16" fmla="*/ 23 w 56"/>
                <a:gd name="T17" fmla="*/ 36 h 71"/>
                <a:gd name="T18" fmla="*/ 51 w 56"/>
                <a:gd name="T19" fmla="*/ 56 h 71"/>
                <a:gd name="T20" fmla="*/ 54 w 56"/>
                <a:gd name="T21" fmla="*/ 67 h 71"/>
                <a:gd name="T22" fmla="*/ 47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47" y="71"/>
                  </a:moveTo>
                  <a:cubicBezTo>
                    <a:pt x="45" y="71"/>
                    <a:pt x="43" y="71"/>
                    <a:pt x="42" y="70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9"/>
                    <a:pt x="0" y="36"/>
                  </a:cubicBezTo>
                  <a:cubicBezTo>
                    <a:pt x="0" y="33"/>
                    <a:pt x="1" y="31"/>
                    <a:pt x="4" y="29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5" y="0"/>
                    <a:pt x="51" y="1"/>
                    <a:pt x="54" y="4"/>
                  </a:cubicBezTo>
                  <a:cubicBezTo>
                    <a:pt x="56" y="8"/>
                    <a:pt x="55" y="14"/>
                    <a:pt x="51" y="1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5" y="58"/>
                    <a:pt x="56" y="64"/>
                    <a:pt x="54" y="67"/>
                  </a:cubicBezTo>
                  <a:cubicBezTo>
                    <a:pt x="52" y="70"/>
                    <a:pt x="49" y="71"/>
                    <a:pt x="47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DEC5B272-497D-43B1-8687-5CF613A471AF}"/>
                </a:ext>
              </a:extLst>
            </p:cNvPr>
            <p:cNvSpPr/>
            <p:nvPr/>
          </p:nvSpPr>
          <p:spPr bwMode="auto">
            <a:xfrm>
              <a:off x="3646489" y="400051"/>
              <a:ext cx="122238" cy="153988"/>
            </a:xfrm>
            <a:custGeom>
              <a:avLst/>
              <a:gdLst>
                <a:gd name="T0" fmla="*/ 9 w 56"/>
                <a:gd name="T1" fmla="*/ 71 h 71"/>
                <a:gd name="T2" fmla="*/ 2 w 56"/>
                <a:gd name="T3" fmla="*/ 67 h 71"/>
                <a:gd name="T4" fmla="*/ 4 w 56"/>
                <a:gd name="T5" fmla="*/ 56 h 71"/>
                <a:gd name="T6" fmla="*/ 33 w 56"/>
                <a:gd name="T7" fmla="*/ 36 h 71"/>
                <a:gd name="T8" fmla="*/ 4 w 56"/>
                <a:gd name="T9" fmla="*/ 16 h 71"/>
                <a:gd name="T10" fmla="*/ 2 w 56"/>
                <a:gd name="T11" fmla="*/ 4 h 71"/>
                <a:gd name="T12" fmla="*/ 14 w 56"/>
                <a:gd name="T13" fmla="*/ 2 h 71"/>
                <a:gd name="T14" fmla="*/ 52 w 56"/>
                <a:gd name="T15" fmla="*/ 29 h 71"/>
                <a:gd name="T16" fmla="*/ 56 w 56"/>
                <a:gd name="T17" fmla="*/ 36 h 71"/>
                <a:gd name="T18" fmla="*/ 52 w 56"/>
                <a:gd name="T19" fmla="*/ 43 h 71"/>
                <a:gd name="T20" fmla="*/ 14 w 56"/>
                <a:gd name="T21" fmla="*/ 70 h 71"/>
                <a:gd name="T22" fmla="*/ 9 w 56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71">
                  <a:moveTo>
                    <a:pt x="9" y="71"/>
                  </a:moveTo>
                  <a:cubicBezTo>
                    <a:pt x="7" y="71"/>
                    <a:pt x="4" y="70"/>
                    <a:pt x="2" y="67"/>
                  </a:cubicBezTo>
                  <a:cubicBezTo>
                    <a:pt x="0" y="64"/>
                    <a:pt x="1" y="58"/>
                    <a:pt x="4" y="5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1" y="14"/>
                    <a:pt x="0" y="8"/>
                    <a:pt x="2" y="4"/>
                  </a:cubicBezTo>
                  <a:cubicBezTo>
                    <a:pt x="5" y="1"/>
                    <a:pt x="10" y="0"/>
                    <a:pt x="14" y="2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5" y="31"/>
                    <a:pt x="56" y="33"/>
                    <a:pt x="56" y="36"/>
                  </a:cubicBezTo>
                  <a:cubicBezTo>
                    <a:pt x="56" y="39"/>
                    <a:pt x="55" y="41"/>
                    <a:pt x="52" y="43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1"/>
                    <a:pt x="11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F4D953B4-66BA-4903-B39D-0782792D0C24}"/>
                </a:ext>
              </a:extLst>
            </p:cNvPr>
            <p:cNvSpPr/>
            <p:nvPr/>
          </p:nvSpPr>
          <p:spPr bwMode="auto">
            <a:xfrm>
              <a:off x="3536951" y="384176"/>
              <a:ext cx="100013" cy="184150"/>
            </a:xfrm>
            <a:custGeom>
              <a:avLst/>
              <a:gdLst>
                <a:gd name="T0" fmla="*/ 9 w 46"/>
                <a:gd name="T1" fmla="*/ 85 h 85"/>
                <a:gd name="T2" fmla="*/ 6 w 46"/>
                <a:gd name="T3" fmla="*/ 84 h 85"/>
                <a:gd name="T4" fmla="*/ 1 w 46"/>
                <a:gd name="T5" fmla="*/ 73 h 85"/>
                <a:gd name="T6" fmla="*/ 29 w 46"/>
                <a:gd name="T7" fmla="*/ 7 h 85"/>
                <a:gd name="T8" fmla="*/ 40 w 46"/>
                <a:gd name="T9" fmla="*/ 2 h 85"/>
                <a:gd name="T10" fmla="*/ 44 w 46"/>
                <a:gd name="T11" fmla="*/ 13 h 85"/>
                <a:gd name="T12" fmla="*/ 17 w 46"/>
                <a:gd name="T13" fmla="*/ 79 h 85"/>
                <a:gd name="T14" fmla="*/ 9 w 46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85">
                  <a:moveTo>
                    <a:pt x="9" y="85"/>
                  </a:moveTo>
                  <a:cubicBezTo>
                    <a:pt x="8" y="85"/>
                    <a:pt x="7" y="84"/>
                    <a:pt x="6" y="84"/>
                  </a:cubicBezTo>
                  <a:cubicBezTo>
                    <a:pt x="2" y="82"/>
                    <a:pt x="0" y="77"/>
                    <a:pt x="1" y="7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2"/>
                    <a:pt x="35" y="0"/>
                    <a:pt x="40" y="2"/>
                  </a:cubicBezTo>
                  <a:cubicBezTo>
                    <a:pt x="44" y="4"/>
                    <a:pt x="46" y="9"/>
                    <a:pt x="44" y="13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6" y="83"/>
                    <a:pt x="13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C899612-857D-4C58-A47E-4A2B0D693E45}"/>
              </a:ext>
            </a:extLst>
          </p:cNvPr>
          <p:cNvGrpSpPr/>
          <p:nvPr/>
        </p:nvGrpSpPr>
        <p:grpSpPr>
          <a:xfrm>
            <a:off x="9581501" y="2658313"/>
            <a:ext cx="785074" cy="787184"/>
            <a:chOff x="3292476" y="115888"/>
            <a:chExt cx="590550" cy="592138"/>
          </a:xfrm>
          <a:solidFill>
            <a:schemeClr val="bg1"/>
          </a:solidFill>
        </p:grpSpPr>
        <p:sp>
          <p:nvSpPr>
            <p:cNvPr id="30" name="Freeform 526">
              <a:extLst>
                <a:ext uri="{FF2B5EF4-FFF2-40B4-BE49-F238E27FC236}">
                  <a16:creationId xmlns:a16="http://schemas.microsoft.com/office/drawing/2014/main" id="{4D00FF0B-AAB6-42C4-85E5-3697D6F272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6" y="115888"/>
              <a:ext cx="590550" cy="592138"/>
            </a:xfrm>
            <a:custGeom>
              <a:avLst/>
              <a:gdLst>
                <a:gd name="T0" fmla="*/ 137 w 274"/>
                <a:gd name="T1" fmla="*/ 0 h 274"/>
                <a:gd name="T2" fmla="*/ 0 w 274"/>
                <a:gd name="T3" fmla="*/ 137 h 274"/>
                <a:gd name="T4" fmla="*/ 137 w 274"/>
                <a:gd name="T5" fmla="*/ 274 h 274"/>
                <a:gd name="T6" fmla="*/ 274 w 274"/>
                <a:gd name="T7" fmla="*/ 137 h 274"/>
                <a:gd name="T8" fmla="*/ 137 w 274"/>
                <a:gd name="T9" fmla="*/ 0 h 274"/>
                <a:gd name="T10" fmla="*/ 137 w 274"/>
                <a:gd name="T11" fmla="*/ 262 h 274"/>
                <a:gd name="T12" fmla="*/ 12 w 274"/>
                <a:gd name="T13" fmla="*/ 137 h 274"/>
                <a:gd name="T14" fmla="*/ 137 w 274"/>
                <a:gd name="T15" fmla="*/ 12 h 274"/>
                <a:gd name="T16" fmla="*/ 262 w 274"/>
                <a:gd name="T17" fmla="*/ 137 h 274"/>
                <a:gd name="T18" fmla="*/ 137 w 274"/>
                <a:gd name="T19" fmla="*/ 26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274">
                  <a:moveTo>
                    <a:pt x="137" y="0"/>
                  </a:moveTo>
                  <a:cubicBezTo>
                    <a:pt x="61" y="0"/>
                    <a:pt x="0" y="61"/>
                    <a:pt x="0" y="137"/>
                  </a:cubicBezTo>
                  <a:cubicBezTo>
                    <a:pt x="0" y="212"/>
                    <a:pt x="61" y="274"/>
                    <a:pt x="137" y="274"/>
                  </a:cubicBezTo>
                  <a:cubicBezTo>
                    <a:pt x="213" y="274"/>
                    <a:pt x="274" y="212"/>
                    <a:pt x="274" y="137"/>
                  </a:cubicBezTo>
                  <a:cubicBezTo>
                    <a:pt x="274" y="61"/>
                    <a:pt x="213" y="0"/>
                    <a:pt x="137" y="0"/>
                  </a:cubicBezTo>
                  <a:close/>
                  <a:moveTo>
                    <a:pt x="137" y="262"/>
                  </a:moveTo>
                  <a:cubicBezTo>
                    <a:pt x="68" y="262"/>
                    <a:pt x="12" y="206"/>
                    <a:pt x="12" y="137"/>
                  </a:cubicBezTo>
                  <a:cubicBezTo>
                    <a:pt x="12" y="68"/>
                    <a:pt x="68" y="12"/>
                    <a:pt x="137" y="12"/>
                  </a:cubicBezTo>
                  <a:cubicBezTo>
                    <a:pt x="206" y="12"/>
                    <a:pt x="262" y="68"/>
                    <a:pt x="262" y="137"/>
                  </a:cubicBezTo>
                  <a:cubicBezTo>
                    <a:pt x="262" y="206"/>
                    <a:pt x="206" y="262"/>
                    <a:pt x="137" y="2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1" name="Freeform 527">
              <a:extLst>
                <a:ext uri="{FF2B5EF4-FFF2-40B4-BE49-F238E27FC236}">
                  <a16:creationId xmlns:a16="http://schemas.microsoft.com/office/drawing/2014/main" id="{17900571-C87C-49BB-A664-A7A68A2C5527}"/>
                </a:ext>
              </a:extLst>
            </p:cNvPr>
            <p:cNvSpPr/>
            <p:nvPr/>
          </p:nvSpPr>
          <p:spPr bwMode="auto">
            <a:xfrm>
              <a:off x="3490914" y="166688"/>
              <a:ext cx="341313" cy="231775"/>
            </a:xfrm>
            <a:custGeom>
              <a:avLst/>
              <a:gdLst>
                <a:gd name="T0" fmla="*/ 27 w 158"/>
                <a:gd name="T1" fmla="*/ 70 h 108"/>
                <a:gd name="T2" fmla="*/ 45 w 158"/>
                <a:gd name="T3" fmla="*/ 66 h 108"/>
                <a:gd name="T4" fmla="*/ 93 w 158"/>
                <a:gd name="T5" fmla="*/ 108 h 108"/>
                <a:gd name="T6" fmla="*/ 158 w 158"/>
                <a:gd name="T7" fmla="*/ 100 h 108"/>
                <a:gd name="T8" fmla="*/ 45 w 158"/>
                <a:gd name="T9" fmla="*/ 0 h 108"/>
                <a:gd name="T10" fmla="*/ 0 w 158"/>
                <a:gd name="T11" fmla="*/ 9 h 108"/>
                <a:gd name="T12" fmla="*/ 27 w 158"/>
                <a:gd name="T13" fmla="*/ 7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08">
                  <a:moveTo>
                    <a:pt x="27" y="70"/>
                  </a:moveTo>
                  <a:cubicBezTo>
                    <a:pt x="32" y="67"/>
                    <a:pt x="39" y="66"/>
                    <a:pt x="45" y="66"/>
                  </a:cubicBezTo>
                  <a:cubicBezTo>
                    <a:pt x="69" y="66"/>
                    <a:pt x="90" y="84"/>
                    <a:pt x="93" y="108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1" y="44"/>
                    <a:pt x="103" y="0"/>
                    <a:pt x="45" y="0"/>
                  </a:cubicBezTo>
                  <a:cubicBezTo>
                    <a:pt x="29" y="0"/>
                    <a:pt x="14" y="3"/>
                    <a:pt x="0" y="9"/>
                  </a:cubicBezTo>
                  <a:lnTo>
                    <a:pt x="2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2" name="Freeform 528">
              <a:extLst>
                <a:ext uri="{FF2B5EF4-FFF2-40B4-BE49-F238E27FC236}">
                  <a16:creationId xmlns:a16="http://schemas.microsoft.com/office/drawing/2014/main" id="{5C2CD5D5-B3CF-4FE1-AC45-CE65DA9A69BC}"/>
                </a:ext>
              </a:extLst>
            </p:cNvPr>
            <p:cNvSpPr/>
            <p:nvPr/>
          </p:nvSpPr>
          <p:spPr bwMode="auto">
            <a:xfrm>
              <a:off x="3683001" y="425451"/>
              <a:ext cx="149225" cy="84138"/>
            </a:xfrm>
            <a:custGeom>
              <a:avLst/>
              <a:gdLst>
                <a:gd name="T0" fmla="*/ 0 w 69"/>
                <a:gd name="T1" fmla="*/ 13 h 39"/>
                <a:gd name="T2" fmla="*/ 61 w 69"/>
                <a:gd name="T3" fmla="*/ 39 h 39"/>
                <a:gd name="T4" fmla="*/ 69 w 69"/>
                <a:gd name="T5" fmla="*/ 8 h 39"/>
                <a:gd name="T6" fmla="*/ 3 w 69"/>
                <a:gd name="T7" fmla="*/ 0 h 39"/>
                <a:gd name="T8" fmla="*/ 0 w 69"/>
                <a:gd name="T9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9">
                  <a:moveTo>
                    <a:pt x="0" y="13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65" y="29"/>
                    <a:pt x="68" y="19"/>
                    <a:pt x="69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5"/>
                    <a:pt x="2" y="9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3" name="Freeform 529">
              <a:extLst>
                <a:ext uri="{FF2B5EF4-FFF2-40B4-BE49-F238E27FC236}">
                  <a16:creationId xmlns:a16="http://schemas.microsoft.com/office/drawing/2014/main" id="{EF84D258-C38B-4F9E-AA27-2A5E75A17F4F}"/>
                </a:ext>
              </a:extLst>
            </p:cNvPr>
            <p:cNvSpPr/>
            <p:nvPr/>
          </p:nvSpPr>
          <p:spPr bwMode="auto">
            <a:xfrm>
              <a:off x="3368676" y="254001"/>
              <a:ext cx="139700" cy="111125"/>
            </a:xfrm>
            <a:custGeom>
              <a:avLst/>
              <a:gdLst>
                <a:gd name="T0" fmla="*/ 65 w 65"/>
                <a:gd name="T1" fmla="*/ 42 h 51"/>
                <a:gd name="T2" fmla="*/ 14 w 65"/>
                <a:gd name="T3" fmla="*/ 0 h 51"/>
                <a:gd name="T4" fmla="*/ 0 w 65"/>
                <a:gd name="T5" fmla="*/ 22 h 51"/>
                <a:gd name="T6" fmla="*/ 60 w 65"/>
                <a:gd name="T7" fmla="*/ 51 h 51"/>
                <a:gd name="T8" fmla="*/ 65 w 65"/>
                <a:gd name="T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1">
                  <a:moveTo>
                    <a:pt x="65" y="42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9" y="7"/>
                    <a:pt x="4" y="14"/>
                    <a:pt x="0" y="2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48"/>
                    <a:pt x="63" y="45"/>
                    <a:pt x="6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4" name="Freeform 530">
              <a:extLst>
                <a:ext uri="{FF2B5EF4-FFF2-40B4-BE49-F238E27FC236}">
                  <a16:creationId xmlns:a16="http://schemas.microsoft.com/office/drawing/2014/main" id="{6B092E85-707F-4E69-90AA-46D599835B50}"/>
                </a:ext>
              </a:extLst>
            </p:cNvPr>
            <p:cNvSpPr/>
            <p:nvPr/>
          </p:nvSpPr>
          <p:spPr bwMode="auto">
            <a:xfrm>
              <a:off x="3630614" y="465138"/>
              <a:ext cx="168275" cy="166688"/>
            </a:xfrm>
            <a:custGeom>
              <a:avLst/>
              <a:gdLst>
                <a:gd name="T0" fmla="*/ 21 w 78"/>
                <a:gd name="T1" fmla="*/ 0 h 77"/>
                <a:gd name="T2" fmla="*/ 0 w 78"/>
                <a:gd name="T3" fmla="*/ 18 h 77"/>
                <a:gd name="T4" fmla="*/ 30 w 78"/>
                <a:gd name="T5" fmla="*/ 77 h 77"/>
                <a:gd name="T6" fmla="*/ 78 w 78"/>
                <a:gd name="T7" fmla="*/ 33 h 77"/>
                <a:gd name="T8" fmla="*/ 21 w 78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7">
                  <a:moveTo>
                    <a:pt x="21" y="0"/>
                  </a:moveTo>
                  <a:cubicBezTo>
                    <a:pt x="16" y="8"/>
                    <a:pt x="9" y="14"/>
                    <a:pt x="0" y="1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50" y="67"/>
                    <a:pt x="67" y="52"/>
                    <a:pt x="78" y="33"/>
                  </a:cubicBez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5" name="Freeform 531">
              <a:extLst>
                <a:ext uri="{FF2B5EF4-FFF2-40B4-BE49-F238E27FC236}">
                  <a16:creationId xmlns:a16="http://schemas.microsoft.com/office/drawing/2014/main" id="{610070FC-B441-4CBC-8034-A7899BCFEDA7}"/>
                </a:ext>
              </a:extLst>
            </p:cNvPr>
            <p:cNvSpPr/>
            <p:nvPr/>
          </p:nvSpPr>
          <p:spPr bwMode="auto">
            <a:xfrm>
              <a:off x="3341689" y="414338"/>
              <a:ext cx="244475" cy="242888"/>
            </a:xfrm>
            <a:custGeom>
              <a:avLst/>
              <a:gdLst>
                <a:gd name="T0" fmla="*/ 113 w 113"/>
                <a:gd name="T1" fmla="*/ 47 h 113"/>
                <a:gd name="T2" fmla="*/ 66 w 113"/>
                <a:gd name="T3" fmla="*/ 0 h 113"/>
                <a:gd name="T4" fmla="*/ 0 w 113"/>
                <a:gd name="T5" fmla="*/ 0 h 113"/>
                <a:gd name="T6" fmla="*/ 112 w 113"/>
                <a:gd name="T7" fmla="*/ 113 h 113"/>
                <a:gd name="T8" fmla="*/ 113 w 113"/>
                <a:gd name="T9" fmla="*/ 4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47"/>
                  </a:moveTo>
                  <a:cubicBezTo>
                    <a:pt x="87" y="46"/>
                    <a:pt x="67" y="25"/>
                    <a:pt x="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2"/>
                    <a:pt x="51" y="112"/>
                    <a:pt x="112" y="113"/>
                  </a:cubicBezTo>
                  <a:lnTo>
                    <a:pt x="113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6" name="Freeform 532">
              <a:extLst>
                <a:ext uri="{FF2B5EF4-FFF2-40B4-BE49-F238E27FC236}">
                  <a16:creationId xmlns:a16="http://schemas.microsoft.com/office/drawing/2014/main" id="{D9AD4676-605F-4D29-81AA-299B9981D646}"/>
                </a:ext>
              </a:extLst>
            </p:cNvPr>
            <p:cNvSpPr/>
            <p:nvPr/>
          </p:nvSpPr>
          <p:spPr bwMode="auto">
            <a:xfrm>
              <a:off x="3348039" y="330201"/>
              <a:ext cx="142875" cy="58738"/>
            </a:xfrm>
            <a:custGeom>
              <a:avLst/>
              <a:gdLst>
                <a:gd name="T0" fmla="*/ 64 w 66"/>
                <a:gd name="T1" fmla="*/ 27 h 27"/>
                <a:gd name="T2" fmla="*/ 66 w 66"/>
                <a:gd name="T3" fmla="*/ 21 h 27"/>
                <a:gd name="T4" fmla="*/ 4 w 66"/>
                <a:gd name="T5" fmla="*/ 0 h 27"/>
                <a:gd name="T6" fmla="*/ 0 w 66"/>
                <a:gd name="T7" fmla="*/ 12 h 27"/>
                <a:gd name="T8" fmla="*/ 64 w 6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7">
                  <a:moveTo>
                    <a:pt x="64" y="27"/>
                  </a:moveTo>
                  <a:cubicBezTo>
                    <a:pt x="65" y="25"/>
                    <a:pt x="65" y="23"/>
                    <a:pt x="66" y="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1" y="8"/>
                    <a:pt x="0" y="12"/>
                  </a:cubicBezTo>
                  <a:lnTo>
                    <a:pt x="6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37" name="Freeform 533">
              <a:extLst>
                <a:ext uri="{FF2B5EF4-FFF2-40B4-BE49-F238E27FC236}">
                  <a16:creationId xmlns:a16="http://schemas.microsoft.com/office/drawing/2014/main" id="{8FDCF953-65B4-43CF-9A01-9043A88E4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3614" y="328613"/>
              <a:ext cx="168275" cy="165100"/>
            </a:xfrm>
            <a:custGeom>
              <a:avLst/>
              <a:gdLst>
                <a:gd name="T0" fmla="*/ 39 w 78"/>
                <a:gd name="T1" fmla="*/ 0 h 77"/>
                <a:gd name="T2" fmla="*/ 0 w 78"/>
                <a:gd name="T3" fmla="*/ 39 h 77"/>
                <a:gd name="T4" fmla="*/ 39 w 78"/>
                <a:gd name="T5" fmla="*/ 77 h 77"/>
                <a:gd name="T6" fmla="*/ 78 w 78"/>
                <a:gd name="T7" fmla="*/ 39 h 77"/>
                <a:gd name="T8" fmla="*/ 39 w 78"/>
                <a:gd name="T9" fmla="*/ 0 h 77"/>
                <a:gd name="T10" fmla="*/ 39 w 78"/>
                <a:gd name="T11" fmla="*/ 69 h 77"/>
                <a:gd name="T12" fmla="*/ 9 w 78"/>
                <a:gd name="T13" fmla="*/ 39 h 77"/>
                <a:gd name="T14" fmla="*/ 39 w 78"/>
                <a:gd name="T15" fmla="*/ 9 h 77"/>
                <a:gd name="T16" fmla="*/ 69 w 78"/>
                <a:gd name="T17" fmla="*/ 39 h 77"/>
                <a:gd name="T18" fmla="*/ 39 w 78"/>
                <a:gd name="T19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7">
                  <a:moveTo>
                    <a:pt x="39" y="0"/>
                  </a:moveTo>
                  <a:cubicBezTo>
                    <a:pt x="18" y="0"/>
                    <a:pt x="0" y="17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7"/>
                    <a:pt x="60" y="0"/>
                    <a:pt x="39" y="0"/>
                  </a:cubicBezTo>
                  <a:close/>
                  <a:moveTo>
                    <a:pt x="39" y="69"/>
                  </a:moveTo>
                  <a:cubicBezTo>
                    <a:pt x="23" y="69"/>
                    <a:pt x="9" y="55"/>
                    <a:pt x="9" y="39"/>
                  </a:cubicBezTo>
                  <a:cubicBezTo>
                    <a:pt x="9" y="22"/>
                    <a:pt x="23" y="9"/>
                    <a:pt x="39" y="9"/>
                  </a:cubicBezTo>
                  <a:cubicBezTo>
                    <a:pt x="55" y="9"/>
                    <a:pt x="69" y="22"/>
                    <a:pt x="69" y="39"/>
                  </a:cubicBezTo>
                  <a:cubicBezTo>
                    <a:pt x="69" y="55"/>
                    <a:pt x="55" y="69"/>
                    <a:pt x="3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167D1BC-F14F-4BED-B938-FBED7617B566}"/>
              </a:ext>
            </a:extLst>
          </p:cNvPr>
          <p:cNvGrpSpPr/>
          <p:nvPr/>
        </p:nvGrpSpPr>
        <p:grpSpPr>
          <a:xfrm>
            <a:off x="1874468" y="2710018"/>
            <a:ext cx="753418" cy="683774"/>
            <a:chOff x="8356601" y="152401"/>
            <a:chExt cx="566738" cy="514350"/>
          </a:xfrm>
          <a:solidFill>
            <a:schemeClr val="bg1"/>
          </a:solidFill>
        </p:grpSpPr>
        <p:sp>
          <p:nvSpPr>
            <p:cNvPr id="39" name="Rectangle 541">
              <a:extLst>
                <a:ext uri="{FF2B5EF4-FFF2-40B4-BE49-F238E27FC236}">
                  <a16:creationId xmlns:a16="http://schemas.microsoft.com/office/drawing/2014/main" id="{6F31EDC6-744C-467F-AC07-3621D95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4564" y="614363"/>
              <a:ext cx="149225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0" name="Freeform 542">
              <a:extLst>
                <a:ext uri="{FF2B5EF4-FFF2-40B4-BE49-F238E27FC236}">
                  <a16:creationId xmlns:a16="http://schemas.microsoft.com/office/drawing/2014/main" id="{E11687F5-F663-4DF4-BF5B-C03F4C69C344}"/>
                </a:ext>
              </a:extLst>
            </p:cNvPr>
            <p:cNvSpPr/>
            <p:nvPr/>
          </p:nvSpPr>
          <p:spPr bwMode="auto">
            <a:xfrm>
              <a:off x="8520114" y="654051"/>
              <a:ext cx="241300" cy="12700"/>
            </a:xfrm>
            <a:custGeom>
              <a:avLst/>
              <a:gdLst>
                <a:gd name="T0" fmla="*/ 107 w 112"/>
                <a:gd name="T1" fmla="*/ 0 h 6"/>
                <a:gd name="T2" fmla="*/ 4 w 112"/>
                <a:gd name="T3" fmla="*/ 0 h 6"/>
                <a:gd name="T4" fmla="*/ 0 w 112"/>
                <a:gd name="T5" fmla="*/ 5 h 6"/>
                <a:gd name="T6" fmla="*/ 0 w 112"/>
                <a:gd name="T7" fmla="*/ 6 h 6"/>
                <a:gd name="T8" fmla="*/ 112 w 112"/>
                <a:gd name="T9" fmla="*/ 6 h 6"/>
                <a:gd name="T10" fmla="*/ 112 w 112"/>
                <a:gd name="T11" fmla="*/ 5 h 6"/>
                <a:gd name="T12" fmla="*/ 107 w 1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6">
                  <a:moveTo>
                    <a:pt x="10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2"/>
                    <a:pt x="110" y="0"/>
                    <a:pt x="10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1" name="Freeform 543">
              <a:extLst>
                <a:ext uri="{FF2B5EF4-FFF2-40B4-BE49-F238E27FC236}">
                  <a16:creationId xmlns:a16="http://schemas.microsoft.com/office/drawing/2014/main" id="{4D1363D2-6FFD-409C-8B82-07B2F5B330C0}"/>
                </a:ext>
              </a:extLst>
            </p:cNvPr>
            <p:cNvSpPr/>
            <p:nvPr/>
          </p:nvSpPr>
          <p:spPr bwMode="auto">
            <a:xfrm>
              <a:off x="8356601" y="193676"/>
              <a:ext cx="566738" cy="412750"/>
            </a:xfrm>
            <a:custGeom>
              <a:avLst/>
              <a:gdLst>
                <a:gd name="T0" fmla="*/ 257 w 263"/>
                <a:gd name="T1" fmla="*/ 0 h 191"/>
                <a:gd name="T2" fmla="*/ 232 w 263"/>
                <a:gd name="T3" fmla="*/ 0 h 191"/>
                <a:gd name="T4" fmla="*/ 224 w 263"/>
                <a:gd name="T5" fmla="*/ 10 h 191"/>
                <a:gd name="T6" fmla="*/ 219 w 263"/>
                <a:gd name="T7" fmla="*/ 16 h 191"/>
                <a:gd name="T8" fmla="*/ 247 w 263"/>
                <a:gd name="T9" fmla="*/ 16 h 191"/>
                <a:gd name="T10" fmla="*/ 247 w 263"/>
                <a:gd name="T11" fmla="*/ 150 h 191"/>
                <a:gd name="T12" fmla="*/ 16 w 263"/>
                <a:gd name="T13" fmla="*/ 150 h 191"/>
                <a:gd name="T14" fmla="*/ 16 w 263"/>
                <a:gd name="T15" fmla="*/ 16 h 191"/>
                <a:gd name="T16" fmla="*/ 158 w 263"/>
                <a:gd name="T17" fmla="*/ 16 h 191"/>
                <a:gd name="T18" fmla="*/ 181 w 263"/>
                <a:gd name="T19" fmla="*/ 0 h 191"/>
                <a:gd name="T20" fmla="*/ 7 w 263"/>
                <a:gd name="T21" fmla="*/ 0 h 191"/>
                <a:gd name="T22" fmla="*/ 0 w 263"/>
                <a:gd name="T23" fmla="*/ 7 h 191"/>
                <a:gd name="T24" fmla="*/ 0 w 263"/>
                <a:gd name="T25" fmla="*/ 185 h 191"/>
                <a:gd name="T26" fmla="*/ 7 w 263"/>
                <a:gd name="T27" fmla="*/ 191 h 191"/>
                <a:gd name="T28" fmla="*/ 257 w 263"/>
                <a:gd name="T29" fmla="*/ 191 h 191"/>
                <a:gd name="T30" fmla="*/ 263 w 263"/>
                <a:gd name="T31" fmla="*/ 185 h 191"/>
                <a:gd name="T32" fmla="*/ 263 w 263"/>
                <a:gd name="T33" fmla="*/ 7 h 191"/>
                <a:gd name="T34" fmla="*/ 257 w 263"/>
                <a:gd name="T3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" h="191">
                  <a:moveTo>
                    <a:pt x="257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30" y="3"/>
                    <a:pt x="227" y="6"/>
                    <a:pt x="224" y="1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47" y="16"/>
                    <a:pt x="247" y="16"/>
                    <a:pt x="247" y="16"/>
                  </a:cubicBezTo>
                  <a:cubicBezTo>
                    <a:pt x="247" y="150"/>
                    <a:pt x="247" y="150"/>
                    <a:pt x="247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8" y="16"/>
                    <a:pt x="158" y="16"/>
                    <a:pt x="158" y="16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8"/>
                    <a:pt x="3" y="191"/>
                    <a:pt x="7" y="191"/>
                  </a:cubicBezTo>
                  <a:cubicBezTo>
                    <a:pt x="257" y="191"/>
                    <a:pt x="257" y="191"/>
                    <a:pt x="257" y="191"/>
                  </a:cubicBezTo>
                  <a:cubicBezTo>
                    <a:pt x="260" y="191"/>
                    <a:pt x="263" y="188"/>
                    <a:pt x="263" y="185"/>
                  </a:cubicBezTo>
                  <a:cubicBezTo>
                    <a:pt x="263" y="7"/>
                    <a:pt x="263" y="7"/>
                    <a:pt x="263" y="7"/>
                  </a:cubicBezTo>
                  <a:cubicBezTo>
                    <a:pt x="263" y="3"/>
                    <a:pt x="260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2" name="Freeform 544">
              <a:extLst>
                <a:ext uri="{FF2B5EF4-FFF2-40B4-BE49-F238E27FC236}">
                  <a16:creationId xmlns:a16="http://schemas.microsoft.com/office/drawing/2014/main" id="{C5793FD0-E6E7-4F18-B07A-D8CEC989999D}"/>
                </a:ext>
              </a:extLst>
            </p:cNvPr>
            <p:cNvSpPr/>
            <p:nvPr/>
          </p:nvSpPr>
          <p:spPr bwMode="auto">
            <a:xfrm>
              <a:off x="8472489" y="384176"/>
              <a:ext cx="125413" cy="103188"/>
            </a:xfrm>
            <a:custGeom>
              <a:avLst/>
              <a:gdLst>
                <a:gd name="T0" fmla="*/ 18 w 58"/>
                <a:gd name="T1" fmla="*/ 12 h 48"/>
                <a:gd name="T2" fmla="*/ 0 w 58"/>
                <a:gd name="T3" fmla="*/ 44 h 48"/>
                <a:gd name="T4" fmla="*/ 6 w 58"/>
                <a:gd name="T5" fmla="*/ 46 h 48"/>
                <a:gd name="T6" fmla="*/ 19 w 58"/>
                <a:gd name="T7" fmla="*/ 35 h 48"/>
                <a:gd name="T8" fmla="*/ 16 w 58"/>
                <a:gd name="T9" fmla="*/ 47 h 48"/>
                <a:gd name="T10" fmla="*/ 41 w 58"/>
                <a:gd name="T11" fmla="*/ 40 h 48"/>
                <a:gd name="T12" fmla="*/ 58 w 58"/>
                <a:gd name="T13" fmla="*/ 18 h 48"/>
                <a:gd name="T14" fmla="*/ 42 w 58"/>
                <a:gd name="T15" fmla="*/ 0 h 48"/>
                <a:gd name="T16" fmla="*/ 18 w 58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48">
                  <a:moveTo>
                    <a:pt x="18" y="12"/>
                  </a:moveTo>
                  <a:cubicBezTo>
                    <a:pt x="8" y="27"/>
                    <a:pt x="17" y="43"/>
                    <a:pt x="0" y="44"/>
                  </a:cubicBezTo>
                  <a:cubicBezTo>
                    <a:pt x="0" y="44"/>
                    <a:pt x="2" y="45"/>
                    <a:pt x="6" y="46"/>
                  </a:cubicBezTo>
                  <a:cubicBezTo>
                    <a:pt x="13" y="47"/>
                    <a:pt x="18" y="44"/>
                    <a:pt x="19" y="35"/>
                  </a:cubicBezTo>
                  <a:cubicBezTo>
                    <a:pt x="19" y="35"/>
                    <a:pt x="21" y="40"/>
                    <a:pt x="16" y="47"/>
                  </a:cubicBezTo>
                  <a:cubicBezTo>
                    <a:pt x="23" y="48"/>
                    <a:pt x="35" y="45"/>
                    <a:pt x="41" y="40"/>
                  </a:cubicBezTo>
                  <a:cubicBezTo>
                    <a:pt x="55" y="29"/>
                    <a:pt x="58" y="18"/>
                    <a:pt x="58" y="1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25" y="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3" name="Freeform 545">
              <a:extLst>
                <a:ext uri="{FF2B5EF4-FFF2-40B4-BE49-F238E27FC236}">
                  <a16:creationId xmlns:a16="http://schemas.microsoft.com/office/drawing/2014/main" id="{4F51D6C1-AEEB-4340-B73E-8B4902FC8444}"/>
                </a:ext>
              </a:extLst>
            </p:cNvPr>
            <p:cNvSpPr/>
            <p:nvPr/>
          </p:nvSpPr>
          <p:spPr bwMode="auto">
            <a:xfrm>
              <a:off x="8585201" y="152401"/>
              <a:ext cx="271463" cy="250825"/>
            </a:xfrm>
            <a:custGeom>
              <a:avLst/>
              <a:gdLst>
                <a:gd name="T0" fmla="*/ 103 w 126"/>
                <a:gd name="T1" fmla="*/ 14 h 116"/>
                <a:gd name="T2" fmla="*/ 32 w 126"/>
                <a:gd name="T3" fmla="*/ 63 h 116"/>
                <a:gd name="T4" fmla="*/ 3 w 126"/>
                <a:gd name="T5" fmla="*/ 95 h 116"/>
                <a:gd name="T6" fmla="*/ 18 w 126"/>
                <a:gd name="T7" fmla="*/ 111 h 116"/>
                <a:gd name="T8" fmla="*/ 53 w 126"/>
                <a:gd name="T9" fmla="*/ 87 h 116"/>
                <a:gd name="T10" fmla="*/ 110 w 126"/>
                <a:gd name="T11" fmla="*/ 22 h 116"/>
                <a:gd name="T12" fmla="*/ 103 w 126"/>
                <a:gd name="T13" fmla="*/ 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16">
                  <a:moveTo>
                    <a:pt x="103" y="14"/>
                  </a:moveTo>
                  <a:cubicBezTo>
                    <a:pt x="83" y="27"/>
                    <a:pt x="51" y="49"/>
                    <a:pt x="32" y="63"/>
                  </a:cubicBezTo>
                  <a:cubicBezTo>
                    <a:pt x="12" y="76"/>
                    <a:pt x="0" y="91"/>
                    <a:pt x="3" y="95"/>
                  </a:cubicBezTo>
                  <a:cubicBezTo>
                    <a:pt x="7" y="100"/>
                    <a:pt x="14" y="107"/>
                    <a:pt x="18" y="111"/>
                  </a:cubicBezTo>
                  <a:cubicBezTo>
                    <a:pt x="22" y="116"/>
                    <a:pt x="38" y="105"/>
                    <a:pt x="53" y="87"/>
                  </a:cubicBezTo>
                  <a:cubicBezTo>
                    <a:pt x="69" y="69"/>
                    <a:pt x="94" y="40"/>
                    <a:pt x="110" y="22"/>
                  </a:cubicBezTo>
                  <a:cubicBezTo>
                    <a:pt x="126" y="4"/>
                    <a:pt x="122" y="0"/>
                    <a:pt x="10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  <p:sp>
          <p:nvSpPr>
            <p:cNvPr id="44" name="Freeform 546">
              <a:extLst>
                <a:ext uri="{FF2B5EF4-FFF2-40B4-BE49-F238E27FC236}">
                  <a16:creationId xmlns:a16="http://schemas.microsoft.com/office/drawing/2014/main" id="{03050D3B-319E-4A75-A6E8-9F6F474F78A8}"/>
                </a:ext>
              </a:extLst>
            </p:cNvPr>
            <p:cNvSpPr/>
            <p:nvPr/>
          </p:nvSpPr>
          <p:spPr bwMode="auto">
            <a:xfrm>
              <a:off x="8564564" y="358776"/>
              <a:ext cx="58738" cy="60325"/>
            </a:xfrm>
            <a:custGeom>
              <a:avLst/>
              <a:gdLst>
                <a:gd name="T0" fmla="*/ 9 w 27"/>
                <a:gd name="T1" fmla="*/ 1 h 28"/>
                <a:gd name="T2" fmla="*/ 4 w 27"/>
                <a:gd name="T3" fmla="*/ 1 h 28"/>
                <a:gd name="T4" fmla="*/ 3 w 27"/>
                <a:gd name="T5" fmla="*/ 5 h 28"/>
                <a:gd name="T6" fmla="*/ 2 w 27"/>
                <a:gd name="T7" fmla="*/ 6 h 28"/>
                <a:gd name="T8" fmla="*/ 1 w 27"/>
                <a:gd name="T9" fmla="*/ 10 h 28"/>
                <a:gd name="T10" fmla="*/ 16 w 27"/>
                <a:gd name="T11" fmla="*/ 26 h 28"/>
                <a:gd name="T12" fmla="*/ 20 w 27"/>
                <a:gd name="T13" fmla="*/ 26 h 28"/>
                <a:gd name="T14" fmla="*/ 21 w 27"/>
                <a:gd name="T15" fmla="*/ 26 h 28"/>
                <a:gd name="T16" fmla="*/ 25 w 27"/>
                <a:gd name="T17" fmla="*/ 24 h 28"/>
                <a:gd name="T18" fmla="*/ 26 w 27"/>
                <a:gd name="T19" fmla="*/ 19 h 28"/>
                <a:gd name="T20" fmla="*/ 9 w 27"/>
                <a:gd name="T21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8">
                  <a:moveTo>
                    <a:pt x="9" y="1"/>
                  </a:moveTo>
                  <a:cubicBezTo>
                    <a:pt x="8" y="0"/>
                    <a:pt x="6" y="0"/>
                    <a:pt x="4" y="1"/>
                  </a:cubicBezTo>
                  <a:cubicBezTo>
                    <a:pt x="3" y="2"/>
                    <a:pt x="2" y="4"/>
                    <a:pt x="3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0" y="7"/>
                    <a:pt x="0" y="9"/>
                    <a:pt x="1" y="10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8"/>
                    <a:pt x="19" y="28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4" y="26"/>
                    <a:pt x="25" y="24"/>
                  </a:cubicBezTo>
                  <a:cubicBezTo>
                    <a:pt x="26" y="23"/>
                    <a:pt x="27" y="21"/>
                    <a:pt x="26" y="19"/>
                  </a:cubicBezTo>
                  <a:lnTo>
                    <a:pt x="9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800">
                <a:latin typeface="zihun24hao-zhenhunshoushu" panose="00000500000000000000" pitchFamily="2" charset="-122"/>
                <a:ea typeface="zihun24hao-zhenhunshoushu" panose="00000500000000000000" pitchFamily="2" charset="-122"/>
                <a:sym typeface="zihun24hao-zhenhunshoushu" panose="00000500000000000000" pitchFamily="2" charset="-122"/>
              </a:endParaRPr>
            </a:p>
          </p:txBody>
        </p:sp>
      </p:grpSp>
      <p:sp>
        <p:nvSpPr>
          <p:cNvPr id="45" name="Freeform 25">
            <a:extLst>
              <a:ext uri="{FF2B5EF4-FFF2-40B4-BE49-F238E27FC236}">
                <a16:creationId xmlns:a16="http://schemas.microsoft.com/office/drawing/2014/main" id="{22315E7A-2FA7-47DA-B474-82376E6DD988}"/>
              </a:ext>
            </a:extLst>
          </p:cNvPr>
          <p:cNvSpPr>
            <a:spLocks noEditPoints="1"/>
          </p:cNvSpPr>
          <p:nvPr/>
        </p:nvSpPr>
        <p:spPr bwMode="auto">
          <a:xfrm>
            <a:off x="7012261" y="2746016"/>
            <a:ext cx="812992" cy="611778"/>
          </a:xfrm>
          <a:custGeom>
            <a:avLst/>
            <a:gdLst>
              <a:gd name="T0" fmla="*/ 679 w 778"/>
              <a:gd name="T1" fmla="*/ 367 h 584"/>
              <a:gd name="T2" fmla="*/ 535 w 778"/>
              <a:gd name="T3" fmla="*/ 146 h 584"/>
              <a:gd name="T4" fmla="*/ 439 w 778"/>
              <a:gd name="T5" fmla="*/ 269 h 584"/>
              <a:gd name="T6" fmla="*/ 391 w 778"/>
              <a:gd name="T7" fmla="*/ 219 h 584"/>
              <a:gd name="T8" fmla="*/ 245 w 778"/>
              <a:gd name="T9" fmla="*/ 389 h 584"/>
              <a:gd name="T10" fmla="*/ 195 w 778"/>
              <a:gd name="T11" fmla="*/ 341 h 584"/>
              <a:gd name="T12" fmla="*/ 97 w 778"/>
              <a:gd name="T13" fmla="*/ 487 h 584"/>
              <a:gd name="T14" fmla="*/ 679 w 778"/>
              <a:gd name="T15" fmla="*/ 487 h 584"/>
              <a:gd name="T16" fmla="*/ 679 w 778"/>
              <a:gd name="T17" fmla="*/ 367 h 584"/>
              <a:gd name="T18" fmla="*/ 730 w 778"/>
              <a:gd name="T19" fmla="*/ 0 h 584"/>
              <a:gd name="T20" fmla="*/ 49 w 778"/>
              <a:gd name="T21" fmla="*/ 0 h 584"/>
              <a:gd name="T22" fmla="*/ 0 w 778"/>
              <a:gd name="T23" fmla="*/ 49 h 584"/>
              <a:gd name="T24" fmla="*/ 0 w 778"/>
              <a:gd name="T25" fmla="*/ 535 h 584"/>
              <a:gd name="T26" fmla="*/ 49 w 778"/>
              <a:gd name="T27" fmla="*/ 584 h 584"/>
              <a:gd name="T28" fmla="*/ 730 w 778"/>
              <a:gd name="T29" fmla="*/ 584 h 584"/>
              <a:gd name="T30" fmla="*/ 778 w 778"/>
              <a:gd name="T31" fmla="*/ 535 h 584"/>
              <a:gd name="T32" fmla="*/ 778 w 778"/>
              <a:gd name="T33" fmla="*/ 49 h 584"/>
              <a:gd name="T34" fmla="*/ 730 w 778"/>
              <a:gd name="T35" fmla="*/ 0 h 584"/>
              <a:gd name="T36" fmla="*/ 706 w 778"/>
              <a:gd name="T37" fmla="*/ 511 h 584"/>
              <a:gd name="T38" fmla="*/ 72 w 778"/>
              <a:gd name="T39" fmla="*/ 511 h 584"/>
              <a:gd name="T40" fmla="*/ 72 w 778"/>
              <a:gd name="T41" fmla="*/ 73 h 584"/>
              <a:gd name="T42" fmla="*/ 706 w 778"/>
              <a:gd name="T43" fmla="*/ 73 h 584"/>
              <a:gd name="T44" fmla="*/ 706 w 778"/>
              <a:gd name="T45" fmla="*/ 511 h 584"/>
              <a:gd name="T46" fmla="*/ 218 w 778"/>
              <a:gd name="T47" fmla="*/ 267 h 584"/>
              <a:gd name="T48" fmla="*/ 291 w 778"/>
              <a:gd name="T49" fmla="*/ 195 h 584"/>
              <a:gd name="T50" fmla="*/ 218 w 778"/>
              <a:gd name="T51" fmla="*/ 122 h 584"/>
              <a:gd name="T52" fmla="*/ 147 w 778"/>
              <a:gd name="T53" fmla="*/ 195 h 584"/>
              <a:gd name="T54" fmla="*/ 218 w 778"/>
              <a:gd name="T55" fmla="*/ 26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78" h="584">
                <a:moveTo>
                  <a:pt x="679" y="367"/>
                </a:moveTo>
                <a:cubicBezTo>
                  <a:pt x="535" y="146"/>
                  <a:pt x="535" y="146"/>
                  <a:pt x="535" y="146"/>
                </a:cubicBezTo>
                <a:cubicBezTo>
                  <a:pt x="439" y="269"/>
                  <a:pt x="439" y="269"/>
                  <a:pt x="439" y="269"/>
                </a:cubicBezTo>
                <a:cubicBezTo>
                  <a:pt x="391" y="219"/>
                  <a:pt x="391" y="219"/>
                  <a:pt x="391" y="219"/>
                </a:cubicBezTo>
                <a:cubicBezTo>
                  <a:pt x="245" y="389"/>
                  <a:pt x="245" y="389"/>
                  <a:pt x="245" y="389"/>
                </a:cubicBezTo>
                <a:cubicBezTo>
                  <a:pt x="195" y="341"/>
                  <a:pt x="195" y="341"/>
                  <a:pt x="195" y="341"/>
                </a:cubicBezTo>
                <a:cubicBezTo>
                  <a:pt x="97" y="487"/>
                  <a:pt x="97" y="487"/>
                  <a:pt x="97" y="487"/>
                </a:cubicBezTo>
                <a:cubicBezTo>
                  <a:pt x="679" y="487"/>
                  <a:pt x="679" y="487"/>
                  <a:pt x="679" y="487"/>
                </a:cubicBezTo>
                <a:lnTo>
                  <a:pt x="679" y="367"/>
                </a:lnTo>
                <a:close/>
                <a:moveTo>
                  <a:pt x="730" y="0"/>
                </a:moveTo>
                <a:cubicBezTo>
                  <a:pt x="49" y="0"/>
                  <a:pt x="49" y="0"/>
                  <a:pt x="49" y="0"/>
                </a:cubicBezTo>
                <a:cubicBezTo>
                  <a:pt x="19" y="0"/>
                  <a:pt x="0" y="19"/>
                  <a:pt x="0" y="49"/>
                </a:cubicBezTo>
                <a:cubicBezTo>
                  <a:pt x="0" y="535"/>
                  <a:pt x="0" y="535"/>
                  <a:pt x="0" y="535"/>
                </a:cubicBezTo>
                <a:cubicBezTo>
                  <a:pt x="0" y="560"/>
                  <a:pt x="24" y="584"/>
                  <a:pt x="49" y="584"/>
                </a:cubicBezTo>
                <a:cubicBezTo>
                  <a:pt x="730" y="584"/>
                  <a:pt x="730" y="584"/>
                  <a:pt x="730" y="584"/>
                </a:cubicBezTo>
                <a:cubicBezTo>
                  <a:pt x="754" y="584"/>
                  <a:pt x="778" y="558"/>
                  <a:pt x="778" y="535"/>
                </a:cubicBezTo>
                <a:cubicBezTo>
                  <a:pt x="778" y="49"/>
                  <a:pt x="778" y="49"/>
                  <a:pt x="778" y="49"/>
                </a:cubicBezTo>
                <a:cubicBezTo>
                  <a:pt x="778" y="24"/>
                  <a:pt x="753" y="0"/>
                  <a:pt x="730" y="0"/>
                </a:cubicBezTo>
                <a:close/>
                <a:moveTo>
                  <a:pt x="706" y="511"/>
                </a:moveTo>
                <a:cubicBezTo>
                  <a:pt x="72" y="511"/>
                  <a:pt x="72" y="511"/>
                  <a:pt x="72" y="511"/>
                </a:cubicBezTo>
                <a:cubicBezTo>
                  <a:pt x="72" y="73"/>
                  <a:pt x="72" y="73"/>
                  <a:pt x="72" y="73"/>
                </a:cubicBezTo>
                <a:cubicBezTo>
                  <a:pt x="706" y="73"/>
                  <a:pt x="706" y="73"/>
                  <a:pt x="706" y="73"/>
                </a:cubicBezTo>
                <a:lnTo>
                  <a:pt x="706" y="511"/>
                </a:lnTo>
                <a:close/>
                <a:moveTo>
                  <a:pt x="218" y="267"/>
                </a:moveTo>
                <a:cubicBezTo>
                  <a:pt x="258" y="267"/>
                  <a:pt x="291" y="235"/>
                  <a:pt x="291" y="195"/>
                </a:cubicBezTo>
                <a:cubicBezTo>
                  <a:pt x="291" y="156"/>
                  <a:pt x="258" y="122"/>
                  <a:pt x="218" y="122"/>
                </a:cubicBezTo>
                <a:cubicBezTo>
                  <a:pt x="179" y="122"/>
                  <a:pt x="147" y="156"/>
                  <a:pt x="147" y="195"/>
                </a:cubicBezTo>
                <a:cubicBezTo>
                  <a:pt x="147" y="235"/>
                  <a:pt x="179" y="267"/>
                  <a:pt x="218" y="2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800">
              <a:latin typeface="zihun24hao-zhenhunshoushu" panose="00000500000000000000" pitchFamily="2" charset="-122"/>
              <a:ea typeface="zihun24hao-zhenhunshoushu" panose="00000500000000000000" pitchFamily="2" charset="-122"/>
              <a:sym typeface="zihun24hao-zhenhunshoushu" panose="00000500000000000000" pitchFamily="2" charset="-122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C2C741D-D3CD-4FE7-A8BC-89DA7B0B9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4" y="0"/>
            <a:ext cx="2103143" cy="1246762"/>
          </a:xfrm>
          <a:prstGeom prst="rect">
            <a:avLst/>
          </a:prstGeom>
        </p:spPr>
      </p:pic>
      <p:pic>
        <p:nvPicPr>
          <p:cNvPr id="47" name="Content Placeholder 3">
            <a:extLst>
              <a:ext uri="{FF2B5EF4-FFF2-40B4-BE49-F238E27FC236}">
                <a16:creationId xmlns:a16="http://schemas.microsoft.com/office/drawing/2014/main" id="{B8619AC4-8D5D-438A-8266-70C3C9711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740" y="1587804"/>
            <a:ext cx="6515100" cy="3715385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AE5C8A4-B059-4D1A-B6CF-D1213E433463}"/>
              </a:ext>
            </a:extLst>
          </p:cNvPr>
          <p:cNvSpPr/>
          <p:nvPr/>
        </p:nvSpPr>
        <p:spPr>
          <a:xfrm>
            <a:off x="2051921" y="147234"/>
            <a:ext cx="9630036" cy="125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39811BAF-A60D-4D11-B741-DB41E34084B3}"/>
              </a:ext>
            </a:extLst>
          </p:cNvPr>
          <p:cNvSpPr txBox="1">
            <a:spLocks/>
          </p:cNvSpPr>
          <p:nvPr/>
        </p:nvSpPr>
        <p:spPr>
          <a:xfrm>
            <a:off x="1774288" y="324759"/>
            <a:ext cx="10185302" cy="79600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Các bạn cần lưu ý gì để đảm bảo an toàn trên đường đi học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4404FC-5034-457E-9A5F-8CD24FB593DF}"/>
              </a:ext>
            </a:extLst>
          </p:cNvPr>
          <p:cNvSpPr/>
          <p:nvPr/>
        </p:nvSpPr>
        <p:spPr>
          <a:xfrm>
            <a:off x="2877371" y="5402378"/>
            <a:ext cx="5572209" cy="914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Đi lại dẹp vào 2 bên đường, chú ý xe cộ xung quanh, lội suối cẩn thận</a:t>
            </a:r>
          </a:p>
        </p:txBody>
      </p:sp>
    </p:spTree>
    <p:extLst>
      <p:ext uri="{BB962C8B-B14F-4D97-AF65-F5344CB8AC3E}">
        <p14:creationId xmlns:p14="http://schemas.microsoft.com/office/powerpoint/2010/main" val="39508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bt362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5152</TotalTime>
  <Words>429</Words>
  <Application>Microsoft Office PowerPoint</Application>
  <PresentationFormat>Custom</PresentationFormat>
  <Paragraphs>91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Impact</vt:lpstr>
      <vt:lpstr>ITC Avant Garde Std Bk</vt:lpstr>
      <vt:lpstr>LiHei Pro</vt:lpstr>
      <vt:lpstr>Signika</vt:lpstr>
      <vt:lpstr>Times New Roman</vt:lpstr>
      <vt:lpstr>zihun24hao-zhenhunshoushu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bt3620</dc:title>
  <dc:creator>lzj</dc:creator>
  <cp:lastModifiedBy>Admin</cp:lastModifiedBy>
  <cp:revision>3181</cp:revision>
  <dcterms:created xsi:type="dcterms:W3CDTF">2015-12-01T09:06:39Z</dcterms:created>
  <dcterms:modified xsi:type="dcterms:W3CDTF">2021-09-20T04:26:10Z</dcterms:modified>
</cp:coreProperties>
</file>