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717" r:id="rId4"/>
    <p:sldMasterId id="2147483730" r:id="rId5"/>
    <p:sldMasterId id="2147483742" r:id="rId6"/>
    <p:sldMasterId id="2147483754" r:id="rId7"/>
  </p:sldMasterIdLst>
  <p:notesMasterIdLst>
    <p:notesMasterId r:id="rId45"/>
  </p:notesMasterIdLst>
  <p:sldIdLst>
    <p:sldId id="2007577241" r:id="rId8"/>
    <p:sldId id="262" r:id="rId9"/>
    <p:sldId id="271" r:id="rId10"/>
    <p:sldId id="2007577258" r:id="rId11"/>
    <p:sldId id="2007577257" r:id="rId12"/>
    <p:sldId id="2007577259" r:id="rId13"/>
    <p:sldId id="324" r:id="rId14"/>
    <p:sldId id="2007577275" r:id="rId15"/>
    <p:sldId id="2007577327" r:id="rId16"/>
    <p:sldId id="2007577249" r:id="rId17"/>
    <p:sldId id="2007577250" r:id="rId18"/>
    <p:sldId id="2007577328" r:id="rId19"/>
    <p:sldId id="2007577329" r:id="rId20"/>
    <p:sldId id="2007577340" r:id="rId21"/>
    <p:sldId id="323" r:id="rId22"/>
    <p:sldId id="318" r:id="rId23"/>
    <p:sldId id="2007577330" r:id="rId24"/>
    <p:sldId id="2007577331" r:id="rId25"/>
    <p:sldId id="362" r:id="rId26"/>
    <p:sldId id="2007577332" r:id="rId27"/>
    <p:sldId id="2007577333" r:id="rId28"/>
    <p:sldId id="2007577334" r:id="rId29"/>
    <p:sldId id="349" r:id="rId30"/>
    <p:sldId id="2007577335" r:id="rId31"/>
    <p:sldId id="2007577270" r:id="rId32"/>
    <p:sldId id="2007577336" r:id="rId33"/>
    <p:sldId id="330" r:id="rId34"/>
    <p:sldId id="331" r:id="rId35"/>
    <p:sldId id="350" r:id="rId36"/>
    <p:sldId id="2007577337" r:id="rId37"/>
    <p:sldId id="364" r:id="rId38"/>
    <p:sldId id="336" r:id="rId39"/>
    <p:sldId id="2007577338" r:id="rId40"/>
    <p:sldId id="2007577339" r:id="rId41"/>
    <p:sldId id="2007577274" r:id="rId42"/>
    <p:sldId id="320" r:id="rId43"/>
    <p:sldId id="34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4971D-760B-4320-85AC-1A357AB65050}"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1C089-F18B-457B-9F09-7A62E9FAD2DA}" type="slidenum">
              <a:rPr lang="en-US" smtClean="0"/>
              <a:t>‹#›</a:t>
            </a:fld>
            <a:endParaRPr lang="en-US"/>
          </a:p>
        </p:txBody>
      </p:sp>
    </p:spTree>
    <p:extLst>
      <p:ext uri="{BB962C8B-B14F-4D97-AF65-F5344CB8AC3E}">
        <p14:creationId xmlns:p14="http://schemas.microsoft.com/office/powerpoint/2010/main" val="143052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292008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951723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133581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80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350745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a:prstGeom prst="rect">
            <a:avLst/>
          </a:prstGeo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2023/7/31</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9453756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5D9B0-EED8-4E68-BD96-F9237B3F7672}"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739394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5D9B0-EED8-4E68-BD96-F9237B3F7672}" type="datetimeFigureOut">
              <a:rPr lang="en-US" smtClean="0"/>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896935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5D9B0-EED8-4E68-BD96-F9237B3F7672}" type="datetimeFigureOut">
              <a:rPr lang="en-US" smtClean="0"/>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64918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72165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6318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213914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341121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484291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0592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115053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2023/7/31</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2780691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84953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0387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1186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79252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57803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158589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57368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25000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00184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224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2023/7/31</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8576058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012784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9064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21299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200578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591194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823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876689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857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866107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89820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2023/7/31</a:t>
            </a:fld>
            <a:endParaRPr lang="zh-CN" altLang="en-US"/>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41921215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528963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7820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1226474"/>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373401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2214201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1744375"/>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44563461"/>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775907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251990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8902328"/>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5128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0107582"/>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4461194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7/31/2023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53258600"/>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1087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447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8702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8423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4170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347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48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a:xfrm>
            <a:off x="838201" y="365128"/>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a:xfrm>
            <a:off x="838200" y="6356352"/>
            <a:ext cx="2743200" cy="365125"/>
          </a:xfrm>
          <a:prstGeom prst="rect">
            <a:avLst/>
          </a:prstGeom>
        </p:spPr>
        <p:txBody>
          <a:bodyPr/>
          <a:lstStyle/>
          <a:p>
            <a:fld id="{D82C26E8-9A73-4148-B8D4-C662B6ABF0F0}" type="datetimeFigureOut">
              <a:rPr lang="en-US" smtClean="0"/>
              <a:t>7/31/2023</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a:xfrm>
            <a:off x="8610600" y="6356352"/>
            <a:ext cx="2743200" cy="365125"/>
          </a:xfrm>
          <a:prstGeom prst="rect">
            <a:avLst/>
          </a:prstGeom>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1550879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3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651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02621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7029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299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5896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72573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40066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57132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45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F5D9B0-EED8-4E68-BD96-F9237B3F7672}"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7362610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223516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02518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395674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41935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42148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28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90707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5D9B0-EED8-4E68-BD96-F9237B3F7672}"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09733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6.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18C3268-ECF6-5C39-7744-38D80BCC67F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075" y="371475"/>
            <a:ext cx="1447800" cy="1447800"/>
          </a:xfrm>
          <a:prstGeom prst="rect">
            <a:avLst/>
          </a:prstGeom>
        </p:spPr>
      </p:pic>
    </p:spTree>
    <p:extLst>
      <p:ext uri="{BB962C8B-B14F-4D97-AF65-F5344CB8AC3E}">
        <p14:creationId xmlns:p14="http://schemas.microsoft.com/office/powerpoint/2010/main" val="366445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2E360F7A-8646-42F9-A0BA-6E3FDFFA420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t>7/31/2023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t>‹#›</a:t>
            </a:fld>
            <a:endParaRPr lang="en-US"/>
          </a:p>
        </p:txBody>
      </p:sp>
    </p:spTree>
    <p:extLst>
      <p:ext uri="{BB962C8B-B14F-4D97-AF65-F5344CB8AC3E}">
        <p14:creationId xmlns:p14="http://schemas.microsoft.com/office/powerpoint/2010/main" val="307796565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6076139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B7A5D334-7BAD-4A8D-AFE1-182256C0284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7/31/2023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76138938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0ABE93A-AC27-2941-A46D-B371D889F9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775" y="552450"/>
            <a:ext cx="1400174" cy="1400174"/>
          </a:xfrm>
          <a:prstGeom prst="rect">
            <a:avLst/>
          </a:prstGeom>
        </p:spPr>
      </p:pic>
    </p:spTree>
    <p:extLst>
      <p:ext uri="{BB962C8B-B14F-4D97-AF65-F5344CB8AC3E}">
        <p14:creationId xmlns:p14="http://schemas.microsoft.com/office/powerpoint/2010/main" val="123474703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39890626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2023/7/31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4594728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slide" Target="slide5.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9.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59.xml"/><Relationship Id="rId5" Type="http://schemas.openxmlformats.org/officeDocument/2006/relationships/image" Target="../media/image65.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59.xml"/><Relationship Id="rId5" Type="http://schemas.openxmlformats.org/officeDocument/2006/relationships/image" Target="../media/image6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59.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59.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6.xml"/><Relationship Id="rId5" Type="http://schemas.openxmlformats.org/officeDocument/2006/relationships/image" Target="../media/image79.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6.xml"/><Relationship Id="rId5" Type="http://schemas.openxmlformats.org/officeDocument/2006/relationships/image" Target="../media/image8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2.jpg"/><Relationship Id="rId5" Type="http://schemas.openxmlformats.org/officeDocument/2006/relationships/image" Target="../media/image84.pn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hyperlink" Target="https://www.facebook.com/huongthaoGADT" TargetMode="External"/><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9165640-D3DC-4132-A52B-24B23300DA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068"/>
          <a:stretch/>
        </p:blipFill>
        <p:spPr>
          <a:xfrm>
            <a:off x="0" y="-88656"/>
            <a:ext cx="12192000" cy="6990984"/>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2058DBF7-D057-4BC2-B7A2-B98A8AFF003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062448" y="1124745"/>
            <a:ext cx="7815648" cy="6252519"/>
          </a:xfrm>
          <a:prstGeom prst="rect">
            <a:avLst/>
          </a:prstGeom>
        </p:spPr>
      </p:pic>
      <p:pic>
        <p:nvPicPr>
          <p:cNvPr id="2" name="Picture 1">
            <a:extLst>
              <a:ext uri="{FF2B5EF4-FFF2-40B4-BE49-F238E27FC236}">
                <a16:creationId xmlns:a16="http://schemas.microsoft.com/office/drawing/2014/main" id="{C6B7293E-0FE0-0E0C-DE10-279534C2E15D}"/>
              </a:ext>
            </a:extLst>
          </p:cNvPr>
          <p:cNvPicPr>
            <a:picLocks noChangeAspect="1"/>
          </p:cNvPicPr>
          <p:nvPr/>
        </p:nvPicPr>
        <p:blipFill>
          <a:blip r:embed="rId5"/>
          <a:stretch>
            <a:fillRect/>
          </a:stretch>
        </p:blipFill>
        <p:spPr>
          <a:xfrm>
            <a:off x="4004424" y="1006436"/>
            <a:ext cx="6145301" cy="3816427"/>
          </a:xfrm>
          <a:prstGeom prst="rect">
            <a:avLst/>
          </a:prstGeom>
        </p:spPr>
      </p:pic>
    </p:spTree>
    <p:extLst>
      <p:ext uri="{BB962C8B-B14F-4D97-AF65-F5344CB8AC3E}">
        <p14:creationId xmlns:p14="http://schemas.microsoft.com/office/powerpoint/2010/main" val="2046387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pic>
        <p:nvPicPr>
          <p:cNvPr id="2" name="Picture 1">
            <a:extLst>
              <a:ext uri="{FF2B5EF4-FFF2-40B4-BE49-F238E27FC236}">
                <a16:creationId xmlns:a16="http://schemas.microsoft.com/office/drawing/2014/main" id="{64DE976F-AF08-A3E3-09C2-AB8FC378E320}"/>
              </a:ext>
            </a:extLst>
          </p:cNvPr>
          <p:cNvPicPr>
            <a:picLocks noChangeAspect="1"/>
          </p:cNvPicPr>
          <p:nvPr/>
        </p:nvPicPr>
        <p:blipFill>
          <a:blip r:embed="rId3"/>
          <a:stretch>
            <a:fillRect/>
          </a:stretch>
        </p:blipFill>
        <p:spPr>
          <a:xfrm>
            <a:off x="1905430" y="2096961"/>
            <a:ext cx="7657240" cy="1444877"/>
          </a:xfrm>
          <a:prstGeom prst="rect">
            <a:avLst/>
          </a:prstGeom>
        </p:spPr>
      </p:pic>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688530F-45D3-7C1A-2650-DDE8875B1CF7}"/>
              </a:ext>
            </a:extLst>
          </p:cNvPr>
          <p:cNvGrpSpPr/>
          <p:nvPr/>
        </p:nvGrpSpPr>
        <p:grpSpPr>
          <a:xfrm>
            <a:off x="2062345" y="0"/>
            <a:ext cx="11320280" cy="1652692"/>
            <a:chOff x="233545" y="-51744"/>
            <a:chExt cx="11320280" cy="1652692"/>
          </a:xfrm>
        </p:grpSpPr>
        <p:sp>
          <p:nvSpPr>
            <p:cNvPr id="4" name="Rectangle: Rounded Corners 8">
              <a:extLst>
                <a:ext uri="{FF2B5EF4-FFF2-40B4-BE49-F238E27FC236}">
                  <a16:creationId xmlns:a16="http://schemas.microsoft.com/office/drawing/2014/main" id="{F7DB198D-7A6E-94CC-2280-4F11C1B5A05F}"/>
                </a:ext>
              </a:extLst>
            </p:cNvPr>
            <p:cNvSpPr/>
            <p:nvPr/>
          </p:nvSpPr>
          <p:spPr>
            <a:xfrm>
              <a:off x="964097" y="303033"/>
              <a:ext cx="6732104" cy="1011417"/>
            </a:xfrm>
            <a:custGeom>
              <a:avLst/>
              <a:gdLst>
                <a:gd name="connsiteX0" fmla="*/ 0 w 6732104"/>
                <a:gd name="connsiteY0" fmla="*/ 101241 h 1011417"/>
                <a:gd name="connsiteX1" fmla="*/ 288465 w 6732104"/>
                <a:gd name="connsiteY1" fmla="*/ 0 h 1011417"/>
                <a:gd name="connsiteX2" fmla="*/ 6443638 w 6732104"/>
                <a:gd name="connsiteY2" fmla="*/ 0 h 1011417"/>
                <a:gd name="connsiteX3" fmla="*/ 6732104 w 6732104"/>
                <a:gd name="connsiteY3" fmla="*/ 101241 h 1011417"/>
                <a:gd name="connsiteX4" fmla="*/ 6732104 w 6732104"/>
                <a:gd name="connsiteY4" fmla="*/ 910174 h 1011417"/>
                <a:gd name="connsiteX5" fmla="*/ 6443638 w 6732104"/>
                <a:gd name="connsiteY5" fmla="*/ 1011417 h 1011417"/>
                <a:gd name="connsiteX6" fmla="*/ 288465 w 6732104"/>
                <a:gd name="connsiteY6" fmla="*/ 1011417 h 1011417"/>
                <a:gd name="connsiteX7" fmla="*/ 0 w 6732104"/>
                <a:gd name="connsiteY7" fmla="*/ 910174 h 1011417"/>
                <a:gd name="connsiteX8" fmla="*/ 0 w 6732104"/>
                <a:gd name="connsiteY8" fmla="*/ 101241 h 1011417"/>
                <a:gd name="connsiteX0" fmla="*/ 0 w 6732104"/>
                <a:gd name="connsiteY0" fmla="*/ 101241 h 1011417"/>
                <a:gd name="connsiteX1" fmla="*/ 288465 w 6732104"/>
                <a:gd name="connsiteY1" fmla="*/ 0 h 1011417"/>
                <a:gd name="connsiteX2" fmla="*/ 6443638 w 6732104"/>
                <a:gd name="connsiteY2" fmla="*/ 0 h 1011417"/>
                <a:gd name="connsiteX3" fmla="*/ 6732104 w 6732104"/>
                <a:gd name="connsiteY3" fmla="*/ 101241 h 1011417"/>
                <a:gd name="connsiteX4" fmla="*/ 6732104 w 6732104"/>
                <a:gd name="connsiteY4" fmla="*/ 910174 h 1011417"/>
                <a:gd name="connsiteX5" fmla="*/ 6443638 w 6732104"/>
                <a:gd name="connsiteY5" fmla="*/ 1011417 h 1011417"/>
                <a:gd name="connsiteX6" fmla="*/ 288465 w 6732104"/>
                <a:gd name="connsiteY6" fmla="*/ 1011417 h 1011417"/>
                <a:gd name="connsiteX7" fmla="*/ 0 w 6732104"/>
                <a:gd name="connsiteY7" fmla="*/ 910174 h 1011417"/>
                <a:gd name="connsiteX8" fmla="*/ 0 w 6732104"/>
                <a:gd name="connsiteY8" fmla="*/ 101241 h 1011417"/>
                <a:gd name="connsiteX0" fmla="*/ 0 w 6732104"/>
                <a:gd name="connsiteY0" fmla="*/ 101241 h 1011417"/>
                <a:gd name="connsiteX1" fmla="*/ 288465 w 6732104"/>
                <a:gd name="connsiteY1" fmla="*/ 0 h 1011417"/>
                <a:gd name="connsiteX2" fmla="*/ 6443638 w 6732104"/>
                <a:gd name="connsiteY2" fmla="*/ 0 h 1011417"/>
                <a:gd name="connsiteX3" fmla="*/ 6732104 w 6732104"/>
                <a:gd name="connsiteY3" fmla="*/ 101241 h 1011417"/>
                <a:gd name="connsiteX4" fmla="*/ 6732104 w 6732104"/>
                <a:gd name="connsiteY4" fmla="*/ 910174 h 1011417"/>
                <a:gd name="connsiteX5" fmla="*/ 6443638 w 6732104"/>
                <a:gd name="connsiteY5" fmla="*/ 1011417 h 1011417"/>
                <a:gd name="connsiteX6" fmla="*/ 288465 w 6732104"/>
                <a:gd name="connsiteY6" fmla="*/ 1011417 h 1011417"/>
                <a:gd name="connsiteX7" fmla="*/ 0 w 6732104"/>
                <a:gd name="connsiteY7" fmla="*/ 910174 h 1011417"/>
                <a:gd name="connsiteX8" fmla="*/ 0 w 6732104"/>
                <a:gd name="connsiteY8" fmla="*/ 101241 h 101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2104" h="1011417" fill="none" extrusionOk="0">
                  <a:moveTo>
                    <a:pt x="0" y="101241"/>
                  </a:moveTo>
                  <a:cubicBezTo>
                    <a:pt x="3173" y="84456"/>
                    <a:pt x="177702" y="-35740"/>
                    <a:pt x="288465" y="0"/>
                  </a:cubicBezTo>
                  <a:cubicBezTo>
                    <a:pt x="2624462" y="51398"/>
                    <a:pt x="5098553" y="-422983"/>
                    <a:pt x="6443638" y="0"/>
                  </a:cubicBezTo>
                  <a:cubicBezTo>
                    <a:pt x="6573758" y="-4071"/>
                    <a:pt x="6757170" y="27953"/>
                    <a:pt x="6732104" y="101241"/>
                  </a:cubicBezTo>
                  <a:cubicBezTo>
                    <a:pt x="6715901" y="437671"/>
                    <a:pt x="6851422" y="616207"/>
                    <a:pt x="6732104" y="910174"/>
                  </a:cubicBezTo>
                  <a:cubicBezTo>
                    <a:pt x="6709716" y="982721"/>
                    <a:pt x="6641126" y="1009650"/>
                    <a:pt x="6443638" y="1011417"/>
                  </a:cubicBezTo>
                  <a:cubicBezTo>
                    <a:pt x="5822020" y="899463"/>
                    <a:pt x="2092804" y="985184"/>
                    <a:pt x="288465" y="1011417"/>
                  </a:cubicBezTo>
                  <a:cubicBezTo>
                    <a:pt x="123338" y="987601"/>
                    <a:pt x="488" y="987097"/>
                    <a:pt x="0" y="910174"/>
                  </a:cubicBezTo>
                  <a:cubicBezTo>
                    <a:pt x="-148513" y="546335"/>
                    <a:pt x="17279" y="345447"/>
                    <a:pt x="0" y="101241"/>
                  </a:cubicBezTo>
                  <a:close/>
                </a:path>
                <a:path w="6732104" h="1011417" stroke="0" extrusionOk="0">
                  <a:moveTo>
                    <a:pt x="0" y="101241"/>
                  </a:moveTo>
                  <a:cubicBezTo>
                    <a:pt x="-35771" y="75945"/>
                    <a:pt x="161332" y="-59552"/>
                    <a:pt x="288465" y="0"/>
                  </a:cubicBezTo>
                  <a:cubicBezTo>
                    <a:pt x="2291188" y="-642791"/>
                    <a:pt x="3283782" y="517721"/>
                    <a:pt x="6443638" y="0"/>
                  </a:cubicBezTo>
                  <a:cubicBezTo>
                    <a:pt x="6577933" y="-820"/>
                    <a:pt x="6739395" y="67643"/>
                    <a:pt x="6732104" y="101241"/>
                  </a:cubicBezTo>
                  <a:cubicBezTo>
                    <a:pt x="6718420" y="338200"/>
                    <a:pt x="6881143" y="603882"/>
                    <a:pt x="6732104" y="910174"/>
                  </a:cubicBezTo>
                  <a:cubicBezTo>
                    <a:pt x="6750419" y="983262"/>
                    <a:pt x="6585880" y="1007331"/>
                    <a:pt x="6443638" y="1011417"/>
                  </a:cubicBezTo>
                  <a:cubicBezTo>
                    <a:pt x="4323350" y="1054163"/>
                    <a:pt x="1662243" y="993392"/>
                    <a:pt x="288465" y="1011417"/>
                  </a:cubicBezTo>
                  <a:cubicBezTo>
                    <a:pt x="124078" y="987769"/>
                    <a:pt x="1407" y="955225"/>
                    <a:pt x="0" y="910174"/>
                  </a:cubicBezTo>
                  <a:cubicBezTo>
                    <a:pt x="-138113" y="620075"/>
                    <a:pt x="-115983" y="425678"/>
                    <a:pt x="0" y="101241"/>
                  </a:cubicBezTo>
                  <a:close/>
                </a:path>
                <a:path w="6732104" h="1011417" fill="none" stroke="0" extrusionOk="0">
                  <a:moveTo>
                    <a:pt x="0" y="101241"/>
                  </a:moveTo>
                  <a:cubicBezTo>
                    <a:pt x="-1977" y="28488"/>
                    <a:pt x="167677" y="24661"/>
                    <a:pt x="288465" y="0"/>
                  </a:cubicBezTo>
                  <a:cubicBezTo>
                    <a:pt x="2137998" y="361994"/>
                    <a:pt x="4916173" y="35750"/>
                    <a:pt x="6443638" y="0"/>
                  </a:cubicBezTo>
                  <a:cubicBezTo>
                    <a:pt x="6597517" y="3802"/>
                    <a:pt x="6744598" y="42741"/>
                    <a:pt x="6732104" y="101241"/>
                  </a:cubicBezTo>
                  <a:cubicBezTo>
                    <a:pt x="6719133" y="485937"/>
                    <a:pt x="6861761" y="598889"/>
                    <a:pt x="6732104" y="910174"/>
                  </a:cubicBezTo>
                  <a:cubicBezTo>
                    <a:pt x="6722239" y="986482"/>
                    <a:pt x="6603120" y="974006"/>
                    <a:pt x="6443638" y="1011417"/>
                  </a:cubicBezTo>
                  <a:cubicBezTo>
                    <a:pt x="4618830" y="704061"/>
                    <a:pt x="3336053" y="1020962"/>
                    <a:pt x="288465" y="1011417"/>
                  </a:cubicBezTo>
                  <a:cubicBezTo>
                    <a:pt x="125481" y="1001172"/>
                    <a:pt x="11676" y="973296"/>
                    <a:pt x="0" y="910174"/>
                  </a:cubicBezTo>
                  <a:cubicBezTo>
                    <a:pt x="-114039" y="651496"/>
                    <a:pt x="-49316" y="403280"/>
                    <a:pt x="0" y="101241"/>
                  </a:cubicBezTo>
                  <a:close/>
                </a:path>
                <a:path w="6732104" h="1011417" fill="none" stroke="0" extrusionOk="0">
                  <a:moveTo>
                    <a:pt x="0" y="101241"/>
                  </a:moveTo>
                  <a:cubicBezTo>
                    <a:pt x="3" y="51817"/>
                    <a:pt x="187405" y="-15229"/>
                    <a:pt x="288465" y="0"/>
                  </a:cubicBezTo>
                  <a:cubicBezTo>
                    <a:pt x="2267562" y="212444"/>
                    <a:pt x="5079053" y="-268346"/>
                    <a:pt x="6443638" y="0"/>
                  </a:cubicBezTo>
                  <a:cubicBezTo>
                    <a:pt x="6576603" y="-1534"/>
                    <a:pt x="6754715" y="45697"/>
                    <a:pt x="6732104" y="101241"/>
                  </a:cubicBezTo>
                  <a:cubicBezTo>
                    <a:pt x="6711400" y="451321"/>
                    <a:pt x="6862385" y="614708"/>
                    <a:pt x="6732104" y="910174"/>
                  </a:cubicBezTo>
                  <a:cubicBezTo>
                    <a:pt x="6713014" y="981571"/>
                    <a:pt x="6620560" y="997394"/>
                    <a:pt x="6443638" y="1011417"/>
                  </a:cubicBezTo>
                  <a:cubicBezTo>
                    <a:pt x="5293864" y="948148"/>
                    <a:pt x="2868327" y="873591"/>
                    <a:pt x="288465" y="1011417"/>
                  </a:cubicBezTo>
                  <a:cubicBezTo>
                    <a:pt x="121463" y="987200"/>
                    <a:pt x="2049" y="978487"/>
                    <a:pt x="0" y="910174"/>
                  </a:cubicBezTo>
                  <a:cubicBezTo>
                    <a:pt x="-159673" y="572054"/>
                    <a:pt x="25017" y="360086"/>
                    <a:pt x="0" y="101241"/>
                  </a:cubicBezTo>
                  <a:close/>
                </a:path>
              </a:pathLst>
            </a:custGeom>
            <a:solidFill>
              <a:srgbClr val="5B9BD5">
                <a:lumMod val="20000"/>
                <a:lumOff val="80000"/>
              </a:srgbClr>
            </a:solidFill>
            <a:ln w="38100" cap="flat" cmpd="sng" algn="ctr">
              <a:solidFill>
                <a:srgbClr val="5B9BD5">
                  <a:lumMod val="75000"/>
                </a:srgbClr>
              </a:solidFill>
              <a:prstDash val="solid"/>
              <a:miter lim="800000"/>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5B9BD5">
                    <a:lumMod val="75000"/>
                  </a:srgbClr>
                </a:solidFill>
                <a:effectLst/>
                <a:uLnTx/>
                <a:uFillTx/>
                <a:latin typeface="思源黑体 Medium"/>
                <a:ea typeface="+mn-ea"/>
                <a:cs typeface="+mn-cs"/>
              </a:endParaRPr>
            </a:p>
          </p:txBody>
        </p:sp>
        <p:sp>
          <p:nvSpPr>
            <p:cNvPr id="6" name="TextBox 5">
              <a:extLst>
                <a:ext uri="{FF2B5EF4-FFF2-40B4-BE49-F238E27FC236}">
                  <a16:creationId xmlns:a16="http://schemas.microsoft.com/office/drawing/2014/main" id="{74835E48-AE40-8E62-AC07-B5AF39D6E935}"/>
                </a:ext>
              </a:extLst>
            </p:cNvPr>
            <p:cNvSpPr txBox="1"/>
            <p:nvPr/>
          </p:nvSpPr>
          <p:spPr>
            <a:xfrm>
              <a:off x="1678085" y="456812"/>
              <a:ext cx="9875740" cy="584775"/>
            </a:xfrm>
            <a:prstGeom prst="rect">
              <a:avLst/>
            </a:prstGeom>
            <a:noFill/>
            <a:ln>
              <a:noFill/>
            </a:ln>
          </p:spPr>
          <p:txBody>
            <a:bodyPr wrap="square" rtlCol="0" anchor="ctr">
              <a:spAutoFit/>
            </a:bodyPr>
            <a:lstStyle/>
            <a:p>
              <a:r>
                <a:rPr lang="en-US" sz="3200" dirty="0" err="1">
                  <a:solidFill>
                    <a:srgbClr val="002060"/>
                  </a:solidFill>
                </a:rPr>
                <a:t>Em</a:t>
              </a:r>
              <a:r>
                <a:rPr lang="en-US" sz="3200" dirty="0">
                  <a:solidFill>
                    <a:srgbClr val="002060"/>
                  </a:solidFill>
                </a:rPr>
                <a:t> </a:t>
              </a:r>
              <a:r>
                <a:rPr lang="en-US" sz="3200" dirty="0" err="1">
                  <a:solidFill>
                    <a:srgbClr val="002060"/>
                  </a:solidFill>
                </a:rPr>
                <a:t>cần</a:t>
              </a:r>
              <a:r>
                <a:rPr lang="en-US" sz="3200" dirty="0">
                  <a:solidFill>
                    <a:srgbClr val="002060"/>
                  </a:solidFill>
                </a:rPr>
                <a:t> </a:t>
              </a:r>
              <a:r>
                <a:rPr lang="en-US" sz="3200" dirty="0" err="1">
                  <a:solidFill>
                    <a:srgbClr val="002060"/>
                  </a:solidFill>
                </a:rPr>
                <a:t>giữ</a:t>
              </a:r>
              <a:r>
                <a:rPr lang="en-US" sz="3200" dirty="0">
                  <a:solidFill>
                    <a:srgbClr val="002060"/>
                  </a:solidFill>
                </a:rPr>
                <a:t> </a:t>
              </a:r>
              <a:r>
                <a:rPr lang="en-US" sz="3200" dirty="0" err="1">
                  <a:solidFill>
                    <a:srgbClr val="002060"/>
                  </a:solidFill>
                </a:rPr>
                <a:t>trật</a:t>
              </a:r>
              <a:r>
                <a:rPr lang="en-US" sz="3200" dirty="0">
                  <a:solidFill>
                    <a:srgbClr val="002060"/>
                  </a:solidFill>
                </a:rPr>
                <a:t> </a:t>
              </a:r>
              <a:r>
                <a:rPr lang="en-US" sz="3200" dirty="0" err="1">
                  <a:solidFill>
                    <a:srgbClr val="002060"/>
                  </a:solidFill>
                </a:rPr>
                <a:t>tự</a:t>
              </a:r>
              <a:r>
                <a:rPr lang="en-US" sz="3200" dirty="0">
                  <a:solidFill>
                    <a:srgbClr val="002060"/>
                  </a:solidFill>
                </a:rPr>
                <a:t> </a:t>
              </a:r>
              <a:r>
                <a:rPr lang="en-US" sz="3200" dirty="0" err="1">
                  <a:solidFill>
                    <a:srgbClr val="002060"/>
                  </a:solidFill>
                </a:rPr>
                <a:t>khi</a:t>
              </a:r>
              <a:r>
                <a:rPr lang="en-US" sz="3200" dirty="0">
                  <a:solidFill>
                    <a:srgbClr val="002060"/>
                  </a:solidFill>
                </a:rPr>
                <a:t> </a:t>
              </a:r>
              <a:r>
                <a:rPr lang="en-US" sz="3200" dirty="0" err="1">
                  <a:solidFill>
                    <a:srgbClr val="002060"/>
                  </a:solidFill>
                </a:rPr>
                <a:t>nào</a:t>
              </a:r>
              <a:r>
                <a:rPr lang="en-US" sz="3200" dirty="0">
                  <a:solidFill>
                    <a:srgbClr val="002060"/>
                  </a:solidFill>
                </a:rPr>
                <a:t>?</a:t>
              </a:r>
            </a:p>
          </p:txBody>
        </p:sp>
        <p:grpSp>
          <p:nvGrpSpPr>
            <p:cNvPr id="7" name="Group 6">
              <a:extLst>
                <a:ext uri="{FF2B5EF4-FFF2-40B4-BE49-F238E27FC236}">
                  <a16:creationId xmlns:a16="http://schemas.microsoft.com/office/drawing/2014/main" id="{A38AAE37-0EE2-3E82-D19A-0A413097A2C2}"/>
                </a:ext>
              </a:extLst>
            </p:cNvPr>
            <p:cNvGrpSpPr/>
            <p:nvPr/>
          </p:nvGrpSpPr>
          <p:grpSpPr>
            <a:xfrm>
              <a:off x="233545" y="-51744"/>
              <a:ext cx="1430544" cy="1652692"/>
              <a:chOff x="1508965" y="2661296"/>
              <a:chExt cx="2140730" cy="2723073"/>
            </a:xfrm>
          </p:grpSpPr>
          <p:sp>
            <p:nvSpPr>
              <p:cNvPr id="8" name="Oval 7">
                <a:extLst>
                  <a:ext uri="{FF2B5EF4-FFF2-40B4-BE49-F238E27FC236}">
                    <a16:creationId xmlns:a16="http://schemas.microsoft.com/office/drawing/2014/main" id="{66C605A9-F8B7-2693-E524-B9DE9A237854}"/>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grpSp>
            <p:nvGrpSpPr>
              <p:cNvPr id="9" name="Group 134">
                <a:extLst>
                  <a:ext uri="{FF2B5EF4-FFF2-40B4-BE49-F238E27FC236}">
                    <a16:creationId xmlns:a16="http://schemas.microsoft.com/office/drawing/2014/main" id="{6F0A5A90-FDE1-00B9-2BA7-61B1BCD6AED5}"/>
                  </a:ext>
                </a:extLst>
              </p:cNvPr>
              <p:cNvGrpSpPr>
                <a:grpSpLocks noChangeAspect="1"/>
              </p:cNvGrpSpPr>
              <p:nvPr/>
            </p:nvGrpSpPr>
            <p:grpSpPr bwMode="auto">
              <a:xfrm>
                <a:off x="1563518" y="2661296"/>
                <a:ext cx="1937232" cy="2707423"/>
                <a:chOff x="2451" y="294"/>
                <a:chExt cx="2719" cy="3800"/>
              </a:xfrm>
            </p:grpSpPr>
            <p:grpSp>
              <p:nvGrpSpPr>
                <p:cNvPr id="10" name="Group 335">
                  <a:extLst>
                    <a:ext uri="{FF2B5EF4-FFF2-40B4-BE49-F238E27FC236}">
                      <a16:creationId xmlns:a16="http://schemas.microsoft.com/office/drawing/2014/main" id="{E12B5EB1-5A7E-5A58-46D0-8F4F07F14EDE}"/>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D61C6C77-A483-F6D1-6FC2-FC79FA38C715}"/>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8" name="Freeform 137">
                    <a:extLst>
                      <a:ext uri="{FF2B5EF4-FFF2-40B4-BE49-F238E27FC236}">
                        <a16:creationId xmlns:a16="http://schemas.microsoft.com/office/drawing/2014/main" id="{D519CA7E-83C7-59DD-AC85-1C85B4B47E4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9" name="Freeform 138">
                    <a:extLst>
                      <a:ext uri="{FF2B5EF4-FFF2-40B4-BE49-F238E27FC236}">
                        <a16:creationId xmlns:a16="http://schemas.microsoft.com/office/drawing/2014/main" id="{5001DA8A-2462-F6E5-25F7-40CAF3041E9E}"/>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0" name="Freeform 139">
                    <a:extLst>
                      <a:ext uri="{FF2B5EF4-FFF2-40B4-BE49-F238E27FC236}">
                        <a16:creationId xmlns:a16="http://schemas.microsoft.com/office/drawing/2014/main" id="{617666C7-9E56-2AD6-7B29-D9F18B07BEFB}"/>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1" name="Freeform 140">
                    <a:extLst>
                      <a:ext uri="{FF2B5EF4-FFF2-40B4-BE49-F238E27FC236}">
                        <a16:creationId xmlns:a16="http://schemas.microsoft.com/office/drawing/2014/main" id="{DDEAD492-9096-B9F8-6FC0-A2AFD1173217}"/>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3" name="Freeform 141">
                    <a:extLst>
                      <a:ext uri="{FF2B5EF4-FFF2-40B4-BE49-F238E27FC236}">
                        <a16:creationId xmlns:a16="http://schemas.microsoft.com/office/drawing/2014/main" id="{99FA0C09-CDDD-1222-AD68-B6CCFE2C620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4" name="Freeform 142">
                    <a:extLst>
                      <a:ext uri="{FF2B5EF4-FFF2-40B4-BE49-F238E27FC236}">
                        <a16:creationId xmlns:a16="http://schemas.microsoft.com/office/drawing/2014/main" id="{8A4FC012-786A-9D13-F718-809CA01ED404}"/>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5" name="Freeform 143">
                    <a:extLst>
                      <a:ext uri="{FF2B5EF4-FFF2-40B4-BE49-F238E27FC236}">
                        <a16:creationId xmlns:a16="http://schemas.microsoft.com/office/drawing/2014/main" id="{28D5E58F-4FDC-1ABB-C891-B271558EF5F0}"/>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6" name="Freeform 144">
                    <a:extLst>
                      <a:ext uri="{FF2B5EF4-FFF2-40B4-BE49-F238E27FC236}">
                        <a16:creationId xmlns:a16="http://schemas.microsoft.com/office/drawing/2014/main" id="{29219C00-6088-B7CC-4CCF-A0C9F271F189}"/>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7" name="Freeform 145">
                    <a:extLst>
                      <a:ext uri="{FF2B5EF4-FFF2-40B4-BE49-F238E27FC236}">
                        <a16:creationId xmlns:a16="http://schemas.microsoft.com/office/drawing/2014/main" id="{C3EE13DC-8BC7-3381-351E-05B96E316386}"/>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8" name="Freeform 146">
                    <a:extLst>
                      <a:ext uri="{FF2B5EF4-FFF2-40B4-BE49-F238E27FC236}">
                        <a16:creationId xmlns:a16="http://schemas.microsoft.com/office/drawing/2014/main" id="{CB3D0F2B-0159-8582-883D-D42A8EDC7152}"/>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29" name="Freeform 147">
                    <a:extLst>
                      <a:ext uri="{FF2B5EF4-FFF2-40B4-BE49-F238E27FC236}">
                        <a16:creationId xmlns:a16="http://schemas.microsoft.com/office/drawing/2014/main" id="{1A65FF45-E181-9F77-FC15-A85EFD28F37B}"/>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30" name="Freeform 148">
                    <a:extLst>
                      <a:ext uri="{FF2B5EF4-FFF2-40B4-BE49-F238E27FC236}">
                        <a16:creationId xmlns:a16="http://schemas.microsoft.com/office/drawing/2014/main" id="{BABB01A3-CF21-4A67-85C4-2FCAEE6F10C6}"/>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31" name="Freeform 149">
                    <a:extLst>
                      <a:ext uri="{FF2B5EF4-FFF2-40B4-BE49-F238E27FC236}">
                        <a16:creationId xmlns:a16="http://schemas.microsoft.com/office/drawing/2014/main" id="{54B7DCC4-BA5A-8D46-A5BA-AFC30FA78558}"/>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24" name="Oval 150">
                    <a:extLst>
                      <a:ext uri="{FF2B5EF4-FFF2-40B4-BE49-F238E27FC236}">
                        <a16:creationId xmlns:a16="http://schemas.microsoft.com/office/drawing/2014/main" id="{BD3C58A6-B748-C93C-677A-909F85A5381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25" name="Oval 151">
                    <a:extLst>
                      <a:ext uri="{FF2B5EF4-FFF2-40B4-BE49-F238E27FC236}">
                        <a16:creationId xmlns:a16="http://schemas.microsoft.com/office/drawing/2014/main" id="{ABC8F33E-057D-B57F-760F-FCD6C65EB407}"/>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pic>
                <p:nvPicPr>
                  <p:cNvPr id="1026" name="Picture 152">
                    <a:extLst>
                      <a:ext uri="{FF2B5EF4-FFF2-40B4-BE49-F238E27FC236}">
                        <a16:creationId xmlns:a16="http://schemas.microsoft.com/office/drawing/2014/main" id="{FAD10BD4-A0D8-473C-7CD5-1AF4CB026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3">
                    <a:extLst>
                      <a:ext uri="{FF2B5EF4-FFF2-40B4-BE49-F238E27FC236}">
                        <a16:creationId xmlns:a16="http://schemas.microsoft.com/office/drawing/2014/main" id="{CF25E56C-E7CD-8A90-E947-AF630A738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57">
                    <a:extLst>
                      <a:ext uri="{FF2B5EF4-FFF2-40B4-BE49-F238E27FC236}">
                        <a16:creationId xmlns:a16="http://schemas.microsoft.com/office/drawing/2014/main" id="{BFBE2F16-5960-60C3-74EE-973E835ED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159">
                    <a:extLst>
                      <a:ext uri="{FF2B5EF4-FFF2-40B4-BE49-F238E27FC236}">
                        <a16:creationId xmlns:a16="http://schemas.microsoft.com/office/drawing/2014/main" id="{4F559414-4188-D60C-FBD0-49DC12B536B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1" name="Freeform 160">
                    <a:extLst>
                      <a:ext uri="{FF2B5EF4-FFF2-40B4-BE49-F238E27FC236}">
                        <a16:creationId xmlns:a16="http://schemas.microsoft.com/office/drawing/2014/main" id="{89F221F8-F59F-F11A-0673-608A8DB5D98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2" name="Freeform 161">
                    <a:extLst>
                      <a:ext uri="{FF2B5EF4-FFF2-40B4-BE49-F238E27FC236}">
                        <a16:creationId xmlns:a16="http://schemas.microsoft.com/office/drawing/2014/main" id="{44820CDE-4B90-3349-14D9-94D0B024265B}"/>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3" name="Freeform 162">
                    <a:extLst>
                      <a:ext uri="{FF2B5EF4-FFF2-40B4-BE49-F238E27FC236}">
                        <a16:creationId xmlns:a16="http://schemas.microsoft.com/office/drawing/2014/main" id="{22BCF6A8-3845-9DA6-8D3F-89DCF8B4673B}"/>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4" name="Freeform 163">
                    <a:extLst>
                      <a:ext uri="{FF2B5EF4-FFF2-40B4-BE49-F238E27FC236}">
                        <a16:creationId xmlns:a16="http://schemas.microsoft.com/office/drawing/2014/main" id="{E123FE13-F805-0792-8B9D-FBC1FAE603F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5" name="Freeform 164">
                    <a:extLst>
                      <a:ext uri="{FF2B5EF4-FFF2-40B4-BE49-F238E27FC236}">
                        <a16:creationId xmlns:a16="http://schemas.microsoft.com/office/drawing/2014/main" id="{5D8F76D0-BAC5-ED8E-F6EB-3D54E25348C2}"/>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6" name="Freeform 165">
                    <a:extLst>
                      <a:ext uri="{FF2B5EF4-FFF2-40B4-BE49-F238E27FC236}">
                        <a16:creationId xmlns:a16="http://schemas.microsoft.com/office/drawing/2014/main" id="{53C92EDB-E59B-D0C1-43DE-84DB9A26C315}"/>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7" name="Freeform 166">
                    <a:extLst>
                      <a:ext uri="{FF2B5EF4-FFF2-40B4-BE49-F238E27FC236}">
                        <a16:creationId xmlns:a16="http://schemas.microsoft.com/office/drawing/2014/main" id="{BE899553-EA0E-88C4-26B9-B6A0BB5FAD28}"/>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8" name="Freeform 167">
                    <a:extLst>
                      <a:ext uri="{FF2B5EF4-FFF2-40B4-BE49-F238E27FC236}">
                        <a16:creationId xmlns:a16="http://schemas.microsoft.com/office/drawing/2014/main" id="{F8A758E6-EB77-57E2-9A78-942607CA53A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39" name="Freeform 168">
                    <a:extLst>
                      <a:ext uri="{FF2B5EF4-FFF2-40B4-BE49-F238E27FC236}">
                        <a16:creationId xmlns:a16="http://schemas.microsoft.com/office/drawing/2014/main" id="{8865DBD4-F42E-F449-0441-4A6B908AB1E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0" name="Freeform 169">
                    <a:extLst>
                      <a:ext uri="{FF2B5EF4-FFF2-40B4-BE49-F238E27FC236}">
                        <a16:creationId xmlns:a16="http://schemas.microsoft.com/office/drawing/2014/main" id="{A35D3A49-E455-5C69-3157-8DBBAC4BF6FD}"/>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1" name="Freeform 170">
                    <a:extLst>
                      <a:ext uri="{FF2B5EF4-FFF2-40B4-BE49-F238E27FC236}">
                        <a16:creationId xmlns:a16="http://schemas.microsoft.com/office/drawing/2014/main" id="{94D7AB31-CC14-484B-DF4F-1682B43F0A3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2" name="Freeform 171">
                    <a:extLst>
                      <a:ext uri="{FF2B5EF4-FFF2-40B4-BE49-F238E27FC236}">
                        <a16:creationId xmlns:a16="http://schemas.microsoft.com/office/drawing/2014/main" id="{4C6D1CC8-9D6F-1C15-8E91-4EF914211F01}"/>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3" name="Freeform 172">
                    <a:extLst>
                      <a:ext uri="{FF2B5EF4-FFF2-40B4-BE49-F238E27FC236}">
                        <a16:creationId xmlns:a16="http://schemas.microsoft.com/office/drawing/2014/main" id="{DA0F7719-AAF0-6C23-6D9D-D96DBB9B7615}"/>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4" name="Freeform 173">
                    <a:extLst>
                      <a:ext uri="{FF2B5EF4-FFF2-40B4-BE49-F238E27FC236}">
                        <a16:creationId xmlns:a16="http://schemas.microsoft.com/office/drawing/2014/main" id="{506F43E0-36B1-EC5F-DD45-23BF519848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5" name="Rectangle 174">
                    <a:extLst>
                      <a:ext uri="{FF2B5EF4-FFF2-40B4-BE49-F238E27FC236}">
                        <a16:creationId xmlns:a16="http://schemas.microsoft.com/office/drawing/2014/main" id="{8BA65150-EF57-5AE4-FACD-DE72994B46D7}"/>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6" name="Freeform 175">
                    <a:extLst>
                      <a:ext uri="{FF2B5EF4-FFF2-40B4-BE49-F238E27FC236}">
                        <a16:creationId xmlns:a16="http://schemas.microsoft.com/office/drawing/2014/main" id="{5CB7645A-32E2-5E73-CC85-3725CCB6EA18}"/>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7" name="Freeform 176">
                    <a:extLst>
                      <a:ext uri="{FF2B5EF4-FFF2-40B4-BE49-F238E27FC236}">
                        <a16:creationId xmlns:a16="http://schemas.microsoft.com/office/drawing/2014/main" id="{36A0FC01-9D86-BB10-474B-41A024E6AA6F}"/>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8" name="Freeform 177">
                    <a:extLst>
                      <a:ext uri="{FF2B5EF4-FFF2-40B4-BE49-F238E27FC236}">
                        <a16:creationId xmlns:a16="http://schemas.microsoft.com/office/drawing/2014/main" id="{A063886E-C833-0948-8DAD-0AABC4AB9203}"/>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49" name="Freeform 178">
                    <a:extLst>
                      <a:ext uri="{FF2B5EF4-FFF2-40B4-BE49-F238E27FC236}">
                        <a16:creationId xmlns:a16="http://schemas.microsoft.com/office/drawing/2014/main" id="{FF91D1BD-1FE3-43D4-B50D-7A3743C95D4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0" name="Freeform 179">
                    <a:extLst>
                      <a:ext uri="{FF2B5EF4-FFF2-40B4-BE49-F238E27FC236}">
                        <a16:creationId xmlns:a16="http://schemas.microsoft.com/office/drawing/2014/main" id="{5715A52D-237A-A5C5-E028-BB923E5BBD1B}"/>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1" name="Freeform 180">
                    <a:extLst>
                      <a:ext uri="{FF2B5EF4-FFF2-40B4-BE49-F238E27FC236}">
                        <a16:creationId xmlns:a16="http://schemas.microsoft.com/office/drawing/2014/main" id="{F794E643-B6F6-4289-110B-E83241895B8B}"/>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2" name="Freeform 181">
                    <a:extLst>
                      <a:ext uri="{FF2B5EF4-FFF2-40B4-BE49-F238E27FC236}">
                        <a16:creationId xmlns:a16="http://schemas.microsoft.com/office/drawing/2014/main" id="{B3AE7286-EC76-5E2E-5F57-669BCD7DE5A8}"/>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3" name="Freeform 182">
                    <a:extLst>
                      <a:ext uri="{FF2B5EF4-FFF2-40B4-BE49-F238E27FC236}">
                        <a16:creationId xmlns:a16="http://schemas.microsoft.com/office/drawing/2014/main" id="{29232437-46FF-F08B-3B2D-9A0BF60A925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4" name="Freeform 183">
                    <a:extLst>
                      <a:ext uri="{FF2B5EF4-FFF2-40B4-BE49-F238E27FC236}">
                        <a16:creationId xmlns:a16="http://schemas.microsoft.com/office/drawing/2014/main" id="{ACB41691-C33F-B322-4607-C92A7E788ED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5" name="Freeform 184">
                    <a:extLst>
                      <a:ext uri="{FF2B5EF4-FFF2-40B4-BE49-F238E27FC236}">
                        <a16:creationId xmlns:a16="http://schemas.microsoft.com/office/drawing/2014/main" id="{2F6AF547-995D-DD34-D337-6C4D635A1FB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6" name="Freeform 185">
                    <a:extLst>
                      <a:ext uri="{FF2B5EF4-FFF2-40B4-BE49-F238E27FC236}">
                        <a16:creationId xmlns:a16="http://schemas.microsoft.com/office/drawing/2014/main" id="{9785A041-2AFA-00BF-4A3C-DA340CD5CFBA}"/>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7" name="Freeform 186">
                    <a:extLst>
                      <a:ext uri="{FF2B5EF4-FFF2-40B4-BE49-F238E27FC236}">
                        <a16:creationId xmlns:a16="http://schemas.microsoft.com/office/drawing/2014/main" id="{B492C174-8C94-1C41-4818-757E1A46B29D}"/>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8" name="Freeform 187">
                    <a:extLst>
                      <a:ext uri="{FF2B5EF4-FFF2-40B4-BE49-F238E27FC236}">
                        <a16:creationId xmlns:a16="http://schemas.microsoft.com/office/drawing/2014/main" id="{C827E9E8-D24F-ECB9-BC40-F25BFD3912CB}"/>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59" name="Freeform 188">
                    <a:extLst>
                      <a:ext uri="{FF2B5EF4-FFF2-40B4-BE49-F238E27FC236}">
                        <a16:creationId xmlns:a16="http://schemas.microsoft.com/office/drawing/2014/main" id="{8A52246E-F950-3752-9D91-72C18EBB6F22}"/>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0" name="Freeform 189">
                    <a:extLst>
                      <a:ext uri="{FF2B5EF4-FFF2-40B4-BE49-F238E27FC236}">
                        <a16:creationId xmlns:a16="http://schemas.microsoft.com/office/drawing/2014/main" id="{A47681DA-F631-2798-B88B-7B8BD900CF32}"/>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1" name="Freeform 190">
                    <a:extLst>
                      <a:ext uri="{FF2B5EF4-FFF2-40B4-BE49-F238E27FC236}">
                        <a16:creationId xmlns:a16="http://schemas.microsoft.com/office/drawing/2014/main" id="{E72A5A25-9CE6-D2CF-E819-C6007873F4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2" name="Freeform 191">
                    <a:extLst>
                      <a:ext uri="{FF2B5EF4-FFF2-40B4-BE49-F238E27FC236}">
                        <a16:creationId xmlns:a16="http://schemas.microsoft.com/office/drawing/2014/main" id="{9856D377-C021-FDE6-D74C-15DD36DF63F5}"/>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3" name="Freeform 192">
                    <a:extLst>
                      <a:ext uri="{FF2B5EF4-FFF2-40B4-BE49-F238E27FC236}">
                        <a16:creationId xmlns:a16="http://schemas.microsoft.com/office/drawing/2014/main" id="{B863EEB4-B0A7-30F5-0B13-DF61B587A2A8}"/>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4" name="Freeform 193">
                    <a:extLst>
                      <a:ext uri="{FF2B5EF4-FFF2-40B4-BE49-F238E27FC236}">
                        <a16:creationId xmlns:a16="http://schemas.microsoft.com/office/drawing/2014/main" id="{17B346F0-DC33-E2C0-7F19-7727EAFA7292}"/>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5" name="Freeform 194">
                    <a:extLst>
                      <a:ext uri="{FF2B5EF4-FFF2-40B4-BE49-F238E27FC236}">
                        <a16:creationId xmlns:a16="http://schemas.microsoft.com/office/drawing/2014/main" id="{D83D3ACA-042C-7F89-8D5B-8A1FC63734E3}"/>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6" name="Freeform 195">
                    <a:extLst>
                      <a:ext uri="{FF2B5EF4-FFF2-40B4-BE49-F238E27FC236}">
                        <a16:creationId xmlns:a16="http://schemas.microsoft.com/office/drawing/2014/main" id="{94626D44-8323-9FC3-5EC2-91FF41CE36A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7" name="Freeform 196">
                    <a:extLst>
                      <a:ext uri="{FF2B5EF4-FFF2-40B4-BE49-F238E27FC236}">
                        <a16:creationId xmlns:a16="http://schemas.microsoft.com/office/drawing/2014/main" id="{869A45BC-1419-4D6A-3B7C-0BD804C7DBF6}"/>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8" name="Freeform 197">
                    <a:extLst>
                      <a:ext uri="{FF2B5EF4-FFF2-40B4-BE49-F238E27FC236}">
                        <a16:creationId xmlns:a16="http://schemas.microsoft.com/office/drawing/2014/main" id="{DBCF8307-FF81-717F-365B-42251275A5B1}"/>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69" name="Freeform 198">
                    <a:extLst>
                      <a:ext uri="{FF2B5EF4-FFF2-40B4-BE49-F238E27FC236}">
                        <a16:creationId xmlns:a16="http://schemas.microsoft.com/office/drawing/2014/main" id="{248DEC60-9A4E-6E2B-083F-FDEB4FF5F28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0" name="Freeform 199">
                    <a:extLst>
                      <a:ext uri="{FF2B5EF4-FFF2-40B4-BE49-F238E27FC236}">
                        <a16:creationId xmlns:a16="http://schemas.microsoft.com/office/drawing/2014/main" id="{44A0DBB8-1350-6242-278F-2B6382A54891}"/>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1" name="Freeform 200">
                    <a:extLst>
                      <a:ext uri="{FF2B5EF4-FFF2-40B4-BE49-F238E27FC236}">
                        <a16:creationId xmlns:a16="http://schemas.microsoft.com/office/drawing/2014/main" id="{262F2DF9-27F2-2A27-B74B-162FBD8CBFF8}"/>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2" name="Freeform 201">
                    <a:extLst>
                      <a:ext uri="{FF2B5EF4-FFF2-40B4-BE49-F238E27FC236}">
                        <a16:creationId xmlns:a16="http://schemas.microsoft.com/office/drawing/2014/main" id="{019970F9-9104-B0AA-13DE-945E2FE1D2BD}"/>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3" name="Freeform 202">
                    <a:extLst>
                      <a:ext uri="{FF2B5EF4-FFF2-40B4-BE49-F238E27FC236}">
                        <a16:creationId xmlns:a16="http://schemas.microsoft.com/office/drawing/2014/main" id="{13D31B74-1833-0ED1-FC44-D26079F262CB}"/>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4" name="Freeform 203">
                    <a:extLst>
                      <a:ext uri="{FF2B5EF4-FFF2-40B4-BE49-F238E27FC236}">
                        <a16:creationId xmlns:a16="http://schemas.microsoft.com/office/drawing/2014/main" id="{0C95A0BC-3F27-CFC0-2E88-EAAA3D31678F}"/>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5" name="Freeform 204">
                    <a:extLst>
                      <a:ext uri="{FF2B5EF4-FFF2-40B4-BE49-F238E27FC236}">
                        <a16:creationId xmlns:a16="http://schemas.microsoft.com/office/drawing/2014/main" id="{7BD3A75D-4A56-2C13-6338-6F3755521224}"/>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6" name="Freeform 205">
                    <a:extLst>
                      <a:ext uri="{FF2B5EF4-FFF2-40B4-BE49-F238E27FC236}">
                        <a16:creationId xmlns:a16="http://schemas.microsoft.com/office/drawing/2014/main" id="{62C22809-5B59-2CD8-6083-A87D16819F53}"/>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7" name="Freeform 206">
                    <a:extLst>
                      <a:ext uri="{FF2B5EF4-FFF2-40B4-BE49-F238E27FC236}">
                        <a16:creationId xmlns:a16="http://schemas.microsoft.com/office/drawing/2014/main" id="{C2C48A05-B52D-BA55-4EAE-D4B72F368DF0}"/>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8" name="Freeform 207">
                    <a:extLst>
                      <a:ext uri="{FF2B5EF4-FFF2-40B4-BE49-F238E27FC236}">
                        <a16:creationId xmlns:a16="http://schemas.microsoft.com/office/drawing/2014/main" id="{E26DF82B-C56F-EFA7-EFA8-097A036B118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79" name="Freeform 208">
                    <a:extLst>
                      <a:ext uri="{FF2B5EF4-FFF2-40B4-BE49-F238E27FC236}">
                        <a16:creationId xmlns:a16="http://schemas.microsoft.com/office/drawing/2014/main" id="{F0A8F6C1-937E-E5A1-8D27-0FE1E4E0D48A}"/>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0" name="Freeform 209">
                    <a:extLst>
                      <a:ext uri="{FF2B5EF4-FFF2-40B4-BE49-F238E27FC236}">
                        <a16:creationId xmlns:a16="http://schemas.microsoft.com/office/drawing/2014/main" id="{23CF3539-1378-F3D2-B1FB-216CBE8626C0}"/>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1" name="Freeform 210">
                    <a:extLst>
                      <a:ext uri="{FF2B5EF4-FFF2-40B4-BE49-F238E27FC236}">
                        <a16:creationId xmlns:a16="http://schemas.microsoft.com/office/drawing/2014/main" id="{19369223-5402-432C-B207-01B78E491930}"/>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2" name="Freeform 211">
                    <a:extLst>
                      <a:ext uri="{FF2B5EF4-FFF2-40B4-BE49-F238E27FC236}">
                        <a16:creationId xmlns:a16="http://schemas.microsoft.com/office/drawing/2014/main" id="{6D9F380B-EB8E-D287-AC36-547047A8DBD1}"/>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3" name="Freeform 212">
                    <a:extLst>
                      <a:ext uri="{FF2B5EF4-FFF2-40B4-BE49-F238E27FC236}">
                        <a16:creationId xmlns:a16="http://schemas.microsoft.com/office/drawing/2014/main" id="{EE72633D-151C-A6D3-7B11-B909EE92F6E6}"/>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4" name="Freeform 213">
                    <a:extLst>
                      <a:ext uri="{FF2B5EF4-FFF2-40B4-BE49-F238E27FC236}">
                        <a16:creationId xmlns:a16="http://schemas.microsoft.com/office/drawing/2014/main" id="{187FCF7D-29EA-8002-02A0-B19619AC31CA}"/>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5" name="Freeform 214">
                    <a:extLst>
                      <a:ext uri="{FF2B5EF4-FFF2-40B4-BE49-F238E27FC236}">
                        <a16:creationId xmlns:a16="http://schemas.microsoft.com/office/drawing/2014/main" id="{E0EAED9E-BF4C-D91C-9E7F-4110E996CB2F}"/>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6" name="Freeform 215">
                    <a:extLst>
                      <a:ext uri="{FF2B5EF4-FFF2-40B4-BE49-F238E27FC236}">
                        <a16:creationId xmlns:a16="http://schemas.microsoft.com/office/drawing/2014/main" id="{25546DC9-CCFD-6BC3-A34D-DD7AEC260A72}"/>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7" name="Freeform 216">
                    <a:extLst>
                      <a:ext uri="{FF2B5EF4-FFF2-40B4-BE49-F238E27FC236}">
                        <a16:creationId xmlns:a16="http://schemas.microsoft.com/office/drawing/2014/main" id="{C8F248EE-CDFD-7EFE-D67A-8B944DC87A4D}"/>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8" name="Freeform 217">
                    <a:extLst>
                      <a:ext uri="{FF2B5EF4-FFF2-40B4-BE49-F238E27FC236}">
                        <a16:creationId xmlns:a16="http://schemas.microsoft.com/office/drawing/2014/main" id="{6F6F4A36-FA2A-FFD2-080B-E016A5BB3C9E}"/>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89" name="Freeform 218">
                    <a:extLst>
                      <a:ext uri="{FF2B5EF4-FFF2-40B4-BE49-F238E27FC236}">
                        <a16:creationId xmlns:a16="http://schemas.microsoft.com/office/drawing/2014/main" id="{A7009FBC-5A7F-D491-CE21-0D734906665A}"/>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0" name="Freeform 219">
                    <a:extLst>
                      <a:ext uri="{FF2B5EF4-FFF2-40B4-BE49-F238E27FC236}">
                        <a16:creationId xmlns:a16="http://schemas.microsoft.com/office/drawing/2014/main" id="{23001CCA-AAB7-F8DF-8770-D017752DA8A0}"/>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1" name="Freeform 220">
                    <a:extLst>
                      <a:ext uri="{FF2B5EF4-FFF2-40B4-BE49-F238E27FC236}">
                        <a16:creationId xmlns:a16="http://schemas.microsoft.com/office/drawing/2014/main" id="{50E8A181-33D3-99A9-7049-AA97D7573551}"/>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2" name="Freeform 221">
                    <a:extLst>
                      <a:ext uri="{FF2B5EF4-FFF2-40B4-BE49-F238E27FC236}">
                        <a16:creationId xmlns:a16="http://schemas.microsoft.com/office/drawing/2014/main" id="{72DB0029-D0DA-EE47-E1E2-B24E3292845C}"/>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3" name="Freeform 222">
                    <a:extLst>
                      <a:ext uri="{FF2B5EF4-FFF2-40B4-BE49-F238E27FC236}">
                        <a16:creationId xmlns:a16="http://schemas.microsoft.com/office/drawing/2014/main" id="{25616C50-D6FC-E2A9-65A9-40BD1D597700}"/>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4" name="Freeform 223">
                    <a:extLst>
                      <a:ext uri="{FF2B5EF4-FFF2-40B4-BE49-F238E27FC236}">
                        <a16:creationId xmlns:a16="http://schemas.microsoft.com/office/drawing/2014/main" id="{526CEC41-5502-C390-2516-F674C31F725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5" name="Freeform 224">
                    <a:extLst>
                      <a:ext uri="{FF2B5EF4-FFF2-40B4-BE49-F238E27FC236}">
                        <a16:creationId xmlns:a16="http://schemas.microsoft.com/office/drawing/2014/main" id="{E6724DE3-B5FE-E057-E03B-2B4D928EA696}"/>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6" name="Freeform 225">
                    <a:extLst>
                      <a:ext uri="{FF2B5EF4-FFF2-40B4-BE49-F238E27FC236}">
                        <a16:creationId xmlns:a16="http://schemas.microsoft.com/office/drawing/2014/main" id="{06E5E6D0-7848-551F-C378-201E09DEFF3D}"/>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7" name="Freeform 226">
                    <a:extLst>
                      <a:ext uri="{FF2B5EF4-FFF2-40B4-BE49-F238E27FC236}">
                        <a16:creationId xmlns:a16="http://schemas.microsoft.com/office/drawing/2014/main" id="{E79AC7AD-0481-3717-A20A-39AB26A9C722}"/>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8" name="Freeform 227">
                    <a:extLst>
                      <a:ext uri="{FF2B5EF4-FFF2-40B4-BE49-F238E27FC236}">
                        <a16:creationId xmlns:a16="http://schemas.microsoft.com/office/drawing/2014/main" id="{BE1166E7-20ED-453C-CE30-EA4CE44125EF}"/>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099" name="Freeform 228">
                    <a:extLst>
                      <a:ext uri="{FF2B5EF4-FFF2-40B4-BE49-F238E27FC236}">
                        <a16:creationId xmlns:a16="http://schemas.microsoft.com/office/drawing/2014/main" id="{1A4CC4B4-DB02-87F3-1625-54D93BDEDB05}"/>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0" name="Freeform 229">
                    <a:extLst>
                      <a:ext uri="{FF2B5EF4-FFF2-40B4-BE49-F238E27FC236}">
                        <a16:creationId xmlns:a16="http://schemas.microsoft.com/office/drawing/2014/main" id="{B9FA5110-A0D3-EE6C-E2B1-1F4871C5EB08}"/>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1" name="Freeform 230">
                    <a:extLst>
                      <a:ext uri="{FF2B5EF4-FFF2-40B4-BE49-F238E27FC236}">
                        <a16:creationId xmlns:a16="http://schemas.microsoft.com/office/drawing/2014/main" id="{6EE99F55-7292-7C1E-224E-41BC5583A1C0}"/>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2" name="Freeform 231">
                    <a:extLst>
                      <a:ext uri="{FF2B5EF4-FFF2-40B4-BE49-F238E27FC236}">
                        <a16:creationId xmlns:a16="http://schemas.microsoft.com/office/drawing/2014/main" id="{B7E9729C-4848-A8FF-591C-7D7B31E68693}"/>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3" name="Freeform 232">
                    <a:extLst>
                      <a:ext uri="{FF2B5EF4-FFF2-40B4-BE49-F238E27FC236}">
                        <a16:creationId xmlns:a16="http://schemas.microsoft.com/office/drawing/2014/main" id="{A8B6771C-2D62-CC3D-CB58-D9624DF83502}"/>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4" name="Freeform 233">
                    <a:extLst>
                      <a:ext uri="{FF2B5EF4-FFF2-40B4-BE49-F238E27FC236}">
                        <a16:creationId xmlns:a16="http://schemas.microsoft.com/office/drawing/2014/main" id="{263808F7-36F8-97BB-872C-8F1ACF12FE5E}"/>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5" name="Freeform 234">
                    <a:extLst>
                      <a:ext uri="{FF2B5EF4-FFF2-40B4-BE49-F238E27FC236}">
                        <a16:creationId xmlns:a16="http://schemas.microsoft.com/office/drawing/2014/main" id="{CBC5BBA9-EEF5-51C7-E2C1-745D8145193D}"/>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6" name="Freeform 235">
                    <a:extLst>
                      <a:ext uri="{FF2B5EF4-FFF2-40B4-BE49-F238E27FC236}">
                        <a16:creationId xmlns:a16="http://schemas.microsoft.com/office/drawing/2014/main" id="{76B755FE-62BC-2A32-CC17-9D01C04D87EA}"/>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7" name="Freeform 236">
                    <a:extLst>
                      <a:ext uri="{FF2B5EF4-FFF2-40B4-BE49-F238E27FC236}">
                        <a16:creationId xmlns:a16="http://schemas.microsoft.com/office/drawing/2014/main" id="{6EB8402E-14A6-FB9C-7BD2-7A88DCE7879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8" name="Freeform 237">
                    <a:extLst>
                      <a:ext uri="{FF2B5EF4-FFF2-40B4-BE49-F238E27FC236}">
                        <a16:creationId xmlns:a16="http://schemas.microsoft.com/office/drawing/2014/main" id="{6166B289-EE5A-8178-4E43-7A836ECF9007}"/>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09" name="Freeform 238">
                    <a:extLst>
                      <a:ext uri="{FF2B5EF4-FFF2-40B4-BE49-F238E27FC236}">
                        <a16:creationId xmlns:a16="http://schemas.microsoft.com/office/drawing/2014/main" id="{E53A2648-245A-BAE5-122E-6BFDC3A91BB6}"/>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0" name="Freeform 239">
                    <a:extLst>
                      <a:ext uri="{FF2B5EF4-FFF2-40B4-BE49-F238E27FC236}">
                        <a16:creationId xmlns:a16="http://schemas.microsoft.com/office/drawing/2014/main" id="{421A19F9-4228-2C3B-76B8-8AD6AE702BE6}"/>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1" name="Freeform 240">
                    <a:extLst>
                      <a:ext uri="{FF2B5EF4-FFF2-40B4-BE49-F238E27FC236}">
                        <a16:creationId xmlns:a16="http://schemas.microsoft.com/office/drawing/2014/main" id="{89737C39-04BF-3327-B280-F3BF119D179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2" name="Freeform 241">
                    <a:extLst>
                      <a:ext uri="{FF2B5EF4-FFF2-40B4-BE49-F238E27FC236}">
                        <a16:creationId xmlns:a16="http://schemas.microsoft.com/office/drawing/2014/main" id="{4F7EDFCD-F324-D3C1-C33D-A44F89D3A06D}"/>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3" name="Freeform 242">
                    <a:extLst>
                      <a:ext uri="{FF2B5EF4-FFF2-40B4-BE49-F238E27FC236}">
                        <a16:creationId xmlns:a16="http://schemas.microsoft.com/office/drawing/2014/main" id="{30120009-7BB8-5F1E-EDE8-0298A624E715}"/>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4" name="Freeform 243">
                    <a:extLst>
                      <a:ext uri="{FF2B5EF4-FFF2-40B4-BE49-F238E27FC236}">
                        <a16:creationId xmlns:a16="http://schemas.microsoft.com/office/drawing/2014/main" id="{8AEDF02E-66DC-56EA-D137-B841FAC0A040}"/>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5" name="Freeform 244">
                    <a:extLst>
                      <a:ext uri="{FF2B5EF4-FFF2-40B4-BE49-F238E27FC236}">
                        <a16:creationId xmlns:a16="http://schemas.microsoft.com/office/drawing/2014/main" id="{3F676049-525A-8E68-61F7-8BFBD161480D}"/>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6" name="Freeform 245">
                    <a:extLst>
                      <a:ext uri="{FF2B5EF4-FFF2-40B4-BE49-F238E27FC236}">
                        <a16:creationId xmlns:a16="http://schemas.microsoft.com/office/drawing/2014/main" id="{90247607-EEA0-2445-A97A-828DECFE8AB5}"/>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7" name="Freeform 246">
                    <a:extLst>
                      <a:ext uri="{FF2B5EF4-FFF2-40B4-BE49-F238E27FC236}">
                        <a16:creationId xmlns:a16="http://schemas.microsoft.com/office/drawing/2014/main" id="{E1AC444F-1FC5-CF73-4D65-7CD61D7424E9}"/>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8" name="Freeform 247">
                    <a:extLst>
                      <a:ext uri="{FF2B5EF4-FFF2-40B4-BE49-F238E27FC236}">
                        <a16:creationId xmlns:a16="http://schemas.microsoft.com/office/drawing/2014/main" id="{089064C8-3268-C2B2-4A05-93ABC89316D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19" name="Freeform 248">
                    <a:extLst>
                      <a:ext uri="{FF2B5EF4-FFF2-40B4-BE49-F238E27FC236}">
                        <a16:creationId xmlns:a16="http://schemas.microsoft.com/office/drawing/2014/main" id="{95D5DCD3-D89C-841D-750C-C16F9AE1A5FA}"/>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0" name="Freeform 249">
                    <a:extLst>
                      <a:ext uri="{FF2B5EF4-FFF2-40B4-BE49-F238E27FC236}">
                        <a16:creationId xmlns:a16="http://schemas.microsoft.com/office/drawing/2014/main" id="{9DE7926E-693E-B18E-F771-AD5E93863035}"/>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1" name="Freeform 250">
                    <a:extLst>
                      <a:ext uri="{FF2B5EF4-FFF2-40B4-BE49-F238E27FC236}">
                        <a16:creationId xmlns:a16="http://schemas.microsoft.com/office/drawing/2014/main" id="{9E598BC7-28EF-9020-8CA1-03778F7EFD21}"/>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2" name="Freeform 251">
                    <a:extLst>
                      <a:ext uri="{FF2B5EF4-FFF2-40B4-BE49-F238E27FC236}">
                        <a16:creationId xmlns:a16="http://schemas.microsoft.com/office/drawing/2014/main" id="{F5229FAC-6D17-610B-004B-34E5468A04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3" name="Freeform 252">
                    <a:extLst>
                      <a:ext uri="{FF2B5EF4-FFF2-40B4-BE49-F238E27FC236}">
                        <a16:creationId xmlns:a16="http://schemas.microsoft.com/office/drawing/2014/main" id="{B2859512-9903-9A54-97F9-9708D79B4EE4}"/>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4" name="Freeform 253">
                    <a:extLst>
                      <a:ext uri="{FF2B5EF4-FFF2-40B4-BE49-F238E27FC236}">
                        <a16:creationId xmlns:a16="http://schemas.microsoft.com/office/drawing/2014/main" id="{35005409-6A30-4405-2535-F747F44A9FDD}"/>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5" name="Freeform 254">
                    <a:extLst>
                      <a:ext uri="{FF2B5EF4-FFF2-40B4-BE49-F238E27FC236}">
                        <a16:creationId xmlns:a16="http://schemas.microsoft.com/office/drawing/2014/main" id="{32CC75AA-5E9E-7419-7A9B-0C930C051876}"/>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6" name="Freeform 255">
                    <a:extLst>
                      <a:ext uri="{FF2B5EF4-FFF2-40B4-BE49-F238E27FC236}">
                        <a16:creationId xmlns:a16="http://schemas.microsoft.com/office/drawing/2014/main" id="{1233AC89-95FC-664F-F3E3-37018241099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7" name="Freeform 256">
                    <a:extLst>
                      <a:ext uri="{FF2B5EF4-FFF2-40B4-BE49-F238E27FC236}">
                        <a16:creationId xmlns:a16="http://schemas.microsoft.com/office/drawing/2014/main" id="{F554DB91-04CE-E4D1-155D-AEF85DC38090}"/>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8" name="Freeform 257">
                    <a:extLst>
                      <a:ext uri="{FF2B5EF4-FFF2-40B4-BE49-F238E27FC236}">
                        <a16:creationId xmlns:a16="http://schemas.microsoft.com/office/drawing/2014/main" id="{78F2CCCF-36F9-606F-BFAA-E28D4FACFD90}"/>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29" name="Freeform 258">
                    <a:extLst>
                      <a:ext uri="{FF2B5EF4-FFF2-40B4-BE49-F238E27FC236}">
                        <a16:creationId xmlns:a16="http://schemas.microsoft.com/office/drawing/2014/main" id="{9C59B66E-B7DF-4AF7-7039-7D96FA204042}"/>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0" name="Freeform 259">
                    <a:extLst>
                      <a:ext uri="{FF2B5EF4-FFF2-40B4-BE49-F238E27FC236}">
                        <a16:creationId xmlns:a16="http://schemas.microsoft.com/office/drawing/2014/main" id="{783AEED4-B9B4-123F-E9AD-3AA9846461EC}"/>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1" name="Freeform 260">
                    <a:extLst>
                      <a:ext uri="{FF2B5EF4-FFF2-40B4-BE49-F238E27FC236}">
                        <a16:creationId xmlns:a16="http://schemas.microsoft.com/office/drawing/2014/main" id="{78024A0B-8622-DA5E-6903-81CCB0B6DA2B}"/>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2" name="Freeform 261">
                    <a:extLst>
                      <a:ext uri="{FF2B5EF4-FFF2-40B4-BE49-F238E27FC236}">
                        <a16:creationId xmlns:a16="http://schemas.microsoft.com/office/drawing/2014/main" id="{BCA2A226-9D41-2FD7-1A6E-177F8AA0B1FC}"/>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3" name="Freeform 262">
                    <a:extLst>
                      <a:ext uri="{FF2B5EF4-FFF2-40B4-BE49-F238E27FC236}">
                        <a16:creationId xmlns:a16="http://schemas.microsoft.com/office/drawing/2014/main" id="{02984709-E8C2-8049-126D-EF926D002E2A}"/>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4" name="Freeform 263">
                    <a:extLst>
                      <a:ext uri="{FF2B5EF4-FFF2-40B4-BE49-F238E27FC236}">
                        <a16:creationId xmlns:a16="http://schemas.microsoft.com/office/drawing/2014/main" id="{258D72B5-A2B3-6A62-8E6E-6F781EA25517}"/>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5" name="Freeform 264">
                    <a:extLst>
                      <a:ext uri="{FF2B5EF4-FFF2-40B4-BE49-F238E27FC236}">
                        <a16:creationId xmlns:a16="http://schemas.microsoft.com/office/drawing/2014/main" id="{B0C8F809-EF61-3207-C578-2BF598F8809A}"/>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6" name="Freeform 265">
                    <a:extLst>
                      <a:ext uri="{FF2B5EF4-FFF2-40B4-BE49-F238E27FC236}">
                        <a16:creationId xmlns:a16="http://schemas.microsoft.com/office/drawing/2014/main" id="{5ED0B67E-23A4-CD3B-23E4-89BBFAA197A5}"/>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7" name="Freeform 266">
                    <a:extLst>
                      <a:ext uri="{FF2B5EF4-FFF2-40B4-BE49-F238E27FC236}">
                        <a16:creationId xmlns:a16="http://schemas.microsoft.com/office/drawing/2014/main" id="{FD2F4919-C55D-0A1F-5D39-B7B3B17E842A}"/>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38" name="Freeform 267">
                    <a:extLst>
                      <a:ext uri="{FF2B5EF4-FFF2-40B4-BE49-F238E27FC236}">
                        <a16:creationId xmlns:a16="http://schemas.microsoft.com/office/drawing/2014/main" id="{980489B5-C10A-851A-F15A-84D9433EA14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pic>
                <p:nvPicPr>
                  <p:cNvPr id="1139" name="Picture 268">
                    <a:extLst>
                      <a:ext uri="{FF2B5EF4-FFF2-40B4-BE49-F238E27FC236}">
                        <a16:creationId xmlns:a16="http://schemas.microsoft.com/office/drawing/2014/main" id="{105E8213-D993-D51F-44EC-0EF7109C6C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 name="Picture 269">
                    <a:extLst>
                      <a:ext uri="{FF2B5EF4-FFF2-40B4-BE49-F238E27FC236}">
                        <a16:creationId xmlns:a16="http://schemas.microsoft.com/office/drawing/2014/main" id="{BB23E58A-25A7-6FD7-E94C-07A8E783F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1" name="Freeform 270">
                    <a:extLst>
                      <a:ext uri="{FF2B5EF4-FFF2-40B4-BE49-F238E27FC236}">
                        <a16:creationId xmlns:a16="http://schemas.microsoft.com/office/drawing/2014/main" id="{9B13A188-162C-1253-82DF-98DA03073622}"/>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2" name="Freeform 271">
                    <a:extLst>
                      <a:ext uri="{FF2B5EF4-FFF2-40B4-BE49-F238E27FC236}">
                        <a16:creationId xmlns:a16="http://schemas.microsoft.com/office/drawing/2014/main" id="{AF2CED01-4D37-627D-39AE-F49EF9DAEBD8}"/>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3" name="Freeform 272">
                    <a:extLst>
                      <a:ext uri="{FF2B5EF4-FFF2-40B4-BE49-F238E27FC236}">
                        <a16:creationId xmlns:a16="http://schemas.microsoft.com/office/drawing/2014/main" id="{2D543D01-653C-19D6-C397-9F1E437AC00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4" name="Freeform 273">
                    <a:extLst>
                      <a:ext uri="{FF2B5EF4-FFF2-40B4-BE49-F238E27FC236}">
                        <a16:creationId xmlns:a16="http://schemas.microsoft.com/office/drawing/2014/main" id="{1A98DB53-C6A3-9488-3B68-397253C80B12}"/>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5" name="Freeform 274">
                    <a:extLst>
                      <a:ext uri="{FF2B5EF4-FFF2-40B4-BE49-F238E27FC236}">
                        <a16:creationId xmlns:a16="http://schemas.microsoft.com/office/drawing/2014/main" id="{578C428E-2A69-4C7C-C5DA-E43463E18FD2}"/>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6" name="Freeform 275">
                    <a:extLst>
                      <a:ext uri="{FF2B5EF4-FFF2-40B4-BE49-F238E27FC236}">
                        <a16:creationId xmlns:a16="http://schemas.microsoft.com/office/drawing/2014/main" id="{90777124-4F97-0132-F8FA-337AD042DF8E}"/>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7" name="Freeform 276">
                    <a:extLst>
                      <a:ext uri="{FF2B5EF4-FFF2-40B4-BE49-F238E27FC236}">
                        <a16:creationId xmlns:a16="http://schemas.microsoft.com/office/drawing/2014/main" id="{6E82C7F5-B7A4-BF6A-F6FB-C20C9234834E}"/>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8" name="Freeform 277">
                    <a:extLst>
                      <a:ext uri="{FF2B5EF4-FFF2-40B4-BE49-F238E27FC236}">
                        <a16:creationId xmlns:a16="http://schemas.microsoft.com/office/drawing/2014/main" id="{20CC33DE-E691-057B-8A78-0F91A6BFA1CD}"/>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49" name="Freeform 278">
                    <a:extLst>
                      <a:ext uri="{FF2B5EF4-FFF2-40B4-BE49-F238E27FC236}">
                        <a16:creationId xmlns:a16="http://schemas.microsoft.com/office/drawing/2014/main" id="{6278C7F8-12D1-0894-3584-BFB1474AC518}"/>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50" name="Freeform 279">
                    <a:extLst>
                      <a:ext uri="{FF2B5EF4-FFF2-40B4-BE49-F238E27FC236}">
                        <a16:creationId xmlns:a16="http://schemas.microsoft.com/office/drawing/2014/main" id="{72DB6702-FD62-53E7-42EB-D492CF7097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51" name="Freeform 280">
                    <a:extLst>
                      <a:ext uri="{FF2B5EF4-FFF2-40B4-BE49-F238E27FC236}">
                        <a16:creationId xmlns:a16="http://schemas.microsoft.com/office/drawing/2014/main" id="{9BB75199-7D85-9508-3090-DEFF48EB26EE}"/>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52" name="Freeform 281">
                    <a:extLst>
                      <a:ext uri="{FF2B5EF4-FFF2-40B4-BE49-F238E27FC236}">
                        <a16:creationId xmlns:a16="http://schemas.microsoft.com/office/drawing/2014/main" id="{54685D59-B113-518E-ABDB-A9055B46A7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53" name="Freeform 282">
                    <a:extLst>
                      <a:ext uri="{FF2B5EF4-FFF2-40B4-BE49-F238E27FC236}">
                        <a16:creationId xmlns:a16="http://schemas.microsoft.com/office/drawing/2014/main" id="{8F61E74B-3D8B-3566-2EE4-B6FD51B70EED}"/>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54" name="Freeform 283">
                    <a:extLst>
                      <a:ext uri="{FF2B5EF4-FFF2-40B4-BE49-F238E27FC236}">
                        <a16:creationId xmlns:a16="http://schemas.microsoft.com/office/drawing/2014/main" id="{4F276AFB-9C2F-335B-E597-81754E4B7C92}"/>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pic>
                <p:nvPicPr>
                  <p:cNvPr id="1155" name="Picture 284">
                    <a:extLst>
                      <a:ext uri="{FF2B5EF4-FFF2-40B4-BE49-F238E27FC236}">
                        <a16:creationId xmlns:a16="http://schemas.microsoft.com/office/drawing/2014/main" id="{76BF0C15-F8E6-A5AE-A959-952780A5CB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6" name="Picture 285">
                    <a:extLst>
                      <a:ext uri="{FF2B5EF4-FFF2-40B4-BE49-F238E27FC236}">
                        <a16:creationId xmlns:a16="http://schemas.microsoft.com/office/drawing/2014/main" id="{E91A4B9C-266A-47B2-DF39-E00EC5DCAA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Freeform 286">
                    <a:extLst>
                      <a:ext uri="{FF2B5EF4-FFF2-40B4-BE49-F238E27FC236}">
                        <a16:creationId xmlns:a16="http://schemas.microsoft.com/office/drawing/2014/main" id="{DA3E4EAB-E440-784C-1425-3824B58C8FAF}"/>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58" name="Freeform 287">
                    <a:extLst>
                      <a:ext uri="{FF2B5EF4-FFF2-40B4-BE49-F238E27FC236}">
                        <a16:creationId xmlns:a16="http://schemas.microsoft.com/office/drawing/2014/main" id="{71F36080-7E62-73E0-A19F-AFB114668043}"/>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59" name="Freeform 288">
                    <a:extLst>
                      <a:ext uri="{FF2B5EF4-FFF2-40B4-BE49-F238E27FC236}">
                        <a16:creationId xmlns:a16="http://schemas.microsoft.com/office/drawing/2014/main" id="{52097E0A-E71E-66BB-7F41-60CF107CF89E}"/>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0" name="Freeform 289">
                    <a:extLst>
                      <a:ext uri="{FF2B5EF4-FFF2-40B4-BE49-F238E27FC236}">
                        <a16:creationId xmlns:a16="http://schemas.microsoft.com/office/drawing/2014/main" id="{2699F8D9-DE09-F51E-1E79-FD5DB2D3E2C3}"/>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1" name="Freeform 290">
                    <a:extLst>
                      <a:ext uri="{FF2B5EF4-FFF2-40B4-BE49-F238E27FC236}">
                        <a16:creationId xmlns:a16="http://schemas.microsoft.com/office/drawing/2014/main" id="{068C8B78-2A8D-03EB-D3F3-DB886726318E}"/>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2" name="Freeform 291">
                    <a:extLst>
                      <a:ext uri="{FF2B5EF4-FFF2-40B4-BE49-F238E27FC236}">
                        <a16:creationId xmlns:a16="http://schemas.microsoft.com/office/drawing/2014/main" id="{EB939363-4429-D614-E411-C750BE684E3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3" name="Freeform 292">
                    <a:extLst>
                      <a:ext uri="{FF2B5EF4-FFF2-40B4-BE49-F238E27FC236}">
                        <a16:creationId xmlns:a16="http://schemas.microsoft.com/office/drawing/2014/main" id="{0D4C62F5-4354-2F17-84D9-CDBEF622EC68}"/>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4" name="Freeform 293">
                    <a:extLst>
                      <a:ext uri="{FF2B5EF4-FFF2-40B4-BE49-F238E27FC236}">
                        <a16:creationId xmlns:a16="http://schemas.microsoft.com/office/drawing/2014/main" id="{F7676E27-54E8-AB23-5AFE-FD303AC3DDC2}"/>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5" name="Freeform 294">
                    <a:extLst>
                      <a:ext uri="{FF2B5EF4-FFF2-40B4-BE49-F238E27FC236}">
                        <a16:creationId xmlns:a16="http://schemas.microsoft.com/office/drawing/2014/main" id="{2036962E-FA3E-2E10-D671-139B840B9643}"/>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6" name="Freeform 295">
                    <a:extLst>
                      <a:ext uri="{FF2B5EF4-FFF2-40B4-BE49-F238E27FC236}">
                        <a16:creationId xmlns:a16="http://schemas.microsoft.com/office/drawing/2014/main" id="{CD5B2372-8B47-3970-1718-6BFC8862E3FB}"/>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7" name="Freeform 296">
                    <a:extLst>
                      <a:ext uri="{FF2B5EF4-FFF2-40B4-BE49-F238E27FC236}">
                        <a16:creationId xmlns:a16="http://schemas.microsoft.com/office/drawing/2014/main" id="{4F1258BD-AEDC-94B5-A472-5A1D1D052E5D}"/>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8" name="Freeform 297">
                    <a:extLst>
                      <a:ext uri="{FF2B5EF4-FFF2-40B4-BE49-F238E27FC236}">
                        <a16:creationId xmlns:a16="http://schemas.microsoft.com/office/drawing/2014/main" id="{B8A58184-DC45-8BBC-EFA2-64761CA29C36}"/>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69" name="Freeform 298">
                    <a:extLst>
                      <a:ext uri="{FF2B5EF4-FFF2-40B4-BE49-F238E27FC236}">
                        <a16:creationId xmlns:a16="http://schemas.microsoft.com/office/drawing/2014/main" id="{CF35D104-C6BC-65EF-2620-5B83DDB0BBBB}"/>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0" name="Freeform 299">
                    <a:extLst>
                      <a:ext uri="{FF2B5EF4-FFF2-40B4-BE49-F238E27FC236}">
                        <a16:creationId xmlns:a16="http://schemas.microsoft.com/office/drawing/2014/main" id="{6D6EB63E-08AF-1B28-3699-60811661923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1" name="Freeform 300">
                    <a:extLst>
                      <a:ext uri="{FF2B5EF4-FFF2-40B4-BE49-F238E27FC236}">
                        <a16:creationId xmlns:a16="http://schemas.microsoft.com/office/drawing/2014/main" id="{A08C585F-7DF0-7652-659C-897DEC0E8785}"/>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2" name="Freeform 301">
                    <a:extLst>
                      <a:ext uri="{FF2B5EF4-FFF2-40B4-BE49-F238E27FC236}">
                        <a16:creationId xmlns:a16="http://schemas.microsoft.com/office/drawing/2014/main" id="{4517BA1D-5F08-A472-F29F-17D6F0B8EE58}"/>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3" name="Freeform 302">
                    <a:extLst>
                      <a:ext uri="{FF2B5EF4-FFF2-40B4-BE49-F238E27FC236}">
                        <a16:creationId xmlns:a16="http://schemas.microsoft.com/office/drawing/2014/main" id="{95E5EB39-68E6-5453-78AD-D1AC20D95F27}"/>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4" name="Freeform 303">
                    <a:extLst>
                      <a:ext uri="{FF2B5EF4-FFF2-40B4-BE49-F238E27FC236}">
                        <a16:creationId xmlns:a16="http://schemas.microsoft.com/office/drawing/2014/main" id="{50DC6A9E-2607-7EAD-2AEE-104A530C8527}"/>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pic>
                <p:nvPicPr>
                  <p:cNvPr id="1175" name="Picture 304">
                    <a:extLst>
                      <a:ext uri="{FF2B5EF4-FFF2-40B4-BE49-F238E27FC236}">
                        <a16:creationId xmlns:a16="http://schemas.microsoft.com/office/drawing/2014/main" id="{3BB1FC79-AC7F-9FCB-F2B6-BEB999093D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6" name="Freeform 305">
                    <a:extLst>
                      <a:ext uri="{FF2B5EF4-FFF2-40B4-BE49-F238E27FC236}">
                        <a16:creationId xmlns:a16="http://schemas.microsoft.com/office/drawing/2014/main" id="{39AC79EA-6C28-0C16-2CA1-4B28DAB7664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7" name="Freeform 306">
                    <a:extLst>
                      <a:ext uri="{FF2B5EF4-FFF2-40B4-BE49-F238E27FC236}">
                        <a16:creationId xmlns:a16="http://schemas.microsoft.com/office/drawing/2014/main" id="{C5E3E159-310F-B881-01C1-8F87DAB1DEA9}"/>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8" name="Freeform 308">
                    <a:extLst>
                      <a:ext uri="{FF2B5EF4-FFF2-40B4-BE49-F238E27FC236}">
                        <a16:creationId xmlns:a16="http://schemas.microsoft.com/office/drawing/2014/main" id="{9A398A4F-5D32-903E-CB06-392943D5EB20}"/>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79" name="Freeform 309">
                    <a:extLst>
                      <a:ext uri="{FF2B5EF4-FFF2-40B4-BE49-F238E27FC236}">
                        <a16:creationId xmlns:a16="http://schemas.microsoft.com/office/drawing/2014/main" id="{A0E45A74-71BB-A9AB-6558-C82A5C615FA7}"/>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0" name="Freeform 310">
                    <a:extLst>
                      <a:ext uri="{FF2B5EF4-FFF2-40B4-BE49-F238E27FC236}">
                        <a16:creationId xmlns:a16="http://schemas.microsoft.com/office/drawing/2014/main" id="{B4024319-D931-DBC7-5981-7007F27AA2DD}"/>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1" name="Freeform 311">
                    <a:extLst>
                      <a:ext uri="{FF2B5EF4-FFF2-40B4-BE49-F238E27FC236}">
                        <a16:creationId xmlns:a16="http://schemas.microsoft.com/office/drawing/2014/main" id="{4309FCA9-D6F9-E9DB-D8B9-4603D7919368}"/>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2" name="Freeform 312">
                    <a:extLst>
                      <a:ext uri="{FF2B5EF4-FFF2-40B4-BE49-F238E27FC236}">
                        <a16:creationId xmlns:a16="http://schemas.microsoft.com/office/drawing/2014/main" id="{36BFF3C3-5D9D-7B42-C9DA-D31A58CE1245}"/>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3" name="Freeform 313">
                    <a:extLst>
                      <a:ext uri="{FF2B5EF4-FFF2-40B4-BE49-F238E27FC236}">
                        <a16:creationId xmlns:a16="http://schemas.microsoft.com/office/drawing/2014/main" id="{763B2C5B-AB0C-8C52-47BD-9D40D6063D35}"/>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4" name="Freeform 314">
                    <a:extLst>
                      <a:ext uri="{FF2B5EF4-FFF2-40B4-BE49-F238E27FC236}">
                        <a16:creationId xmlns:a16="http://schemas.microsoft.com/office/drawing/2014/main" id="{0E81060A-09E8-84F6-A6F8-51C67D18655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5" name="Freeform 315">
                    <a:extLst>
                      <a:ext uri="{FF2B5EF4-FFF2-40B4-BE49-F238E27FC236}">
                        <a16:creationId xmlns:a16="http://schemas.microsoft.com/office/drawing/2014/main" id="{5063B54A-FE58-7A8A-E6F1-F023E5492063}"/>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6" name="Freeform 316">
                    <a:extLst>
                      <a:ext uri="{FF2B5EF4-FFF2-40B4-BE49-F238E27FC236}">
                        <a16:creationId xmlns:a16="http://schemas.microsoft.com/office/drawing/2014/main" id="{B224D0A3-58BE-86EF-A5C0-6B30B3C2D8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7" name="Freeform 317">
                    <a:extLst>
                      <a:ext uri="{FF2B5EF4-FFF2-40B4-BE49-F238E27FC236}">
                        <a16:creationId xmlns:a16="http://schemas.microsoft.com/office/drawing/2014/main" id="{0EAA6F67-CB0F-6B74-B2DC-02F696C0FE01}"/>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8" name="Freeform 318">
                    <a:extLst>
                      <a:ext uri="{FF2B5EF4-FFF2-40B4-BE49-F238E27FC236}">
                        <a16:creationId xmlns:a16="http://schemas.microsoft.com/office/drawing/2014/main" id="{E88F48E4-9217-FA15-F0C1-64C7ED97478E}"/>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89" name="Freeform 319">
                    <a:extLst>
                      <a:ext uri="{FF2B5EF4-FFF2-40B4-BE49-F238E27FC236}">
                        <a16:creationId xmlns:a16="http://schemas.microsoft.com/office/drawing/2014/main" id="{6E6329A4-F2ED-5D9B-040E-21C18823418D}"/>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0" name="Freeform 320">
                    <a:extLst>
                      <a:ext uri="{FF2B5EF4-FFF2-40B4-BE49-F238E27FC236}">
                        <a16:creationId xmlns:a16="http://schemas.microsoft.com/office/drawing/2014/main" id="{D23B504F-E4F2-7019-4224-101A83D971C5}"/>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1" name="Freeform 321">
                    <a:extLst>
                      <a:ext uri="{FF2B5EF4-FFF2-40B4-BE49-F238E27FC236}">
                        <a16:creationId xmlns:a16="http://schemas.microsoft.com/office/drawing/2014/main" id="{3B2FE98B-D9D7-C7EF-2C91-3906A6436238}"/>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2" name="Freeform 322">
                    <a:extLst>
                      <a:ext uri="{FF2B5EF4-FFF2-40B4-BE49-F238E27FC236}">
                        <a16:creationId xmlns:a16="http://schemas.microsoft.com/office/drawing/2014/main" id="{D8B2CF8C-75E9-F462-B5DC-74FCAF0A0056}"/>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3" name="Freeform 323">
                    <a:extLst>
                      <a:ext uri="{FF2B5EF4-FFF2-40B4-BE49-F238E27FC236}">
                        <a16:creationId xmlns:a16="http://schemas.microsoft.com/office/drawing/2014/main" id="{C9C9B001-024F-F149-E0CE-967F91DD74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4" name="Freeform 324">
                    <a:extLst>
                      <a:ext uri="{FF2B5EF4-FFF2-40B4-BE49-F238E27FC236}">
                        <a16:creationId xmlns:a16="http://schemas.microsoft.com/office/drawing/2014/main" id="{84A06D28-57E0-974C-5B8A-0D1DBAB32583}"/>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5" name="Freeform 325">
                    <a:extLst>
                      <a:ext uri="{FF2B5EF4-FFF2-40B4-BE49-F238E27FC236}">
                        <a16:creationId xmlns:a16="http://schemas.microsoft.com/office/drawing/2014/main" id="{83FE0BEC-5244-C2EF-39B6-72E750784567}"/>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6" name="Freeform 326">
                    <a:extLst>
                      <a:ext uri="{FF2B5EF4-FFF2-40B4-BE49-F238E27FC236}">
                        <a16:creationId xmlns:a16="http://schemas.microsoft.com/office/drawing/2014/main" id="{4CFC030A-5A36-28D3-73A4-B6D13E8851A9}"/>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7" name="Freeform 327">
                    <a:extLst>
                      <a:ext uri="{FF2B5EF4-FFF2-40B4-BE49-F238E27FC236}">
                        <a16:creationId xmlns:a16="http://schemas.microsoft.com/office/drawing/2014/main" id="{6851943D-3DBF-C862-1959-F8CCD7492302}"/>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8" name="Oval 328">
                    <a:extLst>
                      <a:ext uri="{FF2B5EF4-FFF2-40B4-BE49-F238E27FC236}">
                        <a16:creationId xmlns:a16="http://schemas.microsoft.com/office/drawing/2014/main" id="{9256FDED-9378-5AF3-98C3-A0454D244152}"/>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199" name="Oval 329">
                    <a:extLst>
                      <a:ext uri="{FF2B5EF4-FFF2-40B4-BE49-F238E27FC236}">
                        <a16:creationId xmlns:a16="http://schemas.microsoft.com/office/drawing/2014/main" id="{378C2B92-55CE-D434-6A45-9E7D8EB9F775}"/>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200" name="Freeform 330">
                    <a:extLst>
                      <a:ext uri="{FF2B5EF4-FFF2-40B4-BE49-F238E27FC236}">
                        <a16:creationId xmlns:a16="http://schemas.microsoft.com/office/drawing/2014/main" id="{69D23F55-A803-DB8E-1B7F-A610939252C0}"/>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201" name="Freeform 331">
                    <a:extLst>
                      <a:ext uri="{FF2B5EF4-FFF2-40B4-BE49-F238E27FC236}">
                        <a16:creationId xmlns:a16="http://schemas.microsoft.com/office/drawing/2014/main" id="{93CD8F2E-2004-6033-DB89-FDBAABB65937}"/>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202" name="Freeform 332">
                    <a:extLst>
                      <a:ext uri="{FF2B5EF4-FFF2-40B4-BE49-F238E27FC236}">
                        <a16:creationId xmlns:a16="http://schemas.microsoft.com/office/drawing/2014/main" id="{0817E914-DDE7-505F-02DC-444FDAD99C72}"/>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203" name="Freeform 333">
                    <a:extLst>
                      <a:ext uri="{FF2B5EF4-FFF2-40B4-BE49-F238E27FC236}">
                        <a16:creationId xmlns:a16="http://schemas.microsoft.com/office/drawing/2014/main" id="{35D1A956-E211-ED37-6899-DEA8FF9661D4}"/>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204" name="Freeform 334">
                    <a:extLst>
                      <a:ext uri="{FF2B5EF4-FFF2-40B4-BE49-F238E27FC236}">
                        <a16:creationId xmlns:a16="http://schemas.microsoft.com/office/drawing/2014/main" id="{309A5B6D-B522-5D49-EA8D-F47A0F6F5FE4}"/>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grpSp>
            <p:sp>
              <p:nvSpPr>
                <p:cNvPr id="12" name="Freeform 336">
                  <a:extLst>
                    <a:ext uri="{FF2B5EF4-FFF2-40B4-BE49-F238E27FC236}">
                      <a16:creationId xmlns:a16="http://schemas.microsoft.com/office/drawing/2014/main" id="{79610863-F5C7-6D8A-490C-3E06B454D5EB}"/>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3" name="Freeform 337">
                  <a:extLst>
                    <a:ext uri="{FF2B5EF4-FFF2-40B4-BE49-F238E27FC236}">
                      <a16:creationId xmlns:a16="http://schemas.microsoft.com/office/drawing/2014/main" id="{834FC834-C1F9-7712-E2F2-E02571363BC9}"/>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4" name="Freeform 338">
                  <a:extLst>
                    <a:ext uri="{FF2B5EF4-FFF2-40B4-BE49-F238E27FC236}">
                      <a16:creationId xmlns:a16="http://schemas.microsoft.com/office/drawing/2014/main" id="{FE02CEB0-24C9-C8F6-A11D-A1EB3FC2B2E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5" name="Freeform 339">
                  <a:extLst>
                    <a:ext uri="{FF2B5EF4-FFF2-40B4-BE49-F238E27FC236}">
                      <a16:creationId xmlns:a16="http://schemas.microsoft.com/office/drawing/2014/main" id="{D33FF672-3407-F930-1258-F4DEF0B68428}"/>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sp>
              <p:nvSpPr>
                <p:cNvPr id="16" name="Freeform 340">
                  <a:extLst>
                    <a:ext uri="{FF2B5EF4-FFF2-40B4-BE49-F238E27FC236}">
                      <a16:creationId xmlns:a16="http://schemas.microsoft.com/office/drawing/2014/main" id="{114CC45A-9FD6-B571-B037-BC90145ACF3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vi-VN">
                    <a:solidFill>
                      <a:srgbClr val="757070"/>
                    </a:solidFill>
                    <a:latin typeface="思源黑体 Medium"/>
                  </a:endParaRPr>
                </a:p>
              </p:txBody>
            </p:sp>
          </p:grpSp>
        </p:grpSp>
      </p:grpSp>
      <p:pic>
        <p:nvPicPr>
          <p:cNvPr id="1205" name="Picture 1204">
            <a:extLst>
              <a:ext uri="{FF2B5EF4-FFF2-40B4-BE49-F238E27FC236}">
                <a16:creationId xmlns:a16="http://schemas.microsoft.com/office/drawing/2014/main" id="{9C3E2E4E-15D3-CCD8-FD32-0B5B5AF7D5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4176" y="2358036"/>
            <a:ext cx="4045399" cy="2934133"/>
          </a:xfrm>
          <a:prstGeom prst="rect">
            <a:avLst/>
          </a:prstGeom>
        </p:spPr>
      </p:pic>
      <p:pic>
        <p:nvPicPr>
          <p:cNvPr id="1206" name="Picture 1205">
            <a:extLst>
              <a:ext uri="{FF2B5EF4-FFF2-40B4-BE49-F238E27FC236}">
                <a16:creationId xmlns:a16="http://schemas.microsoft.com/office/drawing/2014/main" id="{519E6C29-4573-7092-3E6F-42D8E38B3B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0351" y="1752601"/>
            <a:ext cx="3209592" cy="2280500"/>
          </a:xfrm>
          <a:prstGeom prst="rect">
            <a:avLst/>
          </a:prstGeom>
        </p:spPr>
      </p:pic>
      <p:pic>
        <p:nvPicPr>
          <p:cNvPr id="1207" name="Picture 1206">
            <a:extLst>
              <a:ext uri="{FF2B5EF4-FFF2-40B4-BE49-F238E27FC236}">
                <a16:creationId xmlns:a16="http://schemas.microsoft.com/office/drawing/2014/main" id="{DBA3EC28-9F66-12BB-6C48-BC117C8BD2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0649" y="1567314"/>
            <a:ext cx="2832257" cy="2090286"/>
          </a:xfrm>
          <a:prstGeom prst="rect">
            <a:avLst/>
          </a:prstGeom>
        </p:spPr>
      </p:pic>
      <p:pic>
        <p:nvPicPr>
          <p:cNvPr id="1208" name="Picture 1207">
            <a:extLst>
              <a:ext uri="{FF2B5EF4-FFF2-40B4-BE49-F238E27FC236}">
                <a16:creationId xmlns:a16="http://schemas.microsoft.com/office/drawing/2014/main" id="{BEA5C084-A025-2990-6BBD-EE31395633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9118" y="4010478"/>
            <a:ext cx="2933169" cy="2149966"/>
          </a:xfrm>
          <a:prstGeom prst="rect">
            <a:avLst/>
          </a:prstGeom>
        </p:spPr>
      </p:pic>
      <p:pic>
        <p:nvPicPr>
          <p:cNvPr id="1209" name="Picture 1208">
            <a:extLst>
              <a:ext uri="{FF2B5EF4-FFF2-40B4-BE49-F238E27FC236}">
                <a16:creationId xmlns:a16="http://schemas.microsoft.com/office/drawing/2014/main" id="{CE45A02B-71AF-E54D-04CB-922F9030B5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8435" y="3804556"/>
            <a:ext cx="3162939" cy="2330587"/>
          </a:xfrm>
          <a:prstGeom prst="rect">
            <a:avLst/>
          </a:prstGeom>
        </p:spPr>
      </p:pic>
    </p:spTree>
    <p:extLst>
      <p:ext uri="{BB962C8B-B14F-4D97-AF65-F5344CB8AC3E}">
        <p14:creationId xmlns:p14="http://schemas.microsoft.com/office/powerpoint/2010/main" val="117985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05"/>
                                        </p:tgtEl>
                                        <p:attrNameLst>
                                          <p:attrName>style.visibility</p:attrName>
                                        </p:attrNameLst>
                                      </p:cBhvr>
                                      <p:to>
                                        <p:strVal val="visible"/>
                                      </p:to>
                                    </p:set>
                                    <p:animEffect transition="in" filter="fade">
                                      <p:cBhvr>
                                        <p:cTn id="7" dur="1000"/>
                                        <p:tgtEl>
                                          <p:spTgt spid="1205"/>
                                        </p:tgtEl>
                                      </p:cBhvr>
                                    </p:animEffect>
                                    <p:anim calcmode="lin" valueType="num">
                                      <p:cBhvr>
                                        <p:cTn id="8" dur="1000" fill="hold"/>
                                        <p:tgtEl>
                                          <p:spTgt spid="1205"/>
                                        </p:tgtEl>
                                        <p:attrNameLst>
                                          <p:attrName>ppt_x</p:attrName>
                                        </p:attrNameLst>
                                      </p:cBhvr>
                                      <p:tavLst>
                                        <p:tav tm="0">
                                          <p:val>
                                            <p:strVal val="#ppt_x"/>
                                          </p:val>
                                        </p:tav>
                                        <p:tav tm="100000">
                                          <p:val>
                                            <p:strVal val="#ppt_x"/>
                                          </p:val>
                                        </p:tav>
                                      </p:tavLst>
                                    </p:anim>
                                    <p:anim calcmode="lin" valueType="num">
                                      <p:cBhvr>
                                        <p:cTn id="9" dur="1000" fill="hold"/>
                                        <p:tgtEl>
                                          <p:spTgt spid="120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06"/>
                                        </p:tgtEl>
                                        <p:attrNameLst>
                                          <p:attrName>style.visibility</p:attrName>
                                        </p:attrNameLst>
                                      </p:cBhvr>
                                      <p:to>
                                        <p:strVal val="visible"/>
                                      </p:to>
                                    </p:set>
                                    <p:animEffect transition="in" filter="fade">
                                      <p:cBhvr>
                                        <p:cTn id="14" dur="1000"/>
                                        <p:tgtEl>
                                          <p:spTgt spid="1206"/>
                                        </p:tgtEl>
                                      </p:cBhvr>
                                    </p:animEffect>
                                    <p:anim calcmode="lin" valueType="num">
                                      <p:cBhvr>
                                        <p:cTn id="15" dur="1000" fill="hold"/>
                                        <p:tgtEl>
                                          <p:spTgt spid="1206"/>
                                        </p:tgtEl>
                                        <p:attrNameLst>
                                          <p:attrName>ppt_x</p:attrName>
                                        </p:attrNameLst>
                                      </p:cBhvr>
                                      <p:tavLst>
                                        <p:tav tm="0">
                                          <p:val>
                                            <p:strVal val="#ppt_x"/>
                                          </p:val>
                                        </p:tav>
                                        <p:tav tm="100000">
                                          <p:val>
                                            <p:strVal val="#ppt_x"/>
                                          </p:val>
                                        </p:tav>
                                      </p:tavLst>
                                    </p:anim>
                                    <p:anim calcmode="lin" valueType="num">
                                      <p:cBhvr>
                                        <p:cTn id="16" dur="1000" fill="hold"/>
                                        <p:tgtEl>
                                          <p:spTgt spid="120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07"/>
                                        </p:tgtEl>
                                        <p:attrNameLst>
                                          <p:attrName>style.visibility</p:attrName>
                                        </p:attrNameLst>
                                      </p:cBhvr>
                                      <p:to>
                                        <p:strVal val="visible"/>
                                      </p:to>
                                    </p:set>
                                    <p:animEffect transition="in" filter="fade">
                                      <p:cBhvr>
                                        <p:cTn id="21" dur="1000"/>
                                        <p:tgtEl>
                                          <p:spTgt spid="1207"/>
                                        </p:tgtEl>
                                      </p:cBhvr>
                                    </p:animEffect>
                                    <p:anim calcmode="lin" valueType="num">
                                      <p:cBhvr>
                                        <p:cTn id="22" dur="1000" fill="hold"/>
                                        <p:tgtEl>
                                          <p:spTgt spid="1207"/>
                                        </p:tgtEl>
                                        <p:attrNameLst>
                                          <p:attrName>ppt_x</p:attrName>
                                        </p:attrNameLst>
                                      </p:cBhvr>
                                      <p:tavLst>
                                        <p:tav tm="0">
                                          <p:val>
                                            <p:strVal val="#ppt_x"/>
                                          </p:val>
                                        </p:tav>
                                        <p:tav tm="100000">
                                          <p:val>
                                            <p:strVal val="#ppt_x"/>
                                          </p:val>
                                        </p:tav>
                                      </p:tavLst>
                                    </p:anim>
                                    <p:anim calcmode="lin" valueType="num">
                                      <p:cBhvr>
                                        <p:cTn id="23" dur="1000" fill="hold"/>
                                        <p:tgtEl>
                                          <p:spTgt spid="120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08"/>
                                        </p:tgtEl>
                                        <p:attrNameLst>
                                          <p:attrName>style.visibility</p:attrName>
                                        </p:attrNameLst>
                                      </p:cBhvr>
                                      <p:to>
                                        <p:strVal val="visible"/>
                                      </p:to>
                                    </p:set>
                                    <p:animEffect transition="in" filter="fade">
                                      <p:cBhvr>
                                        <p:cTn id="28" dur="1000"/>
                                        <p:tgtEl>
                                          <p:spTgt spid="1208"/>
                                        </p:tgtEl>
                                      </p:cBhvr>
                                    </p:animEffect>
                                    <p:anim calcmode="lin" valueType="num">
                                      <p:cBhvr>
                                        <p:cTn id="29" dur="1000" fill="hold"/>
                                        <p:tgtEl>
                                          <p:spTgt spid="1208"/>
                                        </p:tgtEl>
                                        <p:attrNameLst>
                                          <p:attrName>ppt_x</p:attrName>
                                        </p:attrNameLst>
                                      </p:cBhvr>
                                      <p:tavLst>
                                        <p:tav tm="0">
                                          <p:val>
                                            <p:strVal val="#ppt_x"/>
                                          </p:val>
                                        </p:tav>
                                        <p:tav tm="100000">
                                          <p:val>
                                            <p:strVal val="#ppt_x"/>
                                          </p:val>
                                        </p:tav>
                                      </p:tavLst>
                                    </p:anim>
                                    <p:anim calcmode="lin" valueType="num">
                                      <p:cBhvr>
                                        <p:cTn id="30" dur="1000" fill="hold"/>
                                        <p:tgtEl>
                                          <p:spTgt spid="12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09"/>
                                        </p:tgtEl>
                                        <p:attrNameLst>
                                          <p:attrName>style.visibility</p:attrName>
                                        </p:attrNameLst>
                                      </p:cBhvr>
                                      <p:to>
                                        <p:strVal val="visible"/>
                                      </p:to>
                                    </p:set>
                                    <p:animEffect transition="in" filter="fade">
                                      <p:cBhvr>
                                        <p:cTn id="35" dur="1000"/>
                                        <p:tgtEl>
                                          <p:spTgt spid="1209"/>
                                        </p:tgtEl>
                                      </p:cBhvr>
                                    </p:animEffect>
                                    <p:anim calcmode="lin" valueType="num">
                                      <p:cBhvr>
                                        <p:cTn id="36" dur="1000" fill="hold"/>
                                        <p:tgtEl>
                                          <p:spTgt spid="1209"/>
                                        </p:tgtEl>
                                        <p:attrNameLst>
                                          <p:attrName>ppt_x</p:attrName>
                                        </p:attrNameLst>
                                      </p:cBhvr>
                                      <p:tavLst>
                                        <p:tav tm="0">
                                          <p:val>
                                            <p:strVal val="#ppt_x"/>
                                          </p:val>
                                        </p:tav>
                                        <p:tav tm="100000">
                                          <p:val>
                                            <p:strVal val="#ppt_x"/>
                                          </p:val>
                                        </p:tav>
                                      </p:tavLst>
                                    </p:anim>
                                    <p:anim calcmode="lin" valueType="num">
                                      <p:cBhvr>
                                        <p:cTn id="37" dur="1000" fill="hold"/>
                                        <p:tgtEl>
                                          <p:spTgt spid="1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sp>
        <p:nvSpPr>
          <p:cNvPr id="8" name="TextBox 7">
            <a:extLst>
              <a:ext uri="{FF2B5EF4-FFF2-40B4-BE49-F238E27FC236}">
                <a16:creationId xmlns:a16="http://schemas.microsoft.com/office/drawing/2014/main" id="{C0CE2290-226C-C402-7639-B37D88616FE6}"/>
              </a:ext>
            </a:extLst>
          </p:cNvPr>
          <p:cNvSpPr txBox="1"/>
          <p:nvPr/>
        </p:nvSpPr>
        <p:spPr>
          <a:xfrm>
            <a:off x="3887755" y="2084852"/>
            <a:ext cx="7717837" cy="3375604"/>
          </a:xfrm>
          <a:custGeom>
            <a:avLst/>
            <a:gdLst>
              <a:gd name="connsiteX0" fmla="*/ 0 w 7717837"/>
              <a:gd name="connsiteY0" fmla="*/ 0 h 3375604"/>
              <a:gd name="connsiteX1" fmla="*/ 7717837 w 7717837"/>
              <a:gd name="connsiteY1" fmla="*/ 0 h 3375604"/>
              <a:gd name="connsiteX2" fmla="*/ 7717837 w 7717837"/>
              <a:gd name="connsiteY2" fmla="*/ 3375604 h 3375604"/>
              <a:gd name="connsiteX3" fmla="*/ 0 w 7717837"/>
              <a:gd name="connsiteY3" fmla="*/ 3375604 h 3375604"/>
              <a:gd name="connsiteX4" fmla="*/ 0 w 7717837"/>
              <a:gd name="connsiteY4" fmla="*/ 0 h 337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837" h="3375604" fill="none" extrusionOk="0">
                <a:moveTo>
                  <a:pt x="0" y="0"/>
                </a:moveTo>
                <a:cubicBezTo>
                  <a:pt x="3106300" y="-39884"/>
                  <a:pt x="6372417" y="20320"/>
                  <a:pt x="7717837" y="0"/>
                </a:cubicBezTo>
                <a:cubicBezTo>
                  <a:pt x="7645055" y="1511873"/>
                  <a:pt x="7717203" y="2548542"/>
                  <a:pt x="7717837" y="3375604"/>
                </a:cubicBezTo>
                <a:cubicBezTo>
                  <a:pt x="6728114" y="3222811"/>
                  <a:pt x="2706688" y="3365011"/>
                  <a:pt x="0" y="3375604"/>
                </a:cubicBezTo>
                <a:cubicBezTo>
                  <a:pt x="-69465" y="2289225"/>
                  <a:pt x="4977" y="1015247"/>
                  <a:pt x="0" y="0"/>
                </a:cubicBezTo>
                <a:close/>
              </a:path>
              <a:path w="7717837" h="3375604" stroke="0" extrusionOk="0">
                <a:moveTo>
                  <a:pt x="0" y="0"/>
                </a:moveTo>
                <a:cubicBezTo>
                  <a:pt x="2039845" y="-76269"/>
                  <a:pt x="5111394" y="79743"/>
                  <a:pt x="7717837" y="0"/>
                </a:cubicBezTo>
                <a:cubicBezTo>
                  <a:pt x="7775725" y="1436563"/>
                  <a:pt x="7756553" y="2026876"/>
                  <a:pt x="7717837" y="3375604"/>
                </a:cubicBezTo>
                <a:cubicBezTo>
                  <a:pt x="5999107" y="3344408"/>
                  <a:pt x="1262000" y="3492914"/>
                  <a:pt x="0" y="3375604"/>
                </a:cubicBezTo>
                <a:cubicBezTo>
                  <a:pt x="-70663" y="1950876"/>
                  <a:pt x="-44522" y="1286294"/>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trường, lớp, em cần giữ trật tự khi chào cờ, khi xếp hàng vào lớp và ra về khi thầy cô đang giảng bài, các bạn đang phát biểu, các bạn đang ngủ trưa,...</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75327" y="2714115"/>
            <a:ext cx="5871480" cy="4697184"/>
          </a:xfrm>
          <a:prstGeom prst="rect">
            <a:avLst/>
          </a:prstGeom>
        </p:spPr>
      </p:pic>
    </p:spTree>
    <p:extLst>
      <p:ext uri="{BB962C8B-B14F-4D97-AF65-F5344CB8AC3E}">
        <p14:creationId xmlns:p14="http://schemas.microsoft.com/office/powerpoint/2010/main" val="1603626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2" name="Group 1">
            <a:extLst>
              <a:ext uri="{FF2B5EF4-FFF2-40B4-BE49-F238E27FC236}">
                <a16:creationId xmlns:a16="http://schemas.microsoft.com/office/drawing/2014/main" id="{7688530F-45D3-7C1A-2650-DDE8875B1CF7}"/>
              </a:ext>
            </a:extLst>
          </p:cNvPr>
          <p:cNvGrpSpPr/>
          <p:nvPr/>
        </p:nvGrpSpPr>
        <p:grpSpPr>
          <a:xfrm>
            <a:off x="719320" y="0"/>
            <a:ext cx="11320280" cy="1652692"/>
            <a:chOff x="233545" y="-51744"/>
            <a:chExt cx="11320280" cy="1652692"/>
          </a:xfrm>
        </p:grpSpPr>
        <p:sp>
          <p:nvSpPr>
            <p:cNvPr id="4" name="Rectangle: Rounded Corners 8">
              <a:extLst>
                <a:ext uri="{FF2B5EF4-FFF2-40B4-BE49-F238E27FC236}">
                  <a16:creationId xmlns:a16="http://schemas.microsoft.com/office/drawing/2014/main" id="{F7DB198D-7A6E-94CC-2280-4F11C1B5A05F}"/>
                </a:ext>
              </a:extLst>
            </p:cNvPr>
            <p:cNvSpPr/>
            <p:nvPr/>
          </p:nvSpPr>
          <p:spPr>
            <a:xfrm>
              <a:off x="964097" y="303033"/>
              <a:ext cx="9218128" cy="1011417"/>
            </a:xfrm>
            <a:custGeom>
              <a:avLst/>
              <a:gdLst>
                <a:gd name="connsiteX0" fmla="*/ 0 w 9218128"/>
                <a:gd name="connsiteY0" fmla="*/ 101241 h 1011417"/>
                <a:gd name="connsiteX1" fmla="*/ 394989 w 9218128"/>
                <a:gd name="connsiteY1" fmla="*/ 0 h 1011417"/>
                <a:gd name="connsiteX2" fmla="*/ 8823137 w 9218128"/>
                <a:gd name="connsiteY2" fmla="*/ 0 h 1011417"/>
                <a:gd name="connsiteX3" fmla="*/ 9218128 w 9218128"/>
                <a:gd name="connsiteY3" fmla="*/ 101241 h 1011417"/>
                <a:gd name="connsiteX4" fmla="*/ 9218128 w 9218128"/>
                <a:gd name="connsiteY4" fmla="*/ 910174 h 1011417"/>
                <a:gd name="connsiteX5" fmla="*/ 8823137 w 9218128"/>
                <a:gd name="connsiteY5" fmla="*/ 1011417 h 1011417"/>
                <a:gd name="connsiteX6" fmla="*/ 394989 w 9218128"/>
                <a:gd name="connsiteY6" fmla="*/ 1011417 h 1011417"/>
                <a:gd name="connsiteX7" fmla="*/ 0 w 9218128"/>
                <a:gd name="connsiteY7" fmla="*/ 910174 h 1011417"/>
                <a:gd name="connsiteX8" fmla="*/ 0 w 9218128"/>
                <a:gd name="connsiteY8" fmla="*/ 101241 h 1011417"/>
                <a:gd name="connsiteX0" fmla="*/ 0 w 9218128"/>
                <a:gd name="connsiteY0" fmla="*/ 101241 h 1011417"/>
                <a:gd name="connsiteX1" fmla="*/ 394989 w 9218128"/>
                <a:gd name="connsiteY1" fmla="*/ 0 h 1011417"/>
                <a:gd name="connsiteX2" fmla="*/ 8823137 w 9218128"/>
                <a:gd name="connsiteY2" fmla="*/ 0 h 1011417"/>
                <a:gd name="connsiteX3" fmla="*/ 9218128 w 9218128"/>
                <a:gd name="connsiteY3" fmla="*/ 101241 h 1011417"/>
                <a:gd name="connsiteX4" fmla="*/ 9218128 w 9218128"/>
                <a:gd name="connsiteY4" fmla="*/ 910174 h 1011417"/>
                <a:gd name="connsiteX5" fmla="*/ 8823137 w 9218128"/>
                <a:gd name="connsiteY5" fmla="*/ 1011417 h 1011417"/>
                <a:gd name="connsiteX6" fmla="*/ 394989 w 9218128"/>
                <a:gd name="connsiteY6" fmla="*/ 1011417 h 1011417"/>
                <a:gd name="connsiteX7" fmla="*/ 0 w 9218128"/>
                <a:gd name="connsiteY7" fmla="*/ 910174 h 1011417"/>
                <a:gd name="connsiteX8" fmla="*/ 0 w 9218128"/>
                <a:gd name="connsiteY8" fmla="*/ 101241 h 1011417"/>
                <a:gd name="connsiteX0" fmla="*/ 0 w 9218128"/>
                <a:gd name="connsiteY0" fmla="*/ 101241 h 1011417"/>
                <a:gd name="connsiteX1" fmla="*/ 394989 w 9218128"/>
                <a:gd name="connsiteY1" fmla="*/ 0 h 1011417"/>
                <a:gd name="connsiteX2" fmla="*/ 8823137 w 9218128"/>
                <a:gd name="connsiteY2" fmla="*/ 0 h 1011417"/>
                <a:gd name="connsiteX3" fmla="*/ 9218128 w 9218128"/>
                <a:gd name="connsiteY3" fmla="*/ 101241 h 1011417"/>
                <a:gd name="connsiteX4" fmla="*/ 9218128 w 9218128"/>
                <a:gd name="connsiteY4" fmla="*/ 910174 h 1011417"/>
                <a:gd name="connsiteX5" fmla="*/ 8823137 w 9218128"/>
                <a:gd name="connsiteY5" fmla="*/ 1011417 h 1011417"/>
                <a:gd name="connsiteX6" fmla="*/ 394989 w 9218128"/>
                <a:gd name="connsiteY6" fmla="*/ 1011417 h 1011417"/>
                <a:gd name="connsiteX7" fmla="*/ 0 w 9218128"/>
                <a:gd name="connsiteY7" fmla="*/ 910174 h 1011417"/>
                <a:gd name="connsiteX8" fmla="*/ 0 w 9218128"/>
                <a:gd name="connsiteY8" fmla="*/ 101241 h 101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8128" h="1011417" fill="none" extrusionOk="0">
                  <a:moveTo>
                    <a:pt x="0" y="101241"/>
                  </a:moveTo>
                  <a:cubicBezTo>
                    <a:pt x="4078" y="87285"/>
                    <a:pt x="251595" y="-43990"/>
                    <a:pt x="394989" y="0"/>
                  </a:cubicBezTo>
                  <a:cubicBezTo>
                    <a:pt x="3574507" y="52737"/>
                    <a:pt x="6926105" y="-428546"/>
                    <a:pt x="8823137" y="0"/>
                  </a:cubicBezTo>
                  <a:cubicBezTo>
                    <a:pt x="9007632" y="-3758"/>
                    <a:pt x="9240190" y="35033"/>
                    <a:pt x="9218128" y="101241"/>
                  </a:cubicBezTo>
                  <a:cubicBezTo>
                    <a:pt x="9220416" y="425479"/>
                    <a:pt x="9376688" y="616470"/>
                    <a:pt x="9218128" y="910174"/>
                  </a:cubicBezTo>
                  <a:cubicBezTo>
                    <a:pt x="9190698" y="982084"/>
                    <a:pt x="9093527" y="1009534"/>
                    <a:pt x="8823137" y="1011417"/>
                  </a:cubicBezTo>
                  <a:cubicBezTo>
                    <a:pt x="5113253" y="899463"/>
                    <a:pt x="2900383" y="985184"/>
                    <a:pt x="394989" y="1011417"/>
                  </a:cubicBezTo>
                  <a:cubicBezTo>
                    <a:pt x="168478" y="982977"/>
                    <a:pt x="540" y="984191"/>
                    <a:pt x="0" y="910174"/>
                  </a:cubicBezTo>
                  <a:cubicBezTo>
                    <a:pt x="-199367" y="549585"/>
                    <a:pt x="-5799" y="353719"/>
                    <a:pt x="0" y="101241"/>
                  </a:cubicBezTo>
                  <a:close/>
                </a:path>
                <a:path w="9218128" h="1011417" stroke="0" extrusionOk="0">
                  <a:moveTo>
                    <a:pt x="0" y="101241"/>
                  </a:moveTo>
                  <a:cubicBezTo>
                    <a:pt x="-49611" y="82163"/>
                    <a:pt x="220870" y="-67289"/>
                    <a:pt x="394989" y="0"/>
                  </a:cubicBezTo>
                  <a:cubicBezTo>
                    <a:pt x="3117801" y="-554244"/>
                    <a:pt x="4588520" y="438284"/>
                    <a:pt x="8823137" y="0"/>
                  </a:cubicBezTo>
                  <a:cubicBezTo>
                    <a:pt x="9008692" y="-809"/>
                    <a:pt x="9229014" y="66087"/>
                    <a:pt x="9218128" y="101241"/>
                  </a:cubicBezTo>
                  <a:cubicBezTo>
                    <a:pt x="9206158" y="343475"/>
                    <a:pt x="9422764" y="608932"/>
                    <a:pt x="9218128" y="910174"/>
                  </a:cubicBezTo>
                  <a:cubicBezTo>
                    <a:pt x="9229157" y="981596"/>
                    <a:pt x="9032353" y="1009258"/>
                    <a:pt x="8823137" y="1011417"/>
                  </a:cubicBezTo>
                  <a:cubicBezTo>
                    <a:pt x="5955680" y="1058112"/>
                    <a:pt x="2276297" y="1050177"/>
                    <a:pt x="394989" y="1011417"/>
                  </a:cubicBezTo>
                  <a:cubicBezTo>
                    <a:pt x="168097" y="987493"/>
                    <a:pt x="4250" y="957878"/>
                    <a:pt x="0" y="910174"/>
                  </a:cubicBezTo>
                  <a:cubicBezTo>
                    <a:pt x="-174687" y="607640"/>
                    <a:pt x="-150302" y="425185"/>
                    <a:pt x="0" y="101241"/>
                  </a:cubicBezTo>
                  <a:close/>
                </a:path>
                <a:path w="9218128" h="1011417" fill="none" stroke="0" extrusionOk="0">
                  <a:moveTo>
                    <a:pt x="0" y="101241"/>
                  </a:moveTo>
                  <a:cubicBezTo>
                    <a:pt x="-16879" y="12904"/>
                    <a:pt x="217061" y="24388"/>
                    <a:pt x="394989" y="0"/>
                  </a:cubicBezTo>
                  <a:cubicBezTo>
                    <a:pt x="2854933" y="381245"/>
                    <a:pt x="6845564" y="-84543"/>
                    <a:pt x="8823137" y="0"/>
                  </a:cubicBezTo>
                  <a:cubicBezTo>
                    <a:pt x="9028421" y="2607"/>
                    <a:pt x="9238615" y="41502"/>
                    <a:pt x="9218128" y="101241"/>
                  </a:cubicBezTo>
                  <a:cubicBezTo>
                    <a:pt x="9194882" y="488387"/>
                    <a:pt x="9386988" y="599432"/>
                    <a:pt x="9218128" y="910174"/>
                  </a:cubicBezTo>
                  <a:cubicBezTo>
                    <a:pt x="9211265" y="999480"/>
                    <a:pt x="9050143" y="959300"/>
                    <a:pt x="8823137" y="1011417"/>
                  </a:cubicBezTo>
                  <a:cubicBezTo>
                    <a:pt x="6256891" y="789254"/>
                    <a:pt x="4539277" y="1203231"/>
                    <a:pt x="394989" y="1011417"/>
                  </a:cubicBezTo>
                  <a:cubicBezTo>
                    <a:pt x="173785" y="1006339"/>
                    <a:pt x="13848" y="973380"/>
                    <a:pt x="0" y="910174"/>
                  </a:cubicBezTo>
                  <a:cubicBezTo>
                    <a:pt x="-194793" y="636787"/>
                    <a:pt x="-41107" y="390233"/>
                    <a:pt x="0" y="101241"/>
                  </a:cubicBezTo>
                  <a:close/>
                </a:path>
                <a:path w="9218128" h="1011417" fill="none" stroke="0" extrusionOk="0">
                  <a:moveTo>
                    <a:pt x="0" y="101241"/>
                  </a:moveTo>
                  <a:cubicBezTo>
                    <a:pt x="346" y="48867"/>
                    <a:pt x="244125" y="-20181"/>
                    <a:pt x="394989" y="0"/>
                  </a:cubicBezTo>
                  <a:cubicBezTo>
                    <a:pt x="3062790" y="369167"/>
                    <a:pt x="6990768" y="-321887"/>
                    <a:pt x="8823137" y="0"/>
                  </a:cubicBezTo>
                  <a:cubicBezTo>
                    <a:pt x="9006760" y="-1428"/>
                    <a:pt x="9245930" y="45012"/>
                    <a:pt x="9218128" y="101241"/>
                  </a:cubicBezTo>
                  <a:cubicBezTo>
                    <a:pt x="9188265" y="466972"/>
                    <a:pt x="9375819" y="607985"/>
                    <a:pt x="9218128" y="910174"/>
                  </a:cubicBezTo>
                  <a:cubicBezTo>
                    <a:pt x="9186338" y="993423"/>
                    <a:pt x="9080191" y="1008570"/>
                    <a:pt x="8823137" y="1011417"/>
                  </a:cubicBezTo>
                  <a:cubicBezTo>
                    <a:pt x="7127404" y="948148"/>
                    <a:pt x="4352050" y="873591"/>
                    <a:pt x="394989" y="1011417"/>
                  </a:cubicBezTo>
                  <a:cubicBezTo>
                    <a:pt x="169103" y="991032"/>
                    <a:pt x="10969" y="979216"/>
                    <a:pt x="0" y="910174"/>
                  </a:cubicBezTo>
                  <a:cubicBezTo>
                    <a:pt x="-206305" y="568368"/>
                    <a:pt x="13215" y="359878"/>
                    <a:pt x="0" y="101241"/>
                  </a:cubicBezTo>
                  <a:close/>
                </a:path>
              </a:pathLst>
            </a:custGeom>
            <a:solidFill>
              <a:srgbClr val="5B9BD5">
                <a:lumMod val="20000"/>
                <a:lumOff val="80000"/>
              </a:srgbClr>
            </a:solidFill>
            <a:ln w="38100" cap="flat" cmpd="sng" algn="ctr">
              <a:solidFill>
                <a:srgbClr val="5B9BD5">
                  <a:lumMod val="75000"/>
                </a:srgbClr>
              </a:solidFill>
              <a:prstDash val="solid"/>
              <a:miter lim="800000"/>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5B9BD5">
                    <a:lumMod val="75000"/>
                  </a:srgbClr>
                </a:solidFill>
                <a:effectLst/>
                <a:uLnTx/>
                <a:uFillTx/>
                <a:latin typeface="思源黑体 Medium"/>
                <a:ea typeface="+mn-ea"/>
                <a:cs typeface="+mn-cs"/>
              </a:endParaRPr>
            </a:p>
          </p:txBody>
        </p:sp>
        <p:sp>
          <p:nvSpPr>
            <p:cNvPr id="6" name="TextBox 5">
              <a:extLst>
                <a:ext uri="{FF2B5EF4-FFF2-40B4-BE49-F238E27FC236}">
                  <a16:creationId xmlns:a16="http://schemas.microsoft.com/office/drawing/2014/main" id="{74835E48-AE40-8E62-AC07-B5AF39D6E935}"/>
                </a:ext>
              </a:extLst>
            </p:cNvPr>
            <p:cNvSpPr txBox="1"/>
            <p:nvPr/>
          </p:nvSpPr>
          <p:spPr>
            <a:xfrm>
              <a:off x="1678085" y="456812"/>
              <a:ext cx="9875740" cy="584775"/>
            </a:xfrm>
            <a:prstGeom prst="rect">
              <a:avLst/>
            </a:prstGeom>
            <a:noFill/>
            <a:ln>
              <a:noFill/>
            </a:ln>
          </p:spPr>
          <p:txBody>
            <a:bodyPr wrap="square" rtlCol="0" anchor="ctr">
              <a:spAutoFit/>
            </a:bodyPr>
            <a:lstStyle/>
            <a:p>
              <a:r>
                <a:rPr lang="en-GB" sz="3200" b="1" dirty="0" err="1">
                  <a:latin typeface="Lato" panose="020F0502020204030203" pitchFamily="34" charset="0"/>
                </a:rPr>
                <a:t>Vì</a:t>
              </a:r>
              <a:r>
                <a:rPr lang="en-GB" sz="3200" b="1" dirty="0">
                  <a:latin typeface="Lato" panose="020F0502020204030203" pitchFamily="34" charset="0"/>
                </a:rPr>
                <a:t> </a:t>
              </a:r>
              <a:r>
                <a:rPr lang="en-GB" sz="3200" b="1" dirty="0" err="1">
                  <a:latin typeface="Lato" panose="020F0502020204030203" pitchFamily="34" charset="0"/>
                </a:rPr>
                <a:t>sao</a:t>
              </a:r>
              <a:r>
                <a:rPr lang="en-GB" sz="3200" b="1" dirty="0">
                  <a:latin typeface="Lato" panose="020F0502020204030203" pitchFamily="34" charset="0"/>
                </a:rPr>
                <a:t> </a:t>
              </a:r>
              <a:r>
                <a:rPr lang="en-GB" sz="3200" b="1" dirty="0" err="1">
                  <a:latin typeface="Lato" panose="020F0502020204030203" pitchFamily="34" charset="0"/>
                </a:rPr>
                <a:t>em</a:t>
              </a:r>
              <a:r>
                <a:rPr lang="en-GB" sz="3200" b="1" dirty="0">
                  <a:latin typeface="Lato" panose="020F0502020204030203" pitchFamily="34" charset="0"/>
                </a:rPr>
                <a:t> </a:t>
              </a:r>
              <a:r>
                <a:rPr lang="en-GB" sz="3200" b="1" dirty="0" err="1">
                  <a:latin typeface="Lato" panose="020F0502020204030203" pitchFamily="34" charset="0"/>
                </a:rPr>
                <a:t>cần</a:t>
              </a:r>
              <a:r>
                <a:rPr lang="en-GB" sz="3200" b="1" dirty="0">
                  <a:latin typeface="Lato" panose="020F0502020204030203" pitchFamily="34" charset="0"/>
                </a:rPr>
                <a:t> </a:t>
              </a:r>
              <a:r>
                <a:rPr lang="en-GB" sz="3200" b="1" dirty="0" err="1">
                  <a:latin typeface="Lato" panose="020F0502020204030203" pitchFamily="34" charset="0"/>
                </a:rPr>
                <a:t>giữ</a:t>
              </a:r>
              <a:r>
                <a:rPr lang="en-GB" sz="3200" b="1" dirty="0">
                  <a:latin typeface="Lato" panose="020F0502020204030203" pitchFamily="34" charset="0"/>
                </a:rPr>
                <a:t> </a:t>
              </a:r>
              <a:r>
                <a:rPr lang="en-GB" sz="3200" b="1" dirty="0" err="1">
                  <a:latin typeface="Lato" panose="020F0502020204030203" pitchFamily="34" charset="0"/>
                </a:rPr>
                <a:t>trật</a:t>
              </a:r>
              <a:r>
                <a:rPr lang="en-GB" sz="3200" b="1" dirty="0">
                  <a:latin typeface="Lato" panose="020F0502020204030203" pitchFamily="34" charset="0"/>
                </a:rPr>
                <a:t> </a:t>
              </a:r>
              <a:r>
                <a:rPr lang="en-GB" sz="3200" b="1" dirty="0" err="1">
                  <a:latin typeface="Lato" panose="020F0502020204030203" pitchFamily="34" charset="0"/>
                </a:rPr>
                <a:t>tự</a:t>
              </a:r>
              <a:r>
                <a:rPr lang="en-GB" sz="3200" b="1" dirty="0">
                  <a:latin typeface="Lato" panose="020F0502020204030203" pitchFamily="34" charset="0"/>
                </a:rPr>
                <a:t> </a:t>
              </a:r>
              <a:r>
                <a:rPr lang="en-GB" sz="3200" b="1" dirty="0" err="1">
                  <a:latin typeface="Lato" panose="020F0502020204030203" pitchFamily="34" charset="0"/>
                </a:rPr>
                <a:t>trong</a:t>
              </a:r>
              <a:r>
                <a:rPr lang="en-GB" sz="3200" b="1" dirty="0">
                  <a:latin typeface="Lato" panose="020F0502020204030203" pitchFamily="34" charset="0"/>
                </a:rPr>
                <a:t> </a:t>
              </a:r>
              <a:r>
                <a:rPr lang="en-GB" sz="3200" b="1" dirty="0" err="1">
                  <a:latin typeface="Lato" panose="020F0502020204030203" pitchFamily="34" charset="0"/>
                </a:rPr>
                <a:t>trường</a:t>
              </a:r>
              <a:r>
                <a:rPr lang="en-GB" sz="3200" b="1" dirty="0">
                  <a:latin typeface="Lato" panose="020F0502020204030203" pitchFamily="34" charset="0"/>
                </a:rPr>
                <a:t>, </a:t>
              </a:r>
              <a:r>
                <a:rPr lang="en-GB" sz="3200" b="1" dirty="0" err="1">
                  <a:latin typeface="Lato" panose="020F0502020204030203" pitchFamily="34" charset="0"/>
                </a:rPr>
                <a:t>lớp</a:t>
              </a:r>
              <a:r>
                <a:rPr lang="en-GB" sz="3200" b="1" dirty="0">
                  <a:latin typeface="Lato" panose="020F0502020204030203" pitchFamily="34" charset="0"/>
                </a:rPr>
                <a:t>?</a:t>
              </a:r>
            </a:p>
          </p:txBody>
        </p:sp>
        <p:grpSp>
          <p:nvGrpSpPr>
            <p:cNvPr id="7" name="Group 6">
              <a:extLst>
                <a:ext uri="{FF2B5EF4-FFF2-40B4-BE49-F238E27FC236}">
                  <a16:creationId xmlns:a16="http://schemas.microsoft.com/office/drawing/2014/main" id="{A38AAE37-0EE2-3E82-D19A-0A413097A2C2}"/>
                </a:ext>
              </a:extLst>
            </p:cNvPr>
            <p:cNvGrpSpPr/>
            <p:nvPr/>
          </p:nvGrpSpPr>
          <p:grpSpPr>
            <a:xfrm>
              <a:off x="233545" y="-51744"/>
              <a:ext cx="1430544" cy="1652692"/>
              <a:chOff x="1508965" y="2661296"/>
              <a:chExt cx="2140730" cy="2723073"/>
            </a:xfrm>
          </p:grpSpPr>
          <p:sp>
            <p:nvSpPr>
              <p:cNvPr id="8" name="Oval 7">
                <a:extLst>
                  <a:ext uri="{FF2B5EF4-FFF2-40B4-BE49-F238E27FC236}">
                    <a16:creationId xmlns:a16="http://schemas.microsoft.com/office/drawing/2014/main" id="{66C605A9-F8B7-2693-E524-B9DE9A237854}"/>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9" name="Group 134">
                <a:extLst>
                  <a:ext uri="{FF2B5EF4-FFF2-40B4-BE49-F238E27FC236}">
                    <a16:creationId xmlns:a16="http://schemas.microsoft.com/office/drawing/2014/main" id="{6F0A5A90-FDE1-00B9-2BA7-61B1BCD6AED5}"/>
                  </a:ext>
                </a:extLst>
              </p:cNvPr>
              <p:cNvGrpSpPr>
                <a:grpSpLocks noChangeAspect="1"/>
              </p:cNvGrpSpPr>
              <p:nvPr/>
            </p:nvGrpSpPr>
            <p:grpSpPr bwMode="auto">
              <a:xfrm>
                <a:off x="1563518" y="2661296"/>
                <a:ext cx="1937232" cy="2707423"/>
                <a:chOff x="2451" y="294"/>
                <a:chExt cx="2719" cy="3800"/>
              </a:xfrm>
            </p:grpSpPr>
            <p:grpSp>
              <p:nvGrpSpPr>
                <p:cNvPr id="10" name="Group 335">
                  <a:extLst>
                    <a:ext uri="{FF2B5EF4-FFF2-40B4-BE49-F238E27FC236}">
                      <a16:creationId xmlns:a16="http://schemas.microsoft.com/office/drawing/2014/main" id="{E12B5EB1-5A7E-5A58-46D0-8F4F07F14EDE}"/>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D61C6C77-A483-F6D1-6FC2-FC79FA38C715}"/>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7">
                    <a:extLst>
                      <a:ext uri="{FF2B5EF4-FFF2-40B4-BE49-F238E27FC236}">
                        <a16:creationId xmlns:a16="http://schemas.microsoft.com/office/drawing/2014/main" id="{D519CA7E-83C7-59DD-AC85-1C85B4B47E4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38">
                    <a:extLst>
                      <a:ext uri="{FF2B5EF4-FFF2-40B4-BE49-F238E27FC236}">
                        <a16:creationId xmlns:a16="http://schemas.microsoft.com/office/drawing/2014/main" id="{5001DA8A-2462-F6E5-25F7-40CAF3041E9E}"/>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39">
                    <a:extLst>
                      <a:ext uri="{FF2B5EF4-FFF2-40B4-BE49-F238E27FC236}">
                        <a16:creationId xmlns:a16="http://schemas.microsoft.com/office/drawing/2014/main" id="{617666C7-9E56-2AD6-7B29-D9F18B07BEFB}"/>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40">
                    <a:extLst>
                      <a:ext uri="{FF2B5EF4-FFF2-40B4-BE49-F238E27FC236}">
                        <a16:creationId xmlns:a16="http://schemas.microsoft.com/office/drawing/2014/main" id="{DDEAD492-9096-B9F8-6FC0-A2AFD1173217}"/>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41">
                    <a:extLst>
                      <a:ext uri="{FF2B5EF4-FFF2-40B4-BE49-F238E27FC236}">
                        <a16:creationId xmlns:a16="http://schemas.microsoft.com/office/drawing/2014/main" id="{99FA0C09-CDDD-1222-AD68-B6CCFE2C620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42">
                    <a:extLst>
                      <a:ext uri="{FF2B5EF4-FFF2-40B4-BE49-F238E27FC236}">
                        <a16:creationId xmlns:a16="http://schemas.microsoft.com/office/drawing/2014/main" id="{8A4FC012-786A-9D13-F718-809CA01ED404}"/>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3">
                    <a:extLst>
                      <a:ext uri="{FF2B5EF4-FFF2-40B4-BE49-F238E27FC236}">
                        <a16:creationId xmlns:a16="http://schemas.microsoft.com/office/drawing/2014/main" id="{28D5E58F-4FDC-1ABB-C891-B271558EF5F0}"/>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44">
                    <a:extLst>
                      <a:ext uri="{FF2B5EF4-FFF2-40B4-BE49-F238E27FC236}">
                        <a16:creationId xmlns:a16="http://schemas.microsoft.com/office/drawing/2014/main" id="{29219C00-6088-B7CC-4CCF-A0C9F271F189}"/>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45">
                    <a:extLst>
                      <a:ext uri="{FF2B5EF4-FFF2-40B4-BE49-F238E27FC236}">
                        <a16:creationId xmlns:a16="http://schemas.microsoft.com/office/drawing/2014/main" id="{C3EE13DC-8BC7-3381-351E-05B96E316386}"/>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46">
                    <a:extLst>
                      <a:ext uri="{FF2B5EF4-FFF2-40B4-BE49-F238E27FC236}">
                        <a16:creationId xmlns:a16="http://schemas.microsoft.com/office/drawing/2014/main" id="{CB3D0F2B-0159-8582-883D-D42A8EDC7152}"/>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147">
                    <a:extLst>
                      <a:ext uri="{FF2B5EF4-FFF2-40B4-BE49-F238E27FC236}">
                        <a16:creationId xmlns:a16="http://schemas.microsoft.com/office/drawing/2014/main" id="{1A65FF45-E181-9F77-FC15-A85EFD28F37B}"/>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148">
                    <a:extLst>
                      <a:ext uri="{FF2B5EF4-FFF2-40B4-BE49-F238E27FC236}">
                        <a16:creationId xmlns:a16="http://schemas.microsoft.com/office/drawing/2014/main" id="{BABB01A3-CF21-4A67-85C4-2FCAEE6F10C6}"/>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149">
                    <a:extLst>
                      <a:ext uri="{FF2B5EF4-FFF2-40B4-BE49-F238E27FC236}">
                        <a16:creationId xmlns:a16="http://schemas.microsoft.com/office/drawing/2014/main" id="{54B7DCC4-BA5A-8D46-A5BA-AFC30FA78558}"/>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4" name="Oval 150">
                    <a:extLst>
                      <a:ext uri="{FF2B5EF4-FFF2-40B4-BE49-F238E27FC236}">
                        <a16:creationId xmlns:a16="http://schemas.microsoft.com/office/drawing/2014/main" id="{BD3C58A6-B748-C93C-677A-909F85A5381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5" name="Oval 151">
                    <a:extLst>
                      <a:ext uri="{FF2B5EF4-FFF2-40B4-BE49-F238E27FC236}">
                        <a16:creationId xmlns:a16="http://schemas.microsoft.com/office/drawing/2014/main" id="{ABC8F33E-057D-B57F-760F-FCD6C65EB407}"/>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026" name="Picture 152">
                    <a:extLst>
                      <a:ext uri="{FF2B5EF4-FFF2-40B4-BE49-F238E27FC236}">
                        <a16:creationId xmlns:a16="http://schemas.microsoft.com/office/drawing/2014/main" id="{FAD10BD4-A0D8-473C-7CD5-1AF4CB026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3">
                    <a:extLst>
                      <a:ext uri="{FF2B5EF4-FFF2-40B4-BE49-F238E27FC236}">
                        <a16:creationId xmlns:a16="http://schemas.microsoft.com/office/drawing/2014/main" id="{CF25E56C-E7CD-8A90-E947-AF630A738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57">
                    <a:extLst>
                      <a:ext uri="{FF2B5EF4-FFF2-40B4-BE49-F238E27FC236}">
                        <a16:creationId xmlns:a16="http://schemas.microsoft.com/office/drawing/2014/main" id="{BFBE2F16-5960-60C3-74EE-973E835ED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159">
                    <a:extLst>
                      <a:ext uri="{FF2B5EF4-FFF2-40B4-BE49-F238E27FC236}">
                        <a16:creationId xmlns:a16="http://schemas.microsoft.com/office/drawing/2014/main" id="{4F559414-4188-D60C-FBD0-49DC12B536B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1" name="Freeform 160">
                    <a:extLst>
                      <a:ext uri="{FF2B5EF4-FFF2-40B4-BE49-F238E27FC236}">
                        <a16:creationId xmlns:a16="http://schemas.microsoft.com/office/drawing/2014/main" id="{89F221F8-F59F-F11A-0673-608A8DB5D98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2" name="Freeform 161">
                    <a:extLst>
                      <a:ext uri="{FF2B5EF4-FFF2-40B4-BE49-F238E27FC236}">
                        <a16:creationId xmlns:a16="http://schemas.microsoft.com/office/drawing/2014/main" id="{44820CDE-4B90-3349-14D9-94D0B024265B}"/>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3" name="Freeform 162">
                    <a:extLst>
                      <a:ext uri="{FF2B5EF4-FFF2-40B4-BE49-F238E27FC236}">
                        <a16:creationId xmlns:a16="http://schemas.microsoft.com/office/drawing/2014/main" id="{22BCF6A8-3845-9DA6-8D3F-89DCF8B4673B}"/>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4" name="Freeform 163">
                    <a:extLst>
                      <a:ext uri="{FF2B5EF4-FFF2-40B4-BE49-F238E27FC236}">
                        <a16:creationId xmlns:a16="http://schemas.microsoft.com/office/drawing/2014/main" id="{E123FE13-F805-0792-8B9D-FBC1FAE603F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5" name="Freeform 164">
                    <a:extLst>
                      <a:ext uri="{FF2B5EF4-FFF2-40B4-BE49-F238E27FC236}">
                        <a16:creationId xmlns:a16="http://schemas.microsoft.com/office/drawing/2014/main" id="{5D8F76D0-BAC5-ED8E-F6EB-3D54E25348C2}"/>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6" name="Freeform 165">
                    <a:extLst>
                      <a:ext uri="{FF2B5EF4-FFF2-40B4-BE49-F238E27FC236}">
                        <a16:creationId xmlns:a16="http://schemas.microsoft.com/office/drawing/2014/main" id="{53C92EDB-E59B-D0C1-43DE-84DB9A26C315}"/>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7" name="Freeform 166">
                    <a:extLst>
                      <a:ext uri="{FF2B5EF4-FFF2-40B4-BE49-F238E27FC236}">
                        <a16:creationId xmlns:a16="http://schemas.microsoft.com/office/drawing/2014/main" id="{BE899553-EA0E-88C4-26B9-B6A0BB5FAD28}"/>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8" name="Freeform 167">
                    <a:extLst>
                      <a:ext uri="{FF2B5EF4-FFF2-40B4-BE49-F238E27FC236}">
                        <a16:creationId xmlns:a16="http://schemas.microsoft.com/office/drawing/2014/main" id="{F8A758E6-EB77-57E2-9A78-942607CA53A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9" name="Freeform 168">
                    <a:extLst>
                      <a:ext uri="{FF2B5EF4-FFF2-40B4-BE49-F238E27FC236}">
                        <a16:creationId xmlns:a16="http://schemas.microsoft.com/office/drawing/2014/main" id="{8865DBD4-F42E-F449-0441-4A6B908AB1E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0" name="Freeform 169">
                    <a:extLst>
                      <a:ext uri="{FF2B5EF4-FFF2-40B4-BE49-F238E27FC236}">
                        <a16:creationId xmlns:a16="http://schemas.microsoft.com/office/drawing/2014/main" id="{A35D3A49-E455-5C69-3157-8DBBAC4BF6FD}"/>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1" name="Freeform 170">
                    <a:extLst>
                      <a:ext uri="{FF2B5EF4-FFF2-40B4-BE49-F238E27FC236}">
                        <a16:creationId xmlns:a16="http://schemas.microsoft.com/office/drawing/2014/main" id="{94D7AB31-CC14-484B-DF4F-1682B43F0A3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2" name="Freeform 171">
                    <a:extLst>
                      <a:ext uri="{FF2B5EF4-FFF2-40B4-BE49-F238E27FC236}">
                        <a16:creationId xmlns:a16="http://schemas.microsoft.com/office/drawing/2014/main" id="{4C6D1CC8-9D6F-1C15-8E91-4EF914211F01}"/>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3" name="Freeform 172">
                    <a:extLst>
                      <a:ext uri="{FF2B5EF4-FFF2-40B4-BE49-F238E27FC236}">
                        <a16:creationId xmlns:a16="http://schemas.microsoft.com/office/drawing/2014/main" id="{DA0F7719-AAF0-6C23-6D9D-D96DBB9B7615}"/>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4" name="Freeform 173">
                    <a:extLst>
                      <a:ext uri="{FF2B5EF4-FFF2-40B4-BE49-F238E27FC236}">
                        <a16:creationId xmlns:a16="http://schemas.microsoft.com/office/drawing/2014/main" id="{506F43E0-36B1-EC5F-DD45-23BF519848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5" name="Rectangle 174">
                    <a:extLst>
                      <a:ext uri="{FF2B5EF4-FFF2-40B4-BE49-F238E27FC236}">
                        <a16:creationId xmlns:a16="http://schemas.microsoft.com/office/drawing/2014/main" id="{8BA65150-EF57-5AE4-FACD-DE72994B46D7}"/>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6" name="Freeform 175">
                    <a:extLst>
                      <a:ext uri="{FF2B5EF4-FFF2-40B4-BE49-F238E27FC236}">
                        <a16:creationId xmlns:a16="http://schemas.microsoft.com/office/drawing/2014/main" id="{5CB7645A-32E2-5E73-CC85-3725CCB6EA18}"/>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7" name="Freeform 176">
                    <a:extLst>
                      <a:ext uri="{FF2B5EF4-FFF2-40B4-BE49-F238E27FC236}">
                        <a16:creationId xmlns:a16="http://schemas.microsoft.com/office/drawing/2014/main" id="{36A0FC01-9D86-BB10-474B-41A024E6AA6F}"/>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8" name="Freeform 177">
                    <a:extLst>
                      <a:ext uri="{FF2B5EF4-FFF2-40B4-BE49-F238E27FC236}">
                        <a16:creationId xmlns:a16="http://schemas.microsoft.com/office/drawing/2014/main" id="{A063886E-C833-0948-8DAD-0AABC4AB9203}"/>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9" name="Freeform 178">
                    <a:extLst>
                      <a:ext uri="{FF2B5EF4-FFF2-40B4-BE49-F238E27FC236}">
                        <a16:creationId xmlns:a16="http://schemas.microsoft.com/office/drawing/2014/main" id="{FF91D1BD-1FE3-43D4-B50D-7A3743C95D4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0" name="Freeform 179">
                    <a:extLst>
                      <a:ext uri="{FF2B5EF4-FFF2-40B4-BE49-F238E27FC236}">
                        <a16:creationId xmlns:a16="http://schemas.microsoft.com/office/drawing/2014/main" id="{5715A52D-237A-A5C5-E028-BB923E5BBD1B}"/>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1" name="Freeform 180">
                    <a:extLst>
                      <a:ext uri="{FF2B5EF4-FFF2-40B4-BE49-F238E27FC236}">
                        <a16:creationId xmlns:a16="http://schemas.microsoft.com/office/drawing/2014/main" id="{F794E643-B6F6-4289-110B-E83241895B8B}"/>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2" name="Freeform 181">
                    <a:extLst>
                      <a:ext uri="{FF2B5EF4-FFF2-40B4-BE49-F238E27FC236}">
                        <a16:creationId xmlns:a16="http://schemas.microsoft.com/office/drawing/2014/main" id="{B3AE7286-EC76-5E2E-5F57-669BCD7DE5A8}"/>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3" name="Freeform 182">
                    <a:extLst>
                      <a:ext uri="{FF2B5EF4-FFF2-40B4-BE49-F238E27FC236}">
                        <a16:creationId xmlns:a16="http://schemas.microsoft.com/office/drawing/2014/main" id="{29232437-46FF-F08B-3B2D-9A0BF60A925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4" name="Freeform 183">
                    <a:extLst>
                      <a:ext uri="{FF2B5EF4-FFF2-40B4-BE49-F238E27FC236}">
                        <a16:creationId xmlns:a16="http://schemas.microsoft.com/office/drawing/2014/main" id="{ACB41691-C33F-B322-4607-C92A7E788ED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5" name="Freeform 184">
                    <a:extLst>
                      <a:ext uri="{FF2B5EF4-FFF2-40B4-BE49-F238E27FC236}">
                        <a16:creationId xmlns:a16="http://schemas.microsoft.com/office/drawing/2014/main" id="{2F6AF547-995D-DD34-D337-6C4D635A1FB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6" name="Freeform 185">
                    <a:extLst>
                      <a:ext uri="{FF2B5EF4-FFF2-40B4-BE49-F238E27FC236}">
                        <a16:creationId xmlns:a16="http://schemas.microsoft.com/office/drawing/2014/main" id="{9785A041-2AFA-00BF-4A3C-DA340CD5CFBA}"/>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7" name="Freeform 186">
                    <a:extLst>
                      <a:ext uri="{FF2B5EF4-FFF2-40B4-BE49-F238E27FC236}">
                        <a16:creationId xmlns:a16="http://schemas.microsoft.com/office/drawing/2014/main" id="{B492C174-8C94-1C41-4818-757E1A46B29D}"/>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8" name="Freeform 187">
                    <a:extLst>
                      <a:ext uri="{FF2B5EF4-FFF2-40B4-BE49-F238E27FC236}">
                        <a16:creationId xmlns:a16="http://schemas.microsoft.com/office/drawing/2014/main" id="{C827E9E8-D24F-ECB9-BC40-F25BFD3912CB}"/>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9" name="Freeform 188">
                    <a:extLst>
                      <a:ext uri="{FF2B5EF4-FFF2-40B4-BE49-F238E27FC236}">
                        <a16:creationId xmlns:a16="http://schemas.microsoft.com/office/drawing/2014/main" id="{8A52246E-F950-3752-9D91-72C18EBB6F22}"/>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0" name="Freeform 189">
                    <a:extLst>
                      <a:ext uri="{FF2B5EF4-FFF2-40B4-BE49-F238E27FC236}">
                        <a16:creationId xmlns:a16="http://schemas.microsoft.com/office/drawing/2014/main" id="{A47681DA-F631-2798-B88B-7B8BD900CF32}"/>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1" name="Freeform 190">
                    <a:extLst>
                      <a:ext uri="{FF2B5EF4-FFF2-40B4-BE49-F238E27FC236}">
                        <a16:creationId xmlns:a16="http://schemas.microsoft.com/office/drawing/2014/main" id="{E72A5A25-9CE6-D2CF-E819-C6007873F4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2" name="Freeform 191">
                    <a:extLst>
                      <a:ext uri="{FF2B5EF4-FFF2-40B4-BE49-F238E27FC236}">
                        <a16:creationId xmlns:a16="http://schemas.microsoft.com/office/drawing/2014/main" id="{9856D377-C021-FDE6-D74C-15DD36DF63F5}"/>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3" name="Freeform 192">
                    <a:extLst>
                      <a:ext uri="{FF2B5EF4-FFF2-40B4-BE49-F238E27FC236}">
                        <a16:creationId xmlns:a16="http://schemas.microsoft.com/office/drawing/2014/main" id="{B863EEB4-B0A7-30F5-0B13-DF61B587A2A8}"/>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4" name="Freeform 193">
                    <a:extLst>
                      <a:ext uri="{FF2B5EF4-FFF2-40B4-BE49-F238E27FC236}">
                        <a16:creationId xmlns:a16="http://schemas.microsoft.com/office/drawing/2014/main" id="{17B346F0-DC33-E2C0-7F19-7727EAFA7292}"/>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5" name="Freeform 194">
                    <a:extLst>
                      <a:ext uri="{FF2B5EF4-FFF2-40B4-BE49-F238E27FC236}">
                        <a16:creationId xmlns:a16="http://schemas.microsoft.com/office/drawing/2014/main" id="{D83D3ACA-042C-7F89-8D5B-8A1FC63734E3}"/>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6" name="Freeform 195">
                    <a:extLst>
                      <a:ext uri="{FF2B5EF4-FFF2-40B4-BE49-F238E27FC236}">
                        <a16:creationId xmlns:a16="http://schemas.microsoft.com/office/drawing/2014/main" id="{94626D44-8323-9FC3-5EC2-91FF41CE36A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7" name="Freeform 196">
                    <a:extLst>
                      <a:ext uri="{FF2B5EF4-FFF2-40B4-BE49-F238E27FC236}">
                        <a16:creationId xmlns:a16="http://schemas.microsoft.com/office/drawing/2014/main" id="{869A45BC-1419-4D6A-3B7C-0BD804C7DBF6}"/>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8" name="Freeform 197">
                    <a:extLst>
                      <a:ext uri="{FF2B5EF4-FFF2-40B4-BE49-F238E27FC236}">
                        <a16:creationId xmlns:a16="http://schemas.microsoft.com/office/drawing/2014/main" id="{DBCF8307-FF81-717F-365B-42251275A5B1}"/>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9" name="Freeform 198">
                    <a:extLst>
                      <a:ext uri="{FF2B5EF4-FFF2-40B4-BE49-F238E27FC236}">
                        <a16:creationId xmlns:a16="http://schemas.microsoft.com/office/drawing/2014/main" id="{248DEC60-9A4E-6E2B-083F-FDEB4FF5F28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0" name="Freeform 199">
                    <a:extLst>
                      <a:ext uri="{FF2B5EF4-FFF2-40B4-BE49-F238E27FC236}">
                        <a16:creationId xmlns:a16="http://schemas.microsoft.com/office/drawing/2014/main" id="{44A0DBB8-1350-6242-278F-2B6382A54891}"/>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1" name="Freeform 200">
                    <a:extLst>
                      <a:ext uri="{FF2B5EF4-FFF2-40B4-BE49-F238E27FC236}">
                        <a16:creationId xmlns:a16="http://schemas.microsoft.com/office/drawing/2014/main" id="{262F2DF9-27F2-2A27-B74B-162FBD8CBFF8}"/>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2" name="Freeform 201">
                    <a:extLst>
                      <a:ext uri="{FF2B5EF4-FFF2-40B4-BE49-F238E27FC236}">
                        <a16:creationId xmlns:a16="http://schemas.microsoft.com/office/drawing/2014/main" id="{019970F9-9104-B0AA-13DE-945E2FE1D2BD}"/>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3" name="Freeform 202">
                    <a:extLst>
                      <a:ext uri="{FF2B5EF4-FFF2-40B4-BE49-F238E27FC236}">
                        <a16:creationId xmlns:a16="http://schemas.microsoft.com/office/drawing/2014/main" id="{13D31B74-1833-0ED1-FC44-D26079F262CB}"/>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4" name="Freeform 203">
                    <a:extLst>
                      <a:ext uri="{FF2B5EF4-FFF2-40B4-BE49-F238E27FC236}">
                        <a16:creationId xmlns:a16="http://schemas.microsoft.com/office/drawing/2014/main" id="{0C95A0BC-3F27-CFC0-2E88-EAAA3D31678F}"/>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5" name="Freeform 204">
                    <a:extLst>
                      <a:ext uri="{FF2B5EF4-FFF2-40B4-BE49-F238E27FC236}">
                        <a16:creationId xmlns:a16="http://schemas.microsoft.com/office/drawing/2014/main" id="{7BD3A75D-4A56-2C13-6338-6F3755521224}"/>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6" name="Freeform 205">
                    <a:extLst>
                      <a:ext uri="{FF2B5EF4-FFF2-40B4-BE49-F238E27FC236}">
                        <a16:creationId xmlns:a16="http://schemas.microsoft.com/office/drawing/2014/main" id="{62C22809-5B59-2CD8-6083-A87D16819F53}"/>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7" name="Freeform 206">
                    <a:extLst>
                      <a:ext uri="{FF2B5EF4-FFF2-40B4-BE49-F238E27FC236}">
                        <a16:creationId xmlns:a16="http://schemas.microsoft.com/office/drawing/2014/main" id="{C2C48A05-B52D-BA55-4EAE-D4B72F368DF0}"/>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8" name="Freeform 207">
                    <a:extLst>
                      <a:ext uri="{FF2B5EF4-FFF2-40B4-BE49-F238E27FC236}">
                        <a16:creationId xmlns:a16="http://schemas.microsoft.com/office/drawing/2014/main" id="{E26DF82B-C56F-EFA7-EFA8-097A036B118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9" name="Freeform 208">
                    <a:extLst>
                      <a:ext uri="{FF2B5EF4-FFF2-40B4-BE49-F238E27FC236}">
                        <a16:creationId xmlns:a16="http://schemas.microsoft.com/office/drawing/2014/main" id="{F0A8F6C1-937E-E5A1-8D27-0FE1E4E0D48A}"/>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0" name="Freeform 209">
                    <a:extLst>
                      <a:ext uri="{FF2B5EF4-FFF2-40B4-BE49-F238E27FC236}">
                        <a16:creationId xmlns:a16="http://schemas.microsoft.com/office/drawing/2014/main" id="{23CF3539-1378-F3D2-B1FB-216CBE8626C0}"/>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1" name="Freeform 210">
                    <a:extLst>
                      <a:ext uri="{FF2B5EF4-FFF2-40B4-BE49-F238E27FC236}">
                        <a16:creationId xmlns:a16="http://schemas.microsoft.com/office/drawing/2014/main" id="{19369223-5402-432C-B207-01B78E491930}"/>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2" name="Freeform 211">
                    <a:extLst>
                      <a:ext uri="{FF2B5EF4-FFF2-40B4-BE49-F238E27FC236}">
                        <a16:creationId xmlns:a16="http://schemas.microsoft.com/office/drawing/2014/main" id="{6D9F380B-EB8E-D287-AC36-547047A8DBD1}"/>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3" name="Freeform 212">
                    <a:extLst>
                      <a:ext uri="{FF2B5EF4-FFF2-40B4-BE49-F238E27FC236}">
                        <a16:creationId xmlns:a16="http://schemas.microsoft.com/office/drawing/2014/main" id="{EE72633D-151C-A6D3-7B11-B909EE92F6E6}"/>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4" name="Freeform 213">
                    <a:extLst>
                      <a:ext uri="{FF2B5EF4-FFF2-40B4-BE49-F238E27FC236}">
                        <a16:creationId xmlns:a16="http://schemas.microsoft.com/office/drawing/2014/main" id="{187FCF7D-29EA-8002-02A0-B19619AC31CA}"/>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5" name="Freeform 214">
                    <a:extLst>
                      <a:ext uri="{FF2B5EF4-FFF2-40B4-BE49-F238E27FC236}">
                        <a16:creationId xmlns:a16="http://schemas.microsoft.com/office/drawing/2014/main" id="{E0EAED9E-BF4C-D91C-9E7F-4110E996CB2F}"/>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6" name="Freeform 215">
                    <a:extLst>
                      <a:ext uri="{FF2B5EF4-FFF2-40B4-BE49-F238E27FC236}">
                        <a16:creationId xmlns:a16="http://schemas.microsoft.com/office/drawing/2014/main" id="{25546DC9-CCFD-6BC3-A34D-DD7AEC260A72}"/>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7" name="Freeform 216">
                    <a:extLst>
                      <a:ext uri="{FF2B5EF4-FFF2-40B4-BE49-F238E27FC236}">
                        <a16:creationId xmlns:a16="http://schemas.microsoft.com/office/drawing/2014/main" id="{C8F248EE-CDFD-7EFE-D67A-8B944DC87A4D}"/>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217">
                    <a:extLst>
                      <a:ext uri="{FF2B5EF4-FFF2-40B4-BE49-F238E27FC236}">
                        <a16:creationId xmlns:a16="http://schemas.microsoft.com/office/drawing/2014/main" id="{6F6F4A36-FA2A-FFD2-080B-E016A5BB3C9E}"/>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9" name="Freeform 218">
                    <a:extLst>
                      <a:ext uri="{FF2B5EF4-FFF2-40B4-BE49-F238E27FC236}">
                        <a16:creationId xmlns:a16="http://schemas.microsoft.com/office/drawing/2014/main" id="{A7009FBC-5A7F-D491-CE21-0D734906665A}"/>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219">
                    <a:extLst>
                      <a:ext uri="{FF2B5EF4-FFF2-40B4-BE49-F238E27FC236}">
                        <a16:creationId xmlns:a16="http://schemas.microsoft.com/office/drawing/2014/main" id="{23001CCA-AAB7-F8DF-8770-D017752DA8A0}"/>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220">
                    <a:extLst>
                      <a:ext uri="{FF2B5EF4-FFF2-40B4-BE49-F238E27FC236}">
                        <a16:creationId xmlns:a16="http://schemas.microsoft.com/office/drawing/2014/main" id="{50E8A181-33D3-99A9-7049-AA97D7573551}"/>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221">
                    <a:extLst>
                      <a:ext uri="{FF2B5EF4-FFF2-40B4-BE49-F238E27FC236}">
                        <a16:creationId xmlns:a16="http://schemas.microsoft.com/office/drawing/2014/main" id="{72DB0029-D0DA-EE47-E1E2-B24E3292845C}"/>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222">
                    <a:extLst>
                      <a:ext uri="{FF2B5EF4-FFF2-40B4-BE49-F238E27FC236}">
                        <a16:creationId xmlns:a16="http://schemas.microsoft.com/office/drawing/2014/main" id="{25616C50-D6FC-E2A9-65A9-40BD1D597700}"/>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223">
                    <a:extLst>
                      <a:ext uri="{FF2B5EF4-FFF2-40B4-BE49-F238E27FC236}">
                        <a16:creationId xmlns:a16="http://schemas.microsoft.com/office/drawing/2014/main" id="{526CEC41-5502-C390-2516-F674C31F725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224">
                    <a:extLst>
                      <a:ext uri="{FF2B5EF4-FFF2-40B4-BE49-F238E27FC236}">
                        <a16:creationId xmlns:a16="http://schemas.microsoft.com/office/drawing/2014/main" id="{E6724DE3-B5FE-E057-E03B-2B4D928EA696}"/>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25">
                    <a:extLst>
                      <a:ext uri="{FF2B5EF4-FFF2-40B4-BE49-F238E27FC236}">
                        <a16:creationId xmlns:a16="http://schemas.microsoft.com/office/drawing/2014/main" id="{06E5E6D0-7848-551F-C378-201E09DEFF3D}"/>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26">
                    <a:extLst>
                      <a:ext uri="{FF2B5EF4-FFF2-40B4-BE49-F238E27FC236}">
                        <a16:creationId xmlns:a16="http://schemas.microsoft.com/office/drawing/2014/main" id="{E79AC7AD-0481-3717-A20A-39AB26A9C722}"/>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7">
                    <a:extLst>
                      <a:ext uri="{FF2B5EF4-FFF2-40B4-BE49-F238E27FC236}">
                        <a16:creationId xmlns:a16="http://schemas.microsoft.com/office/drawing/2014/main" id="{BE1166E7-20ED-453C-CE30-EA4CE44125EF}"/>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28">
                    <a:extLst>
                      <a:ext uri="{FF2B5EF4-FFF2-40B4-BE49-F238E27FC236}">
                        <a16:creationId xmlns:a16="http://schemas.microsoft.com/office/drawing/2014/main" id="{1A4CC4B4-DB02-87F3-1625-54D93BDEDB05}"/>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29">
                    <a:extLst>
                      <a:ext uri="{FF2B5EF4-FFF2-40B4-BE49-F238E27FC236}">
                        <a16:creationId xmlns:a16="http://schemas.microsoft.com/office/drawing/2014/main" id="{B9FA5110-A0D3-EE6C-E2B1-1F4871C5EB08}"/>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30">
                    <a:extLst>
                      <a:ext uri="{FF2B5EF4-FFF2-40B4-BE49-F238E27FC236}">
                        <a16:creationId xmlns:a16="http://schemas.microsoft.com/office/drawing/2014/main" id="{6EE99F55-7292-7C1E-224E-41BC5583A1C0}"/>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31">
                    <a:extLst>
                      <a:ext uri="{FF2B5EF4-FFF2-40B4-BE49-F238E27FC236}">
                        <a16:creationId xmlns:a16="http://schemas.microsoft.com/office/drawing/2014/main" id="{B7E9729C-4848-A8FF-591C-7D7B31E68693}"/>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32">
                    <a:extLst>
                      <a:ext uri="{FF2B5EF4-FFF2-40B4-BE49-F238E27FC236}">
                        <a16:creationId xmlns:a16="http://schemas.microsoft.com/office/drawing/2014/main" id="{A8B6771C-2D62-CC3D-CB58-D9624DF83502}"/>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33">
                    <a:extLst>
                      <a:ext uri="{FF2B5EF4-FFF2-40B4-BE49-F238E27FC236}">
                        <a16:creationId xmlns:a16="http://schemas.microsoft.com/office/drawing/2014/main" id="{263808F7-36F8-97BB-872C-8F1ACF12FE5E}"/>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34">
                    <a:extLst>
                      <a:ext uri="{FF2B5EF4-FFF2-40B4-BE49-F238E27FC236}">
                        <a16:creationId xmlns:a16="http://schemas.microsoft.com/office/drawing/2014/main" id="{CBC5BBA9-EEF5-51C7-E2C1-745D8145193D}"/>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235">
                    <a:extLst>
                      <a:ext uri="{FF2B5EF4-FFF2-40B4-BE49-F238E27FC236}">
                        <a16:creationId xmlns:a16="http://schemas.microsoft.com/office/drawing/2014/main" id="{76B755FE-62BC-2A32-CC17-9D01C04D87EA}"/>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236">
                    <a:extLst>
                      <a:ext uri="{FF2B5EF4-FFF2-40B4-BE49-F238E27FC236}">
                        <a16:creationId xmlns:a16="http://schemas.microsoft.com/office/drawing/2014/main" id="{6EB8402E-14A6-FB9C-7BD2-7A88DCE7879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237">
                    <a:extLst>
                      <a:ext uri="{FF2B5EF4-FFF2-40B4-BE49-F238E27FC236}">
                        <a16:creationId xmlns:a16="http://schemas.microsoft.com/office/drawing/2014/main" id="{6166B289-EE5A-8178-4E43-7A836ECF9007}"/>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238">
                    <a:extLst>
                      <a:ext uri="{FF2B5EF4-FFF2-40B4-BE49-F238E27FC236}">
                        <a16:creationId xmlns:a16="http://schemas.microsoft.com/office/drawing/2014/main" id="{E53A2648-245A-BAE5-122E-6BFDC3A91BB6}"/>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239">
                    <a:extLst>
                      <a:ext uri="{FF2B5EF4-FFF2-40B4-BE49-F238E27FC236}">
                        <a16:creationId xmlns:a16="http://schemas.microsoft.com/office/drawing/2014/main" id="{421A19F9-4228-2C3B-76B8-8AD6AE702BE6}"/>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240">
                    <a:extLst>
                      <a:ext uri="{FF2B5EF4-FFF2-40B4-BE49-F238E27FC236}">
                        <a16:creationId xmlns:a16="http://schemas.microsoft.com/office/drawing/2014/main" id="{89737C39-04BF-3327-B280-F3BF119D179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241">
                    <a:extLst>
                      <a:ext uri="{FF2B5EF4-FFF2-40B4-BE49-F238E27FC236}">
                        <a16:creationId xmlns:a16="http://schemas.microsoft.com/office/drawing/2014/main" id="{4F7EDFCD-F324-D3C1-C33D-A44F89D3A06D}"/>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242">
                    <a:extLst>
                      <a:ext uri="{FF2B5EF4-FFF2-40B4-BE49-F238E27FC236}">
                        <a16:creationId xmlns:a16="http://schemas.microsoft.com/office/drawing/2014/main" id="{30120009-7BB8-5F1E-EDE8-0298A624E715}"/>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243">
                    <a:extLst>
                      <a:ext uri="{FF2B5EF4-FFF2-40B4-BE49-F238E27FC236}">
                        <a16:creationId xmlns:a16="http://schemas.microsoft.com/office/drawing/2014/main" id="{8AEDF02E-66DC-56EA-D137-B841FAC0A040}"/>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244">
                    <a:extLst>
                      <a:ext uri="{FF2B5EF4-FFF2-40B4-BE49-F238E27FC236}">
                        <a16:creationId xmlns:a16="http://schemas.microsoft.com/office/drawing/2014/main" id="{3F676049-525A-8E68-61F7-8BFBD161480D}"/>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245">
                    <a:extLst>
                      <a:ext uri="{FF2B5EF4-FFF2-40B4-BE49-F238E27FC236}">
                        <a16:creationId xmlns:a16="http://schemas.microsoft.com/office/drawing/2014/main" id="{90247607-EEA0-2445-A97A-828DECFE8AB5}"/>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246">
                    <a:extLst>
                      <a:ext uri="{FF2B5EF4-FFF2-40B4-BE49-F238E27FC236}">
                        <a16:creationId xmlns:a16="http://schemas.microsoft.com/office/drawing/2014/main" id="{E1AC444F-1FC5-CF73-4D65-7CD61D7424E9}"/>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247">
                    <a:extLst>
                      <a:ext uri="{FF2B5EF4-FFF2-40B4-BE49-F238E27FC236}">
                        <a16:creationId xmlns:a16="http://schemas.microsoft.com/office/drawing/2014/main" id="{089064C8-3268-C2B2-4A05-93ABC89316D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248">
                    <a:extLst>
                      <a:ext uri="{FF2B5EF4-FFF2-40B4-BE49-F238E27FC236}">
                        <a16:creationId xmlns:a16="http://schemas.microsoft.com/office/drawing/2014/main" id="{95D5DCD3-D89C-841D-750C-C16F9AE1A5FA}"/>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249">
                    <a:extLst>
                      <a:ext uri="{FF2B5EF4-FFF2-40B4-BE49-F238E27FC236}">
                        <a16:creationId xmlns:a16="http://schemas.microsoft.com/office/drawing/2014/main" id="{9DE7926E-693E-B18E-F771-AD5E93863035}"/>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250">
                    <a:extLst>
                      <a:ext uri="{FF2B5EF4-FFF2-40B4-BE49-F238E27FC236}">
                        <a16:creationId xmlns:a16="http://schemas.microsoft.com/office/drawing/2014/main" id="{9E598BC7-28EF-9020-8CA1-03778F7EFD21}"/>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251">
                    <a:extLst>
                      <a:ext uri="{FF2B5EF4-FFF2-40B4-BE49-F238E27FC236}">
                        <a16:creationId xmlns:a16="http://schemas.microsoft.com/office/drawing/2014/main" id="{F5229FAC-6D17-610B-004B-34E5468A04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252">
                    <a:extLst>
                      <a:ext uri="{FF2B5EF4-FFF2-40B4-BE49-F238E27FC236}">
                        <a16:creationId xmlns:a16="http://schemas.microsoft.com/office/drawing/2014/main" id="{B2859512-9903-9A54-97F9-9708D79B4EE4}"/>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253">
                    <a:extLst>
                      <a:ext uri="{FF2B5EF4-FFF2-40B4-BE49-F238E27FC236}">
                        <a16:creationId xmlns:a16="http://schemas.microsoft.com/office/drawing/2014/main" id="{35005409-6A30-4405-2535-F747F44A9FDD}"/>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254">
                    <a:extLst>
                      <a:ext uri="{FF2B5EF4-FFF2-40B4-BE49-F238E27FC236}">
                        <a16:creationId xmlns:a16="http://schemas.microsoft.com/office/drawing/2014/main" id="{32CC75AA-5E9E-7419-7A9B-0C930C051876}"/>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Freeform 255">
                    <a:extLst>
                      <a:ext uri="{FF2B5EF4-FFF2-40B4-BE49-F238E27FC236}">
                        <a16:creationId xmlns:a16="http://schemas.microsoft.com/office/drawing/2014/main" id="{1233AC89-95FC-664F-F3E3-37018241099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Freeform 256">
                    <a:extLst>
                      <a:ext uri="{FF2B5EF4-FFF2-40B4-BE49-F238E27FC236}">
                        <a16:creationId xmlns:a16="http://schemas.microsoft.com/office/drawing/2014/main" id="{F554DB91-04CE-E4D1-155D-AEF85DC38090}"/>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257">
                    <a:extLst>
                      <a:ext uri="{FF2B5EF4-FFF2-40B4-BE49-F238E27FC236}">
                        <a16:creationId xmlns:a16="http://schemas.microsoft.com/office/drawing/2014/main" id="{78F2CCCF-36F9-606F-BFAA-E28D4FACFD90}"/>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258">
                    <a:extLst>
                      <a:ext uri="{FF2B5EF4-FFF2-40B4-BE49-F238E27FC236}">
                        <a16:creationId xmlns:a16="http://schemas.microsoft.com/office/drawing/2014/main" id="{9C59B66E-B7DF-4AF7-7039-7D96FA204042}"/>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259">
                    <a:extLst>
                      <a:ext uri="{FF2B5EF4-FFF2-40B4-BE49-F238E27FC236}">
                        <a16:creationId xmlns:a16="http://schemas.microsoft.com/office/drawing/2014/main" id="{783AEED4-B9B4-123F-E9AD-3AA9846461EC}"/>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260">
                    <a:extLst>
                      <a:ext uri="{FF2B5EF4-FFF2-40B4-BE49-F238E27FC236}">
                        <a16:creationId xmlns:a16="http://schemas.microsoft.com/office/drawing/2014/main" id="{78024A0B-8622-DA5E-6903-81CCB0B6DA2B}"/>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261">
                    <a:extLst>
                      <a:ext uri="{FF2B5EF4-FFF2-40B4-BE49-F238E27FC236}">
                        <a16:creationId xmlns:a16="http://schemas.microsoft.com/office/drawing/2014/main" id="{BCA2A226-9D41-2FD7-1A6E-177F8AA0B1FC}"/>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262">
                    <a:extLst>
                      <a:ext uri="{FF2B5EF4-FFF2-40B4-BE49-F238E27FC236}">
                        <a16:creationId xmlns:a16="http://schemas.microsoft.com/office/drawing/2014/main" id="{02984709-E8C2-8049-126D-EF926D002E2A}"/>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263">
                    <a:extLst>
                      <a:ext uri="{FF2B5EF4-FFF2-40B4-BE49-F238E27FC236}">
                        <a16:creationId xmlns:a16="http://schemas.microsoft.com/office/drawing/2014/main" id="{258D72B5-A2B3-6A62-8E6E-6F781EA25517}"/>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264">
                    <a:extLst>
                      <a:ext uri="{FF2B5EF4-FFF2-40B4-BE49-F238E27FC236}">
                        <a16:creationId xmlns:a16="http://schemas.microsoft.com/office/drawing/2014/main" id="{B0C8F809-EF61-3207-C578-2BF598F8809A}"/>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265">
                    <a:extLst>
                      <a:ext uri="{FF2B5EF4-FFF2-40B4-BE49-F238E27FC236}">
                        <a16:creationId xmlns:a16="http://schemas.microsoft.com/office/drawing/2014/main" id="{5ED0B67E-23A4-CD3B-23E4-89BBFAA197A5}"/>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266">
                    <a:extLst>
                      <a:ext uri="{FF2B5EF4-FFF2-40B4-BE49-F238E27FC236}">
                        <a16:creationId xmlns:a16="http://schemas.microsoft.com/office/drawing/2014/main" id="{FD2F4919-C55D-0A1F-5D39-B7B3B17E842A}"/>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267">
                    <a:extLst>
                      <a:ext uri="{FF2B5EF4-FFF2-40B4-BE49-F238E27FC236}">
                        <a16:creationId xmlns:a16="http://schemas.microsoft.com/office/drawing/2014/main" id="{980489B5-C10A-851A-F15A-84D9433EA14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139" name="Picture 268">
                    <a:extLst>
                      <a:ext uri="{FF2B5EF4-FFF2-40B4-BE49-F238E27FC236}">
                        <a16:creationId xmlns:a16="http://schemas.microsoft.com/office/drawing/2014/main" id="{105E8213-D993-D51F-44EC-0EF7109C6C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 name="Picture 269">
                    <a:extLst>
                      <a:ext uri="{FF2B5EF4-FFF2-40B4-BE49-F238E27FC236}">
                        <a16:creationId xmlns:a16="http://schemas.microsoft.com/office/drawing/2014/main" id="{BB23E58A-25A7-6FD7-E94C-07A8E783F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1" name="Freeform 270">
                    <a:extLst>
                      <a:ext uri="{FF2B5EF4-FFF2-40B4-BE49-F238E27FC236}">
                        <a16:creationId xmlns:a16="http://schemas.microsoft.com/office/drawing/2014/main" id="{9B13A188-162C-1253-82DF-98DA03073622}"/>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271">
                    <a:extLst>
                      <a:ext uri="{FF2B5EF4-FFF2-40B4-BE49-F238E27FC236}">
                        <a16:creationId xmlns:a16="http://schemas.microsoft.com/office/drawing/2014/main" id="{AF2CED01-4D37-627D-39AE-F49EF9DAEBD8}"/>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272">
                    <a:extLst>
                      <a:ext uri="{FF2B5EF4-FFF2-40B4-BE49-F238E27FC236}">
                        <a16:creationId xmlns:a16="http://schemas.microsoft.com/office/drawing/2014/main" id="{2D543D01-653C-19D6-C397-9F1E437AC00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273">
                    <a:extLst>
                      <a:ext uri="{FF2B5EF4-FFF2-40B4-BE49-F238E27FC236}">
                        <a16:creationId xmlns:a16="http://schemas.microsoft.com/office/drawing/2014/main" id="{1A98DB53-C6A3-9488-3B68-397253C80B12}"/>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274">
                    <a:extLst>
                      <a:ext uri="{FF2B5EF4-FFF2-40B4-BE49-F238E27FC236}">
                        <a16:creationId xmlns:a16="http://schemas.microsoft.com/office/drawing/2014/main" id="{578C428E-2A69-4C7C-C5DA-E43463E18FD2}"/>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275">
                    <a:extLst>
                      <a:ext uri="{FF2B5EF4-FFF2-40B4-BE49-F238E27FC236}">
                        <a16:creationId xmlns:a16="http://schemas.microsoft.com/office/drawing/2014/main" id="{90777124-4F97-0132-F8FA-337AD042DF8E}"/>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276">
                    <a:extLst>
                      <a:ext uri="{FF2B5EF4-FFF2-40B4-BE49-F238E27FC236}">
                        <a16:creationId xmlns:a16="http://schemas.microsoft.com/office/drawing/2014/main" id="{6E82C7F5-B7A4-BF6A-F6FB-C20C9234834E}"/>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277">
                    <a:extLst>
                      <a:ext uri="{FF2B5EF4-FFF2-40B4-BE49-F238E27FC236}">
                        <a16:creationId xmlns:a16="http://schemas.microsoft.com/office/drawing/2014/main" id="{20CC33DE-E691-057B-8A78-0F91A6BFA1CD}"/>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278">
                    <a:extLst>
                      <a:ext uri="{FF2B5EF4-FFF2-40B4-BE49-F238E27FC236}">
                        <a16:creationId xmlns:a16="http://schemas.microsoft.com/office/drawing/2014/main" id="{6278C7F8-12D1-0894-3584-BFB1474AC518}"/>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279">
                    <a:extLst>
                      <a:ext uri="{FF2B5EF4-FFF2-40B4-BE49-F238E27FC236}">
                        <a16:creationId xmlns:a16="http://schemas.microsoft.com/office/drawing/2014/main" id="{72DB6702-FD62-53E7-42EB-D492CF7097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280">
                    <a:extLst>
                      <a:ext uri="{FF2B5EF4-FFF2-40B4-BE49-F238E27FC236}">
                        <a16:creationId xmlns:a16="http://schemas.microsoft.com/office/drawing/2014/main" id="{9BB75199-7D85-9508-3090-DEFF48EB26EE}"/>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281">
                    <a:extLst>
                      <a:ext uri="{FF2B5EF4-FFF2-40B4-BE49-F238E27FC236}">
                        <a16:creationId xmlns:a16="http://schemas.microsoft.com/office/drawing/2014/main" id="{54685D59-B113-518E-ABDB-A9055B46A7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282">
                    <a:extLst>
                      <a:ext uri="{FF2B5EF4-FFF2-40B4-BE49-F238E27FC236}">
                        <a16:creationId xmlns:a16="http://schemas.microsoft.com/office/drawing/2014/main" id="{8F61E74B-3D8B-3566-2EE4-B6FD51B70EED}"/>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283">
                    <a:extLst>
                      <a:ext uri="{FF2B5EF4-FFF2-40B4-BE49-F238E27FC236}">
                        <a16:creationId xmlns:a16="http://schemas.microsoft.com/office/drawing/2014/main" id="{4F276AFB-9C2F-335B-E597-81754E4B7C92}"/>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155" name="Picture 284">
                    <a:extLst>
                      <a:ext uri="{FF2B5EF4-FFF2-40B4-BE49-F238E27FC236}">
                        <a16:creationId xmlns:a16="http://schemas.microsoft.com/office/drawing/2014/main" id="{76BF0C15-F8E6-A5AE-A959-952780A5CB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6" name="Picture 285">
                    <a:extLst>
                      <a:ext uri="{FF2B5EF4-FFF2-40B4-BE49-F238E27FC236}">
                        <a16:creationId xmlns:a16="http://schemas.microsoft.com/office/drawing/2014/main" id="{E91A4B9C-266A-47B2-DF39-E00EC5DCAA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Freeform 286">
                    <a:extLst>
                      <a:ext uri="{FF2B5EF4-FFF2-40B4-BE49-F238E27FC236}">
                        <a16:creationId xmlns:a16="http://schemas.microsoft.com/office/drawing/2014/main" id="{DA3E4EAB-E440-784C-1425-3824B58C8FAF}"/>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287">
                    <a:extLst>
                      <a:ext uri="{FF2B5EF4-FFF2-40B4-BE49-F238E27FC236}">
                        <a16:creationId xmlns:a16="http://schemas.microsoft.com/office/drawing/2014/main" id="{71F36080-7E62-73E0-A19F-AFB114668043}"/>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288">
                    <a:extLst>
                      <a:ext uri="{FF2B5EF4-FFF2-40B4-BE49-F238E27FC236}">
                        <a16:creationId xmlns:a16="http://schemas.microsoft.com/office/drawing/2014/main" id="{52097E0A-E71E-66BB-7F41-60CF107CF89E}"/>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289">
                    <a:extLst>
                      <a:ext uri="{FF2B5EF4-FFF2-40B4-BE49-F238E27FC236}">
                        <a16:creationId xmlns:a16="http://schemas.microsoft.com/office/drawing/2014/main" id="{2699F8D9-DE09-F51E-1E79-FD5DB2D3E2C3}"/>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290">
                    <a:extLst>
                      <a:ext uri="{FF2B5EF4-FFF2-40B4-BE49-F238E27FC236}">
                        <a16:creationId xmlns:a16="http://schemas.microsoft.com/office/drawing/2014/main" id="{068C8B78-2A8D-03EB-D3F3-DB886726318E}"/>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291">
                    <a:extLst>
                      <a:ext uri="{FF2B5EF4-FFF2-40B4-BE49-F238E27FC236}">
                        <a16:creationId xmlns:a16="http://schemas.microsoft.com/office/drawing/2014/main" id="{EB939363-4429-D614-E411-C750BE684E3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292">
                    <a:extLst>
                      <a:ext uri="{FF2B5EF4-FFF2-40B4-BE49-F238E27FC236}">
                        <a16:creationId xmlns:a16="http://schemas.microsoft.com/office/drawing/2014/main" id="{0D4C62F5-4354-2F17-84D9-CDBEF622EC68}"/>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293">
                    <a:extLst>
                      <a:ext uri="{FF2B5EF4-FFF2-40B4-BE49-F238E27FC236}">
                        <a16:creationId xmlns:a16="http://schemas.microsoft.com/office/drawing/2014/main" id="{F7676E27-54E8-AB23-5AFE-FD303AC3DDC2}"/>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294">
                    <a:extLst>
                      <a:ext uri="{FF2B5EF4-FFF2-40B4-BE49-F238E27FC236}">
                        <a16:creationId xmlns:a16="http://schemas.microsoft.com/office/drawing/2014/main" id="{2036962E-FA3E-2E10-D671-139B840B9643}"/>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295">
                    <a:extLst>
                      <a:ext uri="{FF2B5EF4-FFF2-40B4-BE49-F238E27FC236}">
                        <a16:creationId xmlns:a16="http://schemas.microsoft.com/office/drawing/2014/main" id="{CD5B2372-8B47-3970-1718-6BFC8862E3FB}"/>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296">
                    <a:extLst>
                      <a:ext uri="{FF2B5EF4-FFF2-40B4-BE49-F238E27FC236}">
                        <a16:creationId xmlns:a16="http://schemas.microsoft.com/office/drawing/2014/main" id="{4F1258BD-AEDC-94B5-A472-5A1D1D052E5D}"/>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297">
                    <a:extLst>
                      <a:ext uri="{FF2B5EF4-FFF2-40B4-BE49-F238E27FC236}">
                        <a16:creationId xmlns:a16="http://schemas.microsoft.com/office/drawing/2014/main" id="{B8A58184-DC45-8BBC-EFA2-64761CA29C36}"/>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298">
                    <a:extLst>
                      <a:ext uri="{FF2B5EF4-FFF2-40B4-BE49-F238E27FC236}">
                        <a16:creationId xmlns:a16="http://schemas.microsoft.com/office/drawing/2014/main" id="{CF35D104-C6BC-65EF-2620-5B83DDB0BBBB}"/>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299">
                    <a:extLst>
                      <a:ext uri="{FF2B5EF4-FFF2-40B4-BE49-F238E27FC236}">
                        <a16:creationId xmlns:a16="http://schemas.microsoft.com/office/drawing/2014/main" id="{6D6EB63E-08AF-1B28-3699-60811661923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300">
                    <a:extLst>
                      <a:ext uri="{FF2B5EF4-FFF2-40B4-BE49-F238E27FC236}">
                        <a16:creationId xmlns:a16="http://schemas.microsoft.com/office/drawing/2014/main" id="{A08C585F-7DF0-7652-659C-897DEC0E8785}"/>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301">
                    <a:extLst>
                      <a:ext uri="{FF2B5EF4-FFF2-40B4-BE49-F238E27FC236}">
                        <a16:creationId xmlns:a16="http://schemas.microsoft.com/office/drawing/2014/main" id="{4517BA1D-5F08-A472-F29F-17D6F0B8EE58}"/>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302">
                    <a:extLst>
                      <a:ext uri="{FF2B5EF4-FFF2-40B4-BE49-F238E27FC236}">
                        <a16:creationId xmlns:a16="http://schemas.microsoft.com/office/drawing/2014/main" id="{95E5EB39-68E6-5453-78AD-D1AC20D95F27}"/>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303">
                    <a:extLst>
                      <a:ext uri="{FF2B5EF4-FFF2-40B4-BE49-F238E27FC236}">
                        <a16:creationId xmlns:a16="http://schemas.microsoft.com/office/drawing/2014/main" id="{50DC6A9E-2607-7EAD-2AEE-104A530C8527}"/>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175" name="Picture 304">
                    <a:extLst>
                      <a:ext uri="{FF2B5EF4-FFF2-40B4-BE49-F238E27FC236}">
                        <a16:creationId xmlns:a16="http://schemas.microsoft.com/office/drawing/2014/main" id="{3BB1FC79-AC7F-9FCB-F2B6-BEB999093D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6" name="Freeform 305">
                    <a:extLst>
                      <a:ext uri="{FF2B5EF4-FFF2-40B4-BE49-F238E27FC236}">
                        <a16:creationId xmlns:a16="http://schemas.microsoft.com/office/drawing/2014/main" id="{39AC79EA-6C28-0C16-2CA1-4B28DAB7664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306">
                    <a:extLst>
                      <a:ext uri="{FF2B5EF4-FFF2-40B4-BE49-F238E27FC236}">
                        <a16:creationId xmlns:a16="http://schemas.microsoft.com/office/drawing/2014/main" id="{C5E3E159-310F-B881-01C1-8F87DAB1DEA9}"/>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308">
                    <a:extLst>
                      <a:ext uri="{FF2B5EF4-FFF2-40B4-BE49-F238E27FC236}">
                        <a16:creationId xmlns:a16="http://schemas.microsoft.com/office/drawing/2014/main" id="{9A398A4F-5D32-903E-CB06-392943D5EB20}"/>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309">
                    <a:extLst>
                      <a:ext uri="{FF2B5EF4-FFF2-40B4-BE49-F238E27FC236}">
                        <a16:creationId xmlns:a16="http://schemas.microsoft.com/office/drawing/2014/main" id="{A0E45A74-71BB-A9AB-6558-C82A5C615FA7}"/>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310">
                    <a:extLst>
                      <a:ext uri="{FF2B5EF4-FFF2-40B4-BE49-F238E27FC236}">
                        <a16:creationId xmlns:a16="http://schemas.microsoft.com/office/drawing/2014/main" id="{B4024319-D931-DBC7-5981-7007F27AA2DD}"/>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311">
                    <a:extLst>
                      <a:ext uri="{FF2B5EF4-FFF2-40B4-BE49-F238E27FC236}">
                        <a16:creationId xmlns:a16="http://schemas.microsoft.com/office/drawing/2014/main" id="{4309FCA9-D6F9-E9DB-D8B9-4603D7919368}"/>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312">
                    <a:extLst>
                      <a:ext uri="{FF2B5EF4-FFF2-40B4-BE49-F238E27FC236}">
                        <a16:creationId xmlns:a16="http://schemas.microsoft.com/office/drawing/2014/main" id="{36BFF3C3-5D9D-7B42-C9DA-D31A58CE1245}"/>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313">
                    <a:extLst>
                      <a:ext uri="{FF2B5EF4-FFF2-40B4-BE49-F238E27FC236}">
                        <a16:creationId xmlns:a16="http://schemas.microsoft.com/office/drawing/2014/main" id="{763B2C5B-AB0C-8C52-47BD-9D40D6063D35}"/>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314">
                    <a:extLst>
                      <a:ext uri="{FF2B5EF4-FFF2-40B4-BE49-F238E27FC236}">
                        <a16:creationId xmlns:a16="http://schemas.microsoft.com/office/drawing/2014/main" id="{0E81060A-09E8-84F6-A6F8-51C67D18655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315">
                    <a:extLst>
                      <a:ext uri="{FF2B5EF4-FFF2-40B4-BE49-F238E27FC236}">
                        <a16:creationId xmlns:a16="http://schemas.microsoft.com/office/drawing/2014/main" id="{5063B54A-FE58-7A8A-E6F1-F023E5492063}"/>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316">
                    <a:extLst>
                      <a:ext uri="{FF2B5EF4-FFF2-40B4-BE49-F238E27FC236}">
                        <a16:creationId xmlns:a16="http://schemas.microsoft.com/office/drawing/2014/main" id="{B224D0A3-58BE-86EF-A5C0-6B30B3C2D8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317">
                    <a:extLst>
                      <a:ext uri="{FF2B5EF4-FFF2-40B4-BE49-F238E27FC236}">
                        <a16:creationId xmlns:a16="http://schemas.microsoft.com/office/drawing/2014/main" id="{0EAA6F67-CB0F-6B74-B2DC-02F696C0FE01}"/>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318">
                    <a:extLst>
                      <a:ext uri="{FF2B5EF4-FFF2-40B4-BE49-F238E27FC236}">
                        <a16:creationId xmlns:a16="http://schemas.microsoft.com/office/drawing/2014/main" id="{E88F48E4-9217-FA15-F0C1-64C7ED97478E}"/>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319">
                    <a:extLst>
                      <a:ext uri="{FF2B5EF4-FFF2-40B4-BE49-F238E27FC236}">
                        <a16:creationId xmlns:a16="http://schemas.microsoft.com/office/drawing/2014/main" id="{6E6329A4-F2ED-5D9B-040E-21C18823418D}"/>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320">
                    <a:extLst>
                      <a:ext uri="{FF2B5EF4-FFF2-40B4-BE49-F238E27FC236}">
                        <a16:creationId xmlns:a16="http://schemas.microsoft.com/office/drawing/2014/main" id="{D23B504F-E4F2-7019-4224-101A83D971C5}"/>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321">
                    <a:extLst>
                      <a:ext uri="{FF2B5EF4-FFF2-40B4-BE49-F238E27FC236}">
                        <a16:creationId xmlns:a16="http://schemas.microsoft.com/office/drawing/2014/main" id="{3B2FE98B-D9D7-C7EF-2C91-3906A6436238}"/>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322">
                    <a:extLst>
                      <a:ext uri="{FF2B5EF4-FFF2-40B4-BE49-F238E27FC236}">
                        <a16:creationId xmlns:a16="http://schemas.microsoft.com/office/drawing/2014/main" id="{D8B2CF8C-75E9-F462-B5DC-74FCAF0A0056}"/>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323">
                    <a:extLst>
                      <a:ext uri="{FF2B5EF4-FFF2-40B4-BE49-F238E27FC236}">
                        <a16:creationId xmlns:a16="http://schemas.microsoft.com/office/drawing/2014/main" id="{C9C9B001-024F-F149-E0CE-967F91DD74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324">
                    <a:extLst>
                      <a:ext uri="{FF2B5EF4-FFF2-40B4-BE49-F238E27FC236}">
                        <a16:creationId xmlns:a16="http://schemas.microsoft.com/office/drawing/2014/main" id="{84A06D28-57E0-974C-5B8A-0D1DBAB32583}"/>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325">
                    <a:extLst>
                      <a:ext uri="{FF2B5EF4-FFF2-40B4-BE49-F238E27FC236}">
                        <a16:creationId xmlns:a16="http://schemas.microsoft.com/office/drawing/2014/main" id="{83FE0BEC-5244-C2EF-39B6-72E750784567}"/>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326">
                    <a:extLst>
                      <a:ext uri="{FF2B5EF4-FFF2-40B4-BE49-F238E27FC236}">
                        <a16:creationId xmlns:a16="http://schemas.microsoft.com/office/drawing/2014/main" id="{4CFC030A-5A36-28D3-73A4-B6D13E8851A9}"/>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327">
                    <a:extLst>
                      <a:ext uri="{FF2B5EF4-FFF2-40B4-BE49-F238E27FC236}">
                        <a16:creationId xmlns:a16="http://schemas.microsoft.com/office/drawing/2014/main" id="{6851943D-3DBF-C862-1959-F8CCD7492302}"/>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Oval 328">
                    <a:extLst>
                      <a:ext uri="{FF2B5EF4-FFF2-40B4-BE49-F238E27FC236}">
                        <a16:creationId xmlns:a16="http://schemas.microsoft.com/office/drawing/2014/main" id="{9256FDED-9378-5AF3-98C3-A0454D244152}"/>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Oval 329">
                    <a:extLst>
                      <a:ext uri="{FF2B5EF4-FFF2-40B4-BE49-F238E27FC236}">
                        <a16:creationId xmlns:a16="http://schemas.microsoft.com/office/drawing/2014/main" id="{378C2B92-55CE-D434-6A45-9E7D8EB9F775}"/>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330">
                    <a:extLst>
                      <a:ext uri="{FF2B5EF4-FFF2-40B4-BE49-F238E27FC236}">
                        <a16:creationId xmlns:a16="http://schemas.microsoft.com/office/drawing/2014/main" id="{69D23F55-A803-DB8E-1B7F-A610939252C0}"/>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331">
                    <a:extLst>
                      <a:ext uri="{FF2B5EF4-FFF2-40B4-BE49-F238E27FC236}">
                        <a16:creationId xmlns:a16="http://schemas.microsoft.com/office/drawing/2014/main" id="{93CD8F2E-2004-6033-DB89-FDBAABB65937}"/>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332">
                    <a:extLst>
                      <a:ext uri="{FF2B5EF4-FFF2-40B4-BE49-F238E27FC236}">
                        <a16:creationId xmlns:a16="http://schemas.microsoft.com/office/drawing/2014/main" id="{0817E914-DDE7-505F-02DC-444FDAD99C72}"/>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333">
                    <a:extLst>
                      <a:ext uri="{FF2B5EF4-FFF2-40B4-BE49-F238E27FC236}">
                        <a16:creationId xmlns:a16="http://schemas.microsoft.com/office/drawing/2014/main" id="{35D1A956-E211-ED37-6899-DEA8FF9661D4}"/>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334">
                    <a:extLst>
                      <a:ext uri="{FF2B5EF4-FFF2-40B4-BE49-F238E27FC236}">
                        <a16:creationId xmlns:a16="http://schemas.microsoft.com/office/drawing/2014/main" id="{309A5B6D-B522-5D49-EA8D-F47A0F6F5FE4}"/>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Freeform 336">
                  <a:extLst>
                    <a:ext uri="{FF2B5EF4-FFF2-40B4-BE49-F238E27FC236}">
                      <a16:creationId xmlns:a16="http://schemas.microsoft.com/office/drawing/2014/main" id="{79610863-F5C7-6D8A-490C-3E06B454D5EB}"/>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 name="Freeform 337">
                  <a:extLst>
                    <a:ext uri="{FF2B5EF4-FFF2-40B4-BE49-F238E27FC236}">
                      <a16:creationId xmlns:a16="http://schemas.microsoft.com/office/drawing/2014/main" id="{834FC834-C1F9-7712-E2F2-E02571363BC9}"/>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338">
                  <a:extLst>
                    <a:ext uri="{FF2B5EF4-FFF2-40B4-BE49-F238E27FC236}">
                      <a16:creationId xmlns:a16="http://schemas.microsoft.com/office/drawing/2014/main" id="{FE02CEB0-24C9-C8F6-A11D-A1EB3FC2B2E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339">
                  <a:extLst>
                    <a:ext uri="{FF2B5EF4-FFF2-40B4-BE49-F238E27FC236}">
                      <a16:creationId xmlns:a16="http://schemas.microsoft.com/office/drawing/2014/main" id="{D33FF672-3407-F930-1258-F4DEF0B68428}"/>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340">
                  <a:extLst>
                    <a:ext uri="{FF2B5EF4-FFF2-40B4-BE49-F238E27FC236}">
                      <a16:creationId xmlns:a16="http://schemas.microsoft.com/office/drawing/2014/main" id="{114CC45A-9FD6-B571-B037-BC90145ACF3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pic>
        <p:nvPicPr>
          <p:cNvPr id="1211" name="Picture 1210">
            <a:extLst>
              <a:ext uri="{FF2B5EF4-FFF2-40B4-BE49-F238E27FC236}">
                <a16:creationId xmlns:a16="http://schemas.microsoft.com/office/drawing/2014/main" id="{345B3F68-1717-8672-7E5F-DE3608895A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9840" y="1574016"/>
            <a:ext cx="7336110" cy="4376842"/>
          </a:xfrm>
          <a:prstGeom prst="rect">
            <a:avLst/>
          </a:prstGeom>
        </p:spPr>
      </p:pic>
    </p:spTree>
    <p:extLst>
      <p:ext uri="{BB962C8B-B14F-4D97-AF65-F5344CB8AC3E}">
        <p14:creationId xmlns:p14="http://schemas.microsoft.com/office/powerpoint/2010/main" val="3827954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11"/>
                                        </p:tgtEl>
                                        <p:attrNameLst>
                                          <p:attrName>style.visibility</p:attrName>
                                        </p:attrNameLst>
                                      </p:cBhvr>
                                      <p:to>
                                        <p:strVal val="visible"/>
                                      </p:to>
                                    </p:set>
                                    <p:animEffect transition="in" filter="fade">
                                      <p:cBhvr>
                                        <p:cTn id="7" dur="1000"/>
                                        <p:tgtEl>
                                          <p:spTgt spid="1211"/>
                                        </p:tgtEl>
                                      </p:cBhvr>
                                    </p:animEffect>
                                    <p:anim calcmode="lin" valueType="num">
                                      <p:cBhvr>
                                        <p:cTn id="8" dur="1000" fill="hold"/>
                                        <p:tgtEl>
                                          <p:spTgt spid="1211"/>
                                        </p:tgtEl>
                                        <p:attrNameLst>
                                          <p:attrName>ppt_x</p:attrName>
                                        </p:attrNameLst>
                                      </p:cBhvr>
                                      <p:tavLst>
                                        <p:tav tm="0">
                                          <p:val>
                                            <p:strVal val="#ppt_x"/>
                                          </p:val>
                                        </p:tav>
                                        <p:tav tm="100000">
                                          <p:val>
                                            <p:strVal val="#ppt_x"/>
                                          </p:val>
                                        </p:tav>
                                      </p:tavLst>
                                    </p:anim>
                                    <p:anim calcmode="lin" valueType="num">
                                      <p:cBhvr>
                                        <p:cTn id="9" dur="1000" fill="hold"/>
                                        <p:tgtEl>
                                          <p:spTgt spid="1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htrangso.nxbgd.vn] Bài 12_ Giữ trật tự trong trường, lớp - Khám phá_HTS">
            <a:hlinkClick r:id="" action="ppaction://media"/>
            <a:extLst>
              <a:ext uri="{FF2B5EF4-FFF2-40B4-BE49-F238E27FC236}">
                <a16:creationId xmlns:a16="http://schemas.microsoft.com/office/drawing/2014/main" id="{AF0E3D5B-F03B-207A-BE64-F58D674279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854491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2" name="Picture 1">
            <a:extLst>
              <a:ext uri="{FF2B5EF4-FFF2-40B4-BE49-F238E27FC236}">
                <a16:creationId xmlns:a16="http://schemas.microsoft.com/office/drawing/2014/main" id="{3BB701E8-67F9-CCC4-C510-36DCDCDCAD63}"/>
              </a:ext>
            </a:extLst>
          </p:cNvPr>
          <p:cNvPicPr>
            <a:picLocks noChangeAspect="1"/>
          </p:cNvPicPr>
          <p:nvPr/>
        </p:nvPicPr>
        <p:blipFill>
          <a:blip r:embed="rId4"/>
          <a:stretch>
            <a:fillRect/>
          </a:stretch>
        </p:blipFill>
        <p:spPr>
          <a:xfrm>
            <a:off x="3306051" y="1585600"/>
            <a:ext cx="6151397" cy="2810500"/>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2FC282A9-94B9-2240-2BA1-79E840E9107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934357" y="2538855"/>
            <a:ext cx="5871480" cy="4697184"/>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2DD5ABDD-7AF1-A294-A47C-F6DB4E98C65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flipH="1">
            <a:off x="7955280" y="2648496"/>
            <a:ext cx="5445760" cy="4697184"/>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57F0891F-C440-E91F-BE22-251EC799B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075" y="371475"/>
            <a:ext cx="1447800" cy="1447800"/>
          </a:xfrm>
          <a:prstGeom prst="rect">
            <a:avLst/>
          </a:prstGeom>
        </p:spPr>
      </p:pic>
    </p:spTree>
    <p:extLst>
      <p:ext uri="{BB962C8B-B14F-4D97-AF65-F5344CB8AC3E}">
        <p14:creationId xmlns:p14="http://schemas.microsoft.com/office/powerpoint/2010/main" val="1877561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10" name="Picture 14" descr="Empty classroom interior education high school Vector Image">
            <a:extLst>
              <a:ext uri="{FF2B5EF4-FFF2-40B4-BE49-F238E27FC236}">
                <a16:creationId xmlns:a16="http://schemas.microsoft.com/office/drawing/2014/main" id="{453BDF64-672F-A5D5-F87D-C81024BA8F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72" b="22006"/>
          <a:stretch/>
        </p:blipFill>
        <p:spPr bwMode="auto">
          <a:xfrm>
            <a:off x="0" y="-18488"/>
            <a:ext cx="12188952" cy="6876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toy, doll, vector graphics&#10;&#10;Description automatically generated">
            <a:extLst>
              <a:ext uri="{FF2B5EF4-FFF2-40B4-BE49-F238E27FC236}">
                <a16:creationId xmlns:a16="http://schemas.microsoft.com/office/drawing/2014/main" id="{F66F5B7B-7A91-2B85-9F5C-751BBB0854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89984" l="7632" r="93671">
                        <a14:foregroundMark x1="48092" y1="32553" x2="48092" y2="32553"/>
                        <a14:foregroundMark x1="47638" y1="32229" x2="47638" y2="32229"/>
                        <a14:foregroundMark x1="90430" y1="77827" x2="90430" y2="77827"/>
                        <a14:foregroundMark x1="77165" y1="66842" x2="77165" y2="66842"/>
                        <a14:foregroundMark x1="7632" y1="75646" x2="7632" y2="75646"/>
                        <a14:foregroundMark x1="93671" y1="80291" x2="93671" y2="80291"/>
                        <a14:foregroundMark x1="81708" y1="62641" x2="81708" y2="62641"/>
                        <a14:foregroundMark x1="18110" y1="66519" x2="18110" y2="66519"/>
                        <a14:foregroundMark x1="35433" y1="60299" x2="35433" y2="60299"/>
                        <a14:foregroundMark x1="19261" y1="67609" x2="19261" y2="67609"/>
                        <a14:backgroundMark x1="31345" y1="62803" x2="31345" y2="62803"/>
                        <a14:backgroundMark x1="31950" y1="64176" x2="31950" y2="64176"/>
                        <a14:backgroundMark x1="17989" y1="63570" x2="17989" y2="63570"/>
                        <a14:backgroundMark x1="17535" y1="63570" x2="17535" y2="63570"/>
                        <a14:backgroundMark x1="17747" y1="61228" x2="17747" y2="61228"/>
                        <a14:backgroundMark x1="29376" y1="61712" x2="29376" y2="61712"/>
                        <a14:backgroundMark x1="19261" y1="71002" x2="19261" y2="71002"/>
                        <a14:backgroundMark x1="19624" y1="70396" x2="19624" y2="70396"/>
                        <a14:backgroundMark x1="19958" y1="69911" x2="19958" y2="69911"/>
                        <a14:backgroundMark x1="18565" y1="71325" x2="18565" y2="71325"/>
                        <a14:backgroundMark x1="17989" y1="71325" x2="17989" y2="71325"/>
                      </a14:backgroundRemoval>
                    </a14:imgEffect>
                  </a14:imgLayer>
                </a14:imgProps>
              </a:ext>
              <a:ext uri="{28A0092B-C50C-407E-A947-70E740481C1C}">
                <a14:useLocalDpi xmlns:a14="http://schemas.microsoft.com/office/drawing/2010/main" val="0"/>
              </a:ext>
            </a:extLst>
          </a:blip>
          <a:srcRect l="913" t="14837" r="-913" b="18201"/>
          <a:stretch/>
        </p:blipFill>
        <p:spPr>
          <a:xfrm>
            <a:off x="1055803" y="1703360"/>
            <a:ext cx="10264784" cy="5154640"/>
          </a:xfrm>
          <a:prstGeom prst="rect">
            <a:avLst/>
          </a:prstGeom>
        </p:spPr>
      </p:pic>
      <p:sp>
        <p:nvSpPr>
          <p:cNvPr id="2" name="Rectangle: Rounded Corners 1">
            <a:extLst>
              <a:ext uri="{FF2B5EF4-FFF2-40B4-BE49-F238E27FC236}">
                <a16:creationId xmlns:a16="http://schemas.microsoft.com/office/drawing/2014/main" id="{8F67DECF-79D7-28AA-C2C7-562145B8967D}"/>
              </a:ext>
            </a:extLst>
          </p:cNvPr>
          <p:cNvSpPr/>
          <p:nvPr/>
        </p:nvSpPr>
        <p:spPr>
          <a:xfrm>
            <a:off x="6983975" y="676275"/>
            <a:ext cx="4770795" cy="1762125"/>
          </a:xfrm>
          <a:custGeom>
            <a:avLst/>
            <a:gdLst>
              <a:gd name="connsiteX0" fmla="*/ 0 w 4770795"/>
              <a:gd name="connsiteY0" fmla="*/ 293693 h 1762125"/>
              <a:gd name="connsiteX1" fmla="*/ 293693 w 4770795"/>
              <a:gd name="connsiteY1" fmla="*/ 0 h 1762125"/>
              <a:gd name="connsiteX2" fmla="*/ 1032762 w 4770795"/>
              <a:gd name="connsiteY2" fmla="*/ 0 h 1762125"/>
              <a:gd name="connsiteX3" fmla="*/ 1813665 w 4770795"/>
              <a:gd name="connsiteY3" fmla="*/ 0 h 1762125"/>
              <a:gd name="connsiteX4" fmla="*/ 2385397 w 4770795"/>
              <a:gd name="connsiteY4" fmla="*/ 0 h 1762125"/>
              <a:gd name="connsiteX5" fmla="*/ 3166301 w 4770795"/>
              <a:gd name="connsiteY5" fmla="*/ 0 h 1762125"/>
              <a:gd name="connsiteX6" fmla="*/ 3863535 w 4770795"/>
              <a:gd name="connsiteY6" fmla="*/ 0 h 1762125"/>
              <a:gd name="connsiteX7" fmla="*/ 4477102 w 4770795"/>
              <a:gd name="connsiteY7" fmla="*/ 0 h 1762125"/>
              <a:gd name="connsiteX8" fmla="*/ 4770795 w 4770795"/>
              <a:gd name="connsiteY8" fmla="*/ 293693 h 1762125"/>
              <a:gd name="connsiteX9" fmla="*/ 4770795 w 4770795"/>
              <a:gd name="connsiteY9" fmla="*/ 881063 h 1762125"/>
              <a:gd name="connsiteX10" fmla="*/ 4770795 w 4770795"/>
              <a:gd name="connsiteY10" fmla="*/ 1468432 h 1762125"/>
              <a:gd name="connsiteX11" fmla="*/ 4477102 w 4770795"/>
              <a:gd name="connsiteY11" fmla="*/ 1762125 h 1762125"/>
              <a:gd name="connsiteX12" fmla="*/ 3905369 w 4770795"/>
              <a:gd name="connsiteY12" fmla="*/ 1762125 h 1762125"/>
              <a:gd name="connsiteX13" fmla="*/ 3291803 w 4770795"/>
              <a:gd name="connsiteY13" fmla="*/ 1762125 h 1762125"/>
              <a:gd name="connsiteX14" fmla="*/ 2720070 w 4770795"/>
              <a:gd name="connsiteY14" fmla="*/ 1762125 h 1762125"/>
              <a:gd name="connsiteX15" fmla="*/ 2148338 w 4770795"/>
              <a:gd name="connsiteY15" fmla="*/ 1762125 h 1762125"/>
              <a:gd name="connsiteX16" fmla="*/ 1534771 w 4770795"/>
              <a:gd name="connsiteY16" fmla="*/ 1762125 h 1762125"/>
              <a:gd name="connsiteX17" fmla="*/ 963038 w 4770795"/>
              <a:gd name="connsiteY17" fmla="*/ 1762125 h 1762125"/>
              <a:gd name="connsiteX18" fmla="*/ 293693 w 4770795"/>
              <a:gd name="connsiteY18" fmla="*/ 1762125 h 1762125"/>
              <a:gd name="connsiteX19" fmla="*/ 0 w 4770795"/>
              <a:gd name="connsiteY19" fmla="*/ 1468432 h 1762125"/>
              <a:gd name="connsiteX20" fmla="*/ 0 w 4770795"/>
              <a:gd name="connsiteY20" fmla="*/ 916305 h 1762125"/>
              <a:gd name="connsiteX21" fmla="*/ 0 w 4770795"/>
              <a:gd name="connsiteY21" fmla="*/ 293693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0795" h="1762125" fill="none" extrusionOk="0">
                <a:moveTo>
                  <a:pt x="0" y="293693"/>
                </a:moveTo>
                <a:cubicBezTo>
                  <a:pt x="3078" y="128568"/>
                  <a:pt x="120263" y="31740"/>
                  <a:pt x="293693" y="0"/>
                </a:cubicBezTo>
                <a:cubicBezTo>
                  <a:pt x="499946" y="24156"/>
                  <a:pt x="720882" y="-24381"/>
                  <a:pt x="1032762" y="0"/>
                </a:cubicBezTo>
                <a:cubicBezTo>
                  <a:pt x="1344642" y="24381"/>
                  <a:pt x="1567996" y="-30214"/>
                  <a:pt x="1813665" y="0"/>
                </a:cubicBezTo>
                <a:cubicBezTo>
                  <a:pt x="2059334" y="30214"/>
                  <a:pt x="2126518" y="-14799"/>
                  <a:pt x="2385397" y="0"/>
                </a:cubicBezTo>
                <a:cubicBezTo>
                  <a:pt x="2644276" y="14799"/>
                  <a:pt x="2914854" y="29456"/>
                  <a:pt x="3166301" y="0"/>
                </a:cubicBezTo>
                <a:cubicBezTo>
                  <a:pt x="3417748" y="-29456"/>
                  <a:pt x="3571664" y="17356"/>
                  <a:pt x="3863535" y="0"/>
                </a:cubicBezTo>
                <a:cubicBezTo>
                  <a:pt x="4155406" y="-17356"/>
                  <a:pt x="4304211" y="19003"/>
                  <a:pt x="4477102" y="0"/>
                </a:cubicBezTo>
                <a:cubicBezTo>
                  <a:pt x="4633184" y="15033"/>
                  <a:pt x="4794356" y="125847"/>
                  <a:pt x="4770795" y="293693"/>
                </a:cubicBezTo>
                <a:cubicBezTo>
                  <a:pt x="4759372" y="510074"/>
                  <a:pt x="4762530" y="648463"/>
                  <a:pt x="4770795" y="881063"/>
                </a:cubicBezTo>
                <a:cubicBezTo>
                  <a:pt x="4779061" y="1113663"/>
                  <a:pt x="4756436" y="1302560"/>
                  <a:pt x="4770795" y="1468432"/>
                </a:cubicBezTo>
                <a:cubicBezTo>
                  <a:pt x="4760693" y="1646962"/>
                  <a:pt x="4648061" y="1775995"/>
                  <a:pt x="4477102" y="1762125"/>
                </a:cubicBezTo>
                <a:cubicBezTo>
                  <a:pt x="4340168" y="1781010"/>
                  <a:pt x="4057424" y="1752410"/>
                  <a:pt x="3905369" y="1762125"/>
                </a:cubicBezTo>
                <a:cubicBezTo>
                  <a:pt x="3753314" y="1771840"/>
                  <a:pt x="3523783" y="1764584"/>
                  <a:pt x="3291803" y="1762125"/>
                </a:cubicBezTo>
                <a:cubicBezTo>
                  <a:pt x="3059823" y="1759666"/>
                  <a:pt x="2880958" y="1755112"/>
                  <a:pt x="2720070" y="1762125"/>
                </a:cubicBezTo>
                <a:cubicBezTo>
                  <a:pt x="2559182" y="1769138"/>
                  <a:pt x="2352544" y="1735588"/>
                  <a:pt x="2148338" y="1762125"/>
                </a:cubicBezTo>
                <a:cubicBezTo>
                  <a:pt x="1944132" y="1788662"/>
                  <a:pt x="1834973" y="1791980"/>
                  <a:pt x="1534771" y="1762125"/>
                </a:cubicBezTo>
                <a:cubicBezTo>
                  <a:pt x="1234569" y="1732270"/>
                  <a:pt x="1243696" y="1771542"/>
                  <a:pt x="963038" y="1762125"/>
                </a:cubicBezTo>
                <a:cubicBezTo>
                  <a:pt x="682380" y="1752708"/>
                  <a:pt x="477943" y="1741702"/>
                  <a:pt x="293693" y="1762125"/>
                </a:cubicBezTo>
                <a:cubicBezTo>
                  <a:pt x="136733" y="1749002"/>
                  <a:pt x="25616" y="1621897"/>
                  <a:pt x="0" y="1468432"/>
                </a:cubicBezTo>
                <a:cubicBezTo>
                  <a:pt x="-5474" y="1257143"/>
                  <a:pt x="-27129" y="1041036"/>
                  <a:pt x="0" y="916305"/>
                </a:cubicBezTo>
                <a:cubicBezTo>
                  <a:pt x="27129" y="791574"/>
                  <a:pt x="-18648" y="529077"/>
                  <a:pt x="0" y="293693"/>
                </a:cubicBezTo>
                <a:close/>
              </a:path>
              <a:path w="4770795" h="1762125" stroke="0" extrusionOk="0">
                <a:moveTo>
                  <a:pt x="0" y="293693"/>
                </a:moveTo>
                <a:cubicBezTo>
                  <a:pt x="-20406" y="133453"/>
                  <a:pt x="108154" y="7601"/>
                  <a:pt x="293693" y="0"/>
                </a:cubicBezTo>
                <a:cubicBezTo>
                  <a:pt x="609631" y="-11159"/>
                  <a:pt x="716412" y="2791"/>
                  <a:pt x="990928" y="0"/>
                </a:cubicBezTo>
                <a:cubicBezTo>
                  <a:pt x="1265445" y="-2791"/>
                  <a:pt x="1311907" y="1927"/>
                  <a:pt x="1562660" y="0"/>
                </a:cubicBezTo>
                <a:cubicBezTo>
                  <a:pt x="1813413" y="-1927"/>
                  <a:pt x="2006978" y="15412"/>
                  <a:pt x="2176227" y="0"/>
                </a:cubicBezTo>
                <a:cubicBezTo>
                  <a:pt x="2345476" y="-15412"/>
                  <a:pt x="2520045" y="29922"/>
                  <a:pt x="2831628" y="0"/>
                </a:cubicBezTo>
                <a:cubicBezTo>
                  <a:pt x="3143211" y="-29922"/>
                  <a:pt x="3285719" y="9652"/>
                  <a:pt x="3528863" y="0"/>
                </a:cubicBezTo>
                <a:cubicBezTo>
                  <a:pt x="3772008" y="-9652"/>
                  <a:pt x="4237796" y="19386"/>
                  <a:pt x="4477102" y="0"/>
                </a:cubicBezTo>
                <a:cubicBezTo>
                  <a:pt x="4614313" y="-25162"/>
                  <a:pt x="4742408" y="110446"/>
                  <a:pt x="4770795" y="293693"/>
                </a:cubicBezTo>
                <a:cubicBezTo>
                  <a:pt x="4765988" y="483268"/>
                  <a:pt x="4789147" y="600607"/>
                  <a:pt x="4770795" y="869315"/>
                </a:cubicBezTo>
                <a:cubicBezTo>
                  <a:pt x="4752443" y="1138023"/>
                  <a:pt x="4792558" y="1292964"/>
                  <a:pt x="4770795" y="1468432"/>
                </a:cubicBezTo>
                <a:cubicBezTo>
                  <a:pt x="4775044" y="1627746"/>
                  <a:pt x="4614121" y="1780042"/>
                  <a:pt x="4477102" y="1762125"/>
                </a:cubicBezTo>
                <a:cubicBezTo>
                  <a:pt x="4334428" y="1749630"/>
                  <a:pt x="4070505" y="1756444"/>
                  <a:pt x="3905369" y="1762125"/>
                </a:cubicBezTo>
                <a:cubicBezTo>
                  <a:pt x="3740233" y="1767806"/>
                  <a:pt x="3470363" y="1768736"/>
                  <a:pt x="3291803" y="1762125"/>
                </a:cubicBezTo>
                <a:cubicBezTo>
                  <a:pt x="3113243" y="1755514"/>
                  <a:pt x="2854681" y="1730394"/>
                  <a:pt x="2594568" y="1762125"/>
                </a:cubicBezTo>
                <a:cubicBezTo>
                  <a:pt x="2334455" y="1793856"/>
                  <a:pt x="2077314" y="1796926"/>
                  <a:pt x="1855499" y="1762125"/>
                </a:cubicBezTo>
                <a:cubicBezTo>
                  <a:pt x="1633684" y="1727324"/>
                  <a:pt x="1436091" y="1772805"/>
                  <a:pt x="1241932" y="1762125"/>
                </a:cubicBezTo>
                <a:cubicBezTo>
                  <a:pt x="1047773" y="1751445"/>
                  <a:pt x="682687" y="1763443"/>
                  <a:pt x="293693" y="1762125"/>
                </a:cubicBezTo>
                <a:cubicBezTo>
                  <a:pt x="164909" y="1760871"/>
                  <a:pt x="-1349" y="1625510"/>
                  <a:pt x="0" y="1468432"/>
                </a:cubicBezTo>
                <a:cubicBezTo>
                  <a:pt x="19736" y="1223905"/>
                  <a:pt x="-5390" y="1047917"/>
                  <a:pt x="0" y="869315"/>
                </a:cubicBezTo>
                <a:cubicBezTo>
                  <a:pt x="5390" y="690713"/>
                  <a:pt x="-5157" y="502876"/>
                  <a:pt x="0" y="293693"/>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14" name="TextBox 13">
            <a:extLst>
              <a:ext uri="{FF2B5EF4-FFF2-40B4-BE49-F238E27FC236}">
                <a16:creationId xmlns:a16="http://schemas.microsoft.com/office/drawing/2014/main" id="{00E77797-60B5-6FF6-AB9E-DB9C1488ED0E}"/>
              </a:ext>
            </a:extLst>
          </p:cNvPr>
          <p:cNvSpPr txBox="1"/>
          <p:nvPr/>
        </p:nvSpPr>
        <p:spPr>
          <a:xfrm>
            <a:off x="6983976" y="740701"/>
            <a:ext cx="4669493" cy="1569660"/>
          </a:xfrm>
          <a:prstGeom prst="rect">
            <a:avLst/>
          </a:prstGeom>
          <a:noFill/>
        </p:spPr>
        <p:txBody>
          <a:bodyPr wrap="square">
            <a:spAutoFit/>
          </a:bodyPr>
          <a:lstStyle/>
          <a:p>
            <a:pPr algn="ctr" defTabSz="914377">
              <a:defRPr/>
            </a:pPr>
            <a:r>
              <a:rPr lang="en-US" sz="4800" b="1" dirty="0" err="1">
                <a:solidFill>
                  <a:srgbClr val="00B050"/>
                </a:solidFill>
                <a:latin typeface="Calibri" panose="020F0502020204030204" pitchFamily="34" charset="0"/>
                <a:cs typeface="Calibri" panose="020F0502020204030204" pitchFamily="34" charset="0"/>
              </a:rPr>
              <a:t>Các</a:t>
            </a:r>
            <a:r>
              <a:rPr lang="en-US" sz="4800" b="1" dirty="0">
                <a:solidFill>
                  <a:srgbClr val="00B050"/>
                </a:solidFill>
                <a:latin typeface="Calibri" panose="020F0502020204030204" pitchFamily="34" charset="0"/>
                <a:cs typeface="Calibri" panose="020F0502020204030204" pitchFamily="34" charset="0"/>
              </a:rPr>
              <a:t> </a:t>
            </a:r>
            <a:r>
              <a:rPr lang="en-US" sz="4800" b="1" dirty="0" err="1">
                <a:solidFill>
                  <a:srgbClr val="00B050"/>
                </a:solidFill>
                <a:latin typeface="Calibri" panose="020F0502020204030204" pitchFamily="34" charset="0"/>
                <a:cs typeface="Calibri" panose="020F0502020204030204" pitchFamily="34" charset="0"/>
              </a:rPr>
              <a:t>nhóm</a:t>
            </a:r>
            <a:r>
              <a:rPr lang="en-US" sz="4800" b="1" dirty="0">
                <a:solidFill>
                  <a:srgbClr val="00B050"/>
                </a:solidFill>
                <a:latin typeface="Calibri" panose="020F0502020204030204" pitchFamily="34" charset="0"/>
                <a:cs typeface="Calibri" panose="020F0502020204030204" pitchFamily="34" charset="0"/>
              </a:rPr>
              <a:t> chia </a:t>
            </a:r>
            <a:r>
              <a:rPr lang="en-US" sz="4800" b="1" dirty="0" err="1">
                <a:solidFill>
                  <a:srgbClr val="00B050"/>
                </a:solidFill>
                <a:latin typeface="Calibri" panose="020F0502020204030204" pitchFamily="34" charset="0"/>
                <a:cs typeface="Calibri" panose="020F0502020204030204" pitchFamily="34" charset="0"/>
              </a:rPr>
              <a:t>sẻ</a:t>
            </a:r>
            <a:r>
              <a:rPr lang="en-US" sz="4800" b="1" dirty="0">
                <a:solidFill>
                  <a:srgbClr val="00B050"/>
                </a:solidFill>
                <a:latin typeface="Calibri" panose="020F0502020204030204" pitchFamily="34" charset="0"/>
                <a:cs typeface="Calibri" panose="020F0502020204030204" pitchFamily="34" charset="0"/>
              </a:rPr>
              <a:t> </a:t>
            </a:r>
            <a:r>
              <a:rPr lang="en-US" sz="4800" b="1" dirty="0" err="1">
                <a:solidFill>
                  <a:srgbClr val="00B050"/>
                </a:solidFill>
                <a:latin typeface="Calibri" panose="020F0502020204030204" pitchFamily="34" charset="0"/>
                <a:cs typeface="Calibri" panose="020F0502020204030204" pitchFamily="34" charset="0"/>
              </a:rPr>
              <a:t>kết</a:t>
            </a:r>
            <a:r>
              <a:rPr lang="en-US" sz="4800" b="1" dirty="0">
                <a:solidFill>
                  <a:srgbClr val="00B050"/>
                </a:solidFill>
                <a:latin typeface="Calibri" panose="020F0502020204030204" pitchFamily="34" charset="0"/>
                <a:cs typeface="Calibri" panose="020F0502020204030204" pitchFamily="34" charset="0"/>
              </a:rPr>
              <a:t> </a:t>
            </a:r>
            <a:r>
              <a:rPr lang="en-US" sz="4800" b="1" dirty="0" err="1">
                <a:solidFill>
                  <a:srgbClr val="00B050"/>
                </a:solidFill>
                <a:latin typeface="Calibri" panose="020F0502020204030204" pitchFamily="34" charset="0"/>
                <a:cs typeface="Calibri" panose="020F0502020204030204" pitchFamily="34" charset="0"/>
              </a:rPr>
              <a:t>quả</a:t>
            </a:r>
            <a:r>
              <a:rPr lang="en-US" sz="4800" b="1" dirty="0">
                <a:solidFill>
                  <a:srgbClr val="00B050"/>
                </a:solidFill>
                <a:latin typeface="Calibri" panose="020F0502020204030204" pitchFamily="34" charset="0"/>
                <a:cs typeface="Calibri" panose="020F0502020204030204" pitchFamily="34" charset="0"/>
              </a:rPr>
              <a:t> </a:t>
            </a:r>
            <a:r>
              <a:rPr lang="en-US" sz="4800" b="1" dirty="0" err="1">
                <a:solidFill>
                  <a:srgbClr val="00B050"/>
                </a:solidFill>
                <a:latin typeface="Calibri" panose="020F0502020204030204" pitchFamily="34" charset="0"/>
                <a:cs typeface="Calibri" panose="020F0502020204030204" pitchFamily="34" charset="0"/>
              </a:rPr>
              <a:t>thảo</a:t>
            </a:r>
            <a:r>
              <a:rPr lang="en-US" sz="4800" b="1" dirty="0">
                <a:solidFill>
                  <a:srgbClr val="00B050"/>
                </a:solidFill>
                <a:latin typeface="Calibri" panose="020F0502020204030204" pitchFamily="34" charset="0"/>
                <a:cs typeface="Calibri" panose="020F0502020204030204" pitchFamily="34" charset="0"/>
              </a:rPr>
              <a:t> </a:t>
            </a:r>
            <a:r>
              <a:rPr lang="en-US" sz="4800" b="1" dirty="0" err="1">
                <a:solidFill>
                  <a:srgbClr val="00B050"/>
                </a:solidFill>
                <a:latin typeface="Calibri" panose="020F0502020204030204" pitchFamily="34" charset="0"/>
                <a:cs typeface="Calibri" panose="020F0502020204030204" pitchFamily="34" charset="0"/>
              </a:rPr>
              <a:t>luận</a:t>
            </a:r>
            <a:endParaRPr lang="vi-VN" sz="48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15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211" name="Picture 1210">
            <a:extLst>
              <a:ext uri="{FF2B5EF4-FFF2-40B4-BE49-F238E27FC236}">
                <a16:creationId xmlns:a16="http://schemas.microsoft.com/office/drawing/2014/main" id="{345B3F68-1717-8672-7E5F-DE3608895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964541"/>
            <a:ext cx="5583755" cy="3331359"/>
          </a:xfrm>
          <a:prstGeom prst="rect">
            <a:avLst/>
          </a:prstGeom>
        </p:spPr>
      </p:pic>
      <p:grpSp>
        <p:nvGrpSpPr>
          <p:cNvPr id="3" name="Group 2">
            <a:extLst>
              <a:ext uri="{FF2B5EF4-FFF2-40B4-BE49-F238E27FC236}">
                <a16:creationId xmlns:a16="http://schemas.microsoft.com/office/drawing/2014/main" id="{5F7BE1E1-41A2-A3F4-6327-1A6383478F28}"/>
              </a:ext>
            </a:extLst>
          </p:cNvPr>
          <p:cNvGrpSpPr/>
          <p:nvPr/>
        </p:nvGrpSpPr>
        <p:grpSpPr>
          <a:xfrm>
            <a:off x="5562600" y="1926931"/>
            <a:ext cx="6033719" cy="3540419"/>
            <a:chOff x="6983975" y="850605"/>
            <a:chExt cx="4774269" cy="4362126"/>
          </a:xfrm>
        </p:grpSpPr>
        <p:sp>
          <p:nvSpPr>
            <p:cNvPr id="5" name="Rectangle: Rounded Corners 4">
              <a:extLst>
                <a:ext uri="{FF2B5EF4-FFF2-40B4-BE49-F238E27FC236}">
                  <a16:creationId xmlns:a16="http://schemas.microsoft.com/office/drawing/2014/main" id="{B5B8C97B-6DF7-6801-A397-FC8A772EA74E}"/>
                </a:ext>
              </a:extLst>
            </p:cNvPr>
            <p:cNvSpPr/>
            <p:nvPr/>
          </p:nvSpPr>
          <p:spPr>
            <a:xfrm>
              <a:off x="6983975" y="850605"/>
              <a:ext cx="4770795" cy="4362126"/>
            </a:xfrm>
            <a:custGeom>
              <a:avLst/>
              <a:gdLst>
                <a:gd name="connsiteX0" fmla="*/ 0 w 4770795"/>
                <a:gd name="connsiteY0" fmla="*/ 727036 h 4362126"/>
                <a:gd name="connsiteX1" fmla="*/ 727036 w 4770795"/>
                <a:gd name="connsiteY1" fmla="*/ 0 h 4362126"/>
                <a:gd name="connsiteX2" fmla="*/ 1456715 w 4770795"/>
                <a:gd name="connsiteY2" fmla="*/ 0 h 4362126"/>
                <a:gd name="connsiteX3" fmla="*/ 2120060 w 4770795"/>
                <a:gd name="connsiteY3" fmla="*/ 0 h 4362126"/>
                <a:gd name="connsiteX4" fmla="*/ 2717070 w 4770795"/>
                <a:gd name="connsiteY4" fmla="*/ 0 h 4362126"/>
                <a:gd name="connsiteX5" fmla="*/ 3280913 w 4770795"/>
                <a:gd name="connsiteY5" fmla="*/ 0 h 4362126"/>
                <a:gd name="connsiteX6" fmla="*/ 4043759 w 4770795"/>
                <a:gd name="connsiteY6" fmla="*/ 0 h 4362126"/>
                <a:gd name="connsiteX7" fmla="*/ 4770795 w 4770795"/>
                <a:gd name="connsiteY7" fmla="*/ 727036 h 4362126"/>
                <a:gd name="connsiteX8" fmla="*/ 4770795 w 4770795"/>
                <a:gd name="connsiteY8" fmla="*/ 1366808 h 4362126"/>
                <a:gd name="connsiteX9" fmla="*/ 4770795 w 4770795"/>
                <a:gd name="connsiteY9" fmla="*/ 1948419 h 4362126"/>
                <a:gd name="connsiteX10" fmla="*/ 4770795 w 4770795"/>
                <a:gd name="connsiteY10" fmla="*/ 2471868 h 4362126"/>
                <a:gd name="connsiteX11" fmla="*/ 4770795 w 4770795"/>
                <a:gd name="connsiteY11" fmla="*/ 2966238 h 4362126"/>
                <a:gd name="connsiteX12" fmla="*/ 4770795 w 4770795"/>
                <a:gd name="connsiteY12" fmla="*/ 3635090 h 4362126"/>
                <a:gd name="connsiteX13" fmla="*/ 4043759 w 4770795"/>
                <a:gd name="connsiteY13" fmla="*/ 4362126 h 4362126"/>
                <a:gd name="connsiteX14" fmla="*/ 3479916 w 4770795"/>
                <a:gd name="connsiteY14" fmla="*/ 4362126 h 4362126"/>
                <a:gd name="connsiteX15" fmla="*/ 2916073 w 4770795"/>
                <a:gd name="connsiteY15" fmla="*/ 4362126 h 4362126"/>
                <a:gd name="connsiteX16" fmla="*/ 2252729 w 4770795"/>
                <a:gd name="connsiteY16" fmla="*/ 4362126 h 4362126"/>
                <a:gd name="connsiteX17" fmla="*/ 1622551 w 4770795"/>
                <a:gd name="connsiteY17" fmla="*/ 4362126 h 4362126"/>
                <a:gd name="connsiteX18" fmla="*/ 727036 w 4770795"/>
                <a:gd name="connsiteY18" fmla="*/ 4362126 h 4362126"/>
                <a:gd name="connsiteX19" fmla="*/ 0 w 4770795"/>
                <a:gd name="connsiteY19" fmla="*/ 3635090 h 4362126"/>
                <a:gd name="connsiteX20" fmla="*/ 0 w 4770795"/>
                <a:gd name="connsiteY20" fmla="*/ 3111640 h 4362126"/>
                <a:gd name="connsiteX21" fmla="*/ 0 w 4770795"/>
                <a:gd name="connsiteY21" fmla="*/ 2588191 h 4362126"/>
                <a:gd name="connsiteX22" fmla="*/ 0 w 4770795"/>
                <a:gd name="connsiteY22" fmla="*/ 2093821 h 4362126"/>
                <a:gd name="connsiteX23" fmla="*/ 0 w 4770795"/>
                <a:gd name="connsiteY23" fmla="*/ 1512211 h 4362126"/>
                <a:gd name="connsiteX24" fmla="*/ 0 w 4770795"/>
                <a:gd name="connsiteY24" fmla="*/ 727036 h 436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0795" h="4362126" fill="none" extrusionOk="0">
                  <a:moveTo>
                    <a:pt x="0" y="727036"/>
                  </a:moveTo>
                  <a:cubicBezTo>
                    <a:pt x="21066" y="268372"/>
                    <a:pt x="304594" y="-84183"/>
                    <a:pt x="727036" y="0"/>
                  </a:cubicBezTo>
                  <a:cubicBezTo>
                    <a:pt x="1024483" y="-7244"/>
                    <a:pt x="1300820" y="-22514"/>
                    <a:pt x="1456715" y="0"/>
                  </a:cubicBezTo>
                  <a:cubicBezTo>
                    <a:pt x="1612610" y="22514"/>
                    <a:pt x="1900427" y="-31922"/>
                    <a:pt x="2120060" y="0"/>
                  </a:cubicBezTo>
                  <a:cubicBezTo>
                    <a:pt x="2339694" y="31922"/>
                    <a:pt x="2466159" y="-11653"/>
                    <a:pt x="2717070" y="0"/>
                  </a:cubicBezTo>
                  <a:cubicBezTo>
                    <a:pt x="2967981" y="11653"/>
                    <a:pt x="3013578" y="-14429"/>
                    <a:pt x="3280913" y="0"/>
                  </a:cubicBezTo>
                  <a:cubicBezTo>
                    <a:pt x="3548248" y="14429"/>
                    <a:pt x="3845828" y="-15721"/>
                    <a:pt x="4043759" y="0"/>
                  </a:cubicBezTo>
                  <a:cubicBezTo>
                    <a:pt x="4514730" y="-6618"/>
                    <a:pt x="4771611" y="413910"/>
                    <a:pt x="4770795" y="727036"/>
                  </a:cubicBezTo>
                  <a:cubicBezTo>
                    <a:pt x="4767304" y="871793"/>
                    <a:pt x="4795495" y="1136995"/>
                    <a:pt x="4770795" y="1366808"/>
                  </a:cubicBezTo>
                  <a:cubicBezTo>
                    <a:pt x="4746095" y="1596621"/>
                    <a:pt x="4760926" y="1753231"/>
                    <a:pt x="4770795" y="1948419"/>
                  </a:cubicBezTo>
                  <a:cubicBezTo>
                    <a:pt x="4780664" y="2143607"/>
                    <a:pt x="4779009" y="2309891"/>
                    <a:pt x="4770795" y="2471868"/>
                  </a:cubicBezTo>
                  <a:cubicBezTo>
                    <a:pt x="4762581" y="2633845"/>
                    <a:pt x="4783141" y="2754501"/>
                    <a:pt x="4770795" y="2966238"/>
                  </a:cubicBezTo>
                  <a:cubicBezTo>
                    <a:pt x="4758450" y="3177975"/>
                    <a:pt x="4743000" y="3409068"/>
                    <a:pt x="4770795" y="3635090"/>
                  </a:cubicBezTo>
                  <a:cubicBezTo>
                    <a:pt x="4761027" y="4056281"/>
                    <a:pt x="4414814" y="4396356"/>
                    <a:pt x="4043759" y="4362126"/>
                  </a:cubicBezTo>
                  <a:cubicBezTo>
                    <a:pt x="3779637" y="4355138"/>
                    <a:pt x="3706983" y="4387361"/>
                    <a:pt x="3479916" y="4362126"/>
                  </a:cubicBezTo>
                  <a:cubicBezTo>
                    <a:pt x="3252849" y="4336891"/>
                    <a:pt x="3148664" y="4382346"/>
                    <a:pt x="2916073" y="4362126"/>
                  </a:cubicBezTo>
                  <a:cubicBezTo>
                    <a:pt x="2683482" y="4341906"/>
                    <a:pt x="2412198" y="4383552"/>
                    <a:pt x="2252729" y="4362126"/>
                  </a:cubicBezTo>
                  <a:cubicBezTo>
                    <a:pt x="2093260" y="4340700"/>
                    <a:pt x="1928230" y="4342118"/>
                    <a:pt x="1622551" y="4362126"/>
                  </a:cubicBezTo>
                  <a:cubicBezTo>
                    <a:pt x="1316872" y="4382134"/>
                    <a:pt x="1086923" y="4340753"/>
                    <a:pt x="727036" y="4362126"/>
                  </a:cubicBezTo>
                  <a:cubicBezTo>
                    <a:pt x="328608" y="4311936"/>
                    <a:pt x="-74723" y="4077476"/>
                    <a:pt x="0" y="3635090"/>
                  </a:cubicBezTo>
                  <a:cubicBezTo>
                    <a:pt x="10871" y="3419074"/>
                    <a:pt x="-10447" y="3300784"/>
                    <a:pt x="0" y="3111640"/>
                  </a:cubicBezTo>
                  <a:cubicBezTo>
                    <a:pt x="10447" y="2922496"/>
                    <a:pt x="-1731" y="2848864"/>
                    <a:pt x="0" y="2588191"/>
                  </a:cubicBezTo>
                  <a:cubicBezTo>
                    <a:pt x="1731" y="2327518"/>
                    <a:pt x="-2292" y="2306531"/>
                    <a:pt x="0" y="2093821"/>
                  </a:cubicBezTo>
                  <a:cubicBezTo>
                    <a:pt x="2292" y="1881111"/>
                    <a:pt x="15375" y="1646471"/>
                    <a:pt x="0" y="1512211"/>
                  </a:cubicBezTo>
                  <a:cubicBezTo>
                    <a:pt x="-15375" y="1377951"/>
                    <a:pt x="-3424" y="1086554"/>
                    <a:pt x="0" y="727036"/>
                  </a:cubicBezTo>
                  <a:close/>
                </a:path>
                <a:path w="4770795" h="4362126" stroke="0" extrusionOk="0">
                  <a:moveTo>
                    <a:pt x="0" y="727036"/>
                  </a:moveTo>
                  <a:cubicBezTo>
                    <a:pt x="-74044" y="332623"/>
                    <a:pt x="246325" y="25790"/>
                    <a:pt x="727036" y="0"/>
                  </a:cubicBezTo>
                  <a:cubicBezTo>
                    <a:pt x="946313" y="27551"/>
                    <a:pt x="1201873" y="-31296"/>
                    <a:pt x="1390381" y="0"/>
                  </a:cubicBezTo>
                  <a:cubicBezTo>
                    <a:pt x="1578890" y="31296"/>
                    <a:pt x="1756391" y="-14769"/>
                    <a:pt x="1954224" y="0"/>
                  </a:cubicBezTo>
                  <a:cubicBezTo>
                    <a:pt x="2152057" y="14769"/>
                    <a:pt x="2330826" y="-10651"/>
                    <a:pt x="2551234" y="0"/>
                  </a:cubicBezTo>
                  <a:cubicBezTo>
                    <a:pt x="2771642" y="10651"/>
                    <a:pt x="2940155" y="18380"/>
                    <a:pt x="3181411" y="0"/>
                  </a:cubicBezTo>
                  <a:cubicBezTo>
                    <a:pt x="3422667" y="-18380"/>
                    <a:pt x="3798222" y="36885"/>
                    <a:pt x="4043759" y="0"/>
                  </a:cubicBezTo>
                  <a:cubicBezTo>
                    <a:pt x="4398681" y="17683"/>
                    <a:pt x="4853756" y="355005"/>
                    <a:pt x="4770795" y="727036"/>
                  </a:cubicBezTo>
                  <a:cubicBezTo>
                    <a:pt x="4741070" y="915376"/>
                    <a:pt x="4793667" y="1132671"/>
                    <a:pt x="4770795" y="1366808"/>
                  </a:cubicBezTo>
                  <a:cubicBezTo>
                    <a:pt x="4747923" y="1600945"/>
                    <a:pt x="4756330" y="1682331"/>
                    <a:pt x="4770795" y="1861177"/>
                  </a:cubicBezTo>
                  <a:cubicBezTo>
                    <a:pt x="4785260" y="2040023"/>
                    <a:pt x="4799354" y="2235122"/>
                    <a:pt x="4770795" y="2500949"/>
                  </a:cubicBezTo>
                  <a:cubicBezTo>
                    <a:pt x="4742236" y="2766776"/>
                    <a:pt x="4747162" y="2869922"/>
                    <a:pt x="4770795" y="2995318"/>
                  </a:cubicBezTo>
                  <a:cubicBezTo>
                    <a:pt x="4794428" y="3120714"/>
                    <a:pt x="4758515" y="3427386"/>
                    <a:pt x="4770795" y="3635090"/>
                  </a:cubicBezTo>
                  <a:cubicBezTo>
                    <a:pt x="4753406" y="3952842"/>
                    <a:pt x="4413948" y="4297382"/>
                    <a:pt x="4043759" y="4362126"/>
                  </a:cubicBezTo>
                  <a:cubicBezTo>
                    <a:pt x="3845612" y="4348198"/>
                    <a:pt x="3662814" y="4363419"/>
                    <a:pt x="3446749" y="4362126"/>
                  </a:cubicBezTo>
                  <a:cubicBezTo>
                    <a:pt x="3230684" y="4360834"/>
                    <a:pt x="2929182" y="4396773"/>
                    <a:pt x="2750237" y="4362126"/>
                  </a:cubicBezTo>
                  <a:cubicBezTo>
                    <a:pt x="2571292" y="4327479"/>
                    <a:pt x="2336572" y="4353024"/>
                    <a:pt x="2153227" y="4362126"/>
                  </a:cubicBezTo>
                  <a:cubicBezTo>
                    <a:pt x="1969882" y="4371229"/>
                    <a:pt x="1678511" y="4365371"/>
                    <a:pt x="1556217" y="4362126"/>
                  </a:cubicBezTo>
                  <a:cubicBezTo>
                    <a:pt x="1433923" y="4358882"/>
                    <a:pt x="1043472" y="4374031"/>
                    <a:pt x="727036" y="4362126"/>
                  </a:cubicBezTo>
                  <a:cubicBezTo>
                    <a:pt x="338601" y="4369364"/>
                    <a:pt x="45066" y="4019636"/>
                    <a:pt x="0" y="3635090"/>
                  </a:cubicBezTo>
                  <a:cubicBezTo>
                    <a:pt x="20895" y="3485144"/>
                    <a:pt x="-6654" y="3262613"/>
                    <a:pt x="0" y="3053479"/>
                  </a:cubicBezTo>
                  <a:cubicBezTo>
                    <a:pt x="6654" y="2844345"/>
                    <a:pt x="-21060" y="2653779"/>
                    <a:pt x="0" y="2530029"/>
                  </a:cubicBezTo>
                  <a:cubicBezTo>
                    <a:pt x="21060" y="2406279"/>
                    <a:pt x="1979" y="2133604"/>
                    <a:pt x="0" y="1948419"/>
                  </a:cubicBezTo>
                  <a:cubicBezTo>
                    <a:pt x="-1979" y="1763234"/>
                    <a:pt x="-3230" y="1570589"/>
                    <a:pt x="0" y="1395888"/>
                  </a:cubicBezTo>
                  <a:cubicBezTo>
                    <a:pt x="3230" y="1221187"/>
                    <a:pt x="-31261" y="903887"/>
                    <a:pt x="0" y="727036"/>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vi-VN" dirty="0">
                <a:solidFill>
                  <a:prstClr val="white"/>
                </a:solidFill>
                <a:latin typeface="Arial" panose="020B0604020202020204" pitchFamily="34" charset="0"/>
              </a:endParaRPr>
            </a:p>
          </p:txBody>
        </p:sp>
        <p:sp>
          <p:nvSpPr>
            <p:cNvPr id="11" name="TextBox 10">
              <a:extLst>
                <a:ext uri="{FF2B5EF4-FFF2-40B4-BE49-F238E27FC236}">
                  <a16:creationId xmlns:a16="http://schemas.microsoft.com/office/drawing/2014/main" id="{AA8C10D0-BDE4-DD61-768F-9FC245E1768A}"/>
                </a:ext>
              </a:extLst>
            </p:cNvPr>
            <p:cNvSpPr txBox="1"/>
            <p:nvPr/>
          </p:nvSpPr>
          <p:spPr>
            <a:xfrm>
              <a:off x="7088751" y="1093127"/>
              <a:ext cx="4669493" cy="3754173"/>
            </a:xfrm>
            <a:prstGeom prst="rect">
              <a:avLst/>
            </a:prstGeom>
            <a:noFill/>
          </p:spPr>
          <p:txBody>
            <a:bodyPr wrap="square">
              <a:spAutoFit/>
            </a:bodyPr>
            <a:lstStyle/>
            <a:p>
              <a:pPr marL="457200" marR="0" lvl="0" indent="-457200" algn="just">
                <a:spcBef>
                  <a:spcPts val="0"/>
                </a:spcBef>
                <a:spcAft>
                  <a:spcPts val="0"/>
                </a:spcAft>
                <a:buClr>
                  <a:srgbClr val="000000"/>
                </a:buClr>
                <a:buSzPts val="1150"/>
                <a:buFont typeface="Arial" panose="020B0604020202020204" pitchFamily="34" charset="0"/>
                <a:buChar char="•"/>
                <a:tabLst>
                  <a:tab pos="180340" algn="l"/>
                </a:tabLst>
              </a:pPr>
              <a:r>
                <a:rPr lang="vi-VN"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Giữ trật tự trong trường, lớp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giúp</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các</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em</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lắng</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nghe</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tiếp</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thu</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được</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bài</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US" sz="3200" b="1" u="none" strike="noStrike" spc="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học</a:t>
              </a:r>
              <a:r>
                <a:rPr lang="en-US"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endParaRPr lang="en-US" sz="3200" b="1" u="none" strike="noStrike" spc="0" dirty="0">
                <a:effectLst/>
                <a:latin typeface="Calibri" panose="020F0502020204030204" pitchFamily="34" charset="0"/>
                <a:ea typeface="Cambria" panose="02040503050406030204" pitchFamily="18" charset="0"/>
                <a:cs typeface="Calibri" panose="020F0502020204030204" pitchFamily="34" charset="0"/>
              </a:endParaRPr>
            </a:p>
            <a:p>
              <a:pPr marL="457200" indent="-457200" algn="just">
                <a:buClr>
                  <a:srgbClr val="000000"/>
                </a:buClr>
                <a:buSzPts val="1150"/>
                <a:buFont typeface="Arial" panose="020B0604020202020204" pitchFamily="34" charset="0"/>
                <a:buChar char="•"/>
                <a:tabLst>
                  <a:tab pos="180340" algn="l"/>
                </a:tabLst>
              </a:pPr>
              <a:r>
                <a:rPr lang="vi-VN" sz="3200" b="1" u="none" strike="noStrike" spc="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Giữ trật tự trong trường, lớp là tôn trọng bản thân và tôn trọng mọi người.</a:t>
              </a:r>
              <a:endParaRPr lang="en-US" sz="3200" b="1" u="none" strike="noStrike" spc="0" dirty="0">
                <a:effectLst/>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280732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pic>
        <p:nvPicPr>
          <p:cNvPr id="2" name="Picture 1">
            <a:extLst>
              <a:ext uri="{FF2B5EF4-FFF2-40B4-BE49-F238E27FC236}">
                <a16:creationId xmlns:a16="http://schemas.microsoft.com/office/drawing/2014/main" id="{FFC5D071-3AD9-6B9F-BFE2-EEB1CB254441}"/>
              </a:ext>
            </a:extLst>
          </p:cNvPr>
          <p:cNvPicPr>
            <a:picLocks noChangeAspect="1"/>
          </p:cNvPicPr>
          <p:nvPr/>
        </p:nvPicPr>
        <p:blipFill>
          <a:blip r:embed="rId3"/>
          <a:stretch>
            <a:fillRect/>
          </a:stretch>
        </p:blipFill>
        <p:spPr>
          <a:xfrm>
            <a:off x="1810180" y="1782636"/>
            <a:ext cx="7657240" cy="1444877"/>
          </a:xfrm>
          <a:prstGeom prst="rect">
            <a:avLst/>
          </a:prstGeom>
        </p:spPr>
      </p:pic>
    </p:spTree>
    <p:extLst>
      <p:ext uri="{BB962C8B-B14F-4D97-AF65-F5344CB8AC3E}">
        <p14:creationId xmlns:p14="http://schemas.microsoft.com/office/powerpoint/2010/main" val="2286854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3F84B-1913-455C-B599-325D0EB97631}"/>
              </a:ext>
            </a:extLst>
          </p:cNvPr>
          <p:cNvPicPr>
            <a:picLocks noChangeAspect="1"/>
          </p:cNvPicPr>
          <p:nvPr/>
        </p:nvPicPr>
        <p:blipFill>
          <a:blip r:embed="rId2"/>
          <a:stretch>
            <a:fillRect/>
          </a:stretch>
        </p:blipFill>
        <p:spPr>
          <a:xfrm>
            <a:off x="-1376985" y="-2286413"/>
            <a:ext cx="13448637" cy="6678241"/>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grpSp>
        <p:nvGrpSpPr>
          <p:cNvPr id="3" name="Group 2">
            <a:extLst>
              <a:ext uri="{FF2B5EF4-FFF2-40B4-BE49-F238E27FC236}">
                <a16:creationId xmlns:a16="http://schemas.microsoft.com/office/drawing/2014/main" id="{921E3468-CCCD-ACBA-CB15-02D4E18D93A3}"/>
              </a:ext>
            </a:extLst>
          </p:cNvPr>
          <p:cNvGrpSpPr/>
          <p:nvPr/>
        </p:nvGrpSpPr>
        <p:grpSpPr>
          <a:xfrm>
            <a:off x="781050" y="37647"/>
            <a:ext cx="10782300" cy="1146143"/>
            <a:chOff x="3138687" y="151737"/>
            <a:chExt cx="8845172" cy="1146143"/>
          </a:xfrm>
        </p:grpSpPr>
        <p:sp>
          <p:nvSpPr>
            <p:cNvPr id="7" name="Rectangle: Rounded Corners 6">
              <a:extLst>
                <a:ext uri="{FF2B5EF4-FFF2-40B4-BE49-F238E27FC236}">
                  <a16:creationId xmlns:a16="http://schemas.microsoft.com/office/drawing/2014/main" id="{2B3FD754-16C7-F72C-E0A8-E46730711020}"/>
                </a:ext>
              </a:extLst>
            </p:cNvPr>
            <p:cNvSpPr/>
            <p:nvPr/>
          </p:nvSpPr>
          <p:spPr>
            <a:xfrm>
              <a:off x="3138687" y="338890"/>
              <a:ext cx="8352906" cy="958990"/>
            </a:xfrm>
            <a:custGeom>
              <a:avLst/>
              <a:gdLst>
                <a:gd name="connsiteX0" fmla="*/ 0 w 8352906"/>
                <a:gd name="connsiteY0" fmla="*/ 159835 h 958990"/>
                <a:gd name="connsiteX1" fmla="*/ 159835 w 8352906"/>
                <a:gd name="connsiteY1" fmla="*/ 0 h 958990"/>
                <a:gd name="connsiteX2" fmla="*/ 8193071 w 8352906"/>
                <a:gd name="connsiteY2" fmla="*/ 0 h 958990"/>
                <a:gd name="connsiteX3" fmla="*/ 8352906 w 8352906"/>
                <a:gd name="connsiteY3" fmla="*/ 159835 h 958990"/>
                <a:gd name="connsiteX4" fmla="*/ 8352906 w 8352906"/>
                <a:gd name="connsiteY4" fmla="*/ 799155 h 958990"/>
                <a:gd name="connsiteX5" fmla="*/ 8193071 w 8352906"/>
                <a:gd name="connsiteY5" fmla="*/ 958990 h 958990"/>
                <a:gd name="connsiteX6" fmla="*/ 159835 w 8352906"/>
                <a:gd name="connsiteY6" fmla="*/ 958990 h 958990"/>
                <a:gd name="connsiteX7" fmla="*/ 0 w 8352906"/>
                <a:gd name="connsiteY7" fmla="*/ 799155 h 958990"/>
                <a:gd name="connsiteX8" fmla="*/ 0 w 8352906"/>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2906" h="958990" fill="none" extrusionOk="0">
                  <a:moveTo>
                    <a:pt x="0" y="159835"/>
                  </a:moveTo>
                  <a:cubicBezTo>
                    <a:pt x="-6733" y="75684"/>
                    <a:pt x="82791" y="3204"/>
                    <a:pt x="159835" y="0"/>
                  </a:cubicBezTo>
                  <a:cubicBezTo>
                    <a:pt x="1192574" y="135331"/>
                    <a:pt x="6072603" y="4454"/>
                    <a:pt x="8193071" y="0"/>
                  </a:cubicBezTo>
                  <a:cubicBezTo>
                    <a:pt x="8290536" y="417"/>
                    <a:pt x="8365424" y="66740"/>
                    <a:pt x="8352906" y="159835"/>
                  </a:cubicBezTo>
                  <a:cubicBezTo>
                    <a:pt x="8332853" y="228879"/>
                    <a:pt x="8305727" y="517758"/>
                    <a:pt x="8352906" y="799155"/>
                  </a:cubicBezTo>
                  <a:cubicBezTo>
                    <a:pt x="8360216" y="885542"/>
                    <a:pt x="8277375" y="972208"/>
                    <a:pt x="8193071" y="958990"/>
                  </a:cubicBezTo>
                  <a:cubicBezTo>
                    <a:pt x="4540625" y="797382"/>
                    <a:pt x="2486565" y="1042685"/>
                    <a:pt x="159835" y="958990"/>
                  </a:cubicBezTo>
                  <a:cubicBezTo>
                    <a:pt x="67713" y="961107"/>
                    <a:pt x="9451" y="901902"/>
                    <a:pt x="0" y="799155"/>
                  </a:cubicBezTo>
                  <a:cubicBezTo>
                    <a:pt x="-677" y="585707"/>
                    <a:pt x="48413" y="238419"/>
                    <a:pt x="0" y="159835"/>
                  </a:cubicBezTo>
                  <a:close/>
                </a:path>
                <a:path w="8352906" h="958990" stroke="0" extrusionOk="0">
                  <a:moveTo>
                    <a:pt x="0" y="159835"/>
                  </a:moveTo>
                  <a:cubicBezTo>
                    <a:pt x="8954" y="56779"/>
                    <a:pt x="84526" y="270"/>
                    <a:pt x="159835" y="0"/>
                  </a:cubicBezTo>
                  <a:cubicBezTo>
                    <a:pt x="3372463" y="140082"/>
                    <a:pt x="5950021" y="49945"/>
                    <a:pt x="8193071" y="0"/>
                  </a:cubicBezTo>
                  <a:cubicBezTo>
                    <a:pt x="8279786" y="12323"/>
                    <a:pt x="8350558" y="66691"/>
                    <a:pt x="8352906" y="159835"/>
                  </a:cubicBezTo>
                  <a:cubicBezTo>
                    <a:pt x="8369913" y="252795"/>
                    <a:pt x="8313948" y="570941"/>
                    <a:pt x="8352906" y="799155"/>
                  </a:cubicBezTo>
                  <a:cubicBezTo>
                    <a:pt x="8347821" y="889956"/>
                    <a:pt x="8284809" y="967700"/>
                    <a:pt x="8193071" y="958990"/>
                  </a:cubicBezTo>
                  <a:cubicBezTo>
                    <a:pt x="6221790" y="1015999"/>
                    <a:pt x="416626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600" b="1" dirty="0" err="1">
                  <a:solidFill>
                    <a:prstClr val="black"/>
                  </a:solidFill>
                  <a:latin typeface="Calibri" panose="020F0502020204030204"/>
                </a:rPr>
                <a:t>Việc</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nào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nên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làm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việc</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nào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không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nên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làm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Vì</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sao</a:t>
              </a:r>
              <a:r>
                <a:rPr lang="en-US" sz="3600" b="1" dirty="0">
                  <a:solidFill>
                    <a:prstClr val="black"/>
                  </a:solidFill>
                  <a:latin typeface="Calibri" panose="020F0502020204030204"/>
                </a:rPr>
                <a:t>?</a:t>
              </a:r>
            </a:p>
          </p:txBody>
        </p:sp>
        <p:pic>
          <p:nvPicPr>
            <p:cNvPr id="8" name="Picture 7" descr="Icon&#10;&#10;Description automatically generated">
              <a:extLst>
                <a:ext uri="{FF2B5EF4-FFF2-40B4-BE49-F238E27FC236}">
                  <a16:creationId xmlns:a16="http://schemas.microsoft.com/office/drawing/2014/main" id="{01F3A2A9-2357-4FBF-D92A-EC53193E1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8435" y="151737"/>
              <a:ext cx="695424" cy="993759"/>
            </a:xfrm>
            <a:prstGeom prst="rect">
              <a:avLst/>
            </a:prstGeom>
          </p:spPr>
        </p:pic>
      </p:grpSp>
      <p:sp>
        <p:nvSpPr>
          <p:cNvPr id="15" name="Speech Bubble: Rectangle with Corners Rounded 14">
            <a:extLst>
              <a:ext uri="{FF2B5EF4-FFF2-40B4-BE49-F238E27FC236}">
                <a16:creationId xmlns:a16="http://schemas.microsoft.com/office/drawing/2014/main" id="{4436E93C-57B5-6AD0-9BFF-075C0A3B4CA9}"/>
              </a:ext>
            </a:extLst>
          </p:cNvPr>
          <p:cNvSpPr/>
          <p:nvPr/>
        </p:nvSpPr>
        <p:spPr>
          <a:xfrm>
            <a:off x="400050" y="1295400"/>
            <a:ext cx="11449051" cy="5372099"/>
          </a:xfrm>
          <a:custGeom>
            <a:avLst/>
            <a:gdLst>
              <a:gd name="connsiteX0" fmla="*/ 0 w 11449051"/>
              <a:gd name="connsiteY0" fmla="*/ 895367 h 5372099"/>
              <a:gd name="connsiteX1" fmla="*/ 774803 w 11449051"/>
              <a:gd name="connsiteY1" fmla="*/ 0 h 5372099"/>
              <a:gd name="connsiteX2" fmla="*/ 1330155 w 11449051"/>
              <a:gd name="connsiteY2" fmla="*/ 0 h 5372099"/>
              <a:gd name="connsiteX3" fmla="*/ 1908175 w 11449051"/>
              <a:gd name="connsiteY3" fmla="*/ 0 h 5372099"/>
              <a:gd name="connsiteX4" fmla="*/ 1908175 w 11449051"/>
              <a:gd name="connsiteY4" fmla="*/ 0 h 5372099"/>
              <a:gd name="connsiteX5" fmla="*/ 2623741 w 11449051"/>
              <a:gd name="connsiteY5" fmla="*/ 0 h 5372099"/>
              <a:gd name="connsiteX6" fmla="*/ 3282060 w 11449051"/>
              <a:gd name="connsiteY6" fmla="*/ 0 h 5372099"/>
              <a:gd name="connsiteX7" fmla="*/ 3911759 w 11449051"/>
              <a:gd name="connsiteY7" fmla="*/ 0 h 5372099"/>
              <a:gd name="connsiteX8" fmla="*/ 4770437 w 11449051"/>
              <a:gd name="connsiteY8" fmla="*/ 0 h 5372099"/>
              <a:gd name="connsiteX9" fmla="*/ 5626490 w 11449051"/>
              <a:gd name="connsiteY9" fmla="*/ 0 h 5372099"/>
              <a:gd name="connsiteX10" fmla="*/ 6423504 w 11449051"/>
              <a:gd name="connsiteY10" fmla="*/ 0 h 5372099"/>
              <a:gd name="connsiteX11" fmla="*/ 7279556 w 11449051"/>
              <a:gd name="connsiteY11" fmla="*/ 0 h 5372099"/>
              <a:gd name="connsiteX12" fmla="*/ 7958495 w 11449051"/>
              <a:gd name="connsiteY12" fmla="*/ 0 h 5372099"/>
              <a:gd name="connsiteX13" fmla="*/ 8519357 w 11449051"/>
              <a:gd name="connsiteY13" fmla="*/ 0 h 5372099"/>
              <a:gd name="connsiteX14" fmla="*/ 9139257 w 11449051"/>
              <a:gd name="connsiteY14" fmla="*/ 0 h 5372099"/>
              <a:gd name="connsiteX15" fmla="*/ 9995310 w 11449051"/>
              <a:gd name="connsiteY15" fmla="*/ 0 h 5372099"/>
              <a:gd name="connsiteX16" fmla="*/ 10674247 w 11449051"/>
              <a:gd name="connsiteY16" fmla="*/ 0 h 5372099"/>
              <a:gd name="connsiteX17" fmla="*/ 11449051 w 11449051"/>
              <a:gd name="connsiteY17" fmla="*/ 895367 h 5372099"/>
              <a:gd name="connsiteX18" fmla="*/ 11449051 w 11449051"/>
              <a:gd name="connsiteY18" fmla="*/ 1619102 h 5372099"/>
              <a:gd name="connsiteX19" fmla="*/ 11449051 w 11449051"/>
              <a:gd name="connsiteY19" fmla="*/ 2298071 h 5372099"/>
              <a:gd name="connsiteX20" fmla="*/ 11449051 w 11449051"/>
              <a:gd name="connsiteY20" fmla="*/ 3133724 h 5372099"/>
              <a:gd name="connsiteX21" fmla="*/ 11449051 w 11449051"/>
              <a:gd name="connsiteY21" fmla="*/ 3133724 h 5372099"/>
              <a:gd name="connsiteX22" fmla="*/ 11449051 w 11449051"/>
              <a:gd name="connsiteY22" fmla="*/ 3805236 h 5372099"/>
              <a:gd name="connsiteX23" fmla="*/ 11449051 w 11449051"/>
              <a:gd name="connsiteY23" fmla="*/ 4476748 h 5372099"/>
              <a:gd name="connsiteX24" fmla="*/ 11449051 w 11449051"/>
              <a:gd name="connsiteY24" fmla="*/ 4476731 h 5372099"/>
              <a:gd name="connsiteX25" fmla="*/ 10674247 w 11449051"/>
              <a:gd name="connsiteY25" fmla="*/ 5372099 h 5372099"/>
              <a:gd name="connsiteX26" fmla="*/ 9818195 w 11449051"/>
              <a:gd name="connsiteY26" fmla="*/ 5372099 h 5372099"/>
              <a:gd name="connsiteX27" fmla="*/ 9198294 w 11449051"/>
              <a:gd name="connsiteY27" fmla="*/ 5372099 h 5372099"/>
              <a:gd name="connsiteX28" fmla="*/ 8578394 w 11449051"/>
              <a:gd name="connsiteY28" fmla="*/ 5372099 h 5372099"/>
              <a:gd name="connsiteX29" fmla="*/ 7722343 w 11449051"/>
              <a:gd name="connsiteY29" fmla="*/ 5372099 h 5372099"/>
              <a:gd name="connsiteX30" fmla="*/ 7043404 w 11449051"/>
              <a:gd name="connsiteY30" fmla="*/ 5372099 h 5372099"/>
              <a:gd name="connsiteX31" fmla="*/ 6187351 w 11449051"/>
              <a:gd name="connsiteY31" fmla="*/ 5372099 h 5372099"/>
              <a:gd name="connsiteX32" fmla="*/ 5508414 w 11449051"/>
              <a:gd name="connsiteY32" fmla="*/ 5372099 h 5372099"/>
              <a:gd name="connsiteX33" fmla="*/ 4770437 w 11449051"/>
              <a:gd name="connsiteY33" fmla="*/ 5372099 h 5372099"/>
              <a:gd name="connsiteX34" fmla="*/ 4042710 w 11449051"/>
              <a:gd name="connsiteY34" fmla="*/ 5389182 h 5372099"/>
              <a:gd name="connsiteX35" fmla="*/ 3293151 w 11449051"/>
              <a:gd name="connsiteY35" fmla="*/ 5406778 h 5372099"/>
              <a:gd name="connsiteX36" fmla="*/ 2587256 w 11449051"/>
              <a:gd name="connsiteY36" fmla="*/ 5423348 h 5372099"/>
              <a:gd name="connsiteX37" fmla="*/ 1908175 w 11449051"/>
              <a:gd name="connsiteY37" fmla="*/ 5372099 h 5372099"/>
              <a:gd name="connsiteX38" fmla="*/ 1318821 w 11449051"/>
              <a:gd name="connsiteY38" fmla="*/ 5372099 h 5372099"/>
              <a:gd name="connsiteX39" fmla="*/ 774803 w 11449051"/>
              <a:gd name="connsiteY39" fmla="*/ 5372099 h 5372099"/>
              <a:gd name="connsiteX40" fmla="*/ 0 w 11449051"/>
              <a:gd name="connsiteY40" fmla="*/ 4476731 h 5372099"/>
              <a:gd name="connsiteX41" fmla="*/ 0 w 11449051"/>
              <a:gd name="connsiteY41" fmla="*/ 4476748 h 5372099"/>
              <a:gd name="connsiteX42" fmla="*/ 0 w 11449051"/>
              <a:gd name="connsiteY42" fmla="*/ 3845527 h 5372099"/>
              <a:gd name="connsiteX43" fmla="*/ 0 w 11449051"/>
              <a:gd name="connsiteY43" fmla="*/ 3133724 h 5372099"/>
              <a:gd name="connsiteX44" fmla="*/ 0 w 11449051"/>
              <a:gd name="connsiteY44" fmla="*/ 3133724 h 5372099"/>
              <a:gd name="connsiteX45" fmla="*/ 0 w 11449051"/>
              <a:gd name="connsiteY45" fmla="*/ 2365221 h 5372099"/>
              <a:gd name="connsiteX46" fmla="*/ 0 w 11449051"/>
              <a:gd name="connsiteY46" fmla="*/ 1686253 h 5372099"/>
              <a:gd name="connsiteX47" fmla="*/ 0 w 11449051"/>
              <a:gd name="connsiteY47" fmla="*/ 895367 h 5372099"/>
              <a:gd name="connsiteX0" fmla="*/ 0 w 11449051"/>
              <a:gd name="connsiteY0" fmla="*/ 895367 h 5372099"/>
              <a:gd name="connsiteX1" fmla="*/ 774803 w 11449051"/>
              <a:gd name="connsiteY1" fmla="*/ 0 h 5372099"/>
              <a:gd name="connsiteX2" fmla="*/ 1341490 w 11449051"/>
              <a:gd name="connsiteY2" fmla="*/ 0 h 5372099"/>
              <a:gd name="connsiteX3" fmla="*/ 1908175 w 11449051"/>
              <a:gd name="connsiteY3" fmla="*/ 0 h 5372099"/>
              <a:gd name="connsiteX4" fmla="*/ 1908175 w 11449051"/>
              <a:gd name="connsiteY4" fmla="*/ 0 h 5372099"/>
              <a:gd name="connsiteX5" fmla="*/ 2566496 w 11449051"/>
              <a:gd name="connsiteY5" fmla="*/ 0 h 5372099"/>
              <a:gd name="connsiteX6" fmla="*/ 3224815 w 11449051"/>
              <a:gd name="connsiteY6" fmla="*/ 0 h 5372099"/>
              <a:gd name="connsiteX7" fmla="*/ 3969004 w 11449051"/>
              <a:gd name="connsiteY7" fmla="*/ 0 h 5372099"/>
              <a:gd name="connsiteX8" fmla="*/ 4770437 w 11449051"/>
              <a:gd name="connsiteY8" fmla="*/ 0 h 5372099"/>
              <a:gd name="connsiteX9" fmla="*/ 5390337 w 11449051"/>
              <a:gd name="connsiteY9" fmla="*/ 0 h 5372099"/>
              <a:gd name="connsiteX10" fmla="*/ 6128314 w 11449051"/>
              <a:gd name="connsiteY10" fmla="*/ 0 h 5372099"/>
              <a:gd name="connsiteX11" fmla="*/ 6689175 w 11449051"/>
              <a:gd name="connsiteY11" fmla="*/ 0 h 5372099"/>
              <a:gd name="connsiteX12" fmla="*/ 7486189 w 11449051"/>
              <a:gd name="connsiteY12" fmla="*/ 0 h 5372099"/>
              <a:gd name="connsiteX13" fmla="*/ 8106089 w 11449051"/>
              <a:gd name="connsiteY13" fmla="*/ 0 h 5372099"/>
              <a:gd name="connsiteX14" fmla="*/ 8903105 w 11449051"/>
              <a:gd name="connsiteY14" fmla="*/ 0 h 5372099"/>
              <a:gd name="connsiteX15" fmla="*/ 9759157 w 11449051"/>
              <a:gd name="connsiteY15" fmla="*/ 0 h 5372099"/>
              <a:gd name="connsiteX16" fmla="*/ 10674247 w 11449051"/>
              <a:gd name="connsiteY16" fmla="*/ 0 h 5372099"/>
              <a:gd name="connsiteX17" fmla="*/ 11449051 w 11449051"/>
              <a:gd name="connsiteY17" fmla="*/ 895367 h 5372099"/>
              <a:gd name="connsiteX18" fmla="*/ 11449051 w 11449051"/>
              <a:gd name="connsiteY18" fmla="*/ 1574335 h 5372099"/>
              <a:gd name="connsiteX19" fmla="*/ 11449051 w 11449051"/>
              <a:gd name="connsiteY19" fmla="*/ 2253304 h 5372099"/>
              <a:gd name="connsiteX20" fmla="*/ 11449051 w 11449051"/>
              <a:gd name="connsiteY20" fmla="*/ 3133724 h 5372099"/>
              <a:gd name="connsiteX21" fmla="*/ 11449051 w 11449051"/>
              <a:gd name="connsiteY21" fmla="*/ 3133724 h 5372099"/>
              <a:gd name="connsiteX22" fmla="*/ 11449051 w 11449051"/>
              <a:gd name="connsiteY22" fmla="*/ 3764946 h 5372099"/>
              <a:gd name="connsiteX23" fmla="*/ 11449051 w 11449051"/>
              <a:gd name="connsiteY23" fmla="*/ 4476748 h 5372099"/>
              <a:gd name="connsiteX24" fmla="*/ 11449051 w 11449051"/>
              <a:gd name="connsiteY24" fmla="*/ 4476731 h 5372099"/>
              <a:gd name="connsiteX25" fmla="*/ 10674247 w 11449051"/>
              <a:gd name="connsiteY25" fmla="*/ 5372099 h 5372099"/>
              <a:gd name="connsiteX26" fmla="*/ 9877234 w 11449051"/>
              <a:gd name="connsiteY26" fmla="*/ 5372099 h 5372099"/>
              <a:gd name="connsiteX27" fmla="*/ 9021181 w 11449051"/>
              <a:gd name="connsiteY27" fmla="*/ 5372099 h 5372099"/>
              <a:gd name="connsiteX28" fmla="*/ 8460318 w 11449051"/>
              <a:gd name="connsiteY28" fmla="*/ 5372099 h 5372099"/>
              <a:gd name="connsiteX29" fmla="*/ 7722343 w 11449051"/>
              <a:gd name="connsiteY29" fmla="*/ 5372099 h 5372099"/>
              <a:gd name="connsiteX30" fmla="*/ 7043404 w 11449051"/>
              <a:gd name="connsiteY30" fmla="*/ 5372099 h 5372099"/>
              <a:gd name="connsiteX31" fmla="*/ 6482542 w 11449051"/>
              <a:gd name="connsiteY31" fmla="*/ 5372099 h 5372099"/>
              <a:gd name="connsiteX32" fmla="*/ 5862642 w 11449051"/>
              <a:gd name="connsiteY32" fmla="*/ 5372099 h 5372099"/>
              <a:gd name="connsiteX33" fmla="*/ 4770437 w 11449051"/>
              <a:gd name="connsiteY33" fmla="*/ 5372099 h 5372099"/>
              <a:gd name="connsiteX34" fmla="*/ 4020878 w 11449051"/>
              <a:gd name="connsiteY34" fmla="*/ 5389694 h 5372099"/>
              <a:gd name="connsiteX35" fmla="*/ 3314984 w 11449051"/>
              <a:gd name="connsiteY35" fmla="*/ 5406264 h 5372099"/>
              <a:gd name="connsiteX36" fmla="*/ 2972952 w 11449051"/>
              <a:gd name="connsiteY36" fmla="*/ 5414293 h 5372099"/>
              <a:gd name="connsiteX37" fmla="*/ 2587256 w 11449051"/>
              <a:gd name="connsiteY37" fmla="*/ 5423348 h 5372099"/>
              <a:gd name="connsiteX38" fmla="*/ 1908175 w 11449051"/>
              <a:gd name="connsiteY38" fmla="*/ 5372099 h 5372099"/>
              <a:gd name="connsiteX39" fmla="*/ 1375491 w 11449051"/>
              <a:gd name="connsiteY39" fmla="*/ 5372099 h 5372099"/>
              <a:gd name="connsiteX40" fmla="*/ 774803 w 11449051"/>
              <a:gd name="connsiteY40" fmla="*/ 5372099 h 5372099"/>
              <a:gd name="connsiteX41" fmla="*/ 0 w 11449051"/>
              <a:gd name="connsiteY41" fmla="*/ 4476731 h 5372099"/>
              <a:gd name="connsiteX42" fmla="*/ 0 w 11449051"/>
              <a:gd name="connsiteY42" fmla="*/ 4476748 h 5372099"/>
              <a:gd name="connsiteX43" fmla="*/ 0 w 11449051"/>
              <a:gd name="connsiteY43" fmla="*/ 3832097 h 5372099"/>
              <a:gd name="connsiteX44" fmla="*/ 0 w 11449051"/>
              <a:gd name="connsiteY44" fmla="*/ 3133724 h 5372099"/>
              <a:gd name="connsiteX45" fmla="*/ 0 w 11449051"/>
              <a:gd name="connsiteY45" fmla="*/ 3133724 h 5372099"/>
              <a:gd name="connsiteX46" fmla="*/ 0 w 11449051"/>
              <a:gd name="connsiteY46" fmla="*/ 2365221 h 5372099"/>
              <a:gd name="connsiteX47" fmla="*/ 0 w 11449051"/>
              <a:gd name="connsiteY47" fmla="*/ 1619102 h 5372099"/>
              <a:gd name="connsiteX48" fmla="*/ 0 w 11449051"/>
              <a:gd name="connsiteY48" fmla="*/ 895367 h 53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49051" h="5372099" fill="none" extrusionOk="0">
                <a:moveTo>
                  <a:pt x="0" y="895367"/>
                </a:moveTo>
                <a:cubicBezTo>
                  <a:pt x="-30120" y="342474"/>
                  <a:pt x="393328" y="148534"/>
                  <a:pt x="774803" y="0"/>
                </a:cubicBezTo>
                <a:cubicBezTo>
                  <a:pt x="891005" y="-99607"/>
                  <a:pt x="1090386" y="60056"/>
                  <a:pt x="1330155" y="0"/>
                </a:cubicBezTo>
                <a:cubicBezTo>
                  <a:pt x="1547853" y="-71517"/>
                  <a:pt x="1718766" y="27461"/>
                  <a:pt x="1908175" y="0"/>
                </a:cubicBezTo>
                <a:lnTo>
                  <a:pt x="1908175" y="0"/>
                </a:lnTo>
                <a:cubicBezTo>
                  <a:pt x="2180286" y="-20099"/>
                  <a:pt x="2270724" y="89724"/>
                  <a:pt x="2623741" y="0"/>
                </a:cubicBezTo>
                <a:cubicBezTo>
                  <a:pt x="3027684" y="-80212"/>
                  <a:pt x="3056373" y="71010"/>
                  <a:pt x="3282060" y="0"/>
                </a:cubicBezTo>
                <a:cubicBezTo>
                  <a:pt x="3453181" y="-100982"/>
                  <a:pt x="3768728" y="81561"/>
                  <a:pt x="3911759" y="0"/>
                </a:cubicBezTo>
                <a:cubicBezTo>
                  <a:pt x="3973743" y="-75613"/>
                  <a:pt x="4512182" y="102059"/>
                  <a:pt x="4770437" y="0"/>
                </a:cubicBezTo>
                <a:cubicBezTo>
                  <a:pt x="5099686" y="-94527"/>
                  <a:pt x="5434629" y="30273"/>
                  <a:pt x="5626490" y="0"/>
                </a:cubicBezTo>
                <a:cubicBezTo>
                  <a:pt x="5864678" y="-129186"/>
                  <a:pt x="6235053" y="40708"/>
                  <a:pt x="6423504" y="0"/>
                </a:cubicBezTo>
                <a:cubicBezTo>
                  <a:pt x="6649825" y="-13162"/>
                  <a:pt x="6897562" y="87084"/>
                  <a:pt x="7279556" y="0"/>
                </a:cubicBezTo>
                <a:cubicBezTo>
                  <a:pt x="7681253" y="-67115"/>
                  <a:pt x="7733938" y="23271"/>
                  <a:pt x="7958495" y="0"/>
                </a:cubicBezTo>
                <a:cubicBezTo>
                  <a:pt x="8144525" y="-8470"/>
                  <a:pt x="8305832" y="31194"/>
                  <a:pt x="8519357" y="0"/>
                </a:cubicBezTo>
                <a:cubicBezTo>
                  <a:pt x="8769365" y="-106113"/>
                  <a:pt x="8877021" y="41015"/>
                  <a:pt x="9139257" y="0"/>
                </a:cubicBezTo>
                <a:cubicBezTo>
                  <a:pt x="9360669" y="4376"/>
                  <a:pt x="9822469" y="62074"/>
                  <a:pt x="9995310" y="0"/>
                </a:cubicBezTo>
                <a:cubicBezTo>
                  <a:pt x="10128295" y="-18860"/>
                  <a:pt x="10457038" y="49425"/>
                  <a:pt x="10674247" y="0"/>
                </a:cubicBezTo>
                <a:cubicBezTo>
                  <a:pt x="11139480" y="-12507"/>
                  <a:pt x="11470932" y="348888"/>
                  <a:pt x="11449051" y="895367"/>
                </a:cubicBezTo>
                <a:cubicBezTo>
                  <a:pt x="11484723" y="1222753"/>
                  <a:pt x="11409088" y="1418468"/>
                  <a:pt x="11449051" y="1619102"/>
                </a:cubicBezTo>
                <a:cubicBezTo>
                  <a:pt x="11449458" y="1820269"/>
                  <a:pt x="11432354" y="2087872"/>
                  <a:pt x="11449051" y="2298071"/>
                </a:cubicBezTo>
                <a:cubicBezTo>
                  <a:pt x="11518024" y="2464008"/>
                  <a:pt x="11403646" y="2884364"/>
                  <a:pt x="11449051" y="3133724"/>
                </a:cubicBezTo>
                <a:lnTo>
                  <a:pt x="11449051" y="3133724"/>
                </a:lnTo>
                <a:cubicBezTo>
                  <a:pt x="11497534" y="3378238"/>
                  <a:pt x="11421326" y="3636285"/>
                  <a:pt x="11449051" y="3805236"/>
                </a:cubicBezTo>
                <a:cubicBezTo>
                  <a:pt x="11417143" y="3969153"/>
                  <a:pt x="11441181" y="4278071"/>
                  <a:pt x="11449051" y="4476748"/>
                </a:cubicBezTo>
                <a:cubicBezTo>
                  <a:pt x="11449051" y="4476744"/>
                  <a:pt x="11449051" y="4476737"/>
                  <a:pt x="11449051" y="4476731"/>
                </a:cubicBezTo>
                <a:cubicBezTo>
                  <a:pt x="11451015" y="4917598"/>
                  <a:pt x="11117886" y="5262961"/>
                  <a:pt x="10674247" y="5372099"/>
                </a:cubicBezTo>
                <a:cubicBezTo>
                  <a:pt x="10369137" y="5465855"/>
                  <a:pt x="10128378" y="5366043"/>
                  <a:pt x="9818195" y="5372099"/>
                </a:cubicBezTo>
                <a:cubicBezTo>
                  <a:pt x="9496909" y="5436461"/>
                  <a:pt x="9340001" y="5341977"/>
                  <a:pt x="9198294" y="5372099"/>
                </a:cubicBezTo>
                <a:cubicBezTo>
                  <a:pt x="9022450" y="5402202"/>
                  <a:pt x="8866744" y="5302254"/>
                  <a:pt x="8578394" y="5372099"/>
                </a:cubicBezTo>
                <a:cubicBezTo>
                  <a:pt x="8266167" y="5393866"/>
                  <a:pt x="8052637" y="5331522"/>
                  <a:pt x="7722343" y="5372099"/>
                </a:cubicBezTo>
                <a:cubicBezTo>
                  <a:pt x="7440796" y="5389784"/>
                  <a:pt x="7276048" y="5300662"/>
                  <a:pt x="7043404" y="5372099"/>
                </a:cubicBezTo>
                <a:cubicBezTo>
                  <a:pt x="6801399" y="5369579"/>
                  <a:pt x="6550301" y="5336052"/>
                  <a:pt x="6187351" y="5372099"/>
                </a:cubicBezTo>
                <a:cubicBezTo>
                  <a:pt x="5843644" y="5371354"/>
                  <a:pt x="5647087" y="5354250"/>
                  <a:pt x="5508414" y="5372099"/>
                </a:cubicBezTo>
                <a:cubicBezTo>
                  <a:pt x="5366808" y="5406596"/>
                  <a:pt x="5061113" y="5335990"/>
                  <a:pt x="4770437" y="5372099"/>
                </a:cubicBezTo>
                <a:cubicBezTo>
                  <a:pt x="4438290" y="5367108"/>
                  <a:pt x="4220820" y="5420494"/>
                  <a:pt x="4042710" y="5389182"/>
                </a:cubicBezTo>
                <a:cubicBezTo>
                  <a:pt x="3901314" y="5437670"/>
                  <a:pt x="3534216" y="5333730"/>
                  <a:pt x="3293151" y="5406778"/>
                </a:cubicBezTo>
                <a:cubicBezTo>
                  <a:pt x="3054967" y="5386579"/>
                  <a:pt x="2818444" y="5374462"/>
                  <a:pt x="2587256" y="5423348"/>
                </a:cubicBezTo>
                <a:cubicBezTo>
                  <a:pt x="2335523" y="5515004"/>
                  <a:pt x="2206438" y="5327823"/>
                  <a:pt x="1908175" y="5372099"/>
                </a:cubicBezTo>
                <a:cubicBezTo>
                  <a:pt x="1688422" y="5414863"/>
                  <a:pt x="1563503" y="5373558"/>
                  <a:pt x="1318821" y="5372099"/>
                </a:cubicBezTo>
                <a:cubicBezTo>
                  <a:pt x="1101456" y="5370328"/>
                  <a:pt x="1016932" y="5314868"/>
                  <a:pt x="774803" y="5372099"/>
                </a:cubicBezTo>
                <a:cubicBezTo>
                  <a:pt x="416220" y="5464546"/>
                  <a:pt x="51953" y="4900682"/>
                  <a:pt x="0" y="4476731"/>
                </a:cubicBezTo>
                <a:cubicBezTo>
                  <a:pt x="-1" y="4476739"/>
                  <a:pt x="-2" y="4476741"/>
                  <a:pt x="0" y="4476748"/>
                </a:cubicBezTo>
                <a:cubicBezTo>
                  <a:pt x="-7862" y="4291041"/>
                  <a:pt x="56122" y="4001643"/>
                  <a:pt x="0" y="3845527"/>
                </a:cubicBezTo>
                <a:cubicBezTo>
                  <a:pt x="-12713" y="3681485"/>
                  <a:pt x="46083" y="3462402"/>
                  <a:pt x="0" y="3133724"/>
                </a:cubicBezTo>
                <a:lnTo>
                  <a:pt x="0" y="3133724"/>
                </a:lnTo>
                <a:cubicBezTo>
                  <a:pt x="-63249" y="2803183"/>
                  <a:pt x="53800" y="2716807"/>
                  <a:pt x="0" y="2365221"/>
                </a:cubicBezTo>
                <a:cubicBezTo>
                  <a:pt x="-38885" y="2014849"/>
                  <a:pt x="-9646" y="1893984"/>
                  <a:pt x="0" y="1686253"/>
                </a:cubicBezTo>
                <a:cubicBezTo>
                  <a:pt x="-3638" y="1433042"/>
                  <a:pt x="11568" y="1113610"/>
                  <a:pt x="0" y="895367"/>
                </a:cubicBezTo>
                <a:close/>
              </a:path>
              <a:path w="11449051" h="5372099" stroke="0" extrusionOk="0">
                <a:moveTo>
                  <a:pt x="0" y="895367"/>
                </a:moveTo>
                <a:cubicBezTo>
                  <a:pt x="183608" y="368242"/>
                  <a:pt x="374884" y="227941"/>
                  <a:pt x="774803" y="0"/>
                </a:cubicBezTo>
                <a:cubicBezTo>
                  <a:pt x="961024" y="22583"/>
                  <a:pt x="1122544" y="25124"/>
                  <a:pt x="1341490" y="0"/>
                </a:cubicBezTo>
                <a:cubicBezTo>
                  <a:pt x="1560920" y="-44889"/>
                  <a:pt x="1757182" y="60144"/>
                  <a:pt x="1908175" y="0"/>
                </a:cubicBezTo>
                <a:lnTo>
                  <a:pt x="1908175" y="0"/>
                </a:lnTo>
                <a:cubicBezTo>
                  <a:pt x="2068701" y="-6728"/>
                  <a:pt x="2323503" y="20930"/>
                  <a:pt x="2566496" y="0"/>
                </a:cubicBezTo>
                <a:cubicBezTo>
                  <a:pt x="2866581" y="-13140"/>
                  <a:pt x="3084142" y="77484"/>
                  <a:pt x="3224815" y="0"/>
                </a:cubicBezTo>
                <a:cubicBezTo>
                  <a:pt x="3341858" y="-69992"/>
                  <a:pt x="3802419" y="47188"/>
                  <a:pt x="3969004" y="0"/>
                </a:cubicBezTo>
                <a:cubicBezTo>
                  <a:pt x="4106954" y="-82423"/>
                  <a:pt x="4565853" y="21305"/>
                  <a:pt x="4770437" y="0"/>
                </a:cubicBezTo>
                <a:cubicBezTo>
                  <a:pt x="5060721" y="-22695"/>
                  <a:pt x="5178274" y="44397"/>
                  <a:pt x="5390337" y="0"/>
                </a:cubicBezTo>
                <a:cubicBezTo>
                  <a:pt x="5609326" y="-40017"/>
                  <a:pt x="5813132" y="56870"/>
                  <a:pt x="6128314" y="0"/>
                </a:cubicBezTo>
                <a:cubicBezTo>
                  <a:pt x="6446777" y="-80781"/>
                  <a:pt x="6447589" y="36083"/>
                  <a:pt x="6689175" y="0"/>
                </a:cubicBezTo>
                <a:cubicBezTo>
                  <a:pt x="6911411" y="-25806"/>
                  <a:pt x="7264320" y="17284"/>
                  <a:pt x="7486189" y="0"/>
                </a:cubicBezTo>
                <a:cubicBezTo>
                  <a:pt x="7728612" y="-19647"/>
                  <a:pt x="7919029" y="98948"/>
                  <a:pt x="8106089" y="0"/>
                </a:cubicBezTo>
                <a:cubicBezTo>
                  <a:pt x="8265542" y="-82217"/>
                  <a:pt x="8646668" y="119679"/>
                  <a:pt x="8903105" y="0"/>
                </a:cubicBezTo>
                <a:cubicBezTo>
                  <a:pt x="9248804" y="-108346"/>
                  <a:pt x="9318688" y="16204"/>
                  <a:pt x="9759157" y="0"/>
                </a:cubicBezTo>
                <a:cubicBezTo>
                  <a:pt x="10085523" y="-52710"/>
                  <a:pt x="10249851" y="149009"/>
                  <a:pt x="10674247" y="0"/>
                </a:cubicBezTo>
                <a:cubicBezTo>
                  <a:pt x="11078002" y="-91520"/>
                  <a:pt x="11482925" y="487960"/>
                  <a:pt x="11449051" y="895367"/>
                </a:cubicBezTo>
                <a:cubicBezTo>
                  <a:pt x="11434370" y="1128375"/>
                  <a:pt x="11444793" y="1340369"/>
                  <a:pt x="11449051" y="1574335"/>
                </a:cubicBezTo>
                <a:cubicBezTo>
                  <a:pt x="11489742" y="1842313"/>
                  <a:pt x="11427410" y="1953252"/>
                  <a:pt x="11449051" y="2253304"/>
                </a:cubicBezTo>
                <a:cubicBezTo>
                  <a:pt x="11488700" y="2564896"/>
                  <a:pt x="11373617" y="2920209"/>
                  <a:pt x="11449051" y="3133724"/>
                </a:cubicBezTo>
                <a:lnTo>
                  <a:pt x="11449051" y="3133724"/>
                </a:lnTo>
                <a:cubicBezTo>
                  <a:pt x="11446541" y="3312634"/>
                  <a:pt x="11417375" y="3499610"/>
                  <a:pt x="11449051" y="3764946"/>
                </a:cubicBezTo>
                <a:cubicBezTo>
                  <a:pt x="11485129" y="4042009"/>
                  <a:pt x="11388202" y="4320023"/>
                  <a:pt x="11449051" y="4476748"/>
                </a:cubicBezTo>
                <a:cubicBezTo>
                  <a:pt x="11449050" y="4476740"/>
                  <a:pt x="11449051" y="4476734"/>
                  <a:pt x="11449051" y="4476731"/>
                </a:cubicBezTo>
                <a:cubicBezTo>
                  <a:pt x="11417231" y="4960816"/>
                  <a:pt x="11223663" y="5267471"/>
                  <a:pt x="10674247" y="5372099"/>
                </a:cubicBezTo>
                <a:cubicBezTo>
                  <a:pt x="10284805" y="5408893"/>
                  <a:pt x="10165788" y="5310990"/>
                  <a:pt x="9877234" y="5372099"/>
                </a:cubicBezTo>
                <a:cubicBezTo>
                  <a:pt x="9566390" y="5422316"/>
                  <a:pt x="9407605" y="5253404"/>
                  <a:pt x="9021181" y="5372099"/>
                </a:cubicBezTo>
                <a:cubicBezTo>
                  <a:pt x="8636157" y="5436824"/>
                  <a:pt x="8647022" y="5314258"/>
                  <a:pt x="8460318" y="5372099"/>
                </a:cubicBezTo>
                <a:cubicBezTo>
                  <a:pt x="8271993" y="5442462"/>
                  <a:pt x="7969017" y="5288723"/>
                  <a:pt x="7722343" y="5372099"/>
                </a:cubicBezTo>
                <a:cubicBezTo>
                  <a:pt x="7420815" y="5434865"/>
                  <a:pt x="7211609" y="5283707"/>
                  <a:pt x="7043404" y="5372099"/>
                </a:cubicBezTo>
                <a:cubicBezTo>
                  <a:pt x="6880694" y="5475783"/>
                  <a:pt x="6734654" y="5357469"/>
                  <a:pt x="6482542" y="5372099"/>
                </a:cubicBezTo>
                <a:cubicBezTo>
                  <a:pt x="6233589" y="5414401"/>
                  <a:pt x="6125980" y="5362631"/>
                  <a:pt x="5862642" y="5372099"/>
                </a:cubicBezTo>
                <a:cubicBezTo>
                  <a:pt x="5587629" y="5343869"/>
                  <a:pt x="5079703" y="5147589"/>
                  <a:pt x="4770437" y="5372099"/>
                </a:cubicBezTo>
                <a:cubicBezTo>
                  <a:pt x="4408507" y="5355235"/>
                  <a:pt x="4287921" y="5288311"/>
                  <a:pt x="4020878" y="5389694"/>
                </a:cubicBezTo>
                <a:cubicBezTo>
                  <a:pt x="3801027" y="5537976"/>
                  <a:pt x="3604723" y="5406331"/>
                  <a:pt x="3314984" y="5406264"/>
                </a:cubicBezTo>
                <a:cubicBezTo>
                  <a:pt x="3163887" y="5436430"/>
                  <a:pt x="3126484" y="5369896"/>
                  <a:pt x="2972952" y="5414293"/>
                </a:cubicBezTo>
                <a:cubicBezTo>
                  <a:pt x="2819420" y="5458690"/>
                  <a:pt x="2716492" y="5379204"/>
                  <a:pt x="2587256" y="5423348"/>
                </a:cubicBezTo>
                <a:cubicBezTo>
                  <a:pt x="2238592" y="5490436"/>
                  <a:pt x="2043355" y="5369660"/>
                  <a:pt x="1908175" y="5372099"/>
                </a:cubicBezTo>
                <a:cubicBezTo>
                  <a:pt x="1672490" y="5397793"/>
                  <a:pt x="1575721" y="5326679"/>
                  <a:pt x="1375491" y="5372099"/>
                </a:cubicBezTo>
                <a:cubicBezTo>
                  <a:pt x="1186015" y="5494561"/>
                  <a:pt x="1041691" y="5330596"/>
                  <a:pt x="774803" y="5372099"/>
                </a:cubicBezTo>
                <a:cubicBezTo>
                  <a:pt x="285663" y="5293225"/>
                  <a:pt x="-167860" y="5011909"/>
                  <a:pt x="0" y="4476731"/>
                </a:cubicBezTo>
                <a:cubicBezTo>
                  <a:pt x="0" y="4476736"/>
                  <a:pt x="-2" y="4476743"/>
                  <a:pt x="0" y="4476748"/>
                </a:cubicBezTo>
                <a:cubicBezTo>
                  <a:pt x="-23881" y="4291731"/>
                  <a:pt x="38663" y="4124658"/>
                  <a:pt x="0" y="3832097"/>
                </a:cubicBezTo>
                <a:cubicBezTo>
                  <a:pt x="-45634" y="3523724"/>
                  <a:pt x="60413" y="3335804"/>
                  <a:pt x="0" y="3133724"/>
                </a:cubicBezTo>
                <a:lnTo>
                  <a:pt x="0" y="3133724"/>
                </a:lnTo>
                <a:cubicBezTo>
                  <a:pt x="-42163" y="2794629"/>
                  <a:pt x="-987" y="2703515"/>
                  <a:pt x="0" y="2365221"/>
                </a:cubicBezTo>
                <a:cubicBezTo>
                  <a:pt x="-23089" y="2031679"/>
                  <a:pt x="29106" y="1954268"/>
                  <a:pt x="0" y="1619102"/>
                </a:cubicBezTo>
                <a:cubicBezTo>
                  <a:pt x="-45160" y="1284185"/>
                  <a:pt x="3487" y="1169064"/>
                  <a:pt x="0" y="895367"/>
                </a:cubicBezTo>
                <a:close/>
              </a:path>
              <a:path w="11449051" h="5372099" fill="none" stroke="0" extrusionOk="0">
                <a:moveTo>
                  <a:pt x="0" y="895367"/>
                </a:moveTo>
                <a:cubicBezTo>
                  <a:pt x="72680" y="403896"/>
                  <a:pt x="430888" y="181650"/>
                  <a:pt x="774803" y="0"/>
                </a:cubicBezTo>
                <a:cubicBezTo>
                  <a:pt x="930748" y="-105957"/>
                  <a:pt x="1054504" y="67613"/>
                  <a:pt x="1330155" y="0"/>
                </a:cubicBezTo>
                <a:cubicBezTo>
                  <a:pt x="1574590" y="-42476"/>
                  <a:pt x="1707538" y="23251"/>
                  <a:pt x="1908175" y="0"/>
                </a:cubicBezTo>
                <a:lnTo>
                  <a:pt x="1908175" y="0"/>
                </a:lnTo>
                <a:cubicBezTo>
                  <a:pt x="2156150" y="-64192"/>
                  <a:pt x="2293108" y="68994"/>
                  <a:pt x="2623741" y="0"/>
                </a:cubicBezTo>
                <a:cubicBezTo>
                  <a:pt x="2984278" y="-86766"/>
                  <a:pt x="3070699" y="89631"/>
                  <a:pt x="3282060" y="0"/>
                </a:cubicBezTo>
                <a:cubicBezTo>
                  <a:pt x="3484870" y="-66713"/>
                  <a:pt x="3788079" y="57326"/>
                  <a:pt x="3911759" y="0"/>
                </a:cubicBezTo>
                <a:cubicBezTo>
                  <a:pt x="4110713" y="-78286"/>
                  <a:pt x="4461488" y="52785"/>
                  <a:pt x="4770437" y="0"/>
                </a:cubicBezTo>
                <a:cubicBezTo>
                  <a:pt x="5116942" y="-91951"/>
                  <a:pt x="5400156" y="80137"/>
                  <a:pt x="5626490" y="0"/>
                </a:cubicBezTo>
                <a:cubicBezTo>
                  <a:pt x="5838243" y="-55697"/>
                  <a:pt x="6192326" y="-34056"/>
                  <a:pt x="6423504" y="0"/>
                </a:cubicBezTo>
                <a:cubicBezTo>
                  <a:pt x="6641161" y="-13411"/>
                  <a:pt x="6884110" y="89016"/>
                  <a:pt x="7279556" y="0"/>
                </a:cubicBezTo>
                <a:cubicBezTo>
                  <a:pt x="7670499" y="-70600"/>
                  <a:pt x="7750352" y="19286"/>
                  <a:pt x="7958495" y="0"/>
                </a:cubicBezTo>
                <a:cubicBezTo>
                  <a:pt x="8178140" y="-9634"/>
                  <a:pt x="8298486" y="74214"/>
                  <a:pt x="8519357" y="0"/>
                </a:cubicBezTo>
                <a:cubicBezTo>
                  <a:pt x="8727649" y="-24258"/>
                  <a:pt x="8910637" y="-4457"/>
                  <a:pt x="9139257" y="0"/>
                </a:cubicBezTo>
                <a:cubicBezTo>
                  <a:pt x="9365237" y="-55155"/>
                  <a:pt x="9831159" y="68840"/>
                  <a:pt x="9995310" y="0"/>
                </a:cubicBezTo>
                <a:cubicBezTo>
                  <a:pt x="10156145" y="-18785"/>
                  <a:pt x="10443121" y="33624"/>
                  <a:pt x="10674247" y="0"/>
                </a:cubicBezTo>
                <a:cubicBezTo>
                  <a:pt x="10980317" y="-50457"/>
                  <a:pt x="11321827" y="419179"/>
                  <a:pt x="11449051" y="895367"/>
                </a:cubicBezTo>
                <a:cubicBezTo>
                  <a:pt x="11499205" y="1269067"/>
                  <a:pt x="11401880" y="1394894"/>
                  <a:pt x="11449051" y="1619102"/>
                </a:cubicBezTo>
                <a:cubicBezTo>
                  <a:pt x="11444454" y="1820983"/>
                  <a:pt x="11437432" y="2102199"/>
                  <a:pt x="11449051" y="2298071"/>
                </a:cubicBezTo>
                <a:cubicBezTo>
                  <a:pt x="11464837" y="2452629"/>
                  <a:pt x="11381520" y="2916470"/>
                  <a:pt x="11449051" y="3133724"/>
                </a:cubicBezTo>
                <a:lnTo>
                  <a:pt x="11449051" y="3133724"/>
                </a:lnTo>
                <a:cubicBezTo>
                  <a:pt x="11490765" y="3375317"/>
                  <a:pt x="11406935" y="3605221"/>
                  <a:pt x="11449051" y="3805236"/>
                </a:cubicBezTo>
                <a:cubicBezTo>
                  <a:pt x="11413455" y="3958359"/>
                  <a:pt x="11429588" y="4290448"/>
                  <a:pt x="11449051" y="4476748"/>
                </a:cubicBezTo>
                <a:cubicBezTo>
                  <a:pt x="11449049" y="4476742"/>
                  <a:pt x="11449052" y="4476739"/>
                  <a:pt x="11449051" y="4476731"/>
                </a:cubicBezTo>
                <a:cubicBezTo>
                  <a:pt x="11574981" y="5073769"/>
                  <a:pt x="11077487" y="5287406"/>
                  <a:pt x="10674247" y="5372099"/>
                </a:cubicBezTo>
                <a:cubicBezTo>
                  <a:pt x="10358225" y="5524294"/>
                  <a:pt x="10133152" y="5289256"/>
                  <a:pt x="9818195" y="5372099"/>
                </a:cubicBezTo>
                <a:cubicBezTo>
                  <a:pt x="9506586" y="5457744"/>
                  <a:pt x="9333621" y="5333878"/>
                  <a:pt x="9198294" y="5372099"/>
                </a:cubicBezTo>
                <a:cubicBezTo>
                  <a:pt x="9031328" y="5421491"/>
                  <a:pt x="8838175" y="5393479"/>
                  <a:pt x="8578394" y="5372099"/>
                </a:cubicBezTo>
                <a:cubicBezTo>
                  <a:pt x="8284900" y="5401903"/>
                  <a:pt x="7960470" y="5310041"/>
                  <a:pt x="7722343" y="5372099"/>
                </a:cubicBezTo>
                <a:cubicBezTo>
                  <a:pt x="7399140" y="5417946"/>
                  <a:pt x="7295296" y="5318660"/>
                  <a:pt x="7043404" y="5372099"/>
                </a:cubicBezTo>
                <a:cubicBezTo>
                  <a:pt x="6853063" y="5453584"/>
                  <a:pt x="6548733" y="5359764"/>
                  <a:pt x="6187351" y="5372099"/>
                </a:cubicBezTo>
                <a:cubicBezTo>
                  <a:pt x="5825902" y="5382716"/>
                  <a:pt x="5647647" y="5326742"/>
                  <a:pt x="5508414" y="5372099"/>
                </a:cubicBezTo>
                <a:cubicBezTo>
                  <a:pt x="5379561" y="5462523"/>
                  <a:pt x="5090782" y="5396548"/>
                  <a:pt x="4770437" y="5372099"/>
                </a:cubicBezTo>
                <a:cubicBezTo>
                  <a:pt x="4457871" y="5342439"/>
                  <a:pt x="4212936" y="5360418"/>
                  <a:pt x="4042710" y="5389182"/>
                </a:cubicBezTo>
                <a:cubicBezTo>
                  <a:pt x="3832314" y="5440056"/>
                  <a:pt x="3468775" y="5377902"/>
                  <a:pt x="3293151" y="5406778"/>
                </a:cubicBezTo>
                <a:cubicBezTo>
                  <a:pt x="3052745" y="5413800"/>
                  <a:pt x="2741618" y="5357517"/>
                  <a:pt x="2587256" y="5423348"/>
                </a:cubicBezTo>
                <a:cubicBezTo>
                  <a:pt x="2361953" y="5478818"/>
                  <a:pt x="2144671" y="5322262"/>
                  <a:pt x="1908175" y="5372099"/>
                </a:cubicBezTo>
                <a:cubicBezTo>
                  <a:pt x="1698062" y="5435221"/>
                  <a:pt x="1533956" y="5421096"/>
                  <a:pt x="1318821" y="5372099"/>
                </a:cubicBezTo>
                <a:cubicBezTo>
                  <a:pt x="1099984" y="5399605"/>
                  <a:pt x="1014782" y="5322164"/>
                  <a:pt x="774803" y="5372099"/>
                </a:cubicBezTo>
                <a:cubicBezTo>
                  <a:pt x="262200" y="5444610"/>
                  <a:pt x="-41840" y="4928256"/>
                  <a:pt x="0" y="4476731"/>
                </a:cubicBezTo>
                <a:cubicBezTo>
                  <a:pt x="0" y="4476738"/>
                  <a:pt x="-4" y="4476740"/>
                  <a:pt x="0" y="4476748"/>
                </a:cubicBezTo>
                <a:cubicBezTo>
                  <a:pt x="6039" y="4282340"/>
                  <a:pt x="65354" y="3982841"/>
                  <a:pt x="0" y="3845527"/>
                </a:cubicBezTo>
                <a:cubicBezTo>
                  <a:pt x="-66777" y="3674436"/>
                  <a:pt x="40105" y="3484785"/>
                  <a:pt x="0" y="3133724"/>
                </a:cubicBezTo>
                <a:lnTo>
                  <a:pt x="0" y="3133724"/>
                </a:lnTo>
                <a:cubicBezTo>
                  <a:pt x="-28251" y="2802106"/>
                  <a:pt x="27536" y="2707261"/>
                  <a:pt x="0" y="2365221"/>
                </a:cubicBezTo>
                <a:cubicBezTo>
                  <a:pt x="-39608" y="2022961"/>
                  <a:pt x="16722" y="1871574"/>
                  <a:pt x="0" y="1686253"/>
                </a:cubicBezTo>
                <a:cubicBezTo>
                  <a:pt x="13075" y="1484149"/>
                  <a:pt x="12840" y="1130679"/>
                  <a:pt x="0" y="895367"/>
                </a:cubicBezTo>
                <a:close/>
              </a:path>
            </a:pathLst>
          </a:custGeom>
          <a:ln w="38100">
            <a:solidFill>
              <a:srgbClr val="FFCCFF"/>
            </a:solidFill>
            <a:extLst>
              <a:ext uri="{C807C97D-BFC1-408E-A445-0C87EB9F89A2}">
                <ask:lineSketchStyleProps xmlns:ask="http://schemas.microsoft.com/office/drawing/2018/sketchyshapes" sd="2121019744">
                  <a:custGeom>
                    <a:avLst/>
                    <a:gdLst>
                      <a:gd name="connsiteX0" fmla="*/ 0 w 8476431"/>
                      <a:gd name="connsiteY0" fmla="*/ 573634 h 3441737"/>
                      <a:gd name="connsiteX1" fmla="*/ 573634 w 8476431"/>
                      <a:gd name="connsiteY1" fmla="*/ 0 h 3441737"/>
                      <a:gd name="connsiteX2" fmla="*/ 984795 w 8476431"/>
                      <a:gd name="connsiteY2" fmla="*/ 0 h 3441737"/>
                      <a:gd name="connsiteX3" fmla="*/ 1412739 w 8476431"/>
                      <a:gd name="connsiteY3" fmla="*/ 0 h 3441737"/>
                      <a:gd name="connsiteX4" fmla="*/ 1412739 w 8476431"/>
                      <a:gd name="connsiteY4" fmla="*/ 0 h 3441737"/>
                      <a:gd name="connsiteX5" fmla="*/ 1942516 w 8476431"/>
                      <a:gd name="connsiteY5" fmla="*/ 0 h 3441737"/>
                      <a:gd name="connsiteX6" fmla="*/ 2429910 w 8476431"/>
                      <a:gd name="connsiteY6" fmla="*/ 0 h 3441737"/>
                      <a:gd name="connsiteX7" fmla="*/ 2896114 w 8476431"/>
                      <a:gd name="connsiteY7" fmla="*/ 0 h 3441737"/>
                      <a:gd name="connsiteX8" fmla="*/ 3531846 w 8476431"/>
                      <a:gd name="connsiteY8" fmla="*/ 0 h 3441737"/>
                      <a:gd name="connsiteX9" fmla="*/ 4165634 w 8476431"/>
                      <a:gd name="connsiteY9" fmla="*/ 0 h 3441737"/>
                      <a:gd name="connsiteX10" fmla="*/ 4755712 w 8476431"/>
                      <a:gd name="connsiteY10" fmla="*/ 0 h 3441737"/>
                      <a:gd name="connsiteX11" fmla="*/ 5389500 w 8476431"/>
                      <a:gd name="connsiteY11" fmla="*/ 0 h 3441737"/>
                      <a:gd name="connsiteX12" fmla="*/ 5892160 w 8476431"/>
                      <a:gd name="connsiteY12" fmla="*/ 0 h 3441737"/>
                      <a:gd name="connsiteX13" fmla="*/ 6307400 w 8476431"/>
                      <a:gd name="connsiteY13" fmla="*/ 0 h 3441737"/>
                      <a:gd name="connsiteX14" fmla="*/ 6766350 w 8476431"/>
                      <a:gd name="connsiteY14" fmla="*/ 0 h 3441737"/>
                      <a:gd name="connsiteX15" fmla="*/ 7400138 w 8476431"/>
                      <a:gd name="connsiteY15" fmla="*/ 0 h 3441737"/>
                      <a:gd name="connsiteX16" fmla="*/ 7902797 w 8476431"/>
                      <a:gd name="connsiteY16" fmla="*/ 0 h 3441737"/>
                      <a:gd name="connsiteX17" fmla="*/ 8476431 w 8476431"/>
                      <a:gd name="connsiteY17" fmla="*/ 573634 h 3441737"/>
                      <a:gd name="connsiteX18" fmla="*/ 8476431 w 8476431"/>
                      <a:gd name="connsiteY18" fmla="*/ 1037309 h 3441737"/>
                      <a:gd name="connsiteX19" fmla="*/ 8476431 w 8476431"/>
                      <a:gd name="connsiteY19" fmla="*/ 1472303 h 3441737"/>
                      <a:gd name="connsiteX20" fmla="*/ 8476431 w 8476431"/>
                      <a:gd name="connsiteY20" fmla="*/ 2007680 h 3441737"/>
                      <a:gd name="connsiteX21" fmla="*/ 8476431 w 8476431"/>
                      <a:gd name="connsiteY21" fmla="*/ 2007680 h 3441737"/>
                      <a:gd name="connsiteX22" fmla="*/ 8476431 w 8476431"/>
                      <a:gd name="connsiteY22" fmla="*/ 2437897 h 3441737"/>
                      <a:gd name="connsiteX23" fmla="*/ 8476431 w 8476431"/>
                      <a:gd name="connsiteY23" fmla="*/ 2868114 h 3441737"/>
                      <a:gd name="connsiteX24" fmla="*/ 8476431 w 8476431"/>
                      <a:gd name="connsiteY24" fmla="*/ 2868103 h 3441737"/>
                      <a:gd name="connsiteX25" fmla="*/ 7902797 w 8476431"/>
                      <a:gd name="connsiteY25" fmla="*/ 3441737 h 3441737"/>
                      <a:gd name="connsiteX26" fmla="*/ 7269009 w 8476431"/>
                      <a:gd name="connsiteY26" fmla="*/ 3441737 h 3441737"/>
                      <a:gd name="connsiteX27" fmla="*/ 6810059 w 8476431"/>
                      <a:gd name="connsiteY27" fmla="*/ 3441737 h 3441737"/>
                      <a:gd name="connsiteX28" fmla="*/ 6351109 w 8476431"/>
                      <a:gd name="connsiteY28" fmla="*/ 3441737 h 3441737"/>
                      <a:gd name="connsiteX29" fmla="*/ 5717322 w 8476431"/>
                      <a:gd name="connsiteY29" fmla="*/ 3441737 h 3441737"/>
                      <a:gd name="connsiteX30" fmla="*/ 5214662 w 8476431"/>
                      <a:gd name="connsiteY30" fmla="*/ 3441737 h 3441737"/>
                      <a:gd name="connsiteX31" fmla="*/ 4580874 w 8476431"/>
                      <a:gd name="connsiteY31" fmla="*/ 3441737 h 3441737"/>
                      <a:gd name="connsiteX32" fmla="*/ 4078215 w 8476431"/>
                      <a:gd name="connsiteY32" fmla="*/ 3441737 h 3441737"/>
                      <a:gd name="connsiteX33" fmla="*/ 3531846 w 8476431"/>
                      <a:gd name="connsiteY33" fmla="*/ 3441737 h 3441737"/>
                      <a:gd name="connsiteX34" fmla="*/ 2993065 w 8476431"/>
                      <a:gd name="connsiteY34" fmla="*/ 3452682 h 3441737"/>
                      <a:gd name="connsiteX35" fmla="*/ 2438121 w 8476431"/>
                      <a:gd name="connsiteY35" fmla="*/ 3463955 h 3441737"/>
                      <a:gd name="connsiteX36" fmla="*/ 1915504 w 8476431"/>
                      <a:gd name="connsiteY36" fmla="*/ 3474571 h 3441737"/>
                      <a:gd name="connsiteX37" fmla="*/ 1412739 w 8476431"/>
                      <a:gd name="connsiteY37" fmla="*/ 3441737 h 3441737"/>
                      <a:gd name="connsiteX38" fmla="*/ 976404 w 8476431"/>
                      <a:gd name="connsiteY38" fmla="*/ 3441737 h 3441737"/>
                      <a:gd name="connsiteX39" fmla="*/ 573634 w 8476431"/>
                      <a:gd name="connsiteY39" fmla="*/ 3441737 h 3441737"/>
                      <a:gd name="connsiteX40" fmla="*/ 0 w 8476431"/>
                      <a:gd name="connsiteY40" fmla="*/ 2868103 h 3441737"/>
                      <a:gd name="connsiteX41" fmla="*/ 0 w 8476431"/>
                      <a:gd name="connsiteY41" fmla="*/ 2868114 h 3441737"/>
                      <a:gd name="connsiteX42" fmla="*/ 0 w 8476431"/>
                      <a:gd name="connsiteY42" fmla="*/ 2463710 h 3441737"/>
                      <a:gd name="connsiteX43" fmla="*/ 0 w 8476431"/>
                      <a:gd name="connsiteY43" fmla="*/ 2007680 h 3441737"/>
                      <a:gd name="connsiteX44" fmla="*/ 0 w 8476431"/>
                      <a:gd name="connsiteY44" fmla="*/ 2007680 h 3441737"/>
                      <a:gd name="connsiteX45" fmla="*/ 0 w 8476431"/>
                      <a:gd name="connsiteY45" fmla="*/ 1515324 h 3441737"/>
                      <a:gd name="connsiteX46" fmla="*/ 0 w 8476431"/>
                      <a:gd name="connsiteY46" fmla="*/ 1080330 h 3441737"/>
                      <a:gd name="connsiteX47" fmla="*/ 0 w 8476431"/>
                      <a:gd name="connsiteY47" fmla="*/ 573634 h 34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6431" h="3441737" fill="none" extrusionOk="0">
                        <a:moveTo>
                          <a:pt x="0" y="573634"/>
                        </a:moveTo>
                        <a:cubicBezTo>
                          <a:pt x="-13423" y="280375"/>
                          <a:pt x="305036" y="76952"/>
                          <a:pt x="573634" y="0"/>
                        </a:cubicBezTo>
                        <a:cubicBezTo>
                          <a:pt x="663288" y="-36244"/>
                          <a:pt x="800107" y="24811"/>
                          <a:pt x="984795" y="0"/>
                        </a:cubicBezTo>
                        <a:cubicBezTo>
                          <a:pt x="1169483" y="-24811"/>
                          <a:pt x="1275186" y="20641"/>
                          <a:pt x="1412739" y="0"/>
                        </a:cubicBezTo>
                        <a:lnTo>
                          <a:pt x="1412739" y="0"/>
                        </a:lnTo>
                        <a:cubicBezTo>
                          <a:pt x="1593100" y="-35383"/>
                          <a:pt x="1680468" y="53384"/>
                          <a:pt x="1942516" y="0"/>
                        </a:cubicBezTo>
                        <a:cubicBezTo>
                          <a:pt x="2204564" y="-53384"/>
                          <a:pt x="2281162" y="44817"/>
                          <a:pt x="2429910" y="0"/>
                        </a:cubicBezTo>
                        <a:cubicBezTo>
                          <a:pt x="2578658" y="-44817"/>
                          <a:pt x="2799297" y="48223"/>
                          <a:pt x="2896114" y="0"/>
                        </a:cubicBezTo>
                        <a:cubicBezTo>
                          <a:pt x="2992931" y="-48223"/>
                          <a:pt x="3335308" y="59862"/>
                          <a:pt x="3531846" y="0"/>
                        </a:cubicBezTo>
                        <a:cubicBezTo>
                          <a:pt x="3794987" y="-57753"/>
                          <a:pt x="4001619" y="50552"/>
                          <a:pt x="4165634" y="0"/>
                        </a:cubicBezTo>
                        <a:cubicBezTo>
                          <a:pt x="4329649" y="-50552"/>
                          <a:pt x="4613306" y="928"/>
                          <a:pt x="4755712" y="0"/>
                        </a:cubicBezTo>
                        <a:cubicBezTo>
                          <a:pt x="4898118" y="-928"/>
                          <a:pt x="5096630" y="47913"/>
                          <a:pt x="5389500" y="0"/>
                        </a:cubicBezTo>
                        <a:cubicBezTo>
                          <a:pt x="5682370" y="-47913"/>
                          <a:pt x="5732761" y="9013"/>
                          <a:pt x="5892160" y="0"/>
                        </a:cubicBezTo>
                        <a:cubicBezTo>
                          <a:pt x="6051559" y="-9013"/>
                          <a:pt x="6145706" y="45491"/>
                          <a:pt x="6307400" y="0"/>
                        </a:cubicBezTo>
                        <a:cubicBezTo>
                          <a:pt x="6469094" y="-45491"/>
                          <a:pt x="6614223" y="19430"/>
                          <a:pt x="6766350" y="0"/>
                        </a:cubicBezTo>
                        <a:cubicBezTo>
                          <a:pt x="6918477" y="-19430"/>
                          <a:pt x="7254182" y="35113"/>
                          <a:pt x="7400138" y="0"/>
                        </a:cubicBezTo>
                        <a:cubicBezTo>
                          <a:pt x="7546094" y="-35113"/>
                          <a:pt x="7720391" y="20352"/>
                          <a:pt x="7902797" y="0"/>
                        </a:cubicBezTo>
                        <a:cubicBezTo>
                          <a:pt x="8156383" y="-18067"/>
                          <a:pt x="8483238" y="266965"/>
                          <a:pt x="8476431" y="573634"/>
                        </a:cubicBezTo>
                        <a:cubicBezTo>
                          <a:pt x="8511573" y="794730"/>
                          <a:pt x="8462947" y="904799"/>
                          <a:pt x="8476431" y="1037309"/>
                        </a:cubicBezTo>
                        <a:cubicBezTo>
                          <a:pt x="8489915" y="1169819"/>
                          <a:pt x="8465996" y="1342510"/>
                          <a:pt x="8476431" y="1472303"/>
                        </a:cubicBezTo>
                        <a:cubicBezTo>
                          <a:pt x="8486866" y="1602096"/>
                          <a:pt x="8460717" y="1854656"/>
                          <a:pt x="8476431" y="2007680"/>
                        </a:cubicBezTo>
                        <a:lnTo>
                          <a:pt x="8476431" y="2007680"/>
                        </a:lnTo>
                        <a:cubicBezTo>
                          <a:pt x="8505815" y="2168942"/>
                          <a:pt x="8465677" y="2332004"/>
                          <a:pt x="8476431" y="2437897"/>
                        </a:cubicBezTo>
                        <a:cubicBezTo>
                          <a:pt x="8487185" y="2543790"/>
                          <a:pt x="8460269" y="2753850"/>
                          <a:pt x="8476431" y="2868114"/>
                        </a:cubicBezTo>
                        <a:cubicBezTo>
                          <a:pt x="8476431" y="2868112"/>
                          <a:pt x="8476431" y="2868106"/>
                          <a:pt x="8476431" y="2868103"/>
                        </a:cubicBezTo>
                        <a:cubicBezTo>
                          <a:pt x="8502710" y="3219383"/>
                          <a:pt x="8197255" y="3400158"/>
                          <a:pt x="7902797" y="3441737"/>
                        </a:cubicBezTo>
                        <a:cubicBezTo>
                          <a:pt x="7706481" y="3505712"/>
                          <a:pt x="7507570" y="3396253"/>
                          <a:pt x="7269009" y="3441737"/>
                        </a:cubicBezTo>
                        <a:cubicBezTo>
                          <a:pt x="7030448" y="3487221"/>
                          <a:pt x="6913675" y="3419844"/>
                          <a:pt x="6810059" y="3441737"/>
                        </a:cubicBezTo>
                        <a:cubicBezTo>
                          <a:pt x="6706443" y="3463630"/>
                          <a:pt x="6538388" y="3415282"/>
                          <a:pt x="6351109" y="3441737"/>
                        </a:cubicBezTo>
                        <a:cubicBezTo>
                          <a:pt x="6163830" y="3468192"/>
                          <a:pt x="5930123" y="3429910"/>
                          <a:pt x="5717322" y="3441737"/>
                        </a:cubicBezTo>
                        <a:cubicBezTo>
                          <a:pt x="5504521" y="3453564"/>
                          <a:pt x="5397143" y="3413063"/>
                          <a:pt x="5214662" y="3441737"/>
                        </a:cubicBezTo>
                        <a:cubicBezTo>
                          <a:pt x="5032181" y="3470411"/>
                          <a:pt x="4857351" y="3437380"/>
                          <a:pt x="4580874" y="3441737"/>
                        </a:cubicBezTo>
                        <a:cubicBezTo>
                          <a:pt x="4304397" y="3446094"/>
                          <a:pt x="4186724" y="3415150"/>
                          <a:pt x="4078215" y="3441737"/>
                        </a:cubicBezTo>
                        <a:cubicBezTo>
                          <a:pt x="3969706" y="3468324"/>
                          <a:pt x="3792847" y="3434520"/>
                          <a:pt x="3531846" y="3441737"/>
                        </a:cubicBezTo>
                        <a:cubicBezTo>
                          <a:pt x="3289755" y="3451228"/>
                          <a:pt x="3126565" y="3440234"/>
                          <a:pt x="2993065" y="3452682"/>
                        </a:cubicBezTo>
                        <a:cubicBezTo>
                          <a:pt x="2859565" y="3465130"/>
                          <a:pt x="2612369" y="3452979"/>
                          <a:pt x="2438121" y="3463955"/>
                        </a:cubicBezTo>
                        <a:cubicBezTo>
                          <a:pt x="2263873" y="3474930"/>
                          <a:pt x="2065641" y="3439756"/>
                          <a:pt x="1915504" y="3474571"/>
                        </a:cubicBezTo>
                        <a:cubicBezTo>
                          <a:pt x="1746211" y="3522149"/>
                          <a:pt x="1630490" y="3400426"/>
                          <a:pt x="1412739" y="3441737"/>
                        </a:cubicBezTo>
                        <a:cubicBezTo>
                          <a:pt x="1261134" y="3473398"/>
                          <a:pt x="1136056" y="3440635"/>
                          <a:pt x="976404" y="3441737"/>
                        </a:cubicBezTo>
                        <a:cubicBezTo>
                          <a:pt x="816753" y="3442839"/>
                          <a:pt x="750821" y="3407162"/>
                          <a:pt x="573634" y="3441737"/>
                        </a:cubicBezTo>
                        <a:cubicBezTo>
                          <a:pt x="243067" y="3482981"/>
                          <a:pt x="19958" y="3156724"/>
                          <a:pt x="0" y="2868103"/>
                        </a:cubicBezTo>
                        <a:cubicBezTo>
                          <a:pt x="1" y="2868108"/>
                          <a:pt x="-1" y="2868109"/>
                          <a:pt x="0" y="2868114"/>
                        </a:cubicBezTo>
                        <a:cubicBezTo>
                          <a:pt x="-5351" y="2744966"/>
                          <a:pt x="26313" y="2565309"/>
                          <a:pt x="0" y="2463710"/>
                        </a:cubicBezTo>
                        <a:cubicBezTo>
                          <a:pt x="-26313" y="2362111"/>
                          <a:pt x="30189" y="2194688"/>
                          <a:pt x="0" y="2007680"/>
                        </a:cubicBezTo>
                        <a:lnTo>
                          <a:pt x="0" y="2007680"/>
                        </a:lnTo>
                        <a:cubicBezTo>
                          <a:pt x="-49427" y="1795572"/>
                          <a:pt x="26210" y="1734651"/>
                          <a:pt x="0" y="1515324"/>
                        </a:cubicBezTo>
                        <a:cubicBezTo>
                          <a:pt x="-26210" y="1295997"/>
                          <a:pt x="3857" y="1214192"/>
                          <a:pt x="0" y="1080330"/>
                        </a:cubicBezTo>
                        <a:cubicBezTo>
                          <a:pt x="-3857" y="946468"/>
                          <a:pt x="9913" y="718513"/>
                          <a:pt x="0" y="573634"/>
                        </a:cubicBezTo>
                        <a:close/>
                      </a:path>
                      <a:path w="8476431" h="3441737" stroke="0" extrusionOk="0">
                        <a:moveTo>
                          <a:pt x="0" y="573634"/>
                        </a:moveTo>
                        <a:cubicBezTo>
                          <a:pt x="51576" y="237667"/>
                          <a:pt x="282940" y="85127"/>
                          <a:pt x="573634" y="0"/>
                        </a:cubicBezTo>
                        <a:cubicBezTo>
                          <a:pt x="710191" y="-3232"/>
                          <a:pt x="813524" y="9462"/>
                          <a:pt x="993187" y="0"/>
                        </a:cubicBezTo>
                        <a:cubicBezTo>
                          <a:pt x="1172850" y="-9462"/>
                          <a:pt x="1301663" y="27263"/>
                          <a:pt x="1412739" y="0"/>
                        </a:cubicBezTo>
                        <a:lnTo>
                          <a:pt x="1412739" y="0"/>
                        </a:lnTo>
                        <a:cubicBezTo>
                          <a:pt x="1524559" y="-7389"/>
                          <a:pt x="1677696" y="4887"/>
                          <a:pt x="1900134" y="0"/>
                        </a:cubicBezTo>
                        <a:cubicBezTo>
                          <a:pt x="2122573" y="-4887"/>
                          <a:pt x="2266722" y="44068"/>
                          <a:pt x="2387528" y="0"/>
                        </a:cubicBezTo>
                        <a:cubicBezTo>
                          <a:pt x="2508334" y="-44068"/>
                          <a:pt x="2822379" y="45300"/>
                          <a:pt x="2938496" y="0"/>
                        </a:cubicBezTo>
                        <a:cubicBezTo>
                          <a:pt x="3054613" y="-45300"/>
                          <a:pt x="3377700" y="9727"/>
                          <a:pt x="3531846" y="0"/>
                        </a:cubicBezTo>
                        <a:cubicBezTo>
                          <a:pt x="3751230" y="-6313"/>
                          <a:pt x="3827161" y="28820"/>
                          <a:pt x="3990796" y="0"/>
                        </a:cubicBezTo>
                        <a:cubicBezTo>
                          <a:pt x="4154431" y="-28820"/>
                          <a:pt x="4300980" y="39858"/>
                          <a:pt x="4537165" y="0"/>
                        </a:cubicBezTo>
                        <a:cubicBezTo>
                          <a:pt x="4773350" y="-39858"/>
                          <a:pt x="4772134" y="20184"/>
                          <a:pt x="4952405" y="0"/>
                        </a:cubicBezTo>
                        <a:cubicBezTo>
                          <a:pt x="5132676" y="-20184"/>
                          <a:pt x="5371662" y="9938"/>
                          <a:pt x="5542483" y="0"/>
                        </a:cubicBezTo>
                        <a:cubicBezTo>
                          <a:pt x="5713304" y="-9938"/>
                          <a:pt x="5840882" y="49998"/>
                          <a:pt x="6001433" y="0"/>
                        </a:cubicBezTo>
                        <a:cubicBezTo>
                          <a:pt x="6161984" y="-49998"/>
                          <a:pt x="6357578" y="69582"/>
                          <a:pt x="6591512" y="0"/>
                        </a:cubicBezTo>
                        <a:cubicBezTo>
                          <a:pt x="6825446" y="-69582"/>
                          <a:pt x="6939433" y="29837"/>
                          <a:pt x="7225300" y="0"/>
                        </a:cubicBezTo>
                        <a:cubicBezTo>
                          <a:pt x="7511167" y="-29837"/>
                          <a:pt x="7597920" y="75363"/>
                          <a:pt x="7902797" y="0"/>
                        </a:cubicBezTo>
                        <a:cubicBezTo>
                          <a:pt x="8246142" y="-32133"/>
                          <a:pt x="8493494" y="264083"/>
                          <a:pt x="8476431" y="573634"/>
                        </a:cubicBezTo>
                        <a:cubicBezTo>
                          <a:pt x="8477985" y="742882"/>
                          <a:pt x="8463163" y="850466"/>
                          <a:pt x="8476431" y="1008628"/>
                        </a:cubicBezTo>
                        <a:cubicBezTo>
                          <a:pt x="8489699" y="1166790"/>
                          <a:pt x="8457372" y="1252807"/>
                          <a:pt x="8476431" y="1443622"/>
                        </a:cubicBezTo>
                        <a:cubicBezTo>
                          <a:pt x="8495490" y="1634437"/>
                          <a:pt x="8435704" y="1864655"/>
                          <a:pt x="8476431" y="2007680"/>
                        </a:cubicBezTo>
                        <a:lnTo>
                          <a:pt x="8476431" y="2007680"/>
                        </a:lnTo>
                        <a:cubicBezTo>
                          <a:pt x="8503913" y="2111997"/>
                          <a:pt x="8460616" y="2236724"/>
                          <a:pt x="8476431" y="2412084"/>
                        </a:cubicBezTo>
                        <a:cubicBezTo>
                          <a:pt x="8492246" y="2587444"/>
                          <a:pt x="8438281" y="2767923"/>
                          <a:pt x="8476431" y="2868114"/>
                        </a:cubicBezTo>
                        <a:cubicBezTo>
                          <a:pt x="8476430" y="2868109"/>
                          <a:pt x="8476432" y="2868105"/>
                          <a:pt x="8476431" y="2868103"/>
                        </a:cubicBezTo>
                        <a:cubicBezTo>
                          <a:pt x="8446186" y="3177573"/>
                          <a:pt x="8243865" y="3360269"/>
                          <a:pt x="7902797" y="3441737"/>
                        </a:cubicBezTo>
                        <a:cubicBezTo>
                          <a:pt x="7626885" y="3480399"/>
                          <a:pt x="7521346" y="3424834"/>
                          <a:pt x="7312719" y="3441737"/>
                        </a:cubicBezTo>
                        <a:cubicBezTo>
                          <a:pt x="7104092" y="3458640"/>
                          <a:pt x="6968423" y="3393138"/>
                          <a:pt x="6678931" y="3441737"/>
                        </a:cubicBezTo>
                        <a:cubicBezTo>
                          <a:pt x="6389439" y="3490336"/>
                          <a:pt x="6404488" y="3412335"/>
                          <a:pt x="6263690" y="3441737"/>
                        </a:cubicBezTo>
                        <a:cubicBezTo>
                          <a:pt x="6122892" y="3471139"/>
                          <a:pt x="5957534" y="3379610"/>
                          <a:pt x="5717322" y="3441737"/>
                        </a:cubicBezTo>
                        <a:cubicBezTo>
                          <a:pt x="5477110" y="3503864"/>
                          <a:pt x="5339553" y="3387696"/>
                          <a:pt x="5214662" y="3441737"/>
                        </a:cubicBezTo>
                        <a:cubicBezTo>
                          <a:pt x="5089771" y="3495778"/>
                          <a:pt x="4970921" y="3424947"/>
                          <a:pt x="4799422" y="3441737"/>
                        </a:cubicBezTo>
                        <a:cubicBezTo>
                          <a:pt x="4627923" y="3458527"/>
                          <a:pt x="4519982" y="3414495"/>
                          <a:pt x="4340472" y="3441737"/>
                        </a:cubicBezTo>
                        <a:cubicBezTo>
                          <a:pt x="4160962" y="3468979"/>
                          <a:pt x="3838779" y="3345000"/>
                          <a:pt x="3531846" y="3441737"/>
                        </a:cubicBezTo>
                        <a:cubicBezTo>
                          <a:pt x="3288942" y="3449935"/>
                          <a:pt x="3169629" y="3385100"/>
                          <a:pt x="2976902" y="3453010"/>
                        </a:cubicBezTo>
                        <a:cubicBezTo>
                          <a:pt x="2784175" y="3520920"/>
                          <a:pt x="2651461" y="3459038"/>
                          <a:pt x="2454285" y="3463626"/>
                        </a:cubicBezTo>
                        <a:cubicBezTo>
                          <a:pt x="2257109" y="3468214"/>
                          <a:pt x="2107783" y="3459527"/>
                          <a:pt x="1915504" y="3474571"/>
                        </a:cubicBezTo>
                        <a:cubicBezTo>
                          <a:pt x="1664971" y="3512888"/>
                          <a:pt x="1523106" y="3439403"/>
                          <a:pt x="1412739" y="3441737"/>
                        </a:cubicBezTo>
                        <a:cubicBezTo>
                          <a:pt x="1241447" y="3459084"/>
                          <a:pt x="1165459" y="3397016"/>
                          <a:pt x="1018360" y="3441737"/>
                        </a:cubicBezTo>
                        <a:cubicBezTo>
                          <a:pt x="871261" y="3486458"/>
                          <a:pt x="743068" y="3439720"/>
                          <a:pt x="573634" y="3441737"/>
                        </a:cubicBezTo>
                        <a:cubicBezTo>
                          <a:pt x="198847" y="3425190"/>
                          <a:pt x="-61861" y="3178210"/>
                          <a:pt x="0" y="2868103"/>
                        </a:cubicBezTo>
                        <a:cubicBezTo>
                          <a:pt x="0" y="2868106"/>
                          <a:pt x="-1" y="2868112"/>
                          <a:pt x="0" y="2868114"/>
                        </a:cubicBezTo>
                        <a:cubicBezTo>
                          <a:pt x="-6566" y="2748556"/>
                          <a:pt x="43174" y="2618873"/>
                          <a:pt x="0" y="2455106"/>
                        </a:cubicBezTo>
                        <a:cubicBezTo>
                          <a:pt x="-43174" y="2291339"/>
                          <a:pt x="43267" y="2130009"/>
                          <a:pt x="0" y="2007680"/>
                        </a:cubicBezTo>
                        <a:lnTo>
                          <a:pt x="0" y="2007680"/>
                        </a:lnTo>
                        <a:cubicBezTo>
                          <a:pt x="-24773" y="1792113"/>
                          <a:pt x="5575" y="1728603"/>
                          <a:pt x="0" y="1515324"/>
                        </a:cubicBezTo>
                        <a:cubicBezTo>
                          <a:pt x="-5575" y="1302045"/>
                          <a:pt x="13173" y="1246857"/>
                          <a:pt x="0" y="1037309"/>
                        </a:cubicBezTo>
                        <a:cubicBezTo>
                          <a:pt x="-13173" y="827762"/>
                          <a:pt x="10329" y="756277"/>
                          <a:pt x="0" y="57363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80182D-25EB-CCF8-CBE2-549A68D4A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2899" y="2470944"/>
            <a:ext cx="3591227" cy="2767806"/>
          </a:xfrm>
          <a:prstGeom prst="rect">
            <a:avLst/>
          </a:prstGeom>
        </p:spPr>
      </p:pic>
      <p:pic>
        <p:nvPicPr>
          <p:cNvPr id="5" name="Picture 4">
            <a:extLst>
              <a:ext uri="{FF2B5EF4-FFF2-40B4-BE49-F238E27FC236}">
                <a16:creationId xmlns:a16="http://schemas.microsoft.com/office/drawing/2014/main" id="{5BF3F20A-53DC-4FDB-F058-286B7EC39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35" y="2319895"/>
            <a:ext cx="4050174" cy="3025022"/>
          </a:xfrm>
          <a:prstGeom prst="rect">
            <a:avLst/>
          </a:prstGeom>
        </p:spPr>
      </p:pic>
      <p:pic>
        <p:nvPicPr>
          <p:cNvPr id="6" name="Picture 5">
            <a:extLst>
              <a:ext uri="{FF2B5EF4-FFF2-40B4-BE49-F238E27FC236}">
                <a16:creationId xmlns:a16="http://schemas.microsoft.com/office/drawing/2014/main" id="{0B77C0E8-124D-C444-886D-A9555DE8D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2454037"/>
            <a:ext cx="3764214" cy="2850241"/>
          </a:xfrm>
          <a:prstGeom prst="rect">
            <a:avLst/>
          </a:prstGeom>
        </p:spPr>
      </p:pic>
    </p:spTree>
    <p:extLst>
      <p:ext uri="{BB962C8B-B14F-4D97-AF65-F5344CB8AC3E}">
        <p14:creationId xmlns:p14="http://schemas.microsoft.com/office/powerpoint/2010/main" val="2570050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1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Rectangle: Rounded Corners 2">
            <a:extLst>
              <a:ext uri="{FF2B5EF4-FFF2-40B4-BE49-F238E27FC236}">
                <a16:creationId xmlns:a16="http://schemas.microsoft.com/office/drawing/2014/main" id="{F4E7924B-B9CA-ED53-68B5-A4811B46662A}"/>
              </a:ext>
            </a:extLst>
          </p:cNvPr>
          <p:cNvSpPr/>
          <p:nvPr/>
        </p:nvSpPr>
        <p:spPr>
          <a:xfrm>
            <a:off x="1333500" y="142875"/>
            <a:ext cx="4514850" cy="847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Trò</a:t>
            </a:r>
            <a:r>
              <a:rPr lang="en-US" sz="2800" b="1" dirty="0">
                <a:solidFill>
                  <a:srgbClr val="FF0000"/>
                </a:solidFill>
              </a:rPr>
              <a:t> </a:t>
            </a:r>
            <a:r>
              <a:rPr lang="en-US" sz="2800" b="1" dirty="0" err="1">
                <a:solidFill>
                  <a:srgbClr val="FF0000"/>
                </a:solidFill>
              </a:rPr>
              <a:t>chơi</a:t>
            </a:r>
            <a:r>
              <a:rPr lang="en-US" sz="2800" b="1" dirty="0">
                <a:solidFill>
                  <a:srgbClr val="FF0000"/>
                </a:solidFill>
              </a:rPr>
              <a:t>: </a:t>
            </a:r>
            <a:r>
              <a:rPr lang="en-US" sz="2800" b="1" dirty="0" err="1">
                <a:solidFill>
                  <a:srgbClr val="FF0000"/>
                </a:solidFill>
              </a:rPr>
              <a:t>Dọn</a:t>
            </a:r>
            <a:r>
              <a:rPr lang="en-US" sz="2800" b="1" dirty="0">
                <a:solidFill>
                  <a:srgbClr val="FF0000"/>
                </a:solidFill>
              </a:rPr>
              <a:t> </a:t>
            </a:r>
            <a:r>
              <a:rPr lang="en-US" sz="2800" b="1" dirty="0" err="1">
                <a:solidFill>
                  <a:srgbClr val="FF0000"/>
                </a:solidFill>
              </a:rPr>
              <a:t>dẹp</a:t>
            </a:r>
            <a:r>
              <a:rPr lang="en-US" sz="2800" b="1" dirty="0">
                <a:solidFill>
                  <a:srgbClr val="FF0000"/>
                </a:solidFill>
              </a:rPr>
              <a:t> </a:t>
            </a:r>
            <a:r>
              <a:rPr lang="en-US" sz="2800" b="1" dirty="0" err="1">
                <a:solidFill>
                  <a:srgbClr val="FF0000"/>
                </a:solidFill>
              </a:rPr>
              <a:t>nhà</a:t>
            </a:r>
            <a:r>
              <a:rPr lang="en-US" sz="2800" b="1" dirty="0">
                <a:solidFill>
                  <a:srgbClr val="FF0000"/>
                </a:solidFill>
              </a:rPr>
              <a:t> </a:t>
            </a:r>
            <a:r>
              <a:rPr lang="en-US" sz="2800" b="1" dirty="0" err="1">
                <a:solidFill>
                  <a:srgbClr val="FF0000"/>
                </a:solidFill>
              </a:rPr>
              <a:t>cửa</a:t>
            </a:r>
            <a:endParaRPr lang="en-US" sz="2800" b="1" dirty="0">
              <a:solidFill>
                <a:srgbClr val="FF0000"/>
              </a:solidFill>
            </a:endParaRPr>
          </a:p>
        </p:txBody>
      </p:sp>
      <p:pic>
        <p:nvPicPr>
          <p:cNvPr id="6" name="Picture 5" descr="A picture containing shape&#10;&#10;Description automatically generated">
            <a:extLst>
              <a:ext uri="{FF2B5EF4-FFF2-40B4-BE49-F238E27FC236}">
                <a16:creationId xmlns:a16="http://schemas.microsoft.com/office/drawing/2014/main" id="{C8CF8C59-DBE3-3F6E-ACE5-3AAC3F181D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43075" y="371475"/>
            <a:ext cx="1447800" cy="1447800"/>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2" name="Google Shape;6118;p55">
            <a:extLst>
              <a:ext uri="{FF2B5EF4-FFF2-40B4-BE49-F238E27FC236}">
                <a16:creationId xmlns:a16="http://schemas.microsoft.com/office/drawing/2014/main" id="{A4E8E9C1-4398-F076-3140-37FC3B071DB8}"/>
              </a:ext>
            </a:extLst>
          </p:cNvPr>
          <p:cNvGrpSpPr/>
          <p:nvPr/>
        </p:nvGrpSpPr>
        <p:grpSpPr>
          <a:xfrm>
            <a:off x="4817804" y="4517880"/>
            <a:ext cx="886721" cy="797884"/>
            <a:chOff x="1359398" y="3682271"/>
            <a:chExt cx="395296" cy="371966"/>
          </a:xfrm>
        </p:grpSpPr>
        <p:sp>
          <p:nvSpPr>
            <p:cNvPr id="4" name="Google Shape;6119;p55">
              <a:extLst>
                <a:ext uri="{FF2B5EF4-FFF2-40B4-BE49-F238E27FC236}">
                  <a16:creationId xmlns:a16="http://schemas.microsoft.com/office/drawing/2014/main" id="{80E69C0C-0559-C47A-2536-8200FF402795}"/>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sp>
          <p:nvSpPr>
            <p:cNvPr id="6" name="Google Shape;6120;p55">
              <a:extLst>
                <a:ext uri="{FF2B5EF4-FFF2-40B4-BE49-F238E27FC236}">
                  <a16:creationId xmlns:a16="http://schemas.microsoft.com/office/drawing/2014/main" id="{8946A343-062E-C34B-5D87-6BF1AABED0DC}"/>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61712" tIns="61712" rIns="61712" bIns="61712" anchor="ctr" anchorCtr="0">
              <a:noAutofit/>
            </a:bodyPr>
            <a:lstStyle/>
            <a:p>
              <a:endParaRPr sz="1215"/>
            </a:p>
          </p:txBody>
        </p:sp>
        <p:sp>
          <p:nvSpPr>
            <p:cNvPr id="7" name="Google Shape;6121;p55">
              <a:extLst>
                <a:ext uri="{FF2B5EF4-FFF2-40B4-BE49-F238E27FC236}">
                  <a16:creationId xmlns:a16="http://schemas.microsoft.com/office/drawing/2014/main" id="{A50E411F-FE12-B0BA-F938-971735877F4A}"/>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8" name="Google Shape;6122;p55">
              <a:extLst>
                <a:ext uri="{FF2B5EF4-FFF2-40B4-BE49-F238E27FC236}">
                  <a16:creationId xmlns:a16="http://schemas.microsoft.com/office/drawing/2014/main" id="{F1EC0DDB-208F-9427-4E7A-5BE11AED1C18}"/>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9" name="Google Shape;6123;p55">
              <a:extLst>
                <a:ext uri="{FF2B5EF4-FFF2-40B4-BE49-F238E27FC236}">
                  <a16:creationId xmlns:a16="http://schemas.microsoft.com/office/drawing/2014/main" id="{EFD4F01A-490F-5450-CF4E-7F554AA0762F}"/>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0" name="Google Shape;6124;p55">
              <a:extLst>
                <a:ext uri="{FF2B5EF4-FFF2-40B4-BE49-F238E27FC236}">
                  <a16:creationId xmlns:a16="http://schemas.microsoft.com/office/drawing/2014/main" id="{C76A991F-151C-42CE-60EA-389B476A2A38}"/>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2" name="Google Shape;6125;p55">
              <a:extLst>
                <a:ext uri="{FF2B5EF4-FFF2-40B4-BE49-F238E27FC236}">
                  <a16:creationId xmlns:a16="http://schemas.microsoft.com/office/drawing/2014/main" id="{CBA9076F-C1B0-04AC-EA1A-AD65911CF9C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grpSp>
      <p:grpSp>
        <p:nvGrpSpPr>
          <p:cNvPr id="13" name="Google Shape;6126;p55">
            <a:extLst>
              <a:ext uri="{FF2B5EF4-FFF2-40B4-BE49-F238E27FC236}">
                <a16:creationId xmlns:a16="http://schemas.microsoft.com/office/drawing/2014/main" id="{A839C223-CC11-8663-7377-842C47CDE06A}"/>
              </a:ext>
            </a:extLst>
          </p:cNvPr>
          <p:cNvGrpSpPr/>
          <p:nvPr/>
        </p:nvGrpSpPr>
        <p:grpSpPr>
          <a:xfrm>
            <a:off x="6576286" y="4520457"/>
            <a:ext cx="888240" cy="799252"/>
            <a:chOff x="1908099" y="3682271"/>
            <a:chExt cx="395296" cy="371966"/>
          </a:xfrm>
        </p:grpSpPr>
        <p:sp>
          <p:nvSpPr>
            <p:cNvPr id="14" name="Google Shape;6127;p55">
              <a:extLst>
                <a:ext uri="{FF2B5EF4-FFF2-40B4-BE49-F238E27FC236}">
                  <a16:creationId xmlns:a16="http://schemas.microsoft.com/office/drawing/2014/main" id="{05CBFB74-33B1-56A7-D3E7-39F622745066}"/>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61712" tIns="61712" rIns="61712" bIns="61712" anchor="ctr" anchorCtr="0">
              <a:noAutofit/>
            </a:bodyPr>
            <a:lstStyle/>
            <a:p>
              <a:endParaRPr sz="1215" dirty="0"/>
            </a:p>
          </p:txBody>
        </p:sp>
        <p:sp>
          <p:nvSpPr>
            <p:cNvPr id="15" name="Google Shape;6128;p55">
              <a:extLst>
                <a:ext uri="{FF2B5EF4-FFF2-40B4-BE49-F238E27FC236}">
                  <a16:creationId xmlns:a16="http://schemas.microsoft.com/office/drawing/2014/main" id="{D65D8EBE-63FE-38D3-80F6-ADBA840BE4B7}"/>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6" name="Google Shape;6129;p55">
              <a:extLst>
                <a:ext uri="{FF2B5EF4-FFF2-40B4-BE49-F238E27FC236}">
                  <a16:creationId xmlns:a16="http://schemas.microsoft.com/office/drawing/2014/main" id="{2218FA6F-F4C9-3A61-35C5-52364EDBFEF1}"/>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7" name="Google Shape;6130;p55">
              <a:extLst>
                <a:ext uri="{FF2B5EF4-FFF2-40B4-BE49-F238E27FC236}">
                  <a16:creationId xmlns:a16="http://schemas.microsoft.com/office/drawing/2014/main" id="{7B1A4DA6-C023-C5B6-144B-54A3BC996020}"/>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8" name="Google Shape;6131;p55">
              <a:extLst>
                <a:ext uri="{FF2B5EF4-FFF2-40B4-BE49-F238E27FC236}">
                  <a16:creationId xmlns:a16="http://schemas.microsoft.com/office/drawing/2014/main" id="{5884ECE5-C69B-6572-B1B3-9099B62E328B}"/>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9" name="Google Shape;6132;p55">
              <a:extLst>
                <a:ext uri="{FF2B5EF4-FFF2-40B4-BE49-F238E27FC236}">
                  <a16:creationId xmlns:a16="http://schemas.microsoft.com/office/drawing/2014/main" id="{25BE0489-1D4A-7012-FC64-A59E903285BD}"/>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61712" tIns="61712" rIns="61712" bIns="61712" anchor="ctr" anchorCtr="0">
              <a:noAutofit/>
            </a:bodyPr>
            <a:lstStyle/>
            <a:p>
              <a:endParaRPr sz="1215"/>
            </a:p>
          </p:txBody>
        </p:sp>
        <p:sp>
          <p:nvSpPr>
            <p:cNvPr id="20" name="Google Shape;6133;p55">
              <a:extLst>
                <a:ext uri="{FF2B5EF4-FFF2-40B4-BE49-F238E27FC236}">
                  <a16:creationId xmlns:a16="http://schemas.microsoft.com/office/drawing/2014/main" id="{C1B3A67B-D3FA-2696-394A-383AF4312199}"/>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grpSp>
      <p:pic>
        <p:nvPicPr>
          <p:cNvPr id="21" name="Picture 20">
            <a:extLst>
              <a:ext uri="{FF2B5EF4-FFF2-40B4-BE49-F238E27FC236}">
                <a16:creationId xmlns:a16="http://schemas.microsoft.com/office/drawing/2014/main" id="{E925A690-5028-B159-E05B-933A09010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289" y="257175"/>
            <a:ext cx="5676920" cy="4240017"/>
          </a:xfrm>
          <a:prstGeom prst="rect">
            <a:avLst/>
          </a:prstGeom>
        </p:spPr>
      </p:pic>
      <p:sp>
        <p:nvSpPr>
          <p:cNvPr id="23" name="Rectangle: Rounded Corners 22">
            <a:extLst>
              <a:ext uri="{FF2B5EF4-FFF2-40B4-BE49-F238E27FC236}">
                <a16:creationId xmlns:a16="http://schemas.microsoft.com/office/drawing/2014/main" id="{281E69FB-6527-C413-BE42-D29F95D6C85F}"/>
              </a:ext>
            </a:extLst>
          </p:cNvPr>
          <p:cNvSpPr/>
          <p:nvPr/>
        </p:nvSpPr>
        <p:spPr>
          <a:xfrm>
            <a:off x="3486151" y="5476875"/>
            <a:ext cx="5487320" cy="800100"/>
          </a:xfrm>
          <a:custGeom>
            <a:avLst/>
            <a:gdLst>
              <a:gd name="connsiteX0" fmla="*/ 0 w 5487320"/>
              <a:gd name="connsiteY0" fmla="*/ 133353 h 800100"/>
              <a:gd name="connsiteX1" fmla="*/ 133353 w 5487320"/>
              <a:gd name="connsiteY1" fmla="*/ 0 h 800100"/>
              <a:gd name="connsiteX2" fmla="*/ 629311 w 5487320"/>
              <a:gd name="connsiteY2" fmla="*/ 0 h 800100"/>
              <a:gd name="connsiteX3" fmla="*/ 1281888 w 5487320"/>
              <a:gd name="connsiteY3" fmla="*/ 0 h 800100"/>
              <a:gd name="connsiteX4" fmla="*/ 1934465 w 5487320"/>
              <a:gd name="connsiteY4" fmla="*/ 0 h 800100"/>
              <a:gd name="connsiteX5" fmla="*/ 2482629 w 5487320"/>
              <a:gd name="connsiteY5" fmla="*/ 0 h 800100"/>
              <a:gd name="connsiteX6" fmla="*/ 2978588 w 5487320"/>
              <a:gd name="connsiteY6" fmla="*/ 0 h 800100"/>
              <a:gd name="connsiteX7" fmla="*/ 3526752 w 5487320"/>
              <a:gd name="connsiteY7" fmla="*/ 0 h 800100"/>
              <a:gd name="connsiteX8" fmla="*/ 4283741 w 5487320"/>
              <a:gd name="connsiteY8" fmla="*/ 0 h 800100"/>
              <a:gd name="connsiteX9" fmla="*/ 5353967 w 5487320"/>
              <a:gd name="connsiteY9" fmla="*/ 0 h 800100"/>
              <a:gd name="connsiteX10" fmla="*/ 5487320 w 5487320"/>
              <a:gd name="connsiteY10" fmla="*/ 133353 h 800100"/>
              <a:gd name="connsiteX11" fmla="*/ 5487320 w 5487320"/>
              <a:gd name="connsiteY11" fmla="*/ 666747 h 800100"/>
              <a:gd name="connsiteX12" fmla="*/ 5353967 w 5487320"/>
              <a:gd name="connsiteY12" fmla="*/ 800100 h 800100"/>
              <a:gd name="connsiteX13" fmla="*/ 4649184 w 5487320"/>
              <a:gd name="connsiteY13" fmla="*/ 800100 h 800100"/>
              <a:gd name="connsiteX14" fmla="*/ 4153226 w 5487320"/>
              <a:gd name="connsiteY14" fmla="*/ 800100 h 800100"/>
              <a:gd name="connsiteX15" fmla="*/ 3396237 w 5487320"/>
              <a:gd name="connsiteY15" fmla="*/ 800100 h 800100"/>
              <a:gd name="connsiteX16" fmla="*/ 2900278 w 5487320"/>
              <a:gd name="connsiteY16" fmla="*/ 800100 h 800100"/>
              <a:gd name="connsiteX17" fmla="*/ 2247702 w 5487320"/>
              <a:gd name="connsiteY17" fmla="*/ 800100 h 800100"/>
              <a:gd name="connsiteX18" fmla="*/ 1647331 w 5487320"/>
              <a:gd name="connsiteY18" fmla="*/ 800100 h 800100"/>
              <a:gd name="connsiteX19" fmla="*/ 1151373 w 5487320"/>
              <a:gd name="connsiteY19" fmla="*/ 800100 h 800100"/>
              <a:gd name="connsiteX20" fmla="*/ 133353 w 5487320"/>
              <a:gd name="connsiteY20" fmla="*/ 800100 h 800100"/>
              <a:gd name="connsiteX21" fmla="*/ 0 w 5487320"/>
              <a:gd name="connsiteY21" fmla="*/ 666747 h 800100"/>
              <a:gd name="connsiteX22" fmla="*/ 0 w 5487320"/>
              <a:gd name="connsiteY22" fmla="*/ 133353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7320" h="800100" fill="none" extrusionOk="0">
                <a:moveTo>
                  <a:pt x="0" y="133353"/>
                </a:moveTo>
                <a:cubicBezTo>
                  <a:pt x="6148" y="61096"/>
                  <a:pt x="59072" y="2818"/>
                  <a:pt x="133353" y="0"/>
                </a:cubicBezTo>
                <a:cubicBezTo>
                  <a:pt x="370506" y="-22033"/>
                  <a:pt x="391716" y="17057"/>
                  <a:pt x="629311" y="0"/>
                </a:cubicBezTo>
                <a:cubicBezTo>
                  <a:pt x="866906" y="-17057"/>
                  <a:pt x="1092264" y="-6860"/>
                  <a:pt x="1281888" y="0"/>
                </a:cubicBezTo>
                <a:cubicBezTo>
                  <a:pt x="1471512" y="6860"/>
                  <a:pt x="1635210" y="-22138"/>
                  <a:pt x="1934465" y="0"/>
                </a:cubicBezTo>
                <a:cubicBezTo>
                  <a:pt x="2233720" y="22138"/>
                  <a:pt x="2221649" y="12907"/>
                  <a:pt x="2482629" y="0"/>
                </a:cubicBezTo>
                <a:cubicBezTo>
                  <a:pt x="2743609" y="-12907"/>
                  <a:pt x="2746791" y="-3862"/>
                  <a:pt x="2978588" y="0"/>
                </a:cubicBezTo>
                <a:cubicBezTo>
                  <a:pt x="3210385" y="3862"/>
                  <a:pt x="3369819" y="-5787"/>
                  <a:pt x="3526752" y="0"/>
                </a:cubicBezTo>
                <a:cubicBezTo>
                  <a:pt x="3683685" y="5787"/>
                  <a:pt x="4120121" y="-31610"/>
                  <a:pt x="4283741" y="0"/>
                </a:cubicBezTo>
                <a:cubicBezTo>
                  <a:pt x="4447361" y="31610"/>
                  <a:pt x="4879805" y="9114"/>
                  <a:pt x="5353967" y="0"/>
                </a:cubicBezTo>
                <a:cubicBezTo>
                  <a:pt x="5426680" y="-3040"/>
                  <a:pt x="5483736" y="58524"/>
                  <a:pt x="5487320" y="133353"/>
                </a:cubicBezTo>
                <a:cubicBezTo>
                  <a:pt x="5494044" y="384529"/>
                  <a:pt x="5471206" y="405907"/>
                  <a:pt x="5487320" y="666747"/>
                </a:cubicBezTo>
                <a:cubicBezTo>
                  <a:pt x="5503497" y="737870"/>
                  <a:pt x="5430419" y="799268"/>
                  <a:pt x="5353967" y="800100"/>
                </a:cubicBezTo>
                <a:cubicBezTo>
                  <a:pt x="5114635" y="823545"/>
                  <a:pt x="4820931" y="814314"/>
                  <a:pt x="4649184" y="800100"/>
                </a:cubicBezTo>
                <a:cubicBezTo>
                  <a:pt x="4477437" y="785886"/>
                  <a:pt x="4252489" y="792986"/>
                  <a:pt x="4153226" y="800100"/>
                </a:cubicBezTo>
                <a:cubicBezTo>
                  <a:pt x="4053963" y="807214"/>
                  <a:pt x="3702658" y="802777"/>
                  <a:pt x="3396237" y="800100"/>
                </a:cubicBezTo>
                <a:cubicBezTo>
                  <a:pt x="3089816" y="797423"/>
                  <a:pt x="3141101" y="806767"/>
                  <a:pt x="2900278" y="800100"/>
                </a:cubicBezTo>
                <a:cubicBezTo>
                  <a:pt x="2659455" y="793433"/>
                  <a:pt x="2381206" y="810434"/>
                  <a:pt x="2247702" y="800100"/>
                </a:cubicBezTo>
                <a:cubicBezTo>
                  <a:pt x="2114198" y="789766"/>
                  <a:pt x="1863260" y="813293"/>
                  <a:pt x="1647331" y="800100"/>
                </a:cubicBezTo>
                <a:cubicBezTo>
                  <a:pt x="1431402" y="786907"/>
                  <a:pt x="1306583" y="795189"/>
                  <a:pt x="1151373" y="800100"/>
                </a:cubicBezTo>
                <a:cubicBezTo>
                  <a:pt x="996163" y="805011"/>
                  <a:pt x="479908" y="762395"/>
                  <a:pt x="133353" y="800100"/>
                </a:cubicBezTo>
                <a:cubicBezTo>
                  <a:pt x="54238" y="788169"/>
                  <a:pt x="2257" y="739624"/>
                  <a:pt x="0" y="666747"/>
                </a:cubicBezTo>
                <a:cubicBezTo>
                  <a:pt x="-19993" y="511315"/>
                  <a:pt x="-20517" y="358931"/>
                  <a:pt x="0" y="133353"/>
                </a:cubicBezTo>
                <a:close/>
              </a:path>
              <a:path w="5487320" h="800100" stroke="0" extrusionOk="0">
                <a:moveTo>
                  <a:pt x="0" y="133353"/>
                </a:moveTo>
                <a:cubicBezTo>
                  <a:pt x="-11855" y="60844"/>
                  <a:pt x="50249" y="3080"/>
                  <a:pt x="133353" y="0"/>
                </a:cubicBezTo>
                <a:cubicBezTo>
                  <a:pt x="327626" y="-12401"/>
                  <a:pt x="465060" y="2075"/>
                  <a:pt x="785930" y="0"/>
                </a:cubicBezTo>
                <a:cubicBezTo>
                  <a:pt x="1106800" y="-2075"/>
                  <a:pt x="1083442" y="-389"/>
                  <a:pt x="1281888" y="0"/>
                </a:cubicBezTo>
                <a:cubicBezTo>
                  <a:pt x="1480334" y="389"/>
                  <a:pt x="1577537" y="-13562"/>
                  <a:pt x="1830053" y="0"/>
                </a:cubicBezTo>
                <a:cubicBezTo>
                  <a:pt x="2082570" y="13562"/>
                  <a:pt x="2132078" y="5953"/>
                  <a:pt x="2430423" y="0"/>
                </a:cubicBezTo>
                <a:cubicBezTo>
                  <a:pt x="2728768" y="-5953"/>
                  <a:pt x="2849173" y="-16099"/>
                  <a:pt x="3083000" y="0"/>
                </a:cubicBezTo>
                <a:cubicBezTo>
                  <a:pt x="3316827" y="16099"/>
                  <a:pt x="3425936" y="3373"/>
                  <a:pt x="3631164" y="0"/>
                </a:cubicBezTo>
                <a:cubicBezTo>
                  <a:pt x="3836392" y="-3373"/>
                  <a:pt x="4079006" y="8693"/>
                  <a:pt x="4283741" y="0"/>
                </a:cubicBezTo>
                <a:cubicBezTo>
                  <a:pt x="4488476" y="-8693"/>
                  <a:pt x="4560584" y="3857"/>
                  <a:pt x="4779699" y="0"/>
                </a:cubicBezTo>
                <a:cubicBezTo>
                  <a:pt x="4998814" y="-3857"/>
                  <a:pt x="5154005" y="16184"/>
                  <a:pt x="5353967" y="0"/>
                </a:cubicBezTo>
                <a:cubicBezTo>
                  <a:pt x="5421107" y="-1639"/>
                  <a:pt x="5490680" y="65261"/>
                  <a:pt x="5487320" y="133353"/>
                </a:cubicBezTo>
                <a:cubicBezTo>
                  <a:pt x="5496430" y="281816"/>
                  <a:pt x="5468009" y="451886"/>
                  <a:pt x="5487320" y="666747"/>
                </a:cubicBezTo>
                <a:cubicBezTo>
                  <a:pt x="5486839" y="738081"/>
                  <a:pt x="5420739" y="785893"/>
                  <a:pt x="5353967" y="800100"/>
                </a:cubicBezTo>
                <a:cubicBezTo>
                  <a:pt x="5148955" y="775020"/>
                  <a:pt x="4955373" y="800377"/>
                  <a:pt x="4805803" y="800100"/>
                </a:cubicBezTo>
                <a:cubicBezTo>
                  <a:pt x="4656233" y="799823"/>
                  <a:pt x="4375979" y="821130"/>
                  <a:pt x="4101020" y="800100"/>
                </a:cubicBezTo>
                <a:cubicBezTo>
                  <a:pt x="3826061" y="779070"/>
                  <a:pt x="3738259" y="799852"/>
                  <a:pt x="3552855" y="800100"/>
                </a:cubicBezTo>
                <a:cubicBezTo>
                  <a:pt x="3367451" y="800348"/>
                  <a:pt x="3194553" y="789759"/>
                  <a:pt x="3004691" y="800100"/>
                </a:cubicBezTo>
                <a:cubicBezTo>
                  <a:pt x="2814829" y="810441"/>
                  <a:pt x="2424965" y="787106"/>
                  <a:pt x="2247702" y="800100"/>
                </a:cubicBezTo>
                <a:cubicBezTo>
                  <a:pt x="2070439" y="813094"/>
                  <a:pt x="1675722" y="776923"/>
                  <a:pt x="1490713" y="800100"/>
                </a:cubicBezTo>
                <a:cubicBezTo>
                  <a:pt x="1305704" y="823277"/>
                  <a:pt x="945314" y="791677"/>
                  <a:pt x="733724" y="800100"/>
                </a:cubicBezTo>
                <a:cubicBezTo>
                  <a:pt x="522134" y="808523"/>
                  <a:pt x="397923" y="814078"/>
                  <a:pt x="133353" y="800100"/>
                </a:cubicBezTo>
                <a:cubicBezTo>
                  <a:pt x="69443" y="790854"/>
                  <a:pt x="-3064" y="749056"/>
                  <a:pt x="0" y="666747"/>
                </a:cubicBezTo>
                <a:cubicBezTo>
                  <a:pt x="-15462" y="443219"/>
                  <a:pt x="-15251" y="304891"/>
                  <a:pt x="0" y="133353"/>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err="1">
                <a:solidFill>
                  <a:srgbClr val="002060"/>
                </a:solidFill>
                <a:latin typeface="Calibri" panose="020F0502020204030204" pitchFamily="34" charset="0"/>
                <a:cs typeface="Calibri" panose="020F0502020204030204" pitchFamily="34" charset="0"/>
              </a:rPr>
              <a:t>Trật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tự</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nghe</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cô</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giáo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339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350" decel="100000" fill="hold"/>
                                        <p:tgtEl>
                                          <p:spTgt spid="13"/>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anim calcmode="lin" valueType="num">
                                      <p:cBhvr>
                                        <p:cTn id="14" dur="1500" fill="hold"/>
                                        <p:tgtEl>
                                          <p:spTgt spid="2"/>
                                        </p:tgtEl>
                                        <p:attrNameLst>
                                          <p:attrName>ppt_x</p:attrName>
                                        </p:attrNameLst>
                                      </p:cBhvr>
                                      <p:tavLst>
                                        <p:tav tm="0">
                                          <p:val>
                                            <p:strVal val="#ppt_x"/>
                                          </p:val>
                                        </p:tav>
                                        <p:tav tm="100000">
                                          <p:val>
                                            <p:strVal val="#ppt_x"/>
                                          </p:val>
                                        </p:tav>
                                      </p:tavLst>
                                    </p:anim>
                                    <p:anim calcmode="lin" valueType="num">
                                      <p:cBhvr>
                                        <p:cTn id="15" dur="1350" decel="100000" fill="hold"/>
                                        <p:tgtEl>
                                          <p:spTgt spid="2"/>
                                        </p:tgtEl>
                                        <p:attrNameLst>
                                          <p:attrName>ppt_y</p:attrName>
                                        </p:attrNameLst>
                                      </p:cBhvr>
                                      <p:tavLst>
                                        <p:tav tm="0">
                                          <p:val>
                                            <p:strVal val="#ppt_y+1"/>
                                          </p:val>
                                        </p:tav>
                                        <p:tav tm="100000">
                                          <p:val>
                                            <p:strVal val="#ppt_y-.03"/>
                                          </p:val>
                                        </p:tav>
                                      </p:tavLst>
                                    </p:anim>
                                    <p:anim calcmode="lin" valueType="num">
                                      <p:cBhvr>
                                        <p:cTn id="16"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16667E-7 1.85185E-6 L 0.06523 -0.00116 " pathEditMode="relative" rAng="0" ptsTypes="AA">
                                      <p:cBhvr>
                                        <p:cTn id="36" dur="1000" fill="hold"/>
                                        <p:tgtEl>
                                          <p:spTgt spid="2"/>
                                        </p:tgtEl>
                                        <p:attrNameLst>
                                          <p:attrName>ppt_x</p:attrName>
                                          <p:attrName>ppt_y</p:attrName>
                                        </p:attrNameLst>
                                      </p:cBhvr>
                                      <p:rCtr x="3255" y="-69"/>
                                    </p:animMotion>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6" presetClass="emph" presetSubtype="0" fill="hold" nodeType="withEffect">
                                  <p:stCondLst>
                                    <p:cond delay="0"/>
                                  </p:stCondLst>
                                  <p:childTnLst>
                                    <p:animScale>
                                      <p:cBhvr>
                                        <p:cTn id="42" dur="1000" fill="hold"/>
                                        <p:tgtEl>
                                          <p:spTgt spid="2"/>
                                        </p:tgtEl>
                                      </p:cBhvr>
                                      <p:by x="120000" y="120000"/>
                                    </p:animScale>
                                  </p:childTnLst>
                                </p:cTn>
                              </p:par>
                            </p:childTnLst>
                          </p:cTn>
                        </p:par>
                      </p:childTnLst>
                    </p:cTn>
                  </p:par>
                </p:childTnLst>
              </p:cTn>
              <p:nextCondLst>
                <p:cond evt="onClick" delay="0">
                  <p:tgtEl>
                    <p:spTgt spid="2"/>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3" name="Google Shape;6118;p55">
            <a:extLst>
              <a:ext uri="{FF2B5EF4-FFF2-40B4-BE49-F238E27FC236}">
                <a16:creationId xmlns:a16="http://schemas.microsoft.com/office/drawing/2014/main" id="{6DF94025-ED39-278F-F404-1F81916F1287}"/>
              </a:ext>
            </a:extLst>
          </p:cNvPr>
          <p:cNvGrpSpPr/>
          <p:nvPr/>
        </p:nvGrpSpPr>
        <p:grpSpPr>
          <a:xfrm>
            <a:off x="5355728" y="4438650"/>
            <a:ext cx="869229" cy="812197"/>
            <a:chOff x="1359398" y="3682271"/>
            <a:chExt cx="395296" cy="371966"/>
          </a:xfrm>
        </p:grpSpPr>
        <p:sp>
          <p:nvSpPr>
            <p:cNvPr id="5" name="Google Shape;6119;p55">
              <a:extLst>
                <a:ext uri="{FF2B5EF4-FFF2-40B4-BE49-F238E27FC236}">
                  <a16:creationId xmlns:a16="http://schemas.microsoft.com/office/drawing/2014/main" id="{5B522952-2A01-D8F2-4F38-D2F075D8A158}"/>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sp>
          <p:nvSpPr>
            <p:cNvPr id="11" name="Google Shape;6120;p55">
              <a:extLst>
                <a:ext uri="{FF2B5EF4-FFF2-40B4-BE49-F238E27FC236}">
                  <a16:creationId xmlns:a16="http://schemas.microsoft.com/office/drawing/2014/main" id="{AF9C9C16-3EAB-2491-E4EE-60FC27A6A2EB}"/>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61712" tIns="61712" rIns="61712" bIns="61712" anchor="ctr" anchorCtr="0">
              <a:noAutofit/>
            </a:bodyPr>
            <a:lstStyle/>
            <a:p>
              <a:endParaRPr sz="1215"/>
            </a:p>
          </p:txBody>
        </p:sp>
        <p:sp>
          <p:nvSpPr>
            <p:cNvPr id="24" name="Google Shape;6121;p55">
              <a:extLst>
                <a:ext uri="{FF2B5EF4-FFF2-40B4-BE49-F238E27FC236}">
                  <a16:creationId xmlns:a16="http://schemas.microsoft.com/office/drawing/2014/main" id="{D0B47FD3-AEDB-888E-8F39-09AD977806F1}"/>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25" name="Google Shape;6122;p55">
              <a:extLst>
                <a:ext uri="{FF2B5EF4-FFF2-40B4-BE49-F238E27FC236}">
                  <a16:creationId xmlns:a16="http://schemas.microsoft.com/office/drawing/2014/main" id="{1A9AC135-9985-15E5-CA2C-52CF7672DD7D}"/>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26" name="Google Shape;6123;p55">
              <a:extLst>
                <a:ext uri="{FF2B5EF4-FFF2-40B4-BE49-F238E27FC236}">
                  <a16:creationId xmlns:a16="http://schemas.microsoft.com/office/drawing/2014/main" id="{491FB557-900E-0C65-B1D9-082CD7FDB669}"/>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27" name="Google Shape;6124;p55">
              <a:extLst>
                <a:ext uri="{FF2B5EF4-FFF2-40B4-BE49-F238E27FC236}">
                  <a16:creationId xmlns:a16="http://schemas.microsoft.com/office/drawing/2014/main" id="{339613E0-BE46-552E-6E78-2D9B19D0A3AE}"/>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28" name="Google Shape;6125;p55">
              <a:extLst>
                <a:ext uri="{FF2B5EF4-FFF2-40B4-BE49-F238E27FC236}">
                  <a16:creationId xmlns:a16="http://schemas.microsoft.com/office/drawing/2014/main" id="{3FCE49B5-2A15-9494-B701-A68E683A148C}"/>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grpSp>
      <p:grpSp>
        <p:nvGrpSpPr>
          <p:cNvPr id="29" name="Google Shape;6126;p55">
            <a:extLst>
              <a:ext uri="{FF2B5EF4-FFF2-40B4-BE49-F238E27FC236}">
                <a16:creationId xmlns:a16="http://schemas.microsoft.com/office/drawing/2014/main" id="{69BADE96-1F99-3D6F-D24B-7D179E7BBA96}"/>
              </a:ext>
            </a:extLst>
          </p:cNvPr>
          <p:cNvGrpSpPr/>
          <p:nvPr/>
        </p:nvGrpSpPr>
        <p:grpSpPr>
          <a:xfrm>
            <a:off x="6364378" y="4438650"/>
            <a:ext cx="869231" cy="812197"/>
            <a:chOff x="1908099" y="3682271"/>
            <a:chExt cx="395296" cy="371966"/>
          </a:xfrm>
        </p:grpSpPr>
        <p:sp>
          <p:nvSpPr>
            <p:cNvPr id="30" name="Google Shape;6127;p55">
              <a:extLst>
                <a:ext uri="{FF2B5EF4-FFF2-40B4-BE49-F238E27FC236}">
                  <a16:creationId xmlns:a16="http://schemas.microsoft.com/office/drawing/2014/main" id="{CCEAFBB3-EE95-8BB6-E6DC-44C87B1BD01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sp>
          <p:nvSpPr>
            <p:cNvPr id="31" name="Google Shape;6128;p55">
              <a:extLst>
                <a:ext uri="{FF2B5EF4-FFF2-40B4-BE49-F238E27FC236}">
                  <a16:creationId xmlns:a16="http://schemas.microsoft.com/office/drawing/2014/main" id="{8C90F45D-E9FA-F273-2E2D-6DF87067D68E}"/>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024" name="Google Shape;6129;p55">
              <a:extLst>
                <a:ext uri="{FF2B5EF4-FFF2-40B4-BE49-F238E27FC236}">
                  <a16:creationId xmlns:a16="http://schemas.microsoft.com/office/drawing/2014/main" id="{3E5BFFA3-86A9-DE5C-BCC9-23C6010D20C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025" name="Google Shape;6130;p55">
              <a:extLst>
                <a:ext uri="{FF2B5EF4-FFF2-40B4-BE49-F238E27FC236}">
                  <a16:creationId xmlns:a16="http://schemas.microsoft.com/office/drawing/2014/main" id="{A6FF5C77-BD19-3F5C-38B7-A807DC209BB1}"/>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026" name="Google Shape;6131;p55">
              <a:extLst>
                <a:ext uri="{FF2B5EF4-FFF2-40B4-BE49-F238E27FC236}">
                  <a16:creationId xmlns:a16="http://schemas.microsoft.com/office/drawing/2014/main" id="{31A3FCC3-A6E9-39A2-01AD-5890DB09968B}"/>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027" name="Google Shape;6132;p55">
              <a:extLst>
                <a:ext uri="{FF2B5EF4-FFF2-40B4-BE49-F238E27FC236}">
                  <a16:creationId xmlns:a16="http://schemas.microsoft.com/office/drawing/2014/main" id="{B2E1D0A0-F3BC-7363-501A-878D3DCB2893}"/>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61712" tIns="61712" rIns="61712" bIns="61712" anchor="ctr" anchorCtr="0">
              <a:noAutofit/>
            </a:bodyPr>
            <a:lstStyle/>
            <a:p>
              <a:endParaRPr sz="1215"/>
            </a:p>
          </p:txBody>
        </p:sp>
        <p:sp>
          <p:nvSpPr>
            <p:cNvPr id="1029" name="Google Shape;6133;p55">
              <a:extLst>
                <a:ext uri="{FF2B5EF4-FFF2-40B4-BE49-F238E27FC236}">
                  <a16:creationId xmlns:a16="http://schemas.microsoft.com/office/drawing/2014/main" id="{BF7F7458-B7C2-F714-7173-A8D449BCD867}"/>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grpSp>
      <p:pic>
        <p:nvPicPr>
          <p:cNvPr id="1030" name="Picture 1029">
            <a:extLst>
              <a:ext uri="{FF2B5EF4-FFF2-40B4-BE49-F238E27FC236}">
                <a16:creationId xmlns:a16="http://schemas.microsoft.com/office/drawing/2014/main" id="{6FFD0626-E76E-264B-DF57-E91EDA8C6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16" y="0"/>
            <a:ext cx="5751583" cy="4355065"/>
          </a:xfrm>
          <a:prstGeom prst="rect">
            <a:avLst/>
          </a:prstGeom>
        </p:spPr>
      </p:pic>
      <p:sp>
        <p:nvSpPr>
          <p:cNvPr id="1031" name="Rectangle: Rounded Corners 1030">
            <a:extLst>
              <a:ext uri="{FF2B5EF4-FFF2-40B4-BE49-F238E27FC236}">
                <a16:creationId xmlns:a16="http://schemas.microsoft.com/office/drawing/2014/main" id="{00CB3C37-0206-4F83-91AC-567CCB371203}"/>
              </a:ext>
            </a:extLst>
          </p:cNvPr>
          <p:cNvSpPr/>
          <p:nvPr/>
        </p:nvSpPr>
        <p:spPr>
          <a:xfrm>
            <a:off x="3486151" y="5476875"/>
            <a:ext cx="5487320" cy="800100"/>
          </a:xfrm>
          <a:custGeom>
            <a:avLst/>
            <a:gdLst>
              <a:gd name="connsiteX0" fmla="*/ 0 w 5487320"/>
              <a:gd name="connsiteY0" fmla="*/ 133353 h 800100"/>
              <a:gd name="connsiteX1" fmla="*/ 133353 w 5487320"/>
              <a:gd name="connsiteY1" fmla="*/ 0 h 800100"/>
              <a:gd name="connsiteX2" fmla="*/ 629311 w 5487320"/>
              <a:gd name="connsiteY2" fmla="*/ 0 h 800100"/>
              <a:gd name="connsiteX3" fmla="*/ 1281888 w 5487320"/>
              <a:gd name="connsiteY3" fmla="*/ 0 h 800100"/>
              <a:gd name="connsiteX4" fmla="*/ 1934465 w 5487320"/>
              <a:gd name="connsiteY4" fmla="*/ 0 h 800100"/>
              <a:gd name="connsiteX5" fmla="*/ 2482629 w 5487320"/>
              <a:gd name="connsiteY5" fmla="*/ 0 h 800100"/>
              <a:gd name="connsiteX6" fmla="*/ 2978588 w 5487320"/>
              <a:gd name="connsiteY6" fmla="*/ 0 h 800100"/>
              <a:gd name="connsiteX7" fmla="*/ 3526752 w 5487320"/>
              <a:gd name="connsiteY7" fmla="*/ 0 h 800100"/>
              <a:gd name="connsiteX8" fmla="*/ 4283741 w 5487320"/>
              <a:gd name="connsiteY8" fmla="*/ 0 h 800100"/>
              <a:gd name="connsiteX9" fmla="*/ 5353967 w 5487320"/>
              <a:gd name="connsiteY9" fmla="*/ 0 h 800100"/>
              <a:gd name="connsiteX10" fmla="*/ 5487320 w 5487320"/>
              <a:gd name="connsiteY10" fmla="*/ 133353 h 800100"/>
              <a:gd name="connsiteX11" fmla="*/ 5487320 w 5487320"/>
              <a:gd name="connsiteY11" fmla="*/ 666747 h 800100"/>
              <a:gd name="connsiteX12" fmla="*/ 5353967 w 5487320"/>
              <a:gd name="connsiteY12" fmla="*/ 800100 h 800100"/>
              <a:gd name="connsiteX13" fmla="*/ 4649184 w 5487320"/>
              <a:gd name="connsiteY13" fmla="*/ 800100 h 800100"/>
              <a:gd name="connsiteX14" fmla="*/ 4153226 w 5487320"/>
              <a:gd name="connsiteY14" fmla="*/ 800100 h 800100"/>
              <a:gd name="connsiteX15" fmla="*/ 3396237 w 5487320"/>
              <a:gd name="connsiteY15" fmla="*/ 800100 h 800100"/>
              <a:gd name="connsiteX16" fmla="*/ 2900278 w 5487320"/>
              <a:gd name="connsiteY16" fmla="*/ 800100 h 800100"/>
              <a:gd name="connsiteX17" fmla="*/ 2247702 w 5487320"/>
              <a:gd name="connsiteY17" fmla="*/ 800100 h 800100"/>
              <a:gd name="connsiteX18" fmla="*/ 1647331 w 5487320"/>
              <a:gd name="connsiteY18" fmla="*/ 800100 h 800100"/>
              <a:gd name="connsiteX19" fmla="*/ 1151373 w 5487320"/>
              <a:gd name="connsiteY19" fmla="*/ 800100 h 800100"/>
              <a:gd name="connsiteX20" fmla="*/ 133353 w 5487320"/>
              <a:gd name="connsiteY20" fmla="*/ 800100 h 800100"/>
              <a:gd name="connsiteX21" fmla="*/ 0 w 5487320"/>
              <a:gd name="connsiteY21" fmla="*/ 666747 h 800100"/>
              <a:gd name="connsiteX22" fmla="*/ 0 w 5487320"/>
              <a:gd name="connsiteY22" fmla="*/ 133353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7320" h="800100" fill="none" extrusionOk="0">
                <a:moveTo>
                  <a:pt x="0" y="133353"/>
                </a:moveTo>
                <a:cubicBezTo>
                  <a:pt x="6148" y="61096"/>
                  <a:pt x="59072" y="2818"/>
                  <a:pt x="133353" y="0"/>
                </a:cubicBezTo>
                <a:cubicBezTo>
                  <a:pt x="370506" y="-22033"/>
                  <a:pt x="391716" y="17057"/>
                  <a:pt x="629311" y="0"/>
                </a:cubicBezTo>
                <a:cubicBezTo>
                  <a:pt x="866906" y="-17057"/>
                  <a:pt x="1092264" y="-6860"/>
                  <a:pt x="1281888" y="0"/>
                </a:cubicBezTo>
                <a:cubicBezTo>
                  <a:pt x="1471512" y="6860"/>
                  <a:pt x="1635210" y="-22138"/>
                  <a:pt x="1934465" y="0"/>
                </a:cubicBezTo>
                <a:cubicBezTo>
                  <a:pt x="2233720" y="22138"/>
                  <a:pt x="2221649" y="12907"/>
                  <a:pt x="2482629" y="0"/>
                </a:cubicBezTo>
                <a:cubicBezTo>
                  <a:pt x="2743609" y="-12907"/>
                  <a:pt x="2746791" y="-3862"/>
                  <a:pt x="2978588" y="0"/>
                </a:cubicBezTo>
                <a:cubicBezTo>
                  <a:pt x="3210385" y="3862"/>
                  <a:pt x="3369819" y="-5787"/>
                  <a:pt x="3526752" y="0"/>
                </a:cubicBezTo>
                <a:cubicBezTo>
                  <a:pt x="3683685" y="5787"/>
                  <a:pt x="4120121" y="-31610"/>
                  <a:pt x="4283741" y="0"/>
                </a:cubicBezTo>
                <a:cubicBezTo>
                  <a:pt x="4447361" y="31610"/>
                  <a:pt x="4879805" y="9114"/>
                  <a:pt x="5353967" y="0"/>
                </a:cubicBezTo>
                <a:cubicBezTo>
                  <a:pt x="5426680" y="-3040"/>
                  <a:pt x="5483736" y="58524"/>
                  <a:pt x="5487320" y="133353"/>
                </a:cubicBezTo>
                <a:cubicBezTo>
                  <a:pt x="5494044" y="384529"/>
                  <a:pt x="5471206" y="405907"/>
                  <a:pt x="5487320" y="666747"/>
                </a:cubicBezTo>
                <a:cubicBezTo>
                  <a:pt x="5503497" y="737870"/>
                  <a:pt x="5430419" y="799268"/>
                  <a:pt x="5353967" y="800100"/>
                </a:cubicBezTo>
                <a:cubicBezTo>
                  <a:pt x="5114635" y="823545"/>
                  <a:pt x="4820931" y="814314"/>
                  <a:pt x="4649184" y="800100"/>
                </a:cubicBezTo>
                <a:cubicBezTo>
                  <a:pt x="4477437" y="785886"/>
                  <a:pt x="4252489" y="792986"/>
                  <a:pt x="4153226" y="800100"/>
                </a:cubicBezTo>
                <a:cubicBezTo>
                  <a:pt x="4053963" y="807214"/>
                  <a:pt x="3702658" y="802777"/>
                  <a:pt x="3396237" y="800100"/>
                </a:cubicBezTo>
                <a:cubicBezTo>
                  <a:pt x="3089816" y="797423"/>
                  <a:pt x="3141101" y="806767"/>
                  <a:pt x="2900278" y="800100"/>
                </a:cubicBezTo>
                <a:cubicBezTo>
                  <a:pt x="2659455" y="793433"/>
                  <a:pt x="2381206" y="810434"/>
                  <a:pt x="2247702" y="800100"/>
                </a:cubicBezTo>
                <a:cubicBezTo>
                  <a:pt x="2114198" y="789766"/>
                  <a:pt x="1863260" y="813293"/>
                  <a:pt x="1647331" y="800100"/>
                </a:cubicBezTo>
                <a:cubicBezTo>
                  <a:pt x="1431402" y="786907"/>
                  <a:pt x="1306583" y="795189"/>
                  <a:pt x="1151373" y="800100"/>
                </a:cubicBezTo>
                <a:cubicBezTo>
                  <a:pt x="996163" y="805011"/>
                  <a:pt x="479908" y="762395"/>
                  <a:pt x="133353" y="800100"/>
                </a:cubicBezTo>
                <a:cubicBezTo>
                  <a:pt x="54238" y="788169"/>
                  <a:pt x="2257" y="739624"/>
                  <a:pt x="0" y="666747"/>
                </a:cubicBezTo>
                <a:cubicBezTo>
                  <a:pt x="-19993" y="511315"/>
                  <a:pt x="-20517" y="358931"/>
                  <a:pt x="0" y="133353"/>
                </a:cubicBezTo>
                <a:close/>
              </a:path>
              <a:path w="5487320" h="800100" stroke="0" extrusionOk="0">
                <a:moveTo>
                  <a:pt x="0" y="133353"/>
                </a:moveTo>
                <a:cubicBezTo>
                  <a:pt x="-11855" y="60844"/>
                  <a:pt x="50249" y="3080"/>
                  <a:pt x="133353" y="0"/>
                </a:cubicBezTo>
                <a:cubicBezTo>
                  <a:pt x="327626" y="-12401"/>
                  <a:pt x="465060" y="2075"/>
                  <a:pt x="785930" y="0"/>
                </a:cubicBezTo>
                <a:cubicBezTo>
                  <a:pt x="1106800" y="-2075"/>
                  <a:pt x="1083442" y="-389"/>
                  <a:pt x="1281888" y="0"/>
                </a:cubicBezTo>
                <a:cubicBezTo>
                  <a:pt x="1480334" y="389"/>
                  <a:pt x="1577537" y="-13562"/>
                  <a:pt x="1830053" y="0"/>
                </a:cubicBezTo>
                <a:cubicBezTo>
                  <a:pt x="2082570" y="13562"/>
                  <a:pt x="2132078" y="5953"/>
                  <a:pt x="2430423" y="0"/>
                </a:cubicBezTo>
                <a:cubicBezTo>
                  <a:pt x="2728768" y="-5953"/>
                  <a:pt x="2849173" y="-16099"/>
                  <a:pt x="3083000" y="0"/>
                </a:cubicBezTo>
                <a:cubicBezTo>
                  <a:pt x="3316827" y="16099"/>
                  <a:pt x="3425936" y="3373"/>
                  <a:pt x="3631164" y="0"/>
                </a:cubicBezTo>
                <a:cubicBezTo>
                  <a:pt x="3836392" y="-3373"/>
                  <a:pt x="4079006" y="8693"/>
                  <a:pt x="4283741" y="0"/>
                </a:cubicBezTo>
                <a:cubicBezTo>
                  <a:pt x="4488476" y="-8693"/>
                  <a:pt x="4560584" y="3857"/>
                  <a:pt x="4779699" y="0"/>
                </a:cubicBezTo>
                <a:cubicBezTo>
                  <a:pt x="4998814" y="-3857"/>
                  <a:pt x="5154005" y="16184"/>
                  <a:pt x="5353967" y="0"/>
                </a:cubicBezTo>
                <a:cubicBezTo>
                  <a:pt x="5421107" y="-1639"/>
                  <a:pt x="5490680" y="65261"/>
                  <a:pt x="5487320" y="133353"/>
                </a:cubicBezTo>
                <a:cubicBezTo>
                  <a:pt x="5496430" y="281816"/>
                  <a:pt x="5468009" y="451886"/>
                  <a:pt x="5487320" y="666747"/>
                </a:cubicBezTo>
                <a:cubicBezTo>
                  <a:pt x="5486839" y="738081"/>
                  <a:pt x="5420739" y="785893"/>
                  <a:pt x="5353967" y="800100"/>
                </a:cubicBezTo>
                <a:cubicBezTo>
                  <a:pt x="5148955" y="775020"/>
                  <a:pt x="4955373" y="800377"/>
                  <a:pt x="4805803" y="800100"/>
                </a:cubicBezTo>
                <a:cubicBezTo>
                  <a:pt x="4656233" y="799823"/>
                  <a:pt x="4375979" y="821130"/>
                  <a:pt x="4101020" y="800100"/>
                </a:cubicBezTo>
                <a:cubicBezTo>
                  <a:pt x="3826061" y="779070"/>
                  <a:pt x="3738259" y="799852"/>
                  <a:pt x="3552855" y="800100"/>
                </a:cubicBezTo>
                <a:cubicBezTo>
                  <a:pt x="3367451" y="800348"/>
                  <a:pt x="3194553" y="789759"/>
                  <a:pt x="3004691" y="800100"/>
                </a:cubicBezTo>
                <a:cubicBezTo>
                  <a:pt x="2814829" y="810441"/>
                  <a:pt x="2424965" y="787106"/>
                  <a:pt x="2247702" y="800100"/>
                </a:cubicBezTo>
                <a:cubicBezTo>
                  <a:pt x="2070439" y="813094"/>
                  <a:pt x="1675722" y="776923"/>
                  <a:pt x="1490713" y="800100"/>
                </a:cubicBezTo>
                <a:cubicBezTo>
                  <a:pt x="1305704" y="823277"/>
                  <a:pt x="945314" y="791677"/>
                  <a:pt x="733724" y="800100"/>
                </a:cubicBezTo>
                <a:cubicBezTo>
                  <a:pt x="522134" y="808523"/>
                  <a:pt x="397923" y="814078"/>
                  <a:pt x="133353" y="800100"/>
                </a:cubicBezTo>
                <a:cubicBezTo>
                  <a:pt x="69443" y="790854"/>
                  <a:pt x="-3064" y="749056"/>
                  <a:pt x="0" y="666747"/>
                </a:cubicBezTo>
                <a:cubicBezTo>
                  <a:pt x="-15462" y="443219"/>
                  <a:pt x="-15251" y="304891"/>
                  <a:pt x="0" y="133353"/>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chuyện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lớp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học</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256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350" decel="100000" fill="hold"/>
                                        <p:tgtEl>
                                          <p:spTgt spid="3"/>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500"/>
                                        <p:tgtEl>
                                          <p:spTgt spid="29"/>
                                        </p:tgtEl>
                                      </p:cBhvr>
                                    </p:animEffect>
                                    <p:anim calcmode="lin" valueType="num">
                                      <p:cBhvr>
                                        <p:cTn id="14" dur="1500" fill="hold"/>
                                        <p:tgtEl>
                                          <p:spTgt spid="29"/>
                                        </p:tgtEl>
                                        <p:attrNameLst>
                                          <p:attrName>ppt_x</p:attrName>
                                        </p:attrNameLst>
                                      </p:cBhvr>
                                      <p:tavLst>
                                        <p:tav tm="0">
                                          <p:val>
                                            <p:strVal val="#ppt_x"/>
                                          </p:val>
                                        </p:tav>
                                        <p:tav tm="100000">
                                          <p:val>
                                            <p:strVal val="#ppt_x"/>
                                          </p:val>
                                        </p:tav>
                                      </p:tavLst>
                                    </p:anim>
                                    <p:anim calcmode="lin" valueType="num">
                                      <p:cBhvr>
                                        <p:cTn id="15" dur="1350" decel="100000" fill="hold"/>
                                        <p:tgtEl>
                                          <p:spTgt spid="29"/>
                                        </p:tgtEl>
                                        <p:attrNameLst>
                                          <p:attrName>ppt_y</p:attrName>
                                        </p:attrNameLst>
                                      </p:cBhvr>
                                      <p:tavLst>
                                        <p:tav tm="0">
                                          <p:val>
                                            <p:strVal val="#ppt_y+1"/>
                                          </p:val>
                                        </p:tav>
                                        <p:tav tm="100000">
                                          <p:val>
                                            <p:strVal val="#ppt_y-.03"/>
                                          </p:val>
                                        </p:tav>
                                      </p:tavLst>
                                    </p:anim>
                                    <p:anim calcmode="lin" valueType="num">
                                      <p:cBhvr>
                                        <p:cTn id="16" dur="150" accel="100000" fill="hold">
                                          <p:stCondLst>
                                            <p:cond delay="1350"/>
                                          </p:stCondLst>
                                        </p:cTn>
                                        <p:tgtEl>
                                          <p:spTgt spid="29"/>
                                        </p:tgtEl>
                                        <p:attrNameLst>
                                          <p:attrName>ppt_y</p:attrName>
                                        </p:attrNameLst>
                                      </p:cBhvr>
                                      <p:tavLst>
                                        <p:tav tm="0">
                                          <p:val>
                                            <p:strVal val="#ppt_y-.03"/>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31"/>
                                        </p:tgtEl>
                                        <p:attrNameLst>
                                          <p:attrName>style.visibility</p:attrName>
                                        </p:attrNameLst>
                                      </p:cBhvr>
                                      <p:to>
                                        <p:strVal val="visible"/>
                                      </p:to>
                                    </p:set>
                                    <p:animEffect transition="in" filter="barn(inVertical)">
                                      <p:cBhvr>
                                        <p:cTn id="26"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2.29167E-6 -1.48148E-6 L -0.06627 -1.48148E-6 " pathEditMode="relative" rAng="0" ptsTypes="AA">
                                      <p:cBhvr>
                                        <p:cTn id="36" dur="1000" fill="hold"/>
                                        <p:tgtEl>
                                          <p:spTgt spid="29"/>
                                        </p:tgtEl>
                                        <p:attrNameLst>
                                          <p:attrName>ppt_x</p:attrName>
                                          <p:attrName>ppt_y</p:attrName>
                                        </p:attrNameLst>
                                      </p:cBhvr>
                                      <p:rCtr x="-3320" y="0"/>
                                    </p:animMotion>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6" presetClass="emph" presetSubtype="0" fill="hold" nodeType="withEffect">
                                  <p:stCondLst>
                                    <p:cond delay="0"/>
                                  </p:stCondLst>
                                  <p:childTnLst>
                                    <p:animScale>
                                      <p:cBhvr>
                                        <p:cTn id="42" dur="1000" fill="hold"/>
                                        <p:tgtEl>
                                          <p:spTgt spid="29"/>
                                        </p:tgtEl>
                                      </p:cBhvr>
                                      <p:by x="120000" y="120000"/>
                                    </p:animScale>
                                  </p:childTnLst>
                                </p:cTn>
                              </p:par>
                            </p:childTnLst>
                          </p:cTn>
                        </p:par>
                      </p:childTnLst>
                    </p:cTn>
                  </p:par>
                </p:childTnLst>
              </p:cTn>
              <p:nextCondLst>
                <p:cond evt="onClick" delay="0">
                  <p:tgtEl>
                    <p:spTgt spid="29"/>
                  </p:tgtEl>
                </p:cond>
              </p:nextCondLst>
            </p:seq>
          </p:childTnLst>
        </p:cTn>
      </p:par>
    </p:tnLst>
    <p:bldLst>
      <p:bldP spid="103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2" name="Google Shape;6118;p55">
            <a:extLst>
              <a:ext uri="{FF2B5EF4-FFF2-40B4-BE49-F238E27FC236}">
                <a16:creationId xmlns:a16="http://schemas.microsoft.com/office/drawing/2014/main" id="{403EB0B9-4A50-8FD4-9339-3F6C669B3CE9}"/>
              </a:ext>
            </a:extLst>
          </p:cNvPr>
          <p:cNvGrpSpPr/>
          <p:nvPr/>
        </p:nvGrpSpPr>
        <p:grpSpPr>
          <a:xfrm>
            <a:off x="5225209" y="4133850"/>
            <a:ext cx="857959" cy="883669"/>
            <a:chOff x="1359398" y="3682271"/>
            <a:chExt cx="395296" cy="371966"/>
          </a:xfrm>
        </p:grpSpPr>
        <p:sp>
          <p:nvSpPr>
            <p:cNvPr id="4" name="Google Shape;6119;p55">
              <a:extLst>
                <a:ext uri="{FF2B5EF4-FFF2-40B4-BE49-F238E27FC236}">
                  <a16:creationId xmlns:a16="http://schemas.microsoft.com/office/drawing/2014/main" id="{D2385A68-1702-4CA8-0B90-392D1B993390}"/>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sp>
          <p:nvSpPr>
            <p:cNvPr id="6" name="Google Shape;6120;p55">
              <a:extLst>
                <a:ext uri="{FF2B5EF4-FFF2-40B4-BE49-F238E27FC236}">
                  <a16:creationId xmlns:a16="http://schemas.microsoft.com/office/drawing/2014/main" id="{703B14D5-FA5A-A51B-9AFD-5D9A317DCF8E}"/>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61712" tIns="61712" rIns="61712" bIns="61712" anchor="ctr" anchorCtr="0">
              <a:noAutofit/>
            </a:bodyPr>
            <a:lstStyle/>
            <a:p>
              <a:endParaRPr sz="1215"/>
            </a:p>
          </p:txBody>
        </p:sp>
        <p:sp>
          <p:nvSpPr>
            <p:cNvPr id="7" name="Google Shape;6121;p55">
              <a:extLst>
                <a:ext uri="{FF2B5EF4-FFF2-40B4-BE49-F238E27FC236}">
                  <a16:creationId xmlns:a16="http://schemas.microsoft.com/office/drawing/2014/main" id="{10B08B9E-E193-F56E-3E11-BF8FBD252477}"/>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8" name="Google Shape;6122;p55">
              <a:extLst>
                <a:ext uri="{FF2B5EF4-FFF2-40B4-BE49-F238E27FC236}">
                  <a16:creationId xmlns:a16="http://schemas.microsoft.com/office/drawing/2014/main" id="{1711F180-211F-680D-42E9-B0609F8C4418}"/>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9" name="Google Shape;6123;p55">
              <a:extLst>
                <a:ext uri="{FF2B5EF4-FFF2-40B4-BE49-F238E27FC236}">
                  <a16:creationId xmlns:a16="http://schemas.microsoft.com/office/drawing/2014/main" id="{3B06FA16-400D-2E77-2F79-279B0E4A411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0" name="Google Shape;6124;p55">
              <a:extLst>
                <a:ext uri="{FF2B5EF4-FFF2-40B4-BE49-F238E27FC236}">
                  <a16:creationId xmlns:a16="http://schemas.microsoft.com/office/drawing/2014/main" id="{1C612A92-3D66-30F9-8BB4-169C60E2A390}"/>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2" name="Google Shape;6125;p55">
              <a:extLst>
                <a:ext uri="{FF2B5EF4-FFF2-40B4-BE49-F238E27FC236}">
                  <a16:creationId xmlns:a16="http://schemas.microsoft.com/office/drawing/2014/main" id="{DE166506-ACBC-A443-434A-5527A75E0D27}"/>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grpSp>
      <p:grpSp>
        <p:nvGrpSpPr>
          <p:cNvPr id="13" name="Google Shape;6126;p55">
            <a:extLst>
              <a:ext uri="{FF2B5EF4-FFF2-40B4-BE49-F238E27FC236}">
                <a16:creationId xmlns:a16="http://schemas.microsoft.com/office/drawing/2014/main" id="{079CF3C5-71E6-2399-5748-29753E172B0F}"/>
              </a:ext>
            </a:extLst>
          </p:cNvPr>
          <p:cNvGrpSpPr/>
          <p:nvPr/>
        </p:nvGrpSpPr>
        <p:grpSpPr>
          <a:xfrm>
            <a:off x="6478915" y="4162425"/>
            <a:ext cx="859429" cy="859039"/>
            <a:chOff x="1908099" y="3682271"/>
            <a:chExt cx="395296" cy="371966"/>
          </a:xfrm>
        </p:grpSpPr>
        <p:sp>
          <p:nvSpPr>
            <p:cNvPr id="14" name="Google Shape;6127;p55">
              <a:extLst>
                <a:ext uri="{FF2B5EF4-FFF2-40B4-BE49-F238E27FC236}">
                  <a16:creationId xmlns:a16="http://schemas.microsoft.com/office/drawing/2014/main" id="{2962FBBE-5B85-80A1-450E-0703022C2CBB}"/>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61712" tIns="61712" rIns="61712" bIns="61712" anchor="ctr" anchorCtr="0">
              <a:noAutofit/>
            </a:bodyPr>
            <a:lstStyle/>
            <a:p>
              <a:endParaRPr sz="1215" dirty="0"/>
            </a:p>
          </p:txBody>
        </p:sp>
        <p:sp>
          <p:nvSpPr>
            <p:cNvPr id="15" name="Google Shape;6128;p55">
              <a:extLst>
                <a:ext uri="{FF2B5EF4-FFF2-40B4-BE49-F238E27FC236}">
                  <a16:creationId xmlns:a16="http://schemas.microsoft.com/office/drawing/2014/main" id="{20E194FA-4376-9EBC-F49B-D323F747955B}"/>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6" name="Google Shape;6129;p55">
              <a:extLst>
                <a:ext uri="{FF2B5EF4-FFF2-40B4-BE49-F238E27FC236}">
                  <a16:creationId xmlns:a16="http://schemas.microsoft.com/office/drawing/2014/main" id="{7257E5F5-0243-D350-106C-24525DF90387}"/>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7" name="Google Shape;6130;p55">
              <a:extLst>
                <a:ext uri="{FF2B5EF4-FFF2-40B4-BE49-F238E27FC236}">
                  <a16:creationId xmlns:a16="http://schemas.microsoft.com/office/drawing/2014/main" id="{60F9BB46-0F09-4606-0893-F3E5698A5EFC}"/>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61712" tIns="61712" rIns="61712" bIns="61712" anchor="ctr" anchorCtr="0">
              <a:noAutofit/>
            </a:bodyPr>
            <a:lstStyle/>
            <a:p>
              <a:endParaRPr sz="1215"/>
            </a:p>
          </p:txBody>
        </p:sp>
        <p:sp>
          <p:nvSpPr>
            <p:cNvPr id="18" name="Google Shape;6131;p55">
              <a:extLst>
                <a:ext uri="{FF2B5EF4-FFF2-40B4-BE49-F238E27FC236}">
                  <a16:creationId xmlns:a16="http://schemas.microsoft.com/office/drawing/2014/main" id="{E308409A-8C7E-5AE7-083A-E6314130DFBD}"/>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61712" tIns="61712" rIns="61712" bIns="61712" anchor="ctr" anchorCtr="0">
              <a:noAutofit/>
            </a:bodyPr>
            <a:lstStyle/>
            <a:p>
              <a:endParaRPr sz="1215"/>
            </a:p>
          </p:txBody>
        </p:sp>
        <p:sp>
          <p:nvSpPr>
            <p:cNvPr id="19" name="Google Shape;6132;p55">
              <a:extLst>
                <a:ext uri="{FF2B5EF4-FFF2-40B4-BE49-F238E27FC236}">
                  <a16:creationId xmlns:a16="http://schemas.microsoft.com/office/drawing/2014/main" id="{83977B23-9A16-4532-18AB-90551264E92C}"/>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61712" tIns="61712" rIns="61712" bIns="61712" anchor="ctr" anchorCtr="0">
              <a:noAutofit/>
            </a:bodyPr>
            <a:lstStyle/>
            <a:p>
              <a:endParaRPr sz="1215"/>
            </a:p>
          </p:txBody>
        </p:sp>
        <p:sp>
          <p:nvSpPr>
            <p:cNvPr id="20" name="Google Shape;6133;p55">
              <a:extLst>
                <a:ext uri="{FF2B5EF4-FFF2-40B4-BE49-F238E27FC236}">
                  <a16:creationId xmlns:a16="http://schemas.microsoft.com/office/drawing/2014/main" id="{7F63F247-8768-C607-C282-25CF78A15BCE}"/>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61712" tIns="61712" rIns="61712" bIns="61712" anchor="ctr" anchorCtr="0">
              <a:noAutofit/>
            </a:bodyPr>
            <a:lstStyle/>
            <a:p>
              <a:endParaRPr sz="1215"/>
            </a:p>
          </p:txBody>
        </p:sp>
      </p:grpSp>
      <p:pic>
        <p:nvPicPr>
          <p:cNvPr id="21" name="Picture 20">
            <a:extLst>
              <a:ext uri="{FF2B5EF4-FFF2-40B4-BE49-F238E27FC236}">
                <a16:creationId xmlns:a16="http://schemas.microsoft.com/office/drawing/2014/main" id="{FDFCA1EA-A1CE-E8F9-8740-320B1263A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675" y="295730"/>
            <a:ext cx="5036193" cy="3881460"/>
          </a:xfrm>
          <a:prstGeom prst="rect">
            <a:avLst/>
          </a:prstGeom>
        </p:spPr>
      </p:pic>
      <p:sp>
        <p:nvSpPr>
          <p:cNvPr id="23" name="Rectangle: Rounded Corners 22">
            <a:extLst>
              <a:ext uri="{FF2B5EF4-FFF2-40B4-BE49-F238E27FC236}">
                <a16:creationId xmlns:a16="http://schemas.microsoft.com/office/drawing/2014/main" id="{221756F5-9710-E408-E182-41F0B9F8A490}"/>
              </a:ext>
            </a:extLst>
          </p:cNvPr>
          <p:cNvSpPr/>
          <p:nvPr/>
        </p:nvSpPr>
        <p:spPr>
          <a:xfrm>
            <a:off x="3486151" y="5353050"/>
            <a:ext cx="5487320" cy="914400"/>
          </a:xfrm>
          <a:custGeom>
            <a:avLst/>
            <a:gdLst>
              <a:gd name="connsiteX0" fmla="*/ 0 w 5487320"/>
              <a:gd name="connsiteY0" fmla="*/ 152403 h 914400"/>
              <a:gd name="connsiteX1" fmla="*/ 152403 w 5487320"/>
              <a:gd name="connsiteY1" fmla="*/ 0 h 914400"/>
              <a:gd name="connsiteX2" fmla="*/ 644742 w 5487320"/>
              <a:gd name="connsiteY2" fmla="*/ 0 h 914400"/>
              <a:gd name="connsiteX3" fmla="*/ 1292556 w 5487320"/>
              <a:gd name="connsiteY3" fmla="*/ 0 h 914400"/>
              <a:gd name="connsiteX4" fmla="*/ 1940370 w 5487320"/>
              <a:gd name="connsiteY4" fmla="*/ 0 h 914400"/>
              <a:gd name="connsiteX5" fmla="*/ 2484534 w 5487320"/>
              <a:gd name="connsiteY5" fmla="*/ 0 h 914400"/>
              <a:gd name="connsiteX6" fmla="*/ 2976873 w 5487320"/>
              <a:gd name="connsiteY6" fmla="*/ 0 h 914400"/>
              <a:gd name="connsiteX7" fmla="*/ 3521037 w 5487320"/>
              <a:gd name="connsiteY7" fmla="*/ 0 h 914400"/>
              <a:gd name="connsiteX8" fmla="*/ 4272502 w 5487320"/>
              <a:gd name="connsiteY8" fmla="*/ 0 h 914400"/>
              <a:gd name="connsiteX9" fmla="*/ 5334917 w 5487320"/>
              <a:gd name="connsiteY9" fmla="*/ 0 h 914400"/>
              <a:gd name="connsiteX10" fmla="*/ 5487320 w 5487320"/>
              <a:gd name="connsiteY10" fmla="*/ 152403 h 914400"/>
              <a:gd name="connsiteX11" fmla="*/ 5487320 w 5487320"/>
              <a:gd name="connsiteY11" fmla="*/ 761997 h 914400"/>
              <a:gd name="connsiteX12" fmla="*/ 5334917 w 5487320"/>
              <a:gd name="connsiteY12" fmla="*/ 914400 h 914400"/>
              <a:gd name="connsiteX13" fmla="*/ 4635278 w 5487320"/>
              <a:gd name="connsiteY13" fmla="*/ 914400 h 914400"/>
              <a:gd name="connsiteX14" fmla="*/ 4142939 w 5487320"/>
              <a:gd name="connsiteY14" fmla="*/ 914400 h 914400"/>
              <a:gd name="connsiteX15" fmla="*/ 3391474 w 5487320"/>
              <a:gd name="connsiteY15" fmla="*/ 914400 h 914400"/>
              <a:gd name="connsiteX16" fmla="*/ 2899135 w 5487320"/>
              <a:gd name="connsiteY16" fmla="*/ 914400 h 914400"/>
              <a:gd name="connsiteX17" fmla="*/ 2251321 w 5487320"/>
              <a:gd name="connsiteY17" fmla="*/ 914400 h 914400"/>
              <a:gd name="connsiteX18" fmla="*/ 1655332 w 5487320"/>
              <a:gd name="connsiteY18" fmla="*/ 914400 h 914400"/>
              <a:gd name="connsiteX19" fmla="*/ 1162993 w 5487320"/>
              <a:gd name="connsiteY19" fmla="*/ 914400 h 914400"/>
              <a:gd name="connsiteX20" fmla="*/ 152403 w 5487320"/>
              <a:gd name="connsiteY20" fmla="*/ 914400 h 914400"/>
              <a:gd name="connsiteX21" fmla="*/ 0 w 5487320"/>
              <a:gd name="connsiteY21" fmla="*/ 761997 h 914400"/>
              <a:gd name="connsiteX22" fmla="*/ 0 w 548732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7320" h="914400" fill="none" extrusionOk="0">
                <a:moveTo>
                  <a:pt x="0" y="152403"/>
                </a:moveTo>
                <a:cubicBezTo>
                  <a:pt x="2314" y="68757"/>
                  <a:pt x="66764" y="6552"/>
                  <a:pt x="152403" y="0"/>
                </a:cubicBezTo>
                <a:cubicBezTo>
                  <a:pt x="292564" y="2679"/>
                  <a:pt x="410334" y="-2498"/>
                  <a:pt x="644742" y="0"/>
                </a:cubicBezTo>
                <a:cubicBezTo>
                  <a:pt x="879150" y="2498"/>
                  <a:pt x="1057310" y="-17243"/>
                  <a:pt x="1292556" y="0"/>
                </a:cubicBezTo>
                <a:cubicBezTo>
                  <a:pt x="1527802" y="17243"/>
                  <a:pt x="1757580" y="2097"/>
                  <a:pt x="1940370" y="0"/>
                </a:cubicBezTo>
                <a:cubicBezTo>
                  <a:pt x="2123160" y="-2097"/>
                  <a:pt x="2343572" y="19717"/>
                  <a:pt x="2484534" y="0"/>
                </a:cubicBezTo>
                <a:cubicBezTo>
                  <a:pt x="2625496" y="-19717"/>
                  <a:pt x="2778957" y="-4627"/>
                  <a:pt x="2976873" y="0"/>
                </a:cubicBezTo>
                <a:cubicBezTo>
                  <a:pt x="3174789" y="4627"/>
                  <a:pt x="3254470" y="14278"/>
                  <a:pt x="3521037" y="0"/>
                </a:cubicBezTo>
                <a:cubicBezTo>
                  <a:pt x="3787604" y="-14278"/>
                  <a:pt x="3936727" y="-2047"/>
                  <a:pt x="4272502" y="0"/>
                </a:cubicBezTo>
                <a:cubicBezTo>
                  <a:pt x="4608278" y="2047"/>
                  <a:pt x="5107148" y="34948"/>
                  <a:pt x="5334917" y="0"/>
                </a:cubicBezTo>
                <a:cubicBezTo>
                  <a:pt x="5415614" y="-11278"/>
                  <a:pt x="5475351" y="64293"/>
                  <a:pt x="5487320" y="152403"/>
                </a:cubicBezTo>
                <a:cubicBezTo>
                  <a:pt x="5513397" y="416667"/>
                  <a:pt x="5483617" y="574969"/>
                  <a:pt x="5487320" y="761997"/>
                </a:cubicBezTo>
                <a:cubicBezTo>
                  <a:pt x="5489629" y="845806"/>
                  <a:pt x="5433775" y="910040"/>
                  <a:pt x="5334917" y="914400"/>
                </a:cubicBezTo>
                <a:cubicBezTo>
                  <a:pt x="5192219" y="902111"/>
                  <a:pt x="4825074" y="887853"/>
                  <a:pt x="4635278" y="914400"/>
                </a:cubicBezTo>
                <a:cubicBezTo>
                  <a:pt x="4445482" y="940947"/>
                  <a:pt x="4308208" y="927250"/>
                  <a:pt x="4142939" y="914400"/>
                </a:cubicBezTo>
                <a:cubicBezTo>
                  <a:pt x="3977670" y="901550"/>
                  <a:pt x="3563775" y="906698"/>
                  <a:pt x="3391474" y="914400"/>
                </a:cubicBezTo>
                <a:cubicBezTo>
                  <a:pt x="3219174" y="922102"/>
                  <a:pt x="3090109" y="900730"/>
                  <a:pt x="2899135" y="914400"/>
                </a:cubicBezTo>
                <a:cubicBezTo>
                  <a:pt x="2708161" y="928070"/>
                  <a:pt x="2571259" y="931837"/>
                  <a:pt x="2251321" y="914400"/>
                </a:cubicBezTo>
                <a:cubicBezTo>
                  <a:pt x="1931383" y="896963"/>
                  <a:pt x="1925832" y="897815"/>
                  <a:pt x="1655332" y="914400"/>
                </a:cubicBezTo>
                <a:cubicBezTo>
                  <a:pt x="1384832" y="930985"/>
                  <a:pt x="1403515" y="930988"/>
                  <a:pt x="1162993" y="914400"/>
                </a:cubicBezTo>
                <a:cubicBezTo>
                  <a:pt x="922471" y="897812"/>
                  <a:pt x="652531" y="944784"/>
                  <a:pt x="152403" y="914400"/>
                </a:cubicBezTo>
                <a:cubicBezTo>
                  <a:pt x="60881" y="898352"/>
                  <a:pt x="3055" y="845122"/>
                  <a:pt x="0" y="761997"/>
                </a:cubicBezTo>
                <a:cubicBezTo>
                  <a:pt x="20936" y="592275"/>
                  <a:pt x="26232" y="348748"/>
                  <a:pt x="0" y="152403"/>
                </a:cubicBezTo>
                <a:close/>
              </a:path>
              <a:path w="5487320" h="914400" stroke="0" extrusionOk="0">
                <a:moveTo>
                  <a:pt x="0" y="152403"/>
                </a:moveTo>
                <a:cubicBezTo>
                  <a:pt x="-7827" y="68985"/>
                  <a:pt x="57071" y="3636"/>
                  <a:pt x="152403" y="0"/>
                </a:cubicBezTo>
                <a:cubicBezTo>
                  <a:pt x="347019" y="26506"/>
                  <a:pt x="611699" y="-4549"/>
                  <a:pt x="800217" y="0"/>
                </a:cubicBezTo>
                <a:cubicBezTo>
                  <a:pt x="988735" y="4549"/>
                  <a:pt x="1161116" y="4623"/>
                  <a:pt x="1292556" y="0"/>
                </a:cubicBezTo>
                <a:cubicBezTo>
                  <a:pt x="1423996" y="-4623"/>
                  <a:pt x="1668599" y="-6128"/>
                  <a:pt x="1836720" y="0"/>
                </a:cubicBezTo>
                <a:cubicBezTo>
                  <a:pt x="2004841" y="6128"/>
                  <a:pt x="2273596" y="15904"/>
                  <a:pt x="2432709" y="0"/>
                </a:cubicBezTo>
                <a:cubicBezTo>
                  <a:pt x="2591822" y="-15904"/>
                  <a:pt x="2835929" y="8730"/>
                  <a:pt x="3080523" y="0"/>
                </a:cubicBezTo>
                <a:cubicBezTo>
                  <a:pt x="3325117" y="-8730"/>
                  <a:pt x="3376397" y="-9759"/>
                  <a:pt x="3624687" y="0"/>
                </a:cubicBezTo>
                <a:cubicBezTo>
                  <a:pt x="3872977" y="9759"/>
                  <a:pt x="4117081" y="2728"/>
                  <a:pt x="4272502" y="0"/>
                </a:cubicBezTo>
                <a:cubicBezTo>
                  <a:pt x="4427923" y="-2728"/>
                  <a:pt x="4657221" y="12263"/>
                  <a:pt x="4764840" y="0"/>
                </a:cubicBezTo>
                <a:cubicBezTo>
                  <a:pt x="4872459" y="-12263"/>
                  <a:pt x="5070545" y="25270"/>
                  <a:pt x="5334917" y="0"/>
                </a:cubicBezTo>
                <a:cubicBezTo>
                  <a:pt x="5403888" y="-3827"/>
                  <a:pt x="5494591" y="80256"/>
                  <a:pt x="5487320" y="152403"/>
                </a:cubicBezTo>
                <a:cubicBezTo>
                  <a:pt x="5516210" y="337906"/>
                  <a:pt x="5459955" y="483762"/>
                  <a:pt x="5487320" y="761997"/>
                </a:cubicBezTo>
                <a:cubicBezTo>
                  <a:pt x="5484426" y="832226"/>
                  <a:pt x="5412083" y="899931"/>
                  <a:pt x="5334917" y="914400"/>
                </a:cubicBezTo>
                <a:cubicBezTo>
                  <a:pt x="5218881" y="914216"/>
                  <a:pt x="4929455" y="905180"/>
                  <a:pt x="4790753" y="914400"/>
                </a:cubicBezTo>
                <a:cubicBezTo>
                  <a:pt x="4652051" y="923620"/>
                  <a:pt x="4281180" y="891880"/>
                  <a:pt x="4091114" y="914400"/>
                </a:cubicBezTo>
                <a:cubicBezTo>
                  <a:pt x="3901048" y="936920"/>
                  <a:pt x="3684331" y="940861"/>
                  <a:pt x="3546950" y="914400"/>
                </a:cubicBezTo>
                <a:cubicBezTo>
                  <a:pt x="3409569" y="887939"/>
                  <a:pt x="3120455" y="908185"/>
                  <a:pt x="3002786" y="914400"/>
                </a:cubicBezTo>
                <a:cubicBezTo>
                  <a:pt x="2885117" y="920615"/>
                  <a:pt x="2613204" y="880374"/>
                  <a:pt x="2251321" y="914400"/>
                </a:cubicBezTo>
                <a:cubicBezTo>
                  <a:pt x="1889438" y="948426"/>
                  <a:pt x="1716102" y="922220"/>
                  <a:pt x="1499857" y="914400"/>
                </a:cubicBezTo>
                <a:cubicBezTo>
                  <a:pt x="1283612" y="906580"/>
                  <a:pt x="1036022" y="916663"/>
                  <a:pt x="748392" y="914400"/>
                </a:cubicBezTo>
                <a:cubicBezTo>
                  <a:pt x="460763" y="912137"/>
                  <a:pt x="353770" y="885580"/>
                  <a:pt x="152403" y="914400"/>
                </a:cubicBezTo>
                <a:cubicBezTo>
                  <a:pt x="77462" y="905638"/>
                  <a:pt x="-6178" y="863630"/>
                  <a:pt x="0" y="761997"/>
                </a:cubicBezTo>
                <a:cubicBezTo>
                  <a:pt x="28946" y="480174"/>
                  <a:pt x="-16400" y="294660"/>
                  <a:pt x="0" y="152403"/>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srgbClr val="002060"/>
                </a:solidFill>
                <a:latin typeface="Calibri" panose="020F0502020204030204" pitchFamily="34" charset="0"/>
                <a:cs typeface="Calibri" panose="020F0502020204030204" pitchFamily="34" charset="0"/>
              </a:rPr>
              <a:t>Trật tự, lắng nghe thảo luận theo nhóm </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1954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350" decel="100000" fill="hold"/>
                                        <p:tgtEl>
                                          <p:spTgt spid="13"/>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anim calcmode="lin" valueType="num">
                                      <p:cBhvr>
                                        <p:cTn id="14" dur="1500" fill="hold"/>
                                        <p:tgtEl>
                                          <p:spTgt spid="2"/>
                                        </p:tgtEl>
                                        <p:attrNameLst>
                                          <p:attrName>ppt_x</p:attrName>
                                        </p:attrNameLst>
                                      </p:cBhvr>
                                      <p:tavLst>
                                        <p:tav tm="0">
                                          <p:val>
                                            <p:strVal val="#ppt_x"/>
                                          </p:val>
                                        </p:tav>
                                        <p:tav tm="100000">
                                          <p:val>
                                            <p:strVal val="#ppt_x"/>
                                          </p:val>
                                        </p:tav>
                                      </p:tavLst>
                                    </p:anim>
                                    <p:anim calcmode="lin" valueType="num">
                                      <p:cBhvr>
                                        <p:cTn id="15" dur="1350" decel="100000" fill="hold"/>
                                        <p:tgtEl>
                                          <p:spTgt spid="2"/>
                                        </p:tgtEl>
                                        <p:attrNameLst>
                                          <p:attrName>ppt_y</p:attrName>
                                        </p:attrNameLst>
                                      </p:cBhvr>
                                      <p:tavLst>
                                        <p:tav tm="0">
                                          <p:val>
                                            <p:strVal val="#ppt_y+1"/>
                                          </p:val>
                                        </p:tav>
                                        <p:tav tm="100000">
                                          <p:val>
                                            <p:strVal val="#ppt_y-.03"/>
                                          </p:val>
                                        </p:tav>
                                      </p:tavLst>
                                    </p:anim>
                                    <p:anim calcmode="lin" valueType="num">
                                      <p:cBhvr>
                                        <p:cTn id="16"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875E-6 3.7037E-7 L 0.06524 -0.00116 " pathEditMode="relative" rAng="0" ptsTypes="AA">
                                      <p:cBhvr>
                                        <p:cTn id="36" dur="1000" fill="hold"/>
                                        <p:tgtEl>
                                          <p:spTgt spid="2"/>
                                        </p:tgtEl>
                                        <p:attrNameLst>
                                          <p:attrName>ppt_x</p:attrName>
                                          <p:attrName>ppt_y</p:attrName>
                                        </p:attrNameLst>
                                      </p:cBhvr>
                                      <p:rCtr x="3255" y="-69"/>
                                    </p:animMotion>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6" presetClass="emph" presetSubtype="0" fill="hold" nodeType="withEffect">
                                  <p:stCondLst>
                                    <p:cond delay="0"/>
                                  </p:stCondLst>
                                  <p:childTnLst>
                                    <p:animScale>
                                      <p:cBhvr>
                                        <p:cTn id="42" dur="1000" fill="hold"/>
                                        <p:tgtEl>
                                          <p:spTgt spid="2"/>
                                        </p:tgtEl>
                                      </p:cBhvr>
                                      <p:by x="120000" y="120000"/>
                                    </p:animScale>
                                  </p:childTnLst>
                                </p:cTn>
                              </p:par>
                            </p:childTnLst>
                          </p:cTn>
                        </p:par>
                      </p:childTnLst>
                    </p:cTn>
                  </p:par>
                </p:childTnLst>
              </p:cTn>
              <p:nextCondLst>
                <p:cond evt="onClick" delay="0">
                  <p:tgtEl>
                    <p:spTgt spid="2"/>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DB5476-7F00-F415-BDAA-121AD3CC6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64077" y="4024714"/>
            <a:ext cx="3375152" cy="2647933"/>
          </a:xfrm>
          <a:prstGeom prst="rect">
            <a:avLst/>
          </a:prstGeom>
        </p:spPr>
      </p:pic>
      <p:pic>
        <p:nvPicPr>
          <p:cNvPr id="14" name="Picture 13">
            <a:extLst>
              <a:ext uri="{FF2B5EF4-FFF2-40B4-BE49-F238E27FC236}">
                <a16:creationId xmlns:a16="http://schemas.microsoft.com/office/drawing/2014/main" id="{8A903922-E79F-5400-26A4-D6A66C5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6000" y="1583328"/>
            <a:ext cx="1337658" cy="1934827"/>
          </a:xfrm>
          <a:prstGeom prst="rect">
            <a:avLst/>
          </a:prstGeom>
        </p:spPr>
      </p:pic>
      <p:grpSp>
        <p:nvGrpSpPr>
          <p:cNvPr id="19" name="Group 18">
            <a:extLst>
              <a:ext uri="{FF2B5EF4-FFF2-40B4-BE49-F238E27FC236}">
                <a16:creationId xmlns:a16="http://schemas.microsoft.com/office/drawing/2014/main" id="{93BA960F-BDFF-FAE3-1FC0-C3481016E5D5}"/>
              </a:ext>
            </a:extLst>
          </p:cNvPr>
          <p:cNvGrpSpPr/>
          <p:nvPr/>
        </p:nvGrpSpPr>
        <p:grpSpPr>
          <a:xfrm>
            <a:off x="203200" y="2327547"/>
            <a:ext cx="7950200" cy="3597866"/>
            <a:chOff x="533400" y="2438889"/>
            <a:chExt cx="11925300" cy="5396800"/>
          </a:xfrm>
        </p:grpSpPr>
        <p:sp>
          <p:nvSpPr>
            <p:cNvPr id="5" name="TextBox 4">
              <a:extLst>
                <a:ext uri="{FF2B5EF4-FFF2-40B4-BE49-F238E27FC236}">
                  <a16:creationId xmlns:a16="http://schemas.microsoft.com/office/drawing/2014/main" id="{D8E2276F-DFE3-2908-BDA3-046A8ECC1EE0}"/>
                </a:ext>
              </a:extLst>
            </p:cNvPr>
            <p:cNvSpPr txBox="1"/>
            <p:nvPr/>
          </p:nvSpPr>
          <p:spPr>
            <a:xfrm>
              <a:off x="533400" y="4188089"/>
              <a:ext cx="11925300" cy="3647600"/>
            </a:xfrm>
            <a:prstGeom prst="roundRect">
              <a:avLst>
                <a:gd name="adj" fmla="val 22634"/>
              </a:avLst>
            </a:prstGeom>
            <a:solidFill>
              <a:srgbClr val="00FF99"/>
            </a:solidFill>
            <a:ln w="38100">
              <a:solidFill>
                <a:schemeClr val="tx1"/>
              </a:solidFill>
              <a:prstDash val="dashDot"/>
            </a:ln>
          </p:spPr>
          <p:txBody>
            <a:bodyPr wrap="square" rtlCol="0">
              <a:spAutoFit/>
            </a:bodyPr>
            <a:lstStyle/>
            <a:p>
              <a:pPr algn="just" defTabSz="609630"/>
              <a:r>
                <a:rPr lang="vi-VN" sz="4400" dirty="0">
                  <a:solidFill>
                    <a:sysClr val="windowText" lastClr="000000"/>
                  </a:solidFill>
                  <a:latin typeface="Calibri"/>
                </a:rPr>
                <a:t>Em đã biết giữ trật tự trong trường, lớp chưa? Hãy chia sẻ với</a:t>
              </a:r>
              <a:r>
                <a:rPr lang="en-US" sz="4400" dirty="0">
                  <a:solidFill>
                    <a:sysClr val="windowText" lastClr="000000"/>
                  </a:solidFill>
                  <a:latin typeface="Calibri"/>
                </a:rPr>
                <a:t> </a:t>
              </a:r>
              <a:r>
                <a:rPr lang="vi-VN" sz="4400" dirty="0">
                  <a:solidFill>
                    <a:sysClr val="windowText" lastClr="000000"/>
                  </a:solidFill>
                  <a:latin typeface="Calibri"/>
                </a:rPr>
                <a:t>bạn nhé!</a:t>
              </a:r>
            </a:p>
          </p:txBody>
        </p:sp>
        <p:pic>
          <p:nvPicPr>
            <p:cNvPr id="16" name="Picture 15">
              <a:extLst>
                <a:ext uri="{FF2B5EF4-FFF2-40B4-BE49-F238E27FC236}">
                  <a16:creationId xmlns:a16="http://schemas.microsoft.com/office/drawing/2014/main" id="{B2C7CB4F-8C8D-57C0-CF82-104D9B21B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860" y="2438889"/>
              <a:ext cx="1899379" cy="1899379"/>
            </a:xfrm>
            <a:prstGeom prst="rect">
              <a:avLst/>
            </a:prstGeom>
          </p:spPr>
        </p:pic>
      </p:grpSp>
      <p:pic>
        <p:nvPicPr>
          <p:cNvPr id="18" name="Picture 17">
            <a:extLst>
              <a:ext uri="{FF2B5EF4-FFF2-40B4-BE49-F238E27FC236}">
                <a16:creationId xmlns:a16="http://schemas.microsoft.com/office/drawing/2014/main" id="{17E3A48C-48A6-DD45-33A4-6E72BE444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 y="168009"/>
            <a:ext cx="1526867" cy="1526867"/>
          </a:xfrm>
          <a:prstGeom prst="rect">
            <a:avLst/>
          </a:prstGeom>
        </p:spPr>
      </p:pic>
      <p:pic>
        <p:nvPicPr>
          <p:cNvPr id="20" name="Picture 19">
            <a:extLst>
              <a:ext uri="{FF2B5EF4-FFF2-40B4-BE49-F238E27FC236}">
                <a16:creationId xmlns:a16="http://schemas.microsoft.com/office/drawing/2014/main" id="{C8A06256-1E6B-4DE3-E0A2-365B31E10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1653" y="312819"/>
            <a:ext cx="1526867" cy="1526867"/>
          </a:xfrm>
          <a:prstGeom prst="rect">
            <a:avLst/>
          </a:prstGeom>
        </p:spPr>
      </p:pic>
      <p:grpSp>
        <p:nvGrpSpPr>
          <p:cNvPr id="23" name="Group 22">
            <a:extLst>
              <a:ext uri="{FF2B5EF4-FFF2-40B4-BE49-F238E27FC236}">
                <a16:creationId xmlns:a16="http://schemas.microsoft.com/office/drawing/2014/main" id="{EC029106-EDC7-DFD1-2D6B-30B84CAA0637}"/>
              </a:ext>
            </a:extLst>
          </p:cNvPr>
          <p:cNvGrpSpPr/>
          <p:nvPr/>
        </p:nvGrpSpPr>
        <p:grpSpPr>
          <a:xfrm>
            <a:off x="2822148" y="485720"/>
            <a:ext cx="5743894" cy="2375289"/>
            <a:chOff x="4338159" y="686997"/>
            <a:chExt cx="8615841" cy="3562933"/>
          </a:xfrm>
        </p:grpSpPr>
        <p:pic>
          <p:nvPicPr>
            <p:cNvPr id="10" name="Picture 9">
              <a:extLst>
                <a:ext uri="{FF2B5EF4-FFF2-40B4-BE49-F238E27FC236}">
                  <a16:creationId xmlns:a16="http://schemas.microsoft.com/office/drawing/2014/main" id="{0C1FA88D-08A4-4A61-4CEB-292A21AB2B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686997"/>
              <a:ext cx="7315200" cy="3562933"/>
            </a:xfrm>
            <a:prstGeom prst="rect">
              <a:avLst/>
            </a:prstGeom>
          </p:spPr>
        </p:pic>
        <p:pic>
          <p:nvPicPr>
            <p:cNvPr id="22" name="Picture 21">
              <a:extLst>
                <a:ext uri="{FF2B5EF4-FFF2-40B4-BE49-F238E27FC236}">
                  <a16:creationId xmlns:a16="http://schemas.microsoft.com/office/drawing/2014/main" id="{566AD05D-7A56-24D5-2112-4D4494ADEE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47678">
              <a:off x="4338159" y="990551"/>
              <a:ext cx="2011719" cy="2011719"/>
            </a:xfrm>
            <a:prstGeom prst="rect">
              <a:avLst/>
            </a:prstGeom>
          </p:spPr>
        </p:pic>
      </p:grpSp>
      <p:pic>
        <p:nvPicPr>
          <p:cNvPr id="2" name="Picture 1" descr="A picture containing shape&#10;&#10;Description automatically generated">
            <a:extLst>
              <a:ext uri="{FF2B5EF4-FFF2-40B4-BE49-F238E27FC236}">
                <a16:creationId xmlns:a16="http://schemas.microsoft.com/office/drawing/2014/main" id="{C603376F-7F1E-0AF2-1D5A-D3DC41DAE9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3075" y="371475"/>
            <a:ext cx="1447800" cy="1447800"/>
          </a:xfrm>
          <a:prstGeom prst="rect">
            <a:avLst/>
          </a:prstGeom>
        </p:spPr>
      </p:pic>
    </p:spTree>
    <p:extLst>
      <p:ext uri="{BB962C8B-B14F-4D97-AF65-F5344CB8AC3E}">
        <p14:creationId xmlns:p14="http://schemas.microsoft.com/office/powerpoint/2010/main" val="404788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sp>
        <p:nvSpPr>
          <p:cNvPr id="8" name="TextBox 7">
            <a:extLst>
              <a:ext uri="{FF2B5EF4-FFF2-40B4-BE49-F238E27FC236}">
                <a16:creationId xmlns:a16="http://schemas.microsoft.com/office/drawing/2014/main" id="{C0CE2290-226C-C402-7639-B37D88616FE6}"/>
              </a:ext>
            </a:extLst>
          </p:cNvPr>
          <p:cNvSpPr txBox="1"/>
          <p:nvPr/>
        </p:nvSpPr>
        <p:spPr>
          <a:xfrm>
            <a:off x="3887755" y="2084852"/>
            <a:ext cx="7717837" cy="2718949"/>
          </a:xfrm>
          <a:custGeom>
            <a:avLst/>
            <a:gdLst>
              <a:gd name="connsiteX0" fmla="*/ 0 w 7717837"/>
              <a:gd name="connsiteY0" fmla="*/ 0 h 2718949"/>
              <a:gd name="connsiteX1" fmla="*/ 7717837 w 7717837"/>
              <a:gd name="connsiteY1" fmla="*/ 0 h 2718949"/>
              <a:gd name="connsiteX2" fmla="*/ 7717837 w 7717837"/>
              <a:gd name="connsiteY2" fmla="*/ 2718949 h 2718949"/>
              <a:gd name="connsiteX3" fmla="*/ 0 w 7717837"/>
              <a:gd name="connsiteY3" fmla="*/ 2718949 h 2718949"/>
              <a:gd name="connsiteX4" fmla="*/ 0 w 7717837"/>
              <a:gd name="connsiteY4" fmla="*/ 0 h 271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837" h="2718949" fill="none" extrusionOk="0">
                <a:moveTo>
                  <a:pt x="0" y="0"/>
                </a:moveTo>
                <a:cubicBezTo>
                  <a:pt x="3106300" y="-39884"/>
                  <a:pt x="6372417" y="20320"/>
                  <a:pt x="7717837" y="0"/>
                </a:cubicBezTo>
                <a:cubicBezTo>
                  <a:pt x="7645055" y="480136"/>
                  <a:pt x="7717203" y="2376212"/>
                  <a:pt x="7717837" y="2718949"/>
                </a:cubicBezTo>
                <a:cubicBezTo>
                  <a:pt x="6728114" y="2566156"/>
                  <a:pt x="2706688" y="2708356"/>
                  <a:pt x="0" y="2718949"/>
                </a:cubicBezTo>
                <a:cubicBezTo>
                  <a:pt x="-69465" y="2143659"/>
                  <a:pt x="4977" y="492359"/>
                  <a:pt x="0" y="0"/>
                </a:cubicBezTo>
                <a:close/>
              </a:path>
              <a:path w="7717837" h="2718949" stroke="0" extrusionOk="0">
                <a:moveTo>
                  <a:pt x="0" y="0"/>
                </a:moveTo>
                <a:cubicBezTo>
                  <a:pt x="2039845" y="-76269"/>
                  <a:pt x="5111394" y="79743"/>
                  <a:pt x="7717837" y="0"/>
                </a:cubicBezTo>
                <a:cubicBezTo>
                  <a:pt x="7775725" y="1134396"/>
                  <a:pt x="7756553" y="1525141"/>
                  <a:pt x="7717837" y="2718949"/>
                </a:cubicBezTo>
                <a:cubicBezTo>
                  <a:pt x="5999107" y="2687753"/>
                  <a:pt x="1262000" y="2836259"/>
                  <a:pt x="0" y="2718949"/>
                </a:cubicBezTo>
                <a:cubicBezTo>
                  <a:pt x="-70663" y="2411681"/>
                  <a:pt x="-44522" y="126969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Để đạt kết quả tốt trong học tập em cân lắng nghe cô giáo giảng bài và thực hiện nội quy giữ trật tự trong trường, lớp.</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75327" y="2714115"/>
            <a:ext cx="5871480" cy="4697184"/>
          </a:xfrm>
          <a:prstGeom prst="rect">
            <a:avLst/>
          </a:prstGeom>
        </p:spPr>
      </p:pic>
    </p:spTree>
    <p:extLst>
      <p:ext uri="{BB962C8B-B14F-4D97-AF65-F5344CB8AC3E}">
        <p14:creationId xmlns:p14="http://schemas.microsoft.com/office/powerpoint/2010/main" val="20883506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pic>
        <p:nvPicPr>
          <p:cNvPr id="2" name="Picture 1">
            <a:extLst>
              <a:ext uri="{FF2B5EF4-FFF2-40B4-BE49-F238E27FC236}">
                <a16:creationId xmlns:a16="http://schemas.microsoft.com/office/drawing/2014/main" id="{57E76EE2-0728-085A-ECBF-14B3274CF43F}"/>
              </a:ext>
            </a:extLst>
          </p:cNvPr>
          <p:cNvPicPr>
            <a:picLocks noChangeAspect="1"/>
          </p:cNvPicPr>
          <p:nvPr/>
        </p:nvPicPr>
        <p:blipFill>
          <a:blip r:embed="rId3"/>
          <a:stretch>
            <a:fillRect/>
          </a:stretch>
        </p:blipFill>
        <p:spPr>
          <a:xfrm>
            <a:off x="2057830" y="1963611"/>
            <a:ext cx="7657240" cy="1444877"/>
          </a:xfrm>
          <a:prstGeom prst="rect">
            <a:avLst/>
          </a:prstGeom>
        </p:spPr>
      </p:pic>
    </p:spTree>
    <p:extLst>
      <p:ext uri="{BB962C8B-B14F-4D97-AF65-F5344CB8AC3E}">
        <p14:creationId xmlns:p14="http://schemas.microsoft.com/office/powerpoint/2010/main" val="2825961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3F84B-1913-455C-B599-325D0EB97631}"/>
              </a:ext>
            </a:extLst>
          </p:cNvPr>
          <p:cNvPicPr>
            <a:picLocks noChangeAspect="1"/>
          </p:cNvPicPr>
          <p:nvPr/>
        </p:nvPicPr>
        <p:blipFill>
          <a:blip r:embed="rId2"/>
          <a:stretch>
            <a:fillRect/>
          </a:stretch>
        </p:blipFill>
        <p:spPr>
          <a:xfrm>
            <a:off x="-1376985" y="-2286413"/>
            <a:ext cx="13448637" cy="6678241"/>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grpSp>
        <p:nvGrpSpPr>
          <p:cNvPr id="3" name="Group 2">
            <a:extLst>
              <a:ext uri="{FF2B5EF4-FFF2-40B4-BE49-F238E27FC236}">
                <a16:creationId xmlns:a16="http://schemas.microsoft.com/office/drawing/2014/main" id="{921E3468-CCCD-ACBA-CB15-02D4E18D93A3}"/>
              </a:ext>
            </a:extLst>
          </p:cNvPr>
          <p:cNvGrpSpPr/>
          <p:nvPr/>
        </p:nvGrpSpPr>
        <p:grpSpPr>
          <a:xfrm>
            <a:off x="781050" y="37647"/>
            <a:ext cx="10782300" cy="1146143"/>
            <a:chOff x="3138687" y="151737"/>
            <a:chExt cx="8845172" cy="1146143"/>
          </a:xfrm>
        </p:grpSpPr>
        <p:sp>
          <p:nvSpPr>
            <p:cNvPr id="7" name="Rectangle: Rounded Corners 6">
              <a:extLst>
                <a:ext uri="{FF2B5EF4-FFF2-40B4-BE49-F238E27FC236}">
                  <a16:creationId xmlns:a16="http://schemas.microsoft.com/office/drawing/2014/main" id="{2B3FD754-16C7-F72C-E0A8-E46730711020}"/>
                </a:ext>
              </a:extLst>
            </p:cNvPr>
            <p:cNvSpPr/>
            <p:nvPr/>
          </p:nvSpPr>
          <p:spPr>
            <a:xfrm>
              <a:off x="3138687" y="338890"/>
              <a:ext cx="8352906" cy="958990"/>
            </a:xfrm>
            <a:custGeom>
              <a:avLst/>
              <a:gdLst>
                <a:gd name="connsiteX0" fmla="*/ 0 w 8352906"/>
                <a:gd name="connsiteY0" fmla="*/ 159835 h 958990"/>
                <a:gd name="connsiteX1" fmla="*/ 159835 w 8352906"/>
                <a:gd name="connsiteY1" fmla="*/ 0 h 958990"/>
                <a:gd name="connsiteX2" fmla="*/ 8193071 w 8352906"/>
                <a:gd name="connsiteY2" fmla="*/ 0 h 958990"/>
                <a:gd name="connsiteX3" fmla="*/ 8352906 w 8352906"/>
                <a:gd name="connsiteY3" fmla="*/ 159835 h 958990"/>
                <a:gd name="connsiteX4" fmla="*/ 8352906 w 8352906"/>
                <a:gd name="connsiteY4" fmla="*/ 799155 h 958990"/>
                <a:gd name="connsiteX5" fmla="*/ 8193071 w 8352906"/>
                <a:gd name="connsiteY5" fmla="*/ 958990 h 958990"/>
                <a:gd name="connsiteX6" fmla="*/ 159835 w 8352906"/>
                <a:gd name="connsiteY6" fmla="*/ 958990 h 958990"/>
                <a:gd name="connsiteX7" fmla="*/ 0 w 8352906"/>
                <a:gd name="connsiteY7" fmla="*/ 799155 h 958990"/>
                <a:gd name="connsiteX8" fmla="*/ 0 w 8352906"/>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2906" h="958990" fill="none" extrusionOk="0">
                  <a:moveTo>
                    <a:pt x="0" y="159835"/>
                  </a:moveTo>
                  <a:cubicBezTo>
                    <a:pt x="-6733" y="75684"/>
                    <a:pt x="82791" y="3204"/>
                    <a:pt x="159835" y="0"/>
                  </a:cubicBezTo>
                  <a:cubicBezTo>
                    <a:pt x="1192574" y="135331"/>
                    <a:pt x="6072603" y="4454"/>
                    <a:pt x="8193071" y="0"/>
                  </a:cubicBezTo>
                  <a:cubicBezTo>
                    <a:pt x="8290536" y="417"/>
                    <a:pt x="8365424" y="66740"/>
                    <a:pt x="8352906" y="159835"/>
                  </a:cubicBezTo>
                  <a:cubicBezTo>
                    <a:pt x="8332853" y="228879"/>
                    <a:pt x="8305727" y="517758"/>
                    <a:pt x="8352906" y="799155"/>
                  </a:cubicBezTo>
                  <a:cubicBezTo>
                    <a:pt x="8360216" y="885542"/>
                    <a:pt x="8277375" y="972208"/>
                    <a:pt x="8193071" y="958990"/>
                  </a:cubicBezTo>
                  <a:cubicBezTo>
                    <a:pt x="4540625" y="797382"/>
                    <a:pt x="2486565" y="1042685"/>
                    <a:pt x="159835" y="958990"/>
                  </a:cubicBezTo>
                  <a:cubicBezTo>
                    <a:pt x="67713" y="961107"/>
                    <a:pt x="9451" y="901902"/>
                    <a:pt x="0" y="799155"/>
                  </a:cubicBezTo>
                  <a:cubicBezTo>
                    <a:pt x="-677" y="585707"/>
                    <a:pt x="48413" y="238419"/>
                    <a:pt x="0" y="159835"/>
                  </a:cubicBezTo>
                  <a:close/>
                </a:path>
                <a:path w="8352906" h="958990" stroke="0" extrusionOk="0">
                  <a:moveTo>
                    <a:pt x="0" y="159835"/>
                  </a:moveTo>
                  <a:cubicBezTo>
                    <a:pt x="8954" y="56779"/>
                    <a:pt x="84526" y="270"/>
                    <a:pt x="159835" y="0"/>
                  </a:cubicBezTo>
                  <a:cubicBezTo>
                    <a:pt x="3372463" y="140082"/>
                    <a:pt x="5950021" y="49945"/>
                    <a:pt x="8193071" y="0"/>
                  </a:cubicBezTo>
                  <a:cubicBezTo>
                    <a:pt x="8279786" y="12323"/>
                    <a:pt x="8350558" y="66691"/>
                    <a:pt x="8352906" y="159835"/>
                  </a:cubicBezTo>
                  <a:cubicBezTo>
                    <a:pt x="8369913" y="252795"/>
                    <a:pt x="8313948" y="570941"/>
                    <a:pt x="8352906" y="799155"/>
                  </a:cubicBezTo>
                  <a:cubicBezTo>
                    <a:pt x="8347821" y="889956"/>
                    <a:pt x="8284809" y="967700"/>
                    <a:pt x="8193071" y="958990"/>
                  </a:cubicBezTo>
                  <a:cubicBezTo>
                    <a:pt x="6221790" y="1015999"/>
                    <a:pt x="416626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GB" sz="3600" b="1" dirty="0" err="1">
                  <a:solidFill>
                    <a:srgbClr val="26333A"/>
                  </a:solidFill>
                  <a:latin typeface="Lato" panose="020F0502020204030203" pitchFamily="34" charset="0"/>
                  <a:cs typeface="Lato" panose="020F0502020204030203" pitchFamily="34" charset="0"/>
                </a:rPr>
                <a:t>Em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sẽ</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làm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gì</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khi</a:t>
              </a:r>
              <a:r>
                <a:rPr lang="en-GB" sz="3600" b="1" dirty="0">
                  <a:solidFill>
                    <a:srgbClr val="26333A"/>
                  </a:solidFill>
                  <a:latin typeface="Lato" panose="020F0502020204030203" pitchFamily="34" charset="0"/>
                  <a:cs typeface="Lato" panose="020F0502020204030203" pitchFamily="34" charset="0"/>
                </a:rPr>
                <a:t> ở </a:t>
              </a:r>
              <a:r>
                <a:rPr lang="en-GB" sz="3600" b="1" dirty="0" err="1">
                  <a:solidFill>
                    <a:srgbClr val="26333A"/>
                  </a:solidFill>
                  <a:latin typeface="Lato" panose="020F0502020204030203" pitchFamily="34" charset="0"/>
                  <a:cs typeface="Lato" panose="020F0502020204030203" pitchFamily="34" charset="0"/>
                </a:rPr>
                <a:t>trong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các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tình</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huống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sau</a:t>
              </a:r>
              <a:r>
                <a:rPr lang="en-GB" sz="3600" b="1" dirty="0">
                  <a:solidFill>
                    <a:srgbClr val="26333A"/>
                  </a:solidFill>
                  <a:latin typeface="Lato" panose="020F0502020204030203" pitchFamily="34" charset="0"/>
                  <a:cs typeface="Lato" panose="020F0502020204030203" pitchFamily="34" charset="0"/>
                </a:rPr>
                <a:t>?</a:t>
              </a:r>
            </a:p>
          </p:txBody>
        </p:sp>
        <p:pic>
          <p:nvPicPr>
            <p:cNvPr id="8" name="Picture 7" descr="Icon&#10;&#10;Description automatically generated">
              <a:extLst>
                <a:ext uri="{FF2B5EF4-FFF2-40B4-BE49-F238E27FC236}">
                  <a16:creationId xmlns:a16="http://schemas.microsoft.com/office/drawing/2014/main" id="{01F3A2A9-2357-4FBF-D92A-EC53193E1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8435" y="151737"/>
              <a:ext cx="695424" cy="993759"/>
            </a:xfrm>
            <a:prstGeom prst="rect">
              <a:avLst/>
            </a:prstGeom>
          </p:spPr>
        </p:pic>
      </p:grpSp>
      <p:sp>
        <p:nvSpPr>
          <p:cNvPr id="15" name="Speech Bubble: Rectangle with Corners Rounded 14">
            <a:extLst>
              <a:ext uri="{FF2B5EF4-FFF2-40B4-BE49-F238E27FC236}">
                <a16:creationId xmlns:a16="http://schemas.microsoft.com/office/drawing/2014/main" id="{4436E93C-57B5-6AD0-9BFF-075C0A3B4CA9}"/>
              </a:ext>
            </a:extLst>
          </p:cNvPr>
          <p:cNvSpPr/>
          <p:nvPr/>
        </p:nvSpPr>
        <p:spPr>
          <a:xfrm>
            <a:off x="400050" y="1295400"/>
            <a:ext cx="11449051" cy="5372099"/>
          </a:xfrm>
          <a:custGeom>
            <a:avLst/>
            <a:gdLst>
              <a:gd name="connsiteX0" fmla="*/ 0 w 11449051"/>
              <a:gd name="connsiteY0" fmla="*/ 895367 h 5372099"/>
              <a:gd name="connsiteX1" fmla="*/ 774803 w 11449051"/>
              <a:gd name="connsiteY1" fmla="*/ 0 h 5372099"/>
              <a:gd name="connsiteX2" fmla="*/ 1330155 w 11449051"/>
              <a:gd name="connsiteY2" fmla="*/ 0 h 5372099"/>
              <a:gd name="connsiteX3" fmla="*/ 1908175 w 11449051"/>
              <a:gd name="connsiteY3" fmla="*/ 0 h 5372099"/>
              <a:gd name="connsiteX4" fmla="*/ 1908175 w 11449051"/>
              <a:gd name="connsiteY4" fmla="*/ 0 h 5372099"/>
              <a:gd name="connsiteX5" fmla="*/ 2623741 w 11449051"/>
              <a:gd name="connsiteY5" fmla="*/ 0 h 5372099"/>
              <a:gd name="connsiteX6" fmla="*/ 3282060 w 11449051"/>
              <a:gd name="connsiteY6" fmla="*/ 0 h 5372099"/>
              <a:gd name="connsiteX7" fmla="*/ 3911759 w 11449051"/>
              <a:gd name="connsiteY7" fmla="*/ 0 h 5372099"/>
              <a:gd name="connsiteX8" fmla="*/ 4770437 w 11449051"/>
              <a:gd name="connsiteY8" fmla="*/ 0 h 5372099"/>
              <a:gd name="connsiteX9" fmla="*/ 5626490 w 11449051"/>
              <a:gd name="connsiteY9" fmla="*/ 0 h 5372099"/>
              <a:gd name="connsiteX10" fmla="*/ 6423504 w 11449051"/>
              <a:gd name="connsiteY10" fmla="*/ 0 h 5372099"/>
              <a:gd name="connsiteX11" fmla="*/ 7279556 w 11449051"/>
              <a:gd name="connsiteY11" fmla="*/ 0 h 5372099"/>
              <a:gd name="connsiteX12" fmla="*/ 7958495 w 11449051"/>
              <a:gd name="connsiteY12" fmla="*/ 0 h 5372099"/>
              <a:gd name="connsiteX13" fmla="*/ 8519357 w 11449051"/>
              <a:gd name="connsiteY13" fmla="*/ 0 h 5372099"/>
              <a:gd name="connsiteX14" fmla="*/ 9139257 w 11449051"/>
              <a:gd name="connsiteY14" fmla="*/ 0 h 5372099"/>
              <a:gd name="connsiteX15" fmla="*/ 9995310 w 11449051"/>
              <a:gd name="connsiteY15" fmla="*/ 0 h 5372099"/>
              <a:gd name="connsiteX16" fmla="*/ 10674247 w 11449051"/>
              <a:gd name="connsiteY16" fmla="*/ 0 h 5372099"/>
              <a:gd name="connsiteX17" fmla="*/ 11449051 w 11449051"/>
              <a:gd name="connsiteY17" fmla="*/ 895367 h 5372099"/>
              <a:gd name="connsiteX18" fmla="*/ 11449051 w 11449051"/>
              <a:gd name="connsiteY18" fmla="*/ 1619102 h 5372099"/>
              <a:gd name="connsiteX19" fmla="*/ 11449051 w 11449051"/>
              <a:gd name="connsiteY19" fmla="*/ 2298071 h 5372099"/>
              <a:gd name="connsiteX20" fmla="*/ 11449051 w 11449051"/>
              <a:gd name="connsiteY20" fmla="*/ 3133724 h 5372099"/>
              <a:gd name="connsiteX21" fmla="*/ 11449051 w 11449051"/>
              <a:gd name="connsiteY21" fmla="*/ 3133724 h 5372099"/>
              <a:gd name="connsiteX22" fmla="*/ 11449051 w 11449051"/>
              <a:gd name="connsiteY22" fmla="*/ 3805236 h 5372099"/>
              <a:gd name="connsiteX23" fmla="*/ 11449051 w 11449051"/>
              <a:gd name="connsiteY23" fmla="*/ 4476748 h 5372099"/>
              <a:gd name="connsiteX24" fmla="*/ 11449051 w 11449051"/>
              <a:gd name="connsiteY24" fmla="*/ 4476731 h 5372099"/>
              <a:gd name="connsiteX25" fmla="*/ 10674247 w 11449051"/>
              <a:gd name="connsiteY25" fmla="*/ 5372099 h 5372099"/>
              <a:gd name="connsiteX26" fmla="*/ 9818195 w 11449051"/>
              <a:gd name="connsiteY26" fmla="*/ 5372099 h 5372099"/>
              <a:gd name="connsiteX27" fmla="*/ 9198294 w 11449051"/>
              <a:gd name="connsiteY27" fmla="*/ 5372099 h 5372099"/>
              <a:gd name="connsiteX28" fmla="*/ 8578394 w 11449051"/>
              <a:gd name="connsiteY28" fmla="*/ 5372099 h 5372099"/>
              <a:gd name="connsiteX29" fmla="*/ 7722343 w 11449051"/>
              <a:gd name="connsiteY29" fmla="*/ 5372099 h 5372099"/>
              <a:gd name="connsiteX30" fmla="*/ 7043404 w 11449051"/>
              <a:gd name="connsiteY30" fmla="*/ 5372099 h 5372099"/>
              <a:gd name="connsiteX31" fmla="*/ 6187351 w 11449051"/>
              <a:gd name="connsiteY31" fmla="*/ 5372099 h 5372099"/>
              <a:gd name="connsiteX32" fmla="*/ 5508414 w 11449051"/>
              <a:gd name="connsiteY32" fmla="*/ 5372099 h 5372099"/>
              <a:gd name="connsiteX33" fmla="*/ 4770437 w 11449051"/>
              <a:gd name="connsiteY33" fmla="*/ 5372099 h 5372099"/>
              <a:gd name="connsiteX34" fmla="*/ 4042710 w 11449051"/>
              <a:gd name="connsiteY34" fmla="*/ 5389182 h 5372099"/>
              <a:gd name="connsiteX35" fmla="*/ 3293151 w 11449051"/>
              <a:gd name="connsiteY35" fmla="*/ 5406778 h 5372099"/>
              <a:gd name="connsiteX36" fmla="*/ 2587256 w 11449051"/>
              <a:gd name="connsiteY36" fmla="*/ 5423348 h 5372099"/>
              <a:gd name="connsiteX37" fmla="*/ 1908175 w 11449051"/>
              <a:gd name="connsiteY37" fmla="*/ 5372099 h 5372099"/>
              <a:gd name="connsiteX38" fmla="*/ 1318821 w 11449051"/>
              <a:gd name="connsiteY38" fmla="*/ 5372099 h 5372099"/>
              <a:gd name="connsiteX39" fmla="*/ 774803 w 11449051"/>
              <a:gd name="connsiteY39" fmla="*/ 5372099 h 5372099"/>
              <a:gd name="connsiteX40" fmla="*/ 0 w 11449051"/>
              <a:gd name="connsiteY40" fmla="*/ 4476731 h 5372099"/>
              <a:gd name="connsiteX41" fmla="*/ 0 w 11449051"/>
              <a:gd name="connsiteY41" fmla="*/ 4476748 h 5372099"/>
              <a:gd name="connsiteX42" fmla="*/ 0 w 11449051"/>
              <a:gd name="connsiteY42" fmla="*/ 3845527 h 5372099"/>
              <a:gd name="connsiteX43" fmla="*/ 0 w 11449051"/>
              <a:gd name="connsiteY43" fmla="*/ 3133724 h 5372099"/>
              <a:gd name="connsiteX44" fmla="*/ 0 w 11449051"/>
              <a:gd name="connsiteY44" fmla="*/ 3133724 h 5372099"/>
              <a:gd name="connsiteX45" fmla="*/ 0 w 11449051"/>
              <a:gd name="connsiteY45" fmla="*/ 2365221 h 5372099"/>
              <a:gd name="connsiteX46" fmla="*/ 0 w 11449051"/>
              <a:gd name="connsiteY46" fmla="*/ 1686253 h 5372099"/>
              <a:gd name="connsiteX47" fmla="*/ 0 w 11449051"/>
              <a:gd name="connsiteY47" fmla="*/ 895367 h 5372099"/>
              <a:gd name="connsiteX0" fmla="*/ 0 w 11449051"/>
              <a:gd name="connsiteY0" fmla="*/ 895367 h 5372099"/>
              <a:gd name="connsiteX1" fmla="*/ 774803 w 11449051"/>
              <a:gd name="connsiteY1" fmla="*/ 0 h 5372099"/>
              <a:gd name="connsiteX2" fmla="*/ 1341490 w 11449051"/>
              <a:gd name="connsiteY2" fmla="*/ 0 h 5372099"/>
              <a:gd name="connsiteX3" fmla="*/ 1908175 w 11449051"/>
              <a:gd name="connsiteY3" fmla="*/ 0 h 5372099"/>
              <a:gd name="connsiteX4" fmla="*/ 1908175 w 11449051"/>
              <a:gd name="connsiteY4" fmla="*/ 0 h 5372099"/>
              <a:gd name="connsiteX5" fmla="*/ 2566496 w 11449051"/>
              <a:gd name="connsiteY5" fmla="*/ 0 h 5372099"/>
              <a:gd name="connsiteX6" fmla="*/ 3224815 w 11449051"/>
              <a:gd name="connsiteY6" fmla="*/ 0 h 5372099"/>
              <a:gd name="connsiteX7" fmla="*/ 3969004 w 11449051"/>
              <a:gd name="connsiteY7" fmla="*/ 0 h 5372099"/>
              <a:gd name="connsiteX8" fmla="*/ 4770437 w 11449051"/>
              <a:gd name="connsiteY8" fmla="*/ 0 h 5372099"/>
              <a:gd name="connsiteX9" fmla="*/ 5390337 w 11449051"/>
              <a:gd name="connsiteY9" fmla="*/ 0 h 5372099"/>
              <a:gd name="connsiteX10" fmla="*/ 6128314 w 11449051"/>
              <a:gd name="connsiteY10" fmla="*/ 0 h 5372099"/>
              <a:gd name="connsiteX11" fmla="*/ 6689175 w 11449051"/>
              <a:gd name="connsiteY11" fmla="*/ 0 h 5372099"/>
              <a:gd name="connsiteX12" fmla="*/ 7486189 w 11449051"/>
              <a:gd name="connsiteY12" fmla="*/ 0 h 5372099"/>
              <a:gd name="connsiteX13" fmla="*/ 8106089 w 11449051"/>
              <a:gd name="connsiteY13" fmla="*/ 0 h 5372099"/>
              <a:gd name="connsiteX14" fmla="*/ 8903105 w 11449051"/>
              <a:gd name="connsiteY14" fmla="*/ 0 h 5372099"/>
              <a:gd name="connsiteX15" fmla="*/ 9759157 w 11449051"/>
              <a:gd name="connsiteY15" fmla="*/ 0 h 5372099"/>
              <a:gd name="connsiteX16" fmla="*/ 10674247 w 11449051"/>
              <a:gd name="connsiteY16" fmla="*/ 0 h 5372099"/>
              <a:gd name="connsiteX17" fmla="*/ 11449051 w 11449051"/>
              <a:gd name="connsiteY17" fmla="*/ 895367 h 5372099"/>
              <a:gd name="connsiteX18" fmla="*/ 11449051 w 11449051"/>
              <a:gd name="connsiteY18" fmla="*/ 1574335 h 5372099"/>
              <a:gd name="connsiteX19" fmla="*/ 11449051 w 11449051"/>
              <a:gd name="connsiteY19" fmla="*/ 2253304 h 5372099"/>
              <a:gd name="connsiteX20" fmla="*/ 11449051 w 11449051"/>
              <a:gd name="connsiteY20" fmla="*/ 3133724 h 5372099"/>
              <a:gd name="connsiteX21" fmla="*/ 11449051 w 11449051"/>
              <a:gd name="connsiteY21" fmla="*/ 3133724 h 5372099"/>
              <a:gd name="connsiteX22" fmla="*/ 11449051 w 11449051"/>
              <a:gd name="connsiteY22" fmla="*/ 3764946 h 5372099"/>
              <a:gd name="connsiteX23" fmla="*/ 11449051 w 11449051"/>
              <a:gd name="connsiteY23" fmla="*/ 4476748 h 5372099"/>
              <a:gd name="connsiteX24" fmla="*/ 11449051 w 11449051"/>
              <a:gd name="connsiteY24" fmla="*/ 4476731 h 5372099"/>
              <a:gd name="connsiteX25" fmla="*/ 10674247 w 11449051"/>
              <a:gd name="connsiteY25" fmla="*/ 5372099 h 5372099"/>
              <a:gd name="connsiteX26" fmla="*/ 9877234 w 11449051"/>
              <a:gd name="connsiteY26" fmla="*/ 5372099 h 5372099"/>
              <a:gd name="connsiteX27" fmla="*/ 9021181 w 11449051"/>
              <a:gd name="connsiteY27" fmla="*/ 5372099 h 5372099"/>
              <a:gd name="connsiteX28" fmla="*/ 8460318 w 11449051"/>
              <a:gd name="connsiteY28" fmla="*/ 5372099 h 5372099"/>
              <a:gd name="connsiteX29" fmla="*/ 7722343 w 11449051"/>
              <a:gd name="connsiteY29" fmla="*/ 5372099 h 5372099"/>
              <a:gd name="connsiteX30" fmla="*/ 7043404 w 11449051"/>
              <a:gd name="connsiteY30" fmla="*/ 5372099 h 5372099"/>
              <a:gd name="connsiteX31" fmla="*/ 6482542 w 11449051"/>
              <a:gd name="connsiteY31" fmla="*/ 5372099 h 5372099"/>
              <a:gd name="connsiteX32" fmla="*/ 5862642 w 11449051"/>
              <a:gd name="connsiteY32" fmla="*/ 5372099 h 5372099"/>
              <a:gd name="connsiteX33" fmla="*/ 4770437 w 11449051"/>
              <a:gd name="connsiteY33" fmla="*/ 5372099 h 5372099"/>
              <a:gd name="connsiteX34" fmla="*/ 4020878 w 11449051"/>
              <a:gd name="connsiteY34" fmla="*/ 5389694 h 5372099"/>
              <a:gd name="connsiteX35" fmla="*/ 3314984 w 11449051"/>
              <a:gd name="connsiteY35" fmla="*/ 5406264 h 5372099"/>
              <a:gd name="connsiteX36" fmla="*/ 2972952 w 11449051"/>
              <a:gd name="connsiteY36" fmla="*/ 5414293 h 5372099"/>
              <a:gd name="connsiteX37" fmla="*/ 2587256 w 11449051"/>
              <a:gd name="connsiteY37" fmla="*/ 5423348 h 5372099"/>
              <a:gd name="connsiteX38" fmla="*/ 1908175 w 11449051"/>
              <a:gd name="connsiteY38" fmla="*/ 5372099 h 5372099"/>
              <a:gd name="connsiteX39" fmla="*/ 1375491 w 11449051"/>
              <a:gd name="connsiteY39" fmla="*/ 5372099 h 5372099"/>
              <a:gd name="connsiteX40" fmla="*/ 774803 w 11449051"/>
              <a:gd name="connsiteY40" fmla="*/ 5372099 h 5372099"/>
              <a:gd name="connsiteX41" fmla="*/ 0 w 11449051"/>
              <a:gd name="connsiteY41" fmla="*/ 4476731 h 5372099"/>
              <a:gd name="connsiteX42" fmla="*/ 0 w 11449051"/>
              <a:gd name="connsiteY42" fmla="*/ 4476748 h 5372099"/>
              <a:gd name="connsiteX43" fmla="*/ 0 w 11449051"/>
              <a:gd name="connsiteY43" fmla="*/ 3832097 h 5372099"/>
              <a:gd name="connsiteX44" fmla="*/ 0 w 11449051"/>
              <a:gd name="connsiteY44" fmla="*/ 3133724 h 5372099"/>
              <a:gd name="connsiteX45" fmla="*/ 0 w 11449051"/>
              <a:gd name="connsiteY45" fmla="*/ 3133724 h 5372099"/>
              <a:gd name="connsiteX46" fmla="*/ 0 w 11449051"/>
              <a:gd name="connsiteY46" fmla="*/ 2365221 h 5372099"/>
              <a:gd name="connsiteX47" fmla="*/ 0 w 11449051"/>
              <a:gd name="connsiteY47" fmla="*/ 1619102 h 5372099"/>
              <a:gd name="connsiteX48" fmla="*/ 0 w 11449051"/>
              <a:gd name="connsiteY48" fmla="*/ 895367 h 53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49051" h="5372099" fill="none" extrusionOk="0">
                <a:moveTo>
                  <a:pt x="0" y="895367"/>
                </a:moveTo>
                <a:cubicBezTo>
                  <a:pt x="-30120" y="342474"/>
                  <a:pt x="393328" y="148534"/>
                  <a:pt x="774803" y="0"/>
                </a:cubicBezTo>
                <a:cubicBezTo>
                  <a:pt x="891005" y="-99607"/>
                  <a:pt x="1090386" y="60056"/>
                  <a:pt x="1330155" y="0"/>
                </a:cubicBezTo>
                <a:cubicBezTo>
                  <a:pt x="1547853" y="-71517"/>
                  <a:pt x="1718766" y="27461"/>
                  <a:pt x="1908175" y="0"/>
                </a:cubicBezTo>
                <a:lnTo>
                  <a:pt x="1908175" y="0"/>
                </a:lnTo>
                <a:cubicBezTo>
                  <a:pt x="2180286" y="-20099"/>
                  <a:pt x="2270724" y="89724"/>
                  <a:pt x="2623741" y="0"/>
                </a:cubicBezTo>
                <a:cubicBezTo>
                  <a:pt x="3027684" y="-80212"/>
                  <a:pt x="3056373" y="71010"/>
                  <a:pt x="3282060" y="0"/>
                </a:cubicBezTo>
                <a:cubicBezTo>
                  <a:pt x="3453181" y="-100982"/>
                  <a:pt x="3768728" y="81561"/>
                  <a:pt x="3911759" y="0"/>
                </a:cubicBezTo>
                <a:cubicBezTo>
                  <a:pt x="3973743" y="-75613"/>
                  <a:pt x="4512182" y="102059"/>
                  <a:pt x="4770437" y="0"/>
                </a:cubicBezTo>
                <a:cubicBezTo>
                  <a:pt x="5099686" y="-94527"/>
                  <a:pt x="5434629" y="30273"/>
                  <a:pt x="5626490" y="0"/>
                </a:cubicBezTo>
                <a:cubicBezTo>
                  <a:pt x="5864678" y="-129186"/>
                  <a:pt x="6235053" y="40708"/>
                  <a:pt x="6423504" y="0"/>
                </a:cubicBezTo>
                <a:cubicBezTo>
                  <a:pt x="6649825" y="-13162"/>
                  <a:pt x="6897562" y="87084"/>
                  <a:pt x="7279556" y="0"/>
                </a:cubicBezTo>
                <a:cubicBezTo>
                  <a:pt x="7681253" y="-67115"/>
                  <a:pt x="7733938" y="23271"/>
                  <a:pt x="7958495" y="0"/>
                </a:cubicBezTo>
                <a:cubicBezTo>
                  <a:pt x="8144525" y="-8470"/>
                  <a:pt x="8305832" y="31194"/>
                  <a:pt x="8519357" y="0"/>
                </a:cubicBezTo>
                <a:cubicBezTo>
                  <a:pt x="8769365" y="-106113"/>
                  <a:pt x="8877021" y="41015"/>
                  <a:pt x="9139257" y="0"/>
                </a:cubicBezTo>
                <a:cubicBezTo>
                  <a:pt x="9360669" y="4376"/>
                  <a:pt x="9822469" y="62074"/>
                  <a:pt x="9995310" y="0"/>
                </a:cubicBezTo>
                <a:cubicBezTo>
                  <a:pt x="10128295" y="-18860"/>
                  <a:pt x="10457038" y="49425"/>
                  <a:pt x="10674247" y="0"/>
                </a:cubicBezTo>
                <a:cubicBezTo>
                  <a:pt x="11139480" y="-12507"/>
                  <a:pt x="11470932" y="348888"/>
                  <a:pt x="11449051" y="895367"/>
                </a:cubicBezTo>
                <a:cubicBezTo>
                  <a:pt x="11484723" y="1222753"/>
                  <a:pt x="11409088" y="1418468"/>
                  <a:pt x="11449051" y="1619102"/>
                </a:cubicBezTo>
                <a:cubicBezTo>
                  <a:pt x="11449458" y="1820269"/>
                  <a:pt x="11432354" y="2087872"/>
                  <a:pt x="11449051" y="2298071"/>
                </a:cubicBezTo>
                <a:cubicBezTo>
                  <a:pt x="11518024" y="2464008"/>
                  <a:pt x="11403646" y="2884364"/>
                  <a:pt x="11449051" y="3133724"/>
                </a:cubicBezTo>
                <a:lnTo>
                  <a:pt x="11449051" y="3133724"/>
                </a:lnTo>
                <a:cubicBezTo>
                  <a:pt x="11497534" y="3378238"/>
                  <a:pt x="11421326" y="3636285"/>
                  <a:pt x="11449051" y="3805236"/>
                </a:cubicBezTo>
                <a:cubicBezTo>
                  <a:pt x="11417143" y="3969153"/>
                  <a:pt x="11441181" y="4278071"/>
                  <a:pt x="11449051" y="4476748"/>
                </a:cubicBezTo>
                <a:cubicBezTo>
                  <a:pt x="11449051" y="4476744"/>
                  <a:pt x="11449051" y="4476737"/>
                  <a:pt x="11449051" y="4476731"/>
                </a:cubicBezTo>
                <a:cubicBezTo>
                  <a:pt x="11451015" y="4917598"/>
                  <a:pt x="11117886" y="5262961"/>
                  <a:pt x="10674247" y="5372099"/>
                </a:cubicBezTo>
                <a:cubicBezTo>
                  <a:pt x="10369137" y="5465855"/>
                  <a:pt x="10128378" y="5366043"/>
                  <a:pt x="9818195" y="5372099"/>
                </a:cubicBezTo>
                <a:cubicBezTo>
                  <a:pt x="9496909" y="5436461"/>
                  <a:pt x="9340001" y="5341977"/>
                  <a:pt x="9198294" y="5372099"/>
                </a:cubicBezTo>
                <a:cubicBezTo>
                  <a:pt x="9022450" y="5402202"/>
                  <a:pt x="8866744" y="5302254"/>
                  <a:pt x="8578394" y="5372099"/>
                </a:cubicBezTo>
                <a:cubicBezTo>
                  <a:pt x="8266167" y="5393866"/>
                  <a:pt x="8052637" y="5331522"/>
                  <a:pt x="7722343" y="5372099"/>
                </a:cubicBezTo>
                <a:cubicBezTo>
                  <a:pt x="7440796" y="5389784"/>
                  <a:pt x="7276048" y="5300662"/>
                  <a:pt x="7043404" y="5372099"/>
                </a:cubicBezTo>
                <a:cubicBezTo>
                  <a:pt x="6801399" y="5369579"/>
                  <a:pt x="6550301" y="5336052"/>
                  <a:pt x="6187351" y="5372099"/>
                </a:cubicBezTo>
                <a:cubicBezTo>
                  <a:pt x="5843644" y="5371354"/>
                  <a:pt x="5647087" y="5354250"/>
                  <a:pt x="5508414" y="5372099"/>
                </a:cubicBezTo>
                <a:cubicBezTo>
                  <a:pt x="5366808" y="5406596"/>
                  <a:pt x="5061113" y="5335990"/>
                  <a:pt x="4770437" y="5372099"/>
                </a:cubicBezTo>
                <a:cubicBezTo>
                  <a:pt x="4438290" y="5367108"/>
                  <a:pt x="4220820" y="5420494"/>
                  <a:pt x="4042710" y="5389182"/>
                </a:cubicBezTo>
                <a:cubicBezTo>
                  <a:pt x="3901314" y="5437670"/>
                  <a:pt x="3534216" y="5333730"/>
                  <a:pt x="3293151" y="5406778"/>
                </a:cubicBezTo>
                <a:cubicBezTo>
                  <a:pt x="3054967" y="5386579"/>
                  <a:pt x="2818444" y="5374462"/>
                  <a:pt x="2587256" y="5423348"/>
                </a:cubicBezTo>
                <a:cubicBezTo>
                  <a:pt x="2335523" y="5515004"/>
                  <a:pt x="2206438" y="5327823"/>
                  <a:pt x="1908175" y="5372099"/>
                </a:cubicBezTo>
                <a:cubicBezTo>
                  <a:pt x="1688422" y="5414863"/>
                  <a:pt x="1563503" y="5373558"/>
                  <a:pt x="1318821" y="5372099"/>
                </a:cubicBezTo>
                <a:cubicBezTo>
                  <a:pt x="1101456" y="5370328"/>
                  <a:pt x="1016932" y="5314868"/>
                  <a:pt x="774803" y="5372099"/>
                </a:cubicBezTo>
                <a:cubicBezTo>
                  <a:pt x="416220" y="5464546"/>
                  <a:pt x="51953" y="4900682"/>
                  <a:pt x="0" y="4476731"/>
                </a:cubicBezTo>
                <a:cubicBezTo>
                  <a:pt x="-1" y="4476739"/>
                  <a:pt x="-2" y="4476741"/>
                  <a:pt x="0" y="4476748"/>
                </a:cubicBezTo>
                <a:cubicBezTo>
                  <a:pt x="-7862" y="4291041"/>
                  <a:pt x="56122" y="4001643"/>
                  <a:pt x="0" y="3845527"/>
                </a:cubicBezTo>
                <a:cubicBezTo>
                  <a:pt x="-12713" y="3681485"/>
                  <a:pt x="46083" y="3462402"/>
                  <a:pt x="0" y="3133724"/>
                </a:cubicBezTo>
                <a:lnTo>
                  <a:pt x="0" y="3133724"/>
                </a:lnTo>
                <a:cubicBezTo>
                  <a:pt x="-63249" y="2803183"/>
                  <a:pt x="53800" y="2716807"/>
                  <a:pt x="0" y="2365221"/>
                </a:cubicBezTo>
                <a:cubicBezTo>
                  <a:pt x="-38885" y="2014849"/>
                  <a:pt x="-9646" y="1893984"/>
                  <a:pt x="0" y="1686253"/>
                </a:cubicBezTo>
                <a:cubicBezTo>
                  <a:pt x="-3638" y="1433042"/>
                  <a:pt x="11568" y="1113610"/>
                  <a:pt x="0" y="895367"/>
                </a:cubicBezTo>
                <a:close/>
              </a:path>
              <a:path w="11449051" h="5372099" stroke="0" extrusionOk="0">
                <a:moveTo>
                  <a:pt x="0" y="895367"/>
                </a:moveTo>
                <a:cubicBezTo>
                  <a:pt x="183608" y="368242"/>
                  <a:pt x="374884" y="227941"/>
                  <a:pt x="774803" y="0"/>
                </a:cubicBezTo>
                <a:cubicBezTo>
                  <a:pt x="961024" y="22583"/>
                  <a:pt x="1122544" y="25124"/>
                  <a:pt x="1341490" y="0"/>
                </a:cubicBezTo>
                <a:cubicBezTo>
                  <a:pt x="1560920" y="-44889"/>
                  <a:pt x="1757182" y="60144"/>
                  <a:pt x="1908175" y="0"/>
                </a:cubicBezTo>
                <a:lnTo>
                  <a:pt x="1908175" y="0"/>
                </a:lnTo>
                <a:cubicBezTo>
                  <a:pt x="2068701" y="-6728"/>
                  <a:pt x="2323503" y="20930"/>
                  <a:pt x="2566496" y="0"/>
                </a:cubicBezTo>
                <a:cubicBezTo>
                  <a:pt x="2866581" y="-13140"/>
                  <a:pt x="3084142" y="77484"/>
                  <a:pt x="3224815" y="0"/>
                </a:cubicBezTo>
                <a:cubicBezTo>
                  <a:pt x="3341858" y="-69992"/>
                  <a:pt x="3802419" y="47188"/>
                  <a:pt x="3969004" y="0"/>
                </a:cubicBezTo>
                <a:cubicBezTo>
                  <a:pt x="4106954" y="-82423"/>
                  <a:pt x="4565853" y="21305"/>
                  <a:pt x="4770437" y="0"/>
                </a:cubicBezTo>
                <a:cubicBezTo>
                  <a:pt x="5060721" y="-22695"/>
                  <a:pt x="5178274" y="44397"/>
                  <a:pt x="5390337" y="0"/>
                </a:cubicBezTo>
                <a:cubicBezTo>
                  <a:pt x="5609326" y="-40017"/>
                  <a:pt x="5813132" y="56870"/>
                  <a:pt x="6128314" y="0"/>
                </a:cubicBezTo>
                <a:cubicBezTo>
                  <a:pt x="6446777" y="-80781"/>
                  <a:pt x="6447589" y="36083"/>
                  <a:pt x="6689175" y="0"/>
                </a:cubicBezTo>
                <a:cubicBezTo>
                  <a:pt x="6911411" y="-25806"/>
                  <a:pt x="7264320" y="17284"/>
                  <a:pt x="7486189" y="0"/>
                </a:cubicBezTo>
                <a:cubicBezTo>
                  <a:pt x="7728612" y="-19647"/>
                  <a:pt x="7919029" y="98948"/>
                  <a:pt x="8106089" y="0"/>
                </a:cubicBezTo>
                <a:cubicBezTo>
                  <a:pt x="8265542" y="-82217"/>
                  <a:pt x="8646668" y="119679"/>
                  <a:pt x="8903105" y="0"/>
                </a:cubicBezTo>
                <a:cubicBezTo>
                  <a:pt x="9248804" y="-108346"/>
                  <a:pt x="9318688" y="16204"/>
                  <a:pt x="9759157" y="0"/>
                </a:cubicBezTo>
                <a:cubicBezTo>
                  <a:pt x="10085523" y="-52710"/>
                  <a:pt x="10249851" y="149009"/>
                  <a:pt x="10674247" y="0"/>
                </a:cubicBezTo>
                <a:cubicBezTo>
                  <a:pt x="11078002" y="-91520"/>
                  <a:pt x="11482925" y="487960"/>
                  <a:pt x="11449051" y="895367"/>
                </a:cubicBezTo>
                <a:cubicBezTo>
                  <a:pt x="11434370" y="1128375"/>
                  <a:pt x="11444793" y="1340369"/>
                  <a:pt x="11449051" y="1574335"/>
                </a:cubicBezTo>
                <a:cubicBezTo>
                  <a:pt x="11489742" y="1842313"/>
                  <a:pt x="11427410" y="1953252"/>
                  <a:pt x="11449051" y="2253304"/>
                </a:cubicBezTo>
                <a:cubicBezTo>
                  <a:pt x="11488700" y="2564896"/>
                  <a:pt x="11373617" y="2920209"/>
                  <a:pt x="11449051" y="3133724"/>
                </a:cubicBezTo>
                <a:lnTo>
                  <a:pt x="11449051" y="3133724"/>
                </a:lnTo>
                <a:cubicBezTo>
                  <a:pt x="11446541" y="3312634"/>
                  <a:pt x="11417375" y="3499610"/>
                  <a:pt x="11449051" y="3764946"/>
                </a:cubicBezTo>
                <a:cubicBezTo>
                  <a:pt x="11485129" y="4042009"/>
                  <a:pt x="11388202" y="4320023"/>
                  <a:pt x="11449051" y="4476748"/>
                </a:cubicBezTo>
                <a:cubicBezTo>
                  <a:pt x="11449050" y="4476740"/>
                  <a:pt x="11449051" y="4476734"/>
                  <a:pt x="11449051" y="4476731"/>
                </a:cubicBezTo>
                <a:cubicBezTo>
                  <a:pt x="11417231" y="4960816"/>
                  <a:pt x="11223663" y="5267471"/>
                  <a:pt x="10674247" y="5372099"/>
                </a:cubicBezTo>
                <a:cubicBezTo>
                  <a:pt x="10284805" y="5408893"/>
                  <a:pt x="10165788" y="5310990"/>
                  <a:pt x="9877234" y="5372099"/>
                </a:cubicBezTo>
                <a:cubicBezTo>
                  <a:pt x="9566390" y="5422316"/>
                  <a:pt x="9407605" y="5253404"/>
                  <a:pt x="9021181" y="5372099"/>
                </a:cubicBezTo>
                <a:cubicBezTo>
                  <a:pt x="8636157" y="5436824"/>
                  <a:pt x="8647022" y="5314258"/>
                  <a:pt x="8460318" y="5372099"/>
                </a:cubicBezTo>
                <a:cubicBezTo>
                  <a:pt x="8271993" y="5442462"/>
                  <a:pt x="7969017" y="5288723"/>
                  <a:pt x="7722343" y="5372099"/>
                </a:cubicBezTo>
                <a:cubicBezTo>
                  <a:pt x="7420815" y="5434865"/>
                  <a:pt x="7211609" y="5283707"/>
                  <a:pt x="7043404" y="5372099"/>
                </a:cubicBezTo>
                <a:cubicBezTo>
                  <a:pt x="6880694" y="5475783"/>
                  <a:pt x="6734654" y="5357469"/>
                  <a:pt x="6482542" y="5372099"/>
                </a:cubicBezTo>
                <a:cubicBezTo>
                  <a:pt x="6233589" y="5414401"/>
                  <a:pt x="6125980" y="5362631"/>
                  <a:pt x="5862642" y="5372099"/>
                </a:cubicBezTo>
                <a:cubicBezTo>
                  <a:pt x="5587629" y="5343869"/>
                  <a:pt x="5079703" y="5147589"/>
                  <a:pt x="4770437" y="5372099"/>
                </a:cubicBezTo>
                <a:cubicBezTo>
                  <a:pt x="4408507" y="5355235"/>
                  <a:pt x="4287921" y="5288311"/>
                  <a:pt x="4020878" y="5389694"/>
                </a:cubicBezTo>
                <a:cubicBezTo>
                  <a:pt x="3801027" y="5537976"/>
                  <a:pt x="3604723" y="5406331"/>
                  <a:pt x="3314984" y="5406264"/>
                </a:cubicBezTo>
                <a:cubicBezTo>
                  <a:pt x="3163887" y="5436430"/>
                  <a:pt x="3126484" y="5369896"/>
                  <a:pt x="2972952" y="5414293"/>
                </a:cubicBezTo>
                <a:cubicBezTo>
                  <a:pt x="2819420" y="5458690"/>
                  <a:pt x="2716492" y="5379204"/>
                  <a:pt x="2587256" y="5423348"/>
                </a:cubicBezTo>
                <a:cubicBezTo>
                  <a:pt x="2238592" y="5490436"/>
                  <a:pt x="2043355" y="5369660"/>
                  <a:pt x="1908175" y="5372099"/>
                </a:cubicBezTo>
                <a:cubicBezTo>
                  <a:pt x="1672490" y="5397793"/>
                  <a:pt x="1575721" y="5326679"/>
                  <a:pt x="1375491" y="5372099"/>
                </a:cubicBezTo>
                <a:cubicBezTo>
                  <a:pt x="1186015" y="5494561"/>
                  <a:pt x="1041691" y="5330596"/>
                  <a:pt x="774803" y="5372099"/>
                </a:cubicBezTo>
                <a:cubicBezTo>
                  <a:pt x="285663" y="5293225"/>
                  <a:pt x="-167860" y="5011909"/>
                  <a:pt x="0" y="4476731"/>
                </a:cubicBezTo>
                <a:cubicBezTo>
                  <a:pt x="0" y="4476736"/>
                  <a:pt x="-2" y="4476743"/>
                  <a:pt x="0" y="4476748"/>
                </a:cubicBezTo>
                <a:cubicBezTo>
                  <a:pt x="-23881" y="4291731"/>
                  <a:pt x="38663" y="4124658"/>
                  <a:pt x="0" y="3832097"/>
                </a:cubicBezTo>
                <a:cubicBezTo>
                  <a:pt x="-45634" y="3523724"/>
                  <a:pt x="60413" y="3335804"/>
                  <a:pt x="0" y="3133724"/>
                </a:cubicBezTo>
                <a:lnTo>
                  <a:pt x="0" y="3133724"/>
                </a:lnTo>
                <a:cubicBezTo>
                  <a:pt x="-42163" y="2794629"/>
                  <a:pt x="-987" y="2703515"/>
                  <a:pt x="0" y="2365221"/>
                </a:cubicBezTo>
                <a:cubicBezTo>
                  <a:pt x="-23089" y="2031679"/>
                  <a:pt x="29106" y="1954268"/>
                  <a:pt x="0" y="1619102"/>
                </a:cubicBezTo>
                <a:cubicBezTo>
                  <a:pt x="-45160" y="1284185"/>
                  <a:pt x="3487" y="1169064"/>
                  <a:pt x="0" y="895367"/>
                </a:cubicBezTo>
                <a:close/>
              </a:path>
              <a:path w="11449051" h="5372099" fill="none" stroke="0" extrusionOk="0">
                <a:moveTo>
                  <a:pt x="0" y="895367"/>
                </a:moveTo>
                <a:cubicBezTo>
                  <a:pt x="72680" y="403896"/>
                  <a:pt x="430888" y="181650"/>
                  <a:pt x="774803" y="0"/>
                </a:cubicBezTo>
                <a:cubicBezTo>
                  <a:pt x="930748" y="-105957"/>
                  <a:pt x="1054504" y="67613"/>
                  <a:pt x="1330155" y="0"/>
                </a:cubicBezTo>
                <a:cubicBezTo>
                  <a:pt x="1574590" y="-42476"/>
                  <a:pt x="1707538" y="23251"/>
                  <a:pt x="1908175" y="0"/>
                </a:cubicBezTo>
                <a:lnTo>
                  <a:pt x="1908175" y="0"/>
                </a:lnTo>
                <a:cubicBezTo>
                  <a:pt x="2156150" y="-64192"/>
                  <a:pt x="2293108" y="68994"/>
                  <a:pt x="2623741" y="0"/>
                </a:cubicBezTo>
                <a:cubicBezTo>
                  <a:pt x="2984278" y="-86766"/>
                  <a:pt x="3070699" y="89631"/>
                  <a:pt x="3282060" y="0"/>
                </a:cubicBezTo>
                <a:cubicBezTo>
                  <a:pt x="3484870" y="-66713"/>
                  <a:pt x="3788079" y="57326"/>
                  <a:pt x="3911759" y="0"/>
                </a:cubicBezTo>
                <a:cubicBezTo>
                  <a:pt x="4110713" y="-78286"/>
                  <a:pt x="4461488" y="52785"/>
                  <a:pt x="4770437" y="0"/>
                </a:cubicBezTo>
                <a:cubicBezTo>
                  <a:pt x="5116942" y="-91951"/>
                  <a:pt x="5400156" y="80137"/>
                  <a:pt x="5626490" y="0"/>
                </a:cubicBezTo>
                <a:cubicBezTo>
                  <a:pt x="5838243" y="-55697"/>
                  <a:pt x="6192326" y="-34056"/>
                  <a:pt x="6423504" y="0"/>
                </a:cubicBezTo>
                <a:cubicBezTo>
                  <a:pt x="6641161" y="-13411"/>
                  <a:pt x="6884110" y="89016"/>
                  <a:pt x="7279556" y="0"/>
                </a:cubicBezTo>
                <a:cubicBezTo>
                  <a:pt x="7670499" y="-70600"/>
                  <a:pt x="7750352" y="19286"/>
                  <a:pt x="7958495" y="0"/>
                </a:cubicBezTo>
                <a:cubicBezTo>
                  <a:pt x="8178140" y="-9634"/>
                  <a:pt x="8298486" y="74214"/>
                  <a:pt x="8519357" y="0"/>
                </a:cubicBezTo>
                <a:cubicBezTo>
                  <a:pt x="8727649" y="-24258"/>
                  <a:pt x="8910637" y="-4457"/>
                  <a:pt x="9139257" y="0"/>
                </a:cubicBezTo>
                <a:cubicBezTo>
                  <a:pt x="9365237" y="-55155"/>
                  <a:pt x="9831159" y="68840"/>
                  <a:pt x="9995310" y="0"/>
                </a:cubicBezTo>
                <a:cubicBezTo>
                  <a:pt x="10156145" y="-18785"/>
                  <a:pt x="10443121" y="33624"/>
                  <a:pt x="10674247" y="0"/>
                </a:cubicBezTo>
                <a:cubicBezTo>
                  <a:pt x="10980317" y="-50457"/>
                  <a:pt x="11321827" y="419179"/>
                  <a:pt x="11449051" y="895367"/>
                </a:cubicBezTo>
                <a:cubicBezTo>
                  <a:pt x="11499205" y="1269067"/>
                  <a:pt x="11401880" y="1394894"/>
                  <a:pt x="11449051" y="1619102"/>
                </a:cubicBezTo>
                <a:cubicBezTo>
                  <a:pt x="11444454" y="1820983"/>
                  <a:pt x="11437432" y="2102199"/>
                  <a:pt x="11449051" y="2298071"/>
                </a:cubicBezTo>
                <a:cubicBezTo>
                  <a:pt x="11464837" y="2452629"/>
                  <a:pt x="11381520" y="2916470"/>
                  <a:pt x="11449051" y="3133724"/>
                </a:cubicBezTo>
                <a:lnTo>
                  <a:pt x="11449051" y="3133724"/>
                </a:lnTo>
                <a:cubicBezTo>
                  <a:pt x="11490765" y="3375317"/>
                  <a:pt x="11406935" y="3605221"/>
                  <a:pt x="11449051" y="3805236"/>
                </a:cubicBezTo>
                <a:cubicBezTo>
                  <a:pt x="11413455" y="3958359"/>
                  <a:pt x="11429588" y="4290448"/>
                  <a:pt x="11449051" y="4476748"/>
                </a:cubicBezTo>
                <a:cubicBezTo>
                  <a:pt x="11449049" y="4476742"/>
                  <a:pt x="11449052" y="4476739"/>
                  <a:pt x="11449051" y="4476731"/>
                </a:cubicBezTo>
                <a:cubicBezTo>
                  <a:pt x="11574981" y="5073769"/>
                  <a:pt x="11077487" y="5287406"/>
                  <a:pt x="10674247" y="5372099"/>
                </a:cubicBezTo>
                <a:cubicBezTo>
                  <a:pt x="10358225" y="5524294"/>
                  <a:pt x="10133152" y="5289256"/>
                  <a:pt x="9818195" y="5372099"/>
                </a:cubicBezTo>
                <a:cubicBezTo>
                  <a:pt x="9506586" y="5457744"/>
                  <a:pt x="9333621" y="5333878"/>
                  <a:pt x="9198294" y="5372099"/>
                </a:cubicBezTo>
                <a:cubicBezTo>
                  <a:pt x="9031328" y="5421491"/>
                  <a:pt x="8838175" y="5393479"/>
                  <a:pt x="8578394" y="5372099"/>
                </a:cubicBezTo>
                <a:cubicBezTo>
                  <a:pt x="8284900" y="5401903"/>
                  <a:pt x="7960470" y="5310041"/>
                  <a:pt x="7722343" y="5372099"/>
                </a:cubicBezTo>
                <a:cubicBezTo>
                  <a:pt x="7399140" y="5417946"/>
                  <a:pt x="7295296" y="5318660"/>
                  <a:pt x="7043404" y="5372099"/>
                </a:cubicBezTo>
                <a:cubicBezTo>
                  <a:pt x="6853063" y="5453584"/>
                  <a:pt x="6548733" y="5359764"/>
                  <a:pt x="6187351" y="5372099"/>
                </a:cubicBezTo>
                <a:cubicBezTo>
                  <a:pt x="5825902" y="5382716"/>
                  <a:pt x="5647647" y="5326742"/>
                  <a:pt x="5508414" y="5372099"/>
                </a:cubicBezTo>
                <a:cubicBezTo>
                  <a:pt x="5379561" y="5462523"/>
                  <a:pt x="5090782" y="5396548"/>
                  <a:pt x="4770437" y="5372099"/>
                </a:cubicBezTo>
                <a:cubicBezTo>
                  <a:pt x="4457871" y="5342439"/>
                  <a:pt x="4212936" y="5360418"/>
                  <a:pt x="4042710" y="5389182"/>
                </a:cubicBezTo>
                <a:cubicBezTo>
                  <a:pt x="3832314" y="5440056"/>
                  <a:pt x="3468775" y="5377902"/>
                  <a:pt x="3293151" y="5406778"/>
                </a:cubicBezTo>
                <a:cubicBezTo>
                  <a:pt x="3052745" y="5413800"/>
                  <a:pt x="2741618" y="5357517"/>
                  <a:pt x="2587256" y="5423348"/>
                </a:cubicBezTo>
                <a:cubicBezTo>
                  <a:pt x="2361953" y="5478818"/>
                  <a:pt x="2144671" y="5322262"/>
                  <a:pt x="1908175" y="5372099"/>
                </a:cubicBezTo>
                <a:cubicBezTo>
                  <a:pt x="1698062" y="5435221"/>
                  <a:pt x="1533956" y="5421096"/>
                  <a:pt x="1318821" y="5372099"/>
                </a:cubicBezTo>
                <a:cubicBezTo>
                  <a:pt x="1099984" y="5399605"/>
                  <a:pt x="1014782" y="5322164"/>
                  <a:pt x="774803" y="5372099"/>
                </a:cubicBezTo>
                <a:cubicBezTo>
                  <a:pt x="262200" y="5444610"/>
                  <a:pt x="-41840" y="4928256"/>
                  <a:pt x="0" y="4476731"/>
                </a:cubicBezTo>
                <a:cubicBezTo>
                  <a:pt x="0" y="4476738"/>
                  <a:pt x="-4" y="4476740"/>
                  <a:pt x="0" y="4476748"/>
                </a:cubicBezTo>
                <a:cubicBezTo>
                  <a:pt x="6039" y="4282340"/>
                  <a:pt x="65354" y="3982841"/>
                  <a:pt x="0" y="3845527"/>
                </a:cubicBezTo>
                <a:cubicBezTo>
                  <a:pt x="-66777" y="3674436"/>
                  <a:pt x="40105" y="3484785"/>
                  <a:pt x="0" y="3133724"/>
                </a:cubicBezTo>
                <a:lnTo>
                  <a:pt x="0" y="3133724"/>
                </a:lnTo>
                <a:cubicBezTo>
                  <a:pt x="-28251" y="2802106"/>
                  <a:pt x="27536" y="2707261"/>
                  <a:pt x="0" y="2365221"/>
                </a:cubicBezTo>
                <a:cubicBezTo>
                  <a:pt x="-39608" y="2022961"/>
                  <a:pt x="16722" y="1871574"/>
                  <a:pt x="0" y="1686253"/>
                </a:cubicBezTo>
                <a:cubicBezTo>
                  <a:pt x="13075" y="1484149"/>
                  <a:pt x="12840" y="1130679"/>
                  <a:pt x="0" y="895367"/>
                </a:cubicBezTo>
                <a:close/>
              </a:path>
            </a:pathLst>
          </a:custGeom>
          <a:ln w="38100">
            <a:solidFill>
              <a:srgbClr val="FFCCFF"/>
            </a:solidFill>
            <a:extLst>
              <a:ext uri="{C807C97D-BFC1-408E-A445-0C87EB9F89A2}">
                <ask:lineSketchStyleProps xmlns:ask="http://schemas.microsoft.com/office/drawing/2018/sketchyshapes" sd="2121019744">
                  <a:custGeom>
                    <a:avLst/>
                    <a:gdLst>
                      <a:gd name="connsiteX0" fmla="*/ 0 w 8476431"/>
                      <a:gd name="connsiteY0" fmla="*/ 573634 h 3441737"/>
                      <a:gd name="connsiteX1" fmla="*/ 573634 w 8476431"/>
                      <a:gd name="connsiteY1" fmla="*/ 0 h 3441737"/>
                      <a:gd name="connsiteX2" fmla="*/ 984795 w 8476431"/>
                      <a:gd name="connsiteY2" fmla="*/ 0 h 3441737"/>
                      <a:gd name="connsiteX3" fmla="*/ 1412739 w 8476431"/>
                      <a:gd name="connsiteY3" fmla="*/ 0 h 3441737"/>
                      <a:gd name="connsiteX4" fmla="*/ 1412739 w 8476431"/>
                      <a:gd name="connsiteY4" fmla="*/ 0 h 3441737"/>
                      <a:gd name="connsiteX5" fmla="*/ 1942516 w 8476431"/>
                      <a:gd name="connsiteY5" fmla="*/ 0 h 3441737"/>
                      <a:gd name="connsiteX6" fmla="*/ 2429910 w 8476431"/>
                      <a:gd name="connsiteY6" fmla="*/ 0 h 3441737"/>
                      <a:gd name="connsiteX7" fmla="*/ 2896114 w 8476431"/>
                      <a:gd name="connsiteY7" fmla="*/ 0 h 3441737"/>
                      <a:gd name="connsiteX8" fmla="*/ 3531846 w 8476431"/>
                      <a:gd name="connsiteY8" fmla="*/ 0 h 3441737"/>
                      <a:gd name="connsiteX9" fmla="*/ 4165634 w 8476431"/>
                      <a:gd name="connsiteY9" fmla="*/ 0 h 3441737"/>
                      <a:gd name="connsiteX10" fmla="*/ 4755712 w 8476431"/>
                      <a:gd name="connsiteY10" fmla="*/ 0 h 3441737"/>
                      <a:gd name="connsiteX11" fmla="*/ 5389500 w 8476431"/>
                      <a:gd name="connsiteY11" fmla="*/ 0 h 3441737"/>
                      <a:gd name="connsiteX12" fmla="*/ 5892160 w 8476431"/>
                      <a:gd name="connsiteY12" fmla="*/ 0 h 3441737"/>
                      <a:gd name="connsiteX13" fmla="*/ 6307400 w 8476431"/>
                      <a:gd name="connsiteY13" fmla="*/ 0 h 3441737"/>
                      <a:gd name="connsiteX14" fmla="*/ 6766350 w 8476431"/>
                      <a:gd name="connsiteY14" fmla="*/ 0 h 3441737"/>
                      <a:gd name="connsiteX15" fmla="*/ 7400138 w 8476431"/>
                      <a:gd name="connsiteY15" fmla="*/ 0 h 3441737"/>
                      <a:gd name="connsiteX16" fmla="*/ 7902797 w 8476431"/>
                      <a:gd name="connsiteY16" fmla="*/ 0 h 3441737"/>
                      <a:gd name="connsiteX17" fmla="*/ 8476431 w 8476431"/>
                      <a:gd name="connsiteY17" fmla="*/ 573634 h 3441737"/>
                      <a:gd name="connsiteX18" fmla="*/ 8476431 w 8476431"/>
                      <a:gd name="connsiteY18" fmla="*/ 1037309 h 3441737"/>
                      <a:gd name="connsiteX19" fmla="*/ 8476431 w 8476431"/>
                      <a:gd name="connsiteY19" fmla="*/ 1472303 h 3441737"/>
                      <a:gd name="connsiteX20" fmla="*/ 8476431 w 8476431"/>
                      <a:gd name="connsiteY20" fmla="*/ 2007680 h 3441737"/>
                      <a:gd name="connsiteX21" fmla="*/ 8476431 w 8476431"/>
                      <a:gd name="connsiteY21" fmla="*/ 2007680 h 3441737"/>
                      <a:gd name="connsiteX22" fmla="*/ 8476431 w 8476431"/>
                      <a:gd name="connsiteY22" fmla="*/ 2437897 h 3441737"/>
                      <a:gd name="connsiteX23" fmla="*/ 8476431 w 8476431"/>
                      <a:gd name="connsiteY23" fmla="*/ 2868114 h 3441737"/>
                      <a:gd name="connsiteX24" fmla="*/ 8476431 w 8476431"/>
                      <a:gd name="connsiteY24" fmla="*/ 2868103 h 3441737"/>
                      <a:gd name="connsiteX25" fmla="*/ 7902797 w 8476431"/>
                      <a:gd name="connsiteY25" fmla="*/ 3441737 h 3441737"/>
                      <a:gd name="connsiteX26" fmla="*/ 7269009 w 8476431"/>
                      <a:gd name="connsiteY26" fmla="*/ 3441737 h 3441737"/>
                      <a:gd name="connsiteX27" fmla="*/ 6810059 w 8476431"/>
                      <a:gd name="connsiteY27" fmla="*/ 3441737 h 3441737"/>
                      <a:gd name="connsiteX28" fmla="*/ 6351109 w 8476431"/>
                      <a:gd name="connsiteY28" fmla="*/ 3441737 h 3441737"/>
                      <a:gd name="connsiteX29" fmla="*/ 5717322 w 8476431"/>
                      <a:gd name="connsiteY29" fmla="*/ 3441737 h 3441737"/>
                      <a:gd name="connsiteX30" fmla="*/ 5214662 w 8476431"/>
                      <a:gd name="connsiteY30" fmla="*/ 3441737 h 3441737"/>
                      <a:gd name="connsiteX31" fmla="*/ 4580874 w 8476431"/>
                      <a:gd name="connsiteY31" fmla="*/ 3441737 h 3441737"/>
                      <a:gd name="connsiteX32" fmla="*/ 4078215 w 8476431"/>
                      <a:gd name="connsiteY32" fmla="*/ 3441737 h 3441737"/>
                      <a:gd name="connsiteX33" fmla="*/ 3531846 w 8476431"/>
                      <a:gd name="connsiteY33" fmla="*/ 3441737 h 3441737"/>
                      <a:gd name="connsiteX34" fmla="*/ 2993065 w 8476431"/>
                      <a:gd name="connsiteY34" fmla="*/ 3452682 h 3441737"/>
                      <a:gd name="connsiteX35" fmla="*/ 2438121 w 8476431"/>
                      <a:gd name="connsiteY35" fmla="*/ 3463955 h 3441737"/>
                      <a:gd name="connsiteX36" fmla="*/ 1915504 w 8476431"/>
                      <a:gd name="connsiteY36" fmla="*/ 3474571 h 3441737"/>
                      <a:gd name="connsiteX37" fmla="*/ 1412739 w 8476431"/>
                      <a:gd name="connsiteY37" fmla="*/ 3441737 h 3441737"/>
                      <a:gd name="connsiteX38" fmla="*/ 976404 w 8476431"/>
                      <a:gd name="connsiteY38" fmla="*/ 3441737 h 3441737"/>
                      <a:gd name="connsiteX39" fmla="*/ 573634 w 8476431"/>
                      <a:gd name="connsiteY39" fmla="*/ 3441737 h 3441737"/>
                      <a:gd name="connsiteX40" fmla="*/ 0 w 8476431"/>
                      <a:gd name="connsiteY40" fmla="*/ 2868103 h 3441737"/>
                      <a:gd name="connsiteX41" fmla="*/ 0 w 8476431"/>
                      <a:gd name="connsiteY41" fmla="*/ 2868114 h 3441737"/>
                      <a:gd name="connsiteX42" fmla="*/ 0 w 8476431"/>
                      <a:gd name="connsiteY42" fmla="*/ 2463710 h 3441737"/>
                      <a:gd name="connsiteX43" fmla="*/ 0 w 8476431"/>
                      <a:gd name="connsiteY43" fmla="*/ 2007680 h 3441737"/>
                      <a:gd name="connsiteX44" fmla="*/ 0 w 8476431"/>
                      <a:gd name="connsiteY44" fmla="*/ 2007680 h 3441737"/>
                      <a:gd name="connsiteX45" fmla="*/ 0 w 8476431"/>
                      <a:gd name="connsiteY45" fmla="*/ 1515324 h 3441737"/>
                      <a:gd name="connsiteX46" fmla="*/ 0 w 8476431"/>
                      <a:gd name="connsiteY46" fmla="*/ 1080330 h 3441737"/>
                      <a:gd name="connsiteX47" fmla="*/ 0 w 8476431"/>
                      <a:gd name="connsiteY47" fmla="*/ 573634 h 34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6431" h="3441737" fill="none" extrusionOk="0">
                        <a:moveTo>
                          <a:pt x="0" y="573634"/>
                        </a:moveTo>
                        <a:cubicBezTo>
                          <a:pt x="-13423" y="280375"/>
                          <a:pt x="305036" y="76952"/>
                          <a:pt x="573634" y="0"/>
                        </a:cubicBezTo>
                        <a:cubicBezTo>
                          <a:pt x="663288" y="-36244"/>
                          <a:pt x="800107" y="24811"/>
                          <a:pt x="984795" y="0"/>
                        </a:cubicBezTo>
                        <a:cubicBezTo>
                          <a:pt x="1169483" y="-24811"/>
                          <a:pt x="1275186" y="20641"/>
                          <a:pt x="1412739" y="0"/>
                        </a:cubicBezTo>
                        <a:lnTo>
                          <a:pt x="1412739" y="0"/>
                        </a:lnTo>
                        <a:cubicBezTo>
                          <a:pt x="1593100" y="-35383"/>
                          <a:pt x="1680468" y="53384"/>
                          <a:pt x="1942516" y="0"/>
                        </a:cubicBezTo>
                        <a:cubicBezTo>
                          <a:pt x="2204564" y="-53384"/>
                          <a:pt x="2281162" y="44817"/>
                          <a:pt x="2429910" y="0"/>
                        </a:cubicBezTo>
                        <a:cubicBezTo>
                          <a:pt x="2578658" y="-44817"/>
                          <a:pt x="2799297" y="48223"/>
                          <a:pt x="2896114" y="0"/>
                        </a:cubicBezTo>
                        <a:cubicBezTo>
                          <a:pt x="2992931" y="-48223"/>
                          <a:pt x="3335308" y="59862"/>
                          <a:pt x="3531846" y="0"/>
                        </a:cubicBezTo>
                        <a:cubicBezTo>
                          <a:pt x="3794987" y="-57753"/>
                          <a:pt x="4001619" y="50552"/>
                          <a:pt x="4165634" y="0"/>
                        </a:cubicBezTo>
                        <a:cubicBezTo>
                          <a:pt x="4329649" y="-50552"/>
                          <a:pt x="4613306" y="928"/>
                          <a:pt x="4755712" y="0"/>
                        </a:cubicBezTo>
                        <a:cubicBezTo>
                          <a:pt x="4898118" y="-928"/>
                          <a:pt x="5096630" y="47913"/>
                          <a:pt x="5389500" y="0"/>
                        </a:cubicBezTo>
                        <a:cubicBezTo>
                          <a:pt x="5682370" y="-47913"/>
                          <a:pt x="5732761" y="9013"/>
                          <a:pt x="5892160" y="0"/>
                        </a:cubicBezTo>
                        <a:cubicBezTo>
                          <a:pt x="6051559" y="-9013"/>
                          <a:pt x="6145706" y="45491"/>
                          <a:pt x="6307400" y="0"/>
                        </a:cubicBezTo>
                        <a:cubicBezTo>
                          <a:pt x="6469094" y="-45491"/>
                          <a:pt x="6614223" y="19430"/>
                          <a:pt x="6766350" y="0"/>
                        </a:cubicBezTo>
                        <a:cubicBezTo>
                          <a:pt x="6918477" y="-19430"/>
                          <a:pt x="7254182" y="35113"/>
                          <a:pt x="7400138" y="0"/>
                        </a:cubicBezTo>
                        <a:cubicBezTo>
                          <a:pt x="7546094" y="-35113"/>
                          <a:pt x="7720391" y="20352"/>
                          <a:pt x="7902797" y="0"/>
                        </a:cubicBezTo>
                        <a:cubicBezTo>
                          <a:pt x="8156383" y="-18067"/>
                          <a:pt x="8483238" y="266965"/>
                          <a:pt x="8476431" y="573634"/>
                        </a:cubicBezTo>
                        <a:cubicBezTo>
                          <a:pt x="8511573" y="794730"/>
                          <a:pt x="8462947" y="904799"/>
                          <a:pt x="8476431" y="1037309"/>
                        </a:cubicBezTo>
                        <a:cubicBezTo>
                          <a:pt x="8489915" y="1169819"/>
                          <a:pt x="8465996" y="1342510"/>
                          <a:pt x="8476431" y="1472303"/>
                        </a:cubicBezTo>
                        <a:cubicBezTo>
                          <a:pt x="8486866" y="1602096"/>
                          <a:pt x="8460717" y="1854656"/>
                          <a:pt x="8476431" y="2007680"/>
                        </a:cubicBezTo>
                        <a:lnTo>
                          <a:pt x="8476431" y="2007680"/>
                        </a:lnTo>
                        <a:cubicBezTo>
                          <a:pt x="8505815" y="2168942"/>
                          <a:pt x="8465677" y="2332004"/>
                          <a:pt x="8476431" y="2437897"/>
                        </a:cubicBezTo>
                        <a:cubicBezTo>
                          <a:pt x="8487185" y="2543790"/>
                          <a:pt x="8460269" y="2753850"/>
                          <a:pt x="8476431" y="2868114"/>
                        </a:cubicBezTo>
                        <a:cubicBezTo>
                          <a:pt x="8476431" y="2868112"/>
                          <a:pt x="8476431" y="2868106"/>
                          <a:pt x="8476431" y="2868103"/>
                        </a:cubicBezTo>
                        <a:cubicBezTo>
                          <a:pt x="8502710" y="3219383"/>
                          <a:pt x="8197255" y="3400158"/>
                          <a:pt x="7902797" y="3441737"/>
                        </a:cubicBezTo>
                        <a:cubicBezTo>
                          <a:pt x="7706481" y="3505712"/>
                          <a:pt x="7507570" y="3396253"/>
                          <a:pt x="7269009" y="3441737"/>
                        </a:cubicBezTo>
                        <a:cubicBezTo>
                          <a:pt x="7030448" y="3487221"/>
                          <a:pt x="6913675" y="3419844"/>
                          <a:pt x="6810059" y="3441737"/>
                        </a:cubicBezTo>
                        <a:cubicBezTo>
                          <a:pt x="6706443" y="3463630"/>
                          <a:pt x="6538388" y="3415282"/>
                          <a:pt x="6351109" y="3441737"/>
                        </a:cubicBezTo>
                        <a:cubicBezTo>
                          <a:pt x="6163830" y="3468192"/>
                          <a:pt x="5930123" y="3429910"/>
                          <a:pt x="5717322" y="3441737"/>
                        </a:cubicBezTo>
                        <a:cubicBezTo>
                          <a:pt x="5504521" y="3453564"/>
                          <a:pt x="5397143" y="3413063"/>
                          <a:pt x="5214662" y="3441737"/>
                        </a:cubicBezTo>
                        <a:cubicBezTo>
                          <a:pt x="5032181" y="3470411"/>
                          <a:pt x="4857351" y="3437380"/>
                          <a:pt x="4580874" y="3441737"/>
                        </a:cubicBezTo>
                        <a:cubicBezTo>
                          <a:pt x="4304397" y="3446094"/>
                          <a:pt x="4186724" y="3415150"/>
                          <a:pt x="4078215" y="3441737"/>
                        </a:cubicBezTo>
                        <a:cubicBezTo>
                          <a:pt x="3969706" y="3468324"/>
                          <a:pt x="3792847" y="3434520"/>
                          <a:pt x="3531846" y="3441737"/>
                        </a:cubicBezTo>
                        <a:cubicBezTo>
                          <a:pt x="3289755" y="3451228"/>
                          <a:pt x="3126565" y="3440234"/>
                          <a:pt x="2993065" y="3452682"/>
                        </a:cubicBezTo>
                        <a:cubicBezTo>
                          <a:pt x="2859565" y="3465130"/>
                          <a:pt x="2612369" y="3452979"/>
                          <a:pt x="2438121" y="3463955"/>
                        </a:cubicBezTo>
                        <a:cubicBezTo>
                          <a:pt x="2263873" y="3474930"/>
                          <a:pt x="2065641" y="3439756"/>
                          <a:pt x="1915504" y="3474571"/>
                        </a:cubicBezTo>
                        <a:cubicBezTo>
                          <a:pt x="1746211" y="3522149"/>
                          <a:pt x="1630490" y="3400426"/>
                          <a:pt x="1412739" y="3441737"/>
                        </a:cubicBezTo>
                        <a:cubicBezTo>
                          <a:pt x="1261134" y="3473398"/>
                          <a:pt x="1136056" y="3440635"/>
                          <a:pt x="976404" y="3441737"/>
                        </a:cubicBezTo>
                        <a:cubicBezTo>
                          <a:pt x="816753" y="3442839"/>
                          <a:pt x="750821" y="3407162"/>
                          <a:pt x="573634" y="3441737"/>
                        </a:cubicBezTo>
                        <a:cubicBezTo>
                          <a:pt x="243067" y="3482981"/>
                          <a:pt x="19958" y="3156724"/>
                          <a:pt x="0" y="2868103"/>
                        </a:cubicBezTo>
                        <a:cubicBezTo>
                          <a:pt x="1" y="2868108"/>
                          <a:pt x="-1" y="2868109"/>
                          <a:pt x="0" y="2868114"/>
                        </a:cubicBezTo>
                        <a:cubicBezTo>
                          <a:pt x="-5351" y="2744966"/>
                          <a:pt x="26313" y="2565309"/>
                          <a:pt x="0" y="2463710"/>
                        </a:cubicBezTo>
                        <a:cubicBezTo>
                          <a:pt x="-26313" y="2362111"/>
                          <a:pt x="30189" y="2194688"/>
                          <a:pt x="0" y="2007680"/>
                        </a:cubicBezTo>
                        <a:lnTo>
                          <a:pt x="0" y="2007680"/>
                        </a:lnTo>
                        <a:cubicBezTo>
                          <a:pt x="-49427" y="1795572"/>
                          <a:pt x="26210" y="1734651"/>
                          <a:pt x="0" y="1515324"/>
                        </a:cubicBezTo>
                        <a:cubicBezTo>
                          <a:pt x="-26210" y="1295997"/>
                          <a:pt x="3857" y="1214192"/>
                          <a:pt x="0" y="1080330"/>
                        </a:cubicBezTo>
                        <a:cubicBezTo>
                          <a:pt x="-3857" y="946468"/>
                          <a:pt x="9913" y="718513"/>
                          <a:pt x="0" y="573634"/>
                        </a:cubicBezTo>
                        <a:close/>
                      </a:path>
                      <a:path w="8476431" h="3441737" stroke="0" extrusionOk="0">
                        <a:moveTo>
                          <a:pt x="0" y="573634"/>
                        </a:moveTo>
                        <a:cubicBezTo>
                          <a:pt x="51576" y="237667"/>
                          <a:pt x="282940" y="85127"/>
                          <a:pt x="573634" y="0"/>
                        </a:cubicBezTo>
                        <a:cubicBezTo>
                          <a:pt x="710191" y="-3232"/>
                          <a:pt x="813524" y="9462"/>
                          <a:pt x="993187" y="0"/>
                        </a:cubicBezTo>
                        <a:cubicBezTo>
                          <a:pt x="1172850" y="-9462"/>
                          <a:pt x="1301663" y="27263"/>
                          <a:pt x="1412739" y="0"/>
                        </a:cubicBezTo>
                        <a:lnTo>
                          <a:pt x="1412739" y="0"/>
                        </a:lnTo>
                        <a:cubicBezTo>
                          <a:pt x="1524559" y="-7389"/>
                          <a:pt x="1677696" y="4887"/>
                          <a:pt x="1900134" y="0"/>
                        </a:cubicBezTo>
                        <a:cubicBezTo>
                          <a:pt x="2122573" y="-4887"/>
                          <a:pt x="2266722" y="44068"/>
                          <a:pt x="2387528" y="0"/>
                        </a:cubicBezTo>
                        <a:cubicBezTo>
                          <a:pt x="2508334" y="-44068"/>
                          <a:pt x="2822379" y="45300"/>
                          <a:pt x="2938496" y="0"/>
                        </a:cubicBezTo>
                        <a:cubicBezTo>
                          <a:pt x="3054613" y="-45300"/>
                          <a:pt x="3377700" y="9727"/>
                          <a:pt x="3531846" y="0"/>
                        </a:cubicBezTo>
                        <a:cubicBezTo>
                          <a:pt x="3751230" y="-6313"/>
                          <a:pt x="3827161" y="28820"/>
                          <a:pt x="3990796" y="0"/>
                        </a:cubicBezTo>
                        <a:cubicBezTo>
                          <a:pt x="4154431" y="-28820"/>
                          <a:pt x="4300980" y="39858"/>
                          <a:pt x="4537165" y="0"/>
                        </a:cubicBezTo>
                        <a:cubicBezTo>
                          <a:pt x="4773350" y="-39858"/>
                          <a:pt x="4772134" y="20184"/>
                          <a:pt x="4952405" y="0"/>
                        </a:cubicBezTo>
                        <a:cubicBezTo>
                          <a:pt x="5132676" y="-20184"/>
                          <a:pt x="5371662" y="9938"/>
                          <a:pt x="5542483" y="0"/>
                        </a:cubicBezTo>
                        <a:cubicBezTo>
                          <a:pt x="5713304" y="-9938"/>
                          <a:pt x="5840882" y="49998"/>
                          <a:pt x="6001433" y="0"/>
                        </a:cubicBezTo>
                        <a:cubicBezTo>
                          <a:pt x="6161984" y="-49998"/>
                          <a:pt x="6357578" y="69582"/>
                          <a:pt x="6591512" y="0"/>
                        </a:cubicBezTo>
                        <a:cubicBezTo>
                          <a:pt x="6825446" y="-69582"/>
                          <a:pt x="6939433" y="29837"/>
                          <a:pt x="7225300" y="0"/>
                        </a:cubicBezTo>
                        <a:cubicBezTo>
                          <a:pt x="7511167" y="-29837"/>
                          <a:pt x="7597920" y="75363"/>
                          <a:pt x="7902797" y="0"/>
                        </a:cubicBezTo>
                        <a:cubicBezTo>
                          <a:pt x="8246142" y="-32133"/>
                          <a:pt x="8493494" y="264083"/>
                          <a:pt x="8476431" y="573634"/>
                        </a:cubicBezTo>
                        <a:cubicBezTo>
                          <a:pt x="8477985" y="742882"/>
                          <a:pt x="8463163" y="850466"/>
                          <a:pt x="8476431" y="1008628"/>
                        </a:cubicBezTo>
                        <a:cubicBezTo>
                          <a:pt x="8489699" y="1166790"/>
                          <a:pt x="8457372" y="1252807"/>
                          <a:pt x="8476431" y="1443622"/>
                        </a:cubicBezTo>
                        <a:cubicBezTo>
                          <a:pt x="8495490" y="1634437"/>
                          <a:pt x="8435704" y="1864655"/>
                          <a:pt x="8476431" y="2007680"/>
                        </a:cubicBezTo>
                        <a:lnTo>
                          <a:pt x="8476431" y="2007680"/>
                        </a:lnTo>
                        <a:cubicBezTo>
                          <a:pt x="8503913" y="2111997"/>
                          <a:pt x="8460616" y="2236724"/>
                          <a:pt x="8476431" y="2412084"/>
                        </a:cubicBezTo>
                        <a:cubicBezTo>
                          <a:pt x="8492246" y="2587444"/>
                          <a:pt x="8438281" y="2767923"/>
                          <a:pt x="8476431" y="2868114"/>
                        </a:cubicBezTo>
                        <a:cubicBezTo>
                          <a:pt x="8476430" y="2868109"/>
                          <a:pt x="8476432" y="2868105"/>
                          <a:pt x="8476431" y="2868103"/>
                        </a:cubicBezTo>
                        <a:cubicBezTo>
                          <a:pt x="8446186" y="3177573"/>
                          <a:pt x="8243865" y="3360269"/>
                          <a:pt x="7902797" y="3441737"/>
                        </a:cubicBezTo>
                        <a:cubicBezTo>
                          <a:pt x="7626885" y="3480399"/>
                          <a:pt x="7521346" y="3424834"/>
                          <a:pt x="7312719" y="3441737"/>
                        </a:cubicBezTo>
                        <a:cubicBezTo>
                          <a:pt x="7104092" y="3458640"/>
                          <a:pt x="6968423" y="3393138"/>
                          <a:pt x="6678931" y="3441737"/>
                        </a:cubicBezTo>
                        <a:cubicBezTo>
                          <a:pt x="6389439" y="3490336"/>
                          <a:pt x="6404488" y="3412335"/>
                          <a:pt x="6263690" y="3441737"/>
                        </a:cubicBezTo>
                        <a:cubicBezTo>
                          <a:pt x="6122892" y="3471139"/>
                          <a:pt x="5957534" y="3379610"/>
                          <a:pt x="5717322" y="3441737"/>
                        </a:cubicBezTo>
                        <a:cubicBezTo>
                          <a:pt x="5477110" y="3503864"/>
                          <a:pt x="5339553" y="3387696"/>
                          <a:pt x="5214662" y="3441737"/>
                        </a:cubicBezTo>
                        <a:cubicBezTo>
                          <a:pt x="5089771" y="3495778"/>
                          <a:pt x="4970921" y="3424947"/>
                          <a:pt x="4799422" y="3441737"/>
                        </a:cubicBezTo>
                        <a:cubicBezTo>
                          <a:pt x="4627923" y="3458527"/>
                          <a:pt x="4519982" y="3414495"/>
                          <a:pt x="4340472" y="3441737"/>
                        </a:cubicBezTo>
                        <a:cubicBezTo>
                          <a:pt x="4160962" y="3468979"/>
                          <a:pt x="3838779" y="3345000"/>
                          <a:pt x="3531846" y="3441737"/>
                        </a:cubicBezTo>
                        <a:cubicBezTo>
                          <a:pt x="3288942" y="3449935"/>
                          <a:pt x="3169629" y="3385100"/>
                          <a:pt x="2976902" y="3453010"/>
                        </a:cubicBezTo>
                        <a:cubicBezTo>
                          <a:pt x="2784175" y="3520920"/>
                          <a:pt x="2651461" y="3459038"/>
                          <a:pt x="2454285" y="3463626"/>
                        </a:cubicBezTo>
                        <a:cubicBezTo>
                          <a:pt x="2257109" y="3468214"/>
                          <a:pt x="2107783" y="3459527"/>
                          <a:pt x="1915504" y="3474571"/>
                        </a:cubicBezTo>
                        <a:cubicBezTo>
                          <a:pt x="1664971" y="3512888"/>
                          <a:pt x="1523106" y="3439403"/>
                          <a:pt x="1412739" y="3441737"/>
                        </a:cubicBezTo>
                        <a:cubicBezTo>
                          <a:pt x="1241447" y="3459084"/>
                          <a:pt x="1165459" y="3397016"/>
                          <a:pt x="1018360" y="3441737"/>
                        </a:cubicBezTo>
                        <a:cubicBezTo>
                          <a:pt x="871261" y="3486458"/>
                          <a:pt x="743068" y="3439720"/>
                          <a:pt x="573634" y="3441737"/>
                        </a:cubicBezTo>
                        <a:cubicBezTo>
                          <a:pt x="198847" y="3425190"/>
                          <a:pt x="-61861" y="3178210"/>
                          <a:pt x="0" y="2868103"/>
                        </a:cubicBezTo>
                        <a:cubicBezTo>
                          <a:pt x="0" y="2868106"/>
                          <a:pt x="-1" y="2868112"/>
                          <a:pt x="0" y="2868114"/>
                        </a:cubicBezTo>
                        <a:cubicBezTo>
                          <a:pt x="-6566" y="2748556"/>
                          <a:pt x="43174" y="2618873"/>
                          <a:pt x="0" y="2455106"/>
                        </a:cubicBezTo>
                        <a:cubicBezTo>
                          <a:pt x="-43174" y="2291339"/>
                          <a:pt x="43267" y="2130009"/>
                          <a:pt x="0" y="2007680"/>
                        </a:cubicBezTo>
                        <a:lnTo>
                          <a:pt x="0" y="2007680"/>
                        </a:lnTo>
                        <a:cubicBezTo>
                          <a:pt x="-24773" y="1792113"/>
                          <a:pt x="5575" y="1728603"/>
                          <a:pt x="0" y="1515324"/>
                        </a:cubicBezTo>
                        <a:cubicBezTo>
                          <a:pt x="-5575" y="1302045"/>
                          <a:pt x="13173" y="1246857"/>
                          <a:pt x="0" y="1037309"/>
                        </a:cubicBezTo>
                        <a:cubicBezTo>
                          <a:pt x="-13173" y="827762"/>
                          <a:pt x="10329" y="756277"/>
                          <a:pt x="0" y="57363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82533641-F802-4F2A-3559-B582F2CC4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629" y="1914412"/>
            <a:ext cx="5544616" cy="3864638"/>
          </a:xfrm>
          <a:prstGeom prst="rect">
            <a:avLst/>
          </a:prstGeom>
        </p:spPr>
      </p:pic>
      <p:pic>
        <p:nvPicPr>
          <p:cNvPr id="13" name="Picture 12">
            <a:extLst>
              <a:ext uri="{FF2B5EF4-FFF2-40B4-BE49-F238E27FC236}">
                <a16:creationId xmlns:a16="http://schemas.microsoft.com/office/drawing/2014/main" id="{E744D168-B729-52F3-1A49-7DA0F724CA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645" y="2198903"/>
            <a:ext cx="5256792" cy="3817593"/>
          </a:xfrm>
          <a:prstGeom prst="rect">
            <a:avLst/>
          </a:prstGeom>
        </p:spPr>
      </p:pic>
    </p:spTree>
    <p:extLst>
      <p:ext uri="{BB962C8B-B14F-4D97-AF65-F5344CB8AC3E}">
        <p14:creationId xmlns:p14="http://schemas.microsoft.com/office/powerpoint/2010/main" val="343942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1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algn="ctr" defTabSz="609630"/>
            <a:r>
              <a:rPr lang="en-US" sz="4400" b="1" dirty="0" err="1">
                <a:solidFill>
                  <a:prstClr val="black"/>
                </a:solidFill>
                <a:latin typeface="Calibri"/>
              </a:rPr>
              <a:t>Thử</a:t>
            </a:r>
            <a:r>
              <a:rPr lang="en-US" sz="4400" b="1" dirty="0">
                <a:solidFill>
                  <a:prstClr val="black"/>
                </a:solidFill>
                <a:latin typeface="Calibri"/>
              </a:rPr>
              <a:t> </a:t>
            </a:r>
            <a:r>
              <a:rPr lang="en-US" sz="4400" b="1" dirty="0" err="1">
                <a:solidFill>
                  <a:prstClr val="black"/>
                </a:solidFill>
                <a:latin typeface="Calibri"/>
              </a:rPr>
              <a:t>đóng</a:t>
            </a:r>
            <a:r>
              <a:rPr lang="en-US" sz="4400" b="1" dirty="0">
                <a:solidFill>
                  <a:prstClr val="black"/>
                </a:solidFill>
                <a:latin typeface="Calibri"/>
              </a:rPr>
              <a:t> </a:t>
            </a:r>
            <a:r>
              <a:rPr lang="en-US" sz="4400" b="1" dirty="0" err="1">
                <a:solidFill>
                  <a:prstClr val="black"/>
                </a:solidFill>
                <a:latin typeface="Calibri"/>
              </a:rPr>
              <a:t>vai</a:t>
            </a:r>
            <a:r>
              <a:rPr lang="en-US" sz="4400" b="1" dirty="0">
                <a:solidFill>
                  <a:prstClr val="black"/>
                </a:solidFill>
                <a:latin typeface="Calibri"/>
              </a:rPr>
              <a:t> </a:t>
            </a:r>
            <a:r>
              <a:rPr lang="en-US" sz="4400" b="1" dirty="0" err="1">
                <a:solidFill>
                  <a:prstClr val="black"/>
                </a:solidFill>
                <a:latin typeface="Calibri"/>
              </a:rPr>
              <a:t>để</a:t>
            </a:r>
            <a:r>
              <a:rPr lang="en-US" sz="4400" b="1" dirty="0">
                <a:solidFill>
                  <a:prstClr val="black"/>
                </a:solidFill>
                <a:latin typeface="Calibri"/>
              </a:rPr>
              <a:t> </a:t>
            </a:r>
            <a:r>
              <a:rPr lang="en-US" sz="4400" b="1" dirty="0" err="1">
                <a:solidFill>
                  <a:prstClr val="black"/>
                </a:solidFill>
                <a:latin typeface="Calibri"/>
              </a:rPr>
              <a:t>xử</a:t>
            </a:r>
            <a:r>
              <a:rPr lang="en-US" sz="4400" b="1" dirty="0">
                <a:solidFill>
                  <a:prstClr val="black"/>
                </a:solidFill>
                <a:latin typeface="Calibri"/>
              </a:rPr>
              <a:t> </a:t>
            </a:r>
            <a:r>
              <a:rPr lang="en-US" sz="4400" b="1" dirty="0" err="1">
                <a:solidFill>
                  <a:prstClr val="black"/>
                </a:solidFill>
                <a:latin typeface="Calibri"/>
              </a:rPr>
              <a:t>lí</a:t>
            </a:r>
            <a:endParaRPr lang="en-US" sz="4400" b="1" dirty="0">
              <a:solidFill>
                <a:prstClr val="black"/>
              </a:solidFill>
              <a:latin typeface="Calibri"/>
            </a:endParaRPr>
          </a:p>
          <a:p>
            <a:pPr algn="ctr" defTabSz="609630"/>
            <a:r>
              <a:rPr lang="en-US" sz="4400" b="1" dirty="0">
                <a:solidFill>
                  <a:prstClr val="black"/>
                </a:solidFill>
                <a:latin typeface="Calibri"/>
              </a:rPr>
              <a:t> </a:t>
            </a:r>
            <a:r>
              <a:rPr lang="en-US" sz="4400" b="1" dirty="0" err="1">
                <a:solidFill>
                  <a:prstClr val="black"/>
                </a:solidFill>
                <a:latin typeface="Calibri"/>
              </a:rPr>
              <a:t>các</a:t>
            </a:r>
            <a:r>
              <a:rPr lang="en-US" sz="4400" b="1" dirty="0">
                <a:solidFill>
                  <a:prstClr val="black"/>
                </a:solidFill>
                <a:latin typeface="Calibri"/>
              </a:rPr>
              <a:t> </a:t>
            </a:r>
            <a:r>
              <a:rPr lang="en-US" sz="4400" b="1" dirty="0" err="1">
                <a:solidFill>
                  <a:prstClr val="black"/>
                </a:solidFill>
                <a:latin typeface="Calibri"/>
              </a:rPr>
              <a:t>tình</a:t>
            </a:r>
            <a:r>
              <a:rPr lang="en-US" sz="4400" b="1" dirty="0">
                <a:solidFill>
                  <a:prstClr val="black"/>
                </a:solidFill>
                <a:latin typeface="Calibri"/>
              </a:rPr>
              <a:t> </a:t>
            </a:r>
            <a:r>
              <a:rPr lang="en-US" sz="4400" b="1" dirty="0" err="1">
                <a:solidFill>
                  <a:prstClr val="black"/>
                </a:solidFill>
                <a:latin typeface="Calibri"/>
              </a:rPr>
              <a:t>huống</a:t>
            </a:r>
            <a:r>
              <a:rPr lang="en-US" sz="4400" b="1" dirty="0">
                <a:solidFill>
                  <a:prstClr val="black"/>
                </a:solidFill>
                <a:latin typeface="Calibri"/>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1328023"/>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algn="ctr" defTabSz="609630"/>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nhắc</a:t>
            </a:r>
            <a:r>
              <a:rPr lang="en-US" sz="3600" dirty="0">
                <a:solidFill>
                  <a:prstClr val="black"/>
                </a:solidFill>
                <a:latin typeface="Calibri"/>
              </a:rPr>
              <a:t> </a:t>
            </a:r>
            <a:r>
              <a:rPr lang="en-US" sz="3600" dirty="0" err="1">
                <a:solidFill>
                  <a:prstClr val="black"/>
                </a:solidFill>
                <a:latin typeface="Calibri"/>
              </a:rPr>
              <a:t>nhở</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bạn</a:t>
            </a:r>
            <a:r>
              <a:rPr lang="en-US" sz="3600" dirty="0">
                <a:solidFill>
                  <a:prstClr val="black"/>
                </a:solidFill>
                <a:latin typeface="Calibri"/>
              </a:rPr>
              <a:t> </a:t>
            </a:r>
            <a:r>
              <a:rPr lang="en-US" sz="3600" dirty="0" err="1">
                <a:solidFill>
                  <a:prstClr val="black"/>
                </a:solidFill>
                <a:latin typeface="Calibri"/>
              </a:rPr>
              <a:t>không</a:t>
            </a:r>
            <a:r>
              <a:rPr lang="en-US" sz="3600" dirty="0">
                <a:solidFill>
                  <a:prstClr val="black"/>
                </a:solidFill>
                <a:latin typeface="Calibri"/>
              </a:rPr>
              <a:t> </a:t>
            </a:r>
            <a:r>
              <a:rPr lang="en-US" sz="3600" dirty="0" err="1">
                <a:solidFill>
                  <a:prstClr val="black"/>
                </a:solidFill>
                <a:latin typeface="Calibri"/>
              </a:rPr>
              <a:t>nên</a:t>
            </a:r>
            <a:r>
              <a:rPr lang="en-US" sz="3600" dirty="0">
                <a:solidFill>
                  <a:prstClr val="black"/>
                </a:solidFill>
                <a:latin typeface="Calibri"/>
              </a:rPr>
              <a:t> </a:t>
            </a:r>
            <a:r>
              <a:rPr lang="en-US" sz="3600" dirty="0" err="1">
                <a:solidFill>
                  <a:prstClr val="black"/>
                </a:solidFill>
                <a:latin typeface="Calibri"/>
              </a:rPr>
              <a:t>đùa</a:t>
            </a:r>
            <a:r>
              <a:rPr lang="en-US" sz="3600" dirty="0">
                <a:solidFill>
                  <a:prstClr val="black"/>
                </a:solidFill>
                <a:latin typeface="Calibri"/>
              </a:rPr>
              <a:t> </a:t>
            </a:r>
            <a:r>
              <a:rPr lang="en-US" sz="3600" dirty="0" err="1">
                <a:solidFill>
                  <a:prstClr val="black"/>
                </a:solidFill>
                <a:latin typeface="Calibri"/>
              </a:rPr>
              <a:t>nghịch</a:t>
            </a:r>
            <a:r>
              <a:rPr lang="en-US" sz="3600" dirty="0">
                <a:solidFill>
                  <a:prstClr val="black"/>
                </a:solidFill>
                <a:latin typeface="Calibri"/>
              </a:rPr>
              <a:t> </a:t>
            </a:r>
            <a:r>
              <a:rPr lang="en-US" sz="3600" dirty="0" err="1">
                <a:solidFill>
                  <a:prstClr val="black"/>
                </a:solidFill>
                <a:latin typeface="Calibri"/>
              </a:rPr>
              <a:t>trong</a:t>
            </a:r>
            <a:r>
              <a:rPr lang="en-US" sz="3600" dirty="0">
                <a:solidFill>
                  <a:prstClr val="black"/>
                </a:solidFill>
                <a:latin typeface="Calibri"/>
              </a:rPr>
              <a:t> </a:t>
            </a:r>
            <a:r>
              <a:rPr lang="en-US" sz="3600" dirty="0" err="1">
                <a:solidFill>
                  <a:prstClr val="black"/>
                </a:solidFill>
                <a:latin typeface="Calibri"/>
              </a:rPr>
              <a:t>khi</a:t>
            </a:r>
            <a:r>
              <a:rPr lang="en-US" sz="3600" dirty="0">
                <a:solidFill>
                  <a:prstClr val="black"/>
                </a:solidFill>
                <a:latin typeface="Calibri"/>
              </a:rPr>
              <a:t> </a:t>
            </a:r>
            <a:r>
              <a:rPr lang="en-US" sz="3600" dirty="0" err="1">
                <a:solidFill>
                  <a:prstClr val="black"/>
                </a:solidFill>
                <a:latin typeface="Calibri"/>
              </a:rPr>
              <a:t>xếp</a:t>
            </a:r>
            <a:r>
              <a:rPr lang="en-US" sz="3600" dirty="0">
                <a:solidFill>
                  <a:prstClr val="black"/>
                </a:solidFill>
                <a:latin typeface="Calibri"/>
              </a:rPr>
              <a:t> </a:t>
            </a:r>
            <a:r>
              <a:rPr lang="en-US" sz="3600" dirty="0" err="1">
                <a:solidFill>
                  <a:prstClr val="black"/>
                </a:solidFill>
                <a:latin typeface="Calibri"/>
              </a:rPr>
              <a:t>hàng</a:t>
            </a:r>
            <a:r>
              <a:rPr lang="en-US" sz="3600" dirty="0">
                <a:solidFill>
                  <a:prstClr val="black"/>
                </a:solidFill>
                <a:latin typeface="Calibri"/>
              </a:rPr>
              <a:t> </a:t>
            </a:r>
            <a:r>
              <a:rPr lang="en-US" sz="3600" dirty="0" err="1">
                <a:solidFill>
                  <a:prstClr val="black"/>
                </a:solidFill>
                <a:latin typeface="Calibri"/>
              </a:rPr>
              <a:t>vì</a:t>
            </a:r>
            <a:r>
              <a:rPr lang="en-US" sz="3600" dirty="0">
                <a:solidFill>
                  <a:prstClr val="black"/>
                </a:solidFill>
                <a:latin typeface="Calibri"/>
              </a:rPr>
              <a:t> </a:t>
            </a:r>
            <a:r>
              <a:rPr lang="en-US" sz="3600" dirty="0" err="1">
                <a:solidFill>
                  <a:prstClr val="black"/>
                </a:solidFill>
                <a:latin typeface="Calibri"/>
              </a:rPr>
              <a:t>sẽ</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ảnh</a:t>
            </a:r>
            <a:r>
              <a:rPr lang="en-US" sz="3600" dirty="0">
                <a:solidFill>
                  <a:prstClr val="black"/>
                </a:solidFill>
                <a:latin typeface="Calibri"/>
              </a:rPr>
              <a:t> </a:t>
            </a:r>
            <a:r>
              <a:rPr lang="en-US" sz="3600" dirty="0" err="1">
                <a:solidFill>
                  <a:prstClr val="black"/>
                </a:solidFill>
                <a:latin typeface="Calibri"/>
              </a:rPr>
              <a:t>hưởng</a:t>
            </a:r>
            <a:r>
              <a:rPr lang="en-US" sz="3600" dirty="0">
                <a:solidFill>
                  <a:prstClr val="black"/>
                </a:solidFill>
                <a:latin typeface="Calibri"/>
              </a:rPr>
              <a:t> </a:t>
            </a:r>
            <a:r>
              <a:rPr lang="en-US" sz="3600" dirty="0" err="1">
                <a:solidFill>
                  <a:prstClr val="black"/>
                </a:solidFill>
                <a:latin typeface="Calibri"/>
              </a:rPr>
              <a:t>đến</a:t>
            </a:r>
            <a:r>
              <a:rPr lang="en-US" sz="3600" dirty="0">
                <a:solidFill>
                  <a:prstClr val="black"/>
                </a:solidFill>
                <a:latin typeface="Calibri"/>
              </a:rPr>
              <a:t> </a:t>
            </a:r>
            <a:r>
              <a:rPr lang="en-US" sz="3600" dirty="0" err="1">
                <a:solidFill>
                  <a:prstClr val="black"/>
                </a:solidFill>
                <a:latin typeface="Calibri"/>
              </a:rPr>
              <a:t>cả</a:t>
            </a:r>
            <a:r>
              <a:rPr lang="en-US" sz="3600" dirty="0">
                <a:solidFill>
                  <a:prstClr val="black"/>
                </a:solidFill>
                <a:latin typeface="Calibri"/>
              </a:rPr>
              <a:t> </a:t>
            </a:r>
            <a:r>
              <a:rPr lang="en-US" sz="3600" dirty="0" err="1">
                <a:solidFill>
                  <a:prstClr val="black"/>
                </a:solidFill>
                <a:latin typeface="Calibri"/>
              </a:rPr>
              <a:t>lớp</a:t>
            </a:r>
            <a:r>
              <a:rPr lang="en-US" sz="3600" dirty="0">
                <a:solidFill>
                  <a:prstClr val="black"/>
                </a:solidFill>
                <a:latin typeface="Calibri"/>
              </a:rPr>
              <a:t>.</a:t>
            </a: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algn="ctr" defTabSz="609630"/>
            <a:r>
              <a:rPr lang="en-US" sz="5334" b="1" dirty="0" err="1">
                <a:solidFill>
                  <a:srgbClr val="FFFF00"/>
                </a:solidFill>
                <a:latin typeface="Calibri"/>
              </a:rPr>
              <a:t>Tình</a:t>
            </a:r>
            <a:r>
              <a:rPr lang="en-US" sz="5334" b="1" dirty="0">
                <a:solidFill>
                  <a:srgbClr val="FFFF00"/>
                </a:solidFill>
                <a:latin typeface="Calibri"/>
              </a:rPr>
              <a:t> </a:t>
            </a:r>
            <a:r>
              <a:rPr lang="en-US" sz="5334" b="1" dirty="0" err="1">
                <a:solidFill>
                  <a:srgbClr val="FFFF00"/>
                </a:solidFill>
                <a:latin typeface="Calibri"/>
              </a:rPr>
              <a:t>huống</a:t>
            </a:r>
            <a:r>
              <a:rPr lang="en-US" sz="5334" b="1" dirty="0">
                <a:solidFill>
                  <a:srgbClr val="FFFF00"/>
                </a:solidFill>
                <a:latin typeface="Calibri"/>
              </a:rPr>
              <a:t> 1</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2" name="Picture 1">
            <a:extLst>
              <a:ext uri="{FF2B5EF4-FFF2-40B4-BE49-F238E27FC236}">
                <a16:creationId xmlns:a16="http://schemas.microsoft.com/office/drawing/2014/main" id="{12A49203-D016-49AC-61A1-9A7ED95B4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872" y="3995623"/>
            <a:ext cx="4055992" cy="2945547"/>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748988"/>
          </a:xfrm>
          <a:prstGeom prst="rect">
            <a:avLst/>
          </a:prstGeom>
          <a:noFill/>
        </p:spPr>
        <p:txBody>
          <a:bodyPr wrap="square">
            <a:spAutoFit/>
          </a:bodyPr>
          <a:lstStyle/>
          <a:p>
            <a:pPr algn="ctr" defTabSz="1219170"/>
            <a:r>
              <a:rPr lang="en-US" sz="4267" b="1" i="1" dirty="0">
                <a:solidFill>
                  <a:srgbClr val="4472C4">
                    <a:lumMod val="50000"/>
                  </a:srgbClr>
                </a:solidFill>
                <a:latin typeface="Times New Roman" panose="02020603050405020304" pitchFamily="18" charset="0"/>
                <a:cs typeface="Times New Roman" panose="02020603050405020304" pitchFamily="18" charset="0"/>
              </a:rPr>
              <a:t>1.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Cây</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bút</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dùng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2"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9AD5599D-8CA7-68DA-9485-6ED85295B39C}"/>
              </a:ext>
            </a:extLst>
          </p:cNvPr>
          <p:cNvSpPr/>
          <p:nvPr/>
        </p:nvSpPr>
        <p:spPr>
          <a:xfrm>
            <a:off x="4362449" y="2295525"/>
            <a:ext cx="3743325" cy="84772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FF0000"/>
                </a:solidFill>
              </a:rPr>
              <a:t>Để</a:t>
            </a:r>
            <a:r>
              <a:rPr lang="en-US" sz="4400" dirty="0">
                <a:solidFill>
                  <a:srgbClr val="FF0000"/>
                </a:solidFill>
              </a:rPr>
              <a:t> </a:t>
            </a:r>
            <a:r>
              <a:rPr lang="en-US" sz="4400" dirty="0" err="1">
                <a:solidFill>
                  <a:srgbClr val="FF0000"/>
                </a:solidFill>
              </a:rPr>
              <a:t>viết</a:t>
            </a:r>
            <a:endParaRPr lang="en-US" sz="4400"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721166" cy="1940957"/>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Em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nhở</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trong</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giờ</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học</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không</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nói</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chuyện</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và</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kéo</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tay</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bạn</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như</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vậy</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vì</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nói</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chuyện</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trong</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giờ</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học</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sẽ</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không</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nghe</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được</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cô</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giáo</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giảng</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bài</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và</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không</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hoàn</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thành</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được</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bài</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tập</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cô</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giao</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1</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5" name="Picture 4">
            <a:extLst>
              <a:ext uri="{FF2B5EF4-FFF2-40B4-BE49-F238E27FC236}">
                <a16:creationId xmlns:a16="http://schemas.microsoft.com/office/drawing/2014/main" id="{C4448806-D568-BBD4-C005-DF0FF08DC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411" y="2993362"/>
            <a:ext cx="5544616" cy="3864638"/>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solidFill>
                  <a:srgbClr val="002060"/>
                </a:solidFill>
                <a:latin typeface="Calibri"/>
              </a:rPr>
              <a:t>Tiêu</a:t>
            </a:r>
            <a:r>
              <a:rPr lang="en-US" sz="4400" b="1" dirty="0">
                <a:solidFill>
                  <a:srgbClr val="002060"/>
                </a:solidFill>
                <a:latin typeface="Calibri"/>
              </a:rPr>
              <a:t> </a:t>
            </a:r>
            <a:r>
              <a:rPr lang="en-US" sz="4400" b="1" dirty="0" err="1">
                <a:solidFill>
                  <a:srgbClr val="002060"/>
                </a:solidFill>
                <a:latin typeface="Calibri"/>
              </a:rPr>
              <a:t>chí</a:t>
            </a:r>
            <a:r>
              <a:rPr lang="en-US" sz="4400" b="1" dirty="0">
                <a:solidFill>
                  <a:srgbClr val="002060"/>
                </a:solidFill>
                <a:latin typeface="Calibri"/>
              </a:rPr>
              <a:t>:</a:t>
            </a:r>
          </a:p>
          <a:p>
            <a:pPr marL="342917" indent="-342917" algn="just" defTabSz="609630">
              <a:buFontTx/>
              <a:buAutoNum type="arabicPeriod"/>
            </a:pPr>
            <a:r>
              <a:rPr lang="en-US" sz="4000" dirty="0" err="1">
                <a:solidFill>
                  <a:srgbClr val="002060"/>
                </a:solidFill>
                <a:latin typeface="Calibri"/>
              </a:rPr>
              <a:t>Nét</a:t>
            </a:r>
            <a:r>
              <a:rPr lang="en-US" sz="4000" dirty="0">
                <a:solidFill>
                  <a:srgbClr val="002060"/>
                </a:solidFill>
                <a:latin typeface="Calibri"/>
              </a:rPr>
              <a:t> </a:t>
            </a:r>
            <a:r>
              <a:rPr lang="en-US" sz="4000" dirty="0" err="1">
                <a:solidFill>
                  <a:srgbClr val="002060"/>
                </a:solidFill>
                <a:latin typeface="Calibri"/>
              </a:rPr>
              <a:t>mặt</a:t>
            </a:r>
            <a:endParaRPr lang="en-US" sz="4000" dirty="0">
              <a:solidFill>
                <a:srgbClr val="002060"/>
              </a:solidFill>
              <a:latin typeface="Calibri"/>
            </a:endParaRPr>
          </a:p>
          <a:p>
            <a:pPr marL="342917" indent="-342917" algn="just" defTabSz="609630">
              <a:buFontTx/>
              <a:buAutoNum type="arabicPeriod"/>
            </a:pPr>
            <a:r>
              <a:rPr lang="en-US" sz="4000" dirty="0" err="1">
                <a:solidFill>
                  <a:srgbClr val="002060"/>
                </a:solidFill>
                <a:latin typeface="Calibri"/>
              </a:rPr>
              <a:t>Cử</a:t>
            </a:r>
            <a:r>
              <a:rPr lang="en-US" sz="4000" dirty="0">
                <a:solidFill>
                  <a:srgbClr val="002060"/>
                </a:solidFill>
                <a:latin typeface="Calibri"/>
              </a:rPr>
              <a:t> </a:t>
            </a:r>
            <a:r>
              <a:rPr lang="en-US" sz="4000" dirty="0" err="1">
                <a:solidFill>
                  <a:srgbClr val="002060"/>
                </a:solidFill>
                <a:latin typeface="Calibri"/>
              </a:rPr>
              <a:t>chỉ</a:t>
            </a:r>
            <a:endParaRPr lang="en-US" sz="4000" dirty="0">
              <a:solidFill>
                <a:srgbClr val="002060"/>
              </a:solidFill>
              <a:latin typeface="Calibri"/>
            </a:endParaRPr>
          </a:p>
          <a:p>
            <a:pPr marL="342917" indent="-342917" algn="just" defTabSz="609630">
              <a:buFontTx/>
              <a:buAutoNum type="arabicPeriod"/>
            </a:pPr>
            <a:r>
              <a:rPr lang="en-US" sz="4000" dirty="0" err="1">
                <a:solidFill>
                  <a:srgbClr val="002060"/>
                </a:solidFill>
                <a:latin typeface="Calibri"/>
              </a:rPr>
              <a:t>Lời</a:t>
            </a:r>
            <a:r>
              <a:rPr lang="en-US" sz="4000" dirty="0">
                <a:solidFill>
                  <a:srgbClr val="002060"/>
                </a:solidFill>
                <a:latin typeface="Calibri"/>
              </a:rPr>
              <a:t> </a:t>
            </a:r>
            <a:r>
              <a:rPr lang="en-US" sz="4000" dirty="0" err="1">
                <a:solidFill>
                  <a:srgbClr val="002060"/>
                </a:solidFill>
                <a:latin typeface="Calibri"/>
              </a:rPr>
              <a:t>nói</a:t>
            </a:r>
            <a:endParaRPr lang="en-US" sz="4000" dirty="0">
              <a:solidFill>
                <a:srgbClr val="002060"/>
              </a:solidFill>
              <a:latin typeface="Calibri"/>
            </a:endParaRPr>
          </a:p>
          <a:p>
            <a:pPr marL="342917" indent="-342917" algn="just" defTabSz="609630">
              <a:buFontTx/>
              <a:buAutoNum type="arabicPeriod"/>
            </a:pPr>
            <a:r>
              <a:rPr lang="en-US" sz="4000" dirty="0" err="1">
                <a:solidFill>
                  <a:srgbClr val="002060"/>
                </a:solidFill>
                <a:latin typeface="Calibri"/>
              </a:rPr>
              <a:t>Cách</a:t>
            </a:r>
            <a:r>
              <a:rPr lang="en-US" sz="4000" dirty="0">
                <a:solidFill>
                  <a:srgbClr val="002060"/>
                </a:solidFill>
                <a:latin typeface="Calibri"/>
              </a:rPr>
              <a:t> </a:t>
            </a:r>
            <a:r>
              <a:rPr lang="en-US" sz="4000" dirty="0" err="1">
                <a:solidFill>
                  <a:srgbClr val="002060"/>
                </a:solidFill>
                <a:latin typeface="Calibri"/>
              </a:rPr>
              <a:t>ứng</a:t>
            </a:r>
            <a:r>
              <a:rPr lang="en-US" sz="4000" dirty="0">
                <a:solidFill>
                  <a:srgbClr val="002060"/>
                </a:solidFill>
                <a:latin typeface="Calibri"/>
              </a:rPr>
              <a:t> </a:t>
            </a:r>
            <a:r>
              <a:rPr lang="en-US" sz="4000" dirty="0" err="1">
                <a:solidFill>
                  <a:srgbClr val="002060"/>
                </a:solidFill>
                <a:latin typeface="Calibri"/>
              </a:rPr>
              <a:t>xử</a:t>
            </a:r>
            <a:endParaRPr lang="en-US" sz="4000" dirty="0">
              <a:solidFill>
                <a:srgbClr val="002060"/>
              </a:solidFill>
              <a:latin typeface="Calibri"/>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Nhóm</a:t>
            </a:r>
            <a:r>
              <a:rPr lang="en-US" sz="3200" dirty="0"/>
              <a:t>…..</a:t>
            </a:r>
          </a:p>
        </p:txBody>
      </p:sp>
    </p:spTree>
    <p:extLst>
      <p:ext uri="{BB962C8B-B14F-4D97-AF65-F5344CB8AC3E}">
        <p14:creationId xmlns:p14="http://schemas.microsoft.com/office/powerpoint/2010/main" val="1213221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3F84B-1913-455C-B599-325D0EB97631}"/>
              </a:ext>
            </a:extLst>
          </p:cNvPr>
          <p:cNvPicPr>
            <a:picLocks noChangeAspect="1"/>
          </p:cNvPicPr>
          <p:nvPr/>
        </p:nvPicPr>
        <p:blipFill>
          <a:blip r:embed="rId2"/>
          <a:stretch>
            <a:fillRect/>
          </a:stretch>
        </p:blipFill>
        <p:spPr>
          <a:xfrm>
            <a:off x="-1376985" y="-2286413"/>
            <a:ext cx="13448637" cy="6678241"/>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pic>
        <p:nvPicPr>
          <p:cNvPr id="8" name="Picture 7" descr="Icon&#10;&#10;Description automatically generated">
            <a:extLst>
              <a:ext uri="{FF2B5EF4-FFF2-40B4-BE49-F238E27FC236}">
                <a16:creationId xmlns:a16="http://schemas.microsoft.com/office/drawing/2014/main" id="{01F3A2A9-2357-4FBF-D92A-EC53193E1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625" y="37647"/>
            <a:ext cx="847725" cy="993759"/>
          </a:xfrm>
          <a:prstGeom prst="rect">
            <a:avLst/>
          </a:prstGeom>
        </p:spPr>
      </p:pic>
      <p:sp>
        <p:nvSpPr>
          <p:cNvPr id="15" name="Speech Bubble: Rectangle with Corners Rounded 14">
            <a:extLst>
              <a:ext uri="{FF2B5EF4-FFF2-40B4-BE49-F238E27FC236}">
                <a16:creationId xmlns:a16="http://schemas.microsoft.com/office/drawing/2014/main" id="{4436E93C-57B5-6AD0-9BFF-075C0A3B4CA9}"/>
              </a:ext>
            </a:extLst>
          </p:cNvPr>
          <p:cNvSpPr/>
          <p:nvPr/>
        </p:nvSpPr>
        <p:spPr>
          <a:xfrm>
            <a:off x="400050" y="349322"/>
            <a:ext cx="11449051" cy="6318178"/>
          </a:xfrm>
          <a:custGeom>
            <a:avLst/>
            <a:gdLst>
              <a:gd name="connsiteX0" fmla="*/ 0 w 11449051"/>
              <a:gd name="connsiteY0" fmla="*/ 1053050 h 6318178"/>
              <a:gd name="connsiteX1" fmla="*/ 774803 w 11449051"/>
              <a:gd name="connsiteY1" fmla="*/ 0 h 6318178"/>
              <a:gd name="connsiteX2" fmla="*/ 1330155 w 11449051"/>
              <a:gd name="connsiteY2" fmla="*/ 0 h 6318178"/>
              <a:gd name="connsiteX3" fmla="*/ 1908175 w 11449051"/>
              <a:gd name="connsiteY3" fmla="*/ 0 h 6318178"/>
              <a:gd name="connsiteX4" fmla="*/ 1908175 w 11449051"/>
              <a:gd name="connsiteY4" fmla="*/ 0 h 6318178"/>
              <a:gd name="connsiteX5" fmla="*/ 2623741 w 11449051"/>
              <a:gd name="connsiteY5" fmla="*/ 0 h 6318178"/>
              <a:gd name="connsiteX6" fmla="*/ 3282060 w 11449051"/>
              <a:gd name="connsiteY6" fmla="*/ 0 h 6318178"/>
              <a:gd name="connsiteX7" fmla="*/ 3911759 w 11449051"/>
              <a:gd name="connsiteY7" fmla="*/ 0 h 6318178"/>
              <a:gd name="connsiteX8" fmla="*/ 4770437 w 11449051"/>
              <a:gd name="connsiteY8" fmla="*/ 0 h 6318178"/>
              <a:gd name="connsiteX9" fmla="*/ 5626490 w 11449051"/>
              <a:gd name="connsiteY9" fmla="*/ 0 h 6318178"/>
              <a:gd name="connsiteX10" fmla="*/ 6423504 w 11449051"/>
              <a:gd name="connsiteY10" fmla="*/ 0 h 6318178"/>
              <a:gd name="connsiteX11" fmla="*/ 7279556 w 11449051"/>
              <a:gd name="connsiteY11" fmla="*/ 0 h 6318178"/>
              <a:gd name="connsiteX12" fmla="*/ 7958495 w 11449051"/>
              <a:gd name="connsiteY12" fmla="*/ 0 h 6318178"/>
              <a:gd name="connsiteX13" fmla="*/ 8519357 w 11449051"/>
              <a:gd name="connsiteY13" fmla="*/ 0 h 6318178"/>
              <a:gd name="connsiteX14" fmla="*/ 9139257 w 11449051"/>
              <a:gd name="connsiteY14" fmla="*/ 0 h 6318178"/>
              <a:gd name="connsiteX15" fmla="*/ 9995310 w 11449051"/>
              <a:gd name="connsiteY15" fmla="*/ 0 h 6318178"/>
              <a:gd name="connsiteX16" fmla="*/ 10674247 w 11449051"/>
              <a:gd name="connsiteY16" fmla="*/ 0 h 6318178"/>
              <a:gd name="connsiteX17" fmla="*/ 11449051 w 11449051"/>
              <a:gd name="connsiteY17" fmla="*/ 1053050 h 6318178"/>
              <a:gd name="connsiteX18" fmla="*/ 11449051 w 11449051"/>
              <a:gd name="connsiteY18" fmla="*/ 1904242 h 6318178"/>
              <a:gd name="connsiteX19" fmla="*/ 11449051 w 11449051"/>
              <a:gd name="connsiteY19" fmla="*/ 2702784 h 6318178"/>
              <a:gd name="connsiteX20" fmla="*/ 11449051 w 11449051"/>
              <a:gd name="connsiteY20" fmla="*/ 3685603 h 6318178"/>
              <a:gd name="connsiteX21" fmla="*/ 11449051 w 11449051"/>
              <a:gd name="connsiteY21" fmla="*/ 3685603 h 6318178"/>
              <a:gd name="connsiteX22" fmla="*/ 11449051 w 11449051"/>
              <a:gd name="connsiteY22" fmla="*/ 4475376 h 6318178"/>
              <a:gd name="connsiteX23" fmla="*/ 11449051 w 11449051"/>
              <a:gd name="connsiteY23" fmla="*/ 5265148 h 6318178"/>
              <a:gd name="connsiteX24" fmla="*/ 11449051 w 11449051"/>
              <a:gd name="connsiteY24" fmla="*/ 5265127 h 6318178"/>
              <a:gd name="connsiteX25" fmla="*/ 10674247 w 11449051"/>
              <a:gd name="connsiteY25" fmla="*/ 6318178 h 6318178"/>
              <a:gd name="connsiteX26" fmla="*/ 9818195 w 11449051"/>
              <a:gd name="connsiteY26" fmla="*/ 6318178 h 6318178"/>
              <a:gd name="connsiteX27" fmla="*/ 9198294 w 11449051"/>
              <a:gd name="connsiteY27" fmla="*/ 6318178 h 6318178"/>
              <a:gd name="connsiteX28" fmla="*/ 8578394 w 11449051"/>
              <a:gd name="connsiteY28" fmla="*/ 6318178 h 6318178"/>
              <a:gd name="connsiteX29" fmla="*/ 7722343 w 11449051"/>
              <a:gd name="connsiteY29" fmla="*/ 6318178 h 6318178"/>
              <a:gd name="connsiteX30" fmla="*/ 7043404 w 11449051"/>
              <a:gd name="connsiteY30" fmla="*/ 6318178 h 6318178"/>
              <a:gd name="connsiteX31" fmla="*/ 6187351 w 11449051"/>
              <a:gd name="connsiteY31" fmla="*/ 6318178 h 6318178"/>
              <a:gd name="connsiteX32" fmla="*/ 5508414 w 11449051"/>
              <a:gd name="connsiteY32" fmla="*/ 6318178 h 6318178"/>
              <a:gd name="connsiteX33" fmla="*/ 4770437 w 11449051"/>
              <a:gd name="connsiteY33" fmla="*/ 6318178 h 6318178"/>
              <a:gd name="connsiteX34" fmla="*/ 4042710 w 11449051"/>
              <a:gd name="connsiteY34" fmla="*/ 6338270 h 6318178"/>
              <a:gd name="connsiteX35" fmla="*/ 3293151 w 11449051"/>
              <a:gd name="connsiteY35" fmla="*/ 6358964 h 6318178"/>
              <a:gd name="connsiteX36" fmla="*/ 2587256 w 11449051"/>
              <a:gd name="connsiteY36" fmla="*/ 6378453 h 6318178"/>
              <a:gd name="connsiteX37" fmla="*/ 1908175 w 11449051"/>
              <a:gd name="connsiteY37" fmla="*/ 6318178 h 6318178"/>
              <a:gd name="connsiteX38" fmla="*/ 1318821 w 11449051"/>
              <a:gd name="connsiteY38" fmla="*/ 6318178 h 6318178"/>
              <a:gd name="connsiteX39" fmla="*/ 774803 w 11449051"/>
              <a:gd name="connsiteY39" fmla="*/ 6318178 h 6318178"/>
              <a:gd name="connsiteX40" fmla="*/ 0 w 11449051"/>
              <a:gd name="connsiteY40" fmla="*/ 5265127 h 6318178"/>
              <a:gd name="connsiteX41" fmla="*/ 0 w 11449051"/>
              <a:gd name="connsiteY41" fmla="*/ 5265148 h 6318178"/>
              <a:gd name="connsiteX42" fmla="*/ 0 w 11449051"/>
              <a:gd name="connsiteY42" fmla="*/ 4522762 h 6318178"/>
              <a:gd name="connsiteX43" fmla="*/ 0 w 11449051"/>
              <a:gd name="connsiteY43" fmla="*/ 3685603 h 6318178"/>
              <a:gd name="connsiteX44" fmla="*/ 0 w 11449051"/>
              <a:gd name="connsiteY44" fmla="*/ 3685603 h 6318178"/>
              <a:gd name="connsiteX45" fmla="*/ 0 w 11449051"/>
              <a:gd name="connsiteY45" fmla="*/ 2781760 h 6318178"/>
              <a:gd name="connsiteX46" fmla="*/ 0 w 11449051"/>
              <a:gd name="connsiteY46" fmla="*/ 1983218 h 6318178"/>
              <a:gd name="connsiteX47" fmla="*/ 0 w 11449051"/>
              <a:gd name="connsiteY47" fmla="*/ 1053050 h 6318178"/>
              <a:gd name="connsiteX0" fmla="*/ 0 w 11449051"/>
              <a:gd name="connsiteY0" fmla="*/ 1053050 h 6318178"/>
              <a:gd name="connsiteX1" fmla="*/ 774803 w 11449051"/>
              <a:gd name="connsiteY1" fmla="*/ 0 h 6318178"/>
              <a:gd name="connsiteX2" fmla="*/ 1341490 w 11449051"/>
              <a:gd name="connsiteY2" fmla="*/ 0 h 6318178"/>
              <a:gd name="connsiteX3" fmla="*/ 1908175 w 11449051"/>
              <a:gd name="connsiteY3" fmla="*/ 0 h 6318178"/>
              <a:gd name="connsiteX4" fmla="*/ 1908175 w 11449051"/>
              <a:gd name="connsiteY4" fmla="*/ 0 h 6318178"/>
              <a:gd name="connsiteX5" fmla="*/ 2566496 w 11449051"/>
              <a:gd name="connsiteY5" fmla="*/ 0 h 6318178"/>
              <a:gd name="connsiteX6" fmla="*/ 3224815 w 11449051"/>
              <a:gd name="connsiteY6" fmla="*/ 0 h 6318178"/>
              <a:gd name="connsiteX7" fmla="*/ 3969004 w 11449051"/>
              <a:gd name="connsiteY7" fmla="*/ 0 h 6318178"/>
              <a:gd name="connsiteX8" fmla="*/ 4770437 w 11449051"/>
              <a:gd name="connsiteY8" fmla="*/ 0 h 6318178"/>
              <a:gd name="connsiteX9" fmla="*/ 5390337 w 11449051"/>
              <a:gd name="connsiteY9" fmla="*/ 0 h 6318178"/>
              <a:gd name="connsiteX10" fmla="*/ 6128314 w 11449051"/>
              <a:gd name="connsiteY10" fmla="*/ 0 h 6318178"/>
              <a:gd name="connsiteX11" fmla="*/ 6689175 w 11449051"/>
              <a:gd name="connsiteY11" fmla="*/ 0 h 6318178"/>
              <a:gd name="connsiteX12" fmla="*/ 7486189 w 11449051"/>
              <a:gd name="connsiteY12" fmla="*/ 0 h 6318178"/>
              <a:gd name="connsiteX13" fmla="*/ 8106089 w 11449051"/>
              <a:gd name="connsiteY13" fmla="*/ 0 h 6318178"/>
              <a:gd name="connsiteX14" fmla="*/ 8903105 w 11449051"/>
              <a:gd name="connsiteY14" fmla="*/ 0 h 6318178"/>
              <a:gd name="connsiteX15" fmla="*/ 9759157 w 11449051"/>
              <a:gd name="connsiteY15" fmla="*/ 0 h 6318178"/>
              <a:gd name="connsiteX16" fmla="*/ 10674247 w 11449051"/>
              <a:gd name="connsiteY16" fmla="*/ 0 h 6318178"/>
              <a:gd name="connsiteX17" fmla="*/ 11449051 w 11449051"/>
              <a:gd name="connsiteY17" fmla="*/ 1053050 h 6318178"/>
              <a:gd name="connsiteX18" fmla="*/ 11449051 w 11449051"/>
              <a:gd name="connsiteY18" fmla="*/ 1851591 h 6318178"/>
              <a:gd name="connsiteX19" fmla="*/ 11449051 w 11449051"/>
              <a:gd name="connsiteY19" fmla="*/ 2650132 h 6318178"/>
              <a:gd name="connsiteX20" fmla="*/ 11449051 w 11449051"/>
              <a:gd name="connsiteY20" fmla="*/ 3685603 h 6318178"/>
              <a:gd name="connsiteX21" fmla="*/ 11449051 w 11449051"/>
              <a:gd name="connsiteY21" fmla="*/ 3685603 h 6318178"/>
              <a:gd name="connsiteX22" fmla="*/ 11449051 w 11449051"/>
              <a:gd name="connsiteY22" fmla="*/ 4427989 h 6318178"/>
              <a:gd name="connsiteX23" fmla="*/ 11449051 w 11449051"/>
              <a:gd name="connsiteY23" fmla="*/ 5265148 h 6318178"/>
              <a:gd name="connsiteX24" fmla="*/ 11449051 w 11449051"/>
              <a:gd name="connsiteY24" fmla="*/ 5265127 h 6318178"/>
              <a:gd name="connsiteX25" fmla="*/ 10674247 w 11449051"/>
              <a:gd name="connsiteY25" fmla="*/ 6318178 h 6318178"/>
              <a:gd name="connsiteX26" fmla="*/ 9877234 w 11449051"/>
              <a:gd name="connsiteY26" fmla="*/ 6318178 h 6318178"/>
              <a:gd name="connsiteX27" fmla="*/ 9021181 w 11449051"/>
              <a:gd name="connsiteY27" fmla="*/ 6318178 h 6318178"/>
              <a:gd name="connsiteX28" fmla="*/ 8460318 w 11449051"/>
              <a:gd name="connsiteY28" fmla="*/ 6318178 h 6318178"/>
              <a:gd name="connsiteX29" fmla="*/ 7722343 w 11449051"/>
              <a:gd name="connsiteY29" fmla="*/ 6318178 h 6318178"/>
              <a:gd name="connsiteX30" fmla="*/ 7043404 w 11449051"/>
              <a:gd name="connsiteY30" fmla="*/ 6318178 h 6318178"/>
              <a:gd name="connsiteX31" fmla="*/ 6482542 w 11449051"/>
              <a:gd name="connsiteY31" fmla="*/ 6318178 h 6318178"/>
              <a:gd name="connsiteX32" fmla="*/ 5862642 w 11449051"/>
              <a:gd name="connsiteY32" fmla="*/ 6318178 h 6318178"/>
              <a:gd name="connsiteX33" fmla="*/ 4770437 w 11449051"/>
              <a:gd name="connsiteY33" fmla="*/ 6318178 h 6318178"/>
              <a:gd name="connsiteX34" fmla="*/ 4020878 w 11449051"/>
              <a:gd name="connsiteY34" fmla="*/ 6338872 h 6318178"/>
              <a:gd name="connsiteX35" fmla="*/ 3314984 w 11449051"/>
              <a:gd name="connsiteY35" fmla="*/ 6358360 h 6318178"/>
              <a:gd name="connsiteX36" fmla="*/ 2972952 w 11449051"/>
              <a:gd name="connsiteY36" fmla="*/ 6367804 h 6318178"/>
              <a:gd name="connsiteX37" fmla="*/ 2587256 w 11449051"/>
              <a:gd name="connsiteY37" fmla="*/ 6378453 h 6318178"/>
              <a:gd name="connsiteX38" fmla="*/ 1908175 w 11449051"/>
              <a:gd name="connsiteY38" fmla="*/ 6318178 h 6318178"/>
              <a:gd name="connsiteX39" fmla="*/ 1375491 w 11449051"/>
              <a:gd name="connsiteY39" fmla="*/ 6318178 h 6318178"/>
              <a:gd name="connsiteX40" fmla="*/ 774803 w 11449051"/>
              <a:gd name="connsiteY40" fmla="*/ 6318178 h 6318178"/>
              <a:gd name="connsiteX41" fmla="*/ 0 w 11449051"/>
              <a:gd name="connsiteY41" fmla="*/ 5265127 h 6318178"/>
              <a:gd name="connsiteX42" fmla="*/ 0 w 11449051"/>
              <a:gd name="connsiteY42" fmla="*/ 5265148 h 6318178"/>
              <a:gd name="connsiteX43" fmla="*/ 0 w 11449051"/>
              <a:gd name="connsiteY43" fmla="*/ 4506967 h 6318178"/>
              <a:gd name="connsiteX44" fmla="*/ 0 w 11449051"/>
              <a:gd name="connsiteY44" fmla="*/ 3685603 h 6318178"/>
              <a:gd name="connsiteX45" fmla="*/ 0 w 11449051"/>
              <a:gd name="connsiteY45" fmla="*/ 3685603 h 6318178"/>
              <a:gd name="connsiteX46" fmla="*/ 0 w 11449051"/>
              <a:gd name="connsiteY46" fmla="*/ 2781760 h 6318178"/>
              <a:gd name="connsiteX47" fmla="*/ 0 w 11449051"/>
              <a:gd name="connsiteY47" fmla="*/ 1904242 h 6318178"/>
              <a:gd name="connsiteX48" fmla="*/ 0 w 11449051"/>
              <a:gd name="connsiteY48" fmla="*/ 1053050 h 631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49051" h="6318178" fill="none" extrusionOk="0">
                <a:moveTo>
                  <a:pt x="0" y="1053050"/>
                </a:moveTo>
                <a:cubicBezTo>
                  <a:pt x="-30945" y="412994"/>
                  <a:pt x="395497" y="166387"/>
                  <a:pt x="774803" y="0"/>
                </a:cubicBezTo>
                <a:cubicBezTo>
                  <a:pt x="889782" y="-120327"/>
                  <a:pt x="1103414" y="95559"/>
                  <a:pt x="1330155" y="0"/>
                </a:cubicBezTo>
                <a:cubicBezTo>
                  <a:pt x="1568137" y="-57394"/>
                  <a:pt x="1697487" y="5164"/>
                  <a:pt x="1908175" y="0"/>
                </a:cubicBezTo>
                <a:lnTo>
                  <a:pt x="1908175" y="0"/>
                </a:lnTo>
                <a:cubicBezTo>
                  <a:pt x="2174186" y="-37344"/>
                  <a:pt x="2271272" y="108174"/>
                  <a:pt x="2623741" y="0"/>
                </a:cubicBezTo>
                <a:cubicBezTo>
                  <a:pt x="3026552" y="-94957"/>
                  <a:pt x="3070714" y="82717"/>
                  <a:pt x="3282060" y="0"/>
                </a:cubicBezTo>
                <a:cubicBezTo>
                  <a:pt x="3463219" y="-102847"/>
                  <a:pt x="3768415" y="94977"/>
                  <a:pt x="3911759" y="0"/>
                </a:cubicBezTo>
                <a:cubicBezTo>
                  <a:pt x="4002312" y="-88726"/>
                  <a:pt x="4524110" y="132786"/>
                  <a:pt x="4770437" y="0"/>
                </a:cubicBezTo>
                <a:cubicBezTo>
                  <a:pt x="5082966" y="-113203"/>
                  <a:pt x="5433003" y="46832"/>
                  <a:pt x="5626490" y="0"/>
                </a:cubicBezTo>
                <a:cubicBezTo>
                  <a:pt x="5862420" y="-136262"/>
                  <a:pt x="6232124" y="11449"/>
                  <a:pt x="6423504" y="0"/>
                </a:cubicBezTo>
                <a:cubicBezTo>
                  <a:pt x="6688902" y="-26890"/>
                  <a:pt x="6940800" y="139404"/>
                  <a:pt x="7279556" y="0"/>
                </a:cubicBezTo>
                <a:cubicBezTo>
                  <a:pt x="7680640" y="-81054"/>
                  <a:pt x="7722964" y="36657"/>
                  <a:pt x="7958495" y="0"/>
                </a:cubicBezTo>
                <a:cubicBezTo>
                  <a:pt x="8141267" y="-10324"/>
                  <a:pt x="8303848" y="59904"/>
                  <a:pt x="8519357" y="0"/>
                </a:cubicBezTo>
                <a:cubicBezTo>
                  <a:pt x="8765095" y="-113875"/>
                  <a:pt x="8886387" y="44592"/>
                  <a:pt x="9139257" y="0"/>
                </a:cubicBezTo>
                <a:cubicBezTo>
                  <a:pt x="9359084" y="-4415"/>
                  <a:pt x="9848824" y="79609"/>
                  <a:pt x="9995310" y="0"/>
                </a:cubicBezTo>
                <a:cubicBezTo>
                  <a:pt x="10166935" y="-50162"/>
                  <a:pt x="10490865" y="75500"/>
                  <a:pt x="10674247" y="0"/>
                </a:cubicBezTo>
                <a:cubicBezTo>
                  <a:pt x="11145338" y="-16724"/>
                  <a:pt x="11476366" y="393226"/>
                  <a:pt x="11449051" y="1053050"/>
                </a:cubicBezTo>
                <a:cubicBezTo>
                  <a:pt x="11485953" y="1443058"/>
                  <a:pt x="11386787" y="1673535"/>
                  <a:pt x="11449051" y="1904242"/>
                </a:cubicBezTo>
                <a:cubicBezTo>
                  <a:pt x="11454809" y="2143536"/>
                  <a:pt x="11414462" y="2404580"/>
                  <a:pt x="11449051" y="2702784"/>
                </a:cubicBezTo>
                <a:cubicBezTo>
                  <a:pt x="11502922" y="2914486"/>
                  <a:pt x="11396393" y="3391026"/>
                  <a:pt x="11449051" y="3685603"/>
                </a:cubicBezTo>
                <a:lnTo>
                  <a:pt x="11449051" y="3685603"/>
                </a:lnTo>
                <a:cubicBezTo>
                  <a:pt x="11493041" y="3978121"/>
                  <a:pt x="11401030" y="4271678"/>
                  <a:pt x="11449051" y="4475376"/>
                </a:cubicBezTo>
                <a:cubicBezTo>
                  <a:pt x="11432799" y="4668862"/>
                  <a:pt x="11457292" y="5011602"/>
                  <a:pt x="11449051" y="5265148"/>
                </a:cubicBezTo>
                <a:cubicBezTo>
                  <a:pt x="11449050" y="5265138"/>
                  <a:pt x="11449052" y="5265137"/>
                  <a:pt x="11449051" y="5265127"/>
                </a:cubicBezTo>
                <a:cubicBezTo>
                  <a:pt x="11465918" y="5850306"/>
                  <a:pt x="11078372" y="6235681"/>
                  <a:pt x="10674247" y="6318178"/>
                </a:cubicBezTo>
                <a:cubicBezTo>
                  <a:pt x="10329963" y="6423539"/>
                  <a:pt x="10128699" y="6297883"/>
                  <a:pt x="9818195" y="6318178"/>
                </a:cubicBezTo>
                <a:cubicBezTo>
                  <a:pt x="9498603" y="6383057"/>
                  <a:pt x="9352360" y="6310604"/>
                  <a:pt x="9198294" y="6318178"/>
                </a:cubicBezTo>
                <a:cubicBezTo>
                  <a:pt x="9014058" y="6353347"/>
                  <a:pt x="8884641" y="6226624"/>
                  <a:pt x="8578394" y="6318178"/>
                </a:cubicBezTo>
                <a:cubicBezTo>
                  <a:pt x="8257029" y="6344206"/>
                  <a:pt x="8055252" y="6273000"/>
                  <a:pt x="7722343" y="6318178"/>
                </a:cubicBezTo>
                <a:cubicBezTo>
                  <a:pt x="7472272" y="6334966"/>
                  <a:pt x="7280492" y="6247432"/>
                  <a:pt x="7043404" y="6318178"/>
                </a:cubicBezTo>
                <a:cubicBezTo>
                  <a:pt x="6797838" y="6361189"/>
                  <a:pt x="6536275" y="6241812"/>
                  <a:pt x="6187351" y="6318178"/>
                </a:cubicBezTo>
                <a:cubicBezTo>
                  <a:pt x="5818133" y="6325106"/>
                  <a:pt x="5653590" y="6273526"/>
                  <a:pt x="5508414" y="6318178"/>
                </a:cubicBezTo>
                <a:cubicBezTo>
                  <a:pt x="5388932" y="6328737"/>
                  <a:pt x="5114566" y="6301554"/>
                  <a:pt x="4770437" y="6318178"/>
                </a:cubicBezTo>
                <a:cubicBezTo>
                  <a:pt x="4434548" y="6301428"/>
                  <a:pt x="4222508" y="6327353"/>
                  <a:pt x="4042710" y="6338270"/>
                </a:cubicBezTo>
                <a:cubicBezTo>
                  <a:pt x="3878342" y="6373029"/>
                  <a:pt x="3532001" y="6304593"/>
                  <a:pt x="3293151" y="6358964"/>
                </a:cubicBezTo>
                <a:cubicBezTo>
                  <a:pt x="3056562" y="6362828"/>
                  <a:pt x="2812491" y="6318853"/>
                  <a:pt x="2587256" y="6378453"/>
                </a:cubicBezTo>
                <a:cubicBezTo>
                  <a:pt x="2347084" y="6474471"/>
                  <a:pt x="2216939" y="6313698"/>
                  <a:pt x="1908175" y="6318178"/>
                </a:cubicBezTo>
                <a:cubicBezTo>
                  <a:pt x="1670185" y="6361545"/>
                  <a:pt x="1584751" y="6321662"/>
                  <a:pt x="1318821" y="6318178"/>
                </a:cubicBezTo>
                <a:cubicBezTo>
                  <a:pt x="1099692" y="6313140"/>
                  <a:pt x="1030771" y="6235337"/>
                  <a:pt x="774803" y="6318178"/>
                </a:cubicBezTo>
                <a:cubicBezTo>
                  <a:pt x="380531" y="6410566"/>
                  <a:pt x="74724" y="5744228"/>
                  <a:pt x="0" y="5265127"/>
                </a:cubicBezTo>
                <a:cubicBezTo>
                  <a:pt x="1" y="5265137"/>
                  <a:pt x="-1" y="5265137"/>
                  <a:pt x="0" y="5265148"/>
                </a:cubicBezTo>
                <a:cubicBezTo>
                  <a:pt x="-12636" y="5094623"/>
                  <a:pt x="71736" y="4704934"/>
                  <a:pt x="0" y="4522762"/>
                </a:cubicBezTo>
                <a:cubicBezTo>
                  <a:pt x="-16233" y="4331633"/>
                  <a:pt x="49901" y="4092142"/>
                  <a:pt x="0" y="3685603"/>
                </a:cubicBezTo>
                <a:lnTo>
                  <a:pt x="0" y="3685603"/>
                </a:lnTo>
                <a:cubicBezTo>
                  <a:pt x="-39242" y="3300395"/>
                  <a:pt x="72115" y="3202837"/>
                  <a:pt x="0" y="2781760"/>
                </a:cubicBezTo>
                <a:cubicBezTo>
                  <a:pt x="-41487" y="2365098"/>
                  <a:pt x="-29222" y="2226150"/>
                  <a:pt x="0" y="1983218"/>
                </a:cubicBezTo>
                <a:cubicBezTo>
                  <a:pt x="-3120" y="1678632"/>
                  <a:pt x="-3089" y="1247601"/>
                  <a:pt x="0" y="1053050"/>
                </a:cubicBezTo>
                <a:close/>
              </a:path>
              <a:path w="11449051" h="6318178" stroke="0" extrusionOk="0">
                <a:moveTo>
                  <a:pt x="0" y="1053050"/>
                </a:moveTo>
                <a:cubicBezTo>
                  <a:pt x="83804" y="435959"/>
                  <a:pt x="377338" y="219291"/>
                  <a:pt x="774803" y="0"/>
                </a:cubicBezTo>
                <a:cubicBezTo>
                  <a:pt x="960485" y="13312"/>
                  <a:pt x="1118907" y="26138"/>
                  <a:pt x="1341490" y="0"/>
                </a:cubicBezTo>
                <a:cubicBezTo>
                  <a:pt x="1556044" y="-53809"/>
                  <a:pt x="1755771" y="93370"/>
                  <a:pt x="1908175" y="0"/>
                </a:cubicBezTo>
                <a:lnTo>
                  <a:pt x="1908175" y="0"/>
                </a:lnTo>
                <a:cubicBezTo>
                  <a:pt x="2070053" y="-8074"/>
                  <a:pt x="2305029" y="17996"/>
                  <a:pt x="2566496" y="0"/>
                </a:cubicBezTo>
                <a:cubicBezTo>
                  <a:pt x="2864075" y="-52628"/>
                  <a:pt x="3112040" y="100384"/>
                  <a:pt x="3224815" y="0"/>
                </a:cubicBezTo>
                <a:cubicBezTo>
                  <a:pt x="3350363" y="-81883"/>
                  <a:pt x="3792629" y="36015"/>
                  <a:pt x="3969004" y="0"/>
                </a:cubicBezTo>
                <a:cubicBezTo>
                  <a:pt x="4110938" y="-92404"/>
                  <a:pt x="4588859" y="62896"/>
                  <a:pt x="4770437" y="0"/>
                </a:cubicBezTo>
                <a:cubicBezTo>
                  <a:pt x="5064332" y="-16750"/>
                  <a:pt x="5201830" y="50776"/>
                  <a:pt x="5390337" y="0"/>
                </a:cubicBezTo>
                <a:cubicBezTo>
                  <a:pt x="5606344" y="-40647"/>
                  <a:pt x="5835249" y="36976"/>
                  <a:pt x="6128314" y="0"/>
                </a:cubicBezTo>
                <a:cubicBezTo>
                  <a:pt x="6446598" y="-97764"/>
                  <a:pt x="6448676" y="44243"/>
                  <a:pt x="6689175" y="0"/>
                </a:cubicBezTo>
                <a:cubicBezTo>
                  <a:pt x="6893524" y="-26559"/>
                  <a:pt x="7273621" y="21878"/>
                  <a:pt x="7486189" y="0"/>
                </a:cubicBezTo>
                <a:cubicBezTo>
                  <a:pt x="7746594" y="-28735"/>
                  <a:pt x="7903174" y="101564"/>
                  <a:pt x="8106089" y="0"/>
                </a:cubicBezTo>
                <a:cubicBezTo>
                  <a:pt x="8239882" y="-97827"/>
                  <a:pt x="8620202" y="133885"/>
                  <a:pt x="8903105" y="0"/>
                </a:cubicBezTo>
                <a:cubicBezTo>
                  <a:pt x="9247551" y="-127484"/>
                  <a:pt x="9360647" y="47849"/>
                  <a:pt x="9759157" y="0"/>
                </a:cubicBezTo>
                <a:cubicBezTo>
                  <a:pt x="10086578" y="-60803"/>
                  <a:pt x="10239333" y="195918"/>
                  <a:pt x="10674247" y="0"/>
                </a:cubicBezTo>
                <a:cubicBezTo>
                  <a:pt x="11099182" y="-85751"/>
                  <a:pt x="11476210" y="513571"/>
                  <a:pt x="11449051" y="1053050"/>
                </a:cubicBezTo>
                <a:cubicBezTo>
                  <a:pt x="11444795" y="1351946"/>
                  <a:pt x="11457004" y="1585681"/>
                  <a:pt x="11449051" y="1851591"/>
                </a:cubicBezTo>
                <a:cubicBezTo>
                  <a:pt x="11486639" y="2160168"/>
                  <a:pt x="11443084" y="2289165"/>
                  <a:pt x="11449051" y="2650132"/>
                </a:cubicBezTo>
                <a:cubicBezTo>
                  <a:pt x="11492006" y="3017447"/>
                  <a:pt x="11385672" y="3427031"/>
                  <a:pt x="11449051" y="3685603"/>
                </a:cubicBezTo>
                <a:lnTo>
                  <a:pt x="11449051" y="3685603"/>
                </a:lnTo>
                <a:cubicBezTo>
                  <a:pt x="11447807" y="3892675"/>
                  <a:pt x="11391510" y="4135460"/>
                  <a:pt x="11449051" y="4427989"/>
                </a:cubicBezTo>
                <a:cubicBezTo>
                  <a:pt x="11487939" y="4753897"/>
                  <a:pt x="11340676" y="5079148"/>
                  <a:pt x="11449051" y="5265148"/>
                </a:cubicBezTo>
                <a:cubicBezTo>
                  <a:pt x="11449049" y="5265138"/>
                  <a:pt x="11449052" y="5265131"/>
                  <a:pt x="11449051" y="5265127"/>
                </a:cubicBezTo>
                <a:cubicBezTo>
                  <a:pt x="11428235" y="5835552"/>
                  <a:pt x="11152236" y="6173018"/>
                  <a:pt x="10674247" y="6318178"/>
                </a:cubicBezTo>
                <a:cubicBezTo>
                  <a:pt x="10294455" y="6379152"/>
                  <a:pt x="10163170" y="6265867"/>
                  <a:pt x="9877234" y="6318178"/>
                </a:cubicBezTo>
                <a:cubicBezTo>
                  <a:pt x="9558723" y="6379331"/>
                  <a:pt x="9409856" y="6207124"/>
                  <a:pt x="9021181" y="6318178"/>
                </a:cubicBezTo>
                <a:cubicBezTo>
                  <a:pt x="8649298" y="6371843"/>
                  <a:pt x="8646861" y="6251700"/>
                  <a:pt x="8460318" y="6318178"/>
                </a:cubicBezTo>
                <a:cubicBezTo>
                  <a:pt x="8271740" y="6393273"/>
                  <a:pt x="8019284" y="6208937"/>
                  <a:pt x="7722343" y="6318178"/>
                </a:cubicBezTo>
                <a:cubicBezTo>
                  <a:pt x="7405290" y="6421186"/>
                  <a:pt x="7211312" y="6212448"/>
                  <a:pt x="7043404" y="6318178"/>
                </a:cubicBezTo>
                <a:cubicBezTo>
                  <a:pt x="6892214" y="6473966"/>
                  <a:pt x="6764407" y="6315760"/>
                  <a:pt x="6482542" y="6318178"/>
                </a:cubicBezTo>
                <a:cubicBezTo>
                  <a:pt x="6216092" y="6381364"/>
                  <a:pt x="6111096" y="6277654"/>
                  <a:pt x="5862642" y="6318178"/>
                </a:cubicBezTo>
                <a:cubicBezTo>
                  <a:pt x="5597152" y="6318134"/>
                  <a:pt x="5076500" y="6064840"/>
                  <a:pt x="4770437" y="6318178"/>
                </a:cubicBezTo>
                <a:cubicBezTo>
                  <a:pt x="4437160" y="6328680"/>
                  <a:pt x="4319834" y="6240715"/>
                  <a:pt x="4020878" y="6338872"/>
                </a:cubicBezTo>
                <a:cubicBezTo>
                  <a:pt x="3764389" y="6467535"/>
                  <a:pt x="3595645" y="6354364"/>
                  <a:pt x="3314984" y="6358360"/>
                </a:cubicBezTo>
                <a:cubicBezTo>
                  <a:pt x="3212470" y="6382662"/>
                  <a:pt x="3102126" y="6353452"/>
                  <a:pt x="2972952" y="6367804"/>
                </a:cubicBezTo>
                <a:cubicBezTo>
                  <a:pt x="2843778" y="6382155"/>
                  <a:pt x="2671431" y="6361774"/>
                  <a:pt x="2587256" y="6378453"/>
                </a:cubicBezTo>
                <a:cubicBezTo>
                  <a:pt x="2222699" y="6467337"/>
                  <a:pt x="2038646" y="6315506"/>
                  <a:pt x="1908175" y="6318178"/>
                </a:cubicBezTo>
                <a:cubicBezTo>
                  <a:pt x="1665551" y="6346422"/>
                  <a:pt x="1575304" y="6253880"/>
                  <a:pt x="1375491" y="6318178"/>
                </a:cubicBezTo>
                <a:cubicBezTo>
                  <a:pt x="1181207" y="6425445"/>
                  <a:pt x="1039598" y="6278232"/>
                  <a:pt x="774803" y="6318178"/>
                </a:cubicBezTo>
                <a:cubicBezTo>
                  <a:pt x="286827" y="6231142"/>
                  <a:pt x="-176694" y="5890908"/>
                  <a:pt x="0" y="5265127"/>
                </a:cubicBezTo>
                <a:cubicBezTo>
                  <a:pt x="0" y="5265133"/>
                  <a:pt x="-2" y="5265143"/>
                  <a:pt x="0" y="5265148"/>
                </a:cubicBezTo>
                <a:cubicBezTo>
                  <a:pt x="-56096" y="5050693"/>
                  <a:pt x="41676" y="4838882"/>
                  <a:pt x="0" y="4506967"/>
                </a:cubicBezTo>
                <a:cubicBezTo>
                  <a:pt x="-57120" y="4201358"/>
                  <a:pt x="62960" y="3935684"/>
                  <a:pt x="0" y="3685603"/>
                </a:cubicBezTo>
                <a:lnTo>
                  <a:pt x="0" y="3685603"/>
                </a:lnTo>
                <a:cubicBezTo>
                  <a:pt x="-68699" y="3279255"/>
                  <a:pt x="-424" y="3178324"/>
                  <a:pt x="0" y="2781760"/>
                </a:cubicBezTo>
                <a:cubicBezTo>
                  <a:pt x="-35713" y="2389070"/>
                  <a:pt x="30382" y="2297923"/>
                  <a:pt x="0" y="1904242"/>
                </a:cubicBezTo>
                <a:cubicBezTo>
                  <a:pt x="-24884" y="1517534"/>
                  <a:pt x="-10979" y="1361214"/>
                  <a:pt x="0" y="1053050"/>
                </a:cubicBezTo>
                <a:close/>
              </a:path>
              <a:path w="11449051" h="6318178" fill="none" stroke="0" extrusionOk="0">
                <a:moveTo>
                  <a:pt x="0" y="1053050"/>
                </a:moveTo>
                <a:cubicBezTo>
                  <a:pt x="25124" y="498632"/>
                  <a:pt x="437457" y="224217"/>
                  <a:pt x="774803" y="0"/>
                </a:cubicBezTo>
                <a:cubicBezTo>
                  <a:pt x="905234" y="-79766"/>
                  <a:pt x="1063559" y="64447"/>
                  <a:pt x="1330155" y="0"/>
                </a:cubicBezTo>
                <a:cubicBezTo>
                  <a:pt x="1547174" y="-69762"/>
                  <a:pt x="1705841" y="27900"/>
                  <a:pt x="1908175" y="0"/>
                </a:cubicBezTo>
                <a:lnTo>
                  <a:pt x="1908175" y="0"/>
                </a:lnTo>
                <a:cubicBezTo>
                  <a:pt x="2156732" y="-75116"/>
                  <a:pt x="2314215" y="70692"/>
                  <a:pt x="2623741" y="0"/>
                </a:cubicBezTo>
                <a:cubicBezTo>
                  <a:pt x="3005858" y="-112705"/>
                  <a:pt x="3074387" y="95006"/>
                  <a:pt x="3282060" y="0"/>
                </a:cubicBezTo>
                <a:cubicBezTo>
                  <a:pt x="3494723" y="-62196"/>
                  <a:pt x="3798036" y="45384"/>
                  <a:pt x="3911759" y="0"/>
                </a:cubicBezTo>
                <a:cubicBezTo>
                  <a:pt x="4094784" y="-90837"/>
                  <a:pt x="4496260" y="101744"/>
                  <a:pt x="4770437" y="0"/>
                </a:cubicBezTo>
                <a:cubicBezTo>
                  <a:pt x="5082810" y="-114742"/>
                  <a:pt x="5387346" y="97321"/>
                  <a:pt x="5626490" y="0"/>
                </a:cubicBezTo>
                <a:cubicBezTo>
                  <a:pt x="5832376" y="-55669"/>
                  <a:pt x="6226218" y="-2813"/>
                  <a:pt x="6423504" y="0"/>
                </a:cubicBezTo>
                <a:cubicBezTo>
                  <a:pt x="6672306" y="-28386"/>
                  <a:pt x="6884185" y="110287"/>
                  <a:pt x="7279556" y="0"/>
                </a:cubicBezTo>
                <a:cubicBezTo>
                  <a:pt x="7661110" y="-75291"/>
                  <a:pt x="7763326" y="31224"/>
                  <a:pt x="7958495" y="0"/>
                </a:cubicBezTo>
                <a:cubicBezTo>
                  <a:pt x="8193274" y="3335"/>
                  <a:pt x="8294478" y="91920"/>
                  <a:pt x="8519357" y="0"/>
                </a:cubicBezTo>
                <a:cubicBezTo>
                  <a:pt x="8730465" y="-49786"/>
                  <a:pt x="8927749" y="26603"/>
                  <a:pt x="9139257" y="0"/>
                </a:cubicBezTo>
                <a:cubicBezTo>
                  <a:pt x="9364721" y="-59872"/>
                  <a:pt x="9844924" y="84347"/>
                  <a:pt x="9995310" y="0"/>
                </a:cubicBezTo>
                <a:cubicBezTo>
                  <a:pt x="10169615" y="-41802"/>
                  <a:pt x="10498011" y="45906"/>
                  <a:pt x="10674247" y="0"/>
                </a:cubicBezTo>
                <a:cubicBezTo>
                  <a:pt x="10884442" y="-113968"/>
                  <a:pt x="11419026" y="490795"/>
                  <a:pt x="11449051" y="1053050"/>
                </a:cubicBezTo>
                <a:cubicBezTo>
                  <a:pt x="11499075" y="1486141"/>
                  <a:pt x="11384349" y="1633088"/>
                  <a:pt x="11449051" y="1904242"/>
                </a:cubicBezTo>
                <a:cubicBezTo>
                  <a:pt x="11442808" y="2142191"/>
                  <a:pt x="11453769" y="2515559"/>
                  <a:pt x="11449051" y="2702784"/>
                </a:cubicBezTo>
                <a:cubicBezTo>
                  <a:pt x="11465834" y="2864728"/>
                  <a:pt x="11354699" y="3438794"/>
                  <a:pt x="11449051" y="3685603"/>
                </a:cubicBezTo>
                <a:lnTo>
                  <a:pt x="11449051" y="3685603"/>
                </a:lnTo>
                <a:cubicBezTo>
                  <a:pt x="11496180" y="3944483"/>
                  <a:pt x="11424958" y="4268940"/>
                  <a:pt x="11449051" y="4475376"/>
                </a:cubicBezTo>
                <a:cubicBezTo>
                  <a:pt x="11443417" y="4664877"/>
                  <a:pt x="11439702" y="5013472"/>
                  <a:pt x="11449051" y="5265148"/>
                </a:cubicBezTo>
                <a:cubicBezTo>
                  <a:pt x="11449049" y="5265139"/>
                  <a:pt x="11449053" y="5265136"/>
                  <a:pt x="11449051" y="5265127"/>
                </a:cubicBezTo>
                <a:cubicBezTo>
                  <a:pt x="11502864" y="5919863"/>
                  <a:pt x="11087462" y="6186271"/>
                  <a:pt x="10674247" y="6318178"/>
                </a:cubicBezTo>
                <a:cubicBezTo>
                  <a:pt x="10375770" y="6469903"/>
                  <a:pt x="10095701" y="6161750"/>
                  <a:pt x="9818195" y="6318178"/>
                </a:cubicBezTo>
                <a:cubicBezTo>
                  <a:pt x="9511107" y="6422568"/>
                  <a:pt x="9334335" y="6274563"/>
                  <a:pt x="9198294" y="6318178"/>
                </a:cubicBezTo>
                <a:cubicBezTo>
                  <a:pt x="9040657" y="6368332"/>
                  <a:pt x="8835631" y="6308918"/>
                  <a:pt x="8578394" y="6318178"/>
                </a:cubicBezTo>
                <a:cubicBezTo>
                  <a:pt x="8284756" y="6355213"/>
                  <a:pt x="7962151" y="6254355"/>
                  <a:pt x="7722343" y="6318178"/>
                </a:cubicBezTo>
                <a:cubicBezTo>
                  <a:pt x="7402445" y="6364746"/>
                  <a:pt x="7313215" y="6228133"/>
                  <a:pt x="7043404" y="6318178"/>
                </a:cubicBezTo>
                <a:cubicBezTo>
                  <a:pt x="6809359" y="6378950"/>
                  <a:pt x="6554523" y="6307303"/>
                  <a:pt x="6187351" y="6318178"/>
                </a:cubicBezTo>
                <a:cubicBezTo>
                  <a:pt x="5844735" y="6335991"/>
                  <a:pt x="5649474" y="6266474"/>
                  <a:pt x="5508414" y="6318178"/>
                </a:cubicBezTo>
                <a:cubicBezTo>
                  <a:pt x="5370194" y="6390033"/>
                  <a:pt x="5077076" y="6355851"/>
                  <a:pt x="4770437" y="6318178"/>
                </a:cubicBezTo>
                <a:cubicBezTo>
                  <a:pt x="4459907" y="6284850"/>
                  <a:pt x="4212381" y="6305570"/>
                  <a:pt x="4042710" y="6338270"/>
                </a:cubicBezTo>
                <a:cubicBezTo>
                  <a:pt x="3823024" y="6402276"/>
                  <a:pt x="3475729" y="6328438"/>
                  <a:pt x="3293151" y="6358964"/>
                </a:cubicBezTo>
                <a:cubicBezTo>
                  <a:pt x="3034615" y="6332723"/>
                  <a:pt x="2778194" y="6311730"/>
                  <a:pt x="2587256" y="6378453"/>
                </a:cubicBezTo>
                <a:cubicBezTo>
                  <a:pt x="2371222" y="6395153"/>
                  <a:pt x="2155208" y="6254308"/>
                  <a:pt x="1908175" y="6318178"/>
                </a:cubicBezTo>
                <a:cubicBezTo>
                  <a:pt x="1701365" y="6381529"/>
                  <a:pt x="1534303" y="6332053"/>
                  <a:pt x="1318821" y="6318178"/>
                </a:cubicBezTo>
                <a:cubicBezTo>
                  <a:pt x="1100359" y="6342964"/>
                  <a:pt x="1014938" y="6259703"/>
                  <a:pt x="774803" y="6318178"/>
                </a:cubicBezTo>
                <a:cubicBezTo>
                  <a:pt x="263343" y="6401885"/>
                  <a:pt x="-73456" y="5796459"/>
                  <a:pt x="0" y="5265127"/>
                </a:cubicBezTo>
                <a:cubicBezTo>
                  <a:pt x="0" y="5265136"/>
                  <a:pt x="-3" y="5265138"/>
                  <a:pt x="0" y="5265148"/>
                </a:cubicBezTo>
                <a:cubicBezTo>
                  <a:pt x="48894" y="5029810"/>
                  <a:pt x="51410" y="4697950"/>
                  <a:pt x="0" y="4522762"/>
                </a:cubicBezTo>
                <a:cubicBezTo>
                  <a:pt x="-106538" y="4307822"/>
                  <a:pt x="40635" y="4041368"/>
                  <a:pt x="0" y="3685603"/>
                </a:cubicBezTo>
                <a:lnTo>
                  <a:pt x="0" y="3685603"/>
                </a:lnTo>
                <a:cubicBezTo>
                  <a:pt x="-21333" y="3295583"/>
                  <a:pt x="22367" y="3183891"/>
                  <a:pt x="0" y="2781760"/>
                </a:cubicBezTo>
                <a:cubicBezTo>
                  <a:pt x="-52337" y="2379454"/>
                  <a:pt x="19088" y="2200482"/>
                  <a:pt x="0" y="1983218"/>
                </a:cubicBezTo>
                <a:cubicBezTo>
                  <a:pt x="60676" y="1762117"/>
                  <a:pt x="8824" y="1395270"/>
                  <a:pt x="0" y="1053050"/>
                </a:cubicBezTo>
                <a:close/>
              </a:path>
            </a:pathLst>
          </a:custGeom>
          <a:ln w="38100">
            <a:solidFill>
              <a:srgbClr val="FFCCFF"/>
            </a:solidFill>
            <a:extLst>
              <a:ext uri="{C807C97D-BFC1-408E-A445-0C87EB9F89A2}">
                <ask:lineSketchStyleProps xmlns:ask="http://schemas.microsoft.com/office/drawing/2018/sketchyshapes" sd="2121019744">
                  <a:custGeom>
                    <a:avLst/>
                    <a:gdLst>
                      <a:gd name="connsiteX0" fmla="*/ 0 w 8476431"/>
                      <a:gd name="connsiteY0" fmla="*/ 573634 h 3441737"/>
                      <a:gd name="connsiteX1" fmla="*/ 573634 w 8476431"/>
                      <a:gd name="connsiteY1" fmla="*/ 0 h 3441737"/>
                      <a:gd name="connsiteX2" fmla="*/ 984795 w 8476431"/>
                      <a:gd name="connsiteY2" fmla="*/ 0 h 3441737"/>
                      <a:gd name="connsiteX3" fmla="*/ 1412739 w 8476431"/>
                      <a:gd name="connsiteY3" fmla="*/ 0 h 3441737"/>
                      <a:gd name="connsiteX4" fmla="*/ 1412739 w 8476431"/>
                      <a:gd name="connsiteY4" fmla="*/ 0 h 3441737"/>
                      <a:gd name="connsiteX5" fmla="*/ 1942516 w 8476431"/>
                      <a:gd name="connsiteY5" fmla="*/ 0 h 3441737"/>
                      <a:gd name="connsiteX6" fmla="*/ 2429910 w 8476431"/>
                      <a:gd name="connsiteY6" fmla="*/ 0 h 3441737"/>
                      <a:gd name="connsiteX7" fmla="*/ 2896114 w 8476431"/>
                      <a:gd name="connsiteY7" fmla="*/ 0 h 3441737"/>
                      <a:gd name="connsiteX8" fmla="*/ 3531846 w 8476431"/>
                      <a:gd name="connsiteY8" fmla="*/ 0 h 3441737"/>
                      <a:gd name="connsiteX9" fmla="*/ 4165634 w 8476431"/>
                      <a:gd name="connsiteY9" fmla="*/ 0 h 3441737"/>
                      <a:gd name="connsiteX10" fmla="*/ 4755712 w 8476431"/>
                      <a:gd name="connsiteY10" fmla="*/ 0 h 3441737"/>
                      <a:gd name="connsiteX11" fmla="*/ 5389500 w 8476431"/>
                      <a:gd name="connsiteY11" fmla="*/ 0 h 3441737"/>
                      <a:gd name="connsiteX12" fmla="*/ 5892160 w 8476431"/>
                      <a:gd name="connsiteY12" fmla="*/ 0 h 3441737"/>
                      <a:gd name="connsiteX13" fmla="*/ 6307400 w 8476431"/>
                      <a:gd name="connsiteY13" fmla="*/ 0 h 3441737"/>
                      <a:gd name="connsiteX14" fmla="*/ 6766350 w 8476431"/>
                      <a:gd name="connsiteY14" fmla="*/ 0 h 3441737"/>
                      <a:gd name="connsiteX15" fmla="*/ 7400138 w 8476431"/>
                      <a:gd name="connsiteY15" fmla="*/ 0 h 3441737"/>
                      <a:gd name="connsiteX16" fmla="*/ 7902797 w 8476431"/>
                      <a:gd name="connsiteY16" fmla="*/ 0 h 3441737"/>
                      <a:gd name="connsiteX17" fmla="*/ 8476431 w 8476431"/>
                      <a:gd name="connsiteY17" fmla="*/ 573634 h 3441737"/>
                      <a:gd name="connsiteX18" fmla="*/ 8476431 w 8476431"/>
                      <a:gd name="connsiteY18" fmla="*/ 1037309 h 3441737"/>
                      <a:gd name="connsiteX19" fmla="*/ 8476431 w 8476431"/>
                      <a:gd name="connsiteY19" fmla="*/ 1472303 h 3441737"/>
                      <a:gd name="connsiteX20" fmla="*/ 8476431 w 8476431"/>
                      <a:gd name="connsiteY20" fmla="*/ 2007680 h 3441737"/>
                      <a:gd name="connsiteX21" fmla="*/ 8476431 w 8476431"/>
                      <a:gd name="connsiteY21" fmla="*/ 2007680 h 3441737"/>
                      <a:gd name="connsiteX22" fmla="*/ 8476431 w 8476431"/>
                      <a:gd name="connsiteY22" fmla="*/ 2437897 h 3441737"/>
                      <a:gd name="connsiteX23" fmla="*/ 8476431 w 8476431"/>
                      <a:gd name="connsiteY23" fmla="*/ 2868114 h 3441737"/>
                      <a:gd name="connsiteX24" fmla="*/ 8476431 w 8476431"/>
                      <a:gd name="connsiteY24" fmla="*/ 2868103 h 3441737"/>
                      <a:gd name="connsiteX25" fmla="*/ 7902797 w 8476431"/>
                      <a:gd name="connsiteY25" fmla="*/ 3441737 h 3441737"/>
                      <a:gd name="connsiteX26" fmla="*/ 7269009 w 8476431"/>
                      <a:gd name="connsiteY26" fmla="*/ 3441737 h 3441737"/>
                      <a:gd name="connsiteX27" fmla="*/ 6810059 w 8476431"/>
                      <a:gd name="connsiteY27" fmla="*/ 3441737 h 3441737"/>
                      <a:gd name="connsiteX28" fmla="*/ 6351109 w 8476431"/>
                      <a:gd name="connsiteY28" fmla="*/ 3441737 h 3441737"/>
                      <a:gd name="connsiteX29" fmla="*/ 5717322 w 8476431"/>
                      <a:gd name="connsiteY29" fmla="*/ 3441737 h 3441737"/>
                      <a:gd name="connsiteX30" fmla="*/ 5214662 w 8476431"/>
                      <a:gd name="connsiteY30" fmla="*/ 3441737 h 3441737"/>
                      <a:gd name="connsiteX31" fmla="*/ 4580874 w 8476431"/>
                      <a:gd name="connsiteY31" fmla="*/ 3441737 h 3441737"/>
                      <a:gd name="connsiteX32" fmla="*/ 4078215 w 8476431"/>
                      <a:gd name="connsiteY32" fmla="*/ 3441737 h 3441737"/>
                      <a:gd name="connsiteX33" fmla="*/ 3531846 w 8476431"/>
                      <a:gd name="connsiteY33" fmla="*/ 3441737 h 3441737"/>
                      <a:gd name="connsiteX34" fmla="*/ 2993065 w 8476431"/>
                      <a:gd name="connsiteY34" fmla="*/ 3452682 h 3441737"/>
                      <a:gd name="connsiteX35" fmla="*/ 2438121 w 8476431"/>
                      <a:gd name="connsiteY35" fmla="*/ 3463955 h 3441737"/>
                      <a:gd name="connsiteX36" fmla="*/ 1915504 w 8476431"/>
                      <a:gd name="connsiteY36" fmla="*/ 3474571 h 3441737"/>
                      <a:gd name="connsiteX37" fmla="*/ 1412739 w 8476431"/>
                      <a:gd name="connsiteY37" fmla="*/ 3441737 h 3441737"/>
                      <a:gd name="connsiteX38" fmla="*/ 976404 w 8476431"/>
                      <a:gd name="connsiteY38" fmla="*/ 3441737 h 3441737"/>
                      <a:gd name="connsiteX39" fmla="*/ 573634 w 8476431"/>
                      <a:gd name="connsiteY39" fmla="*/ 3441737 h 3441737"/>
                      <a:gd name="connsiteX40" fmla="*/ 0 w 8476431"/>
                      <a:gd name="connsiteY40" fmla="*/ 2868103 h 3441737"/>
                      <a:gd name="connsiteX41" fmla="*/ 0 w 8476431"/>
                      <a:gd name="connsiteY41" fmla="*/ 2868114 h 3441737"/>
                      <a:gd name="connsiteX42" fmla="*/ 0 w 8476431"/>
                      <a:gd name="connsiteY42" fmla="*/ 2463710 h 3441737"/>
                      <a:gd name="connsiteX43" fmla="*/ 0 w 8476431"/>
                      <a:gd name="connsiteY43" fmla="*/ 2007680 h 3441737"/>
                      <a:gd name="connsiteX44" fmla="*/ 0 w 8476431"/>
                      <a:gd name="connsiteY44" fmla="*/ 2007680 h 3441737"/>
                      <a:gd name="connsiteX45" fmla="*/ 0 w 8476431"/>
                      <a:gd name="connsiteY45" fmla="*/ 1515324 h 3441737"/>
                      <a:gd name="connsiteX46" fmla="*/ 0 w 8476431"/>
                      <a:gd name="connsiteY46" fmla="*/ 1080330 h 3441737"/>
                      <a:gd name="connsiteX47" fmla="*/ 0 w 8476431"/>
                      <a:gd name="connsiteY47" fmla="*/ 573634 h 34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6431" h="3441737" fill="none" extrusionOk="0">
                        <a:moveTo>
                          <a:pt x="0" y="573634"/>
                        </a:moveTo>
                        <a:cubicBezTo>
                          <a:pt x="-13423" y="280375"/>
                          <a:pt x="305036" y="76952"/>
                          <a:pt x="573634" y="0"/>
                        </a:cubicBezTo>
                        <a:cubicBezTo>
                          <a:pt x="663288" y="-36244"/>
                          <a:pt x="800107" y="24811"/>
                          <a:pt x="984795" y="0"/>
                        </a:cubicBezTo>
                        <a:cubicBezTo>
                          <a:pt x="1169483" y="-24811"/>
                          <a:pt x="1275186" y="20641"/>
                          <a:pt x="1412739" y="0"/>
                        </a:cubicBezTo>
                        <a:lnTo>
                          <a:pt x="1412739" y="0"/>
                        </a:lnTo>
                        <a:cubicBezTo>
                          <a:pt x="1593100" y="-35383"/>
                          <a:pt x="1680468" y="53384"/>
                          <a:pt x="1942516" y="0"/>
                        </a:cubicBezTo>
                        <a:cubicBezTo>
                          <a:pt x="2204564" y="-53384"/>
                          <a:pt x="2281162" y="44817"/>
                          <a:pt x="2429910" y="0"/>
                        </a:cubicBezTo>
                        <a:cubicBezTo>
                          <a:pt x="2578658" y="-44817"/>
                          <a:pt x="2799297" y="48223"/>
                          <a:pt x="2896114" y="0"/>
                        </a:cubicBezTo>
                        <a:cubicBezTo>
                          <a:pt x="2992931" y="-48223"/>
                          <a:pt x="3335308" y="59862"/>
                          <a:pt x="3531846" y="0"/>
                        </a:cubicBezTo>
                        <a:cubicBezTo>
                          <a:pt x="3794987" y="-57753"/>
                          <a:pt x="4001619" y="50552"/>
                          <a:pt x="4165634" y="0"/>
                        </a:cubicBezTo>
                        <a:cubicBezTo>
                          <a:pt x="4329649" y="-50552"/>
                          <a:pt x="4613306" y="928"/>
                          <a:pt x="4755712" y="0"/>
                        </a:cubicBezTo>
                        <a:cubicBezTo>
                          <a:pt x="4898118" y="-928"/>
                          <a:pt x="5096630" y="47913"/>
                          <a:pt x="5389500" y="0"/>
                        </a:cubicBezTo>
                        <a:cubicBezTo>
                          <a:pt x="5682370" y="-47913"/>
                          <a:pt x="5732761" y="9013"/>
                          <a:pt x="5892160" y="0"/>
                        </a:cubicBezTo>
                        <a:cubicBezTo>
                          <a:pt x="6051559" y="-9013"/>
                          <a:pt x="6145706" y="45491"/>
                          <a:pt x="6307400" y="0"/>
                        </a:cubicBezTo>
                        <a:cubicBezTo>
                          <a:pt x="6469094" y="-45491"/>
                          <a:pt x="6614223" y="19430"/>
                          <a:pt x="6766350" y="0"/>
                        </a:cubicBezTo>
                        <a:cubicBezTo>
                          <a:pt x="6918477" y="-19430"/>
                          <a:pt x="7254182" y="35113"/>
                          <a:pt x="7400138" y="0"/>
                        </a:cubicBezTo>
                        <a:cubicBezTo>
                          <a:pt x="7546094" y="-35113"/>
                          <a:pt x="7720391" y="20352"/>
                          <a:pt x="7902797" y="0"/>
                        </a:cubicBezTo>
                        <a:cubicBezTo>
                          <a:pt x="8156383" y="-18067"/>
                          <a:pt x="8483238" y="266965"/>
                          <a:pt x="8476431" y="573634"/>
                        </a:cubicBezTo>
                        <a:cubicBezTo>
                          <a:pt x="8511573" y="794730"/>
                          <a:pt x="8462947" y="904799"/>
                          <a:pt x="8476431" y="1037309"/>
                        </a:cubicBezTo>
                        <a:cubicBezTo>
                          <a:pt x="8489915" y="1169819"/>
                          <a:pt x="8465996" y="1342510"/>
                          <a:pt x="8476431" y="1472303"/>
                        </a:cubicBezTo>
                        <a:cubicBezTo>
                          <a:pt x="8486866" y="1602096"/>
                          <a:pt x="8460717" y="1854656"/>
                          <a:pt x="8476431" y="2007680"/>
                        </a:cubicBezTo>
                        <a:lnTo>
                          <a:pt x="8476431" y="2007680"/>
                        </a:lnTo>
                        <a:cubicBezTo>
                          <a:pt x="8505815" y="2168942"/>
                          <a:pt x="8465677" y="2332004"/>
                          <a:pt x="8476431" y="2437897"/>
                        </a:cubicBezTo>
                        <a:cubicBezTo>
                          <a:pt x="8487185" y="2543790"/>
                          <a:pt x="8460269" y="2753850"/>
                          <a:pt x="8476431" y="2868114"/>
                        </a:cubicBezTo>
                        <a:cubicBezTo>
                          <a:pt x="8476431" y="2868112"/>
                          <a:pt x="8476431" y="2868106"/>
                          <a:pt x="8476431" y="2868103"/>
                        </a:cubicBezTo>
                        <a:cubicBezTo>
                          <a:pt x="8502710" y="3219383"/>
                          <a:pt x="8197255" y="3400158"/>
                          <a:pt x="7902797" y="3441737"/>
                        </a:cubicBezTo>
                        <a:cubicBezTo>
                          <a:pt x="7706481" y="3505712"/>
                          <a:pt x="7507570" y="3396253"/>
                          <a:pt x="7269009" y="3441737"/>
                        </a:cubicBezTo>
                        <a:cubicBezTo>
                          <a:pt x="7030448" y="3487221"/>
                          <a:pt x="6913675" y="3419844"/>
                          <a:pt x="6810059" y="3441737"/>
                        </a:cubicBezTo>
                        <a:cubicBezTo>
                          <a:pt x="6706443" y="3463630"/>
                          <a:pt x="6538388" y="3415282"/>
                          <a:pt x="6351109" y="3441737"/>
                        </a:cubicBezTo>
                        <a:cubicBezTo>
                          <a:pt x="6163830" y="3468192"/>
                          <a:pt x="5930123" y="3429910"/>
                          <a:pt x="5717322" y="3441737"/>
                        </a:cubicBezTo>
                        <a:cubicBezTo>
                          <a:pt x="5504521" y="3453564"/>
                          <a:pt x="5397143" y="3413063"/>
                          <a:pt x="5214662" y="3441737"/>
                        </a:cubicBezTo>
                        <a:cubicBezTo>
                          <a:pt x="5032181" y="3470411"/>
                          <a:pt x="4857351" y="3437380"/>
                          <a:pt x="4580874" y="3441737"/>
                        </a:cubicBezTo>
                        <a:cubicBezTo>
                          <a:pt x="4304397" y="3446094"/>
                          <a:pt x="4186724" y="3415150"/>
                          <a:pt x="4078215" y="3441737"/>
                        </a:cubicBezTo>
                        <a:cubicBezTo>
                          <a:pt x="3969706" y="3468324"/>
                          <a:pt x="3792847" y="3434520"/>
                          <a:pt x="3531846" y="3441737"/>
                        </a:cubicBezTo>
                        <a:cubicBezTo>
                          <a:pt x="3289755" y="3451228"/>
                          <a:pt x="3126565" y="3440234"/>
                          <a:pt x="2993065" y="3452682"/>
                        </a:cubicBezTo>
                        <a:cubicBezTo>
                          <a:pt x="2859565" y="3465130"/>
                          <a:pt x="2612369" y="3452979"/>
                          <a:pt x="2438121" y="3463955"/>
                        </a:cubicBezTo>
                        <a:cubicBezTo>
                          <a:pt x="2263873" y="3474930"/>
                          <a:pt x="2065641" y="3439756"/>
                          <a:pt x="1915504" y="3474571"/>
                        </a:cubicBezTo>
                        <a:cubicBezTo>
                          <a:pt x="1746211" y="3522149"/>
                          <a:pt x="1630490" y="3400426"/>
                          <a:pt x="1412739" y="3441737"/>
                        </a:cubicBezTo>
                        <a:cubicBezTo>
                          <a:pt x="1261134" y="3473398"/>
                          <a:pt x="1136056" y="3440635"/>
                          <a:pt x="976404" y="3441737"/>
                        </a:cubicBezTo>
                        <a:cubicBezTo>
                          <a:pt x="816753" y="3442839"/>
                          <a:pt x="750821" y="3407162"/>
                          <a:pt x="573634" y="3441737"/>
                        </a:cubicBezTo>
                        <a:cubicBezTo>
                          <a:pt x="243067" y="3482981"/>
                          <a:pt x="19958" y="3156724"/>
                          <a:pt x="0" y="2868103"/>
                        </a:cubicBezTo>
                        <a:cubicBezTo>
                          <a:pt x="1" y="2868108"/>
                          <a:pt x="-1" y="2868109"/>
                          <a:pt x="0" y="2868114"/>
                        </a:cubicBezTo>
                        <a:cubicBezTo>
                          <a:pt x="-5351" y="2744966"/>
                          <a:pt x="26313" y="2565309"/>
                          <a:pt x="0" y="2463710"/>
                        </a:cubicBezTo>
                        <a:cubicBezTo>
                          <a:pt x="-26313" y="2362111"/>
                          <a:pt x="30189" y="2194688"/>
                          <a:pt x="0" y="2007680"/>
                        </a:cubicBezTo>
                        <a:lnTo>
                          <a:pt x="0" y="2007680"/>
                        </a:lnTo>
                        <a:cubicBezTo>
                          <a:pt x="-49427" y="1795572"/>
                          <a:pt x="26210" y="1734651"/>
                          <a:pt x="0" y="1515324"/>
                        </a:cubicBezTo>
                        <a:cubicBezTo>
                          <a:pt x="-26210" y="1295997"/>
                          <a:pt x="3857" y="1214192"/>
                          <a:pt x="0" y="1080330"/>
                        </a:cubicBezTo>
                        <a:cubicBezTo>
                          <a:pt x="-3857" y="946468"/>
                          <a:pt x="9913" y="718513"/>
                          <a:pt x="0" y="573634"/>
                        </a:cubicBezTo>
                        <a:close/>
                      </a:path>
                      <a:path w="8476431" h="3441737" stroke="0" extrusionOk="0">
                        <a:moveTo>
                          <a:pt x="0" y="573634"/>
                        </a:moveTo>
                        <a:cubicBezTo>
                          <a:pt x="51576" y="237667"/>
                          <a:pt x="282940" y="85127"/>
                          <a:pt x="573634" y="0"/>
                        </a:cubicBezTo>
                        <a:cubicBezTo>
                          <a:pt x="710191" y="-3232"/>
                          <a:pt x="813524" y="9462"/>
                          <a:pt x="993187" y="0"/>
                        </a:cubicBezTo>
                        <a:cubicBezTo>
                          <a:pt x="1172850" y="-9462"/>
                          <a:pt x="1301663" y="27263"/>
                          <a:pt x="1412739" y="0"/>
                        </a:cubicBezTo>
                        <a:lnTo>
                          <a:pt x="1412739" y="0"/>
                        </a:lnTo>
                        <a:cubicBezTo>
                          <a:pt x="1524559" y="-7389"/>
                          <a:pt x="1677696" y="4887"/>
                          <a:pt x="1900134" y="0"/>
                        </a:cubicBezTo>
                        <a:cubicBezTo>
                          <a:pt x="2122573" y="-4887"/>
                          <a:pt x="2266722" y="44068"/>
                          <a:pt x="2387528" y="0"/>
                        </a:cubicBezTo>
                        <a:cubicBezTo>
                          <a:pt x="2508334" y="-44068"/>
                          <a:pt x="2822379" y="45300"/>
                          <a:pt x="2938496" y="0"/>
                        </a:cubicBezTo>
                        <a:cubicBezTo>
                          <a:pt x="3054613" y="-45300"/>
                          <a:pt x="3377700" y="9727"/>
                          <a:pt x="3531846" y="0"/>
                        </a:cubicBezTo>
                        <a:cubicBezTo>
                          <a:pt x="3751230" y="-6313"/>
                          <a:pt x="3827161" y="28820"/>
                          <a:pt x="3990796" y="0"/>
                        </a:cubicBezTo>
                        <a:cubicBezTo>
                          <a:pt x="4154431" y="-28820"/>
                          <a:pt x="4300980" y="39858"/>
                          <a:pt x="4537165" y="0"/>
                        </a:cubicBezTo>
                        <a:cubicBezTo>
                          <a:pt x="4773350" y="-39858"/>
                          <a:pt x="4772134" y="20184"/>
                          <a:pt x="4952405" y="0"/>
                        </a:cubicBezTo>
                        <a:cubicBezTo>
                          <a:pt x="5132676" y="-20184"/>
                          <a:pt x="5371662" y="9938"/>
                          <a:pt x="5542483" y="0"/>
                        </a:cubicBezTo>
                        <a:cubicBezTo>
                          <a:pt x="5713304" y="-9938"/>
                          <a:pt x="5840882" y="49998"/>
                          <a:pt x="6001433" y="0"/>
                        </a:cubicBezTo>
                        <a:cubicBezTo>
                          <a:pt x="6161984" y="-49998"/>
                          <a:pt x="6357578" y="69582"/>
                          <a:pt x="6591512" y="0"/>
                        </a:cubicBezTo>
                        <a:cubicBezTo>
                          <a:pt x="6825446" y="-69582"/>
                          <a:pt x="6939433" y="29837"/>
                          <a:pt x="7225300" y="0"/>
                        </a:cubicBezTo>
                        <a:cubicBezTo>
                          <a:pt x="7511167" y="-29837"/>
                          <a:pt x="7597920" y="75363"/>
                          <a:pt x="7902797" y="0"/>
                        </a:cubicBezTo>
                        <a:cubicBezTo>
                          <a:pt x="8246142" y="-32133"/>
                          <a:pt x="8493494" y="264083"/>
                          <a:pt x="8476431" y="573634"/>
                        </a:cubicBezTo>
                        <a:cubicBezTo>
                          <a:pt x="8477985" y="742882"/>
                          <a:pt x="8463163" y="850466"/>
                          <a:pt x="8476431" y="1008628"/>
                        </a:cubicBezTo>
                        <a:cubicBezTo>
                          <a:pt x="8489699" y="1166790"/>
                          <a:pt x="8457372" y="1252807"/>
                          <a:pt x="8476431" y="1443622"/>
                        </a:cubicBezTo>
                        <a:cubicBezTo>
                          <a:pt x="8495490" y="1634437"/>
                          <a:pt x="8435704" y="1864655"/>
                          <a:pt x="8476431" y="2007680"/>
                        </a:cubicBezTo>
                        <a:lnTo>
                          <a:pt x="8476431" y="2007680"/>
                        </a:lnTo>
                        <a:cubicBezTo>
                          <a:pt x="8503913" y="2111997"/>
                          <a:pt x="8460616" y="2236724"/>
                          <a:pt x="8476431" y="2412084"/>
                        </a:cubicBezTo>
                        <a:cubicBezTo>
                          <a:pt x="8492246" y="2587444"/>
                          <a:pt x="8438281" y="2767923"/>
                          <a:pt x="8476431" y="2868114"/>
                        </a:cubicBezTo>
                        <a:cubicBezTo>
                          <a:pt x="8476430" y="2868109"/>
                          <a:pt x="8476432" y="2868105"/>
                          <a:pt x="8476431" y="2868103"/>
                        </a:cubicBezTo>
                        <a:cubicBezTo>
                          <a:pt x="8446186" y="3177573"/>
                          <a:pt x="8243865" y="3360269"/>
                          <a:pt x="7902797" y="3441737"/>
                        </a:cubicBezTo>
                        <a:cubicBezTo>
                          <a:pt x="7626885" y="3480399"/>
                          <a:pt x="7521346" y="3424834"/>
                          <a:pt x="7312719" y="3441737"/>
                        </a:cubicBezTo>
                        <a:cubicBezTo>
                          <a:pt x="7104092" y="3458640"/>
                          <a:pt x="6968423" y="3393138"/>
                          <a:pt x="6678931" y="3441737"/>
                        </a:cubicBezTo>
                        <a:cubicBezTo>
                          <a:pt x="6389439" y="3490336"/>
                          <a:pt x="6404488" y="3412335"/>
                          <a:pt x="6263690" y="3441737"/>
                        </a:cubicBezTo>
                        <a:cubicBezTo>
                          <a:pt x="6122892" y="3471139"/>
                          <a:pt x="5957534" y="3379610"/>
                          <a:pt x="5717322" y="3441737"/>
                        </a:cubicBezTo>
                        <a:cubicBezTo>
                          <a:pt x="5477110" y="3503864"/>
                          <a:pt x="5339553" y="3387696"/>
                          <a:pt x="5214662" y="3441737"/>
                        </a:cubicBezTo>
                        <a:cubicBezTo>
                          <a:pt x="5089771" y="3495778"/>
                          <a:pt x="4970921" y="3424947"/>
                          <a:pt x="4799422" y="3441737"/>
                        </a:cubicBezTo>
                        <a:cubicBezTo>
                          <a:pt x="4627923" y="3458527"/>
                          <a:pt x="4519982" y="3414495"/>
                          <a:pt x="4340472" y="3441737"/>
                        </a:cubicBezTo>
                        <a:cubicBezTo>
                          <a:pt x="4160962" y="3468979"/>
                          <a:pt x="3838779" y="3345000"/>
                          <a:pt x="3531846" y="3441737"/>
                        </a:cubicBezTo>
                        <a:cubicBezTo>
                          <a:pt x="3288942" y="3449935"/>
                          <a:pt x="3169629" y="3385100"/>
                          <a:pt x="2976902" y="3453010"/>
                        </a:cubicBezTo>
                        <a:cubicBezTo>
                          <a:pt x="2784175" y="3520920"/>
                          <a:pt x="2651461" y="3459038"/>
                          <a:pt x="2454285" y="3463626"/>
                        </a:cubicBezTo>
                        <a:cubicBezTo>
                          <a:pt x="2257109" y="3468214"/>
                          <a:pt x="2107783" y="3459527"/>
                          <a:pt x="1915504" y="3474571"/>
                        </a:cubicBezTo>
                        <a:cubicBezTo>
                          <a:pt x="1664971" y="3512888"/>
                          <a:pt x="1523106" y="3439403"/>
                          <a:pt x="1412739" y="3441737"/>
                        </a:cubicBezTo>
                        <a:cubicBezTo>
                          <a:pt x="1241447" y="3459084"/>
                          <a:pt x="1165459" y="3397016"/>
                          <a:pt x="1018360" y="3441737"/>
                        </a:cubicBezTo>
                        <a:cubicBezTo>
                          <a:pt x="871261" y="3486458"/>
                          <a:pt x="743068" y="3439720"/>
                          <a:pt x="573634" y="3441737"/>
                        </a:cubicBezTo>
                        <a:cubicBezTo>
                          <a:pt x="198847" y="3425190"/>
                          <a:pt x="-61861" y="3178210"/>
                          <a:pt x="0" y="2868103"/>
                        </a:cubicBezTo>
                        <a:cubicBezTo>
                          <a:pt x="0" y="2868106"/>
                          <a:pt x="-1" y="2868112"/>
                          <a:pt x="0" y="2868114"/>
                        </a:cubicBezTo>
                        <a:cubicBezTo>
                          <a:pt x="-6566" y="2748556"/>
                          <a:pt x="43174" y="2618873"/>
                          <a:pt x="0" y="2455106"/>
                        </a:cubicBezTo>
                        <a:cubicBezTo>
                          <a:pt x="-43174" y="2291339"/>
                          <a:pt x="43267" y="2130009"/>
                          <a:pt x="0" y="2007680"/>
                        </a:cubicBezTo>
                        <a:lnTo>
                          <a:pt x="0" y="2007680"/>
                        </a:lnTo>
                        <a:cubicBezTo>
                          <a:pt x="-24773" y="1792113"/>
                          <a:pt x="5575" y="1728603"/>
                          <a:pt x="0" y="1515324"/>
                        </a:cubicBezTo>
                        <a:cubicBezTo>
                          <a:pt x="-5575" y="1302045"/>
                          <a:pt x="13173" y="1246857"/>
                          <a:pt x="0" y="1037309"/>
                        </a:cubicBezTo>
                        <a:cubicBezTo>
                          <a:pt x="-13173" y="827762"/>
                          <a:pt x="10329" y="756277"/>
                          <a:pt x="0" y="57363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4">
            <a:extLst>
              <a:ext uri="{FF2B5EF4-FFF2-40B4-BE49-F238E27FC236}">
                <a16:creationId xmlns:a16="http://schemas.microsoft.com/office/drawing/2014/main" id="{32449903-60AF-1972-8B9A-97DE35B2ACF0}"/>
              </a:ext>
            </a:extLst>
          </p:cNvPr>
          <p:cNvSpPr/>
          <p:nvPr/>
        </p:nvSpPr>
        <p:spPr>
          <a:xfrm>
            <a:off x="3707904" y="1047964"/>
            <a:ext cx="7377912" cy="2674727"/>
          </a:xfrm>
          <a:prstGeom prst="roundRect">
            <a:avLst/>
          </a:prstGeom>
          <a:ln w="57150">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GB" sz="3600" b="1" dirty="0" err="1">
                <a:solidFill>
                  <a:srgbClr val="26333A"/>
                </a:solidFill>
                <a:latin typeface="Lato" panose="020F0502020204030203" pitchFamily="34" charset="0"/>
                <a:cs typeface="Lato" panose="020F0502020204030203" pitchFamily="34" charset="0"/>
              </a:rPr>
              <a:t>Em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cần</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biết</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giữ</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trật</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tự</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trong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trường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lớp</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và</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nhắc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nhở</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các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bạn</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cũng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biết</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giữ</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trật</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tự</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như</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em</a:t>
            </a:r>
            <a:r>
              <a:rPr lang="en-GB" sz="3600" b="1" dirty="0">
                <a:solidFill>
                  <a:srgbClr val="26333A"/>
                </a:solidFill>
                <a:latin typeface="Lato" panose="020F0502020204030203" pitchFamily="34" charset="0"/>
                <a:cs typeface="Lato" panose="020F0502020204030203" pitchFamily="34" charset="0"/>
              </a:rPr>
              <a:t>.</a:t>
            </a:r>
            <a:endParaRPr lang="en-US" sz="3600" b="1" dirty="0"/>
          </a:p>
        </p:txBody>
      </p:sp>
      <p:pic>
        <p:nvPicPr>
          <p:cNvPr id="5" name="Picture 4">
            <a:extLst>
              <a:ext uri="{FF2B5EF4-FFF2-40B4-BE49-F238E27FC236}">
                <a16:creationId xmlns:a16="http://schemas.microsoft.com/office/drawing/2014/main" id="{B053FDF0-170D-3401-81F3-E42ED9B10C89}"/>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1481172" y="2261925"/>
            <a:ext cx="1774998" cy="3672408"/>
          </a:xfrm>
          <a:prstGeom prst="rect">
            <a:avLst/>
          </a:prstGeom>
        </p:spPr>
      </p:pic>
    </p:spTree>
    <p:extLst>
      <p:ext uri="{BB962C8B-B14F-4D97-AF65-F5344CB8AC3E}">
        <p14:creationId xmlns:p14="http://schemas.microsoft.com/office/powerpoint/2010/main" val="1427493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100"/>
                                        <p:tgtEl>
                                          <p:spTgt spid="1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3F84B-1913-455C-B599-325D0EB97631}"/>
              </a:ext>
            </a:extLst>
          </p:cNvPr>
          <p:cNvPicPr>
            <a:picLocks noChangeAspect="1"/>
          </p:cNvPicPr>
          <p:nvPr/>
        </p:nvPicPr>
        <p:blipFill>
          <a:blip r:embed="rId2"/>
          <a:stretch>
            <a:fillRect/>
          </a:stretch>
        </p:blipFill>
        <p:spPr>
          <a:xfrm>
            <a:off x="-1376985" y="-2286413"/>
            <a:ext cx="13448637" cy="6678241"/>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pic>
        <p:nvPicPr>
          <p:cNvPr id="8" name="Picture 7" descr="Icon&#10;&#10;Description automatically generated">
            <a:extLst>
              <a:ext uri="{FF2B5EF4-FFF2-40B4-BE49-F238E27FC236}">
                <a16:creationId xmlns:a16="http://schemas.microsoft.com/office/drawing/2014/main" id="{01F3A2A9-2357-4FBF-D92A-EC53193E1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625" y="37647"/>
            <a:ext cx="847725" cy="993759"/>
          </a:xfrm>
          <a:prstGeom prst="rect">
            <a:avLst/>
          </a:prstGeom>
        </p:spPr>
      </p:pic>
      <p:sp>
        <p:nvSpPr>
          <p:cNvPr id="15" name="Speech Bubble: Rectangle with Corners Rounded 14">
            <a:extLst>
              <a:ext uri="{FF2B5EF4-FFF2-40B4-BE49-F238E27FC236}">
                <a16:creationId xmlns:a16="http://schemas.microsoft.com/office/drawing/2014/main" id="{4436E93C-57B5-6AD0-9BFF-075C0A3B4CA9}"/>
              </a:ext>
            </a:extLst>
          </p:cNvPr>
          <p:cNvSpPr/>
          <p:nvPr/>
        </p:nvSpPr>
        <p:spPr>
          <a:xfrm>
            <a:off x="400050" y="349322"/>
            <a:ext cx="11449051" cy="6318178"/>
          </a:xfrm>
          <a:custGeom>
            <a:avLst/>
            <a:gdLst>
              <a:gd name="connsiteX0" fmla="*/ 0 w 11449051"/>
              <a:gd name="connsiteY0" fmla="*/ 1053050 h 6318178"/>
              <a:gd name="connsiteX1" fmla="*/ 774803 w 11449051"/>
              <a:gd name="connsiteY1" fmla="*/ 0 h 6318178"/>
              <a:gd name="connsiteX2" fmla="*/ 1330155 w 11449051"/>
              <a:gd name="connsiteY2" fmla="*/ 0 h 6318178"/>
              <a:gd name="connsiteX3" fmla="*/ 1908175 w 11449051"/>
              <a:gd name="connsiteY3" fmla="*/ 0 h 6318178"/>
              <a:gd name="connsiteX4" fmla="*/ 1908175 w 11449051"/>
              <a:gd name="connsiteY4" fmla="*/ 0 h 6318178"/>
              <a:gd name="connsiteX5" fmla="*/ 2623741 w 11449051"/>
              <a:gd name="connsiteY5" fmla="*/ 0 h 6318178"/>
              <a:gd name="connsiteX6" fmla="*/ 3282060 w 11449051"/>
              <a:gd name="connsiteY6" fmla="*/ 0 h 6318178"/>
              <a:gd name="connsiteX7" fmla="*/ 3911759 w 11449051"/>
              <a:gd name="connsiteY7" fmla="*/ 0 h 6318178"/>
              <a:gd name="connsiteX8" fmla="*/ 4770437 w 11449051"/>
              <a:gd name="connsiteY8" fmla="*/ 0 h 6318178"/>
              <a:gd name="connsiteX9" fmla="*/ 5626490 w 11449051"/>
              <a:gd name="connsiteY9" fmla="*/ 0 h 6318178"/>
              <a:gd name="connsiteX10" fmla="*/ 6423504 w 11449051"/>
              <a:gd name="connsiteY10" fmla="*/ 0 h 6318178"/>
              <a:gd name="connsiteX11" fmla="*/ 7279556 w 11449051"/>
              <a:gd name="connsiteY11" fmla="*/ 0 h 6318178"/>
              <a:gd name="connsiteX12" fmla="*/ 7958495 w 11449051"/>
              <a:gd name="connsiteY12" fmla="*/ 0 h 6318178"/>
              <a:gd name="connsiteX13" fmla="*/ 8519357 w 11449051"/>
              <a:gd name="connsiteY13" fmla="*/ 0 h 6318178"/>
              <a:gd name="connsiteX14" fmla="*/ 9139257 w 11449051"/>
              <a:gd name="connsiteY14" fmla="*/ 0 h 6318178"/>
              <a:gd name="connsiteX15" fmla="*/ 9995310 w 11449051"/>
              <a:gd name="connsiteY15" fmla="*/ 0 h 6318178"/>
              <a:gd name="connsiteX16" fmla="*/ 10674247 w 11449051"/>
              <a:gd name="connsiteY16" fmla="*/ 0 h 6318178"/>
              <a:gd name="connsiteX17" fmla="*/ 11449051 w 11449051"/>
              <a:gd name="connsiteY17" fmla="*/ 1053050 h 6318178"/>
              <a:gd name="connsiteX18" fmla="*/ 11449051 w 11449051"/>
              <a:gd name="connsiteY18" fmla="*/ 1904242 h 6318178"/>
              <a:gd name="connsiteX19" fmla="*/ 11449051 w 11449051"/>
              <a:gd name="connsiteY19" fmla="*/ 2702784 h 6318178"/>
              <a:gd name="connsiteX20" fmla="*/ 11449051 w 11449051"/>
              <a:gd name="connsiteY20" fmla="*/ 3685603 h 6318178"/>
              <a:gd name="connsiteX21" fmla="*/ 11449051 w 11449051"/>
              <a:gd name="connsiteY21" fmla="*/ 3685603 h 6318178"/>
              <a:gd name="connsiteX22" fmla="*/ 11449051 w 11449051"/>
              <a:gd name="connsiteY22" fmla="*/ 4475376 h 6318178"/>
              <a:gd name="connsiteX23" fmla="*/ 11449051 w 11449051"/>
              <a:gd name="connsiteY23" fmla="*/ 5265148 h 6318178"/>
              <a:gd name="connsiteX24" fmla="*/ 11449051 w 11449051"/>
              <a:gd name="connsiteY24" fmla="*/ 5265127 h 6318178"/>
              <a:gd name="connsiteX25" fmla="*/ 10674247 w 11449051"/>
              <a:gd name="connsiteY25" fmla="*/ 6318178 h 6318178"/>
              <a:gd name="connsiteX26" fmla="*/ 9818195 w 11449051"/>
              <a:gd name="connsiteY26" fmla="*/ 6318178 h 6318178"/>
              <a:gd name="connsiteX27" fmla="*/ 9198294 w 11449051"/>
              <a:gd name="connsiteY27" fmla="*/ 6318178 h 6318178"/>
              <a:gd name="connsiteX28" fmla="*/ 8578394 w 11449051"/>
              <a:gd name="connsiteY28" fmla="*/ 6318178 h 6318178"/>
              <a:gd name="connsiteX29" fmla="*/ 7722343 w 11449051"/>
              <a:gd name="connsiteY29" fmla="*/ 6318178 h 6318178"/>
              <a:gd name="connsiteX30" fmla="*/ 7043404 w 11449051"/>
              <a:gd name="connsiteY30" fmla="*/ 6318178 h 6318178"/>
              <a:gd name="connsiteX31" fmla="*/ 6187351 w 11449051"/>
              <a:gd name="connsiteY31" fmla="*/ 6318178 h 6318178"/>
              <a:gd name="connsiteX32" fmla="*/ 5508414 w 11449051"/>
              <a:gd name="connsiteY32" fmla="*/ 6318178 h 6318178"/>
              <a:gd name="connsiteX33" fmla="*/ 4770437 w 11449051"/>
              <a:gd name="connsiteY33" fmla="*/ 6318178 h 6318178"/>
              <a:gd name="connsiteX34" fmla="*/ 4042710 w 11449051"/>
              <a:gd name="connsiteY34" fmla="*/ 6338270 h 6318178"/>
              <a:gd name="connsiteX35" fmla="*/ 3293151 w 11449051"/>
              <a:gd name="connsiteY35" fmla="*/ 6358964 h 6318178"/>
              <a:gd name="connsiteX36" fmla="*/ 2587256 w 11449051"/>
              <a:gd name="connsiteY36" fmla="*/ 6378453 h 6318178"/>
              <a:gd name="connsiteX37" fmla="*/ 1908175 w 11449051"/>
              <a:gd name="connsiteY37" fmla="*/ 6318178 h 6318178"/>
              <a:gd name="connsiteX38" fmla="*/ 1318821 w 11449051"/>
              <a:gd name="connsiteY38" fmla="*/ 6318178 h 6318178"/>
              <a:gd name="connsiteX39" fmla="*/ 774803 w 11449051"/>
              <a:gd name="connsiteY39" fmla="*/ 6318178 h 6318178"/>
              <a:gd name="connsiteX40" fmla="*/ 0 w 11449051"/>
              <a:gd name="connsiteY40" fmla="*/ 5265127 h 6318178"/>
              <a:gd name="connsiteX41" fmla="*/ 0 w 11449051"/>
              <a:gd name="connsiteY41" fmla="*/ 5265148 h 6318178"/>
              <a:gd name="connsiteX42" fmla="*/ 0 w 11449051"/>
              <a:gd name="connsiteY42" fmla="*/ 4522762 h 6318178"/>
              <a:gd name="connsiteX43" fmla="*/ 0 w 11449051"/>
              <a:gd name="connsiteY43" fmla="*/ 3685603 h 6318178"/>
              <a:gd name="connsiteX44" fmla="*/ 0 w 11449051"/>
              <a:gd name="connsiteY44" fmla="*/ 3685603 h 6318178"/>
              <a:gd name="connsiteX45" fmla="*/ 0 w 11449051"/>
              <a:gd name="connsiteY45" fmla="*/ 2781760 h 6318178"/>
              <a:gd name="connsiteX46" fmla="*/ 0 w 11449051"/>
              <a:gd name="connsiteY46" fmla="*/ 1983218 h 6318178"/>
              <a:gd name="connsiteX47" fmla="*/ 0 w 11449051"/>
              <a:gd name="connsiteY47" fmla="*/ 1053050 h 6318178"/>
              <a:gd name="connsiteX0" fmla="*/ 0 w 11449051"/>
              <a:gd name="connsiteY0" fmla="*/ 1053050 h 6318178"/>
              <a:gd name="connsiteX1" fmla="*/ 774803 w 11449051"/>
              <a:gd name="connsiteY1" fmla="*/ 0 h 6318178"/>
              <a:gd name="connsiteX2" fmla="*/ 1341490 w 11449051"/>
              <a:gd name="connsiteY2" fmla="*/ 0 h 6318178"/>
              <a:gd name="connsiteX3" fmla="*/ 1908175 w 11449051"/>
              <a:gd name="connsiteY3" fmla="*/ 0 h 6318178"/>
              <a:gd name="connsiteX4" fmla="*/ 1908175 w 11449051"/>
              <a:gd name="connsiteY4" fmla="*/ 0 h 6318178"/>
              <a:gd name="connsiteX5" fmla="*/ 2566496 w 11449051"/>
              <a:gd name="connsiteY5" fmla="*/ 0 h 6318178"/>
              <a:gd name="connsiteX6" fmla="*/ 3224815 w 11449051"/>
              <a:gd name="connsiteY6" fmla="*/ 0 h 6318178"/>
              <a:gd name="connsiteX7" fmla="*/ 3969004 w 11449051"/>
              <a:gd name="connsiteY7" fmla="*/ 0 h 6318178"/>
              <a:gd name="connsiteX8" fmla="*/ 4770437 w 11449051"/>
              <a:gd name="connsiteY8" fmla="*/ 0 h 6318178"/>
              <a:gd name="connsiteX9" fmla="*/ 5390337 w 11449051"/>
              <a:gd name="connsiteY9" fmla="*/ 0 h 6318178"/>
              <a:gd name="connsiteX10" fmla="*/ 6128314 w 11449051"/>
              <a:gd name="connsiteY10" fmla="*/ 0 h 6318178"/>
              <a:gd name="connsiteX11" fmla="*/ 6689175 w 11449051"/>
              <a:gd name="connsiteY11" fmla="*/ 0 h 6318178"/>
              <a:gd name="connsiteX12" fmla="*/ 7486189 w 11449051"/>
              <a:gd name="connsiteY12" fmla="*/ 0 h 6318178"/>
              <a:gd name="connsiteX13" fmla="*/ 8106089 w 11449051"/>
              <a:gd name="connsiteY13" fmla="*/ 0 h 6318178"/>
              <a:gd name="connsiteX14" fmla="*/ 8903105 w 11449051"/>
              <a:gd name="connsiteY14" fmla="*/ 0 h 6318178"/>
              <a:gd name="connsiteX15" fmla="*/ 9759157 w 11449051"/>
              <a:gd name="connsiteY15" fmla="*/ 0 h 6318178"/>
              <a:gd name="connsiteX16" fmla="*/ 10674247 w 11449051"/>
              <a:gd name="connsiteY16" fmla="*/ 0 h 6318178"/>
              <a:gd name="connsiteX17" fmla="*/ 11449051 w 11449051"/>
              <a:gd name="connsiteY17" fmla="*/ 1053050 h 6318178"/>
              <a:gd name="connsiteX18" fmla="*/ 11449051 w 11449051"/>
              <a:gd name="connsiteY18" fmla="*/ 1851591 h 6318178"/>
              <a:gd name="connsiteX19" fmla="*/ 11449051 w 11449051"/>
              <a:gd name="connsiteY19" fmla="*/ 2650132 h 6318178"/>
              <a:gd name="connsiteX20" fmla="*/ 11449051 w 11449051"/>
              <a:gd name="connsiteY20" fmla="*/ 3685603 h 6318178"/>
              <a:gd name="connsiteX21" fmla="*/ 11449051 w 11449051"/>
              <a:gd name="connsiteY21" fmla="*/ 3685603 h 6318178"/>
              <a:gd name="connsiteX22" fmla="*/ 11449051 w 11449051"/>
              <a:gd name="connsiteY22" fmla="*/ 4427989 h 6318178"/>
              <a:gd name="connsiteX23" fmla="*/ 11449051 w 11449051"/>
              <a:gd name="connsiteY23" fmla="*/ 5265148 h 6318178"/>
              <a:gd name="connsiteX24" fmla="*/ 11449051 w 11449051"/>
              <a:gd name="connsiteY24" fmla="*/ 5265127 h 6318178"/>
              <a:gd name="connsiteX25" fmla="*/ 10674247 w 11449051"/>
              <a:gd name="connsiteY25" fmla="*/ 6318178 h 6318178"/>
              <a:gd name="connsiteX26" fmla="*/ 9877234 w 11449051"/>
              <a:gd name="connsiteY26" fmla="*/ 6318178 h 6318178"/>
              <a:gd name="connsiteX27" fmla="*/ 9021181 w 11449051"/>
              <a:gd name="connsiteY27" fmla="*/ 6318178 h 6318178"/>
              <a:gd name="connsiteX28" fmla="*/ 8460318 w 11449051"/>
              <a:gd name="connsiteY28" fmla="*/ 6318178 h 6318178"/>
              <a:gd name="connsiteX29" fmla="*/ 7722343 w 11449051"/>
              <a:gd name="connsiteY29" fmla="*/ 6318178 h 6318178"/>
              <a:gd name="connsiteX30" fmla="*/ 7043404 w 11449051"/>
              <a:gd name="connsiteY30" fmla="*/ 6318178 h 6318178"/>
              <a:gd name="connsiteX31" fmla="*/ 6482542 w 11449051"/>
              <a:gd name="connsiteY31" fmla="*/ 6318178 h 6318178"/>
              <a:gd name="connsiteX32" fmla="*/ 5862642 w 11449051"/>
              <a:gd name="connsiteY32" fmla="*/ 6318178 h 6318178"/>
              <a:gd name="connsiteX33" fmla="*/ 4770437 w 11449051"/>
              <a:gd name="connsiteY33" fmla="*/ 6318178 h 6318178"/>
              <a:gd name="connsiteX34" fmla="*/ 4020878 w 11449051"/>
              <a:gd name="connsiteY34" fmla="*/ 6338872 h 6318178"/>
              <a:gd name="connsiteX35" fmla="*/ 3314984 w 11449051"/>
              <a:gd name="connsiteY35" fmla="*/ 6358360 h 6318178"/>
              <a:gd name="connsiteX36" fmla="*/ 2972952 w 11449051"/>
              <a:gd name="connsiteY36" fmla="*/ 6367804 h 6318178"/>
              <a:gd name="connsiteX37" fmla="*/ 2587256 w 11449051"/>
              <a:gd name="connsiteY37" fmla="*/ 6378453 h 6318178"/>
              <a:gd name="connsiteX38" fmla="*/ 1908175 w 11449051"/>
              <a:gd name="connsiteY38" fmla="*/ 6318178 h 6318178"/>
              <a:gd name="connsiteX39" fmla="*/ 1375491 w 11449051"/>
              <a:gd name="connsiteY39" fmla="*/ 6318178 h 6318178"/>
              <a:gd name="connsiteX40" fmla="*/ 774803 w 11449051"/>
              <a:gd name="connsiteY40" fmla="*/ 6318178 h 6318178"/>
              <a:gd name="connsiteX41" fmla="*/ 0 w 11449051"/>
              <a:gd name="connsiteY41" fmla="*/ 5265127 h 6318178"/>
              <a:gd name="connsiteX42" fmla="*/ 0 w 11449051"/>
              <a:gd name="connsiteY42" fmla="*/ 5265148 h 6318178"/>
              <a:gd name="connsiteX43" fmla="*/ 0 w 11449051"/>
              <a:gd name="connsiteY43" fmla="*/ 4506967 h 6318178"/>
              <a:gd name="connsiteX44" fmla="*/ 0 w 11449051"/>
              <a:gd name="connsiteY44" fmla="*/ 3685603 h 6318178"/>
              <a:gd name="connsiteX45" fmla="*/ 0 w 11449051"/>
              <a:gd name="connsiteY45" fmla="*/ 3685603 h 6318178"/>
              <a:gd name="connsiteX46" fmla="*/ 0 w 11449051"/>
              <a:gd name="connsiteY46" fmla="*/ 2781760 h 6318178"/>
              <a:gd name="connsiteX47" fmla="*/ 0 w 11449051"/>
              <a:gd name="connsiteY47" fmla="*/ 1904242 h 6318178"/>
              <a:gd name="connsiteX48" fmla="*/ 0 w 11449051"/>
              <a:gd name="connsiteY48" fmla="*/ 1053050 h 631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49051" h="6318178" fill="none" extrusionOk="0">
                <a:moveTo>
                  <a:pt x="0" y="1053050"/>
                </a:moveTo>
                <a:cubicBezTo>
                  <a:pt x="-30945" y="412994"/>
                  <a:pt x="395497" y="166387"/>
                  <a:pt x="774803" y="0"/>
                </a:cubicBezTo>
                <a:cubicBezTo>
                  <a:pt x="889782" y="-120327"/>
                  <a:pt x="1103414" y="95559"/>
                  <a:pt x="1330155" y="0"/>
                </a:cubicBezTo>
                <a:cubicBezTo>
                  <a:pt x="1568137" y="-57394"/>
                  <a:pt x="1697487" y="5164"/>
                  <a:pt x="1908175" y="0"/>
                </a:cubicBezTo>
                <a:lnTo>
                  <a:pt x="1908175" y="0"/>
                </a:lnTo>
                <a:cubicBezTo>
                  <a:pt x="2174186" y="-37344"/>
                  <a:pt x="2271272" y="108174"/>
                  <a:pt x="2623741" y="0"/>
                </a:cubicBezTo>
                <a:cubicBezTo>
                  <a:pt x="3026552" y="-94957"/>
                  <a:pt x="3070714" y="82717"/>
                  <a:pt x="3282060" y="0"/>
                </a:cubicBezTo>
                <a:cubicBezTo>
                  <a:pt x="3463219" y="-102847"/>
                  <a:pt x="3768415" y="94977"/>
                  <a:pt x="3911759" y="0"/>
                </a:cubicBezTo>
                <a:cubicBezTo>
                  <a:pt x="4002312" y="-88726"/>
                  <a:pt x="4524110" y="132786"/>
                  <a:pt x="4770437" y="0"/>
                </a:cubicBezTo>
                <a:cubicBezTo>
                  <a:pt x="5082966" y="-113203"/>
                  <a:pt x="5433003" y="46832"/>
                  <a:pt x="5626490" y="0"/>
                </a:cubicBezTo>
                <a:cubicBezTo>
                  <a:pt x="5862420" y="-136262"/>
                  <a:pt x="6232124" y="11449"/>
                  <a:pt x="6423504" y="0"/>
                </a:cubicBezTo>
                <a:cubicBezTo>
                  <a:pt x="6688902" y="-26890"/>
                  <a:pt x="6940800" y="139404"/>
                  <a:pt x="7279556" y="0"/>
                </a:cubicBezTo>
                <a:cubicBezTo>
                  <a:pt x="7680640" y="-81054"/>
                  <a:pt x="7722964" y="36657"/>
                  <a:pt x="7958495" y="0"/>
                </a:cubicBezTo>
                <a:cubicBezTo>
                  <a:pt x="8141267" y="-10324"/>
                  <a:pt x="8303848" y="59904"/>
                  <a:pt x="8519357" y="0"/>
                </a:cubicBezTo>
                <a:cubicBezTo>
                  <a:pt x="8765095" y="-113875"/>
                  <a:pt x="8886387" y="44592"/>
                  <a:pt x="9139257" y="0"/>
                </a:cubicBezTo>
                <a:cubicBezTo>
                  <a:pt x="9359084" y="-4415"/>
                  <a:pt x="9848824" y="79609"/>
                  <a:pt x="9995310" y="0"/>
                </a:cubicBezTo>
                <a:cubicBezTo>
                  <a:pt x="10166935" y="-50162"/>
                  <a:pt x="10490865" y="75500"/>
                  <a:pt x="10674247" y="0"/>
                </a:cubicBezTo>
                <a:cubicBezTo>
                  <a:pt x="11145338" y="-16724"/>
                  <a:pt x="11476366" y="393226"/>
                  <a:pt x="11449051" y="1053050"/>
                </a:cubicBezTo>
                <a:cubicBezTo>
                  <a:pt x="11485953" y="1443058"/>
                  <a:pt x="11386787" y="1673535"/>
                  <a:pt x="11449051" y="1904242"/>
                </a:cubicBezTo>
                <a:cubicBezTo>
                  <a:pt x="11454809" y="2143536"/>
                  <a:pt x="11414462" y="2404580"/>
                  <a:pt x="11449051" y="2702784"/>
                </a:cubicBezTo>
                <a:cubicBezTo>
                  <a:pt x="11502922" y="2914486"/>
                  <a:pt x="11396393" y="3391026"/>
                  <a:pt x="11449051" y="3685603"/>
                </a:cubicBezTo>
                <a:lnTo>
                  <a:pt x="11449051" y="3685603"/>
                </a:lnTo>
                <a:cubicBezTo>
                  <a:pt x="11493041" y="3978121"/>
                  <a:pt x="11401030" y="4271678"/>
                  <a:pt x="11449051" y="4475376"/>
                </a:cubicBezTo>
                <a:cubicBezTo>
                  <a:pt x="11432799" y="4668862"/>
                  <a:pt x="11457292" y="5011602"/>
                  <a:pt x="11449051" y="5265148"/>
                </a:cubicBezTo>
                <a:cubicBezTo>
                  <a:pt x="11449050" y="5265138"/>
                  <a:pt x="11449052" y="5265137"/>
                  <a:pt x="11449051" y="5265127"/>
                </a:cubicBezTo>
                <a:cubicBezTo>
                  <a:pt x="11465918" y="5850306"/>
                  <a:pt x="11078372" y="6235681"/>
                  <a:pt x="10674247" y="6318178"/>
                </a:cubicBezTo>
                <a:cubicBezTo>
                  <a:pt x="10329963" y="6423539"/>
                  <a:pt x="10128699" y="6297883"/>
                  <a:pt x="9818195" y="6318178"/>
                </a:cubicBezTo>
                <a:cubicBezTo>
                  <a:pt x="9498603" y="6383057"/>
                  <a:pt x="9352360" y="6310604"/>
                  <a:pt x="9198294" y="6318178"/>
                </a:cubicBezTo>
                <a:cubicBezTo>
                  <a:pt x="9014058" y="6353347"/>
                  <a:pt x="8884641" y="6226624"/>
                  <a:pt x="8578394" y="6318178"/>
                </a:cubicBezTo>
                <a:cubicBezTo>
                  <a:pt x="8257029" y="6344206"/>
                  <a:pt x="8055252" y="6273000"/>
                  <a:pt x="7722343" y="6318178"/>
                </a:cubicBezTo>
                <a:cubicBezTo>
                  <a:pt x="7472272" y="6334966"/>
                  <a:pt x="7280492" y="6247432"/>
                  <a:pt x="7043404" y="6318178"/>
                </a:cubicBezTo>
                <a:cubicBezTo>
                  <a:pt x="6797838" y="6361189"/>
                  <a:pt x="6536275" y="6241812"/>
                  <a:pt x="6187351" y="6318178"/>
                </a:cubicBezTo>
                <a:cubicBezTo>
                  <a:pt x="5818133" y="6325106"/>
                  <a:pt x="5653590" y="6273526"/>
                  <a:pt x="5508414" y="6318178"/>
                </a:cubicBezTo>
                <a:cubicBezTo>
                  <a:pt x="5388932" y="6328737"/>
                  <a:pt x="5114566" y="6301554"/>
                  <a:pt x="4770437" y="6318178"/>
                </a:cubicBezTo>
                <a:cubicBezTo>
                  <a:pt x="4434548" y="6301428"/>
                  <a:pt x="4222508" y="6327353"/>
                  <a:pt x="4042710" y="6338270"/>
                </a:cubicBezTo>
                <a:cubicBezTo>
                  <a:pt x="3878342" y="6373029"/>
                  <a:pt x="3532001" y="6304593"/>
                  <a:pt x="3293151" y="6358964"/>
                </a:cubicBezTo>
                <a:cubicBezTo>
                  <a:pt x="3056562" y="6362828"/>
                  <a:pt x="2812491" y="6318853"/>
                  <a:pt x="2587256" y="6378453"/>
                </a:cubicBezTo>
                <a:cubicBezTo>
                  <a:pt x="2347084" y="6474471"/>
                  <a:pt x="2216939" y="6313698"/>
                  <a:pt x="1908175" y="6318178"/>
                </a:cubicBezTo>
                <a:cubicBezTo>
                  <a:pt x="1670185" y="6361545"/>
                  <a:pt x="1584751" y="6321662"/>
                  <a:pt x="1318821" y="6318178"/>
                </a:cubicBezTo>
                <a:cubicBezTo>
                  <a:pt x="1099692" y="6313140"/>
                  <a:pt x="1030771" y="6235337"/>
                  <a:pt x="774803" y="6318178"/>
                </a:cubicBezTo>
                <a:cubicBezTo>
                  <a:pt x="380531" y="6410566"/>
                  <a:pt x="74724" y="5744228"/>
                  <a:pt x="0" y="5265127"/>
                </a:cubicBezTo>
                <a:cubicBezTo>
                  <a:pt x="1" y="5265137"/>
                  <a:pt x="-1" y="5265137"/>
                  <a:pt x="0" y="5265148"/>
                </a:cubicBezTo>
                <a:cubicBezTo>
                  <a:pt x="-12636" y="5094623"/>
                  <a:pt x="71736" y="4704934"/>
                  <a:pt x="0" y="4522762"/>
                </a:cubicBezTo>
                <a:cubicBezTo>
                  <a:pt x="-16233" y="4331633"/>
                  <a:pt x="49901" y="4092142"/>
                  <a:pt x="0" y="3685603"/>
                </a:cubicBezTo>
                <a:lnTo>
                  <a:pt x="0" y="3685603"/>
                </a:lnTo>
                <a:cubicBezTo>
                  <a:pt x="-39242" y="3300395"/>
                  <a:pt x="72115" y="3202837"/>
                  <a:pt x="0" y="2781760"/>
                </a:cubicBezTo>
                <a:cubicBezTo>
                  <a:pt x="-41487" y="2365098"/>
                  <a:pt x="-29222" y="2226150"/>
                  <a:pt x="0" y="1983218"/>
                </a:cubicBezTo>
                <a:cubicBezTo>
                  <a:pt x="-3120" y="1678632"/>
                  <a:pt x="-3089" y="1247601"/>
                  <a:pt x="0" y="1053050"/>
                </a:cubicBezTo>
                <a:close/>
              </a:path>
              <a:path w="11449051" h="6318178" stroke="0" extrusionOk="0">
                <a:moveTo>
                  <a:pt x="0" y="1053050"/>
                </a:moveTo>
                <a:cubicBezTo>
                  <a:pt x="83804" y="435959"/>
                  <a:pt x="377338" y="219291"/>
                  <a:pt x="774803" y="0"/>
                </a:cubicBezTo>
                <a:cubicBezTo>
                  <a:pt x="960485" y="13312"/>
                  <a:pt x="1118907" y="26138"/>
                  <a:pt x="1341490" y="0"/>
                </a:cubicBezTo>
                <a:cubicBezTo>
                  <a:pt x="1556044" y="-53809"/>
                  <a:pt x="1755771" y="93370"/>
                  <a:pt x="1908175" y="0"/>
                </a:cubicBezTo>
                <a:lnTo>
                  <a:pt x="1908175" y="0"/>
                </a:lnTo>
                <a:cubicBezTo>
                  <a:pt x="2070053" y="-8074"/>
                  <a:pt x="2305029" y="17996"/>
                  <a:pt x="2566496" y="0"/>
                </a:cubicBezTo>
                <a:cubicBezTo>
                  <a:pt x="2864075" y="-52628"/>
                  <a:pt x="3112040" y="100384"/>
                  <a:pt x="3224815" y="0"/>
                </a:cubicBezTo>
                <a:cubicBezTo>
                  <a:pt x="3350363" y="-81883"/>
                  <a:pt x="3792629" y="36015"/>
                  <a:pt x="3969004" y="0"/>
                </a:cubicBezTo>
                <a:cubicBezTo>
                  <a:pt x="4110938" y="-92404"/>
                  <a:pt x="4588859" y="62896"/>
                  <a:pt x="4770437" y="0"/>
                </a:cubicBezTo>
                <a:cubicBezTo>
                  <a:pt x="5064332" y="-16750"/>
                  <a:pt x="5201830" y="50776"/>
                  <a:pt x="5390337" y="0"/>
                </a:cubicBezTo>
                <a:cubicBezTo>
                  <a:pt x="5606344" y="-40647"/>
                  <a:pt x="5835249" y="36976"/>
                  <a:pt x="6128314" y="0"/>
                </a:cubicBezTo>
                <a:cubicBezTo>
                  <a:pt x="6446598" y="-97764"/>
                  <a:pt x="6448676" y="44243"/>
                  <a:pt x="6689175" y="0"/>
                </a:cubicBezTo>
                <a:cubicBezTo>
                  <a:pt x="6893524" y="-26559"/>
                  <a:pt x="7273621" y="21878"/>
                  <a:pt x="7486189" y="0"/>
                </a:cubicBezTo>
                <a:cubicBezTo>
                  <a:pt x="7746594" y="-28735"/>
                  <a:pt x="7903174" y="101564"/>
                  <a:pt x="8106089" y="0"/>
                </a:cubicBezTo>
                <a:cubicBezTo>
                  <a:pt x="8239882" y="-97827"/>
                  <a:pt x="8620202" y="133885"/>
                  <a:pt x="8903105" y="0"/>
                </a:cubicBezTo>
                <a:cubicBezTo>
                  <a:pt x="9247551" y="-127484"/>
                  <a:pt x="9360647" y="47849"/>
                  <a:pt x="9759157" y="0"/>
                </a:cubicBezTo>
                <a:cubicBezTo>
                  <a:pt x="10086578" y="-60803"/>
                  <a:pt x="10239333" y="195918"/>
                  <a:pt x="10674247" y="0"/>
                </a:cubicBezTo>
                <a:cubicBezTo>
                  <a:pt x="11099182" y="-85751"/>
                  <a:pt x="11476210" y="513571"/>
                  <a:pt x="11449051" y="1053050"/>
                </a:cubicBezTo>
                <a:cubicBezTo>
                  <a:pt x="11444795" y="1351946"/>
                  <a:pt x="11457004" y="1585681"/>
                  <a:pt x="11449051" y="1851591"/>
                </a:cubicBezTo>
                <a:cubicBezTo>
                  <a:pt x="11486639" y="2160168"/>
                  <a:pt x="11443084" y="2289165"/>
                  <a:pt x="11449051" y="2650132"/>
                </a:cubicBezTo>
                <a:cubicBezTo>
                  <a:pt x="11492006" y="3017447"/>
                  <a:pt x="11385672" y="3427031"/>
                  <a:pt x="11449051" y="3685603"/>
                </a:cubicBezTo>
                <a:lnTo>
                  <a:pt x="11449051" y="3685603"/>
                </a:lnTo>
                <a:cubicBezTo>
                  <a:pt x="11447807" y="3892675"/>
                  <a:pt x="11391510" y="4135460"/>
                  <a:pt x="11449051" y="4427989"/>
                </a:cubicBezTo>
                <a:cubicBezTo>
                  <a:pt x="11487939" y="4753897"/>
                  <a:pt x="11340676" y="5079148"/>
                  <a:pt x="11449051" y="5265148"/>
                </a:cubicBezTo>
                <a:cubicBezTo>
                  <a:pt x="11449049" y="5265138"/>
                  <a:pt x="11449052" y="5265131"/>
                  <a:pt x="11449051" y="5265127"/>
                </a:cubicBezTo>
                <a:cubicBezTo>
                  <a:pt x="11428235" y="5835552"/>
                  <a:pt x="11152236" y="6173018"/>
                  <a:pt x="10674247" y="6318178"/>
                </a:cubicBezTo>
                <a:cubicBezTo>
                  <a:pt x="10294455" y="6379152"/>
                  <a:pt x="10163170" y="6265867"/>
                  <a:pt x="9877234" y="6318178"/>
                </a:cubicBezTo>
                <a:cubicBezTo>
                  <a:pt x="9558723" y="6379331"/>
                  <a:pt x="9409856" y="6207124"/>
                  <a:pt x="9021181" y="6318178"/>
                </a:cubicBezTo>
                <a:cubicBezTo>
                  <a:pt x="8649298" y="6371843"/>
                  <a:pt x="8646861" y="6251700"/>
                  <a:pt x="8460318" y="6318178"/>
                </a:cubicBezTo>
                <a:cubicBezTo>
                  <a:pt x="8271740" y="6393273"/>
                  <a:pt x="8019284" y="6208937"/>
                  <a:pt x="7722343" y="6318178"/>
                </a:cubicBezTo>
                <a:cubicBezTo>
                  <a:pt x="7405290" y="6421186"/>
                  <a:pt x="7211312" y="6212448"/>
                  <a:pt x="7043404" y="6318178"/>
                </a:cubicBezTo>
                <a:cubicBezTo>
                  <a:pt x="6892214" y="6473966"/>
                  <a:pt x="6764407" y="6315760"/>
                  <a:pt x="6482542" y="6318178"/>
                </a:cubicBezTo>
                <a:cubicBezTo>
                  <a:pt x="6216092" y="6381364"/>
                  <a:pt x="6111096" y="6277654"/>
                  <a:pt x="5862642" y="6318178"/>
                </a:cubicBezTo>
                <a:cubicBezTo>
                  <a:pt x="5597152" y="6318134"/>
                  <a:pt x="5076500" y="6064840"/>
                  <a:pt x="4770437" y="6318178"/>
                </a:cubicBezTo>
                <a:cubicBezTo>
                  <a:pt x="4437160" y="6328680"/>
                  <a:pt x="4319834" y="6240715"/>
                  <a:pt x="4020878" y="6338872"/>
                </a:cubicBezTo>
                <a:cubicBezTo>
                  <a:pt x="3764389" y="6467535"/>
                  <a:pt x="3595645" y="6354364"/>
                  <a:pt x="3314984" y="6358360"/>
                </a:cubicBezTo>
                <a:cubicBezTo>
                  <a:pt x="3212470" y="6382662"/>
                  <a:pt x="3102126" y="6353452"/>
                  <a:pt x="2972952" y="6367804"/>
                </a:cubicBezTo>
                <a:cubicBezTo>
                  <a:pt x="2843778" y="6382155"/>
                  <a:pt x="2671431" y="6361774"/>
                  <a:pt x="2587256" y="6378453"/>
                </a:cubicBezTo>
                <a:cubicBezTo>
                  <a:pt x="2222699" y="6467337"/>
                  <a:pt x="2038646" y="6315506"/>
                  <a:pt x="1908175" y="6318178"/>
                </a:cubicBezTo>
                <a:cubicBezTo>
                  <a:pt x="1665551" y="6346422"/>
                  <a:pt x="1575304" y="6253880"/>
                  <a:pt x="1375491" y="6318178"/>
                </a:cubicBezTo>
                <a:cubicBezTo>
                  <a:pt x="1181207" y="6425445"/>
                  <a:pt x="1039598" y="6278232"/>
                  <a:pt x="774803" y="6318178"/>
                </a:cubicBezTo>
                <a:cubicBezTo>
                  <a:pt x="286827" y="6231142"/>
                  <a:pt x="-176694" y="5890908"/>
                  <a:pt x="0" y="5265127"/>
                </a:cubicBezTo>
                <a:cubicBezTo>
                  <a:pt x="0" y="5265133"/>
                  <a:pt x="-2" y="5265143"/>
                  <a:pt x="0" y="5265148"/>
                </a:cubicBezTo>
                <a:cubicBezTo>
                  <a:pt x="-56096" y="5050693"/>
                  <a:pt x="41676" y="4838882"/>
                  <a:pt x="0" y="4506967"/>
                </a:cubicBezTo>
                <a:cubicBezTo>
                  <a:pt x="-57120" y="4201358"/>
                  <a:pt x="62960" y="3935684"/>
                  <a:pt x="0" y="3685603"/>
                </a:cubicBezTo>
                <a:lnTo>
                  <a:pt x="0" y="3685603"/>
                </a:lnTo>
                <a:cubicBezTo>
                  <a:pt x="-68699" y="3279255"/>
                  <a:pt x="-424" y="3178324"/>
                  <a:pt x="0" y="2781760"/>
                </a:cubicBezTo>
                <a:cubicBezTo>
                  <a:pt x="-35713" y="2389070"/>
                  <a:pt x="30382" y="2297923"/>
                  <a:pt x="0" y="1904242"/>
                </a:cubicBezTo>
                <a:cubicBezTo>
                  <a:pt x="-24884" y="1517534"/>
                  <a:pt x="-10979" y="1361214"/>
                  <a:pt x="0" y="1053050"/>
                </a:cubicBezTo>
                <a:close/>
              </a:path>
              <a:path w="11449051" h="6318178" fill="none" stroke="0" extrusionOk="0">
                <a:moveTo>
                  <a:pt x="0" y="1053050"/>
                </a:moveTo>
                <a:cubicBezTo>
                  <a:pt x="25124" y="498632"/>
                  <a:pt x="437457" y="224217"/>
                  <a:pt x="774803" y="0"/>
                </a:cubicBezTo>
                <a:cubicBezTo>
                  <a:pt x="905234" y="-79766"/>
                  <a:pt x="1063559" y="64447"/>
                  <a:pt x="1330155" y="0"/>
                </a:cubicBezTo>
                <a:cubicBezTo>
                  <a:pt x="1547174" y="-69762"/>
                  <a:pt x="1705841" y="27900"/>
                  <a:pt x="1908175" y="0"/>
                </a:cubicBezTo>
                <a:lnTo>
                  <a:pt x="1908175" y="0"/>
                </a:lnTo>
                <a:cubicBezTo>
                  <a:pt x="2156732" y="-75116"/>
                  <a:pt x="2314215" y="70692"/>
                  <a:pt x="2623741" y="0"/>
                </a:cubicBezTo>
                <a:cubicBezTo>
                  <a:pt x="3005858" y="-112705"/>
                  <a:pt x="3074387" y="95006"/>
                  <a:pt x="3282060" y="0"/>
                </a:cubicBezTo>
                <a:cubicBezTo>
                  <a:pt x="3494723" y="-62196"/>
                  <a:pt x="3798036" y="45384"/>
                  <a:pt x="3911759" y="0"/>
                </a:cubicBezTo>
                <a:cubicBezTo>
                  <a:pt x="4094784" y="-90837"/>
                  <a:pt x="4496260" y="101744"/>
                  <a:pt x="4770437" y="0"/>
                </a:cubicBezTo>
                <a:cubicBezTo>
                  <a:pt x="5082810" y="-114742"/>
                  <a:pt x="5387346" y="97321"/>
                  <a:pt x="5626490" y="0"/>
                </a:cubicBezTo>
                <a:cubicBezTo>
                  <a:pt x="5832376" y="-55669"/>
                  <a:pt x="6226218" y="-2813"/>
                  <a:pt x="6423504" y="0"/>
                </a:cubicBezTo>
                <a:cubicBezTo>
                  <a:pt x="6672306" y="-28386"/>
                  <a:pt x="6884185" y="110287"/>
                  <a:pt x="7279556" y="0"/>
                </a:cubicBezTo>
                <a:cubicBezTo>
                  <a:pt x="7661110" y="-75291"/>
                  <a:pt x="7763326" y="31224"/>
                  <a:pt x="7958495" y="0"/>
                </a:cubicBezTo>
                <a:cubicBezTo>
                  <a:pt x="8193274" y="3335"/>
                  <a:pt x="8294478" y="91920"/>
                  <a:pt x="8519357" y="0"/>
                </a:cubicBezTo>
                <a:cubicBezTo>
                  <a:pt x="8730465" y="-49786"/>
                  <a:pt x="8927749" y="26603"/>
                  <a:pt x="9139257" y="0"/>
                </a:cubicBezTo>
                <a:cubicBezTo>
                  <a:pt x="9364721" y="-59872"/>
                  <a:pt x="9844924" y="84347"/>
                  <a:pt x="9995310" y="0"/>
                </a:cubicBezTo>
                <a:cubicBezTo>
                  <a:pt x="10169615" y="-41802"/>
                  <a:pt x="10498011" y="45906"/>
                  <a:pt x="10674247" y="0"/>
                </a:cubicBezTo>
                <a:cubicBezTo>
                  <a:pt x="10884442" y="-113968"/>
                  <a:pt x="11419026" y="490795"/>
                  <a:pt x="11449051" y="1053050"/>
                </a:cubicBezTo>
                <a:cubicBezTo>
                  <a:pt x="11499075" y="1486141"/>
                  <a:pt x="11384349" y="1633088"/>
                  <a:pt x="11449051" y="1904242"/>
                </a:cubicBezTo>
                <a:cubicBezTo>
                  <a:pt x="11442808" y="2142191"/>
                  <a:pt x="11453769" y="2515559"/>
                  <a:pt x="11449051" y="2702784"/>
                </a:cubicBezTo>
                <a:cubicBezTo>
                  <a:pt x="11465834" y="2864728"/>
                  <a:pt x="11354699" y="3438794"/>
                  <a:pt x="11449051" y="3685603"/>
                </a:cubicBezTo>
                <a:lnTo>
                  <a:pt x="11449051" y="3685603"/>
                </a:lnTo>
                <a:cubicBezTo>
                  <a:pt x="11496180" y="3944483"/>
                  <a:pt x="11424958" y="4268940"/>
                  <a:pt x="11449051" y="4475376"/>
                </a:cubicBezTo>
                <a:cubicBezTo>
                  <a:pt x="11443417" y="4664877"/>
                  <a:pt x="11439702" y="5013472"/>
                  <a:pt x="11449051" y="5265148"/>
                </a:cubicBezTo>
                <a:cubicBezTo>
                  <a:pt x="11449049" y="5265139"/>
                  <a:pt x="11449053" y="5265136"/>
                  <a:pt x="11449051" y="5265127"/>
                </a:cubicBezTo>
                <a:cubicBezTo>
                  <a:pt x="11502864" y="5919863"/>
                  <a:pt x="11087462" y="6186271"/>
                  <a:pt x="10674247" y="6318178"/>
                </a:cubicBezTo>
                <a:cubicBezTo>
                  <a:pt x="10375770" y="6469903"/>
                  <a:pt x="10095701" y="6161750"/>
                  <a:pt x="9818195" y="6318178"/>
                </a:cubicBezTo>
                <a:cubicBezTo>
                  <a:pt x="9511107" y="6422568"/>
                  <a:pt x="9334335" y="6274563"/>
                  <a:pt x="9198294" y="6318178"/>
                </a:cubicBezTo>
                <a:cubicBezTo>
                  <a:pt x="9040657" y="6368332"/>
                  <a:pt x="8835631" y="6308918"/>
                  <a:pt x="8578394" y="6318178"/>
                </a:cubicBezTo>
                <a:cubicBezTo>
                  <a:pt x="8284756" y="6355213"/>
                  <a:pt x="7962151" y="6254355"/>
                  <a:pt x="7722343" y="6318178"/>
                </a:cubicBezTo>
                <a:cubicBezTo>
                  <a:pt x="7402445" y="6364746"/>
                  <a:pt x="7313215" y="6228133"/>
                  <a:pt x="7043404" y="6318178"/>
                </a:cubicBezTo>
                <a:cubicBezTo>
                  <a:pt x="6809359" y="6378950"/>
                  <a:pt x="6554523" y="6307303"/>
                  <a:pt x="6187351" y="6318178"/>
                </a:cubicBezTo>
                <a:cubicBezTo>
                  <a:pt x="5844735" y="6335991"/>
                  <a:pt x="5649474" y="6266474"/>
                  <a:pt x="5508414" y="6318178"/>
                </a:cubicBezTo>
                <a:cubicBezTo>
                  <a:pt x="5370194" y="6390033"/>
                  <a:pt x="5077076" y="6355851"/>
                  <a:pt x="4770437" y="6318178"/>
                </a:cubicBezTo>
                <a:cubicBezTo>
                  <a:pt x="4459907" y="6284850"/>
                  <a:pt x="4212381" y="6305570"/>
                  <a:pt x="4042710" y="6338270"/>
                </a:cubicBezTo>
                <a:cubicBezTo>
                  <a:pt x="3823024" y="6402276"/>
                  <a:pt x="3475729" y="6328438"/>
                  <a:pt x="3293151" y="6358964"/>
                </a:cubicBezTo>
                <a:cubicBezTo>
                  <a:pt x="3034615" y="6332723"/>
                  <a:pt x="2778194" y="6311730"/>
                  <a:pt x="2587256" y="6378453"/>
                </a:cubicBezTo>
                <a:cubicBezTo>
                  <a:pt x="2371222" y="6395153"/>
                  <a:pt x="2155208" y="6254308"/>
                  <a:pt x="1908175" y="6318178"/>
                </a:cubicBezTo>
                <a:cubicBezTo>
                  <a:pt x="1701365" y="6381529"/>
                  <a:pt x="1534303" y="6332053"/>
                  <a:pt x="1318821" y="6318178"/>
                </a:cubicBezTo>
                <a:cubicBezTo>
                  <a:pt x="1100359" y="6342964"/>
                  <a:pt x="1014938" y="6259703"/>
                  <a:pt x="774803" y="6318178"/>
                </a:cubicBezTo>
                <a:cubicBezTo>
                  <a:pt x="263343" y="6401885"/>
                  <a:pt x="-73456" y="5796459"/>
                  <a:pt x="0" y="5265127"/>
                </a:cubicBezTo>
                <a:cubicBezTo>
                  <a:pt x="0" y="5265136"/>
                  <a:pt x="-3" y="5265138"/>
                  <a:pt x="0" y="5265148"/>
                </a:cubicBezTo>
                <a:cubicBezTo>
                  <a:pt x="48894" y="5029810"/>
                  <a:pt x="51410" y="4697950"/>
                  <a:pt x="0" y="4522762"/>
                </a:cubicBezTo>
                <a:cubicBezTo>
                  <a:pt x="-106538" y="4307822"/>
                  <a:pt x="40635" y="4041368"/>
                  <a:pt x="0" y="3685603"/>
                </a:cubicBezTo>
                <a:lnTo>
                  <a:pt x="0" y="3685603"/>
                </a:lnTo>
                <a:cubicBezTo>
                  <a:pt x="-21333" y="3295583"/>
                  <a:pt x="22367" y="3183891"/>
                  <a:pt x="0" y="2781760"/>
                </a:cubicBezTo>
                <a:cubicBezTo>
                  <a:pt x="-52337" y="2379454"/>
                  <a:pt x="19088" y="2200482"/>
                  <a:pt x="0" y="1983218"/>
                </a:cubicBezTo>
                <a:cubicBezTo>
                  <a:pt x="60676" y="1762117"/>
                  <a:pt x="8824" y="1395270"/>
                  <a:pt x="0" y="1053050"/>
                </a:cubicBezTo>
                <a:close/>
              </a:path>
            </a:pathLst>
          </a:custGeom>
          <a:ln w="38100">
            <a:solidFill>
              <a:srgbClr val="FFCCFF"/>
            </a:solidFill>
            <a:extLst>
              <a:ext uri="{C807C97D-BFC1-408E-A445-0C87EB9F89A2}">
                <ask:lineSketchStyleProps xmlns:ask="http://schemas.microsoft.com/office/drawing/2018/sketchyshapes" sd="2121019744">
                  <a:custGeom>
                    <a:avLst/>
                    <a:gdLst>
                      <a:gd name="connsiteX0" fmla="*/ 0 w 8476431"/>
                      <a:gd name="connsiteY0" fmla="*/ 573634 h 3441737"/>
                      <a:gd name="connsiteX1" fmla="*/ 573634 w 8476431"/>
                      <a:gd name="connsiteY1" fmla="*/ 0 h 3441737"/>
                      <a:gd name="connsiteX2" fmla="*/ 984795 w 8476431"/>
                      <a:gd name="connsiteY2" fmla="*/ 0 h 3441737"/>
                      <a:gd name="connsiteX3" fmla="*/ 1412739 w 8476431"/>
                      <a:gd name="connsiteY3" fmla="*/ 0 h 3441737"/>
                      <a:gd name="connsiteX4" fmla="*/ 1412739 w 8476431"/>
                      <a:gd name="connsiteY4" fmla="*/ 0 h 3441737"/>
                      <a:gd name="connsiteX5" fmla="*/ 1942516 w 8476431"/>
                      <a:gd name="connsiteY5" fmla="*/ 0 h 3441737"/>
                      <a:gd name="connsiteX6" fmla="*/ 2429910 w 8476431"/>
                      <a:gd name="connsiteY6" fmla="*/ 0 h 3441737"/>
                      <a:gd name="connsiteX7" fmla="*/ 2896114 w 8476431"/>
                      <a:gd name="connsiteY7" fmla="*/ 0 h 3441737"/>
                      <a:gd name="connsiteX8" fmla="*/ 3531846 w 8476431"/>
                      <a:gd name="connsiteY8" fmla="*/ 0 h 3441737"/>
                      <a:gd name="connsiteX9" fmla="*/ 4165634 w 8476431"/>
                      <a:gd name="connsiteY9" fmla="*/ 0 h 3441737"/>
                      <a:gd name="connsiteX10" fmla="*/ 4755712 w 8476431"/>
                      <a:gd name="connsiteY10" fmla="*/ 0 h 3441737"/>
                      <a:gd name="connsiteX11" fmla="*/ 5389500 w 8476431"/>
                      <a:gd name="connsiteY11" fmla="*/ 0 h 3441737"/>
                      <a:gd name="connsiteX12" fmla="*/ 5892160 w 8476431"/>
                      <a:gd name="connsiteY12" fmla="*/ 0 h 3441737"/>
                      <a:gd name="connsiteX13" fmla="*/ 6307400 w 8476431"/>
                      <a:gd name="connsiteY13" fmla="*/ 0 h 3441737"/>
                      <a:gd name="connsiteX14" fmla="*/ 6766350 w 8476431"/>
                      <a:gd name="connsiteY14" fmla="*/ 0 h 3441737"/>
                      <a:gd name="connsiteX15" fmla="*/ 7400138 w 8476431"/>
                      <a:gd name="connsiteY15" fmla="*/ 0 h 3441737"/>
                      <a:gd name="connsiteX16" fmla="*/ 7902797 w 8476431"/>
                      <a:gd name="connsiteY16" fmla="*/ 0 h 3441737"/>
                      <a:gd name="connsiteX17" fmla="*/ 8476431 w 8476431"/>
                      <a:gd name="connsiteY17" fmla="*/ 573634 h 3441737"/>
                      <a:gd name="connsiteX18" fmla="*/ 8476431 w 8476431"/>
                      <a:gd name="connsiteY18" fmla="*/ 1037309 h 3441737"/>
                      <a:gd name="connsiteX19" fmla="*/ 8476431 w 8476431"/>
                      <a:gd name="connsiteY19" fmla="*/ 1472303 h 3441737"/>
                      <a:gd name="connsiteX20" fmla="*/ 8476431 w 8476431"/>
                      <a:gd name="connsiteY20" fmla="*/ 2007680 h 3441737"/>
                      <a:gd name="connsiteX21" fmla="*/ 8476431 w 8476431"/>
                      <a:gd name="connsiteY21" fmla="*/ 2007680 h 3441737"/>
                      <a:gd name="connsiteX22" fmla="*/ 8476431 w 8476431"/>
                      <a:gd name="connsiteY22" fmla="*/ 2437897 h 3441737"/>
                      <a:gd name="connsiteX23" fmla="*/ 8476431 w 8476431"/>
                      <a:gd name="connsiteY23" fmla="*/ 2868114 h 3441737"/>
                      <a:gd name="connsiteX24" fmla="*/ 8476431 w 8476431"/>
                      <a:gd name="connsiteY24" fmla="*/ 2868103 h 3441737"/>
                      <a:gd name="connsiteX25" fmla="*/ 7902797 w 8476431"/>
                      <a:gd name="connsiteY25" fmla="*/ 3441737 h 3441737"/>
                      <a:gd name="connsiteX26" fmla="*/ 7269009 w 8476431"/>
                      <a:gd name="connsiteY26" fmla="*/ 3441737 h 3441737"/>
                      <a:gd name="connsiteX27" fmla="*/ 6810059 w 8476431"/>
                      <a:gd name="connsiteY27" fmla="*/ 3441737 h 3441737"/>
                      <a:gd name="connsiteX28" fmla="*/ 6351109 w 8476431"/>
                      <a:gd name="connsiteY28" fmla="*/ 3441737 h 3441737"/>
                      <a:gd name="connsiteX29" fmla="*/ 5717322 w 8476431"/>
                      <a:gd name="connsiteY29" fmla="*/ 3441737 h 3441737"/>
                      <a:gd name="connsiteX30" fmla="*/ 5214662 w 8476431"/>
                      <a:gd name="connsiteY30" fmla="*/ 3441737 h 3441737"/>
                      <a:gd name="connsiteX31" fmla="*/ 4580874 w 8476431"/>
                      <a:gd name="connsiteY31" fmla="*/ 3441737 h 3441737"/>
                      <a:gd name="connsiteX32" fmla="*/ 4078215 w 8476431"/>
                      <a:gd name="connsiteY32" fmla="*/ 3441737 h 3441737"/>
                      <a:gd name="connsiteX33" fmla="*/ 3531846 w 8476431"/>
                      <a:gd name="connsiteY33" fmla="*/ 3441737 h 3441737"/>
                      <a:gd name="connsiteX34" fmla="*/ 2993065 w 8476431"/>
                      <a:gd name="connsiteY34" fmla="*/ 3452682 h 3441737"/>
                      <a:gd name="connsiteX35" fmla="*/ 2438121 w 8476431"/>
                      <a:gd name="connsiteY35" fmla="*/ 3463955 h 3441737"/>
                      <a:gd name="connsiteX36" fmla="*/ 1915504 w 8476431"/>
                      <a:gd name="connsiteY36" fmla="*/ 3474571 h 3441737"/>
                      <a:gd name="connsiteX37" fmla="*/ 1412739 w 8476431"/>
                      <a:gd name="connsiteY37" fmla="*/ 3441737 h 3441737"/>
                      <a:gd name="connsiteX38" fmla="*/ 976404 w 8476431"/>
                      <a:gd name="connsiteY38" fmla="*/ 3441737 h 3441737"/>
                      <a:gd name="connsiteX39" fmla="*/ 573634 w 8476431"/>
                      <a:gd name="connsiteY39" fmla="*/ 3441737 h 3441737"/>
                      <a:gd name="connsiteX40" fmla="*/ 0 w 8476431"/>
                      <a:gd name="connsiteY40" fmla="*/ 2868103 h 3441737"/>
                      <a:gd name="connsiteX41" fmla="*/ 0 w 8476431"/>
                      <a:gd name="connsiteY41" fmla="*/ 2868114 h 3441737"/>
                      <a:gd name="connsiteX42" fmla="*/ 0 w 8476431"/>
                      <a:gd name="connsiteY42" fmla="*/ 2463710 h 3441737"/>
                      <a:gd name="connsiteX43" fmla="*/ 0 w 8476431"/>
                      <a:gd name="connsiteY43" fmla="*/ 2007680 h 3441737"/>
                      <a:gd name="connsiteX44" fmla="*/ 0 w 8476431"/>
                      <a:gd name="connsiteY44" fmla="*/ 2007680 h 3441737"/>
                      <a:gd name="connsiteX45" fmla="*/ 0 w 8476431"/>
                      <a:gd name="connsiteY45" fmla="*/ 1515324 h 3441737"/>
                      <a:gd name="connsiteX46" fmla="*/ 0 w 8476431"/>
                      <a:gd name="connsiteY46" fmla="*/ 1080330 h 3441737"/>
                      <a:gd name="connsiteX47" fmla="*/ 0 w 8476431"/>
                      <a:gd name="connsiteY47" fmla="*/ 573634 h 34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6431" h="3441737" fill="none" extrusionOk="0">
                        <a:moveTo>
                          <a:pt x="0" y="573634"/>
                        </a:moveTo>
                        <a:cubicBezTo>
                          <a:pt x="-13423" y="280375"/>
                          <a:pt x="305036" y="76952"/>
                          <a:pt x="573634" y="0"/>
                        </a:cubicBezTo>
                        <a:cubicBezTo>
                          <a:pt x="663288" y="-36244"/>
                          <a:pt x="800107" y="24811"/>
                          <a:pt x="984795" y="0"/>
                        </a:cubicBezTo>
                        <a:cubicBezTo>
                          <a:pt x="1169483" y="-24811"/>
                          <a:pt x="1275186" y="20641"/>
                          <a:pt x="1412739" y="0"/>
                        </a:cubicBezTo>
                        <a:lnTo>
                          <a:pt x="1412739" y="0"/>
                        </a:lnTo>
                        <a:cubicBezTo>
                          <a:pt x="1593100" y="-35383"/>
                          <a:pt x="1680468" y="53384"/>
                          <a:pt x="1942516" y="0"/>
                        </a:cubicBezTo>
                        <a:cubicBezTo>
                          <a:pt x="2204564" y="-53384"/>
                          <a:pt x="2281162" y="44817"/>
                          <a:pt x="2429910" y="0"/>
                        </a:cubicBezTo>
                        <a:cubicBezTo>
                          <a:pt x="2578658" y="-44817"/>
                          <a:pt x="2799297" y="48223"/>
                          <a:pt x="2896114" y="0"/>
                        </a:cubicBezTo>
                        <a:cubicBezTo>
                          <a:pt x="2992931" y="-48223"/>
                          <a:pt x="3335308" y="59862"/>
                          <a:pt x="3531846" y="0"/>
                        </a:cubicBezTo>
                        <a:cubicBezTo>
                          <a:pt x="3794987" y="-57753"/>
                          <a:pt x="4001619" y="50552"/>
                          <a:pt x="4165634" y="0"/>
                        </a:cubicBezTo>
                        <a:cubicBezTo>
                          <a:pt x="4329649" y="-50552"/>
                          <a:pt x="4613306" y="928"/>
                          <a:pt x="4755712" y="0"/>
                        </a:cubicBezTo>
                        <a:cubicBezTo>
                          <a:pt x="4898118" y="-928"/>
                          <a:pt x="5096630" y="47913"/>
                          <a:pt x="5389500" y="0"/>
                        </a:cubicBezTo>
                        <a:cubicBezTo>
                          <a:pt x="5682370" y="-47913"/>
                          <a:pt x="5732761" y="9013"/>
                          <a:pt x="5892160" y="0"/>
                        </a:cubicBezTo>
                        <a:cubicBezTo>
                          <a:pt x="6051559" y="-9013"/>
                          <a:pt x="6145706" y="45491"/>
                          <a:pt x="6307400" y="0"/>
                        </a:cubicBezTo>
                        <a:cubicBezTo>
                          <a:pt x="6469094" y="-45491"/>
                          <a:pt x="6614223" y="19430"/>
                          <a:pt x="6766350" y="0"/>
                        </a:cubicBezTo>
                        <a:cubicBezTo>
                          <a:pt x="6918477" y="-19430"/>
                          <a:pt x="7254182" y="35113"/>
                          <a:pt x="7400138" y="0"/>
                        </a:cubicBezTo>
                        <a:cubicBezTo>
                          <a:pt x="7546094" y="-35113"/>
                          <a:pt x="7720391" y="20352"/>
                          <a:pt x="7902797" y="0"/>
                        </a:cubicBezTo>
                        <a:cubicBezTo>
                          <a:pt x="8156383" y="-18067"/>
                          <a:pt x="8483238" y="266965"/>
                          <a:pt x="8476431" y="573634"/>
                        </a:cubicBezTo>
                        <a:cubicBezTo>
                          <a:pt x="8511573" y="794730"/>
                          <a:pt x="8462947" y="904799"/>
                          <a:pt x="8476431" y="1037309"/>
                        </a:cubicBezTo>
                        <a:cubicBezTo>
                          <a:pt x="8489915" y="1169819"/>
                          <a:pt x="8465996" y="1342510"/>
                          <a:pt x="8476431" y="1472303"/>
                        </a:cubicBezTo>
                        <a:cubicBezTo>
                          <a:pt x="8486866" y="1602096"/>
                          <a:pt x="8460717" y="1854656"/>
                          <a:pt x="8476431" y="2007680"/>
                        </a:cubicBezTo>
                        <a:lnTo>
                          <a:pt x="8476431" y="2007680"/>
                        </a:lnTo>
                        <a:cubicBezTo>
                          <a:pt x="8505815" y="2168942"/>
                          <a:pt x="8465677" y="2332004"/>
                          <a:pt x="8476431" y="2437897"/>
                        </a:cubicBezTo>
                        <a:cubicBezTo>
                          <a:pt x="8487185" y="2543790"/>
                          <a:pt x="8460269" y="2753850"/>
                          <a:pt x="8476431" y="2868114"/>
                        </a:cubicBezTo>
                        <a:cubicBezTo>
                          <a:pt x="8476431" y="2868112"/>
                          <a:pt x="8476431" y="2868106"/>
                          <a:pt x="8476431" y="2868103"/>
                        </a:cubicBezTo>
                        <a:cubicBezTo>
                          <a:pt x="8502710" y="3219383"/>
                          <a:pt x="8197255" y="3400158"/>
                          <a:pt x="7902797" y="3441737"/>
                        </a:cubicBezTo>
                        <a:cubicBezTo>
                          <a:pt x="7706481" y="3505712"/>
                          <a:pt x="7507570" y="3396253"/>
                          <a:pt x="7269009" y="3441737"/>
                        </a:cubicBezTo>
                        <a:cubicBezTo>
                          <a:pt x="7030448" y="3487221"/>
                          <a:pt x="6913675" y="3419844"/>
                          <a:pt x="6810059" y="3441737"/>
                        </a:cubicBezTo>
                        <a:cubicBezTo>
                          <a:pt x="6706443" y="3463630"/>
                          <a:pt x="6538388" y="3415282"/>
                          <a:pt x="6351109" y="3441737"/>
                        </a:cubicBezTo>
                        <a:cubicBezTo>
                          <a:pt x="6163830" y="3468192"/>
                          <a:pt x="5930123" y="3429910"/>
                          <a:pt x="5717322" y="3441737"/>
                        </a:cubicBezTo>
                        <a:cubicBezTo>
                          <a:pt x="5504521" y="3453564"/>
                          <a:pt x="5397143" y="3413063"/>
                          <a:pt x="5214662" y="3441737"/>
                        </a:cubicBezTo>
                        <a:cubicBezTo>
                          <a:pt x="5032181" y="3470411"/>
                          <a:pt x="4857351" y="3437380"/>
                          <a:pt x="4580874" y="3441737"/>
                        </a:cubicBezTo>
                        <a:cubicBezTo>
                          <a:pt x="4304397" y="3446094"/>
                          <a:pt x="4186724" y="3415150"/>
                          <a:pt x="4078215" y="3441737"/>
                        </a:cubicBezTo>
                        <a:cubicBezTo>
                          <a:pt x="3969706" y="3468324"/>
                          <a:pt x="3792847" y="3434520"/>
                          <a:pt x="3531846" y="3441737"/>
                        </a:cubicBezTo>
                        <a:cubicBezTo>
                          <a:pt x="3289755" y="3451228"/>
                          <a:pt x="3126565" y="3440234"/>
                          <a:pt x="2993065" y="3452682"/>
                        </a:cubicBezTo>
                        <a:cubicBezTo>
                          <a:pt x="2859565" y="3465130"/>
                          <a:pt x="2612369" y="3452979"/>
                          <a:pt x="2438121" y="3463955"/>
                        </a:cubicBezTo>
                        <a:cubicBezTo>
                          <a:pt x="2263873" y="3474930"/>
                          <a:pt x="2065641" y="3439756"/>
                          <a:pt x="1915504" y="3474571"/>
                        </a:cubicBezTo>
                        <a:cubicBezTo>
                          <a:pt x="1746211" y="3522149"/>
                          <a:pt x="1630490" y="3400426"/>
                          <a:pt x="1412739" y="3441737"/>
                        </a:cubicBezTo>
                        <a:cubicBezTo>
                          <a:pt x="1261134" y="3473398"/>
                          <a:pt x="1136056" y="3440635"/>
                          <a:pt x="976404" y="3441737"/>
                        </a:cubicBezTo>
                        <a:cubicBezTo>
                          <a:pt x="816753" y="3442839"/>
                          <a:pt x="750821" y="3407162"/>
                          <a:pt x="573634" y="3441737"/>
                        </a:cubicBezTo>
                        <a:cubicBezTo>
                          <a:pt x="243067" y="3482981"/>
                          <a:pt x="19958" y="3156724"/>
                          <a:pt x="0" y="2868103"/>
                        </a:cubicBezTo>
                        <a:cubicBezTo>
                          <a:pt x="1" y="2868108"/>
                          <a:pt x="-1" y="2868109"/>
                          <a:pt x="0" y="2868114"/>
                        </a:cubicBezTo>
                        <a:cubicBezTo>
                          <a:pt x="-5351" y="2744966"/>
                          <a:pt x="26313" y="2565309"/>
                          <a:pt x="0" y="2463710"/>
                        </a:cubicBezTo>
                        <a:cubicBezTo>
                          <a:pt x="-26313" y="2362111"/>
                          <a:pt x="30189" y="2194688"/>
                          <a:pt x="0" y="2007680"/>
                        </a:cubicBezTo>
                        <a:lnTo>
                          <a:pt x="0" y="2007680"/>
                        </a:lnTo>
                        <a:cubicBezTo>
                          <a:pt x="-49427" y="1795572"/>
                          <a:pt x="26210" y="1734651"/>
                          <a:pt x="0" y="1515324"/>
                        </a:cubicBezTo>
                        <a:cubicBezTo>
                          <a:pt x="-26210" y="1295997"/>
                          <a:pt x="3857" y="1214192"/>
                          <a:pt x="0" y="1080330"/>
                        </a:cubicBezTo>
                        <a:cubicBezTo>
                          <a:pt x="-3857" y="946468"/>
                          <a:pt x="9913" y="718513"/>
                          <a:pt x="0" y="573634"/>
                        </a:cubicBezTo>
                        <a:close/>
                      </a:path>
                      <a:path w="8476431" h="3441737" stroke="0" extrusionOk="0">
                        <a:moveTo>
                          <a:pt x="0" y="573634"/>
                        </a:moveTo>
                        <a:cubicBezTo>
                          <a:pt x="51576" y="237667"/>
                          <a:pt x="282940" y="85127"/>
                          <a:pt x="573634" y="0"/>
                        </a:cubicBezTo>
                        <a:cubicBezTo>
                          <a:pt x="710191" y="-3232"/>
                          <a:pt x="813524" y="9462"/>
                          <a:pt x="993187" y="0"/>
                        </a:cubicBezTo>
                        <a:cubicBezTo>
                          <a:pt x="1172850" y="-9462"/>
                          <a:pt x="1301663" y="27263"/>
                          <a:pt x="1412739" y="0"/>
                        </a:cubicBezTo>
                        <a:lnTo>
                          <a:pt x="1412739" y="0"/>
                        </a:lnTo>
                        <a:cubicBezTo>
                          <a:pt x="1524559" y="-7389"/>
                          <a:pt x="1677696" y="4887"/>
                          <a:pt x="1900134" y="0"/>
                        </a:cubicBezTo>
                        <a:cubicBezTo>
                          <a:pt x="2122573" y="-4887"/>
                          <a:pt x="2266722" y="44068"/>
                          <a:pt x="2387528" y="0"/>
                        </a:cubicBezTo>
                        <a:cubicBezTo>
                          <a:pt x="2508334" y="-44068"/>
                          <a:pt x="2822379" y="45300"/>
                          <a:pt x="2938496" y="0"/>
                        </a:cubicBezTo>
                        <a:cubicBezTo>
                          <a:pt x="3054613" y="-45300"/>
                          <a:pt x="3377700" y="9727"/>
                          <a:pt x="3531846" y="0"/>
                        </a:cubicBezTo>
                        <a:cubicBezTo>
                          <a:pt x="3751230" y="-6313"/>
                          <a:pt x="3827161" y="28820"/>
                          <a:pt x="3990796" y="0"/>
                        </a:cubicBezTo>
                        <a:cubicBezTo>
                          <a:pt x="4154431" y="-28820"/>
                          <a:pt x="4300980" y="39858"/>
                          <a:pt x="4537165" y="0"/>
                        </a:cubicBezTo>
                        <a:cubicBezTo>
                          <a:pt x="4773350" y="-39858"/>
                          <a:pt x="4772134" y="20184"/>
                          <a:pt x="4952405" y="0"/>
                        </a:cubicBezTo>
                        <a:cubicBezTo>
                          <a:pt x="5132676" y="-20184"/>
                          <a:pt x="5371662" y="9938"/>
                          <a:pt x="5542483" y="0"/>
                        </a:cubicBezTo>
                        <a:cubicBezTo>
                          <a:pt x="5713304" y="-9938"/>
                          <a:pt x="5840882" y="49998"/>
                          <a:pt x="6001433" y="0"/>
                        </a:cubicBezTo>
                        <a:cubicBezTo>
                          <a:pt x="6161984" y="-49998"/>
                          <a:pt x="6357578" y="69582"/>
                          <a:pt x="6591512" y="0"/>
                        </a:cubicBezTo>
                        <a:cubicBezTo>
                          <a:pt x="6825446" y="-69582"/>
                          <a:pt x="6939433" y="29837"/>
                          <a:pt x="7225300" y="0"/>
                        </a:cubicBezTo>
                        <a:cubicBezTo>
                          <a:pt x="7511167" y="-29837"/>
                          <a:pt x="7597920" y="75363"/>
                          <a:pt x="7902797" y="0"/>
                        </a:cubicBezTo>
                        <a:cubicBezTo>
                          <a:pt x="8246142" y="-32133"/>
                          <a:pt x="8493494" y="264083"/>
                          <a:pt x="8476431" y="573634"/>
                        </a:cubicBezTo>
                        <a:cubicBezTo>
                          <a:pt x="8477985" y="742882"/>
                          <a:pt x="8463163" y="850466"/>
                          <a:pt x="8476431" y="1008628"/>
                        </a:cubicBezTo>
                        <a:cubicBezTo>
                          <a:pt x="8489699" y="1166790"/>
                          <a:pt x="8457372" y="1252807"/>
                          <a:pt x="8476431" y="1443622"/>
                        </a:cubicBezTo>
                        <a:cubicBezTo>
                          <a:pt x="8495490" y="1634437"/>
                          <a:pt x="8435704" y="1864655"/>
                          <a:pt x="8476431" y="2007680"/>
                        </a:cubicBezTo>
                        <a:lnTo>
                          <a:pt x="8476431" y="2007680"/>
                        </a:lnTo>
                        <a:cubicBezTo>
                          <a:pt x="8503913" y="2111997"/>
                          <a:pt x="8460616" y="2236724"/>
                          <a:pt x="8476431" y="2412084"/>
                        </a:cubicBezTo>
                        <a:cubicBezTo>
                          <a:pt x="8492246" y="2587444"/>
                          <a:pt x="8438281" y="2767923"/>
                          <a:pt x="8476431" y="2868114"/>
                        </a:cubicBezTo>
                        <a:cubicBezTo>
                          <a:pt x="8476430" y="2868109"/>
                          <a:pt x="8476432" y="2868105"/>
                          <a:pt x="8476431" y="2868103"/>
                        </a:cubicBezTo>
                        <a:cubicBezTo>
                          <a:pt x="8446186" y="3177573"/>
                          <a:pt x="8243865" y="3360269"/>
                          <a:pt x="7902797" y="3441737"/>
                        </a:cubicBezTo>
                        <a:cubicBezTo>
                          <a:pt x="7626885" y="3480399"/>
                          <a:pt x="7521346" y="3424834"/>
                          <a:pt x="7312719" y="3441737"/>
                        </a:cubicBezTo>
                        <a:cubicBezTo>
                          <a:pt x="7104092" y="3458640"/>
                          <a:pt x="6968423" y="3393138"/>
                          <a:pt x="6678931" y="3441737"/>
                        </a:cubicBezTo>
                        <a:cubicBezTo>
                          <a:pt x="6389439" y="3490336"/>
                          <a:pt x="6404488" y="3412335"/>
                          <a:pt x="6263690" y="3441737"/>
                        </a:cubicBezTo>
                        <a:cubicBezTo>
                          <a:pt x="6122892" y="3471139"/>
                          <a:pt x="5957534" y="3379610"/>
                          <a:pt x="5717322" y="3441737"/>
                        </a:cubicBezTo>
                        <a:cubicBezTo>
                          <a:pt x="5477110" y="3503864"/>
                          <a:pt x="5339553" y="3387696"/>
                          <a:pt x="5214662" y="3441737"/>
                        </a:cubicBezTo>
                        <a:cubicBezTo>
                          <a:pt x="5089771" y="3495778"/>
                          <a:pt x="4970921" y="3424947"/>
                          <a:pt x="4799422" y="3441737"/>
                        </a:cubicBezTo>
                        <a:cubicBezTo>
                          <a:pt x="4627923" y="3458527"/>
                          <a:pt x="4519982" y="3414495"/>
                          <a:pt x="4340472" y="3441737"/>
                        </a:cubicBezTo>
                        <a:cubicBezTo>
                          <a:pt x="4160962" y="3468979"/>
                          <a:pt x="3838779" y="3345000"/>
                          <a:pt x="3531846" y="3441737"/>
                        </a:cubicBezTo>
                        <a:cubicBezTo>
                          <a:pt x="3288942" y="3449935"/>
                          <a:pt x="3169629" y="3385100"/>
                          <a:pt x="2976902" y="3453010"/>
                        </a:cubicBezTo>
                        <a:cubicBezTo>
                          <a:pt x="2784175" y="3520920"/>
                          <a:pt x="2651461" y="3459038"/>
                          <a:pt x="2454285" y="3463626"/>
                        </a:cubicBezTo>
                        <a:cubicBezTo>
                          <a:pt x="2257109" y="3468214"/>
                          <a:pt x="2107783" y="3459527"/>
                          <a:pt x="1915504" y="3474571"/>
                        </a:cubicBezTo>
                        <a:cubicBezTo>
                          <a:pt x="1664971" y="3512888"/>
                          <a:pt x="1523106" y="3439403"/>
                          <a:pt x="1412739" y="3441737"/>
                        </a:cubicBezTo>
                        <a:cubicBezTo>
                          <a:pt x="1241447" y="3459084"/>
                          <a:pt x="1165459" y="3397016"/>
                          <a:pt x="1018360" y="3441737"/>
                        </a:cubicBezTo>
                        <a:cubicBezTo>
                          <a:pt x="871261" y="3486458"/>
                          <a:pt x="743068" y="3439720"/>
                          <a:pt x="573634" y="3441737"/>
                        </a:cubicBezTo>
                        <a:cubicBezTo>
                          <a:pt x="198847" y="3425190"/>
                          <a:pt x="-61861" y="3178210"/>
                          <a:pt x="0" y="2868103"/>
                        </a:cubicBezTo>
                        <a:cubicBezTo>
                          <a:pt x="0" y="2868106"/>
                          <a:pt x="-1" y="2868112"/>
                          <a:pt x="0" y="2868114"/>
                        </a:cubicBezTo>
                        <a:cubicBezTo>
                          <a:pt x="-6566" y="2748556"/>
                          <a:pt x="43174" y="2618873"/>
                          <a:pt x="0" y="2455106"/>
                        </a:cubicBezTo>
                        <a:cubicBezTo>
                          <a:pt x="-43174" y="2291339"/>
                          <a:pt x="43267" y="2130009"/>
                          <a:pt x="0" y="2007680"/>
                        </a:cubicBezTo>
                        <a:lnTo>
                          <a:pt x="0" y="2007680"/>
                        </a:lnTo>
                        <a:cubicBezTo>
                          <a:pt x="-24773" y="1792113"/>
                          <a:pt x="5575" y="1728603"/>
                          <a:pt x="0" y="1515324"/>
                        </a:cubicBezTo>
                        <a:cubicBezTo>
                          <a:pt x="-5575" y="1302045"/>
                          <a:pt x="13173" y="1246857"/>
                          <a:pt x="0" y="1037309"/>
                        </a:cubicBezTo>
                        <a:cubicBezTo>
                          <a:pt x="-13173" y="827762"/>
                          <a:pt x="10329" y="756277"/>
                          <a:pt x="0" y="57363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ACFD5D2-8BD6-277B-E10C-7F57B2212D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401" r="29958"/>
          <a:stretch/>
        </p:blipFill>
        <p:spPr>
          <a:xfrm>
            <a:off x="1089061" y="1234867"/>
            <a:ext cx="3779289" cy="5521766"/>
          </a:xfrm>
          <a:prstGeom prst="rect">
            <a:avLst/>
          </a:prstGeom>
        </p:spPr>
      </p:pic>
      <p:sp>
        <p:nvSpPr>
          <p:cNvPr id="6" name="TextBox 5">
            <a:extLst>
              <a:ext uri="{FF2B5EF4-FFF2-40B4-BE49-F238E27FC236}">
                <a16:creationId xmlns:a16="http://schemas.microsoft.com/office/drawing/2014/main" id="{5D885FBD-A0AA-3A79-A086-2636B22C897A}"/>
              </a:ext>
            </a:extLst>
          </p:cNvPr>
          <p:cNvSpPr txBox="1"/>
          <p:nvPr/>
        </p:nvSpPr>
        <p:spPr>
          <a:xfrm>
            <a:off x="5516422" y="2591409"/>
            <a:ext cx="6381052" cy="1200329"/>
          </a:xfrm>
          <a:prstGeom prst="rect">
            <a:avLst/>
          </a:prstGeom>
          <a:noFill/>
        </p:spPr>
        <p:txBody>
          <a:bodyPr wrap="square" rtlCol="0">
            <a:spAutoFit/>
          </a:bodyPr>
          <a:lstStyle/>
          <a:p>
            <a:r>
              <a:rPr lang="en-US" sz="3600" dirty="0" err="1">
                <a:solidFill>
                  <a:srgbClr val="0199DB"/>
                </a:solidFill>
                <a:latin typeface="iCiel Cadena" panose="02000503000000020004" pitchFamily="2" charset="77"/>
                <a:cs typeface="iCiel Cucho Bold" pitchFamily="50" charset="0"/>
              </a:rPr>
              <a:t>Trật</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tự</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trong</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trường</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lớp</a:t>
            </a:r>
            <a:endParaRPr lang="vi-VN" sz="3600" dirty="0">
              <a:solidFill>
                <a:srgbClr val="0199DB"/>
              </a:solidFill>
              <a:latin typeface="iCiel Cadena" panose="02000503000000020004" pitchFamily="2" charset="77"/>
              <a:cs typeface="iCiel Cucho Bold" pitchFamily="50" charset="0"/>
            </a:endParaRPr>
          </a:p>
          <a:p>
            <a:r>
              <a:rPr lang="en-US" sz="3600" dirty="0" err="1">
                <a:solidFill>
                  <a:srgbClr val="DA098C"/>
                </a:solidFill>
                <a:latin typeface="iCiel Cadena" panose="02000503000000020004" pitchFamily="2" charset="77"/>
                <a:cs typeface="iCiel Cucho Bold" pitchFamily="50" charset="0"/>
              </a:rPr>
              <a:t>Em</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là</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học</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trò</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ngoan</a:t>
            </a:r>
            <a:r>
              <a:rPr lang="en-US" sz="3600" dirty="0">
                <a:solidFill>
                  <a:srgbClr val="DA098C"/>
                </a:solidFill>
                <a:latin typeface="iCiel Cadena" panose="02000503000000020004" pitchFamily="2" charset="77"/>
                <a:cs typeface="iCiel Cucho Bold" pitchFamily="50" charset="0"/>
              </a:rPr>
              <a:t>.</a:t>
            </a:r>
            <a:endParaRPr lang="vi-VN" sz="3600" dirty="0">
              <a:solidFill>
                <a:srgbClr val="DA098C"/>
              </a:solidFill>
              <a:latin typeface="iCiel Cadena" panose="02000503000000020004" pitchFamily="2" charset="77"/>
              <a:cs typeface="iCiel Cucho Bold" pitchFamily="50" charset="0"/>
            </a:endParaRPr>
          </a:p>
        </p:txBody>
      </p:sp>
    </p:spTree>
    <p:extLst>
      <p:ext uri="{BB962C8B-B14F-4D97-AF65-F5344CB8AC3E}">
        <p14:creationId xmlns:p14="http://schemas.microsoft.com/office/powerpoint/2010/main" val="964151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100"/>
                                        <p:tgtEl>
                                          <p:spTgt spid="15"/>
                                        </p:tgtEl>
                                      </p:cBhvr>
                                    </p:animEffect>
                                  </p:childTnLst>
                                </p:cTn>
                              </p:par>
                              <p:par>
                                <p:cTn id="8" presetID="37"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4" presetID="10" presetClass="entr" presetSubtype="0" fill="hold" nodeType="withEffect">
                                  <p:stCondLst>
                                    <p:cond delay="125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500"/>
                                        <p:tgtEl>
                                          <p:spTgt spid="6">
                                            <p:txEl>
                                              <p:pRg st="0" end="0"/>
                                            </p:txEl>
                                          </p:spTgt>
                                        </p:tgtEl>
                                      </p:cBhvr>
                                    </p:animEffect>
                                  </p:childTnLst>
                                </p:cTn>
                              </p:par>
                              <p:par>
                                <p:cTn id="17" presetID="10" presetClass="entr" presetSubtype="0" fill="hold" nodeType="withEffect">
                                  <p:stCondLst>
                                    <p:cond delay="300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pic>
        <p:nvPicPr>
          <p:cNvPr id="2" name="Picture 1">
            <a:extLst>
              <a:ext uri="{FF2B5EF4-FFF2-40B4-BE49-F238E27FC236}">
                <a16:creationId xmlns:a16="http://schemas.microsoft.com/office/drawing/2014/main" id="{ABC8D90A-1AAF-AF95-99B0-DF755AE961B2}"/>
              </a:ext>
            </a:extLst>
          </p:cNvPr>
          <p:cNvPicPr>
            <a:picLocks noChangeAspect="1"/>
          </p:cNvPicPr>
          <p:nvPr/>
        </p:nvPicPr>
        <p:blipFill>
          <a:blip r:embed="rId3"/>
          <a:stretch>
            <a:fillRect/>
          </a:stretch>
        </p:blipFill>
        <p:spPr>
          <a:xfrm>
            <a:off x="1864282" y="1191640"/>
            <a:ext cx="7663336" cy="2950720"/>
          </a:xfrm>
          <a:prstGeom prst="rect">
            <a:avLst/>
          </a:prstGeom>
        </p:spPr>
      </p:pic>
    </p:spTree>
    <p:extLst>
      <p:ext uri="{BB962C8B-B14F-4D97-AF65-F5344CB8AC3E}">
        <p14:creationId xmlns:p14="http://schemas.microsoft.com/office/powerpoint/2010/main" val="207836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hildren running in front of a school bus&#10;&#10;Description automatically generated with low confidence">
            <a:extLst>
              <a:ext uri="{FF2B5EF4-FFF2-40B4-BE49-F238E27FC236}">
                <a16:creationId xmlns:a16="http://schemas.microsoft.com/office/drawing/2014/main" id="{F09C0391-A506-F381-D07F-B029BFB6114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797" b="13171"/>
          <a:stretch/>
        </p:blipFill>
        <p:spPr>
          <a:xfrm>
            <a:off x="0" y="-1"/>
            <a:ext cx="12192000" cy="6858001"/>
          </a:xfrm>
          <a:prstGeom prst="rect">
            <a:avLst/>
          </a:prstGeom>
          <a:blipFill dpi="0" rotWithShape="1">
            <a:blip r:embed="rId4"/>
            <a:srcRect/>
            <a:tile tx="0" ty="0" sx="100000" sy="100000" flip="none" algn="tl"/>
          </a:blipFill>
          <a:effectLst>
            <a:glow>
              <a:schemeClr val="accent1">
                <a:alpha val="40000"/>
              </a:schemeClr>
            </a:glow>
          </a:effectLst>
        </p:spPr>
      </p:pic>
      <p:pic>
        <p:nvPicPr>
          <p:cNvPr id="3" name="Picture 2">
            <a:extLst>
              <a:ext uri="{FF2B5EF4-FFF2-40B4-BE49-F238E27FC236}">
                <a16:creationId xmlns:a16="http://schemas.microsoft.com/office/drawing/2014/main" id="{C39C5E5B-0206-80BB-D964-3A6D1A994F5E}"/>
              </a:ext>
            </a:extLst>
          </p:cNvPr>
          <p:cNvPicPr>
            <a:picLocks noChangeAspect="1"/>
          </p:cNvPicPr>
          <p:nvPr/>
        </p:nvPicPr>
        <p:blipFill>
          <a:blip r:embed="rId5"/>
          <a:stretch>
            <a:fillRect/>
          </a:stretch>
        </p:blipFill>
        <p:spPr>
          <a:xfrm>
            <a:off x="895010" y="1209483"/>
            <a:ext cx="5675868" cy="2158171"/>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0468C83-D3BE-2B5A-EFFD-D996F4702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075" y="371475"/>
            <a:ext cx="1447800" cy="1447800"/>
          </a:xfrm>
          <a:prstGeom prst="rect">
            <a:avLst/>
          </a:prstGeom>
        </p:spPr>
      </p:pic>
    </p:spTree>
    <p:extLst>
      <p:ext uri="{BB962C8B-B14F-4D97-AF65-F5344CB8AC3E}">
        <p14:creationId xmlns:p14="http://schemas.microsoft.com/office/powerpoint/2010/main" val="162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09" y="91771"/>
            <a:ext cx="11312648" cy="256600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5188" y="4625544"/>
            <a:ext cx="1325337" cy="2232457"/>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309" y="4389868"/>
            <a:ext cx="5598532" cy="2232457"/>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8196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7"/>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8"/>
          <a:stretch>
            <a:fillRect/>
          </a:stretch>
        </p:blipFill>
        <p:spPr>
          <a:xfrm>
            <a:off x="1679025" y="272697"/>
            <a:ext cx="9748349" cy="2274005"/>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9668C94-4F26-C6F8-A561-010B4765C524}"/>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559BCF13-BDF8-652E-0B03-9DFC110D0E6C}"/>
              </a:ext>
            </a:extLst>
          </p:cNvPr>
          <p:cNvSpPr txBox="1"/>
          <p:nvPr/>
        </p:nvSpPr>
        <p:spPr>
          <a:xfrm>
            <a:off x="815414" y="644691"/>
            <a:ext cx="10561173" cy="748988"/>
          </a:xfrm>
          <a:prstGeom prst="rect">
            <a:avLst/>
          </a:prstGeom>
          <a:noFill/>
        </p:spPr>
        <p:txBody>
          <a:bodyPr wrap="square">
            <a:spAutoFit/>
          </a:bodyPr>
          <a:lstStyle/>
          <a:p>
            <a:pPr algn="ctr" defTabSz="1219170"/>
            <a:r>
              <a:rPr lang="en-US" sz="4267" b="1" i="1" dirty="0">
                <a:solidFill>
                  <a:srgbClr val="4472C4">
                    <a:lumMod val="50000"/>
                  </a:srgbClr>
                </a:solidFill>
                <a:latin typeface="Times New Roman" panose="02020603050405020304" pitchFamily="18" charset="0"/>
                <a:cs typeface="Times New Roman" panose="02020603050405020304" pitchFamily="18" charset="0"/>
              </a:rPr>
              <a:t>2.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Cái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bát</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2" action="ppaction://hlinksldjump"/>
            <a:extLst>
              <a:ext uri="{FF2B5EF4-FFF2-40B4-BE49-F238E27FC236}">
                <a16:creationId xmlns:a16="http://schemas.microsoft.com/office/drawing/2014/main" id="{5CD1F4C2-B83B-8453-C0AD-2FAC4067B4B2}"/>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577FF7C7-4716-2D4E-B9D0-BED453BA43B9}"/>
              </a:ext>
            </a:extLst>
          </p:cNvPr>
          <p:cNvSpPr/>
          <p:nvPr/>
        </p:nvSpPr>
        <p:spPr>
          <a:xfrm>
            <a:off x="4362449" y="2295525"/>
            <a:ext cx="3743325" cy="84772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FF0000"/>
                </a:solidFill>
              </a:rPr>
              <a:t>Để</a:t>
            </a:r>
            <a:r>
              <a:rPr lang="en-US" sz="4400" dirty="0">
                <a:solidFill>
                  <a:srgbClr val="FF0000"/>
                </a:solidFill>
              </a:rPr>
              <a:t> </a:t>
            </a:r>
            <a:r>
              <a:rPr lang="en-US" sz="4400" dirty="0" err="1">
                <a:solidFill>
                  <a:srgbClr val="FF0000"/>
                </a:solidFill>
              </a:rPr>
              <a:t>ăn</a:t>
            </a:r>
            <a:r>
              <a:rPr lang="en-US" sz="4400" dirty="0">
                <a:solidFill>
                  <a:srgbClr val="FF0000"/>
                </a:solidFill>
              </a:rPr>
              <a:t> </a:t>
            </a:r>
            <a:r>
              <a:rPr lang="en-US" sz="4400" dirty="0" err="1">
                <a:solidFill>
                  <a:srgbClr val="FF0000"/>
                </a:solidFill>
              </a:rPr>
              <a:t>cơm</a:t>
            </a:r>
            <a:endParaRPr lang="en-US" sz="4400" dirty="0">
              <a:solidFill>
                <a:srgbClr val="FF0000"/>
              </a:solidFill>
            </a:endParaRPr>
          </a:p>
        </p:txBody>
      </p:sp>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68993A-BE95-48D4-9FC2-A7FE560A294D}"/>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3E84298A-6BD0-7DD1-5EEB-9874F5AFBB83}"/>
              </a:ext>
            </a:extLst>
          </p:cNvPr>
          <p:cNvSpPr txBox="1"/>
          <p:nvPr/>
        </p:nvSpPr>
        <p:spPr>
          <a:xfrm>
            <a:off x="815414" y="644691"/>
            <a:ext cx="10561173" cy="748988"/>
          </a:xfrm>
          <a:prstGeom prst="rect">
            <a:avLst/>
          </a:prstGeom>
          <a:noFill/>
        </p:spPr>
        <p:txBody>
          <a:bodyPr wrap="square">
            <a:spAutoFit/>
          </a:bodyPr>
          <a:lstStyle/>
          <a:p>
            <a:pPr algn="ctr" defTabSz="1219170"/>
            <a:r>
              <a:rPr lang="en-US" sz="4267" b="1" i="1" dirty="0">
                <a:solidFill>
                  <a:srgbClr val="4472C4">
                    <a:lumMod val="50000"/>
                  </a:srgbClr>
                </a:solidFill>
                <a:latin typeface="Times New Roman" panose="02020603050405020304" pitchFamily="18" charset="0"/>
                <a:cs typeface="Times New Roman" panose="02020603050405020304" pitchFamily="18" charset="0"/>
              </a:rPr>
              <a:t>3. </a:t>
            </a:r>
            <a:r>
              <a:rPr lang="vi-VN" sz="4267" b="1" i="1" dirty="0">
                <a:solidFill>
                  <a:srgbClr val="4472C4">
                    <a:lumMod val="50000"/>
                  </a:srgbClr>
                </a:solidFill>
                <a:latin typeface="Times New Roman" panose="02020603050405020304" pitchFamily="18" charset="0"/>
                <a:cs typeface="Times New Roman" panose="02020603050405020304" pitchFamily="18" charset="0"/>
              </a:rPr>
              <a:t>Học sinh đến trường để làm gì? </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2" action="ppaction://hlinksldjump"/>
            <a:extLst>
              <a:ext uri="{FF2B5EF4-FFF2-40B4-BE49-F238E27FC236}">
                <a16:creationId xmlns:a16="http://schemas.microsoft.com/office/drawing/2014/main" id="{9EDC66A6-5193-6875-350C-FA1E2F032EF2}"/>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DF6638C2-5DAE-F89E-1323-D867E17B6127}"/>
              </a:ext>
            </a:extLst>
          </p:cNvPr>
          <p:cNvSpPr/>
          <p:nvPr/>
        </p:nvSpPr>
        <p:spPr>
          <a:xfrm>
            <a:off x="4362449" y="2295525"/>
            <a:ext cx="3743325" cy="84772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FF0000"/>
                </a:solidFill>
              </a:rPr>
              <a:t>Để</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tập</a:t>
            </a:r>
            <a:endParaRPr lang="en-US" sz="4400" dirty="0">
              <a:solidFill>
                <a:srgbClr val="FF0000"/>
              </a:solidFill>
            </a:endParaRPr>
          </a:p>
        </p:txBody>
      </p:sp>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1A8463-914D-9B84-25E5-FFC4CD1D24F6}"/>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58E79171-FFF4-5BDD-CFDA-018B1DCB7F15}"/>
              </a:ext>
            </a:extLst>
          </p:cNvPr>
          <p:cNvSpPr txBox="1"/>
          <p:nvPr/>
        </p:nvSpPr>
        <p:spPr>
          <a:xfrm>
            <a:off x="815414" y="644691"/>
            <a:ext cx="10561173" cy="748988"/>
          </a:xfrm>
          <a:prstGeom prst="rect">
            <a:avLst/>
          </a:prstGeom>
          <a:noFill/>
        </p:spPr>
        <p:txBody>
          <a:bodyPr wrap="square">
            <a:spAutoFit/>
          </a:bodyPr>
          <a:lstStyle/>
          <a:p>
            <a:pPr algn="ctr" defTabSz="1219170"/>
            <a:r>
              <a:rPr lang="en-US" sz="4267" b="1" i="1" dirty="0">
                <a:solidFill>
                  <a:srgbClr val="4472C4">
                    <a:lumMod val="50000"/>
                  </a:srgbClr>
                </a:solidFill>
                <a:latin typeface="Times New Roman" panose="02020603050405020304" pitchFamily="18" charset="0"/>
                <a:cs typeface="Times New Roman" panose="02020603050405020304" pitchFamily="18" charset="0"/>
              </a:rPr>
              <a:t>4.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Vậy</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trong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giờ</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học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chúng</a:t>
            </a:r>
            <a:r>
              <a:rPr lang="en-US" sz="4267" b="1" i="1" dirty="0">
                <a:solidFill>
                  <a:srgbClr val="4472C4">
                    <a:lumMod val="50000"/>
                  </a:srgbClr>
                </a:solidFill>
                <a:latin typeface="Times New Roman" panose="02020603050405020304" pitchFamily="18" charset="0"/>
                <a:cs typeface="Times New Roman" panose="02020603050405020304" pitchFamily="18" charset="0"/>
              </a:rPr>
              <a:t> ta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cần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2" action="ppaction://hlinksldjump"/>
            <a:extLst>
              <a:ext uri="{FF2B5EF4-FFF2-40B4-BE49-F238E27FC236}">
                <a16:creationId xmlns:a16="http://schemas.microsoft.com/office/drawing/2014/main" id="{23A48655-059A-122D-05D8-F54789BB3AC4}"/>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1167B573-39F6-CEBD-852F-D09BBFC58315}"/>
              </a:ext>
            </a:extLst>
          </p:cNvPr>
          <p:cNvSpPr/>
          <p:nvPr/>
        </p:nvSpPr>
        <p:spPr>
          <a:xfrm>
            <a:off x="3562351" y="2295525"/>
            <a:ext cx="5248274" cy="84772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Nghe </a:t>
            </a:r>
            <a:r>
              <a:rPr lang="en-US" sz="4400" dirty="0" err="1">
                <a:solidFill>
                  <a:srgbClr val="FF0000"/>
                </a:solidFill>
              </a:rPr>
              <a:t>cô</a:t>
            </a:r>
            <a:r>
              <a:rPr lang="en-US" sz="4400" dirty="0">
                <a:solidFill>
                  <a:srgbClr val="FF0000"/>
                </a:solidFill>
              </a:rPr>
              <a:t> </a:t>
            </a:r>
            <a:r>
              <a:rPr lang="en-US" sz="4400" dirty="0" err="1">
                <a:solidFill>
                  <a:srgbClr val="FF0000"/>
                </a:solidFill>
              </a:rPr>
              <a:t>giảng</a:t>
            </a:r>
            <a:r>
              <a:rPr lang="en-US" sz="4400" dirty="0">
                <a:solidFill>
                  <a:srgbClr val="FF0000"/>
                </a:solidFill>
              </a:rPr>
              <a:t> </a:t>
            </a:r>
            <a:r>
              <a:rPr lang="en-US" sz="4400" dirty="0" err="1">
                <a:solidFill>
                  <a:srgbClr val="FF0000"/>
                </a:solidFill>
              </a:rPr>
              <a:t>bài</a:t>
            </a:r>
            <a:endParaRPr lang="en-US" sz="4400" dirty="0">
              <a:solidFill>
                <a:srgbClr val="FF0000"/>
              </a:solidFill>
            </a:endParaRPr>
          </a:p>
        </p:txBody>
      </p:sp>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sp>
        <p:nvSpPr>
          <p:cNvPr id="8" name="TextBox 7">
            <a:extLst>
              <a:ext uri="{FF2B5EF4-FFF2-40B4-BE49-F238E27FC236}">
                <a16:creationId xmlns:a16="http://schemas.microsoft.com/office/drawing/2014/main" id="{C0CE2290-226C-C402-7639-B37D88616FE6}"/>
              </a:ext>
            </a:extLst>
          </p:cNvPr>
          <p:cNvSpPr txBox="1"/>
          <p:nvPr/>
        </p:nvSpPr>
        <p:spPr>
          <a:xfrm>
            <a:off x="3887755" y="2084852"/>
            <a:ext cx="7717837" cy="2718949"/>
          </a:xfrm>
          <a:custGeom>
            <a:avLst/>
            <a:gdLst>
              <a:gd name="connsiteX0" fmla="*/ 0 w 7717837"/>
              <a:gd name="connsiteY0" fmla="*/ 0 h 2718949"/>
              <a:gd name="connsiteX1" fmla="*/ 7717837 w 7717837"/>
              <a:gd name="connsiteY1" fmla="*/ 0 h 2718949"/>
              <a:gd name="connsiteX2" fmla="*/ 7717837 w 7717837"/>
              <a:gd name="connsiteY2" fmla="*/ 2718949 h 2718949"/>
              <a:gd name="connsiteX3" fmla="*/ 0 w 7717837"/>
              <a:gd name="connsiteY3" fmla="*/ 2718949 h 2718949"/>
              <a:gd name="connsiteX4" fmla="*/ 0 w 7717837"/>
              <a:gd name="connsiteY4" fmla="*/ 0 h 271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837" h="2718949" fill="none" extrusionOk="0">
                <a:moveTo>
                  <a:pt x="0" y="0"/>
                </a:moveTo>
                <a:cubicBezTo>
                  <a:pt x="3106300" y="-39884"/>
                  <a:pt x="6372417" y="20320"/>
                  <a:pt x="7717837" y="0"/>
                </a:cubicBezTo>
                <a:cubicBezTo>
                  <a:pt x="7645055" y="480136"/>
                  <a:pt x="7717203" y="2376212"/>
                  <a:pt x="7717837" y="2718949"/>
                </a:cubicBezTo>
                <a:cubicBezTo>
                  <a:pt x="6728114" y="2566156"/>
                  <a:pt x="2706688" y="2708356"/>
                  <a:pt x="0" y="2718949"/>
                </a:cubicBezTo>
                <a:cubicBezTo>
                  <a:pt x="-69465" y="2143659"/>
                  <a:pt x="4977" y="492359"/>
                  <a:pt x="0" y="0"/>
                </a:cubicBezTo>
                <a:close/>
              </a:path>
              <a:path w="7717837" h="2718949" stroke="0" extrusionOk="0">
                <a:moveTo>
                  <a:pt x="0" y="0"/>
                </a:moveTo>
                <a:cubicBezTo>
                  <a:pt x="2039845" y="-76269"/>
                  <a:pt x="5111394" y="79743"/>
                  <a:pt x="7717837" y="0"/>
                </a:cubicBezTo>
                <a:cubicBezTo>
                  <a:pt x="7775725" y="1134396"/>
                  <a:pt x="7756553" y="1525141"/>
                  <a:pt x="7717837" y="2718949"/>
                </a:cubicBezTo>
                <a:cubicBezTo>
                  <a:pt x="5999107" y="2687753"/>
                  <a:pt x="1262000" y="2836259"/>
                  <a:pt x="0" y="2718949"/>
                </a:cubicBezTo>
                <a:cubicBezTo>
                  <a:pt x="-70663" y="2411681"/>
                  <a:pt x="-44522" y="126969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914377"/>
            <a:r>
              <a:rPr lang="vi-VN" sz="4267" b="1" dirty="0">
                <a:solidFill>
                  <a:prstClr val="black"/>
                </a:solidFill>
                <a:latin typeface="Calibri" panose="020F0502020204030204" pitchFamily="34" charset="0"/>
                <a:cs typeface="Calibri" panose="020F0502020204030204" pitchFamily="34" charset="0"/>
              </a:rPr>
              <a:t>Khi đến trường học tập em cần tuân theo nội quy của trường lớp, một trong các nội quy đó là giữ trật tự trong trường, lớp.</a:t>
            </a:r>
            <a:endParaRPr lang="en-US" sz="4267" b="1" dirty="0">
              <a:solidFill>
                <a:prstClr val="black"/>
              </a:solidFill>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75327" y="2714115"/>
            <a:ext cx="5871480" cy="4697184"/>
          </a:xfrm>
          <a:prstGeom prst="rect">
            <a:avLst/>
          </a:prstGeom>
        </p:spPr>
      </p:pic>
    </p:spTree>
    <p:extLst>
      <p:ext uri="{BB962C8B-B14F-4D97-AF65-F5344CB8AC3E}">
        <p14:creationId xmlns:p14="http://schemas.microsoft.com/office/powerpoint/2010/main" val="396107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DD17EA-00A6-491B-A70F-8EF8C180C80A}"/>
              </a:ext>
            </a:extLst>
          </p:cNvPr>
          <p:cNvPicPr>
            <a:picLocks noChangeAspect="1"/>
          </p:cNvPicPr>
          <p:nvPr/>
        </p:nvPicPr>
        <p:blipFill>
          <a:blip r:embed="rId2"/>
          <a:stretch>
            <a:fillRect/>
          </a:stretch>
        </p:blipFill>
        <p:spPr>
          <a:xfrm>
            <a:off x="-1" y="0"/>
            <a:ext cx="12167791" cy="7365437"/>
          </a:xfrm>
          <a:prstGeom prst="rect">
            <a:avLst/>
          </a:prstGeom>
        </p:spPr>
      </p:pic>
      <p:grpSp>
        <p:nvGrpSpPr>
          <p:cNvPr id="4" name="Group 3">
            <a:extLst>
              <a:ext uri="{FF2B5EF4-FFF2-40B4-BE49-F238E27FC236}">
                <a16:creationId xmlns:a16="http://schemas.microsoft.com/office/drawing/2014/main" id="{E19BCDBF-01E1-4169-AB3F-31839BEA8828}"/>
              </a:ext>
            </a:extLst>
          </p:cNvPr>
          <p:cNvGrpSpPr/>
          <p:nvPr/>
        </p:nvGrpSpPr>
        <p:grpSpPr>
          <a:xfrm>
            <a:off x="2889573" y="278610"/>
            <a:ext cx="9159089" cy="4686561"/>
            <a:chOff x="1594486" y="107861"/>
            <a:chExt cx="9192924" cy="4871718"/>
          </a:xfrm>
        </p:grpSpPr>
        <p:sp>
          <p:nvSpPr>
            <p:cNvPr id="5" name="Rectangle: Rounded Corners 4">
              <a:extLst>
                <a:ext uri="{FF2B5EF4-FFF2-40B4-BE49-F238E27FC236}">
                  <a16:creationId xmlns:a16="http://schemas.microsoft.com/office/drawing/2014/main" id="{409F30D4-6651-4A5A-9060-E17F2D993239}"/>
                </a:ext>
              </a:extLst>
            </p:cNvPr>
            <p:cNvSpPr/>
            <p:nvPr/>
          </p:nvSpPr>
          <p:spPr>
            <a:xfrm>
              <a:off x="1628958" y="107861"/>
              <a:ext cx="9088500" cy="4871718"/>
            </a:xfrm>
            <a:custGeom>
              <a:avLst/>
              <a:gdLst>
                <a:gd name="connsiteX0" fmla="*/ 0 w 9088500"/>
                <a:gd name="connsiteY0" fmla="*/ 811969 h 4871718"/>
                <a:gd name="connsiteX1" fmla="*/ 811969 w 9088500"/>
                <a:gd name="connsiteY1" fmla="*/ 0 h 4871718"/>
                <a:gd name="connsiteX2" fmla="*/ 8276531 w 9088500"/>
                <a:gd name="connsiteY2" fmla="*/ 0 h 4871718"/>
                <a:gd name="connsiteX3" fmla="*/ 9088500 w 9088500"/>
                <a:gd name="connsiteY3" fmla="*/ 811969 h 4871718"/>
                <a:gd name="connsiteX4" fmla="*/ 9088500 w 9088500"/>
                <a:gd name="connsiteY4" fmla="*/ 4059749 h 4871718"/>
                <a:gd name="connsiteX5" fmla="*/ 8276531 w 9088500"/>
                <a:gd name="connsiteY5" fmla="*/ 4871718 h 4871718"/>
                <a:gd name="connsiteX6" fmla="*/ 811969 w 9088500"/>
                <a:gd name="connsiteY6" fmla="*/ 4871718 h 4871718"/>
                <a:gd name="connsiteX7" fmla="*/ 0 w 9088500"/>
                <a:gd name="connsiteY7" fmla="*/ 4059749 h 4871718"/>
                <a:gd name="connsiteX8" fmla="*/ 0 w 9088500"/>
                <a:gd name="connsiteY8" fmla="*/ 811969 h 487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8500" h="4871718" fill="none" extrusionOk="0">
                  <a:moveTo>
                    <a:pt x="0" y="811969"/>
                  </a:moveTo>
                  <a:cubicBezTo>
                    <a:pt x="309" y="371887"/>
                    <a:pt x="371395" y="13199"/>
                    <a:pt x="811969" y="0"/>
                  </a:cubicBezTo>
                  <a:cubicBezTo>
                    <a:pt x="3529533" y="72427"/>
                    <a:pt x="6028026" y="61419"/>
                    <a:pt x="8276531" y="0"/>
                  </a:cubicBezTo>
                  <a:cubicBezTo>
                    <a:pt x="8714517" y="-71949"/>
                    <a:pt x="9059039" y="354620"/>
                    <a:pt x="9088500" y="811969"/>
                  </a:cubicBezTo>
                  <a:cubicBezTo>
                    <a:pt x="9189376" y="1311803"/>
                    <a:pt x="8981187" y="3368435"/>
                    <a:pt x="9088500" y="4059749"/>
                  </a:cubicBezTo>
                  <a:cubicBezTo>
                    <a:pt x="9095642" y="4471939"/>
                    <a:pt x="8718546" y="4864518"/>
                    <a:pt x="8276531" y="4871718"/>
                  </a:cubicBezTo>
                  <a:cubicBezTo>
                    <a:pt x="7221505" y="4901545"/>
                    <a:pt x="4043198" y="4792412"/>
                    <a:pt x="811969" y="4871718"/>
                  </a:cubicBezTo>
                  <a:cubicBezTo>
                    <a:pt x="397276" y="4867903"/>
                    <a:pt x="-72484" y="4522520"/>
                    <a:pt x="0" y="4059749"/>
                  </a:cubicBezTo>
                  <a:cubicBezTo>
                    <a:pt x="50037" y="2651441"/>
                    <a:pt x="770" y="1651178"/>
                    <a:pt x="0" y="811969"/>
                  </a:cubicBezTo>
                  <a:close/>
                </a:path>
                <a:path w="9088500" h="4871718" stroke="0" extrusionOk="0">
                  <a:moveTo>
                    <a:pt x="0" y="811969"/>
                  </a:moveTo>
                  <a:cubicBezTo>
                    <a:pt x="63769" y="380913"/>
                    <a:pt x="398063" y="71946"/>
                    <a:pt x="811969" y="0"/>
                  </a:cubicBezTo>
                  <a:cubicBezTo>
                    <a:pt x="4446056" y="123000"/>
                    <a:pt x="6480602" y="-96860"/>
                    <a:pt x="8276531" y="0"/>
                  </a:cubicBezTo>
                  <a:cubicBezTo>
                    <a:pt x="8695373" y="-22557"/>
                    <a:pt x="9098199" y="343978"/>
                    <a:pt x="9088500" y="811969"/>
                  </a:cubicBezTo>
                  <a:cubicBezTo>
                    <a:pt x="9091673" y="1320018"/>
                    <a:pt x="9182767" y="3324340"/>
                    <a:pt x="9088500" y="4059749"/>
                  </a:cubicBezTo>
                  <a:cubicBezTo>
                    <a:pt x="9036076" y="4527179"/>
                    <a:pt x="8714528" y="4870009"/>
                    <a:pt x="8276531" y="4871718"/>
                  </a:cubicBezTo>
                  <a:cubicBezTo>
                    <a:pt x="7299873" y="4711011"/>
                    <a:pt x="3901724" y="4911385"/>
                    <a:pt x="811969" y="4871718"/>
                  </a:cubicBezTo>
                  <a:cubicBezTo>
                    <a:pt x="327473" y="4864435"/>
                    <a:pt x="-75781" y="4473856"/>
                    <a:pt x="0" y="4059749"/>
                  </a:cubicBezTo>
                  <a:cubicBezTo>
                    <a:pt x="32216" y="2806980"/>
                    <a:pt x="57206" y="1182038"/>
                    <a:pt x="0" y="811969"/>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panose="020F0502020204030204"/>
              </a:endParaRPr>
            </a:p>
          </p:txBody>
        </p:sp>
        <p:sp>
          <p:nvSpPr>
            <p:cNvPr id="7" name="文本框 21">
              <a:extLst>
                <a:ext uri="{FF2B5EF4-FFF2-40B4-BE49-F238E27FC236}">
                  <a16:creationId xmlns:a16="http://schemas.microsoft.com/office/drawing/2014/main" id="{4AA50070-1CA9-476A-AACC-B7D1B44DBEB6}"/>
                </a:ext>
              </a:extLst>
            </p:cNvPr>
            <p:cNvSpPr txBox="1"/>
            <p:nvPr/>
          </p:nvSpPr>
          <p:spPr>
            <a:xfrm>
              <a:off x="1594486" y="362040"/>
              <a:ext cx="9192924" cy="693129"/>
            </a:xfrm>
            <a:prstGeom prst="rect">
              <a:avLst/>
            </a:prstGeom>
            <a:noFill/>
          </p:spPr>
          <p:txBody>
            <a:bodyPr wrap="square" rtlCol="0">
              <a:spAutoFit/>
            </a:bodyPr>
            <a:lstStyle/>
            <a:p>
              <a:pPr algn="ctr" defTabSz="1219170">
                <a:defRPr/>
              </a:pPr>
              <a:r>
                <a:rPr lang="en-US" altLang="zh-CN" sz="3733" b="1"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Thứ</a:t>
              </a:r>
              <a:r>
                <a:rPr lang="en-US" altLang="zh-CN" sz="3733" b="1"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a:t>
              </a:r>
              <a:r>
                <a:rPr lang="en-US" altLang="zh-CN" sz="3733" b="1"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ngày</a:t>
              </a:r>
              <a:r>
                <a:rPr lang="en-US" altLang="zh-CN" sz="3733" b="1"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a:t>
              </a:r>
              <a:r>
                <a:rPr lang="en-US" altLang="zh-CN" sz="3733" b="1"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tháng</a:t>
              </a:r>
              <a:r>
                <a:rPr lang="en-US" altLang="zh-CN" sz="3733" b="1"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a:t>
              </a:r>
              <a:r>
                <a:rPr lang="en-US" altLang="zh-CN" sz="3733" b="1"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năm</a:t>
              </a:r>
              <a:r>
                <a:rPr lang="en-US" altLang="zh-CN" sz="3733" b="1"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a:t>
              </a:r>
              <a:endParaRPr lang="zh-CN" altLang="en-US" sz="4267" b="1"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endParaRPr>
            </a:p>
          </p:txBody>
        </p:sp>
      </p:grpSp>
      <p:pic>
        <p:nvPicPr>
          <p:cNvPr id="6" name="Picture 5">
            <a:extLst>
              <a:ext uri="{FF2B5EF4-FFF2-40B4-BE49-F238E27FC236}">
                <a16:creationId xmlns:a16="http://schemas.microsoft.com/office/drawing/2014/main" id="{7076F6AD-20A1-C1E6-6F4A-772D3ABFC166}"/>
              </a:ext>
            </a:extLst>
          </p:cNvPr>
          <p:cNvPicPr>
            <a:picLocks noChangeAspect="1"/>
          </p:cNvPicPr>
          <p:nvPr/>
        </p:nvPicPr>
        <p:blipFill>
          <a:blip r:embed="rId3"/>
          <a:stretch>
            <a:fillRect/>
          </a:stretch>
        </p:blipFill>
        <p:spPr>
          <a:xfrm>
            <a:off x="6257925" y="1290637"/>
            <a:ext cx="2552700" cy="733425"/>
          </a:xfrm>
          <a:prstGeom prst="rect">
            <a:avLst/>
          </a:prstGeom>
        </p:spPr>
      </p:pic>
      <p:pic>
        <p:nvPicPr>
          <p:cNvPr id="10" name="Picture 9">
            <a:extLst>
              <a:ext uri="{FF2B5EF4-FFF2-40B4-BE49-F238E27FC236}">
                <a16:creationId xmlns:a16="http://schemas.microsoft.com/office/drawing/2014/main" id="{73C1176A-13C2-3B09-6686-7D43008FE8FC}"/>
              </a:ext>
            </a:extLst>
          </p:cNvPr>
          <p:cNvPicPr>
            <a:picLocks noChangeAspect="1"/>
          </p:cNvPicPr>
          <p:nvPr/>
        </p:nvPicPr>
        <p:blipFill>
          <a:blip r:embed="rId4"/>
          <a:stretch>
            <a:fillRect/>
          </a:stretch>
        </p:blipFill>
        <p:spPr>
          <a:xfrm>
            <a:off x="3723951" y="2211248"/>
            <a:ext cx="7468247" cy="1749704"/>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3C2C57EC-FCF3-BCCF-9B2A-BD1CD16A4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075" y="371475"/>
            <a:ext cx="1447800" cy="1447800"/>
          </a:xfrm>
          <a:prstGeom prst="rect">
            <a:avLst/>
          </a:prstGeom>
        </p:spPr>
      </p:pic>
    </p:spTree>
    <p:extLst>
      <p:ext uri="{BB962C8B-B14F-4D97-AF65-F5344CB8AC3E}">
        <p14:creationId xmlns:p14="http://schemas.microsoft.com/office/powerpoint/2010/main" val="35318195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83E68C2-D546-3F44-0638-09D40EFF87E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grpSp>
        <p:nvGrpSpPr>
          <p:cNvPr id="13" name="Group 12">
            <a:extLst>
              <a:ext uri="{FF2B5EF4-FFF2-40B4-BE49-F238E27FC236}">
                <a16:creationId xmlns:a16="http://schemas.microsoft.com/office/drawing/2014/main" id="{9B6742C4-27E5-72FD-2D4C-8A99285297E7}"/>
              </a:ext>
            </a:extLst>
          </p:cNvPr>
          <p:cNvGrpSpPr/>
          <p:nvPr/>
        </p:nvGrpSpPr>
        <p:grpSpPr>
          <a:xfrm>
            <a:off x="1021784" y="1491267"/>
            <a:ext cx="10458055" cy="2395716"/>
            <a:chOff x="1021784" y="1491267"/>
            <a:chExt cx="10458055" cy="2395716"/>
          </a:xfrm>
        </p:grpSpPr>
        <p:grpSp>
          <p:nvGrpSpPr>
            <p:cNvPr id="14" name="Group 13">
              <a:extLst>
                <a:ext uri="{FF2B5EF4-FFF2-40B4-BE49-F238E27FC236}">
                  <a16:creationId xmlns:a16="http://schemas.microsoft.com/office/drawing/2014/main" id="{C19B3421-7140-DF81-FCDF-CE074D9D207E}"/>
                </a:ext>
              </a:extLst>
            </p:cNvPr>
            <p:cNvGrpSpPr/>
            <p:nvPr/>
          </p:nvGrpSpPr>
          <p:grpSpPr>
            <a:xfrm>
              <a:off x="1021784" y="2020327"/>
              <a:ext cx="10458055" cy="1866656"/>
              <a:chOff x="1021784" y="2033480"/>
              <a:chExt cx="10458055" cy="1866656"/>
            </a:xfrm>
          </p:grpSpPr>
          <p:sp>
            <p:nvSpPr>
              <p:cNvPr id="16" name="Google Shape;125;p2">
                <a:extLst>
                  <a:ext uri="{FF2B5EF4-FFF2-40B4-BE49-F238E27FC236}">
                    <a16:creationId xmlns:a16="http://schemas.microsoft.com/office/drawing/2014/main" id="{39C63604-A643-4D7F-AD27-EF10612357C3}"/>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17" name="Google Shape;128;p2">
                <a:extLst>
                  <a:ext uri="{FF2B5EF4-FFF2-40B4-BE49-F238E27FC236}">
                    <a16:creationId xmlns:a16="http://schemas.microsoft.com/office/drawing/2014/main" id="{7ABFBB50-AEA8-8C7D-1EB6-A1A4B68B7864}"/>
                  </a:ext>
                </a:extLst>
              </p:cNvPr>
              <p:cNvSpPr/>
              <p:nvPr/>
            </p:nvSpPr>
            <p:spPr>
              <a:xfrm>
                <a:off x="1033285" y="2033480"/>
                <a:ext cx="10446554" cy="1437248"/>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18" name="TextBox 17">
                <a:extLst>
                  <a:ext uri="{FF2B5EF4-FFF2-40B4-BE49-F238E27FC236}">
                    <a16:creationId xmlns:a16="http://schemas.microsoft.com/office/drawing/2014/main" id="{55FCF111-66F2-11E4-D852-B4B117958577}"/>
                  </a:ext>
                </a:extLst>
              </p:cNvPr>
              <p:cNvSpPr txBox="1"/>
              <p:nvPr/>
            </p:nvSpPr>
            <p:spPr>
              <a:xfrm>
                <a:off x="1614676" y="2152446"/>
                <a:ext cx="9430797" cy="1318181"/>
              </a:xfrm>
              <a:prstGeom prst="rect">
                <a:avLst/>
              </a:prstGeom>
              <a:noFill/>
            </p:spPr>
            <p:txBody>
              <a:bodyPr wrap="square" rtlCol="0">
                <a:spAutoFit/>
              </a:bodyPr>
              <a:lstStyle/>
              <a:p>
                <a:pPr marL="342900" marR="0" lvl="0" indent="-342900" algn="just">
                  <a:lnSpc>
                    <a:spcPct val="150000"/>
                  </a:lnSpc>
                  <a:spcBef>
                    <a:spcPts val="0"/>
                  </a:spcBef>
                  <a:spcAft>
                    <a:spcPts val="0"/>
                  </a:spcAft>
                  <a:buClr>
                    <a:srgbClr val="000000"/>
                  </a:buClr>
                  <a:buSzPts val="750"/>
                  <a:buFont typeface="Symbol" panose="05050102010706020507" pitchFamily="18" charset="2"/>
                  <a:buChar char="-"/>
                  <a:tabLst>
                    <a:tab pos="270510" algn="l"/>
                    <a:tab pos="630555" algn="l"/>
                  </a:tabLst>
                </a:pPr>
                <a:r>
                  <a:rPr lang="vi-VN" sz="2800"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Biết được ý nghĩa của việc giữ trật tự trong trường, lớp; khi nào cẩn giữ trật tự trong trường, lớp.</a:t>
                </a:r>
                <a:endParaRPr lang="en-US" sz="2800" u="none" strike="noStrike" spc="0"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5" name="Picture 2">
              <a:extLst>
                <a:ext uri="{FF2B5EF4-FFF2-40B4-BE49-F238E27FC236}">
                  <a16:creationId xmlns:a16="http://schemas.microsoft.com/office/drawing/2014/main" id="{A305C5FF-B215-822B-9851-06C7CFE0617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4">
            <a:extLst>
              <a:ext uri="{FF2B5EF4-FFF2-40B4-BE49-F238E27FC236}">
                <a16:creationId xmlns:a16="http://schemas.microsoft.com/office/drawing/2014/main" id="{35C788A5-3DA8-6BB9-0EA5-1739D8B56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C1CD9978-2333-5292-02EB-24F075E6C78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9474341-9BDB-E037-64D1-3BD1ABAD6A7A}"/>
              </a:ext>
            </a:extLst>
          </p:cNvPr>
          <p:cNvPicPr>
            <a:picLocks noChangeAspect="1"/>
          </p:cNvPicPr>
          <p:nvPr/>
        </p:nvPicPr>
        <p:blipFill>
          <a:blip r:embed="rId8"/>
          <a:stretch>
            <a:fillRect/>
          </a:stretch>
        </p:blipFill>
        <p:spPr>
          <a:xfrm>
            <a:off x="2324530" y="228167"/>
            <a:ext cx="7657240" cy="1201016"/>
          </a:xfrm>
          <a:prstGeom prst="rect">
            <a:avLst/>
          </a:prstGeom>
        </p:spPr>
      </p:pic>
      <p:grpSp>
        <p:nvGrpSpPr>
          <p:cNvPr id="34" name="Group 33">
            <a:extLst>
              <a:ext uri="{FF2B5EF4-FFF2-40B4-BE49-F238E27FC236}">
                <a16:creationId xmlns:a16="http://schemas.microsoft.com/office/drawing/2014/main" id="{AD4500EA-47E9-210F-4831-D01C30C8349C}"/>
              </a:ext>
            </a:extLst>
          </p:cNvPr>
          <p:cNvGrpSpPr/>
          <p:nvPr/>
        </p:nvGrpSpPr>
        <p:grpSpPr>
          <a:xfrm>
            <a:off x="1212284" y="3510567"/>
            <a:ext cx="10458055" cy="2395716"/>
            <a:chOff x="1021784" y="1491267"/>
            <a:chExt cx="10458055" cy="2395716"/>
          </a:xfrm>
        </p:grpSpPr>
        <p:grpSp>
          <p:nvGrpSpPr>
            <p:cNvPr id="35" name="Group 34">
              <a:extLst>
                <a:ext uri="{FF2B5EF4-FFF2-40B4-BE49-F238E27FC236}">
                  <a16:creationId xmlns:a16="http://schemas.microsoft.com/office/drawing/2014/main" id="{965B7BCB-A589-5FAD-3953-29BF529AD669}"/>
                </a:ext>
              </a:extLst>
            </p:cNvPr>
            <p:cNvGrpSpPr/>
            <p:nvPr/>
          </p:nvGrpSpPr>
          <p:grpSpPr>
            <a:xfrm>
              <a:off x="1021784" y="2020327"/>
              <a:ext cx="10458055" cy="1866656"/>
              <a:chOff x="1021784" y="2033480"/>
              <a:chExt cx="10458055" cy="1866656"/>
            </a:xfrm>
          </p:grpSpPr>
          <p:sp>
            <p:nvSpPr>
              <p:cNvPr id="37" name="Google Shape;125;p2">
                <a:extLst>
                  <a:ext uri="{FF2B5EF4-FFF2-40B4-BE49-F238E27FC236}">
                    <a16:creationId xmlns:a16="http://schemas.microsoft.com/office/drawing/2014/main" id="{1F8F59F6-4FA1-681D-067F-C4807C77E4E4}"/>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38" name="Google Shape;128;p2">
                <a:extLst>
                  <a:ext uri="{FF2B5EF4-FFF2-40B4-BE49-F238E27FC236}">
                    <a16:creationId xmlns:a16="http://schemas.microsoft.com/office/drawing/2014/main" id="{47BE4260-733B-F07F-636F-FF35A7BD85ED}"/>
                  </a:ext>
                </a:extLst>
              </p:cNvPr>
              <p:cNvSpPr/>
              <p:nvPr/>
            </p:nvSpPr>
            <p:spPr>
              <a:xfrm>
                <a:off x="1033285" y="2033480"/>
                <a:ext cx="10446554" cy="91337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39" name="TextBox 38">
                <a:extLst>
                  <a:ext uri="{FF2B5EF4-FFF2-40B4-BE49-F238E27FC236}">
                    <a16:creationId xmlns:a16="http://schemas.microsoft.com/office/drawing/2014/main" id="{1E8EC50C-9DB7-D7D7-AA97-86F99E3FA3EF}"/>
                  </a:ext>
                </a:extLst>
              </p:cNvPr>
              <p:cNvSpPr txBox="1"/>
              <p:nvPr/>
            </p:nvSpPr>
            <p:spPr>
              <a:xfrm>
                <a:off x="1576576" y="2095296"/>
                <a:ext cx="9430797" cy="671851"/>
              </a:xfrm>
              <a:prstGeom prst="rect">
                <a:avLst/>
              </a:prstGeom>
              <a:noFill/>
            </p:spPr>
            <p:txBody>
              <a:bodyPr wrap="square" rtlCol="0">
                <a:spAutoFit/>
              </a:bodyPr>
              <a:lstStyle/>
              <a:p>
                <a:pPr marL="342900" marR="0" lvl="0" indent="-342900" algn="just">
                  <a:lnSpc>
                    <a:spcPct val="150000"/>
                  </a:lnSpc>
                  <a:spcBef>
                    <a:spcPts val="0"/>
                  </a:spcBef>
                  <a:spcAft>
                    <a:spcPts val="0"/>
                  </a:spcAft>
                  <a:buClr>
                    <a:srgbClr val="000000"/>
                  </a:buClr>
                  <a:buSzPts val="750"/>
                  <a:buFont typeface="Symbol" panose="05050102010706020507" pitchFamily="18" charset="2"/>
                  <a:buChar char="-"/>
                  <a:tabLst>
                    <a:tab pos="270510" algn="l"/>
                    <a:tab pos="630555" algn="l"/>
                  </a:tabLst>
                </a:pPr>
                <a:r>
                  <a:rPr lang="vi-VN" sz="2800"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hiện được việc giữ trật tự trong trường, lớp.</a:t>
                </a:r>
                <a:endParaRPr lang="en-US" sz="2800" u="none" strike="noStrike" spc="0"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36" name="Picture 2">
              <a:extLst>
                <a:ext uri="{FF2B5EF4-FFF2-40B4-BE49-F238E27FC236}">
                  <a16:creationId xmlns:a16="http://schemas.microsoft.com/office/drawing/2014/main" id="{06F78FC1-63B6-8499-4E2A-954A3F3A019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8F0B726B-46F9-0532-C570-82FD2B3028E0}"/>
              </a:ext>
            </a:extLst>
          </p:cNvPr>
          <p:cNvGrpSpPr/>
          <p:nvPr/>
        </p:nvGrpSpPr>
        <p:grpSpPr>
          <a:xfrm>
            <a:off x="1117034" y="5101242"/>
            <a:ext cx="10458055" cy="2395716"/>
            <a:chOff x="1021784" y="1491267"/>
            <a:chExt cx="10458055" cy="2395716"/>
          </a:xfrm>
        </p:grpSpPr>
        <p:grpSp>
          <p:nvGrpSpPr>
            <p:cNvPr id="3" name="Group 2">
              <a:extLst>
                <a:ext uri="{FF2B5EF4-FFF2-40B4-BE49-F238E27FC236}">
                  <a16:creationId xmlns:a16="http://schemas.microsoft.com/office/drawing/2014/main" id="{31122D8B-96BF-B678-E7C4-2D0C888FC1DB}"/>
                </a:ext>
              </a:extLst>
            </p:cNvPr>
            <p:cNvGrpSpPr/>
            <p:nvPr/>
          </p:nvGrpSpPr>
          <p:grpSpPr>
            <a:xfrm>
              <a:off x="1021784" y="2020327"/>
              <a:ext cx="10458055" cy="1866656"/>
              <a:chOff x="1021784" y="2033480"/>
              <a:chExt cx="10458055" cy="1866656"/>
            </a:xfrm>
          </p:grpSpPr>
          <p:sp>
            <p:nvSpPr>
              <p:cNvPr id="5" name="Google Shape;125;p2">
                <a:extLst>
                  <a:ext uri="{FF2B5EF4-FFF2-40B4-BE49-F238E27FC236}">
                    <a16:creationId xmlns:a16="http://schemas.microsoft.com/office/drawing/2014/main" id="{92E7DF38-B6F5-232B-67DE-6104F47AAC3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6" name="Google Shape;128;p2">
                <a:extLst>
                  <a:ext uri="{FF2B5EF4-FFF2-40B4-BE49-F238E27FC236}">
                    <a16:creationId xmlns:a16="http://schemas.microsoft.com/office/drawing/2014/main" id="{64CC6B2C-E895-3B89-31BB-3F200B697DB5}"/>
                  </a:ext>
                </a:extLst>
              </p:cNvPr>
              <p:cNvSpPr/>
              <p:nvPr/>
            </p:nvSpPr>
            <p:spPr>
              <a:xfrm>
                <a:off x="1033285" y="2033480"/>
                <a:ext cx="10446554" cy="91337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Calibri"/>
                </a:endParaRPr>
              </a:p>
            </p:txBody>
          </p:sp>
          <p:sp>
            <p:nvSpPr>
              <p:cNvPr id="7" name="TextBox 6">
                <a:extLst>
                  <a:ext uri="{FF2B5EF4-FFF2-40B4-BE49-F238E27FC236}">
                    <a16:creationId xmlns:a16="http://schemas.microsoft.com/office/drawing/2014/main" id="{4778A91F-9ECE-D563-776F-100DF31C1216}"/>
                  </a:ext>
                </a:extLst>
              </p:cNvPr>
              <p:cNvSpPr txBox="1"/>
              <p:nvPr/>
            </p:nvSpPr>
            <p:spPr>
              <a:xfrm>
                <a:off x="1576576" y="2095296"/>
                <a:ext cx="9430797" cy="671851"/>
              </a:xfrm>
              <a:prstGeom prst="rect">
                <a:avLst/>
              </a:prstGeom>
              <a:noFill/>
            </p:spPr>
            <p:txBody>
              <a:bodyPr wrap="square" rtlCol="0">
                <a:spAutoFit/>
              </a:bodyPr>
              <a:lstStyle/>
              <a:p>
                <a:pPr marL="342900" marR="0" lvl="0" indent="-342900" algn="just">
                  <a:lnSpc>
                    <a:spcPct val="150000"/>
                  </a:lnSpc>
                  <a:spcBef>
                    <a:spcPts val="0"/>
                  </a:spcBef>
                  <a:spcAft>
                    <a:spcPts val="0"/>
                  </a:spcAft>
                  <a:buClr>
                    <a:srgbClr val="000000"/>
                  </a:buClr>
                  <a:buSzPts val="750"/>
                  <a:buFont typeface="Symbol" panose="05050102010706020507" pitchFamily="18" charset="2"/>
                  <a:buChar char="-"/>
                  <a:tabLst>
                    <a:tab pos="270510" algn="l"/>
                    <a:tab pos="720090" algn="l"/>
                  </a:tabLst>
                </a:pPr>
                <a:r>
                  <a:rPr lang="vi-VN" sz="2800"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Nhắc nhở bạn bè cùng giữ trật tự trong trường, lớp.</a:t>
                </a:r>
                <a:endParaRPr lang="en-US" sz="2800" u="none" strike="noStrike" spc="0"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2">
              <a:extLst>
                <a:ext uri="{FF2B5EF4-FFF2-40B4-BE49-F238E27FC236}">
                  <a16:creationId xmlns:a16="http://schemas.microsoft.com/office/drawing/2014/main" id="{DCFA2550-EBDD-7090-D875-1FF2C204CED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015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900" decel="100000" fill="hold"/>
                                        <p:tgtEl>
                                          <p:spTgt spid="3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900" decel="100000" fill="hold"/>
                                        <p:tgtEl>
                                          <p:spTgt spid="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533</Words>
  <Application>Microsoft Office PowerPoint</Application>
  <PresentationFormat>Widescreen</PresentationFormat>
  <Paragraphs>58</Paragraphs>
  <Slides>37</Slides>
  <Notes>9</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37</vt:i4>
      </vt:variant>
    </vt:vector>
  </HeadingPairs>
  <TitlesOfParts>
    <vt:vector size="52" baseType="lpstr">
      <vt:lpstr>思源黑体 Medium</vt:lpstr>
      <vt:lpstr>Arial</vt:lpstr>
      <vt:lpstr>Calibri</vt:lpstr>
      <vt:lpstr>Calibri Light</vt:lpstr>
      <vt:lpstr>iCiel Cadena</vt:lpstr>
      <vt:lpstr>Lato</vt:lpstr>
      <vt:lpstr>Symbol</vt:lpstr>
      <vt:lpstr>Times New Roman</vt:lpstr>
      <vt:lpstr>www.33ppt.com </vt:lpstr>
      <vt:lpstr>1_Office Theme</vt:lpstr>
      <vt:lpstr>2_Office Theme</vt:lpstr>
      <vt:lpstr>3_Office Theme</vt:lpstr>
      <vt:lpstr>4_Office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2023-05-09T08:45:35Z</dcterms:created>
  <dcterms:modified xsi:type="dcterms:W3CDTF">2023-07-30T23:43:45Z</dcterms:modified>
</cp:coreProperties>
</file>