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82" r:id="rId2"/>
    <p:sldId id="283" r:id="rId3"/>
    <p:sldId id="273" r:id="rId4"/>
    <p:sldId id="274" r:id="rId5"/>
    <p:sldId id="265" r:id="rId6"/>
    <p:sldId id="276" r:id="rId7"/>
    <p:sldId id="306" r:id="rId8"/>
    <p:sldId id="264" r:id="rId9"/>
    <p:sldId id="278" r:id="rId10"/>
    <p:sldId id="268" r:id="rId11"/>
    <p:sldId id="303" r:id="rId12"/>
    <p:sldId id="307" r:id="rId13"/>
    <p:sldId id="293" r:id="rId14"/>
    <p:sldId id="308" r:id="rId15"/>
    <p:sldId id="277" r:id="rId16"/>
    <p:sldId id="271" r:id="rId17"/>
    <p:sldId id="309" r:id="rId18"/>
    <p:sldId id="310" r:id="rId19"/>
    <p:sldId id="311" r:id="rId20"/>
    <p:sldId id="292" r:id="rId21"/>
    <p:sldId id="285" r:id="rId22"/>
    <p:sldId id="312" r:id="rId23"/>
    <p:sldId id="313" r:id="rId24"/>
    <p:sldId id="314" r:id="rId25"/>
    <p:sldId id="297" r:id="rId26"/>
    <p:sldId id="289" r:id="rId27"/>
    <p:sldId id="305" r:id="rId28"/>
    <p:sldId id="2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4DD87-FE85-41C7-825F-ACF343781DA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EDF9F-1B32-4B4C-9309-881D22A6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2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EDF9F-1B32-4B4C-9309-881D22A656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25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580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345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50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19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24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72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845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540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515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4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22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531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178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18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0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391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9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799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872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386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36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0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68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031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047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897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06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644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14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802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193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051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124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7D8F4468-6541-081F-8E74-20132DDA13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3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1.jp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sv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9.sv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9.sv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36.png"/><Relationship Id="rId4" Type="http://schemas.openxmlformats.org/officeDocument/2006/relationships/image" Target="../media/image9.sv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9.sv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9.svg"/><Relationship Id="rId9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1.png"/><Relationship Id="rId4" Type="http://schemas.openxmlformats.org/officeDocument/2006/relationships/image" Target="../media/image9.sv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9.sv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57.png"/><Relationship Id="rId4" Type="http://schemas.openxmlformats.org/officeDocument/2006/relationships/image" Target="../media/image9.sv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8.png"/><Relationship Id="rId4" Type="http://schemas.openxmlformats.org/officeDocument/2006/relationships/image" Target="../media/image9.svg"/><Relationship Id="rId9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2.svg"/><Relationship Id="rId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image" Target="../media/image9.svg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9.svg"/><Relationship Id="rId10" Type="http://schemas.openxmlformats.org/officeDocument/2006/relationships/image" Target="../media/image63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9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.jp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9.sv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9.svg"/><Relationship Id="rId9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9.sv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0CC458-4960-D93B-A94C-EF81364EE57E}"/>
              </a:ext>
            </a:extLst>
          </p:cNvPr>
          <p:cNvGrpSpPr/>
          <p:nvPr/>
        </p:nvGrpSpPr>
        <p:grpSpPr>
          <a:xfrm>
            <a:off x="540830" y="0"/>
            <a:ext cx="11417490" cy="6628887"/>
            <a:chOff x="540830" y="0"/>
            <a:chExt cx="11417490" cy="6628887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9766738" y="1466562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12B1782-225B-458B-98A4-75C0AA7F2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0830" y="0"/>
              <a:ext cx="11417490" cy="6628887"/>
            </a:xfrm>
            <a:prstGeom prst="rect">
              <a:avLst/>
            </a:prstGeom>
          </p:spPr>
        </p:pic>
      </p:grpSp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164000" y="-396875"/>
            <a:ext cx="3047954" cy="2802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EACCF9-5F74-38C1-FCAF-9AB0B3AB8E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0561" y="558480"/>
            <a:ext cx="5657578" cy="1511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45164-3956-E69F-3AB0-772B941685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727" y="1816868"/>
            <a:ext cx="8260796" cy="2786113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61B8CA6E-62EB-A62E-F65F-DBDC3A0608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490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1C122A-0FCF-415C-85C3-863C919C4F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2045" y="139974"/>
            <a:ext cx="2066723" cy="123759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1202A03-523F-4354-B5FF-AFBD970EC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72988" y="-29951"/>
            <a:ext cx="10570286" cy="5883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CADF69-BB98-46AE-B08B-6A79A36D91A8}"/>
              </a:ext>
            </a:extLst>
          </p:cNvPr>
          <p:cNvSpPr txBox="1"/>
          <p:nvPr/>
        </p:nvSpPr>
        <p:spPr>
          <a:xfrm>
            <a:off x="3547672" y="1247568"/>
            <a:ext cx="688841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800" dirty="0">
                <a:solidFill>
                  <a:prstClr val="black"/>
                </a:solidFill>
                <a:latin typeface="Calibri" panose="020F0502020204030204"/>
              </a:rPr>
              <a:t>Giữ gìn tài sản của trường, lớp là nhiệm vụ của mỗi HS. Giữ gìn tài sản của trường, lớp giúp em có điều kiện để học tập, sinh hoạt ở trường, lớp được tốt hơn.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6F8FE-D635-4C12-83A8-3B967C8684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967" y="206154"/>
            <a:ext cx="2722425" cy="1631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146369-0BA4-4E5C-BC77-76A3FE7D68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2080" y="5558427"/>
            <a:ext cx="12449048" cy="1316850"/>
          </a:xfrm>
          <a:prstGeom prst="rect">
            <a:avLst/>
          </a:prstGeom>
        </p:spPr>
      </p:pic>
      <p:pic>
        <p:nvPicPr>
          <p:cNvPr id="1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CC7272AF-C517-46F9-B5D7-96E637A36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34015" y="139974"/>
            <a:ext cx="487363" cy="4873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B95FC2-7B81-6589-416C-4C8ED6CE2098}"/>
              </a:ext>
            </a:extLst>
          </p:cNvPr>
          <p:cNvSpPr/>
          <p:nvPr/>
        </p:nvSpPr>
        <p:spPr>
          <a:xfrm>
            <a:off x="4943591" y="139974"/>
            <a:ext cx="3939664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439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9707 0.04074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42" y="20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F909A-4AF7-45EF-B624-AB6D6545FBBC}"/>
              </a:ext>
            </a:extLst>
          </p:cNvPr>
          <p:cNvGrpSpPr/>
          <p:nvPr/>
        </p:nvGrpSpPr>
        <p:grpSpPr>
          <a:xfrm>
            <a:off x="1215160" y="211606"/>
            <a:ext cx="9826326" cy="1236194"/>
            <a:chOff x="1060656" y="218254"/>
            <a:chExt cx="9826326" cy="123619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4"/>
              <a:ext cx="9567334" cy="1236194"/>
              <a:chOff x="6719591" y="2584562"/>
              <a:chExt cx="5320690" cy="179951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5320690" cy="179951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7244377" y="2711191"/>
                <a:ext cx="4514038" cy="1568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50"/>
                  <a:tabLst>
                    <a:tab pos="90170" algn="l"/>
                  </a:tabLst>
                </a:pPr>
                <a:r>
                  <a:rPr lang="vi-VN" sz="3200" u="none" strike="noStrike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Em hãy kể tên các tài sản của nhà trường. Để giữ gìn các tài sản đó, em c</a:t>
                </a:r>
                <a:r>
                  <a:rPr lang="en-US" sz="3200" u="none" strike="noStrike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ầ</a:t>
                </a:r>
                <a:r>
                  <a:rPr lang="vi-VN" sz="3200" u="none" strike="noStrike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n làm gì?</a:t>
                </a:r>
                <a:endParaRPr lang="en-US" sz="3200" u="none" strike="noStrike" spc="0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56" y="30282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91" y="625767"/>
            <a:ext cx="1361091" cy="8156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E539A-DF85-93A8-91DE-38E689528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3" y="1992263"/>
            <a:ext cx="11753204" cy="337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25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F7104D-D89D-4B1C-B995-D520CBBDFD34}"/>
              </a:ext>
            </a:extLst>
          </p:cNvPr>
          <p:cNvGrpSpPr/>
          <p:nvPr/>
        </p:nvGrpSpPr>
        <p:grpSpPr>
          <a:xfrm>
            <a:off x="1169981" y="581025"/>
            <a:ext cx="10764844" cy="5623261"/>
            <a:chOff x="4989250" y="1315596"/>
            <a:chExt cx="6958321" cy="487918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8139A87-BFAD-4A8E-BD9B-DAEB1065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E7D4A84-8F28-4451-97DE-B1D83222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D9C6EAE-65FC-4792-95D9-60681993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2695576" y="1427606"/>
            <a:ext cx="78200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Tài sản của trường, lớp bao gồm: bàn ghế, bảng, cửa, cây cối, tường, nước, đồ dùng thiết bị dạy học,...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9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1302447"/>
            <a:ext cx="10901779" cy="520488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A888DD-A3D8-4CBB-97EA-8318CECF1725}"/>
              </a:ext>
            </a:extLst>
          </p:cNvPr>
          <p:cNvGrpSpPr/>
          <p:nvPr/>
        </p:nvGrpSpPr>
        <p:grpSpPr>
          <a:xfrm>
            <a:off x="922423" y="1634254"/>
            <a:ext cx="9347002" cy="574052"/>
            <a:chOff x="924363" y="1634254"/>
            <a:chExt cx="9347002" cy="57405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CF03D9-437A-4639-8A47-3CEFCF3EF62E}"/>
                </a:ext>
              </a:extLst>
            </p:cNvPr>
            <p:cNvSpPr txBox="1"/>
            <p:nvPr/>
          </p:nvSpPr>
          <p:spPr>
            <a:xfrm>
              <a:off x="1517950" y="1634254"/>
              <a:ext cx="8753415" cy="548521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 vòi nước khi dùng xong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3228AAF-ADA8-49A9-8F99-5BCADDDC4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63" y="1737789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3FCB65-44A9-41C2-A69C-06619859DEBE}"/>
              </a:ext>
            </a:extLst>
          </p:cNvPr>
          <p:cNvGrpSpPr/>
          <p:nvPr/>
        </p:nvGrpSpPr>
        <p:grpSpPr>
          <a:xfrm>
            <a:off x="921938" y="2478119"/>
            <a:ext cx="10966753" cy="603258"/>
            <a:chOff x="923878" y="2478119"/>
            <a:chExt cx="10966753" cy="6032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917A8B-979B-4DDC-9299-F50A514B216A}"/>
                </a:ext>
              </a:extLst>
            </p:cNvPr>
            <p:cNvSpPr txBox="1"/>
            <p:nvPr/>
          </p:nvSpPr>
          <p:spPr>
            <a:xfrm>
              <a:off x="1517950" y="2478119"/>
              <a:ext cx="10372681" cy="548521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ắt điện khi ra khỏi phòng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2D906C74-EE6E-42FF-8B63-E3533E42D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878" y="2610860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E792500-5536-44F3-A38B-4B62652F9285}"/>
              </a:ext>
            </a:extLst>
          </p:cNvPr>
          <p:cNvGrpSpPr/>
          <p:nvPr/>
        </p:nvGrpSpPr>
        <p:grpSpPr>
          <a:xfrm>
            <a:off x="923393" y="3376408"/>
            <a:ext cx="11518381" cy="578040"/>
            <a:chOff x="923393" y="3376408"/>
            <a:chExt cx="11518381" cy="57804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796A1F-15CE-43FD-A950-5E1BEFB37050}"/>
                </a:ext>
              </a:extLst>
            </p:cNvPr>
            <p:cNvSpPr txBox="1"/>
            <p:nvPr/>
          </p:nvSpPr>
          <p:spPr>
            <a:xfrm>
              <a:off x="1517950" y="3376408"/>
              <a:ext cx="10923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hông nhảy lên bàn ghế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C62F2AE-CF11-4A0E-B607-A4411B4F8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93" y="3483931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4269FB-6638-4A7A-914B-94DD49AF75C4}"/>
              </a:ext>
            </a:extLst>
          </p:cNvPr>
          <p:cNvGrpSpPr/>
          <p:nvPr/>
        </p:nvGrpSpPr>
        <p:grpSpPr>
          <a:xfrm>
            <a:off x="922908" y="4295539"/>
            <a:ext cx="5859112" cy="531980"/>
            <a:chOff x="922908" y="4295539"/>
            <a:chExt cx="5859112" cy="53198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AD5687-82D2-40C6-8A66-BB5D9ED33229}"/>
                </a:ext>
              </a:extLst>
            </p:cNvPr>
            <p:cNvSpPr/>
            <p:nvPr/>
          </p:nvSpPr>
          <p:spPr>
            <a:xfrm>
              <a:off x="1517950" y="4295539"/>
              <a:ext cx="526407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iữ gìn sách, truyện trong thư viện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59004DB5-41D5-41EC-94C1-969C5891E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08" y="4357002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A69BBB-252E-4AC7-9EEA-4D644052A75D}"/>
              </a:ext>
            </a:extLst>
          </p:cNvPr>
          <p:cNvGrpSpPr/>
          <p:nvPr/>
        </p:nvGrpSpPr>
        <p:grpSpPr>
          <a:xfrm>
            <a:off x="931948" y="5062696"/>
            <a:ext cx="10794448" cy="523220"/>
            <a:chOff x="922423" y="5300821"/>
            <a:chExt cx="10794448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925389-B4D8-47C8-AF0C-98B75F04F909}"/>
                </a:ext>
              </a:extLst>
            </p:cNvPr>
            <p:cNvSpPr txBox="1"/>
            <p:nvPr/>
          </p:nvSpPr>
          <p:spPr>
            <a:xfrm>
              <a:off x="1518903" y="5300821"/>
              <a:ext cx="10197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 cửa sổ lớp học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1D594D80-1D24-4EF4-8466-BEA20AA84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23" y="5318853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F909A-4AF7-45EF-B624-AB6D6545FBBC}"/>
              </a:ext>
            </a:extLst>
          </p:cNvPr>
          <p:cNvGrpSpPr/>
          <p:nvPr/>
        </p:nvGrpSpPr>
        <p:grpSpPr>
          <a:xfrm>
            <a:off x="1043710" y="211605"/>
            <a:ext cx="10376765" cy="924562"/>
            <a:chOff x="889206" y="218253"/>
            <a:chExt cx="10376765" cy="9245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3"/>
              <a:ext cx="9946323" cy="924562"/>
              <a:chOff x="6719591" y="2584562"/>
              <a:chExt cx="5531457" cy="134587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5531457" cy="134587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6842335" y="2707679"/>
                <a:ext cx="5387524" cy="85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Những việc em cần làm để giữ gìn tài sản của trường, lớp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06" y="28377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1" y="625767"/>
            <a:ext cx="1361091" cy="8156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14FA79-1AD8-1568-A55B-D9EEA2DECE20}"/>
              </a:ext>
            </a:extLst>
          </p:cNvPr>
          <p:cNvGrpSpPr/>
          <p:nvPr/>
        </p:nvGrpSpPr>
        <p:grpSpPr>
          <a:xfrm>
            <a:off x="903373" y="5767546"/>
            <a:ext cx="10794448" cy="523220"/>
            <a:chOff x="922423" y="5300821"/>
            <a:chExt cx="10794448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006862-56F4-CC77-9169-53000BEA4DD4}"/>
                </a:ext>
              </a:extLst>
            </p:cNvPr>
            <p:cNvSpPr txBox="1"/>
            <p:nvPr/>
          </p:nvSpPr>
          <p:spPr>
            <a:xfrm>
              <a:off x="1518903" y="5300821"/>
              <a:ext cx="10197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tường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17D93C2-6E5C-1E19-E8FA-A8B7C7BA7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23" y="5318853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5534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232057-52E1-DFF1-1C3F-7A9EF428E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7697" y="869684"/>
            <a:ext cx="7541406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7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83440" y="0"/>
            <a:ext cx="123205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1AC3C-EB67-49FA-8CCB-FE8A0DB824C7}"/>
              </a:ext>
            </a:extLst>
          </p:cNvPr>
          <p:cNvGrpSpPr/>
          <p:nvPr/>
        </p:nvGrpSpPr>
        <p:grpSpPr>
          <a:xfrm>
            <a:off x="211116" y="327919"/>
            <a:ext cx="11958773" cy="1201441"/>
            <a:chOff x="135451" y="364090"/>
            <a:chExt cx="7553155" cy="219904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B318B3A-2C60-4B91-97B9-3B0AED54CB6A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32" name="Google Shape;128;p2">
                <a:extLst>
                  <a:ext uri="{FF2B5EF4-FFF2-40B4-BE49-F238E27FC236}">
                    <a16:creationId xmlns:a16="http://schemas.microsoft.com/office/drawing/2014/main" id="{C925DC00-0ADA-45FF-A14F-A2C85C07702B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FF08CA-71C9-412A-8815-987FDF25D2B6}"/>
                  </a:ext>
                </a:extLst>
              </p:cNvPr>
              <p:cNvSpPr txBox="1"/>
              <p:nvPr/>
            </p:nvSpPr>
            <p:spPr>
              <a:xfrm>
                <a:off x="757229" y="229893"/>
                <a:ext cx="10997196" cy="545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tình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không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tình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nào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Vì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EAE1D58B-105A-4BE4-A96F-F441D36E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1" y="1380130"/>
              <a:ext cx="411728" cy="1183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3E837C-9F7E-4B2D-B3DA-FB6A61655F97}"/>
              </a:ext>
            </a:extLst>
          </p:cNvPr>
          <p:cNvGrpSpPr/>
          <p:nvPr/>
        </p:nvGrpSpPr>
        <p:grpSpPr>
          <a:xfrm>
            <a:off x="6694571" y="3092996"/>
            <a:ext cx="5366688" cy="1300901"/>
            <a:chOff x="6696582" y="4545422"/>
            <a:chExt cx="5577805" cy="1300901"/>
          </a:xfrm>
        </p:grpSpPr>
        <p:sp>
          <p:nvSpPr>
            <p:cNvPr id="13" name="Rectangle: Diagonal Corners Snipped 12">
              <a:extLst>
                <a:ext uri="{FF2B5EF4-FFF2-40B4-BE49-F238E27FC236}">
                  <a16:creationId xmlns:a16="http://schemas.microsoft.com/office/drawing/2014/main" id="{69303266-B51D-4B3E-8EB3-AFFE4FD217BD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920101-5227-4A3B-9D43-DA83FD215B31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Cả lớp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ý 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su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C3C783-55AE-4328-B4E8-24C6537DF94D}"/>
              </a:ext>
            </a:extLst>
          </p:cNvPr>
          <p:cNvGrpSpPr/>
          <p:nvPr/>
        </p:nvGrpSpPr>
        <p:grpSpPr>
          <a:xfrm>
            <a:off x="6692232" y="1789831"/>
            <a:ext cx="5106572" cy="1031198"/>
            <a:chOff x="7194207" y="4545423"/>
            <a:chExt cx="5307457" cy="1031198"/>
          </a:xfrm>
        </p:grpSpPr>
        <p:sp>
          <p:nvSpPr>
            <p:cNvPr id="23" name="Rectangle: Diagonal Corners Snipped 22">
              <a:extLst>
                <a:ext uri="{FF2B5EF4-FFF2-40B4-BE49-F238E27FC236}">
                  <a16:creationId xmlns:a16="http://schemas.microsoft.com/office/drawing/2014/main" id="{AA36AECD-6B91-48A1-810A-F09B0F126059}"/>
                </a:ext>
              </a:extLst>
            </p:cNvPr>
            <p:cNvSpPr/>
            <p:nvPr/>
          </p:nvSpPr>
          <p:spPr>
            <a:xfrm>
              <a:off x="7737823" y="4545423"/>
              <a:ext cx="4363386" cy="1031198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584D5B-437B-422E-A40E-0F82144A3519}"/>
                </a:ext>
              </a:extLst>
            </p:cNvPr>
            <p:cNvSpPr txBox="1"/>
            <p:nvPr/>
          </p:nvSpPr>
          <p:spPr>
            <a:xfrm>
              <a:off x="7194207" y="4738821"/>
              <a:ext cx="5307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Cùng chia sẻ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695980-3C00-5975-895F-9673F7A1B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333" y="4677841"/>
            <a:ext cx="1554121" cy="2032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180A7-4DFD-AD70-9E3A-EAD412860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4008" y="4665864"/>
            <a:ext cx="1374531" cy="20320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CF7779-175B-9F68-F9A6-C4B749DC56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20" y="4300450"/>
            <a:ext cx="3459174" cy="2328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F1252-9B7E-B25F-74B9-1F3E4E9A06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524"/>
            <a:ext cx="3043938" cy="2322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C9A4D-ACAF-B5E3-CB78-EDEC1B9FBB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53" y="1901370"/>
            <a:ext cx="3475069" cy="2333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4EF0B-61CD-4956-0856-7CC070A390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065"/>
            <a:ext cx="3027658" cy="2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98674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4724848" y="1806803"/>
            <a:ext cx="7249374" cy="1323439"/>
            <a:chOff x="4324150" y="649746"/>
            <a:chExt cx="7249374" cy="132343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717165" y="649746"/>
              <a:ext cx="66551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Tắt điện, đóng cửa sổ khi ra khỏi phòng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Ý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nghĩa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việc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làm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: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Giúp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tiết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kiệm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điện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và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bảo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vệ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cơ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sở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vật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chất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của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lớp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học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oogle Shape;6118;p55">
            <a:extLst>
              <a:ext uri="{FF2B5EF4-FFF2-40B4-BE49-F238E27FC236}">
                <a16:creationId xmlns:a16="http://schemas.microsoft.com/office/drawing/2014/main" id="{8106956C-F807-E10B-C657-26D3DCD79E85}"/>
              </a:ext>
            </a:extLst>
          </p:cNvPr>
          <p:cNvGrpSpPr/>
          <p:nvPr/>
        </p:nvGrpSpPr>
        <p:grpSpPr>
          <a:xfrm>
            <a:off x="4133077" y="161925"/>
            <a:ext cx="1305698" cy="1185951"/>
            <a:chOff x="1359398" y="3682271"/>
            <a:chExt cx="395296" cy="371966"/>
          </a:xfrm>
        </p:grpSpPr>
        <p:sp>
          <p:nvSpPr>
            <p:cNvPr id="8" name="Google Shape;6119;p55">
              <a:extLst>
                <a:ext uri="{FF2B5EF4-FFF2-40B4-BE49-F238E27FC236}">
                  <a16:creationId xmlns:a16="http://schemas.microsoft.com/office/drawing/2014/main" id="{D0AC1AAB-DFED-7017-49F4-E93BFCB649F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1" name="Google Shape;6120;p55">
              <a:extLst>
                <a:ext uri="{FF2B5EF4-FFF2-40B4-BE49-F238E27FC236}">
                  <a16:creationId xmlns:a16="http://schemas.microsoft.com/office/drawing/2014/main" id="{2583ACF0-D852-FB2F-44C3-D56BD55ABC64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6" name="Google Shape;6121;p55">
              <a:extLst>
                <a:ext uri="{FF2B5EF4-FFF2-40B4-BE49-F238E27FC236}">
                  <a16:creationId xmlns:a16="http://schemas.microsoft.com/office/drawing/2014/main" id="{30A2F870-CA57-E21A-41BB-0D1936A0AD2B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4" name="Google Shape;6122;p55">
              <a:extLst>
                <a:ext uri="{FF2B5EF4-FFF2-40B4-BE49-F238E27FC236}">
                  <a16:creationId xmlns:a16="http://schemas.microsoft.com/office/drawing/2014/main" id="{FB90E3A8-FE30-9015-0DEA-20153D7707EF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23;p55">
              <a:extLst>
                <a:ext uri="{FF2B5EF4-FFF2-40B4-BE49-F238E27FC236}">
                  <a16:creationId xmlns:a16="http://schemas.microsoft.com/office/drawing/2014/main" id="{5253C4E7-6130-F327-B000-0BDE0AE30147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24;p55">
              <a:extLst>
                <a:ext uri="{FF2B5EF4-FFF2-40B4-BE49-F238E27FC236}">
                  <a16:creationId xmlns:a16="http://schemas.microsoft.com/office/drawing/2014/main" id="{3A5B47CE-2478-A419-43B2-BBB2BE31409D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8" name="Google Shape;6125;p55">
              <a:extLst>
                <a:ext uri="{FF2B5EF4-FFF2-40B4-BE49-F238E27FC236}">
                  <a16:creationId xmlns:a16="http://schemas.microsoft.com/office/drawing/2014/main" id="{5CAFD9BD-39FA-9C6B-E79C-2C79B924F524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455D98D-32FD-4A62-A16C-6C3FCB62BA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232371"/>
            <a:ext cx="4059228" cy="310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98674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5210174" y="1806803"/>
            <a:ext cx="6764047" cy="1323439"/>
            <a:chOff x="4324150" y="649746"/>
            <a:chExt cx="7249374" cy="132343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717165" y="649746"/>
              <a:ext cx="66551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Nhắc nhở bạn khoá vòi nước khi không dùng nữa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518038" cy="1890551"/>
            <a:chOff x="490192" y="4744374"/>
            <a:chExt cx="11518038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98016" cy="1640520"/>
              <a:chOff x="426128" y="4838735"/>
              <a:chExt cx="1161832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10303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Ý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nghĩa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việc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làm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: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Giúp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tiết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kiệm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nước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,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tránh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phí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oogle Shape;6118;p55">
            <a:extLst>
              <a:ext uri="{FF2B5EF4-FFF2-40B4-BE49-F238E27FC236}">
                <a16:creationId xmlns:a16="http://schemas.microsoft.com/office/drawing/2014/main" id="{B0C97CE6-AE2F-1337-40A1-B4A9B4259D74}"/>
              </a:ext>
            </a:extLst>
          </p:cNvPr>
          <p:cNvGrpSpPr/>
          <p:nvPr/>
        </p:nvGrpSpPr>
        <p:grpSpPr>
          <a:xfrm>
            <a:off x="4666477" y="247650"/>
            <a:ext cx="1305698" cy="1185951"/>
            <a:chOff x="1359398" y="3682271"/>
            <a:chExt cx="395296" cy="371966"/>
          </a:xfrm>
        </p:grpSpPr>
        <p:sp>
          <p:nvSpPr>
            <p:cNvPr id="30" name="Google Shape;6119;p55">
              <a:extLst>
                <a:ext uri="{FF2B5EF4-FFF2-40B4-BE49-F238E27FC236}">
                  <a16:creationId xmlns:a16="http://schemas.microsoft.com/office/drawing/2014/main" id="{98926EB2-99F7-9ED5-5100-B185714B3B9F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1" name="Google Shape;6120;p55">
              <a:extLst>
                <a:ext uri="{FF2B5EF4-FFF2-40B4-BE49-F238E27FC236}">
                  <a16:creationId xmlns:a16="http://schemas.microsoft.com/office/drawing/2014/main" id="{0FCD9539-63BE-0C94-77AF-6C73D43E512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2" name="Google Shape;6121;p55">
              <a:extLst>
                <a:ext uri="{FF2B5EF4-FFF2-40B4-BE49-F238E27FC236}">
                  <a16:creationId xmlns:a16="http://schemas.microsoft.com/office/drawing/2014/main" id="{7848366F-0901-654C-06AE-C84BE76453AF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3" name="Google Shape;6122;p55">
              <a:extLst>
                <a:ext uri="{FF2B5EF4-FFF2-40B4-BE49-F238E27FC236}">
                  <a16:creationId xmlns:a16="http://schemas.microsoft.com/office/drawing/2014/main" id="{B9E0992B-26FC-157E-2117-C459CBE2996E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4" name="Google Shape;6123;p55">
              <a:extLst>
                <a:ext uri="{FF2B5EF4-FFF2-40B4-BE49-F238E27FC236}">
                  <a16:creationId xmlns:a16="http://schemas.microsoft.com/office/drawing/2014/main" id="{65E96AC4-4D08-8201-A70F-7A0DFF8E2A24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5" name="Google Shape;6124;p55">
              <a:extLst>
                <a:ext uri="{FF2B5EF4-FFF2-40B4-BE49-F238E27FC236}">
                  <a16:creationId xmlns:a16="http://schemas.microsoft.com/office/drawing/2014/main" id="{D16C8225-5AC0-24EB-7948-BA2D86722F8E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6" name="Google Shape;6125;p55">
              <a:extLst>
                <a:ext uri="{FF2B5EF4-FFF2-40B4-BE49-F238E27FC236}">
                  <a16:creationId xmlns:a16="http://schemas.microsoft.com/office/drawing/2014/main" id="{35E81B24-253E-FF73-F96B-7BDCB87C61CA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441FE0AC-029F-299D-D4A2-5A5ADA92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366361"/>
            <a:ext cx="4594076" cy="30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98674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5867399" y="1997303"/>
            <a:ext cx="5811547" cy="1200329"/>
            <a:chOff x="4324150" y="649746"/>
            <a:chExt cx="7249374" cy="120032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669540" y="830721"/>
              <a:ext cx="66551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Vẽ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bậy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lên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bàn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là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chưa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biết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giữ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gìn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tài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sản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của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nhà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trường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oogle Shape;6126;p55">
            <a:extLst>
              <a:ext uri="{FF2B5EF4-FFF2-40B4-BE49-F238E27FC236}">
                <a16:creationId xmlns:a16="http://schemas.microsoft.com/office/drawing/2014/main" id="{CAC6E840-DFF9-3146-E9B9-D8CAAEF94311}"/>
              </a:ext>
            </a:extLst>
          </p:cNvPr>
          <p:cNvGrpSpPr/>
          <p:nvPr/>
        </p:nvGrpSpPr>
        <p:grpSpPr>
          <a:xfrm>
            <a:off x="5519233" y="295275"/>
            <a:ext cx="1233992" cy="1082885"/>
            <a:chOff x="1908099" y="3682271"/>
            <a:chExt cx="395296" cy="371966"/>
          </a:xfrm>
        </p:grpSpPr>
        <p:sp>
          <p:nvSpPr>
            <p:cNvPr id="6" name="Google Shape;6127;p55">
              <a:extLst>
                <a:ext uri="{FF2B5EF4-FFF2-40B4-BE49-F238E27FC236}">
                  <a16:creationId xmlns:a16="http://schemas.microsoft.com/office/drawing/2014/main" id="{91A71FFB-D8A7-7A41-81C4-DE5657BE66F6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9" name="Google Shape;6128;p55">
              <a:extLst>
                <a:ext uri="{FF2B5EF4-FFF2-40B4-BE49-F238E27FC236}">
                  <a16:creationId xmlns:a16="http://schemas.microsoft.com/office/drawing/2014/main" id="{EFD166B4-E758-7F20-C7E8-A3B6E70D52CF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2" name="Google Shape;6129;p55">
              <a:extLst>
                <a:ext uri="{FF2B5EF4-FFF2-40B4-BE49-F238E27FC236}">
                  <a16:creationId xmlns:a16="http://schemas.microsoft.com/office/drawing/2014/main" id="{C8713812-C049-7AE5-FE97-482CE2687D2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3" name="Google Shape;6130;p55">
              <a:extLst>
                <a:ext uri="{FF2B5EF4-FFF2-40B4-BE49-F238E27FC236}">
                  <a16:creationId xmlns:a16="http://schemas.microsoft.com/office/drawing/2014/main" id="{12DEDF83-2163-99DC-84C8-DFAC2712F52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4" name="Google Shape;6131;p55">
              <a:extLst>
                <a:ext uri="{FF2B5EF4-FFF2-40B4-BE49-F238E27FC236}">
                  <a16:creationId xmlns:a16="http://schemas.microsoft.com/office/drawing/2014/main" id="{9C1FE841-7E52-9A62-E785-8005CE143789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C4B7D393-AAD7-ABE3-99E5-1BD49640D6F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4EFDC113-9E8B-6CCF-31CD-1F17DE54DC0B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DD031BD-6C6B-DB3D-CAB2-BDBB240C21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707827"/>
            <a:ext cx="4830424" cy="36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98674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5829299" y="1997303"/>
            <a:ext cx="5849647" cy="1200329"/>
            <a:chOff x="4324150" y="649746"/>
            <a:chExt cx="7249374" cy="120032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669540" y="830721"/>
              <a:ext cx="66551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tường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nhỏ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chưa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có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ý thức bảo vệ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tài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sản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chung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của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học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,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vẽ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gây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mất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mỹ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quan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oogle Shape;6126;p55">
            <a:extLst>
              <a:ext uri="{FF2B5EF4-FFF2-40B4-BE49-F238E27FC236}">
                <a16:creationId xmlns:a16="http://schemas.microsoft.com/office/drawing/2014/main" id="{CAC6E840-DFF9-3146-E9B9-D8CAAEF94311}"/>
              </a:ext>
            </a:extLst>
          </p:cNvPr>
          <p:cNvGrpSpPr/>
          <p:nvPr/>
        </p:nvGrpSpPr>
        <p:grpSpPr>
          <a:xfrm>
            <a:off x="5471608" y="361950"/>
            <a:ext cx="1233992" cy="1082885"/>
            <a:chOff x="1908099" y="3682271"/>
            <a:chExt cx="395296" cy="371966"/>
          </a:xfrm>
        </p:grpSpPr>
        <p:sp>
          <p:nvSpPr>
            <p:cNvPr id="6" name="Google Shape;6127;p55">
              <a:extLst>
                <a:ext uri="{FF2B5EF4-FFF2-40B4-BE49-F238E27FC236}">
                  <a16:creationId xmlns:a16="http://schemas.microsoft.com/office/drawing/2014/main" id="{91A71FFB-D8A7-7A41-81C4-DE5657BE66F6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6128;p55">
              <a:extLst>
                <a:ext uri="{FF2B5EF4-FFF2-40B4-BE49-F238E27FC236}">
                  <a16:creationId xmlns:a16="http://schemas.microsoft.com/office/drawing/2014/main" id="{EFD166B4-E758-7F20-C7E8-A3B6E70D52CF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6129;p55">
              <a:extLst>
                <a:ext uri="{FF2B5EF4-FFF2-40B4-BE49-F238E27FC236}">
                  <a16:creationId xmlns:a16="http://schemas.microsoft.com/office/drawing/2014/main" id="{C8713812-C049-7AE5-FE97-482CE2687D2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6130;p55">
              <a:extLst>
                <a:ext uri="{FF2B5EF4-FFF2-40B4-BE49-F238E27FC236}">
                  <a16:creationId xmlns:a16="http://schemas.microsoft.com/office/drawing/2014/main" id="{12DEDF83-2163-99DC-84C8-DFAC2712F52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6131;p55">
              <a:extLst>
                <a:ext uri="{FF2B5EF4-FFF2-40B4-BE49-F238E27FC236}">
                  <a16:creationId xmlns:a16="http://schemas.microsoft.com/office/drawing/2014/main" id="{9C1FE841-7E52-9A62-E785-8005CE143789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C4B7D393-AAD7-ABE3-99E5-1BD49640D6F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4EFDC113-9E8B-6CCF-31CD-1F17DE54DC0B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 descr="A child drawing on a white board&#10;&#10;Description automatically generated with low confidence">
            <a:extLst>
              <a:ext uri="{FF2B5EF4-FFF2-40B4-BE49-F238E27FC236}">
                <a16:creationId xmlns:a16="http://schemas.microsoft.com/office/drawing/2014/main" id="{9567656D-82EF-B868-085E-FBB8C832B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763"/>
            <a:ext cx="5133975" cy="3457412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6FE02BDC-BBC4-4DBB-D52A-3E8A48B080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B1A27E-C22A-4DB9-9A42-154373038EC1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E89DF1-235E-4F3F-B648-BF9859586565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17" name="Google Shape;125;p2">
                <a:extLst>
                  <a:ext uri="{FF2B5EF4-FFF2-40B4-BE49-F238E27FC236}">
                    <a16:creationId xmlns:a16="http://schemas.microsoft.com/office/drawing/2014/main" id="{FEFCA318-6355-4BFF-AD49-EF76E6D4C6EC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8;p2">
                <a:extLst>
                  <a:ext uri="{FF2B5EF4-FFF2-40B4-BE49-F238E27FC236}">
                    <a16:creationId xmlns:a16="http://schemas.microsoft.com/office/drawing/2014/main" id="{2C4AD3EA-B3AD-41D6-A9CE-970345F6F8FD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13324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AF006B-EAA0-4213-96A1-4B3429068A6D}"/>
                  </a:ext>
                </a:extLst>
              </p:cNvPr>
              <p:cNvSpPr txBox="1"/>
              <p:nvPr/>
            </p:nvSpPr>
            <p:spPr>
              <a:xfrm>
                <a:off x="1605151" y="2257221"/>
                <a:ext cx="943079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521D38"/>
                  </a:buClr>
                  <a:tabLst>
                    <a:tab pos="180340" algn="l"/>
                    <a:tab pos="513080" algn="l"/>
                  </a:tabLst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Nêu được những việc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cần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làm để giữ gìn tài sản của trường, lớp và hiểu ý nghĩa của việc làm đó.</a:t>
                </a:r>
                <a:endParaRPr lang="en-US" sz="2800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4D826B8-0DD4-4D74-9951-59A64A34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id="{B88C4991-FE7A-473A-99C5-483CEC54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8FBE84D-865F-40DC-9A7E-413F0AE1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E601A9-502E-4264-FD42-95275CEF0740}"/>
              </a:ext>
            </a:extLst>
          </p:cNvPr>
          <p:cNvGrpSpPr/>
          <p:nvPr/>
        </p:nvGrpSpPr>
        <p:grpSpPr>
          <a:xfrm>
            <a:off x="993209" y="3177192"/>
            <a:ext cx="10458055" cy="2395716"/>
            <a:chOff x="1021784" y="1491267"/>
            <a:chExt cx="10458055" cy="239571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2F3A5A-DFA0-8AE4-14A9-1D68AF1CC4D4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14" name="Google Shape;125;p2">
                <a:extLst>
                  <a:ext uri="{FF2B5EF4-FFF2-40B4-BE49-F238E27FC236}">
                    <a16:creationId xmlns:a16="http://schemas.microsoft.com/office/drawing/2014/main" id="{59368203-DC79-3B28-E19D-64E239BDA510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28;p2">
                <a:extLst>
                  <a:ext uri="{FF2B5EF4-FFF2-40B4-BE49-F238E27FC236}">
                    <a16:creationId xmlns:a16="http://schemas.microsoft.com/office/drawing/2014/main" id="{1A34F02C-44CD-69E7-09FA-0C2D32AE8D83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1161023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0CB1B1-F090-478F-5C9E-0A4C7BAE1049}"/>
                  </a:ext>
                </a:extLst>
              </p:cNvPr>
              <p:cNvSpPr txBox="1"/>
              <p:nvPr/>
            </p:nvSpPr>
            <p:spPr>
              <a:xfrm>
                <a:off x="1786126" y="2352471"/>
                <a:ext cx="94307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521D38"/>
                  </a:buClr>
                  <a:tabLst>
                    <a:tab pos="180340" algn="l"/>
                    <a:tab pos="513080" algn="l"/>
                  </a:tabLst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Thực hiện đúng việc giữ gìn tài sản của trường, lớp.</a:t>
                </a:r>
                <a:endParaRPr lang="en-US" sz="2800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7EA519C-AD9E-7AB6-2146-3D24676BB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0073A0-CCAE-55F4-F12D-743233035712}"/>
              </a:ext>
            </a:extLst>
          </p:cNvPr>
          <p:cNvGrpSpPr/>
          <p:nvPr/>
        </p:nvGrpSpPr>
        <p:grpSpPr>
          <a:xfrm>
            <a:off x="1050359" y="4672617"/>
            <a:ext cx="10458055" cy="2395716"/>
            <a:chOff x="1021784" y="1491267"/>
            <a:chExt cx="10458055" cy="239571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D7149FF-CCA8-B8FB-27CF-2000D5B6EEEF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32" name="Google Shape;125;p2">
                <a:extLst>
                  <a:ext uri="{FF2B5EF4-FFF2-40B4-BE49-F238E27FC236}">
                    <a16:creationId xmlns:a16="http://schemas.microsoft.com/office/drawing/2014/main" id="{9A731AED-A2EC-FD63-5014-95886DA1D55F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28;p2">
                <a:extLst>
                  <a:ext uri="{FF2B5EF4-FFF2-40B4-BE49-F238E27FC236}">
                    <a16:creationId xmlns:a16="http://schemas.microsoft.com/office/drawing/2014/main" id="{23B3F478-0ECA-E32D-5C40-2FA150DBE7CA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13324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565BB76-62BA-3BB7-30C4-B61A865A9986}"/>
                  </a:ext>
                </a:extLst>
              </p:cNvPr>
              <p:cNvSpPr txBox="1"/>
              <p:nvPr/>
            </p:nvSpPr>
            <p:spPr>
              <a:xfrm>
                <a:off x="1786126" y="2352471"/>
                <a:ext cx="94307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521D38"/>
                  </a:buClr>
                  <a:tabLst>
                    <a:tab pos="180340" algn="l"/>
                    <a:tab pos="513080" algn="l"/>
                  </a:tabLst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Nhắc nhở bạn bè cùng giữ gin tài sản của trường, lớp</a:t>
                </a:r>
                <a:endParaRPr lang="en-US" sz="2800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6A9B1C-EF86-AEAC-782D-31BC6E203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F1606A37-5DEC-ED60-042B-2F3D7C379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1280" y="275792"/>
            <a:ext cx="7657240" cy="1201016"/>
          </a:xfrm>
          <a:prstGeom prst="rect">
            <a:avLst/>
          </a:prstGeom>
        </p:spPr>
      </p:pic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:a16="http://schemas.microsoft.com/office/drawing/2014/main" id="{9A6812F2-6874-3432-EF3C-F283B072B0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9F8CD-1CE2-4B4A-BD2A-C83775045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24" y="813589"/>
            <a:ext cx="10620152" cy="52308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62DFCF-9BE0-405F-B261-2A95925C5110}"/>
              </a:ext>
            </a:extLst>
          </p:cNvPr>
          <p:cNvSpPr/>
          <p:nvPr/>
        </p:nvSpPr>
        <p:spPr>
          <a:xfrm>
            <a:off x="2838450" y="3434127"/>
            <a:ext cx="6519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Em hãy chia sẻ với bạn những việc em đã làm để giữ gìn tài sản của trường, lớp.</a:t>
            </a:r>
            <a:endParaRPr kumimoji="0" lang="vi-VN" sz="40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SVN-Kitten" pitchFamily="50" charset="-93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F3D394-78C5-401B-97DA-A068C9A2E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5FB92F-C12E-4EEB-AB6D-9399A88D1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D347B-E6CE-4DEC-9716-3A2FBAD0C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3" y="161765"/>
            <a:ext cx="2722425" cy="163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FC0724-008F-44C5-9451-E8C52AA5BF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23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5840" cy="6858000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9804FDF-771E-42EF-B4B0-D436427A6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000" y="-721359"/>
            <a:ext cx="10708640" cy="6705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CD974A-D230-4B8D-BCCA-7EE301C5104A}"/>
              </a:ext>
            </a:extLst>
          </p:cNvPr>
          <p:cNvSpPr txBox="1"/>
          <p:nvPr/>
        </p:nvSpPr>
        <p:spPr>
          <a:xfrm>
            <a:off x="2896350" y="1813750"/>
            <a:ext cx="7024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Để có môi trường học tập tốt em cẩn thực hiện nội qu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y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 giữ gìn tài sản của trường, lớp.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02BAAF-4B69-43B9-A1F8-3B35879ED4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250" y="3608992"/>
            <a:ext cx="3518550" cy="3086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8AABA7-C73D-4F8A-9D85-ACFA77A9BE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1675" y="3466525"/>
            <a:ext cx="4304149" cy="337138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DD3831-9999-5EED-BF83-B5982CC949B9}"/>
              </a:ext>
            </a:extLst>
          </p:cNvPr>
          <p:cNvSpPr/>
          <p:nvPr/>
        </p:nvSpPr>
        <p:spPr>
          <a:xfrm>
            <a:off x="4126168" y="498255"/>
            <a:ext cx="3939664" cy="102870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11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F1B3BD-048E-4F15-1AEB-DADF7A9F52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9172" y="828543"/>
            <a:ext cx="754140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6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83440" y="0"/>
            <a:ext cx="123205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1AC3C-EB67-49FA-8CCB-FE8A0DB824C7}"/>
              </a:ext>
            </a:extLst>
          </p:cNvPr>
          <p:cNvGrpSpPr/>
          <p:nvPr/>
        </p:nvGrpSpPr>
        <p:grpSpPr>
          <a:xfrm>
            <a:off x="211116" y="327919"/>
            <a:ext cx="11958773" cy="1201441"/>
            <a:chOff x="135451" y="364090"/>
            <a:chExt cx="7553155" cy="219904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B318B3A-2C60-4B91-97B9-3B0AED54CB6A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32" name="Google Shape;128;p2">
                <a:extLst>
                  <a:ext uri="{FF2B5EF4-FFF2-40B4-BE49-F238E27FC236}">
                    <a16:creationId xmlns:a16="http://schemas.microsoft.com/office/drawing/2014/main" id="{C925DC00-0ADA-45FF-A14F-A2C85C07702B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FF08CA-71C9-412A-8815-987FDF25D2B6}"/>
                  </a:ext>
                </a:extLst>
              </p:cNvPr>
              <p:cNvSpPr txBox="1"/>
              <p:nvPr/>
            </p:nvSpPr>
            <p:spPr>
              <a:xfrm>
                <a:off x="757229" y="229893"/>
                <a:ext cx="10997196" cy="516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Em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sẽ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làm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gì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khi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thấy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một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bạn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đang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hái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hoa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trong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vườn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trường</a:t>
                </a:r>
                <a:r>
                  <a:rPr lang="en-GB" sz="3000" b="1" dirty="0">
                    <a:solidFill>
                      <a:srgbClr val="26333A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?</a:t>
                </a:r>
              </a:p>
            </p:txBody>
          </p:sp>
        </p:grp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EAE1D58B-105A-4BE4-A96F-F441D36E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1" y="1380130"/>
              <a:ext cx="411728" cy="1183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3E837C-9F7E-4B2D-B3DA-FB6A61655F97}"/>
              </a:ext>
            </a:extLst>
          </p:cNvPr>
          <p:cNvGrpSpPr/>
          <p:nvPr/>
        </p:nvGrpSpPr>
        <p:grpSpPr>
          <a:xfrm>
            <a:off x="6723146" y="3092996"/>
            <a:ext cx="5366688" cy="1300901"/>
            <a:chOff x="6726281" y="4545422"/>
            <a:chExt cx="5577805" cy="1300901"/>
          </a:xfrm>
        </p:grpSpPr>
        <p:sp>
          <p:nvSpPr>
            <p:cNvPr id="13" name="Rectangle: Diagonal Corners Snipped 12">
              <a:extLst>
                <a:ext uri="{FF2B5EF4-FFF2-40B4-BE49-F238E27FC236}">
                  <a16:creationId xmlns:a16="http://schemas.microsoft.com/office/drawing/2014/main" id="{69303266-B51D-4B3E-8EB3-AFFE4FD217BD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920101-5227-4A3B-9D43-DA83FD215B31}"/>
                </a:ext>
              </a:extLst>
            </p:cNvPr>
            <p:cNvSpPr txBox="1"/>
            <p:nvPr/>
          </p:nvSpPr>
          <p:spPr>
            <a:xfrm>
              <a:off x="6726281" y="4952538"/>
              <a:ext cx="5577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 LUẬN NHÓM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695980-3C00-5975-895F-9673F7A1B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333" y="4677841"/>
            <a:ext cx="1554121" cy="2032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180A7-4DFD-AD70-9E3A-EAD412860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4008" y="4665864"/>
            <a:ext cx="1374531" cy="2032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B79029-DC9C-892D-DB9E-76B8C1F4DF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2" y="1866901"/>
            <a:ext cx="5933480" cy="455059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450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9867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23A12-82F3-01C9-9C2A-20DD5D869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77" y="152401"/>
            <a:ext cx="5933480" cy="455059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8CB4772-FE9C-A8DF-FD3B-54A2CCBE7D30}"/>
              </a:ext>
            </a:extLst>
          </p:cNvPr>
          <p:cNvGrpSpPr/>
          <p:nvPr/>
        </p:nvGrpSpPr>
        <p:grpSpPr>
          <a:xfrm>
            <a:off x="331062" y="4258107"/>
            <a:ext cx="11477351" cy="2437967"/>
            <a:chOff x="490192" y="4744374"/>
            <a:chExt cx="11477351" cy="24379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DEEBCA-E283-3D97-760B-05DEA0E2C226}"/>
                </a:ext>
              </a:extLst>
            </p:cNvPr>
            <p:cNvGrpSpPr/>
            <p:nvPr/>
          </p:nvGrpSpPr>
          <p:grpSpPr>
            <a:xfrm>
              <a:off x="710214" y="4994404"/>
              <a:ext cx="11257329" cy="2187937"/>
              <a:chOff x="426128" y="4838734"/>
              <a:chExt cx="11576482" cy="2187937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8F77CB7D-CB77-01F0-68EA-AECEA9770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4"/>
                <a:ext cx="11576482" cy="218793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1189C4-3724-4A87-48F3-80DB951E572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Em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thể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báo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cô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giáo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chủ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nhiệm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hoặc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bác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bảo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vệ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để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đến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khuyên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ngăn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.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Hoặc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em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thể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khuyên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không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hái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vì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sẽ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phá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hoại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cây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cối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trường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32CB9E8-D6AF-6E45-452D-83736822B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FAFEF262-FA24-8E39-836F-301373A3E1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E969E5-573F-45F5-8E68-8714A1EAAF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10207452" y="-393588"/>
            <a:ext cx="2448479" cy="2251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7E1AB9-7D20-41C8-98B6-A51C0D833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671" y="885491"/>
            <a:ext cx="7905483" cy="43300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C8B7335-094D-4525-B248-B5DF8ED1EE8B}"/>
              </a:ext>
            </a:extLst>
          </p:cNvPr>
          <p:cNvGrpSpPr/>
          <p:nvPr/>
        </p:nvGrpSpPr>
        <p:grpSpPr>
          <a:xfrm>
            <a:off x="1469030" y="5166706"/>
            <a:ext cx="9223459" cy="1509512"/>
            <a:chOff x="1926952" y="919168"/>
            <a:chExt cx="8822328" cy="193123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42F09F2-E5E2-4012-B31C-F9717CD1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26952" y="919168"/>
              <a:ext cx="8822328" cy="19312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A3BD8E-17FB-4F77-8B5E-309C426E7FB5}"/>
                </a:ext>
              </a:extLst>
            </p:cNvPr>
            <p:cNvSpPr txBox="1"/>
            <p:nvPr/>
          </p:nvSpPr>
          <p:spPr>
            <a:xfrm>
              <a:off x="2345465" y="1091339"/>
              <a:ext cx="8123592" cy="1693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 cần biết giữ gìn tài sản của trường, lớp bằng những hành động cụ thể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93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799D879-D324-48CC-81BE-AF4365A03507}"/>
              </a:ext>
            </a:extLst>
          </p:cNvPr>
          <p:cNvGrpSpPr/>
          <p:nvPr/>
        </p:nvGrpSpPr>
        <p:grpSpPr>
          <a:xfrm>
            <a:off x="504825" y="447676"/>
            <a:ext cx="10944225" cy="5857874"/>
            <a:chOff x="1493520" y="1706880"/>
            <a:chExt cx="9509760" cy="4673990"/>
          </a:xfrm>
        </p:grpSpPr>
        <p:sp>
          <p:nvSpPr>
            <p:cNvPr id="4" name="Plaque 3">
              <a:extLst>
                <a:ext uri="{FF2B5EF4-FFF2-40B4-BE49-F238E27FC236}">
                  <a16:creationId xmlns:a16="http://schemas.microsoft.com/office/drawing/2014/main" id="{C0D4F865-1091-490B-A9B7-81EF5C63378E}"/>
                </a:ext>
              </a:extLst>
            </p:cNvPr>
            <p:cNvSpPr/>
            <p:nvPr/>
          </p:nvSpPr>
          <p:spPr>
            <a:xfrm>
              <a:off x="1493520" y="1706880"/>
              <a:ext cx="9509760" cy="4673990"/>
            </a:xfrm>
            <a:prstGeom prst="plaque">
              <a:avLst/>
            </a:prstGeom>
            <a:solidFill>
              <a:srgbClr val="FFFFCC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CD974A-D230-4B8D-BCCA-7EE301C5104A}"/>
                </a:ext>
              </a:extLst>
            </p:cNvPr>
            <p:cNvSpPr txBox="1"/>
            <p:nvPr/>
          </p:nvSpPr>
          <p:spPr>
            <a:xfrm>
              <a:off x="1937108" y="2230206"/>
              <a:ext cx="86530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2E969E5-573F-45F5-8E68-8714A1EAAF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FB447-4149-B367-4E2C-23C8E2DAAD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612454" y="1180928"/>
            <a:ext cx="3262238" cy="4629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6DDC28-A7F5-D6D9-5CFD-0F8064196E03}"/>
              </a:ext>
            </a:extLst>
          </p:cNvPr>
          <p:cNvSpPr txBox="1"/>
          <p:nvPr/>
        </p:nvSpPr>
        <p:spPr>
          <a:xfrm>
            <a:off x="5572894" y="2609478"/>
            <a:ext cx="48245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Tài</a:t>
            </a:r>
            <a:r>
              <a:rPr lang="en-US" sz="324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sản</a:t>
            </a:r>
            <a:r>
              <a:rPr lang="en-US" sz="324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chung</a:t>
            </a:r>
            <a:r>
              <a:rPr lang="en-US" sz="324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của</a:t>
            </a:r>
            <a:r>
              <a:rPr lang="en-US" sz="324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trường</a:t>
            </a:r>
            <a:endParaRPr lang="vi-VN" sz="324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Ta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cùng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nhau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gìn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giữ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324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16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4CE61F-142C-F51E-F4D8-D120B94AE09A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F2D7E6-9E58-8398-4947-68B250BC734F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C0C117-1941-1ED4-3D99-DD1E561EE6F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400B6B2-5B41-EE43-D6D6-FE521D6A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2B0755E-6DFE-7440-84AB-A8C6F177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EAA1B63-5C12-EA4F-8A4D-73A282A9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7F6BC9-9D0F-F5DF-6EEC-F1B55EAFD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12B1782-225B-458B-98A4-75C0AA7F2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830" y="0"/>
            <a:ext cx="11417490" cy="6628887"/>
          </a:xfrm>
          <a:prstGeom prst="rect">
            <a:avLst/>
          </a:prstGeom>
        </p:spPr>
      </p:pic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320883" y="-338876"/>
            <a:ext cx="2448479" cy="2251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FFFA6-9FEA-D483-7E2C-D960432AC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433" y="943557"/>
            <a:ext cx="7931583" cy="4151736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A10D483-64C6-601A-5640-84E6914479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167E65-ED19-95F5-9B7B-68C26D699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9370" y="937880"/>
            <a:ext cx="7535309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1FBEC7FD-9F89-CA50-3C60-31458EE26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393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2080" y="0"/>
            <a:ext cx="1232408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8828" y="1353340"/>
            <a:ext cx="7905483" cy="43300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E70AFF-E27F-4AE0-9C9E-E7C700E8DC22}"/>
              </a:ext>
            </a:extLst>
          </p:cNvPr>
          <p:cNvGrpSpPr/>
          <p:nvPr/>
        </p:nvGrpSpPr>
        <p:grpSpPr>
          <a:xfrm>
            <a:off x="7363275" y="0"/>
            <a:ext cx="4927107" cy="4165600"/>
            <a:chOff x="7184616" y="164496"/>
            <a:chExt cx="4927107" cy="4165600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307F4008-D233-4854-9D6A-772A41114CAD}"/>
                </a:ext>
              </a:extLst>
            </p:cNvPr>
            <p:cNvSpPr/>
            <p:nvPr/>
          </p:nvSpPr>
          <p:spPr>
            <a:xfrm>
              <a:off x="7184616" y="164496"/>
              <a:ext cx="4927107" cy="4165600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DBAC31-BE78-44EA-9292-3E786A6EA030}"/>
                </a:ext>
              </a:extLst>
            </p:cNvPr>
            <p:cNvSpPr/>
            <p:nvPr/>
          </p:nvSpPr>
          <p:spPr>
            <a:xfrm>
              <a:off x="7907651" y="1054155"/>
              <a:ext cx="3747739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i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bài hát có nhắc tới những gì? 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A431BACD-FA5F-4220-AC82-074ACE680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850654" y="3335209"/>
            <a:ext cx="2736717" cy="3342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2080" y="-136406"/>
            <a:ext cx="2563919" cy="1626153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6DC4F-28B4-8A22-B47D-88FA35B05A29}"/>
              </a:ext>
            </a:extLst>
          </p:cNvPr>
          <p:cNvGrpSpPr/>
          <p:nvPr/>
        </p:nvGrpSpPr>
        <p:grpSpPr>
          <a:xfrm flipH="1">
            <a:off x="2117682" y="316559"/>
            <a:ext cx="4283118" cy="4165600"/>
            <a:chOff x="7184616" y="164496"/>
            <a:chExt cx="4927107" cy="416560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4A295A2F-4DF2-ACD1-7E4B-ADB12960DDD1}"/>
                </a:ext>
              </a:extLst>
            </p:cNvPr>
            <p:cNvSpPr/>
            <p:nvPr/>
          </p:nvSpPr>
          <p:spPr>
            <a:xfrm>
              <a:off x="7184616" y="164496"/>
              <a:ext cx="4927107" cy="4165600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A7CBC8-A932-BD27-B674-58228C38AD4B}"/>
                </a:ext>
              </a:extLst>
            </p:cNvPr>
            <p:cNvSpPr/>
            <p:nvPr/>
          </p:nvSpPr>
          <p:spPr>
            <a:xfrm>
              <a:off x="7754251" y="1378005"/>
              <a:ext cx="374773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i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Bài hát nói về điều gì? 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5955E46-02D6-61C9-8E8C-3235C3EC6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50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F7104D-D89D-4B1C-B995-D520CBBDFD34}"/>
              </a:ext>
            </a:extLst>
          </p:cNvPr>
          <p:cNvGrpSpPr/>
          <p:nvPr/>
        </p:nvGrpSpPr>
        <p:grpSpPr>
          <a:xfrm>
            <a:off x="1169981" y="581025"/>
            <a:ext cx="10764844" cy="5623261"/>
            <a:chOff x="4989250" y="1315596"/>
            <a:chExt cx="6958321" cy="487918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8139A87-BFAD-4A8E-BD9B-DAEB1065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E7D4A84-8F28-4451-97DE-B1D83222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D9C6EAE-65FC-4792-95D9-60681993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2843522" y="1427606"/>
            <a:ext cx="76720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đang học dưới mái trường thân yêu có thầy cô, bè bạn, bàn ghế, sách vở,...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thể hiện tình yêu với mái trường, chúng ta phải cùng nhau giữ gìn tài sản của trường, lớp.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44A74A4-D80C-9498-EC22-51D7F04D0B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0070F9-546E-44FC-BF46-92378A20D2BA}"/>
              </a:ext>
            </a:extLst>
          </p:cNvPr>
          <p:cNvSpPr txBox="1"/>
          <p:nvPr/>
        </p:nvSpPr>
        <p:spPr>
          <a:xfrm rot="211223">
            <a:off x="3011933" y="1687120"/>
            <a:ext cx="7137400" cy="186204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09192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srgbClr val="FFFCED"/>
                  </a:solidFill>
                  <a:prstDash val="solid"/>
                </a:ln>
                <a:solidFill>
                  <a:srgbClr val="FD646F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11500" b="1" i="0" u="none" strike="noStrike" kern="1200" cap="none" spc="0" normalizeH="0" noProof="0" dirty="0">
                <a:ln w="38100">
                  <a:solidFill>
                    <a:srgbClr val="FFFCED"/>
                  </a:solidFill>
                  <a:prstDash val="solid"/>
                </a:ln>
                <a:solidFill>
                  <a:srgbClr val="FD646F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PHÁ</a:t>
            </a:r>
            <a:endParaRPr kumimoji="0" lang="vi-VN" sz="11500" b="1" i="0" u="none" strike="noStrike" kern="1200" cap="none" spc="0" normalizeH="0" baseline="0" noProof="0" dirty="0">
              <a:ln w="38100">
                <a:solidFill>
                  <a:srgbClr val="FFFCED"/>
                </a:solidFill>
                <a:prstDash val="solid"/>
              </a:ln>
              <a:solidFill>
                <a:srgbClr val="FD646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6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18775" cy="68580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2C11CE8-C87B-46BC-B0ED-1D9B87CADF42}"/>
              </a:ext>
            </a:extLst>
          </p:cNvPr>
          <p:cNvGrpSpPr/>
          <p:nvPr/>
        </p:nvGrpSpPr>
        <p:grpSpPr>
          <a:xfrm>
            <a:off x="617670" y="150288"/>
            <a:ext cx="11231429" cy="954612"/>
            <a:chOff x="186430" y="364090"/>
            <a:chExt cx="7502176" cy="18874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840B7-AFA1-4324-89A2-D63B0B795363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25" name="Google Shape;128;p2">
                <a:extLst>
                  <a:ext uri="{FF2B5EF4-FFF2-40B4-BE49-F238E27FC236}">
                    <a16:creationId xmlns:a16="http://schemas.microsoft.com/office/drawing/2014/main" id="{F6A579AC-0ECD-4DB4-A711-8ECD34BED6CC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93A933-BC74-4434-8369-006D02284E50}"/>
                  </a:ext>
                </a:extLst>
              </p:cNvPr>
              <p:cNvSpPr txBox="1"/>
              <p:nvPr/>
            </p:nvSpPr>
            <p:spPr>
              <a:xfrm>
                <a:off x="955954" y="193586"/>
                <a:ext cx="10418513" cy="707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hãy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xét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về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hành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vi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các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trong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p:grpSp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222CF0EA-1B45-457D-A149-729F42FB5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0" y="478676"/>
              <a:ext cx="497235" cy="122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7E73648-4DC2-C342-DD75-821096C15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40" y="1440170"/>
            <a:ext cx="7031564" cy="419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877421-C140-4DC6-9F0A-3C3B38ADB775}"/>
              </a:ext>
            </a:extLst>
          </p:cNvPr>
          <p:cNvGrpSpPr/>
          <p:nvPr/>
        </p:nvGrpSpPr>
        <p:grpSpPr>
          <a:xfrm>
            <a:off x="4429126" y="1521665"/>
            <a:ext cx="7732432" cy="4879188"/>
            <a:chOff x="4989250" y="1315596"/>
            <a:chExt cx="6958321" cy="487918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46D3A8B-3451-4F24-AC90-7C0B8738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655FB2-084F-4225-B662-437E793C4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2815CE8-DECA-4C23-BE95-2AFDBC1FB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5165422" y="2491574"/>
            <a:ext cx="6362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solidFill>
                  <a:prstClr val="black"/>
                </a:solidFill>
              </a:rPr>
              <a:t>Hành</a:t>
            </a:r>
            <a:r>
              <a:rPr lang="en-US" sz="4000" dirty="0">
                <a:solidFill>
                  <a:prstClr val="black"/>
                </a:solidFill>
              </a:rPr>
              <a:t> vi </a:t>
            </a:r>
            <a:r>
              <a:rPr lang="en-US" sz="4000" dirty="0" err="1">
                <a:solidFill>
                  <a:prstClr val="black"/>
                </a:solidFill>
              </a:rPr>
              <a:t>đứng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lên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bàn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ghế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đùa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nghịch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của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hai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bạn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trong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tranh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sai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em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không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nên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làm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theo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bạn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15D5A-9221-F488-3CFE-FFBC1F81D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21440"/>
            <a:ext cx="4438650" cy="265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636</Words>
  <Application>Microsoft Office PowerPoint</Application>
  <PresentationFormat>Widescreen</PresentationFormat>
  <Paragraphs>77</Paragraphs>
  <Slides>28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Calibri (Body)</vt:lpstr>
      <vt:lpstr>Muli</vt:lpstr>
      <vt:lpstr>Arial</vt:lpstr>
      <vt:lpstr>Calibri</vt:lpstr>
      <vt:lpstr>Calibri Light</vt:lpstr>
      <vt:lpstr>iCiel Cadena</vt:lpstr>
      <vt:lpstr>Lato</vt:lpstr>
      <vt:lpstr>SVN-Kitten</vt:lpstr>
      <vt:lpstr>Times New Roman</vt:lpstr>
      <vt:lpstr>UTM Cookies</vt:lpstr>
      <vt:lpstr>UTM Duepuntozero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2023-05-09T12:16:40Z</dcterms:created>
  <dcterms:modified xsi:type="dcterms:W3CDTF">2023-07-30T23:45:05Z</dcterms:modified>
</cp:coreProperties>
</file>