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7" r:id="rId2"/>
    <p:sldMasterId id="2147483772" r:id="rId3"/>
    <p:sldMasterId id="2147483786" r:id="rId4"/>
    <p:sldMasterId id="2147483821" r:id="rId5"/>
  </p:sldMasterIdLst>
  <p:notesMasterIdLst>
    <p:notesMasterId r:id="rId27"/>
  </p:notesMasterIdLst>
  <p:sldIdLst>
    <p:sldId id="366" r:id="rId6"/>
    <p:sldId id="367" r:id="rId7"/>
    <p:sldId id="368" r:id="rId8"/>
    <p:sldId id="390" r:id="rId9"/>
    <p:sldId id="369" r:id="rId10"/>
    <p:sldId id="396" r:id="rId11"/>
    <p:sldId id="397" r:id="rId12"/>
    <p:sldId id="395" r:id="rId13"/>
    <p:sldId id="435" r:id="rId14"/>
    <p:sldId id="398" r:id="rId15"/>
    <p:sldId id="402" r:id="rId16"/>
    <p:sldId id="429" r:id="rId17"/>
    <p:sldId id="434" r:id="rId18"/>
    <p:sldId id="420" r:id="rId19"/>
    <p:sldId id="422" r:id="rId20"/>
    <p:sldId id="436" r:id="rId21"/>
    <p:sldId id="438" r:id="rId22"/>
    <p:sldId id="439" r:id="rId23"/>
    <p:sldId id="290" r:id="rId24"/>
    <p:sldId id="427" r:id="rId25"/>
    <p:sldId id="116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7E5E5-108D-476C-AFFC-DD9C71264DA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1265B-73D7-4F68-B1BB-76E0BE28C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2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37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243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822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4" name="Google Shape;5874;ge9cd564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5" name="Google Shape;5875;ge9cd564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444D6-76AF-40A4-BD5B-E86E2E02E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74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92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78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878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0208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0142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823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GV</a:t>
            </a:r>
            <a:r>
              <a:rPr lang="vi-VN" altLang="zh-CN" b="1" dirty="0"/>
              <a:t> </a:t>
            </a:r>
            <a:r>
              <a:rPr lang="vi-VN" altLang="zh-CN" b="1" dirty="0" err="1"/>
              <a:t>bấm</a:t>
            </a:r>
            <a:r>
              <a:rPr lang="vi-VN" altLang="zh-CN" b="1" dirty="0"/>
              <a:t> </a:t>
            </a:r>
            <a:r>
              <a:rPr lang="vi-VN" altLang="zh-CN" b="1" dirty="0" err="1"/>
              <a:t>bắt</a:t>
            </a:r>
            <a:r>
              <a:rPr lang="vi-VN" altLang="zh-CN" b="1" dirty="0"/>
              <a:t> </a:t>
            </a:r>
            <a:r>
              <a:rPr lang="vi-VN" altLang="zh-CN" b="1" dirty="0" err="1"/>
              <a:t>đầu</a:t>
            </a:r>
            <a:r>
              <a:rPr lang="vi-VN" altLang="zh-CN" b="1" dirty="0"/>
              <a:t> </a:t>
            </a:r>
            <a:r>
              <a:rPr lang="vi-VN" altLang="zh-CN" b="1" dirty="0" err="1"/>
              <a:t>đồng</a:t>
            </a:r>
            <a:r>
              <a:rPr lang="vi-VN" altLang="zh-CN" b="1" dirty="0"/>
              <a:t> </a:t>
            </a:r>
            <a:r>
              <a:rPr lang="vi-VN" altLang="zh-CN" b="1" dirty="0" err="1"/>
              <a:t>hồ</a:t>
            </a:r>
            <a:r>
              <a:rPr lang="vi-VN" altLang="zh-CN" b="1" dirty="0"/>
              <a:t> </a:t>
            </a:r>
            <a:r>
              <a:rPr lang="vi-VN" altLang="zh-CN" b="1" dirty="0" err="1"/>
              <a:t>chạy</a:t>
            </a:r>
            <a:r>
              <a:rPr lang="vi-VN" altLang="zh-CN" b="1" dirty="0"/>
              <a:t>, chuông reo </a:t>
            </a:r>
            <a:r>
              <a:rPr lang="vi-VN" altLang="zh-CN" b="1" dirty="0" err="1"/>
              <a:t>báo</a:t>
            </a:r>
            <a:r>
              <a:rPr lang="vi-VN" altLang="zh-CN" b="1" dirty="0"/>
              <a:t> </a:t>
            </a:r>
            <a:r>
              <a:rPr lang="vi-VN" altLang="zh-CN" b="1" dirty="0" err="1"/>
              <a:t>hiệu</a:t>
            </a:r>
            <a:r>
              <a:rPr lang="vi-VN" altLang="zh-CN" b="1" dirty="0"/>
              <a:t> </a:t>
            </a:r>
            <a:r>
              <a:rPr lang="vi-VN" altLang="zh-CN" b="1" dirty="0" err="1"/>
              <a:t>kết</a:t>
            </a:r>
            <a:r>
              <a:rPr lang="vi-VN" altLang="zh-CN" b="1" dirty="0"/>
              <a:t> </a:t>
            </a:r>
            <a:r>
              <a:rPr lang="vi-VN" altLang="zh-CN" b="1" dirty="0" err="1"/>
              <a:t>thúc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72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84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70434" y="4218001"/>
            <a:ext cx="156495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flipH="1">
            <a:off x="817568" y="478534"/>
            <a:ext cx="1167233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5919726" y="2606048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10568105" y="2970303"/>
            <a:ext cx="1167332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10865643" y="616583"/>
            <a:ext cx="751108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-123" y="5385069"/>
            <a:ext cx="12192123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210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35461-35CD-47B1-AAE8-DAC26C0A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C3B48-57BA-429D-AB9D-0554B091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39AA0-EE90-414A-B6C3-6AFCC99B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8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A5E0-22E4-4392-9D57-88EADE79F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95B44-DB86-48CC-8349-316334485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4150F-740A-41EA-BA89-B7EF998C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DDFAF-537E-4F20-A235-42A2CEDE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AB497-BCAD-4509-BD6A-1AF9A20F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F0AAC-2FC9-4AD3-96D3-5BABA366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8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1A12D-7BC2-4184-96F5-6194D38F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A86D7-F43E-4A0D-96A2-25C586AC3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21DBC-E065-41C8-8C4C-00414F71B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2826C-CBA0-4192-B966-1510A69E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07168-D3CE-4C6A-B35B-5CDE004A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1D25E-E0A3-4436-BA52-7D36D93E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98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4C7E-C113-4BFA-933F-E646A44A2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0AF6A-8B75-453F-BBBF-F1304C4A5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77BE-A029-451A-ADC5-2E7C944D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A49A1-265B-4838-84A8-0989B18C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3B824-F99A-4916-BBD0-AC741F26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45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3BDF3C-59D7-4E45-9C66-4B78E5287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8313F-F875-40A7-A3A3-2D91AD12E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E5D98-08A5-4FE9-81BD-1E61EDDB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8E350-AA34-4AC4-B90B-8CE43740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7E945-7B76-4842-8C64-4ABBC734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52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-17226"/>
            <a:ext cx="12221028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8959118" y="2854090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Rectangle 14"/>
          <p:cNvSpPr/>
          <p:nvPr userDrawn="1"/>
        </p:nvSpPr>
        <p:spPr>
          <a:xfrm>
            <a:off x="9760292" y="2351627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8414090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7" name="Parallelogram 16"/>
          <p:cNvSpPr/>
          <p:nvPr userDrawn="1"/>
        </p:nvSpPr>
        <p:spPr>
          <a:xfrm>
            <a:off x="7542770" y="220069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8" name="Heart 17"/>
          <p:cNvSpPr/>
          <p:nvPr userDrawn="1"/>
        </p:nvSpPr>
        <p:spPr>
          <a:xfrm>
            <a:off x="10561466" y="2133346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76279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3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41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4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2" name="Rectangle 11"/>
          <p:cNvSpPr/>
          <p:nvPr userDrawn="1"/>
        </p:nvSpPr>
        <p:spPr>
          <a:xfrm>
            <a:off x="9894320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2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3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Heart 14"/>
          <p:cNvSpPr/>
          <p:nvPr userDrawn="1"/>
        </p:nvSpPr>
        <p:spPr>
          <a:xfrm>
            <a:off x="10720900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355762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490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79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870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925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926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20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25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797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595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91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365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8022101" y="398618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flipH="1">
            <a:off x="4876547" y="1535227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784501" y="1535219"/>
            <a:ext cx="874441" cy="284151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9789603" y="1917233"/>
            <a:ext cx="874395" cy="28413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00" y="6139170"/>
            <a:ext cx="12191864" cy="71875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flipH="1">
            <a:off x="0" y="5086233"/>
            <a:ext cx="12192000" cy="10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00" y="3562800"/>
            <a:ext cx="12191864" cy="1523435"/>
          </a:xfrm>
          <a:custGeom>
            <a:avLst/>
            <a:gdLst/>
            <a:ahLst/>
            <a:cxnLst/>
            <a:rect l="l" t="t" r="r" b="b"/>
            <a:pathLst>
              <a:path w="116676" h="18519" extrusionOk="0">
                <a:moveTo>
                  <a:pt x="1" y="0"/>
                </a:moveTo>
                <a:lnTo>
                  <a:pt x="1" y="18519"/>
                </a:lnTo>
                <a:lnTo>
                  <a:pt x="116675" y="18519"/>
                </a:lnTo>
                <a:lnTo>
                  <a:pt x="1166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3231121" y="4752920"/>
            <a:ext cx="70519" cy="157712"/>
          </a:xfrm>
          <a:custGeom>
            <a:avLst/>
            <a:gdLst/>
            <a:ahLst/>
            <a:cxnLst/>
            <a:rect l="l" t="t" r="r" b="b"/>
            <a:pathLst>
              <a:path w="664" h="1485" extrusionOk="0">
                <a:moveTo>
                  <a:pt x="281" y="0"/>
                </a:moveTo>
                <a:cubicBezTo>
                  <a:pt x="122" y="0"/>
                  <a:pt x="1" y="122"/>
                  <a:pt x="1" y="271"/>
                </a:cubicBezTo>
                <a:lnTo>
                  <a:pt x="1" y="1167"/>
                </a:lnTo>
                <a:cubicBezTo>
                  <a:pt x="1" y="1326"/>
                  <a:pt x="122" y="1484"/>
                  <a:pt x="281" y="1484"/>
                </a:cubicBezTo>
                <a:lnTo>
                  <a:pt x="393" y="1484"/>
                </a:lnTo>
                <a:cubicBezTo>
                  <a:pt x="551" y="1484"/>
                  <a:pt x="663" y="1326"/>
                  <a:pt x="663" y="1167"/>
                </a:cubicBezTo>
                <a:lnTo>
                  <a:pt x="663" y="271"/>
                </a:lnTo>
                <a:cubicBezTo>
                  <a:pt x="663" y="122"/>
                  <a:pt x="551" y="0"/>
                  <a:pt x="3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" name="Google Shape;17;p2"/>
          <p:cNvGrpSpPr/>
          <p:nvPr/>
        </p:nvGrpSpPr>
        <p:grpSpPr>
          <a:xfrm>
            <a:off x="406201" y="5093126"/>
            <a:ext cx="11417148" cy="1052769"/>
            <a:chOff x="304650" y="3819844"/>
            <a:chExt cx="8562861" cy="789577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304650" y="3821822"/>
              <a:ext cx="1882338" cy="787599"/>
              <a:chOff x="373125" y="3995775"/>
              <a:chExt cx="1882338" cy="607200"/>
            </a:xfrm>
          </p:grpSpPr>
          <p:cxnSp>
            <p:nvCxnSpPr>
              <p:cNvPr id="19" name="Google Shape;19;p2"/>
              <p:cNvCxnSpPr/>
              <p:nvPr/>
            </p:nvCxnSpPr>
            <p:spPr>
              <a:xfrm flipH="1">
                <a:off x="373125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flipH="1">
                <a:off x="1838763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>
              <a:off x="6925499" y="3819844"/>
              <a:ext cx="1942013" cy="787599"/>
              <a:chOff x="6925550" y="3995775"/>
              <a:chExt cx="1942013" cy="6072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8345263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25550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Google Shape;24;p2"/>
          <p:cNvSpPr/>
          <p:nvPr/>
        </p:nvSpPr>
        <p:spPr>
          <a:xfrm>
            <a:off x="10640747" y="593727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470101" y="460201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2439497" y="998593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3473200" y="5211700"/>
            <a:ext cx="5245600" cy="832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871400" y="708300"/>
            <a:ext cx="8449200" cy="247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67" y="6139170"/>
            <a:ext cx="12191864" cy="71875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20453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-100" y="5313000"/>
            <a:ext cx="12192000" cy="154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" name="Google Shape;32;p3"/>
          <p:cNvGrpSpPr/>
          <p:nvPr/>
        </p:nvGrpSpPr>
        <p:grpSpPr>
          <a:xfrm>
            <a:off x="636200" y="512918"/>
            <a:ext cx="11930867" cy="3359679"/>
            <a:chOff x="477150" y="384688"/>
            <a:chExt cx="8948150" cy="2519759"/>
          </a:xfrm>
        </p:grpSpPr>
        <p:grpSp>
          <p:nvGrpSpPr>
            <p:cNvPr id="33" name="Google Shape;33;p3"/>
            <p:cNvGrpSpPr/>
            <p:nvPr/>
          </p:nvGrpSpPr>
          <p:grpSpPr>
            <a:xfrm>
              <a:off x="477150" y="384688"/>
              <a:ext cx="8243158" cy="1607284"/>
              <a:chOff x="477150" y="384688"/>
              <a:chExt cx="8243158" cy="1607284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150" y="40069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1172475" y="1632150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flipH="1">
                <a:off x="3363500" y="677525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 flipH="1">
                <a:off x="6706500" y="171514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7558400" y="384688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" name="Google Shape;39;p3"/>
            <p:cNvSpPr/>
            <p:nvPr/>
          </p:nvSpPr>
          <p:spPr>
            <a:xfrm flipH="1">
              <a:off x="8573400" y="2627624"/>
              <a:ext cx="851900" cy="276822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4867" y="3860800"/>
            <a:ext cx="12191887" cy="1462019"/>
          </a:xfrm>
          <a:custGeom>
            <a:avLst/>
            <a:gdLst/>
            <a:ahLst/>
            <a:cxnLst/>
            <a:rect l="l" t="t" r="r" b="b"/>
            <a:pathLst>
              <a:path w="285792" h="34085" extrusionOk="0">
                <a:moveTo>
                  <a:pt x="46293" y="1"/>
                </a:moveTo>
                <a:cubicBezTo>
                  <a:pt x="45818" y="1"/>
                  <a:pt x="45342" y="32"/>
                  <a:pt x="44868" y="97"/>
                </a:cubicBezTo>
                <a:cubicBezTo>
                  <a:pt x="38932" y="864"/>
                  <a:pt x="34122" y="6708"/>
                  <a:pt x="34460" y="12675"/>
                </a:cubicBezTo>
                <a:cubicBezTo>
                  <a:pt x="32551" y="9929"/>
                  <a:pt x="29197" y="8335"/>
                  <a:pt x="25866" y="8335"/>
                </a:cubicBezTo>
                <a:cubicBezTo>
                  <a:pt x="24803" y="8335"/>
                  <a:pt x="23742" y="8498"/>
                  <a:pt x="22731" y="8837"/>
                </a:cubicBezTo>
                <a:cubicBezTo>
                  <a:pt x="18556" y="10290"/>
                  <a:pt x="15567" y="14640"/>
                  <a:pt x="15782" y="19030"/>
                </a:cubicBezTo>
                <a:cubicBezTo>
                  <a:pt x="14142" y="16767"/>
                  <a:pt x="11309" y="15481"/>
                  <a:pt x="8501" y="15481"/>
                </a:cubicBezTo>
                <a:cubicBezTo>
                  <a:pt x="7296" y="15481"/>
                  <a:pt x="6095" y="15718"/>
                  <a:pt x="4995" y="16216"/>
                </a:cubicBezTo>
                <a:cubicBezTo>
                  <a:pt x="1372" y="17925"/>
                  <a:pt x="1" y="21722"/>
                  <a:pt x="1" y="26235"/>
                </a:cubicBezTo>
                <a:lnTo>
                  <a:pt x="1" y="34084"/>
                </a:lnTo>
                <a:lnTo>
                  <a:pt x="285577" y="34084"/>
                </a:lnTo>
                <a:cubicBezTo>
                  <a:pt x="285577" y="34084"/>
                  <a:pt x="285628" y="27514"/>
                  <a:pt x="285628" y="23554"/>
                </a:cubicBezTo>
                <a:cubicBezTo>
                  <a:pt x="285792" y="19757"/>
                  <a:pt x="283233" y="16052"/>
                  <a:pt x="279651" y="14814"/>
                </a:cubicBezTo>
                <a:cubicBezTo>
                  <a:pt x="278792" y="14526"/>
                  <a:pt x="277891" y="14389"/>
                  <a:pt x="276988" y="14389"/>
                </a:cubicBezTo>
                <a:cubicBezTo>
                  <a:pt x="274127" y="14389"/>
                  <a:pt x="271250" y="15765"/>
                  <a:pt x="269632" y="18099"/>
                </a:cubicBezTo>
                <a:cubicBezTo>
                  <a:pt x="269888" y="12982"/>
                  <a:pt x="265794" y="7987"/>
                  <a:pt x="260718" y="7302"/>
                </a:cubicBezTo>
                <a:cubicBezTo>
                  <a:pt x="260319" y="7249"/>
                  <a:pt x="259919" y="7223"/>
                  <a:pt x="259520" y="7223"/>
                </a:cubicBezTo>
                <a:cubicBezTo>
                  <a:pt x="254838" y="7223"/>
                  <a:pt x="250277" y="10768"/>
                  <a:pt x="249297" y="15407"/>
                </a:cubicBezTo>
                <a:cubicBezTo>
                  <a:pt x="248235" y="14800"/>
                  <a:pt x="247053" y="14523"/>
                  <a:pt x="245860" y="14523"/>
                </a:cubicBezTo>
                <a:cubicBezTo>
                  <a:pt x="242106" y="14523"/>
                  <a:pt x="238242" y="17264"/>
                  <a:pt x="237691" y="21077"/>
                </a:cubicBezTo>
                <a:cubicBezTo>
                  <a:pt x="236544" y="20570"/>
                  <a:pt x="235290" y="20325"/>
                  <a:pt x="234032" y="20325"/>
                </a:cubicBezTo>
                <a:cubicBezTo>
                  <a:pt x="232112" y="20325"/>
                  <a:pt x="230183" y="20896"/>
                  <a:pt x="228613" y="21977"/>
                </a:cubicBezTo>
                <a:cubicBezTo>
                  <a:pt x="227846" y="20187"/>
                  <a:pt x="226607" y="18559"/>
                  <a:pt x="225031" y="17372"/>
                </a:cubicBezTo>
                <a:cubicBezTo>
                  <a:pt x="223161" y="15994"/>
                  <a:pt x="220831" y="15281"/>
                  <a:pt x="218504" y="15281"/>
                </a:cubicBezTo>
                <a:cubicBezTo>
                  <a:pt x="217012" y="15281"/>
                  <a:pt x="215520" y="15575"/>
                  <a:pt x="214152" y="16175"/>
                </a:cubicBezTo>
                <a:cubicBezTo>
                  <a:pt x="213507" y="11706"/>
                  <a:pt x="208972" y="8494"/>
                  <a:pt x="204586" y="8494"/>
                </a:cubicBezTo>
                <a:cubicBezTo>
                  <a:pt x="203197" y="8494"/>
                  <a:pt x="201823" y="8816"/>
                  <a:pt x="200592" y="9523"/>
                </a:cubicBezTo>
                <a:cubicBezTo>
                  <a:pt x="199453" y="4147"/>
                  <a:pt x="194130" y="1"/>
                  <a:pt x="188672" y="1"/>
                </a:cubicBezTo>
                <a:cubicBezTo>
                  <a:pt x="188197" y="1"/>
                  <a:pt x="187721" y="32"/>
                  <a:pt x="187246" y="97"/>
                </a:cubicBezTo>
                <a:cubicBezTo>
                  <a:pt x="181321" y="864"/>
                  <a:pt x="176501" y="6708"/>
                  <a:pt x="176838" y="12675"/>
                </a:cubicBezTo>
                <a:cubicBezTo>
                  <a:pt x="174899" y="9929"/>
                  <a:pt x="171566" y="8335"/>
                  <a:pt x="168248" y="8335"/>
                </a:cubicBezTo>
                <a:cubicBezTo>
                  <a:pt x="167189" y="8335"/>
                  <a:pt x="166131" y="8498"/>
                  <a:pt x="165120" y="8837"/>
                </a:cubicBezTo>
                <a:cubicBezTo>
                  <a:pt x="160934" y="10290"/>
                  <a:pt x="157956" y="14640"/>
                  <a:pt x="158120" y="19030"/>
                </a:cubicBezTo>
                <a:cubicBezTo>
                  <a:pt x="156480" y="16767"/>
                  <a:pt x="153647" y="15481"/>
                  <a:pt x="150853" y="15481"/>
                </a:cubicBezTo>
                <a:cubicBezTo>
                  <a:pt x="149654" y="15481"/>
                  <a:pt x="148462" y="15718"/>
                  <a:pt x="147374" y="16216"/>
                </a:cubicBezTo>
                <a:cubicBezTo>
                  <a:pt x="145327" y="17157"/>
                  <a:pt x="143792" y="18989"/>
                  <a:pt x="142983" y="21077"/>
                </a:cubicBezTo>
                <a:cubicBezTo>
                  <a:pt x="142216" y="18222"/>
                  <a:pt x="140087" y="15745"/>
                  <a:pt x="137273" y="14814"/>
                </a:cubicBezTo>
                <a:cubicBezTo>
                  <a:pt x="136423" y="14526"/>
                  <a:pt x="135529" y="14389"/>
                  <a:pt x="134632" y="14389"/>
                </a:cubicBezTo>
                <a:cubicBezTo>
                  <a:pt x="131787" y="14389"/>
                  <a:pt x="128903" y="15765"/>
                  <a:pt x="127253" y="18099"/>
                </a:cubicBezTo>
                <a:cubicBezTo>
                  <a:pt x="127550" y="12982"/>
                  <a:pt x="123416" y="7987"/>
                  <a:pt x="118339" y="7302"/>
                </a:cubicBezTo>
                <a:cubicBezTo>
                  <a:pt x="117941" y="7249"/>
                  <a:pt x="117540" y="7223"/>
                  <a:pt x="117141" y="7223"/>
                </a:cubicBezTo>
                <a:cubicBezTo>
                  <a:pt x="112458" y="7223"/>
                  <a:pt x="107892" y="10768"/>
                  <a:pt x="106949" y="15407"/>
                </a:cubicBezTo>
                <a:cubicBezTo>
                  <a:pt x="105880" y="14800"/>
                  <a:pt x="104692" y="14523"/>
                  <a:pt x="103495" y="14523"/>
                </a:cubicBezTo>
                <a:cubicBezTo>
                  <a:pt x="99727" y="14523"/>
                  <a:pt x="95864" y="17264"/>
                  <a:pt x="95312" y="21077"/>
                </a:cubicBezTo>
                <a:cubicBezTo>
                  <a:pt x="94162" y="20570"/>
                  <a:pt x="92905" y="20325"/>
                  <a:pt x="91645" y="20325"/>
                </a:cubicBezTo>
                <a:cubicBezTo>
                  <a:pt x="89723" y="20325"/>
                  <a:pt x="87795" y="20896"/>
                  <a:pt x="86224" y="21977"/>
                </a:cubicBezTo>
                <a:cubicBezTo>
                  <a:pt x="85457" y="20187"/>
                  <a:pt x="84218" y="18559"/>
                  <a:pt x="82642" y="17372"/>
                </a:cubicBezTo>
                <a:cubicBezTo>
                  <a:pt x="80772" y="15994"/>
                  <a:pt x="78442" y="15281"/>
                  <a:pt x="76118" y="15281"/>
                </a:cubicBezTo>
                <a:cubicBezTo>
                  <a:pt x="74627" y="15281"/>
                  <a:pt x="73138" y="15575"/>
                  <a:pt x="71774" y="16175"/>
                </a:cubicBezTo>
                <a:cubicBezTo>
                  <a:pt x="71160" y="11706"/>
                  <a:pt x="66632" y="8494"/>
                  <a:pt x="62230" y="8494"/>
                </a:cubicBezTo>
                <a:cubicBezTo>
                  <a:pt x="60836" y="8494"/>
                  <a:pt x="59454" y="8816"/>
                  <a:pt x="58213" y="9523"/>
                </a:cubicBezTo>
                <a:cubicBezTo>
                  <a:pt x="57074" y="4147"/>
                  <a:pt x="51752" y="1"/>
                  <a:pt x="4629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1" name="Google Shape;41;p3"/>
          <p:cNvCxnSpPr/>
          <p:nvPr/>
        </p:nvCxnSpPr>
        <p:spPr>
          <a:xfrm flipH="1">
            <a:off x="10471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3"/>
          <p:cNvCxnSpPr/>
          <p:nvPr/>
        </p:nvCxnSpPr>
        <p:spPr>
          <a:xfrm flipH="1">
            <a:off x="34480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4865751" y="1734800"/>
            <a:ext cx="4890000" cy="187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2665251" y="2019200"/>
            <a:ext cx="1590400" cy="130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4865751" y="3860800"/>
            <a:ext cx="4890000" cy="3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7683500" y="-139700"/>
            <a:ext cx="5435600" cy="2863267"/>
          </a:xfrm>
          <a:custGeom>
            <a:avLst/>
            <a:gdLst/>
            <a:ahLst/>
            <a:cxnLst/>
            <a:rect l="l" t="t" r="r" b="b"/>
            <a:pathLst>
              <a:path w="163068" h="85898" extrusionOk="0">
                <a:moveTo>
                  <a:pt x="0" y="0"/>
                </a:moveTo>
                <a:cubicBezTo>
                  <a:pt x="14732" y="0"/>
                  <a:pt x="25830" y="17104"/>
                  <a:pt x="32004" y="30480"/>
                </a:cubicBezTo>
                <a:cubicBezTo>
                  <a:pt x="35504" y="38063"/>
                  <a:pt x="37293" y="47360"/>
                  <a:pt x="43815" y="52578"/>
                </a:cubicBezTo>
                <a:cubicBezTo>
                  <a:pt x="59961" y="65494"/>
                  <a:pt x="85621" y="57248"/>
                  <a:pt x="104394" y="65913"/>
                </a:cubicBezTo>
                <a:cubicBezTo>
                  <a:pt x="114309" y="70489"/>
                  <a:pt x="121413" y="80532"/>
                  <a:pt x="131826" y="83820"/>
                </a:cubicBezTo>
                <a:cubicBezTo>
                  <a:pt x="141944" y="87015"/>
                  <a:pt x="158323" y="87214"/>
                  <a:pt x="163068" y="7772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cxnSp>
        <p:nvCxnSpPr>
          <p:cNvPr id="47" name="Google Shape;47;p3"/>
          <p:cNvCxnSpPr/>
          <p:nvPr/>
        </p:nvCxnSpPr>
        <p:spPr>
          <a:xfrm flipH="1">
            <a:off x="58489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48;p3"/>
          <p:cNvCxnSpPr/>
          <p:nvPr/>
        </p:nvCxnSpPr>
        <p:spPr>
          <a:xfrm flipH="1">
            <a:off x="82498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3"/>
          <p:cNvCxnSpPr/>
          <p:nvPr/>
        </p:nvCxnSpPr>
        <p:spPr>
          <a:xfrm flipH="1">
            <a:off x="106507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" name="Google Shape;50;p3"/>
          <p:cNvGrpSpPr/>
          <p:nvPr/>
        </p:nvGrpSpPr>
        <p:grpSpPr>
          <a:xfrm>
            <a:off x="1912195" y="4364144"/>
            <a:ext cx="7075764" cy="958697"/>
            <a:chOff x="1434146" y="3258032"/>
            <a:chExt cx="5306823" cy="719023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434146" y="3258032"/>
              <a:ext cx="1326974" cy="719023"/>
              <a:chOff x="2301112" y="2967762"/>
              <a:chExt cx="655814" cy="355354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5762626" y="3446784"/>
              <a:ext cx="978343" cy="530117"/>
              <a:chOff x="2301112" y="2967762"/>
              <a:chExt cx="655814" cy="355354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176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880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-123" y="5349618"/>
            <a:ext cx="12192123" cy="1508249"/>
            <a:chOff x="-92" y="2875563"/>
            <a:chExt cx="9144092" cy="1131187"/>
          </a:xfrm>
        </p:grpSpPr>
        <p:sp>
          <p:nvSpPr>
            <p:cNvPr id="59" name="Google Shape;59;p4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" name="Google Shape;60;p4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3" name="Google Shape;63;p4"/>
          <p:cNvGrpSpPr/>
          <p:nvPr/>
        </p:nvGrpSpPr>
        <p:grpSpPr>
          <a:xfrm>
            <a:off x="-99" y="6233149"/>
            <a:ext cx="12192148" cy="624723"/>
            <a:chOff x="-75" y="3996089"/>
            <a:chExt cx="9144111" cy="818986"/>
          </a:xfrm>
        </p:grpSpPr>
        <p:sp>
          <p:nvSpPr>
            <p:cNvPr id="64" name="Google Shape;64;p4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5" name="Google Shape;65;p4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2" name="Google Shape;72;p4"/>
          <p:cNvSpPr/>
          <p:nvPr/>
        </p:nvSpPr>
        <p:spPr>
          <a:xfrm>
            <a:off x="8575467" y="-368300"/>
            <a:ext cx="3862167" cy="1501815"/>
          </a:xfrm>
          <a:custGeom>
            <a:avLst/>
            <a:gdLst/>
            <a:ahLst/>
            <a:cxnLst/>
            <a:rect l="l" t="t" r="r" b="b"/>
            <a:pathLst>
              <a:path w="115865" h="53439" extrusionOk="0">
                <a:moveTo>
                  <a:pt x="0" y="0"/>
                </a:moveTo>
                <a:cubicBezTo>
                  <a:pt x="3492" y="4364"/>
                  <a:pt x="9625" y="6081"/>
                  <a:pt x="13117" y="10445"/>
                </a:cubicBezTo>
                <a:cubicBezTo>
                  <a:pt x="18376" y="17016"/>
                  <a:pt x="22648" y="26527"/>
                  <a:pt x="30849" y="28420"/>
                </a:cubicBezTo>
                <a:cubicBezTo>
                  <a:pt x="44893" y="31662"/>
                  <a:pt x="60298" y="18878"/>
                  <a:pt x="73843" y="23805"/>
                </a:cubicBezTo>
                <a:cubicBezTo>
                  <a:pt x="89950" y="29664"/>
                  <a:pt x="98725" y="53439"/>
                  <a:pt x="115865" y="5343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960000" y="732233"/>
            <a:ext cx="10272000" cy="62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960000" y="1450967"/>
            <a:ext cx="10272000" cy="46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 sz="16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945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70434" y="4218001"/>
            <a:ext cx="156495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flipH="1">
            <a:off x="817568" y="478534"/>
            <a:ext cx="1167233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5919726" y="2606048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10568105" y="2970303"/>
            <a:ext cx="1167332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10865643" y="616583"/>
            <a:ext cx="751108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-123" y="5385069"/>
            <a:ext cx="12192123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4931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2297200" y="718800"/>
            <a:ext cx="7597600" cy="63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443295" y="1019000"/>
            <a:ext cx="2098296" cy="55763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 flipH="1">
            <a:off x="1786373" y="3339467"/>
            <a:ext cx="1167231" cy="38720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10433643" y="451332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321299" y="3428999"/>
            <a:ext cx="1624679" cy="43173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" name="Google Shape;97;p6"/>
          <p:cNvGrpSpPr/>
          <p:nvPr/>
        </p:nvGrpSpPr>
        <p:grpSpPr>
          <a:xfrm>
            <a:off x="-133" y="5982739"/>
            <a:ext cx="12192265" cy="916848"/>
            <a:chOff x="-1039007" y="2887141"/>
            <a:chExt cx="11347976" cy="1003409"/>
          </a:xfrm>
        </p:grpSpPr>
        <p:grpSp>
          <p:nvGrpSpPr>
            <p:cNvPr id="98" name="Google Shape;98;p6"/>
            <p:cNvGrpSpPr/>
            <p:nvPr/>
          </p:nvGrpSpPr>
          <p:grpSpPr>
            <a:xfrm flipH="1">
              <a:off x="-1038933" y="2887141"/>
              <a:ext cx="11347903" cy="1003409"/>
              <a:chOff x="-709973" y="3444288"/>
              <a:chExt cx="11164800" cy="936715"/>
            </a:xfrm>
          </p:grpSpPr>
          <p:sp>
            <p:nvSpPr>
              <p:cNvPr id="99" name="Google Shape;99;p6"/>
              <p:cNvSpPr/>
              <p:nvPr/>
            </p:nvSpPr>
            <p:spPr>
              <a:xfrm>
                <a:off x="-709973" y="4050103"/>
                <a:ext cx="11164800" cy="3309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6"/>
              <p:cNvSpPr/>
              <p:nvPr/>
            </p:nvSpPr>
            <p:spPr>
              <a:xfrm flipH="1">
                <a:off x="-709506" y="3444288"/>
                <a:ext cx="5594378" cy="670963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1" name="Google Shape;101;p6"/>
            <p:cNvSpPr/>
            <p:nvPr/>
          </p:nvSpPr>
          <p:spPr>
            <a:xfrm flipH="1">
              <a:off x="-1039007" y="2887141"/>
              <a:ext cx="5685832" cy="718767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08229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68" y="6292731"/>
            <a:ext cx="12191897" cy="565199"/>
            <a:chOff x="50" y="4719548"/>
            <a:chExt cx="9143923" cy="423899"/>
          </a:xfrm>
        </p:grpSpPr>
        <p:sp>
          <p:nvSpPr>
            <p:cNvPr id="104" name="Google Shape;104;p7"/>
            <p:cNvSpPr/>
            <p:nvPr/>
          </p:nvSpPr>
          <p:spPr>
            <a:xfrm>
              <a:off x="75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50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7"/>
          <p:cNvGrpSpPr/>
          <p:nvPr/>
        </p:nvGrpSpPr>
        <p:grpSpPr>
          <a:xfrm>
            <a:off x="-946598" y="4057721"/>
            <a:ext cx="14691859" cy="1478416"/>
            <a:chOff x="-709950" y="3444288"/>
            <a:chExt cx="10841100" cy="1035112"/>
          </a:xfrm>
        </p:grpSpPr>
        <p:sp>
          <p:nvSpPr>
            <p:cNvPr id="107" name="Google Shape;107;p7"/>
            <p:cNvSpPr/>
            <p:nvPr/>
          </p:nvSpPr>
          <p:spPr>
            <a:xfrm>
              <a:off x="-709950" y="4050100"/>
              <a:ext cx="10841100" cy="429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" name="Google Shape;108;p7"/>
            <p:cNvGrpSpPr/>
            <p:nvPr/>
          </p:nvGrpSpPr>
          <p:grpSpPr>
            <a:xfrm>
              <a:off x="-709849" y="3444288"/>
              <a:ext cx="10840996" cy="670973"/>
              <a:chOff x="3813" y="3737820"/>
              <a:chExt cx="9937662" cy="615064"/>
            </a:xfrm>
          </p:grpSpPr>
          <p:sp>
            <p:nvSpPr>
              <p:cNvPr id="109" name="Google Shape;109;p7"/>
              <p:cNvSpPr/>
              <p:nvPr/>
            </p:nvSpPr>
            <p:spPr>
              <a:xfrm flipH="1">
                <a:off x="3813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 flipH="1">
                <a:off x="4812938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201" y="5536122"/>
            <a:ext cx="12192148" cy="801444"/>
            <a:chOff x="150" y="3962296"/>
            <a:chExt cx="9144111" cy="790690"/>
          </a:xfrm>
        </p:grpSpPr>
        <p:sp>
          <p:nvSpPr>
            <p:cNvPr id="112" name="Google Shape;112;p7"/>
            <p:cNvSpPr/>
            <p:nvPr/>
          </p:nvSpPr>
          <p:spPr>
            <a:xfrm>
              <a:off x="150" y="3962350"/>
              <a:ext cx="9144111" cy="790636"/>
            </a:xfrm>
            <a:custGeom>
              <a:avLst/>
              <a:gdLst/>
              <a:ahLst/>
              <a:cxnLst/>
              <a:rect l="l" t="t" r="r" b="b"/>
              <a:pathLst>
                <a:path w="116675" h="12247" extrusionOk="0">
                  <a:moveTo>
                    <a:pt x="0" y="0"/>
                  </a:moveTo>
                  <a:lnTo>
                    <a:pt x="0" y="12246"/>
                  </a:lnTo>
                  <a:lnTo>
                    <a:pt x="116675" y="12246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3" name="Google Shape;113;p7"/>
            <p:cNvGrpSpPr/>
            <p:nvPr/>
          </p:nvGrpSpPr>
          <p:grpSpPr>
            <a:xfrm>
              <a:off x="31859" y="3962296"/>
              <a:ext cx="9057943" cy="790610"/>
              <a:chOff x="31859" y="3637483"/>
              <a:chExt cx="9057943" cy="954958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6162400" y="2252900"/>
            <a:ext cx="4684800" cy="3120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6162400" y="718800"/>
            <a:ext cx="4684800" cy="135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7"/>
          <p:cNvGrpSpPr/>
          <p:nvPr/>
        </p:nvGrpSpPr>
        <p:grpSpPr>
          <a:xfrm>
            <a:off x="1147498" y="475910"/>
            <a:ext cx="10620500" cy="2196329"/>
            <a:chOff x="860623" y="356932"/>
            <a:chExt cx="7965375" cy="1647247"/>
          </a:xfrm>
        </p:grpSpPr>
        <p:sp>
          <p:nvSpPr>
            <p:cNvPr id="123" name="Google Shape;123;p7"/>
            <p:cNvSpPr/>
            <p:nvPr/>
          </p:nvSpPr>
          <p:spPr>
            <a:xfrm>
              <a:off x="2666605" y="86901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860623" y="3569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 flipH="1">
              <a:off x="2468498" y="1639857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7"/>
            <p:cNvSpPr/>
            <p:nvPr/>
          </p:nvSpPr>
          <p:spPr>
            <a:xfrm flipH="1">
              <a:off x="8035818" y="13297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59297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/>
          <p:nvPr/>
        </p:nvSpPr>
        <p:spPr>
          <a:xfrm>
            <a:off x="100" y="6292731"/>
            <a:ext cx="12191864" cy="56519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8"/>
          <p:cNvSpPr/>
          <p:nvPr/>
        </p:nvSpPr>
        <p:spPr>
          <a:xfrm>
            <a:off x="67" y="6292731"/>
            <a:ext cx="12191864" cy="56519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" name="Google Shape;130;p8"/>
          <p:cNvGrpSpPr/>
          <p:nvPr/>
        </p:nvGrpSpPr>
        <p:grpSpPr>
          <a:xfrm>
            <a:off x="218099" y="283665"/>
            <a:ext cx="11450547" cy="3234584"/>
            <a:chOff x="163574" y="212749"/>
            <a:chExt cx="8587910" cy="2425938"/>
          </a:xfrm>
        </p:grpSpPr>
        <p:sp>
          <p:nvSpPr>
            <p:cNvPr id="131" name="Google Shape;131;p8"/>
            <p:cNvSpPr/>
            <p:nvPr/>
          </p:nvSpPr>
          <p:spPr>
            <a:xfrm>
              <a:off x="163574" y="2426179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8"/>
            <p:cNvSpPr/>
            <p:nvPr/>
          </p:nvSpPr>
          <p:spPr>
            <a:xfrm flipH="1">
              <a:off x="7951821" y="1974837"/>
              <a:ext cx="799664" cy="2125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6442250" y="1092497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8"/>
            <p:cNvSpPr/>
            <p:nvPr/>
          </p:nvSpPr>
          <p:spPr>
            <a:xfrm flipH="1">
              <a:off x="2886679" y="1697495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8"/>
            <p:cNvSpPr/>
            <p:nvPr/>
          </p:nvSpPr>
          <p:spPr>
            <a:xfrm flipH="1">
              <a:off x="1913408" y="212749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8"/>
            <p:cNvSpPr/>
            <p:nvPr/>
          </p:nvSpPr>
          <p:spPr>
            <a:xfrm flipH="1">
              <a:off x="5455979" y="227283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" name="Google Shape;137;p8"/>
          <p:cNvGrpSpPr/>
          <p:nvPr/>
        </p:nvGrpSpPr>
        <p:grpSpPr>
          <a:xfrm flipH="1">
            <a:off x="-946598" y="3849521"/>
            <a:ext cx="14691859" cy="1478416"/>
            <a:chOff x="-709950" y="3444288"/>
            <a:chExt cx="10841100" cy="1035112"/>
          </a:xfrm>
        </p:grpSpPr>
        <p:sp>
          <p:nvSpPr>
            <p:cNvPr id="138" name="Google Shape;138;p8"/>
            <p:cNvSpPr/>
            <p:nvPr/>
          </p:nvSpPr>
          <p:spPr>
            <a:xfrm>
              <a:off x="-709950" y="4050100"/>
              <a:ext cx="10841100" cy="429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9" name="Google Shape;139;p8"/>
            <p:cNvGrpSpPr/>
            <p:nvPr/>
          </p:nvGrpSpPr>
          <p:grpSpPr>
            <a:xfrm>
              <a:off x="-709849" y="3444288"/>
              <a:ext cx="10840996" cy="670973"/>
              <a:chOff x="3813" y="3737820"/>
              <a:chExt cx="9937662" cy="615064"/>
            </a:xfrm>
          </p:grpSpPr>
          <p:sp>
            <p:nvSpPr>
              <p:cNvPr id="140" name="Google Shape;140;p8"/>
              <p:cNvSpPr/>
              <p:nvPr/>
            </p:nvSpPr>
            <p:spPr>
              <a:xfrm flipH="1">
                <a:off x="3813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 flipH="1">
                <a:off x="4812938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42" name="Google Shape;142;p8"/>
          <p:cNvGrpSpPr/>
          <p:nvPr/>
        </p:nvGrpSpPr>
        <p:grpSpPr>
          <a:xfrm>
            <a:off x="-99" y="5327939"/>
            <a:ext cx="12192148" cy="1335493"/>
            <a:chOff x="-75" y="3996089"/>
            <a:chExt cx="9144111" cy="818986"/>
          </a:xfrm>
        </p:grpSpPr>
        <p:sp>
          <p:nvSpPr>
            <p:cNvPr id="143" name="Google Shape;143;p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4" name="Google Shape;144;p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45" name="Google Shape;145;p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950800" y="718800"/>
            <a:ext cx="9481600" cy="3372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52" name="Google Shape;152;p8"/>
          <p:cNvGrpSpPr/>
          <p:nvPr/>
        </p:nvGrpSpPr>
        <p:grpSpPr>
          <a:xfrm>
            <a:off x="417779" y="4762752"/>
            <a:ext cx="10666120" cy="565185"/>
            <a:chOff x="313334" y="3572063"/>
            <a:chExt cx="7999590" cy="423889"/>
          </a:xfrm>
        </p:grpSpPr>
        <p:grpSp>
          <p:nvGrpSpPr>
            <p:cNvPr id="153" name="Google Shape;153;p8"/>
            <p:cNvGrpSpPr/>
            <p:nvPr/>
          </p:nvGrpSpPr>
          <p:grpSpPr>
            <a:xfrm>
              <a:off x="313334" y="3572077"/>
              <a:ext cx="764679" cy="414307"/>
              <a:chOff x="2301112" y="2967762"/>
              <a:chExt cx="655814" cy="355354"/>
            </a:xfrm>
          </p:grpSpPr>
          <p:sp>
            <p:nvSpPr>
              <p:cNvPr id="154" name="Google Shape;154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" name="Google Shape;156;p8"/>
            <p:cNvGrpSpPr/>
            <p:nvPr/>
          </p:nvGrpSpPr>
          <p:grpSpPr>
            <a:xfrm>
              <a:off x="2066688" y="3665899"/>
              <a:ext cx="609186" cy="330053"/>
              <a:chOff x="2301112" y="2967762"/>
              <a:chExt cx="655814" cy="355354"/>
            </a:xfrm>
          </p:grpSpPr>
          <p:sp>
            <p:nvSpPr>
              <p:cNvPr id="157" name="Google Shape;157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" name="Google Shape;159;p8"/>
            <p:cNvGrpSpPr/>
            <p:nvPr/>
          </p:nvGrpSpPr>
          <p:grpSpPr>
            <a:xfrm flipH="1">
              <a:off x="5008274" y="3572063"/>
              <a:ext cx="764613" cy="414307"/>
              <a:chOff x="2301112" y="2967762"/>
              <a:chExt cx="655814" cy="355354"/>
            </a:xfrm>
          </p:grpSpPr>
          <p:sp>
            <p:nvSpPr>
              <p:cNvPr id="160" name="Google Shape;160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" name="Google Shape;162;p8"/>
            <p:cNvGrpSpPr/>
            <p:nvPr/>
          </p:nvGrpSpPr>
          <p:grpSpPr>
            <a:xfrm flipH="1">
              <a:off x="7703804" y="3659673"/>
              <a:ext cx="609120" cy="330053"/>
              <a:chOff x="2301112" y="2967762"/>
              <a:chExt cx="655814" cy="355354"/>
            </a:xfrm>
          </p:grpSpPr>
          <p:sp>
            <p:nvSpPr>
              <p:cNvPr id="163" name="Google Shape;163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0880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/>
          <p:nvPr/>
        </p:nvSpPr>
        <p:spPr>
          <a:xfrm>
            <a:off x="100" y="6088335"/>
            <a:ext cx="12191864" cy="769583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67" y="6088335"/>
            <a:ext cx="12191864" cy="769583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9"/>
          <p:cNvSpPr/>
          <p:nvPr/>
        </p:nvSpPr>
        <p:spPr>
          <a:xfrm flipH="1">
            <a:off x="8171831" y="717792"/>
            <a:ext cx="1827691" cy="48576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9"/>
          <p:cNvSpPr/>
          <p:nvPr/>
        </p:nvSpPr>
        <p:spPr>
          <a:xfrm>
            <a:off x="643374" y="362761"/>
            <a:ext cx="1088449" cy="355041"/>
          </a:xfrm>
          <a:custGeom>
            <a:avLst/>
            <a:gdLst/>
            <a:ahLst/>
            <a:cxnLst/>
            <a:rect l="l" t="t" r="r" b="b"/>
            <a:pathLst>
              <a:path w="7272" h="2372" extrusionOk="0">
                <a:moveTo>
                  <a:pt x="4042" y="1"/>
                </a:moveTo>
                <a:cubicBezTo>
                  <a:pt x="3267" y="1"/>
                  <a:pt x="2604" y="542"/>
                  <a:pt x="2408" y="1289"/>
                </a:cubicBezTo>
                <a:cubicBezTo>
                  <a:pt x="2175" y="1167"/>
                  <a:pt x="1942" y="1130"/>
                  <a:pt x="1671" y="1130"/>
                </a:cubicBezTo>
                <a:cubicBezTo>
                  <a:pt x="896" y="1130"/>
                  <a:pt x="196" y="1634"/>
                  <a:pt x="0" y="2371"/>
                </a:cubicBezTo>
                <a:lnTo>
                  <a:pt x="7197" y="2371"/>
                </a:lnTo>
                <a:cubicBezTo>
                  <a:pt x="7234" y="2259"/>
                  <a:pt x="7271" y="2101"/>
                  <a:pt x="7271" y="1989"/>
                </a:cubicBezTo>
                <a:cubicBezTo>
                  <a:pt x="7271" y="1326"/>
                  <a:pt x="6730" y="775"/>
                  <a:pt x="6105" y="775"/>
                </a:cubicBezTo>
                <a:cubicBezTo>
                  <a:pt x="5909" y="775"/>
                  <a:pt x="5713" y="822"/>
                  <a:pt x="5601" y="897"/>
                </a:cubicBezTo>
                <a:cubicBezTo>
                  <a:pt x="5293" y="355"/>
                  <a:pt x="4705" y="1"/>
                  <a:pt x="40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9"/>
          <p:cNvSpPr/>
          <p:nvPr/>
        </p:nvSpPr>
        <p:spPr>
          <a:xfrm>
            <a:off x="5894707" y="612191"/>
            <a:ext cx="1053575" cy="34950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9"/>
          <p:cNvSpPr/>
          <p:nvPr/>
        </p:nvSpPr>
        <p:spPr>
          <a:xfrm>
            <a:off x="2843431" y="475925"/>
            <a:ext cx="1827691" cy="48576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2" name="Google Shape;172;p9"/>
          <p:cNvGrpSpPr/>
          <p:nvPr/>
        </p:nvGrpSpPr>
        <p:grpSpPr>
          <a:xfrm>
            <a:off x="201" y="1333501"/>
            <a:ext cx="12192148" cy="3516412"/>
            <a:chOff x="150" y="1000125"/>
            <a:chExt cx="9144111" cy="2637309"/>
          </a:xfrm>
        </p:grpSpPr>
        <p:sp>
          <p:nvSpPr>
            <p:cNvPr id="173" name="Google Shape;173;p9"/>
            <p:cNvSpPr/>
            <p:nvPr/>
          </p:nvSpPr>
          <p:spPr>
            <a:xfrm>
              <a:off x="150" y="1387151"/>
              <a:ext cx="9144111" cy="2250284"/>
            </a:xfrm>
            <a:custGeom>
              <a:avLst/>
              <a:gdLst/>
              <a:ahLst/>
              <a:cxnLst/>
              <a:rect l="l" t="t" r="r" b="b"/>
              <a:pathLst>
                <a:path w="116675" h="38223" extrusionOk="0">
                  <a:moveTo>
                    <a:pt x="0" y="1"/>
                  </a:moveTo>
                  <a:lnTo>
                    <a:pt x="0" y="38223"/>
                  </a:lnTo>
                  <a:lnTo>
                    <a:pt x="116675" y="38223"/>
                  </a:lnTo>
                  <a:lnTo>
                    <a:pt x="1166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150" y="1000125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9"/>
          <p:cNvSpPr/>
          <p:nvPr/>
        </p:nvSpPr>
        <p:spPr>
          <a:xfrm>
            <a:off x="201" y="4849967"/>
            <a:ext cx="12192148" cy="1269483"/>
          </a:xfrm>
          <a:custGeom>
            <a:avLst/>
            <a:gdLst/>
            <a:ahLst/>
            <a:cxnLst/>
            <a:rect l="l" t="t" r="r" b="b"/>
            <a:pathLst>
              <a:path w="116675" h="12247" extrusionOk="0">
                <a:moveTo>
                  <a:pt x="0" y="0"/>
                </a:moveTo>
                <a:lnTo>
                  <a:pt x="0" y="12246"/>
                </a:lnTo>
                <a:lnTo>
                  <a:pt x="116675" y="12246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" name="Google Shape;176;p9"/>
          <p:cNvGrpSpPr/>
          <p:nvPr/>
        </p:nvGrpSpPr>
        <p:grpSpPr>
          <a:xfrm>
            <a:off x="42480" y="4849978"/>
            <a:ext cx="12077257" cy="1273277"/>
            <a:chOff x="31859" y="3637483"/>
            <a:chExt cx="9057943" cy="954958"/>
          </a:xfrm>
        </p:grpSpPr>
        <p:sp>
          <p:nvSpPr>
            <p:cNvPr id="177" name="Google Shape;177;p9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" name="Google Shape;183;p9"/>
          <p:cNvSpPr/>
          <p:nvPr/>
        </p:nvSpPr>
        <p:spPr>
          <a:xfrm>
            <a:off x="10644507" y="262691"/>
            <a:ext cx="1053575" cy="34950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9"/>
          <p:cNvSpPr txBox="1">
            <a:spLocks noGrp="1"/>
          </p:cNvSpPr>
          <p:nvPr>
            <p:ph type="title"/>
          </p:nvPr>
        </p:nvSpPr>
        <p:spPr>
          <a:xfrm>
            <a:off x="983267" y="2343667"/>
            <a:ext cx="4046000" cy="211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9"/>
          <p:cNvSpPr txBox="1">
            <a:spLocks noGrp="1"/>
          </p:cNvSpPr>
          <p:nvPr>
            <p:ph type="subTitle" idx="1"/>
          </p:nvPr>
        </p:nvSpPr>
        <p:spPr>
          <a:xfrm>
            <a:off x="5212000" y="2369600"/>
            <a:ext cx="4194400" cy="211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94282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0"/>
          <p:cNvGrpSpPr/>
          <p:nvPr/>
        </p:nvGrpSpPr>
        <p:grpSpPr>
          <a:xfrm>
            <a:off x="68" y="3449708"/>
            <a:ext cx="5281801" cy="3407961"/>
            <a:chOff x="41" y="2411634"/>
            <a:chExt cx="4234022" cy="2731906"/>
          </a:xfrm>
        </p:grpSpPr>
        <p:sp>
          <p:nvSpPr>
            <p:cNvPr id="188" name="Google Shape;188;p10"/>
            <p:cNvSpPr/>
            <p:nvPr/>
          </p:nvSpPr>
          <p:spPr>
            <a:xfrm flipH="1">
              <a:off x="41" y="2411634"/>
              <a:ext cx="4234022" cy="2731906"/>
            </a:xfrm>
            <a:custGeom>
              <a:avLst/>
              <a:gdLst/>
              <a:ahLst/>
              <a:cxnLst/>
              <a:rect l="l" t="t" r="r" b="b"/>
              <a:pathLst>
                <a:path w="33454" h="21585" extrusionOk="0">
                  <a:moveTo>
                    <a:pt x="31249" y="0"/>
                  </a:moveTo>
                  <a:cubicBezTo>
                    <a:pt x="29319" y="0"/>
                    <a:pt x="27370" y="606"/>
                    <a:pt x="25828" y="1750"/>
                  </a:cubicBezTo>
                  <a:cubicBezTo>
                    <a:pt x="24232" y="2964"/>
                    <a:pt x="22990" y="4747"/>
                    <a:pt x="21124" y="5447"/>
                  </a:cubicBezTo>
                  <a:cubicBezTo>
                    <a:pt x="20245" y="5790"/>
                    <a:pt x="19314" y="5882"/>
                    <a:pt x="18355" y="5882"/>
                  </a:cubicBezTo>
                  <a:cubicBezTo>
                    <a:pt x="17908" y="5882"/>
                    <a:pt x="17455" y="5862"/>
                    <a:pt x="16998" y="5839"/>
                  </a:cubicBezTo>
                  <a:cubicBezTo>
                    <a:pt x="16503" y="5823"/>
                    <a:pt x="16008" y="5800"/>
                    <a:pt x="15516" y="5800"/>
                  </a:cubicBezTo>
                  <a:cubicBezTo>
                    <a:pt x="14810" y="5800"/>
                    <a:pt x="14110" y="5848"/>
                    <a:pt x="13423" y="6035"/>
                  </a:cubicBezTo>
                  <a:cubicBezTo>
                    <a:pt x="11482" y="6539"/>
                    <a:pt x="9886" y="8135"/>
                    <a:pt x="9335" y="10076"/>
                  </a:cubicBezTo>
                  <a:cubicBezTo>
                    <a:pt x="9185" y="10702"/>
                    <a:pt x="9101" y="11364"/>
                    <a:pt x="8756" y="11906"/>
                  </a:cubicBezTo>
                  <a:cubicBezTo>
                    <a:pt x="8252" y="12839"/>
                    <a:pt x="7197" y="13268"/>
                    <a:pt x="6227" y="13698"/>
                  </a:cubicBezTo>
                  <a:cubicBezTo>
                    <a:pt x="4164" y="14631"/>
                    <a:pt x="2101" y="15873"/>
                    <a:pt x="934" y="17814"/>
                  </a:cubicBezTo>
                  <a:cubicBezTo>
                    <a:pt x="356" y="18785"/>
                    <a:pt x="1" y="20540"/>
                    <a:pt x="430" y="21585"/>
                  </a:cubicBezTo>
                  <a:lnTo>
                    <a:pt x="33454" y="21585"/>
                  </a:lnTo>
                  <a:lnTo>
                    <a:pt x="33454" y="276"/>
                  </a:lnTo>
                  <a:cubicBezTo>
                    <a:pt x="32738" y="91"/>
                    <a:pt x="31995" y="0"/>
                    <a:pt x="31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9" name="Google Shape;189;p10"/>
            <p:cNvGrpSpPr/>
            <p:nvPr/>
          </p:nvGrpSpPr>
          <p:grpSpPr>
            <a:xfrm>
              <a:off x="231728" y="2704031"/>
              <a:ext cx="3471198" cy="2190466"/>
              <a:chOff x="231728" y="2704031"/>
              <a:chExt cx="3471198" cy="2190466"/>
            </a:xfrm>
          </p:grpSpPr>
          <p:sp>
            <p:nvSpPr>
              <p:cNvPr id="190" name="Google Shape;190;p10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10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10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10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10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10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10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10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10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10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10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10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10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10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10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10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10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950800" y="3690000"/>
            <a:ext cx="3354800" cy="244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76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/>
          <p:nvPr/>
        </p:nvSpPr>
        <p:spPr>
          <a:xfrm>
            <a:off x="6096285" y="5928333"/>
            <a:ext cx="6095543" cy="92958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1"/>
          <p:cNvSpPr/>
          <p:nvPr/>
        </p:nvSpPr>
        <p:spPr>
          <a:xfrm>
            <a:off x="6096269" y="5928333"/>
            <a:ext cx="6095543" cy="92958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" name="Google Shape;211;p11"/>
          <p:cNvGrpSpPr/>
          <p:nvPr/>
        </p:nvGrpSpPr>
        <p:grpSpPr>
          <a:xfrm>
            <a:off x="-210623" y="574886"/>
            <a:ext cx="4153716" cy="5374169"/>
            <a:chOff x="1534650" y="2782550"/>
            <a:chExt cx="1974450" cy="2554425"/>
          </a:xfrm>
        </p:grpSpPr>
        <p:sp>
          <p:nvSpPr>
            <p:cNvPr id="212" name="Google Shape;212;p11"/>
            <p:cNvSpPr/>
            <p:nvPr/>
          </p:nvSpPr>
          <p:spPr>
            <a:xfrm>
              <a:off x="1972850" y="2977350"/>
              <a:ext cx="627675" cy="1989975"/>
            </a:xfrm>
            <a:custGeom>
              <a:avLst/>
              <a:gdLst/>
              <a:ahLst/>
              <a:cxnLst/>
              <a:rect l="l" t="t" r="r" b="b"/>
              <a:pathLst>
                <a:path w="25107" h="79599" extrusionOk="0">
                  <a:moveTo>
                    <a:pt x="1" y="0"/>
                  </a:moveTo>
                  <a:lnTo>
                    <a:pt x="1" y="79599"/>
                  </a:lnTo>
                  <a:lnTo>
                    <a:pt x="25107" y="79599"/>
                  </a:lnTo>
                  <a:lnTo>
                    <a:pt x="2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2044375" y="2782550"/>
              <a:ext cx="221825" cy="194825"/>
            </a:xfrm>
            <a:custGeom>
              <a:avLst/>
              <a:gdLst/>
              <a:ahLst/>
              <a:cxnLst/>
              <a:rect l="l" t="t" r="r" b="b"/>
              <a:pathLst>
                <a:path w="8873" h="7793" extrusionOk="0">
                  <a:moveTo>
                    <a:pt x="1" y="0"/>
                  </a:moveTo>
                  <a:lnTo>
                    <a:pt x="1" y="7792"/>
                  </a:lnTo>
                  <a:lnTo>
                    <a:pt x="8872" y="7792"/>
                  </a:lnTo>
                  <a:lnTo>
                    <a:pt x="88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1920375" y="2966625"/>
              <a:ext cx="698650" cy="10750"/>
            </a:xfrm>
            <a:custGeom>
              <a:avLst/>
              <a:gdLst/>
              <a:ahLst/>
              <a:cxnLst/>
              <a:rect l="l" t="t" r="r" b="b"/>
              <a:pathLst>
                <a:path w="27946" h="430" extrusionOk="0">
                  <a:moveTo>
                    <a:pt x="0" y="0"/>
                  </a:moveTo>
                  <a:lnTo>
                    <a:pt x="0" y="429"/>
                  </a:lnTo>
                  <a:lnTo>
                    <a:pt x="27945" y="429"/>
                  </a:lnTo>
                  <a:lnTo>
                    <a:pt x="279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2096875" y="3062725"/>
              <a:ext cx="53075" cy="111850"/>
            </a:xfrm>
            <a:custGeom>
              <a:avLst/>
              <a:gdLst/>
              <a:ahLst/>
              <a:cxnLst/>
              <a:rect l="l" t="t" r="r" b="b"/>
              <a:pathLst>
                <a:path w="2123" h="4474" extrusionOk="0">
                  <a:moveTo>
                    <a:pt x="0" y="1"/>
                  </a:moveTo>
                  <a:lnTo>
                    <a:pt x="0" y="4473"/>
                  </a:lnTo>
                  <a:lnTo>
                    <a:pt x="2122" y="4473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2413275" y="3062725"/>
              <a:ext cx="53275" cy="111850"/>
            </a:xfrm>
            <a:custGeom>
              <a:avLst/>
              <a:gdLst/>
              <a:ahLst/>
              <a:cxnLst/>
              <a:rect l="l" t="t" r="r" b="b"/>
              <a:pathLst>
                <a:path w="2131" h="4474" extrusionOk="0">
                  <a:moveTo>
                    <a:pt x="1" y="1"/>
                  </a:moveTo>
                  <a:lnTo>
                    <a:pt x="1" y="4473"/>
                  </a:lnTo>
                  <a:lnTo>
                    <a:pt x="2130" y="447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2413275" y="3285450"/>
              <a:ext cx="53275" cy="111650"/>
            </a:xfrm>
            <a:custGeom>
              <a:avLst/>
              <a:gdLst/>
              <a:ahLst/>
              <a:cxnLst/>
              <a:rect l="l" t="t" r="r" b="b"/>
              <a:pathLst>
                <a:path w="2131" h="4466" extrusionOk="0">
                  <a:moveTo>
                    <a:pt x="1" y="0"/>
                  </a:moveTo>
                  <a:lnTo>
                    <a:pt x="1" y="4465"/>
                  </a:lnTo>
                  <a:lnTo>
                    <a:pt x="2130" y="4465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2413275" y="3514075"/>
              <a:ext cx="53275" cy="112375"/>
            </a:xfrm>
            <a:custGeom>
              <a:avLst/>
              <a:gdLst/>
              <a:ahLst/>
              <a:cxnLst/>
              <a:rect l="l" t="t" r="r" b="b"/>
              <a:pathLst>
                <a:path w="2131" h="4495" extrusionOk="0">
                  <a:moveTo>
                    <a:pt x="1" y="0"/>
                  </a:moveTo>
                  <a:lnTo>
                    <a:pt x="1" y="4495"/>
                  </a:lnTo>
                  <a:lnTo>
                    <a:pt x="2130" y="4495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2413275" y="3743600"/>
              <a:ext cx="53275" cy="111675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2413275" y="3966125"/>
              <a:ext cx="53275" cy="111675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2289275" y="4120100"/>
              <a:ext cx="313475" cy="3900"/>
            </a:xfrm>
            <a:custGeom>
              <a:avLst/>
              <a:gdLst/>
              <a:ahLst/>
              <a:cxnLst/>
              <a:rect l="l" t="t" r="r" b="b"/>
              <a:pathLst>
                <a:path w="12539" h="156" extrusionOk="0">
                  <a:moveTo>
                    <a:pt x="6284" y="0"/>
                  </a:moveTo>
                  <a:cubicBezTo>
                    <a:pt x="2802" y="0"/>
                    <a:pt x="0" y="30"/>
                    <a:pt x="0" y="96"/>
                  </a:cubicBezTo>
                  <a:cubicBezTo>
                    <a:pt x="0" y="126"/>
                    <a:pt x="2802" y="155"/>
                    <a:pt x="6284" y="155"/>
                  </a:cubicBezTo>
                  <a:cubicBezTo>
                    <a:pt x="9737" y="155"/>
                    <a:pt x="12539" y="126"/>
                    <a:pt x="12539" y="96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2413275" y="4189400"/>
              <a:ext cx="53275" cy="112575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0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2413275" y="4415800"/>
              <a:ext cx="53275" cy="112575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1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2289275" y="4343550"/>
              <a:ext cx="313475" cy="4625"/>
            </a:xfrm>
            <a:custGeom>
              <a:avLst/>
              <a:gdLst/>
              <a:ahLst/>
              <a:cxnLst/>
              <a:rect l="l" t="t" r="r" b="b"/>
              <a:pathLst>
                <a:path w="12539" h="185" extrusionOk="0">
                  <a:moveTo>
                    <a:pt x="6284" y="0"/>
                  </a:moveTo>
                  <a:cubicBezTo>
                    <a:pt x="2802" y="0"/>
                    <a:pt x="0" y="30"/>
                    <a:pt x="0" y="89"/>
                  </a:cubicBezTo>
                  <a:cubicBezTo>
                    <a:pt x="0" y="118"/>
                    <a:pt x="2802" y="185"/>
                    <a:pt x="6284" y="185"/>
                  </a:cubicBezTo>
                  <a:cubicBezTo>
                    <a:pt x="9737" y="185"/>
                    <a:pt x="12539" y="118"/>
                    <a:pt x="12539" y="89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2096875" y="3288400"/>
              <a:ext cx="53075" cy="112575"/>
            </a:xfrm>
            <a:custGeom>
              <a:avLst/>
              <a:gdLst/>
              <a:ahLst/>
              <a:cxnLst/>
              <a:rect l="l" t="t" r="r" b="b"/>
              <a:pathLst>
                <a:path w="2123" h="4503" extrusionOk="0">
                  <a:moveTo>
                    <a:pt x="0" y="0"/>
                  </a:moveTo>
                  <a:lnTo>
                    <a:pt x="0" y="4503"/>
                  </a:lnTo>
                  <a:lnTo>
                    <a:pt x="2122" y="4503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2096875" y="3514075"/>
              <a:ext cx="53075" cy="112375"/>
            </a:xfrm>
            <a:custGeom>
              <a:avLst/>
              <a:gdLst/>
              <a:ahLst/>
              <a:cxnLst/>
              <a:rect l="l" t="t" r="r" b="b"/>
              <a:pathLst>
                <a:path w="2123" h="4495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2096875" y="3740475"/>
              <a:ext cx="53075" cy="111650"/>
            </a:xfrm>
            <a:custGeom>
              <a:avLst/>
              <a:gdLst/>
              <a:ahLst/>
              <a:cxnLst/>
              <a:rect l="l" t="t" r="r" b="b"/>
              <a:pathLst>
                <a:path w="2123" h="4466" extrusionOk="0">
                  <a:moveTo>
                    <a:pt x="0" y="0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1972850" y="3894425"/>
              <a:ext cx="313500" cy="3900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1"/>
                  </a:moveTo>
                  <a:cubicBezTo>
                    <a:pt x="2803" y="1"/>
                    <a:pt x="1" y="37"/>
                    <a:pt x="1" y="67"/>
                  </a:cubicBezTo>
                  <a:cubicBezTo>
                    <a:pt x="1" y="126"/>
                    <a:pt x="2803" y="156"/>
                    <a:pt x="6285" y="156"/>
                  </a:cubicBezTo>
                  <a:cubicBezTo>
                    <a:pt x="9730" y="156"/>
                    <a:pt x="12539" y="126"/>
                    <a:pt x="12539" y="67"/>
                  </a:cubicBezTo>
                  <a:cubicBezTo>
                    <a:pt x="12539" y="37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2096875" y="3966125"/>
              <a:ext cx="53075" cy="111675"/>
            </a:xfrm>
            <a:custGeom>
              <a:avLst/>
              <a:gdLst/>
              <a:ahLst/>
              <a:cxnLst/>
              <a:rect l="l" t="t" r="r" b="b"/>
              <a:pathLst>
                <a:path w="2123" h="4467" extrusionOk="0">
                  <a:moveTo>
                    <a:pt x="0" y="1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1972850" y="4120100"/>
              <a:ext cx="313500" cy="3900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0"/>
                  </a:moveTo>
                  <a:cubicBezTo>
                    <a:pt x="2803" y="0"/>
                    <a:pt x="1" y="30"/>
                    <a:pt x="1" y="96"/>
                  </a:cubicBezTo>
                  <a:cubicBezTo>
                    <a:pt x="1" y="126"/>
                    <a:pt x="2803" y="155"/>
                    <a:pt x="6285" y="155"/>
                  </a:cubicBezTo>
                  <a:cubicBezTo>
                    <a:pt x="9730" y="155"/>
                    <a:pt x="12539" y="126"/>
                    <a:pt x="12539" y="96"/>
                  </a:cubicBezTo>
                  <a:cubicBezTo>
                    <a:pt x="12539" y="30"/>
                    <a:pt x="9730" y="0"/>
                    <a:pt x="62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2096875" y="4191800"/>
              <a:ext cx="53075" cy="112400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1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1972850" y="4345750"/>
              <a:ext cx="313500" cy="4650"/>
            </a:xfrm>
            <a:custGeom>
              <a:avLst/>
              <a:gdLst/>
              <a:ahLst/>
              <a:cxnLst/>
              <a:rect l="l" t="t" r="r" b="b"/>
              <a:pathLst>
                <a:path w="12540" h="186" extrusionOk="0">
                  <a:moveTo>
                    <a:pt x="6285" y="1"/>
                  </a:moveTo>
                  <a:cubicBezTo>
                    <a:pt x="2803" y="1"/>
                    <a:pt x="1" y="30"/>
                    <a:pt x="1" y="97"/>
                  </a:cubicBezTo>
                  <a:cubicBezTo>
                    <a:pt x="1" y="127"/>
                    <a:pt x="2803" y="186"/>
                    <a:pt x="6285" y="186"/>
                  </a:cubicBezTo>
                  <a:cubicBezTo>
                    <a:pt x="9730" y="186"/>
                    <a:pt x="12539" y="127"/>
                    <a:pt x="12539" y="97"/>
                  </a:cubicBezTo>
                  <a:cubicBezTo>
                    <a:pt x="12539" y="30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2096875" y="4417475"/>
              <a:ext cx="53075" cy="112400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2524175" y="4127850"/>
              <a:ext cx="916375" cy="1208200"/>
            </a:xfrm>
            <a:custGeom>
              <a:avLst/>
              <a:gdLst/>
              <a:ahLst/>
              <a:cxnLst/>
              <a:rect l="l" t="t" r="r" b="b"/>
              <a:pathLst>
                <a:path w="36655" h="48328" extrusionOk="0">
                  <a:moveTo>
                    <a:pt x="1" y="1"/>
                  </a:moveTo>
                  <a:lnTo>
                    <a:pt x="1" y="48328"/>
                  </a:lnTo>
                  <a:lnTo>
                    <a:pt x="36654" y="48328"/>
                  </a:lnTo>
                  <a:lnTo>
                    <a:pt x="366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2716025" y="4291050"/>
              <a:ext cx="82275" cy="200375"/>
            </a:xfrm>
            <a:custGeom>
              <a:avLst/>
              <a:gdLst/>
              <a:ahLst/>
              <a:cxnLst/>
              <a:rect l="l" t="t" r="r" b="b"/>
              <a:pathLst>
                <a:path w="3291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0" y="8014"/>
                  </a:lnTo>
                  <a:lnTo>
                    <a:pt x="32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2716025" y="5075050"/>
              <a:ext cx="82275" cy="200200"/>
            </a:xfrm>
            <a:custGeom>
              <a:avLst/>
              <a:gdLst/>
              <a:ahLst/>
              <a:cxnLst/>
              <a:rect l="l" t="t" r="r" b="b"/>
              <a:pathLst>
                <a:path w="3291" h="8008" extrusionOk="0">
                  <a:moveTo>
                    <a:pt x="0" y="1"/>
                  </a:moveTo>
                  <a:lnTo>
                    <a:pt x="0" y="8007"/>
                  </a:lnTo>
                  <a:lnTo>
                    <a:pt x="3290" y="8007"/>
                  </a:lnTo>
                  <a:lnTo>
                    <a:pt x="32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2716025" y="4686200"/>
              <a:ext cx="82275" cy="200175"/>
            </a:xfrm>
            <a:custGeom>
              <a:avLst/>
              <a:gdLst/>
              <a:ahLst/>
              <a:cxnLst/>
              <a:rect l="l" t="t" r="r" b="b"/>
              <a:pathLst>
                <a:path w="3291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0" y="8007"/>
                  </a:lnTo>
                  <a:lnTo>
                    <a:pt x="32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3101750" y="4291050"/>
              <a:ext cx="82450" cy="200375"/>
            </a:xfrm>
            <a:custGeom>
              <a:avLst/>
              <a:gdLst/>
              <a:ahLst/>
              <a:cxnLst/>
              <a:rect l="l" t="t" r="r" b="b"/>
              <a:pathLst>
                <a:path w="3298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7" y="801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3280475" y="4291050"/>
              <a:ext cx="82450" cy="200375"/>
            </a:xfrm>
            <a:custGeom>
              <a:avLst/>
              <a:gdLst/>
              <a:ahLst/>
              <a:cxnLst/>
              <a:rect l="l" t="t" r="r" b="b"/>
              <a:pathLst>
                <a:path w="3298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7" y="801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3101750" y="4671600"/>
              <a:ext cx="82450" cy="199450"/>
            </a:xfrm>
            <a:custGeom>
              <a:avLst/>
              <a:gdLst/>
              <a:ahLst/>
              <a:cxnLst/>
              <a:rect l="l" t="t" r="r" b="b"/>
              <a:pathLst>
                <a:path w="3298" h="7978" extrusionOk="0">
                  <a:moveTo>
                    <a:pt x="0" y="0"/>
                  </a:moveTo>
                  <a:lnTo>
                    <a:pt x="0" y="7977"/>
                  </a:lnTo>
                  <a:lnTo>
                    <a:pt x="3297" y="797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3280475" y="4671600"/>
              <a:ext cx="82450" cy="199450"/>
            </a:xfrm>
            <a:custGeom>
              <a:avLst/>
              <a:gdLst/>
              <a:ahLst/>
              <a:cxnLst/>
              <a:rect l="l" t="t" r="r" b="b"/>
              <a:pathLst>
                <a:path w="3298" h="7978" extrusionOk="0">
                  <a:moveTo>
                    <a:pt x="0" y="0"/>
                  </a:moveTo>
                  <a:lnTo>
                    <a:pt x="0" y="7977"/>
                  </a:lnTo>
                  <a:lnTo>
                    <a:pt x="3297" y="797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3101750" y="5051225"/>
              <a:ext cx="82450" cy="200175"/>
            </a:xfrm>
            <a:custGeom>
              <a:avLst/>
              <a:gdLst/>
              <a:ahLst/>
              <a:cxnLst/>
              <a:rect l="l" t="t" r="r" b="b"/>
              <a:pathLst>
                <a:path w="3298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7" y="800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3280475" y="5051225"/>
              <a:ext cx="82450" cy="200175"/>
            </a:xfrm>
            <a:custGeom>
              <a:avLst/>
              <a:gdLst/>
              <a:ahLst/>
              <a:cxnLst/>
              <a:rect l="l" t="t" r="r" b="b"/>
              <a:pathLst>
                <a:path w="3298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7" y="800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2454875" y="4085525"/>
              <a:ext cx="1054225" cy="43825"/>
            </a:xfrm>
            <a:custGeom>
              <a:avLst/>
              <a:gdLst/>
              <a:ahLst/>
              <a:cxnLst/>
              <a:rect l="l" t="t" r="r" b="b"/>
              <a:pathLst>
                <a:path w="42169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42169" y="1753"/>
                  </a:lnTo>
                  <a:lnTo>
                    <a:pt x="42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1611725" y="3876875"/>
              <a:ext cx="927075" cy="1460100"/>
            </a:xfrm>
            <a:custGeom>
              <a:avLst/>
              <a:gdLst/>
              <a:ahLst/>
              <a:cxnLst/>
              <a:rect l="l" t="t" r="r" b="b"/>
              <a:pathLst>
                <a:path w="37083" h="58404" extrusionOk="0">
                  <a:moveTo>
                    <a:pt x="0" y="0"/>
                  </a:moveTo>
                  <a:lnTo>
                    <a:pt x="148" y="58404"/>
                  </a:lnTo>
                  <a:lnTo>
                    <a:pt x="37083" y="58404"/>
                  </a:lnTo>
                  <a:lnTo>
                    <a:pt x="369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1717075" y="3589475"/>
              <a:ext cx="325850" cy="287425"/>
            </a:xfrm>
            <a:custGeom>
              <a:avLst/>
              <a:gdLst/>
              <a:ahLst/>
              <a:cxnLst/>
              <a:rect l="l" t="t" r="r" b="b"/>
              <a:pathLst>
                <a:path w="13034" h="11497" extrusionOk="0">
                  <a:moveTo>
                    <a:pt x="0" y="0"/>
                  </a:moveTo>
                  <a:lnTo>
                    <a:pt x="0" y="11496"/>
                  </a:lnTo>
                  <a:lnTo>
                    <a:pt x="13034" y="11496"/>
                  </a:lnTo>
                  <a:lnTo>
                    <a:pt x="130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1534650" y="3859875"/>
              <a:ext cx="1027250" cy="17025"/>
            </a:xfrm>
            <a:custGeom>
              <a:avLst/>
              <a:gdLst/>
              <a:ahLst/>
              <a:cxnLst/>
              <a:rect l="l" t="t" r="r" b="b"/>
              <a:pathLst>
                <a:path w="41090" h="681" extrusionOk="0">
                  <a:moveTo>
                    <a:pt x="0" y="0"/>
                  </a:moveTo>
                  <a:lnTo>
                    <a:pt x="0" y="680"/>
                  </a:lnTo>
                  <a:lnTo>
                    <a:pt x="41090" y="680"/>
                  </a:lnTo>
                  <a:lnTo>
                    <a:pt x="410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1793400" y="400235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1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2259325" y="400235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2259325" y="43296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2259325" y="46669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2259325" y="5003350"/>
              <a:ext cx="78575" cy="165625"/>
            </a:xfrm>
            <a:custGeom>
              <a:avLst/>
              <a:gdLst/>
              <a:ahLst/>
              <a:cxnLst/>
              <a:rect l="l" t="t" r="r" b="b"/>
              <a:pathLst>
                <a:path w="3143" h="6625" extrusionOk="0">
                  <a:moveTo>
                    <a:pt x="1" y="1"/>
                  </a:moveTo>
                  <a:lnTo>
                    <a:pt x="1" y="6625"/>
                  </a:lnTo>
                  <a:lnTo>
                    <a:pt x="3143" y="6625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793400" y="433430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0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1793400" y="46669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1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1793400" y="4998725"/>
              <a:ext cx="78575" cy="164900"/>
            </a:xfrm>
            <a:custGeom>
              <a:avLst/>
              <a:gdLst/>
              <a:ahLst/>
              <a:cxnLst/>
              <a:rect l="l" t="t" r="r" b="b"/>
              <a:pathLst>
                <a:path w="3143" h="6596" extrusionOk="0">
                  <a:moveTo>
                    <a:pt x="0" y="1"/>
                  </a:moveTo>
                  <a:lnTo>
                    <a:pt x="0" y="6595"/>
                  </a:lnTo>
                  <a:lnTo>
                    <a:pt x="3142" y="6595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6" name="Google Shape;256;p11"/>
          <p:cNvSpPr/>
          <p:nvPr/>
        </p:nvSpPr>
        <p:spPr>
          <a:xfrm>
            <a:off x="-133" y="4752767"/>
            <a:ext cx="6095717" cy="1710532"/>
          </a:xfrm>
          <a:custGeom>
            <a:avLst/>
            <a:gdLst/>
            <a:ahLst/>
            <a:cxnLst/>
            <a:rect l="l" t="t" r="r" b="b"/>
            <a:pathLst>
              <a:path w="285380" h="82741" extrusionOk="0">
                <a:moveTo>
                  <a:pt x="59851" y="0"/>
                </a:moveTo>
                <a:cubicBezTo>
                  <a:pt x="45844" y="0"/>
                  <a:pt x="34261" y="10160"/>
                  <a:pt x="32179" y="23495"/>
                </a:cubicBezTo>
                <a:cubicBezTo>
                  <a:pt x="28661" y="21967"/>
                  <a:pt x="24813" y="21084"/>
                  <a:pt x="20754" y="21084"/>
                </a:cubicBezTo>
                <a:cubicBezTo>
                  <a:pt x="12571" y="21084"/>
                  <a:pt x="5166" y="24707"/>
                  <a:pt x="0" y="30308"/>
                </a:cubicBezTo>
                <a:lnTo>
                  <a:pt x="0" y="82740"/>
                </a:lnTo>
                <a:lnTo>
                  <a:pt x="285236" y="82740"/>
                </a:lnTo>
                <a:lnTo>
                  <a:pt x="285342" y="41508"/>
                </a:lnTo>
                <a:cubicBezTo>
                  <a:pt x="285380" y="32075"/>
                  <a:pt x="277592" y="25436"/>
                  <a:pt x="269313" y="25436"/>
                </a:cubicBezTo>
                <a:cubicBezTo>
                  <a:pt x="266178" y="25436"/>
                  <a:pt x="262972" y="26388"/>
                  <a:pt x="260094" y="28502"/>
                </a:cubicBezTo>
                <a:cubicBezTo>
                  <a:pt x="259975" y="28555"/>
                  <a:pt x="259870" y="28661"/>
                  <a:pt x="259764" y="28713"/>
                </a:cubicBezTo>
                <a:cubicBezTo>
                  <a:pt x="257010" y="16089"/>
                  <a:pt x="245810" y="6483"/>
                  <a:pt x="232303" y="6483"/>
                </a:cubicBezTo>
                <a:cubicBezTo>
                  <a:pt x="219574" y="6483"/>
                  <a:pt x="208808" y="15101"/>
                  <a:pt x="205408" y="26789"/>
                </a:cubicBezTo>
                <a:cubicBezTo>
                  <a:pt x="200348" y="21466"/>
                  <a:pt x="193219" y="18224"/>
                  <a:pt x="185313" y="18224"/>
                </a:cubicBezTo>
                <a:cubicBezTo>
                  <a:pt x="176418" y="18224"/>
                  <a:pt x="168511" y="22349"/>
                  <a:pt x="163346" y="28832"/>
                </a:cubicBezTo>
                <a:cubicBezTo>
                  <a:pt x="161593" y="15101"/>
                  <a:pt x="149892" y="4559"/>
                  <a:pt x="135621" y="4559"/>
                </a:cubicBezTo>
                <a:cubicBezTo>
                  <a:pt x="120955" y="4559"/>
                  <a:pt x="108884" y="15865"/>
                  <a:pt x="107725" y="30255"/>
                </a:cubicBezTo>
                <a:cubicBezTo>
                  <a:pt x="103547" y="27778"/>
                  <a:pt x="98606" y="26355"/>
                  <a:pt x="93401" y="26355"/>
                </a:cubicBezTo>
                <a:cubicBezTo>
                  <a:pt x="91477" y="26355"/>
                  <a:pt x="89606" y="26526"/>
                  <a:pt x="87800" y="26908"/>
                </a:cubicBezTo>
                <a:cubicBezTo>
                  <a:pt x="87194" y="11965"/>
                  <a:pt x="74834" y="0"/>
                  <a:pt x="598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" name="Google Shape;257;p11"/>
          <p:cNvGrpSpPr/>
          <p:nvPr/>
        </p:nvGrpSpPr>
        <p:grpSpPr>
          <a:xfrm>
            <a:off x="3222568" y="493994"/>
            <a:ext cx="7795329" cy="3416409"/>
            <a:chOff x="2416925" y="370495"/>
            <a:chExt cx="5846497" cy="2562307"/>
          </a:xfrm>
        </p:grpSpPr>
        <p:sp>
          <p:nvSpPr>
            <p:cNvPr id="258" name="Google Shape;258;p11"/>
            <p:cNvSpPr/>
            <p:nvPr/>
          </p:nvSpPr>
          <p:spPr>
            <a:xfrm flipH="1">
              <a:off x="6574175" y="2511652"/>
              <a:ext cx="1584675" cy="421150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3533815" y="431165"/>
              <a:ext cx="1608173" cy="4274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2416925" y="1858650"/>
              <a:ext cx="728255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1"/>
            <p:cNvSpPr/>
            <p:nvPr/>
          </p:nvSpPr>
          <p:spPr>
            <a:xfrm flipH="1">
              <a:off x="7247025" y="370495"/>
              <a:ext cx="1016396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1"/>
            <p:cNvSpPr/>
            <p:nvPr/>
          </p:nvSpPr>
          <p:spPr>
            <a:xfrm flipH="1">
              <a:off x="5589783" y="1101737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3" name="Google Shape;263;p11"/>
          <p:cNvSpPr txBox="1">
            <a:spLocks noGrp="1"/>
          </p:cNvSpPr>
          <p:nvPr>
            <p:ph type="title" hasCustomPrompt="1"/>
          </p:nvPr>
        </p:nvSpPr>
        <p:spPr>
          <a:xfrm>
            <a:off x="6411033" y="1956584"/>
            <a:ext cx="4665200" cy="228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64" name="Google Shape;264;p11"/>
          <p:cNvSpPr txBox="1">
            <a:spLocks noGrp="1"/>
          </p:cNvSpPr>
          <p:nvPr>
            <p:ph type="subTitle" idx="1"/>
          </p:nvPr>
        </p:nvSpPr>
        <p:spPr>
          <a:xfrm>
            <a:off x="6830433" y="4238584"/>
            <a:ext cx="3826400" cy="66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11"/>
          <p:cNvGrpSpPr/>
          <p:nvPr/>
        </p:nvGrpSpPr>
        <p:grpSpPr>
          <a:xfrm>
            <a:off x="200" y="5927779"/>
            <a:ext cx="6095880" cy="930236"/>
            <a:chOff x="150" y="4445834"/>
            <a:chExt cx="4571910" cy="697677"/>
          </a:xfrm>
        </p:grpSpPr>
        <p:sp>
          <p:nvSpPr>
            <p:cNvPr id="266" name="Google Shape;266;p11"/>
            <p:cNvSpPr/>
            <p:nvPr/>
          </p:nvSpPr>
          <p:spPr>
            <a:xfrm>
              <a:off x="150" y="4446350"/>
              <a:ext cx="4571910" cy="697160"/>
            </a:xfrm>
            <a:custGeom>
              <a:avLst/>
              <a:gdLst/>
              <a:ahLst/>
              <a:cxnLst/>
              <a:rect l="l" t="t" r="r" b="b"/>
              <a:pathLst>
                <a:path w="116675" h="12247" extrusionOk="0">
                  <a:moveTo>
                    <a:pt x="0" y="0"/>
                  </a:moveTo>
                  <a:lnTo>
                    <a:pt x="0" y="12246"/>
                  </a:lnTo>
                  <a:lnTo>
                    <a:pt x="116675" y="12246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31850" y="4445834"/>
              <a:ext cx="3746486" cy="697119"/>
              <a:chOff x="31859" y="3637483"/>
              <a:chExt cx="3746486" cy="954958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11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5078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3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1049582" y="2797047"/>
            <a:ext cx="1312828" cy="2430380"/>
            <a:chOff x="7797029" y="2174230"/>
            <a:chExt cx="1161931" cy="2151032"/>
          </a:xfrm>
        </p:grpSpPr>
        <p:sp>
          <p:nvSpPr>
            <p:cNvPr id="299" name="Google Shape;299;p14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0" name="Google Shape;300;p14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301" name="Google Shape;301;p14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14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14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4" name="Google Shape;304;p14"/>
          <p:cNvGrpSpPr/>
          <p:nvPr/>
        </p:nvGrpSpPr>
        <p:grpSpPr>
          <a:xfrm>
            <a:off x="462251" y="512918"/>
            <a:ext cx="11132483" cy="2653212"/>
            <a:chOff x="346688" y="384688"/>
            <a:chExt cx="8349362" cy="1989909"/>
          </a:xfrm>
        </p:grpSpPr>
        <p:sp>
          <p:nvSpPr>
            <p:cNvPr id="305" name="Google Shape;305;p14"/>
            <p:cNvSpPr/>
            <p:nvPr/>
          </p:nvSpPr>
          <p:spPr>
            <a:xfrm>
              <a:off x="346688" y="600725"/>
              <a:ext cx="732825" cy="238128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1114725" y="1308300"/>
              <a:ext cx="1161909" cy="3088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4"/>
            <p:cNvSpPr/>
            <p:nvPr/>
          </p:nvSpPr>
          <p:spPr>
            <a:xfrm flipH="1">
              <a:off x="7844150" y="2097774"/>
              <a:ext cx="851900" cy="276822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6882125" y="384688"/>
              <a:ext cx="1161909" cy="3088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" name="Google Shape;309;p14"/>
          <p:cNvSpPr txBox="1">
            <a:spLocks noGrp="1"/>
          </p:cNvSpPr>
          <p:nvPr>
            <p:ph type="title"/>
          </p:nvPr>
        </p:nvSpPr>
        <p:spPr>
          <a:xfrm>
            <a:off x="3309001" y="2965500"/>
            <a:ext cx="5574000" cy="187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0" name="Google Shape;310;p14"/>
          <p:cNvSpPr txBox="1">
            <a:spLocks noGrp="1"/>
          </p:cNvSpPr>
          <p:nvPr>
            <p:ph type="title" idx="2" hasCustomPrompt="1"/>
          </p:nvPr>
        </p:nvSpPr>
        <p:spPr>
          <a:xfrm>
            <a:off x="5300801" y="1040000"/>
            <a:ext cx="1590400" cy="130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1" name="Google Shape;311;p14"/>
          <p:cNvSpPr txBox="1">
            <a:spLocks noGrp="1"/>
          </p:cNvSpPr>
          <p:nvPr>
            <p:ph type="subTitle" idx="1"/>
          </p:nvPr>
        </p:nvSpPr>
        <p:spPr>
          <a:xfrm>
            <a:off x="3912401" y="5091500"/>
            <a:ext cx="4367200" cy="712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4"/>
          <p:cNvSpPr/>
          <p:nvPr/>
        </p:nvSpPr>
        <p:spPr>
          <a:xfrm>
            <a:off x="201" y="6053100"/>
            <a:ext cx="12192148" cy="826672"/>
          </a:xfrm>
          <a:custGeom>
            <a:avLst/>
            <a:gdLst/>
            <a:ahLst/>
            <a:cxnLst/>
            <a:rect l="l" t="t" r="r" b="b"/>
            <a:pathLst>
              <a:path w="116675" h="12247" extrusionOk="0">
                <a:moveTo>
                  <a:pt x="0" y="0"/>
                </a:moveTo>
                <a:lnTo>
                  <a:pt x="0" y="12246"/>
                </a:lnTo>
                <a:lnTo>
                  <a:pt x="116675" y="12246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14"/>
          <p:cNvGrpSpPr/>
          <p:nvPr/>
        </p:nvGrpSpPr>
        <p:grpSpPr>
          <a:xfrm>
            <a:off x="42480" y="6053510"/>
            <a:ext cx="12077257" cy="829285"/>
            <a:chOff x="31859" y="3637483"/>
            <a:chExt cx="9057943" cy="954958"/>
          </a:xfrm>
        </p:grpSpPr>
        <p:sp>
          <p:nvSpPr>
            <p:cNvPr id="314" name="Google Shape;314;p14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0" name="Google Shape;320;p14"/>
          <p:cNvGrpSpPr/>
          <p:nvPr/>
        </p:nvGrpSpPr>
        <p:grpSpPr>
          <a:xfrm>
            <a:off x="67" y="4094395"/>
            <a:ext cx="3035432" cy="1958543"/>
            <a:chOff x="50" y="3136773"/>
            <a:chExt cx="2174170" cy="1402833"/>
          </a:xfrm>
        </p:grpSpPr>
        <p:grpSp>
          <p:nvGrpSpPr>
            <p:cNvPr id="321" name="Google Shape;321;p14"/>
            <p:cNvGrpSpPr/>
            <p:nvPr/>
          </p:nvGrpSpPr>
          <p:grpSpPr>
            <a:xfrm>
              <a:off x="50" y="3136773"/>
              <a:ext cx="2174170" cy="1402833"/>
              <a:chOff x="41" y="2411634"/>
              <a:chExt cx="4234022" cy="2731906"/>
            </a:xfrm>
          </p:grpSpPr>
          <p:sp>
            <p:nvSpPr>
              <p:cNvPr id="322" name="Google Shape;322;p14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23" name="Google Shape;323;p14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324" name="Google Shape;324;p14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" name="Google Shape;325;p14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" name="Google Shape;326;p14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" name="Google Shape;327;p14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" name="Google Shape;328;p14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" name="Google Shape;329;p14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" name="Google Shape;330;p14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" name="Google Shape;331;p14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" name="Google Shape;332;p14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" name="Google Shape;333;p14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" name="Google Shape;334;p14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" name="Google Shape;335;p14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" name="Google Shape;336;p14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" name="Google Shape;337;p14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14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" name="Google Shape;339;p14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" name="Google Shape;340;p14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41" name="Google Shape;341;p14"/>
            <p:cNvGrpSpPr/>
            <p:nvPr/>
          </p:nvGrpSpPr>
          <p:grpSpPr>
            <a:xfrm>
              <a:off x="119034" y="3286919"/>
              <a:ext cx="1782460" cy="1124804"/>
              <a:chOff x="231728" y="2704031"/>
              <a:chExt cx="3471198" cy="2190466"/>
            </a:xfrm>
          </p:grpSpPr>
          <p:sp>
            <p:nvSpPr>
              <p:cNvPr id="342" name="Google Shape;342;p14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14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14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14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14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14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14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14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14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14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14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14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14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14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14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14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14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59" name="Google Shape;359;p14"/>
          <p:cNvGrpSpPr/>
          <p:nvPr/>
        </p:nvGrpSpPr>
        <p:grpSpPr>
          <a:xfrm>
            <a:off x="9385358" y="4324049"/>
            <a:ext cx="2806999" cy="1729039"/>
            <a:chOff x="7039018" y="3243036"/>
            <a:chExt cx="2105249" cy="1296779"/>
          </a:xfrm>
        </p:grpSpPr>
        <p:grpSp>
          <p:nvGrpSpPr>
            <p:cNvPr id="360" name="Google Shape;360;p14"/>
            <p:cNvGrpSpPr/>
            <p:nvPr/>
          </p:nvGrpSpPr>
          <p:grpSpPr>
            <a:xfrm flipH="1">
              <a:off x="7039018" y="3243036"/>
              <a:ext cx="2105249" cy="1296779"/>
              <a:chOff x="41" y="2411634"/>
              <a:chExt cx="4234022" cy="2731906"/>
            </a:xfrm>
          </p:grpSpPr>
          <p:sp>
            <p:nvSpPr>
              <p:cNvPr id="361" name="Google Shape;361;p14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62" name="Google Shape;362;p14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363" name="Google Shape;363;p14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4" name="Google Shape;364;p14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5" name="Google Shape;365;p14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6" name="Google Shape;366;p14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7" name="Google Shape;367;p14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8" name="Google Shape;368;p14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9" name="Google Shape;369;p14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0" name="Google Shape;370;p14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1" name="Google Shape;371;p14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2" name="Google Shape;372;p14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3" name="Google Shape;373;p14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4" name="Google Shape;374;p14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5" name="Google Shape;375;p14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6" name="Google Shape;376;p14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7" name="Google Shape;377;p14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" name="Google Shape;378;p14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" name="Google Shape;379;p14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80" name="Google Shape;380;p14"/>
            <p:cNvGrpSpPr/>
            <p:nvPr/>
          </p:nvGrpSpPr>
          <p:grpSpPr>
            <a:xfrm flipH="1">
              <a:off x="7303098" y="3381831"/>
              <a:ext cx="1725956" cy="1039769"/>
              <a:chOff x="231728" y="2704031"/>
              <a:chExt cx="3471198" cy="2190466"/>
            </a:xfrm>
          </p:grpSpPr>
          <p:sp>
            <p:nvSpPr>
              <p:cNvPr id="381" name="Google Shape;381;p14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14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14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14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14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14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14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14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14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14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14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14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727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2587-E609-4F9F-922A-99B21D602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2642C-15DB-4A7A-A627-E5271D15A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D37C-B8DE-4B43-8802-97FA0910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A94D8-D7A1-4FCE-866D-F78B03FD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4FB84-D889-4FA6-9025-CCE3284C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6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"/>
          <p:cNvSpPr txBox="1">
            <a:spLocks noGrp="1"/>
          </p:cNvSpPr>
          <p:nvPr>
            <p:ph type="title"/>
          </p:nvPr>
        </p:nvSpPr>
        <p:spPr>
          <a:xfrm>
            <a:off x="960000" y="718800"/>
            <a:ext cx="102720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5"/>
          <p:cNvSpPr txBox="1">
            <a:spLocks noGrp="1"/>
          </p:cNvSpPr>
          <p:nvPr>
            <p:ph type="body" idx="1"/>
          </p:nvPr>
        </p:nvSpPr>
        <p:spPr>
          <a:xfrm>
            <a:off x="960000" y="1450967"/>
            <a:ext cx="10272000" cy="46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01" name="Google Shape;401;p15"/>
          <p:cNvGrpSpPr/>
          <p:nvPr/>
        </p:nvGrpSpPr>
        <p:grpSpPr>
          <a:xfrm>
            <a:off x="-99" y="6139482"/>
            <a:ext cx="12192148" cy="718524"/>
            <a:chOff x="-75" y="3996089"/>
            <a:chExt cx="9144111" cy="818986"/>
          </a:xfrm>
        </p:grpSpPr>
        <p:sp>
          <p:nvSpPr>
            <p:cNvPr id="402" name="Google Shape;402;p15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3" name="Google Shape;403;p15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04" name="Google Shape;404;p15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5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15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49106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6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960167" y="718800"/>
            <a:ext cx="5136000" cy="1395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16"/>
          <p:cNvGrpSpPr/>
          <p:nvPr/>
        </p:nvGrpSpPr>
        <p:grpSpPr>
          <a:xfrm>
            <a:off x="736516" y="469169"/>
            <a:ext cx="10716297" cy="5987340"/>
            <a:chOff x="552386" y="351876"/>
            <a:chExt cx="8037223" cy="4490505"/>
          </a:xfrm>
        </p:grpSpPr>
        <p:grpSp>
          <p:nvGrpSpPr>
            <p:cNvPr id="413" name="Google Shape;413;p16"/>
            <p:cNvGrpSpPr/>
            <p:nvPr/>
          </p:nvGrpSpPr>
          <p:grpSpPr>
            <a:xfrm flipH="1">
              <a:off x="552386" y="4357735"/>
              <a:ext cx="685850" cy="371629"/>
              <a:chOff x="2301112" y="2967762"/>
              <a:chExt cx="655814" cy="355354"/>
            </a:xfrm>
          </p:grpSpPr>
          <p:sp>
            <p:nvSpPr>
              <p:cNvPr id="414" name="Google Shape;41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" name="Google Shape;416;p16"/>
            <p:cNvGrpSpPr/>
            <p:nvPr/>
          </p:nvGrpSpPr>
          <p:grpSpPr>
            <a:xfrm flipH="1">
              <a:off x="4284907" y="1917101"/>
              <a:ext cx="475924" cy="257880"/>
              <a:chOff x="2301112" y="2967762"/>
              <a:chExt cx="655814" cy="355354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 flipH="1">
              <a:off x="4940082" y="4584501"/>
              <a:ext cx="475924" cy="257880"/>
              <a:chOff x="2301112" y="2967762"/>
              <a:chExt cx="655814" cy="35535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 flipH="1">
              <a:off x="8021609" y="351876"/>
              <a:ext cx="568000" cy="307737"/>
              <a:chOff x="2301112" y="2967762"/>
              <a:chExt cx="655814" cy="35535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6062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17"/>
          <p:cNvGrpSpPr/>
          <p:nvPr/>
        </p:nvGrpSpPr>
        <p:grpSpPr>
          <a:xfrm>
            <a:off x="-99" y="4952222"/>
            <a:ext cx="12192148" cy="1031413"/>
            <a:chOff x="-75" y="3714050"/>
            <a:chExt cx="9144111" cy="890275"/>
          </a:xfrm>
        </p:grpSpPr>
        <p:sp>
          <p:nvSpPr>
            <p:cNvPr id="427" name="Google Shape;427;p17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9" name="Google Shape;429;p17"/>
          <p:cNvGrpSpPr/>
          <p:nvPr/>
        </p:nvGrpSpPr>
        <p:grpSpPr>
          <a:xfrm>
            <a:off x="-99" y="5983275"/>
            <a:ext cx="12192148" cy="874895"/>
            <a:chOff x="-75" y="3996089"/>
            <a:chExt cx="9144111" cy="818986"/>
          </a:xfrm>
        </p:grpSpPr>
        <p:sp>
          <p:nvSpPr>
            <p:cNvPr id="430" name="Google Shape;430;p1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1" name="Google Shape;431;p1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32" name="Google Shape;432;p1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1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1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1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1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1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38" name="Google Shape;438;p17"/>
          <p:cNvSpPr/>
          <p:nvPr/>
        </p:nvSpPr>
        <p:spPr>
          <a:xfrm>
            <a:off x="648472" y="924065"/>
            <a:ext cx="1601843" cy="425700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17"/>
          <p:cNvSpPr/>
          <p:nvPr/>
        </p:nvSpPr>
        <p:spPr>
          <a:xfrm>
            <a:off x="10583110" y="2553468"/>
            <a:ext cx="1055756" cy="3502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17"/>
          <p:cNvSpPr/>
          <p:nvPr/>
        </p:nvSpPr>
        <p:spPr>
          <a:xfrm flipH="1">
            <a:off x="10866393" y="499700"/>
            <a:ext cx="868377" cy="288069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17"/>
          <p:cNvSpPr txBox="1">
            <a:spLocks noGrp="1"/>
          </p:cNvSpPr>
          <p:nvPr>
            <p:ph type="title"/>
          </p:nvPr>
        </p:nvSpPr>
        <p:spPr>
          <a:xfrm>
            <a:off x="2464033" y="718800"/>
            <a:ext cx="7264000" cy="630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3966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accent5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8"/>
          <p:cNvGrpSpPr/>
          <p:nvPr/>
        </p:nvGrpSpPr>
        <p:grpSpPr>
          <a:xfrm>
            <a:off x="-99" y="5983275"/>
            <a:ext cx="12192148" cy="874895"/>
            <a:chOff x="-75" y="3996089"/>
            <a:chExt cx="9144111" cy="818986"/>
          </a:xfrm>
        </p:grpSpPr>
        <p:sp>
          <p:nvSpPr>
            <p:cNvPr id="444" name="Google Shape;444;p1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5" name="Google Shape;445;p1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46" name="Google Shape;446;p1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1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1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1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1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52" name="Google Shape;452;p18"/>
          <p:cNvSpPr/>
          <p:nvPr/>
        </p:nvSpPr>
        <p:spPr>
          <a:xfrm>
            <a:off x="648472" y="924065"/>
            <a:ext cx="1601843" cy="425700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3" name="Google Shape;453;p18"/>
          <p:cNvGrpSpPr/>
          <p:nvPr/>
        </p:nvGrpSpPr>
        <p:grpSpPr>
          <a:xfrm>
            <a:off x="-99" y="4952222"/>
            <a:ext cx="12192148" cy="1031413"/>
            <a:chOff x="-75" y="3714050"/>
            <a:chExt cx="9144111" cy="890275"/>
          </a:xfrm>
        </p:grpSpPr>
        <p:sp>
          <p:nvSpPr>
            <p:cNvPr id="454" name="Google Shape;454;p18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6" name="Google Shape;456;p18"/>
          <p:cNvSpPr/>
          <p:nvPr/>
        </p:nvSpPr>
        <p:spPr>
          <a:xfrm>
            <a:off x="10583110" y="2553468"/>
            <a:ext cx="1055756" cy="3502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18"/>
          <p:cNvSpPr/>
          <p:nvPr/>
        </p:nvSpPr>
        <p:spPr>
          <a:xfrm flipH="1">
            <a:off x="10866393" y="499700"/>
            <a:ext cx="868377" cy="288069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18"/>
          <p:cNvSpPr txBox="1">
            <a:spLocks noGrp="1"/>
          </p:cNvSpPr>
          <p:nvPr>
            <p:ph type="title"/>
          </p:nvPr>
        </p:nvSpPr>
        <p:spPr>
          <a:xfrm>
            <a:off x="1570651" y="1105933"/>
            <a:ext cx="7264000" cy="756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59" name="Google Shape;459;p18"/>
          <p:cNvGrpSpPr/>
          <p:nvPr/>
        </p:nvGrpSpPr>
        <p:grpSpPr>
          <a:xfrm>
            <a:off x="67" y="5051031"/>
            <a:ext cx="2898911" cy="1870444"/>
            <a:chOff x="50" y="3788273"/>
            <a:chExt cx="2174183" cy="1402833"/>
          </a:xfrm>
        </p:grpSpPr>
        <p:grpSp>
          <p:nvGrpSpPr>
            <p:cNvPr id="460" name="Google Shape;460;p18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461" name="Google Shape;46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62" name="Google Shape;46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63" name="Google Shape;46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4" name="Google Shape;46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5" name="Google Shape;46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6" name="Google Shape;46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7" name="Google Shape;46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8" name="Google Shape;46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9" name="Google Shape;46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0" name="Google Shape;47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1" name="Google Shape;47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2" name="Google Shape;47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3" name="Google Shape;47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4" name="Google Shape;47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5" name="Google Shape;47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6" name="Google Shape;47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7" name="Google Shape;47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8" name="Google Shape;47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9" name="Google Shape;47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80" name="Google Shape;480;p18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481" name="Google Shape;48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82" name="Google Shape;48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83" name="Google Shape;48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4" name="Google Shape;48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5" name="Google Shape;48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6" name="Google Shape;48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8" name="Google Shape;48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9" name="Google Shape;48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0" name="Google Shape;49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2" name="Google Shape;49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3" name="Google Shape;49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4" name="Google Shape;49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5" name="Google Shape;49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6" name="Google Shape;49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7" name="Google Shape;49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8" name="Google Shape;49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" name="Google Shape;49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500" name="Google Shape;500;p18"/>
          <p:cNvGrpSpPr/>
          <p:nvPr/>
        </p:nvGrpSpPr>
        <p:grpSpPr>
          <a:xfrm>
            <a:off x="9385342" y="5192715"/>
            <a:ext cx="2807015" cy="1729039"/>
            <a:chOff x="6969875" y="3740673"/>
            <a:chExt cx="2174183" cy="1402833"/>
          </a:xfrm>
        </p:grpSpPr>
        <p:grpSp>
          <p:nvGrpSpPr>
            <p:cNvPr id="501" name="Google Shape;501;p18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502" name="Google Shape;50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03" name="Google Shape;50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04" name="Google Shape;50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" name="Google Shape;50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" name="Google Shape;50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" name="Google Shape;50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" name="Google Shape;50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" name="Google Shape;50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" name="Google Shape;51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1" name="Google Shape;51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2" name="Google Shape;51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" name="Google Shape;51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" name="Google Shape;51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5" name="Google Shape;51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6" name="Google Shape;51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7" name="Google Shape;51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8" name="Google Shape;51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9" name="Google Shape;51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0" name="Google Shape;52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21" name="Google Shape;521;p18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522" name="Google Shape;52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23" name="Google Shape;52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24" name="Google Shape;52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" name="Google Shape;52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6" name="Google Shape;52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7" name="Google Shape;52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8" name="Google Shape;52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9" name="Google Shape;52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0" name="Google Shape;53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1" name="Google Shape;53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2" name="Google Shape;53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" name="Google Shape;53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" name="Google Shape;53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" name="Google Shape;53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6" name="Google Shape;53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" name="Google Shape;53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" name="Google Shape;53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" name="Google Shape;53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" name="Google Shape;54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46477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5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0"/>
          <p:cNvSpPr txBox="1">
            <a:spLocks noGrp="1"/>
          </p:cNvSpPr>
          <p:nvPr>
            <p:ph type="title"/>
          </p:nvPr>
        </p:nvSpPr>
        <p:spPr>
          <a:xfrm>
            <a:off x="2464033" y="718800"/>
            <a:ext cx="7264000" cy="630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62" name="Google Shape;562;p20"/>
          <p:cNvGrpSpPr/>
          <p:nvPr/>
        </p:nvGrpSpPr>
        <p:grpSpPr>
          <a:xfrm>
            <a:off x="-197603" y="592931"/>
            <a:ext cx="12775896" cy="3619935"/>
            <a:chOff x="-148202" y="444698"/>
            <a:chExt cx="9581922" cy="2714951"/>
          </a:xfrm>
        </p:grpSpPr>
        <p:sp>
          <p:nvSpPr>
            <p:cNvPr id="563" name="Google Shape;563;p20"/>
            <p:cNvSpPr/>
            <p:nvPr/>
          </p:nvSpPr>
          <p:spPr>
            <a:xfrm>
              <a:off x="8430910" y="2826947"/>
              <a:ext cx="1002811" cy="332702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643629" y="444698"/>
              <a:ext cx="1201382" cy="31927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-148202" y="2279175"/>
              <a:ext cx="1002829" cy="3326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0"/>
            <p:cNvSpPr/>
            <p:nvPr/>
          </p:nvSpPr>
          <p:spPr>
            <a:xfrm flipH="1">
              <a:off x="7356399" y="629773"/>
              <a:ext cx="1439424" cy="382551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3279000" y="2555762"/>
              <a:ext cx="651283" cy="216052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445089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1"/>
          <p:cNvSpPr/>
          <p:nvPr/>
        </p:nvSpPr>
        <p:spPr>
          <a:xfrm>
            <a:off x="2947600" y="1406983"/>
            <a:ext cx="1135867" cy="36909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1"/>
          <p:cNvSpPr/>
          <p:nvPr/>
        </p:nvSpPr>
        <p:spPr>
          <a:xfrm>
            <a:off x="658567" y="512918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1"/>
          <p:cNvSpPr/>
          <p:nvPr/>
        </p:nvSpPr>
        <p:spPr>
          <a:xfrm flipH="1">
            <a:off x="6925034" y="388385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1"/>
          <p:cNvSpPr/>
          <p:nvPr/>
        </p:nvSpPr>
        <p:spPr>
          <a:xfrm flipH="1">
            <a:off x="6302333" y="2336083"/>
            <a:ext cx="1135867" cy="36909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1"/>
          <p:cNvSpPr/>
          <p:nvPr/>
        </p:nvSpPr>
        <p:spPr>
          <a:xfrm>
            <a:off x="9137201" y="2007385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21"/>
          <p:cNvSpPr/>
          <p:nvPr/>
        </p:nvSpPr>
        <p:spPr>
          <a:xfrm>
            <a:off x="-66" y="2741967"/>
            <a:ext cx="12192148" cy="3074768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21"/>
          <p:cNvSpPr/>
          <p:nvPr/>
        </p:nvSpPr>
        <p:spPr>
          <a:xfrm>
            <a:off x="1" y="4428267"/>
            <a:ext cx="12192148" cy="1711149"/>
          </a:xfrm>
          <a:custGeom>
            <a:avLst/>
            <a:gdLst/>
            <a:ahLst/>
            <a:cxnLst/>
            <a:rect l="l" t="t" r="r" b="b"/>
            <a:pathLst>
              <a:path w="116675" h="16018" extrusionOk="0">
                <a:moveTo>
                  <a:pt x="0" y="0"/>
                </a:moveTo>
                <a:lnTo>
                  <a:pt x="0" y="16017"/>
                </a:lnTo>
                <a:lnTo>
                  <a:pt x="116675" y="16017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576" name="Google Shape;576;p21"/>
          <p:cNvCxnSpPr/>
          <p:nvPr/>
        </p:nvCxnSpPr>
        <p:spPr>
          <a:xfrm flipH="1">
            <a:off x="316165" y="4428392"/>
            <a:ext cx="993200" cy="1711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7" name="Google Shape;577;p21"/>
          <p:cNvCxnSpPr/>
          <p:nvPr/>
        </p:nvCxnSpPr>
        <p:spPr>
          <a:xfrm flipH="1">
            <a:off x="2403191" y="4428392"/>
            <a:ext cx="792400" cy="17028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8" name="Google Shape;578;p21"/>
          <p:cNvSpPr/>
          <p:nvPr/>
        </p:nvSpPr>
        <p:spPr>
          <a:xfrm>
            <a:off x="7675835" y="-240033"/>
            <a:ext cx="4760639" cy="2108232"/>
          </a:xfrm>
          <a:custGeom>
            <a:avLst/>
            <a:gdLst/>
            <a:ahLst/>
            <a:cxnLst/>
            <a:rect l="l" t="t" r="r" b="b"/>
            <a:pathLst>
              <a:path w="134456" h="68088" extrusionOk="0">
                <a:moveTo>
                  <a:pt x="0" y="0"/>
                </a:moveTo>
                <a:cubicBezTo>
                  <a:pt x="2669" y="6232"/>
                  <a:pt x="4631" y="13089"/>
                  <a:pt x="9095" y="18190"/>
                </a:cubicBezTo>
                <a:cubicBezTo>
                  <a:pt x="16093" y="26186"/>
                  <a:pt x="27188" y="30362"/>
                  <a:pt x="37608" y="32446"/>
                </a:cubicBezTo>
                <a:cubicBezTo>
                  <a:pt x="55165" y="35957"/>
                  <a:pt x="74028" y="31045"/>
                  <a:pt x="91194" y="36133"/>
                </a:cubicBezTo>
                <a:cubicBezTo>
                  <a:pt x="108383" y="41227"/>
                  <a:pt x="116528" y="68088"/>
                  <a:pt x="134456" y="6808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79" name="Google Shape;579;p21"/>
          <p:cNvGrpSpPr/>
          <p:nvPr/>
        </p:nvGrpSpPr>
        <p:grpSpPr>
          <a:xfrm>
            <a:off x="8952166" y="4428392"/>
            <a:ext cx="2879425" cy="1711200"/>
            <a:chOff x="237124" y="3321294"/>
            <a:chExt cx="2159569" cy="1283400"/>
          </a:xfrm>
        </p:grpSpPr>
        <p:cxnSp>
          <p:nvCxnSpPr>
            <p:cNvPr id="580" name="Google Shape;580;p21"/>
            <p:cNvCxnSpPr/>
            <p:nvPr/>
          </p:nvCxnSpPr>
          <p:spPr>
            <a:xfrm flipH="1">
              <a:off x="237124" y="3321294"/>
              <a:ext cx="744900" cy="1283400"/>
            </a:xfrm>
            <a:prstGeom prst="straightConnector1">
              <a:avLst/>
            </a:prstGeom>
            <a:noFill/>
            <a:ln w="19050" cap="flat" cmpd="sng">
              <a:solidFill>
                <a:srgbClr val="E8D6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21"/>
            <p:cNvCxnSpPr/>
            <p:nvPr/>
          </p:nvCxnSpPr>
          <p:spPr>
            <a:xfrm flipH="1">
              <a:off x="1802393" y="3321294"/>
              <a:ext cx="594300" cy="1277100"/>
            </a:xfrm>
            <a:prstGeom prst="straightConnector1">
              <a:avLst/>
            </a:prstGeom>
            <a:noFill/>
            <a:ln w="19050" cap="flat" cmpd="sng">
              <a:solidFill>
                <a:srgbClr val="E8D6B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2" name="Google Shape;582;p21"/>
          <p:cNvSpPr txBox="1">
            <a:spLocks noGrp="1"/>
          </p:cNvSpPr>
          <p:nvPr>
            <p:ph type="subTitle" idx="1"/>
          </p:nvPr>
        </p:nvSpPr>
        <p:spPr>
          <a:xfrm>
            <a:off x="3498667" y="4750000"/>
            <a:ext cx="5973200" cy="106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3498667" y="718800"/>
            <a:ext cx="5973200" cy="3709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2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4" name="Google Shape;584;p21"/>
          <p:cNvGrpSpPr/>
          <p:nvPr/>
        </p:nvGrpSpPr>
        <p:grpSpPr>
          <a:xfrm>
            <a:off x="1913741" y="3709659"/>
            <a:ext cx="1325968" cy="718431"/>
            <a:chOff x="2301112" y="2967762"/>
            <a:chExt cx="655814" cy="355354"/>
          </a:xfrm>
        </p:grpSpPr>
        <p:sp>
          <p:nvSpPr>
            <p:cNvPr id="585" name="Google Shape;585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7" name="Google Shape;587;p21"/>
          <p:cNvGrpSpPr/>
          <p:nvPr/>
        </p:nvGrpSpPr>
        <p:grpSpPr>
          <a:xfrm>
            <a:off x="9248713" y="3890087"/>
            <a:ext cx="993164" cy="538148"/>
            <a:chOff x="2301112" y="2967762"/>
            <a:chExt cx="655814" cy="355354"/>
          </a:xfrm>
        </p:grpSpPr>
        <p:sp>
          <p:nvSpPr>
            <p:cNvPr id="588" name="Google Shape;588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0" name="Google Shape;590;p21"/>
          <p:cNvSpPr/>
          <p:nvPr/>
        </p:nvSpPr>
        <p:spPr>
          <a:xfrm>
            <a:off x="100" y="6050699"/>
            <a:ext cx="12191864" cy="80724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1"/>
          <p:cNvSpPr/>
          <p:nvPr/>
        </p:nvSpPr>
        <p:spPr>
          <a:xfrm>
            <a:off x="67" y="6050699"/>
            <a:ext cx="12191864" cy="80724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1652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"/>
          <p:cNvSpPr txBox="1">
            <a:spLocks noGrp="1"/>
          </p:cNvSpPr>
          <p:nvPr>
            <p:ph type="title"/>
          </p:nvPr>
        </p:nvSpPr>
        <p:spPr>
          <a:xfrm>
            <a:off x="4190000" y="3622100"/>
            <a:ext cx="3812000" cy="57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94" name="Google Shape;594;p22"/>
          <p:cNvSpPr txBox="1">
            <a:spLocks noGrp="1"/>
          </p:cNvSpPr>
          <p:nvPr>
            <p:ph type="subTitle" idx="1"/>
          </p:nvPr>
        </p:nvSpPr>
        <p:spPr>
          <a:xfrm>
            <a:off x="3172600" y="1819633"/>
            <a:ext cx="5846800" cy="175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595" name="Google Shape;595;p22"/>
          <p:cNvGrpSpPr/>
          <p:nvPr/>
        </p:nvGrpSpPr>
        <p:grpSpPr>
          <a:xfrm>
            <a:off x="201" y="5409413"/>
            <a:ext cx="12192148" cy="1459563"/>
            <a:chOff x="150" y="3935350"/>
            <a:chExt cx="9144111" cy="1211725"/>
          </a:xfrm>
        </p:grpSpPr>
        <p:sp>
          <p:nvSpPr>
            <p:cNvPr id="596" name="Google Shape;596;p22"/>
            <p:cNvSpPr/>
            <p:nvPr/>
          </p:nvSpPr>
          <p:spPr>
            <a:xfrm rot="5400000">
              <a:off x="4187250" y="190175"/>
              <a:ext cx="769800" cy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150" y="3935350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8" name="Google Shape;598;p22"/>
          <p:cNvGrpSpPr/>
          <p:nvPr/>
        </p:nvGrpSpPr>
        <p:grpSpPr>
          <a:xfrm>
            <a:off x="487860" y="5839329"/>
            <a:ext cx="11325544" cy="888015"/>
            <a:chOff x="365895" y="4379496"/>
            <a:chExt cx="8494158" cy="666011"/>
          </a:xfrm>
        </p:grpSpPr>
        <p:grpSp>
          <p:nvGrpSpPr>
            <p:cNvPr id="599" name="Google Shape;599;p22"/>
            <p:cNvGrpSpPr/>
            <p:nvPr/>
          </p:nvGrpSpPr>
          <p:grpSpPr>
            <a:xfrm>
              <a:off x="8054127" y="4779458"/>
              <a:ext cx="209443" cy="186391"/>
              <a:chOff x="10847407" y="-45304"/>
              <a:chExt cx="178629" cy="158969"/>
            </a:xfrm>
          </p:grpSpPr>
          <p:sp>
            <p:nvSpPr>
              <p:cNvPr id="600" name="Google Shape;60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3" name="Google Shape;603;p22"/>
            <p:cNvGrpSpPr/>
            <p:nvPr/>
          </p:nvGrpSpPr>
          <p:grpSpPr>
            <a:xfrm>
              <a:off x="8605283" y="4521841"/>
              <a:ext cx="254769" cy="287916"/>
              <a:chOff x="11317476" y="-265020"/>
              <a:chExt cx="217287" cy="245558"/>
            </a:xfrm>
          </p:grpSpPr>
          <p:sp>
            <p:nvSpPr>
              <p:cNvPr id="604" name="Google Shape;60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7" name="Google Shape;607;p22"/>
            <p:cNvGrpSpPr/>
            <p:nvPr/>
          </p:nvGrpSpPr>
          <p:grpSpPr>
            <a:xfrm>
              <a:off x="6651927" y="4809758"/>
              <a:ext cx="209443" cy="186391"/>
              <a:chOff x="10847407" y="-45304"/>
              <a:chExt cx="178629" cy="158969"/>
            </a:xfrm>
          </p:grpSpPr>
          <p:sp>
            <p:nvSpPr>
              <p:cNvPr id="608" name="Google Shape;60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0" name="Google Shape;61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1" name="Google Shape;611;p22"/>
            <p:cNvGrpSpPr/>
            <p:nvPr/>
          </p:nvGrpSpPr>
          <p:grpSpPr>
            <a:xfrm>
              <a:off x="7179383" y="4460429"/>
              <a:ext cx="254769" cy="287916"/>
              <a:chOff x="11317476" y="-265020"/>
              <a:chExt cx="217287" cy="245558"/>
            </a:xfrm>
          </p:grpSpPr>
          <p:sp>
            <p:nvSpPr>
              <p:cNvPr id="612" name="Google Shape;612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5" name="Google Shape;615;p22"/>
            <p:cNvGrpSpPr/>
            <p:nvPr/>
          </p:nvGrpSpPr>
          <p:grpSpPr>
            <a:xfrm rot="-10666852">
              <a:off x="5753732" y="4509241"/>
              <a:ext cx="254765" cy="287911"/>
              <a:chOff x="11317476" y="-265020"/>
              <a:chExt cx="217287" cy="245558"/>
            </a:xfrm>
          </p:grpSpPr>
          <p:sp>
            <p:nvSpPr>
              <p:cNvPr id="616" name="Google Shape;616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9" name="Google Shape;619;p22"/>
            <p:cNvGrpSpPr/>
            <p:nvPr/>
          </p:nvGrpSpPr>
          <p:grpSpPr>
            <a:xfrm flipH="1">
              <a:off x="5146527" y="4782908"/>
              <a:ext cx="209443" cy="186391"/>
              <a:chOff x="10847407" y="-45304"/>
              <a:chExt cx="178629" cy="158969"/>
            </a:xfrm>
          </p:grpSpPr>
          <p:sp>
            <p:nvSpPr>
              <p:cNvPr id="620" name="Google Shape;62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3" name="Google Shape;623;p22"/>
            <p:cNvGrpSpPr/>
            <p:nvPr/>
          </p:nvGrpSpPr>
          <p:grpSpPr>
            <a:xfrm rot="5088202">
              <a:off x="4555365" y="4460854"/>
              <a:ext cx="254773" cy="287921"/>
              <a:chOff x="11317476" y="-265020"/>
              <a:chExt cx="217287" cy="245558"/>
            </a:xfrm>
          </p:grpSpPr>
          <p:sp>
            <p:nvSpPr>
              <p:cNvPr id="624" name="Google Shape;62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7" name="Google Shape;627;p22"/>
            <p:cNvGrpSpPr/>
            <p:nvPr/>
          </p:nvGrpSpPr>
          <p:grpSpPr>
            <a:xfrm rot="-6580926" flipH="1">
              <a:off x="4011944" y="4822320"/>
              <a:ext cx="209443" cy="186392"/>
              <a:chOff x="10847407" y="-45304"/>
              <a:chExt cx="178629" cy="158969"/>
            </a:xfrm>
          </p:grpSpPr>
          <p:sp>
            <p:nvSpPr>
              <p:cNvPr id="628" name="Google Shape;62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1" name="Google Shape;631;p22"/>
            <p:cNvGrpSpPr/>
            <p:nvPr/>
          </p:nvGrpSpPr>
          <p:grpSpPr>
            <a:xfrm rot="-5088202" flipH="1">
              <a:off x="3334965" y="4500379"/>
              <a:ext cx="254773" cy="287921"/>
              <a:chOff x="11317476" y="-265020"/>
              <a:chExt cx="217287" cy="245558"/>
            </a:xfrm>
          </p:grpSpPr>
          <p:sp>
            <p:nvSpPr>
              <p:cNvPr id="632" name="Google Shape;632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5" name="Google Shape;635;p22"/>
            <p:cNvGrpSpPr/>
            <p:nvPr/>
          </p:nvGrpSpPr>
          <p:grpSpPr>
            <a:xfrm rot="-3557410" flipH="1">
              <a:off x="2410580" y="4653253"/>
              <a:ext cx="254776" cy="287924"/>
              <a:chOff x="11317476" y="-265020"/>
              <a:chExt cx="217287" cy="245558"/>
            </a:xfrm>
          </p:grpSpPr>
          <p:sp>
            <p:nvSpPr>
              <p:cNvPr id="636" name="Google Shape;636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9" name="Google Shape;639;p22"/>
            <p:cNvGrpSpPr/>
            <p:nvPr/>
          </p:nvGrpSpPr>
          <p:grpSpPr>
            <a:xfrm rot="-6580926" flipH="1">
              <a:off x="1619919" y="4464620"/>
              <a:ext cx="209443" cy="186392"/>
              <a:chOff x="10847407" y="-45304"/>
              <a:chExt cx="178629" cy="158969"/>
            </a:xfrm>
          </p:grpSpPr>
          <p:sp>
            <p:nvSpPr>
              <p:cNvPr id="640" name="Google Shape;64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3" name="Google Shape;643;p22"/>
            <p:cNvGrpSpPr/>
            <p:nvPr/>
          </p:nvGrpSpPr>
          <p:grpSpPr>
            <a:xfrm rot="-5088202" flipH="1">
              <a:off x="743690" y="4696379"/>
              <a:ext cx="254773" cy="287921"/>
              <a:chOff x="11317476" y="-265020"/>
              <a:chExt cx="217287" cy="245558"/>
            </a:xfrm>
          </p:grpSpPr>
          <p:sp>
            <p:nvSpPr>
              <p:cNvPr id="644" name="Google Shape;64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7" name="Google Shape;647;p22"/>
            <p:cNvGrpSpPr/>
            <p:nvPr/>
          </p:nvGrpSpPr>
          <p:grpSpPr>
            <a:xfrm rot="5400000" flipH="1">
              <a:off x="354369" y="4391022"/>
              <a:ext cx="209443" cy="186391"/>
              <a:chOff x="10847407" y="-45304"/>
              <a:chExt cx="178629" cy="158969"/>
            </a:xfrm>
          </p:grpSpPr>
          <p:sp>
            <p:nvSpPr>
              <p:cNvPr id="648" name="Google Shape;64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51" name="Google Shape;651;p22"/>
          <p:cNvGrpSpPr/>
          <p:nvPr/>
        </p:nvGrpSpPr>
        <p:grpSpPr>
          <a:xfrm>
            <a:off x="-489333" y="396699"/>
            <a:ext cx="13071500" cy="4222181"/>
            <a:chOff x="-367000" y="297524"/>
            <a:chExt cx="9803625" cy="3166636"/>
          </a:xfrm>
        </p:grpSpPr>
        <p:sp>
          <p:nvSpPr>
            <p:cNvPr id="652" name="Google Shape;652;p22"/>
            <p:cNvSpPr/>
            <p:nvPr/>
          </p:nvSpPr>
          <p:spPr>
            <a:xfrm flipH="1">
              <a:off x="6870915" y="1911969"/>
              <a:ext cx="1268813" cy="33719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664915" y="1484565"/>
              <a:ext cx="1608173" cy="4274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-367000" y="2571750"/>
              <a:ext cx="1016520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7596050" y="370503"/>
              <a:ext cx="1016396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2"/>
            <p:cNvSpPr/>
            <p:nvPr/>
          </p:nvSpPr>
          <p:spPr>
            <a:xfrm flipH="1">
              <a:off x="649533" y="297524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2"/>
            <p:cNvSpPr/>
            <p:nvPr/>
          </p:nvSpPr>
          <p:spPr>
            <a:xfrm flipH="1">
              <a:off x="8708458" y="3222587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18896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49356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24"/>
          <p:cNvGrpSpPr/>
          <p:nvPr/>
        </p:nvGrpSpPr>
        <p:grpSpPr>
          <a:xfrm>
            <a:off x="-100" y="1371581"/>
            <a:ext cx="12192200" cy="5486820"/>
            <a:chOff x="-75" y="1028685"/>
            <a:chExt cx="9144150" cy="4115115"/>
          </a:xfrm>
        </p:grpSpPr>
        <p:grpSp>
          <p:nvGrpSpPr>
            <p:cNvPr id="673" name="Google Shape;673;p24"/>
            <p:cNvGrpSpPr/>
            <p:nvPr/>
          </p:nvGrpSpPr>
          <p:grpSpPr>
            <a:xfrm>
              <a:off x="-75" y="1028685"/>
              <a:ext cx="9144111" cy="1434692"/>
              <a:chOff x="-75" y="3714050"/>
              <a:chExt cx="9144111" cy="1788447"/>
            </a:xfrm>
          </p:grpSpPr>
          <p:sp>
            <p:nvSpPr>
              <p:cNvPr id="674" name="Google Shape;674;p24"/>
              <p:cNvSpPr/>
              <p:nvPr/>
            </p:nvSpPr>
            <p:spPr>
              <a:xfrm>
                <a:off x="-75" y="4250897"/>
                <a:ext cx="9144000" cy="12516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24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76" name="Google Shape;676;p24"/>
            <p:cNvSpPr/>
            <p:nvPr/>
          </p:nvSpPr>
          <p:spPr>
            <a:xfrm>
              <a:off x="75" y="4604400"/>
              <a:ext cx="9144000" cy="539400"/>
            </a:xfrm>
            <a:prstGeom prst="rect">
              <a:avLst/>
            </a:pr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77" name="Google Shape;677;p24"/>
            <p:cNvGrpSpPr/>
            <p:nvPr/>
          </p:nvGrpSpPr>
          <p:grpSpPr>
            <a:xfrm>
              <a:off x="-75" y="2463218"/>
              <a:ext cx="9144111" cy="2165562"/>
              <a:chOff x="-75" y="3996089"/>
              <a:chExt cx="9144111" cy="818986"/>
            </a:xfrm>
          </p:grpSpPr>
          <p:sp>
            <p:nvSpPr>
              <p:cNvPr id="678" name="Google Shape;678;p24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79" name="Google Shape;679;p24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680" name="Google Shape;680;p24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1" name="Google Shape;681;p24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2" name="Google Shape;682;p24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3" name="Google Shape;683;p24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684" name="Google Shape;684;p24"/>
          <p:cNvSpPr txBox="1">
            <a:spLocks noGrp="1"/>
          </p:cNvSpPr>
          <p:nvPr>
            <p:ph type="title"/>
          </p:nvPr>
        </p:nvSpPr>
        <p:spPr>
          <a:xfrm>
            <a:off x="2665600" y="3914800"/>
            <a:ext cx="6860800" cy="76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24"/>
          <p:cNvSpPr txBox="1">
            <a:spLocks noGrp="1"/>
          </p:cNvSpPr>
          <p:nvPr>
            <p:ph type="subTitle" idx="1"/>
          </p:nvPr>
        </p:nvSpPr>
        <p:spPr>
          <a:xfrm>
            <a:off x="3232800" y="4942633"/>
            <a:ext cx="5726400" cy="935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5595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5"/>
          <p:cNvSpPr/>
          <p:nvPr/>
        </p:nvSpPr>
        <p:spPr>
          <a:xfrm>
            <a:off x="100" y="3768134"/>
            <a:ext cx="12191864" cy="317875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8" name="Google Shape;688;p25"/>
          <p:cNvSpPr/>
          <p:nvPr/>
        </p:nvSpPr>
        <p:spPr>
          <a:xfrm>
            <a:off x="67" y="3768134"/>
            <a:ext cx="12191864" cy="317875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9" name="Google Shape;689;p25"/>
          <p:cNvGrpSpPr/>
          <p:nvPr/>
        </p:nvGrpSpPr>
        <p:grpSpPr>
          <a:xfrm>
            <a:off x="-1117600" y="244620"/>
            <a:ext cx="14427200" cy="6702280"/>
            <a:chOff x="-838200" y="183465"/>
            <a:chExt cx="10820400" cy="5026710"/>
          </a:xfrm>
        </p:grpSpPr>
        <p:grpSp>
          <p:nvGrpSpPr>
            <p:cNvPr id="690" name="Google Shape;690;p25"/>
            <p:cNvGrpSpPr/>
            <p:nvPr/>
          </p:nvGrpSpPr>
          <p:grpSpPr>
            <a:xfrm>
              <a:off x="-838200" y="3686175"/>
              <a:ext cx="3676800" cy="1524000"/>
              <a:chOff x="-838200" y="3686175"/>
              <a:chExt cx="3676800" cy="1524000"/>
            </a:xfrm>
          </p:grpSpPr>
          <p:sp>
            <p:nvSpPr>
              <p:cNvPr id="691" name="Google Shape;691;p25"/>
              <p:cNvSpPr/>
              <p:nvPr/>
            </p:nvSpPr>
            <p:spPr>
              <a:xfrm>
                <a:off x="-838200" y="3693215"/>
                <a:ext cx="3676800" cy="1507500"/>
              </a:xfrm>
              <a:prstGeom prst="parallelogram">
                <a:avLst>
                  <a:gd name="adj" fmla="val 25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2" name="Google Shape;692;p25"/>
              <p:cNvGrpSpPr/>
              <p:nvPr/>
            </p:nvGrpSpPr>
            <p:grpSpPr>
              <a:xfrm>
                <a:off x="105625" y="3686175"/>
                <a:ext cx="1695225" cy="1524000"/>
                <a:chOff x="105625" y="3686175"/>
                <a:chExt cx="1695225" cy="1524000"/>
              </a:xfrm>
            </p:grpSpPr>
            <p:cxnSp>
              <p:nvCxnSpPr>
                <p:cNvPr id="693" name="Google Shape;693;p25"/>
                <p:cNvCxnSpPr/>
                <p:nvPr/>
              </p:nvCxnSpPr>
              <p:spPr>
                <a:xfrm flipH="1">
                  <a:off x="105625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4" name="Google Shape;694;p25"/>
                <p:cNvCxnSpPr/>
                <p:nvPr/>
              </p:nvCxnSpPr>
              <p:spPr>
                <a:xfrm flipH="1">
                  <a:off x="1410550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695" name="Google Shape;695;p25"/>
            <p:cNvGrpSpPr/>
            <p:nvPr/>
          </p:nvGrpSpPr>
          <p:grpSpPr>
            <a:xfrm>
              <a:off x="6305400" y="3686175"/>
              <a:ext cx="3676800" cy="1524000"/>
              <a:chOff x="6305400" y="3686175"/>
              <a:chExt cx="3676800" cy="1524000"/>
            </a:xfrm>
          </p:grpSpPr>
          <p:sp>
            <p:nvSpPr>
              <p:cNvPr id="696" name="Google Shape;696;p25"/>
              <p:cNvSpPr/>
              <p:nvPr/>
            </p:nvSpPr>
            <p:spPr>
              <a:xfrm flipH="1">
                <a:off x="6305400" y="3693215"/>
                <a:ext cx="3676800" cy="1507500"/>
              </a:xfrm>
              <a:prstGeom prst="parallelogram">
                <a:avLst>
                  <a:gd name="adj" fmla="val 25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7" name="Google Shape;697;p25"/>
              <p:cNvGrpSpPr/>
              <p:nvPr/>
            </p:nvGrpSpPr>
            <p:grpSpPr>
              <a:xfrm>
                <a:off x="7083250" y="3686175"/>
                <a:ext cx="1695225" cy="1524000"/>
                <a:chOff x="7083250" y="3686175"/>
                <a:chExt cx="1695225" cy="1524000"/>
              </a:xfrm>
            </p:grpSpPr>
            <p:cxnSp>
              <p:nvCxnSpPr>
                <p:cNvPr id="698" name="Google Shape;698;p25"/>
                <p:cNvCxnSpPr/>
                <p:nvPr/>
              </p:nvCxnSpPr>
              <p:spPr>
                <a:xfrm>
                  <a:off x="8388175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9" name="Google Shape;699;p25"/>
                <p:cNvCxnSpPr/>
                <p:nvPr/>
              </p:nvCxnSpPr>
              <p:spPr>
                <a:xfrm>
                  <a:off x="7083250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00" name="Google Shape;700;p25"/>
            <p:cNvGrpSpPr/>
            <p:nvPr/>
          </p:nvGrpSpPr>
          <p:grpSpPr>
            <a:xfrm>
              <a:off x="377024" y="183465"/>
              <a:ext cx="7477575" cy="1374833"/>
              <a:chOff x="377024" y="183465"/>
              <a:chExt cx="7477575" cy="1374833"/>
            </a:xfrm>
          </p:grpSpPr>
          <p:sp>
            <p:nvSpPr>
              <p:cNvPr id="701" name="Google Shape;701;p25"/>
              <p:cNvSpPr/>
              <p:nvPr/>
            </p:nvSpPr>
            <p:spPr>
              <a:xfrm>
                <a:off x="1660791" y="1109748"/>
                <a:ext cx="1201382" cy="319275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2" name="Google Shape;702;p25"/>
              <p:cNvSpPr/>
              <p:nvPr/>
            </p:nvSpPr>
            <p:spPr>
              <a:xfrm>
                <a:off x="2682075" y="393015"/>
                <a:ext cx="880632" cy="2921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3" name="Google Shape;703;p25"/>
              <p:cNvSpPr/>
              <p:nvPr/>
            </p:nvSpPr>
            <p:spPr>
              <a:xfrm flipH="1">
                <a:off x="6653216" y="1239023"/>
                <a:ext cx="1201382" cy="319275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4" name="Google Shape;704;p25"/>
              <p:cNvSpPr/>
              <p:nvPr/>
            </p:nvSpPr>
            <p:spPr>
              <a:xfrm flipH="1">
                <a:off x="5968200" y="183465"/>
                <a:ext cx="880632" cy="2921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5" name="Google Shape;705;p25"/>
              <p:cNvSpPr/>
              <p:nvPr/>
            </p:nvSpPr>
            <p:spPr>
              <a:xfrm flipH="1">
                <a:off x="377024" y="246922"/>
                <a:ext cx="577867" cy="191727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06" name="Google Shape;706;p25"/>
          <p:cNvSpPr txBox="1">
            <a:spLocks noGrp="1"/>
          </p:cNvSpPr>
          <p:nvPr>
            <p:ph type="title"/>
          </p:nvPr>
        </p:nvSpPr>
        <p:spPr>
          <a:xfrm>
            <a:off x="3940600" y="1447217"/>
            <a:ext cx="4310800" cy="214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5"/>
          <p:cNvSpPr txBox="1">
            <a:spLocks noGrp="1"/>
          </p:cNvSpPr>
          <p:nvPr>
            <p:ph type="subTitle" idx="1"/>
          </p:nvPr>
        </p:nvSpPr>
        <p:spPr>
          <a:xfrm>
            <a:off x="4327000" y="4255967"/>
            <a:ext cx="3538000" cy="1154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26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C76A-DBCC-4466-BEB3-CB0BBAF1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B8F93-85F5-4105-A42C-37FAD904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C9A6E-3801-433B-9721-D0EEF0DB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CC7BF-3591-4E26-82D1-36FFDB9C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EB26-3351-4B87-9790-0D0EA227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566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26"/>
          <p:cNvGrpSpPr/>
          <p:nvPr/>
        </p:nvGrpSpPr>
        <p:grpSpPr>
          <a:xfrm>
            <a:off x="614189" y="505937"/>
            <a:ext cx="11966212" cy="2313828"/>
            <a:chOff x="460641" y="379452"/>
            <a:chExt cx="8974659" cy="1735371"/>
          </a:xfrm>
        </p:grpSpPr>
        <p:sp>
          <p:nvSpPr>
            <p:cNvPr id="710" name="Google Shape;710;p26"/>
            <p:cNvSpPr/>
            <p:nvPr/>
          </p:nvSpPr>
          <p:spPr>
            <a:xfrm>
              <a:off x="460641" y="1795548"/>
              <a:ext cx="1201382" cy="31927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1214350" y="567327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6"/>
            <p:cNvSpPr/>
            <p:nvPr/>
          </p:nvSpPr>
          <p:spPr>
            <a:xfrm flipH="1">
              <a:off x="3505607" y="1228875"/>
              <a:ext cx="1443418" cy="38359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6"/>
            <p:cNvSpPr/>
            <p:nvPr/>
          </p:nvSpPr>
          <p:spPr>
            <a:xfrm flipH="1">
              <a:off x="5891125" y="379452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6"/>
            <p:cNvSpPr/>
            <p:nvPr/>
          </p:nvSpPr>
          <p:spPr>
            <a:xfrm flipH="1">
              <a:off x="7991882" y="776225"/>
              <a:ext cx="1443418" cy="38359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5" name="Google Shape;715;p26"/>
          <p:cNvGrpSpPr/>
          <p:nvPr/>
        </p:nvGrpSpPr>
        <p:grpSpPr>
          <a:xfrm>
            <a:off x="400" y="5283127"/>
            <a:ext cx="12223336" cy="1574608"/>
            <a:chOff x="300" y="3807350"/>
            <a:chExt cx="9191400" cy="1336225"/>
          </a:xfrm>
        </p:grpSpPr>
        <p:sp>
          <p:nvSpPr>
            <p:cNvPr id="716" name="Google Shape;716;p26"/>
            <p:cNvSpPr/>
            <p:nvPr/>
          </p:nvSpPr>
          <p:spPr>
            <a:xfrm>
              <a:off x="300" y="4562475"/>
              <a:ext cx="9191400" cy="581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350" y="3807350"/>
              <a:ext cx="9191071" cy="796993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8" name="Google Shape;718;p26"/>
          <p:cNvSpPr txBox="1">
            <a:spLocks noGrp="1"/>
          </p:cNvSpPr>
          <p:nvPr>
            <p:ph type="title"/>
          </p:nvPr>
        </p:nvSpPr>
        <p:spPr>
          <a:xfrm>
            <a:off x="7131133" y="1724267"/>
            <a:ext cx="3781200" cy="150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26"/>
          <p:cNvSpPr txBox="1">
            <a:spLocks noGrp="1"/>
          </p:cNvSpPr>
          <p:nvPr>
            <p:ph type="subTitle" idx="1"/>
          </p:nvPr>
        </p:nvSpPr>
        <p:spPr>
          <a:xfrm>
            <a:off x="7131167" y="3693367"/>
            <a:ext cx="3781200" cy="1440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18692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7"/>
          <p:cNvSpPr/>
          <p:nvPr/>
        </p:nvSpPr>
        <p:spPr>
          <a:xfrm>
            <a:off x="100" y="2194140"/>
            <a:ext cx="12191864" cy="2414005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2" name="Google Shape;722;p27"/>
          <p:cNvSpPr/>
          <p:nvPr/>
        </p:nvSpPr>
        <p:spPr>
          <a:xfrm>
            <a:off x="67" y="2194140"/>
            <a:ext cx="12191864" cy="2414005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27"/>
          <p:cNvSpPr/>
          <p:nvPr/>
        </p:nvSpPr>
        <p:spPr>
          <a:xfrm>
            <a:off x="0" y="5810000"/>
            <a:ext cx="12192400" cy="10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27"/>
          <p:cNvSpPr/>
          <p:nvPr/>
        </p:nvSpPr>
        <p:spPr>
          <a:xfrm rot="5400000">
            <a:off x="5847200" y="-5850733"/>
            <a:ext cx="498000" cy="1219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5" name="Google Shape;725;p27"/>
          <p:cNvSpPr/>
          <p:nvPr/>
        </p:nvSpPr>
        <p:spPr>
          <a:xfrm rot="5400000">
            <a:off x="5253600" y="-4751800"/>
            <a:ext cx="1685200" cy="121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6" name="Google Shape;726;p27"/>
          <p:cNvGrpSpPr/>
          <p:nvPr/>
        </p:nvGrpSpPr>
        <p:grpSpPr>
          <a:xfrm>
            <a:off x="114934" y="461149"/>
            <a:ext cx="12077257" cy="1725419"/>
            <a:chOff x="31859" y="3637483"/>
            <a:chExt cx="9057943" cy="954958"/>
          </a:xfrm>
        </p:grpSpPr>
        <p:sp>
          <p:nvSpPr>
            <p:cNvPr id="727" name="Google Shape;727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1" name="Google Shape;731;p27"/>
          <p:cNvSpPr/>
          <p:nvPr/>
        </p:nvSpPr>
        <p:spPr>
          <a:xfrm rot="5400000">
            <a:off x="5448866" y="-851760"/>
            <a:ext cx="1294271" cy="121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2" name="Google Shape;732;p27"/>
          <p:cNvGrpSpPr/>
          <p:nvPr/>
        </p:nvGrpSpPr>
        <p:grpSpPr>
          <a:xfrm>
            <a:off x="-57567" y="4597076"/>
            <a:ext cx="12315180" cy="1347509"/>
            <a:chOff x="31859" y="3637483"/>
            <a:chExt cx="9057943" cy="954958"/>
          </a:xfrm>
        </p:grpSpPr>
        <p:sp>
          <p:nvSpPr>
            <p:cNvPr id="733" name="Google Shape;733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9" name="Google Shape;739;p27"/>
          <p:cNvSpPr txBox="1">
            <a:spLocks noGrp="1"/>
          </p:cNvSpPr>
          <p:nvPr>
            <p:ph type="title"/>
          </p:nvPr>
        </p:nvSpPr>
        <p:spPr>
          <a:xfrm>
            <a:off x="3143400" y="706333"/>
            <a:ext cx="5905200" cy="13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27"/>
          <p:cNvSpPr txBox="1">
            <a:spLocks noGrp="1"/>
          </p:cNvSpPr>
          <p:nvPr>
            <p:ph type="title" idx="2"/>
          </p:nvPr>
        </p:nvSpPr>
        <p:spPr>
          <a:xfrm>
            <a:off x="1300700" y="2675951"/>
            <a:ext cx="3341200" cy="516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3"/>
          </p:nvPr>
        </p:nvSpPr>
        <p:spPr>
          <a:xfrm>
            <a:off x="7514733" y="2675951"/>
            <a:ext cx="3341200" cy="516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27"/>
          <p:cNvSpPr txBox="1">
            <a:spLocks noGrp="1"/>
          </p:cNvSpPr>
          <p:nvPr>
            <p:ph type="subTitle" idx="1"/>
          </p:nvPr>
        </p:nvSpPr>
        <p:spPr>
          <a:xfrm>
            <a:off x="7514367" y="3253267"/>
            <a:ext cx="3341200" cy="92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subTitle" idx="4"/>
          </p:nvPr>
        </p:nvSpPr>
        <p:spPr>
          <a:xfrm>
            <a:off x="1300700" y="3253267"/>
            <a:ext cx="3341200" cy="92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61856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8"/>
          <p:cNvSpPr/>
          <p:nvPr/>
        </p:nvSpPr>
        <p:spPr>
          <a:xfrm>
            <a:off x="100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28"/>
          <p:cNvSpPr/>
          <p:nvPr/>
        </p:nvSpPr>
        <p:spPr>
          <a:xfrm>
            <a:off x="67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7" name="Google Shape;747;p28"/>
          <p:cNvGrpSpPr/>
          <p:nvPr/>
        </p:nvGrpSpPr>
        <p:grpSpPr>
          <a:xfrm>
            <a:off x="-71602" y="382667"/>
            <a:ext cx="12911204" cy="2271269"/>
            <a:chOff x="-53702" y="287000"/>
            <a:chExt cx="9683403" cy="1703452"/>
          </a:xfrm>
        </p:grpSpPr>
        <p:sp>
          <p:nvSpPr>
            <p:cNvPr id="748" name="Google Shape;748;p28"/>
            <p:cNvSpPr/>
            <p:nvPr/>
          </p:nvSpPr>
          <p:spPr>
            <a:xfrm>
              <a:off x="-53702" y="1605325"/>
              <a:ext cx="962311" cy="25573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2471650" y="379465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flipH="1">
              <a:off x="4875300" y="977591"/>
              <a:ext cx="915827" cy="30383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7762626" y="287000"/>
              <a:ext cx="1461035" cy="388301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 flipH="1">
              <a:off x="8713875" y="1686616"/>
              <a:ext cx="915827" cy="30383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3" name="Google Shape;753;p28"/>
          <p:cNvGrpSpPr/>
          <p:nvPr/>
        </p:nvGrpSpPr>
        <p:grpSpPr>
          <a:xfrm>
            <a:off x="-99" y="2913288"/>
            <a:ext cx="12192148" cy="2071976"/>
            <a:chOff x="-75" y="3714050"/>
            <a:chExt cx="9144111" cy="1788447"/>
          </a:xfrm>
        </p:grpSpPr>
        <p:sp>
          <p:nvSpPr>
            <p:cNvPr id="754" name="Google Shape;754;p28"/>
            <p:cNvSpPr/>
            <p:nvPr/>
          </p:nvSpPr>
          <p:spPr>
            <a:xfrm>
              <a:off x="-75" y="4250897"/>
              <a:ext cx="9144000" cy="125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" name="Google Shape;756;p28"/>
          <p:cNvGrpSpPr/>
          <p:nvPr/>
        </p:nvGrpSpPr>
        <p:grpSpPr>
          <a:xfrm>
            <a:off x="-99" y="4925197"/>
            <a:ext cx="12192148" cy="1449932"/>
            <a:chOff x="-75" y="3996089"/>
            <a:chExt cx="9144111" cy="818986"/>
          </a:xfrm>
        </p:grpSpPr>
        <p:sp>
          <p:nvSpPr>
            <p:cNvPr id="757" name="Google Shape;757;p2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58" name="Google Shape;758;p2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759" name="Google Shape;759;p2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2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2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2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2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2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65" name="Google Shape;765;p28"/>
          <p:cNvSpPr txBox="1">
            <a:spLocks noGrp="1"/>
          </p:cNvSpPr>
          <p:nvPr>
            <p:ph type="title"/>
          </p:nvPr>
        </p:nvSpPr>
        <p:spPr>
          <a:xfrm>
            <a:off x="960000" y="703867"/>
            <a:ext cx="3154800" cy="1450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1"/>
          </p:nvPr>
        </p:nvSpPr>
        <p:spPr>
          <a:xfrm>
            <a:off x="7409000" y="3576833"/>
            <a:ext cx="3401600" cy="63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2"/>
          </p:nvPr>
        </p:nvSpPr>
        <p:spPr>
          <a:xfrm>
            <a:off x="7408200" y="1994333"/>
            <a:ext cx="3403200" cy="633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3069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29"/>
          <p:cNvGrpSpPr/>
          <p:nvPr/>
        </p:nvGrpSpPr>
        <p:grpSpPr>
          <a:xfrm>
            <a:off x="835098" y="369307"/>
            <a:ext cx="10520684" cy="1676687"/>
            <a:chOff x="626323" y="276980"/>
            <a:chExt cx="7890513" cy="1257515"/>
          </a:xfrm>
        </p:grpSpPr>
        <p:sp>
          <p:nvSpPr>
            <p:cNvPr id="770" name="Google Shape;770;p29"/>
            <p:cNvSpPr/>
            <p:nvPr/>
          </p:nvSpPr>
          <p:spPr>
            <a:xfrm>
              <a:off x="3351980" y="12723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626323" y="44908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9"/>
            <p:cNvSpPr/>
            <p:nvPr/>
          </p:nvSpPr>
          <p:spPr>
            <a:xfrm flipH="1">
              <a:off x="5234548" y="813407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7726655" y="2769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4" name="Google Shape;774;p29"/>
          <p:cNvGrpSpPr/>
          <p:nvPr/>
        </p:nvGrpSpPr>
        <p:grpSpPr>
          <a:xfrm>
            <a:off x="-251808" y="3195204"/>
            <a:ext cx="3323965" cy="2941891"/>
            <a:chOff x="888325" y="-2773877"/>
            <a:chExt cx="2887057" cy="2555204"/>
          </a:xfrm>
        </p:grpSpPr>
        <p:sp>
          <p:nvSpPr>
            <p:cNvPr id="775" name="Google Shape;775;p29"/>
            <p:cNvSpPr/>
            <p:nvPr/>
          </p:nvSpPr>
          <p:spPr>
            <a:xfrm>
              <a:off x="2173066" y="-2223127"/>
              <a:ext cx="77899" cy="163291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1991749" y="-1997980"/>
              <a:ext cx="458363" cy="5703"/>
            </a:xfrm>
            <a:custGeom>
              <a:avLst/>
              <a:gdLst/>
              <a:ahLst/>
              <a:cxnLst/>
              <a:rect l="l" t="t" r="r" b="b"/>
              <a:pathLst>
                <a:path w="12539" h="156" extrusionOk="0">
                  <a:moveTo>
                    <a:pt x="6284" y="0"/>
                  </a:moveTo>
                  <a:cubicBezTo>
                    <a:pt x="2802" y="0"/>
                    <a:pt x="0" y="30"/>
                    <a:pt x="0" y="96"/>
                  </a:cubicBezTo>
                  <a:cubicBezTo>
                    <a:pt x="0" y="126"/>
                    <a:pt x="2802" y="155"/>
                    <a:pt x="6284" y="155"/>
                  </a:cubicBezTo>
                  <a:cubicBezTo>
                    <a:pt x="9737" y="155"/>
                    <a:pt x="12539" y="126"/>
                    <a:pt x="12539" y="96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2173066" y="-1896647"/>
              <a:ext cx="77899" cy="164607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0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2173066" y="-1565598"/>
              <a:ext cx="77899" cy="164607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1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1991749" y="-1671244"/>
              <a:ext cx="458363" cy="6763"/>
            </a:xfrm>
            <a:custGeom>
              <a:avLst/>
              <a:gdLst/>
              <a:ahLst/>
              <a:cxnLst/>
              <a:rect l="l" t="t" r="r" b="b"/>
              <a:pathLst>
                <a:path w="12539" h="185" extrusionOk="0">
                  <a:moveTo>
                    <a:pt x="6284" y="0"/>
                  </a:moveTo>
                  <a:cubicBezTo>
                    <a:pt x="2802" y="0"/>
                    <a:pt x="0" y="30"/>
                    <a:pt x="0" y="89"/>
                  </a:cubicBezTo>
                  <a:cubicBezTo>
                    <a:pt x="0" y="118"/>
                    <a:pt x="2802" y="185"/>
                    <a:pt x="6284" y="185"/>
                  </a:cubicBezTo>
                  <a:cubicBezTo>
                    <a:pt x="9737" y="185"/>
                    <a:pt x="12539" y="118"/>
                    <a:pt x="12539" y="89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529062" y="-2327969"/>
              <a:ext cx="458400" cy="5703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1"/>
                  </a:moveTo>
                  <a:cubicBezTo>
                    <a:pt x="2803" y="1"/>
                    <a:pt x="1" y="37"/>
                    <a:pt x="1" y="67"/>
                  </a:cubicBezTo>
                  <a:cubicBezTo>
                    <a:pt x="1" y="126"/>
                    <a:pt x="2803" y="156"/>
                    <a:pt x="6285" y="156"/>
                  </a:cubicBezTo>
                  <a:cubicBezTo>
                    <a:pt x="9730" y="156"/>
                    <a:pt x="12539" y="126"/>
                    <a:pt x="12539" y="67"/>
                  </a:cubicBezTo>
                  <a:cubicBezTo>
                    <a:pt x="12539" y="37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710416" y="-2223127"/>
              <a:ext cx="77606" cy="163291"/>
            </a:xfrm>
            <a:custGeom>
              <a:avLst/>
              <a:gdLst/>
              <a:ahLst/>
              <a:cxnLst/>
              <a:rect l="l" t="t" r="r" b="b"/>
              <a:pathLst>
                <a:path w="2123" h="4467" extrusionOk="0">
                  <a:moveTo>
                    <a:pt x="0" y="1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1529062" y="-1997980"/>
              <a:ext cx="458400" cy="5703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0"/>
                  </a:moveTo>
                  <a:cubicBezTo>
                    <a:pt x="2803" y="0"/>
                    <a:pt x="1" y="30"/>
                    <a:pt x="1" y="96"/>
                  </a:cubicBezTo>
                  <a:cubicBezTo>
                    <a:pt x="1" y="126"/>
                    <a:pt x="2803" y="155"/>
                    <a:pt x="6285" y="155"/>
                  </a:cubicBezTo>
                  <a:cubicBezTo>
                    <a:pt x="9730" y="155"/>
                    <a:pt x="12539" y="126"/>
                    <a:pt x="12539" y="96"/>
                  </a:cubicBezTo>
                  <a:cubicBezTo>
                    <a:pt x="12539" y="30"/>
                    <a:pt x="9730" y="0"/>
                    <a:pt x="62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1710416" y="-1893138"/>
              <a:ext cx="77606" cy="164351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1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529062" y="-1668027"/>
              <a:ext cx="458400" cy="6799"/>
            </a:xfrm>
            <a:custGeom>
              <a:avLst/>
              <a:gdLst/>
              <a:ahLst/>
              <a:cxnLst/>
              <a:rect l="l" t="t" r="r" b="b"/>
              <a:pathLst>
                <a:path w="12540" h="186" extrusionOk="0">
                  <a:moveTo>
                    <a:pt x="6285" y="1"/>
                  </a:moveTo>
                  <a:cubicBezTo>
                    <a:pt x="2803" y="1"/>
                    <a:pt x="1" y="30"/>
                    <a:pt x="1" y="97"/>
                  </a:cubicBezTo>
                  <a:cubicBezTo>
                    <a:pt x="1" y="127"/>
                    <a:pt x="2803" y="186"/>
                    <a:pt x="6285" y="186"/>
                  </a:cubicBezTo>
                  <a:cubicBezTo>
                    <a:pt x="9730" y="186"/>
                    <a:pt x="12539" y="127"/>
                    <a:pt x="12539" y="97"/>
                  </a:cubicBezTo>
                  <a:cubicBezTo>
                    <a:pt x="12539" y="30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710416" y="-1563149"/>
              <a:ext cx="77606" cy="164351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2335225" y="-1986650"/>
              <a:ext cx="1339924" cy="1767959"/>
            </a:xfrm>
            <a:custGeom>
              <a:avLst/>
              <a:gdLst/>
              <a:ahLst/>
              <a:cxnLst/>
              <a:rect l="l" t="t" r="r" b="b"/>
              <a:pathLst>
                <a:path w="36655" h="48328" extrusionOk="0">
                  <a:moveTo>
                    <a:pt x="1" y="1"/>
                  </a:moveTo>
                  <a:lnTo>
                    <a:pt x="1" y="48328"/>
                  </a:lnTo>
                  <a:lnTo>
                    <a:pt x="36654" y="48328"/>
                  </a:lnTo>
                  <a:lnTo>
                    <a:pt x="366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87" name="Google Shape;787;p29"/>
            <p:cNvGrpSpPr/>
            <p:nvPr/>
          </p:nvGrpSpPr>
          <p:grpSpPr>
            <a:xfrm>
              <a:off x="2615756" y="-1748012"/>
              <a:ext cx="945915" cy="1439122"/>
              <a:chOff x="2615756" y="-1748012"/>
              <a:chExt cx="945915" cy="1439122"/>
            </a:xfrm>
          </p:grpSpPr>
          <p:sp>
            <p:nvSpPr>
              <p:cNvPr id="788" name="Google Shape;788;p29"/>
              <p:cNvSpPr/>
              <p:nvPr/>
            </p:nvSpPr>
            <p:spPr>
              <a:xfrm>
                <a:off x="2615756" y="-1748012"/>
                <a:ext cx="120303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0" y="8014"/>
                    </a:lnTo>
                    <a:lnTo>
                      <a:pt x="32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>
                <a:off x="2615756" y="-601622"/>
                <a:ext cx="120303" cy="292732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08" extrusionOk="0">
                    <a:moveTo>
                      <a:pt x="0" y="1"/>
                    </a:moveTo>
                    <a:lnTo>
                      <a:pt x="0" y="8007"/>
                    </a:lnTo>
                    <a:lnTo>
                      <a:pt x="3290" y="8007"/>
                    </a:lnTo>
                    <a:lnTo>
                      <a:pt x="32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29"/>
              <p:cNvSpPr/>
              <p:nvPr/>
            </p:nvSpPr>
            <p:spPr>
              <a:xfrm>
                <a:off x="2615756" y="-1170211"/>
                <a:ext cx="120303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0" y="8007"/>
                    </a:lnTo>
                    <a:lnTo>
                      <a:pt x="329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29"/>
              <p:cNvSpPr/>
              <p:nvPr/>
            </p:nvSpPr>
            <p:spPr>
              <a:xfrm>
                <a:off x="3179775" y="-1748012"/>
                <a:ext cx="120558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7" y="8014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>
                <a:off x="3441113" y="-1748012"/>
                <a:ext cx="120558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7" y="8014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>
                <a:off x="3179775" y="-1191559"/>
                <a:ext cx="120558" cy="29163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7978" extrusionOk="0">
                    <a:moveTo>
                      <a:pt x="0" y="0"/>
                    </a:moveTo>
                    <a:lnTo>
                      <a:pt x="0" y="7977"/>
                    </a:lnTo>
                    <a:lnTo>
                      <a:pt x="3297" y="797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>
                <a:off x="3441113" y="-1191559"/>
                <a:ext cx="120558" cy="29163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7978" extrusionOk="0">
                    <a:moveTo>
                      <a:pt x="0" y="0"/>
                    </a:moveTo>
                    <a:lnTo>
                      <a:pt x="0" y="7977"/>
                    </a:lnTo>
                    <a:lnTo>
                      <a:pt x="3297" y="797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>
                <a:off x="3179775" y="-636459"/>
                <a:ext cx="120558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7" y="800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>
                <a:off x="3441113" y="-636459"/>
                <a:ext cx="120558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7" y="800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7" name="Google Shape;797;p29"/>
            <p:cNvSpPr/>
            <p:nvPr/>
          </p:nvSpPr>
          <p:spPr>
            <a:xfrm>
              <a:off x="2233895" y="-2048537"/>
              <a:ext cx="1541488" cy="64081"/>
            </a:xfrm>
            <a:custGeom>
              <a:avLst/>
              <a:gdLst/>
              <a:ahLst/>
              <a:cxnLst/>
              <a:rect l="l" t="t" r="r" b="b"/>
              <a:pathLst>
                <a:path w="42169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42169" y="1753"/>
                  </a:lnTo>
                  <a:lnTo>
                    <a:pt x="42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001014" y="-2353631"/>
              <a:ext cx="1355569" cy="2134958"/>
            </a:xfrm>
            <a:custGeom>
              <a:avLst/>
              <a:gdLst/>
              <a:ahLst/>
              <a:cxnLst/>
              <a:rect l="l" t="t" r="r" b="b"/>
              <a:pathLst>
                <a:path w="37083" h="58404" extrusionOk="0">
                  <a:moveTo>
                    <a:pt x="0" y="0"/>
                  </a:moveTo>
                  <a:lnTo>
                    <a:pt x="148" y="58404"/>
                  </a:lnTo>
                  <a:lnTo>
                    <a:pt x="37083" y="58404"/>
                  </a:lnTo>
                  <a:lnTo>
                    <a:pt x="3692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266666" y="-2773877"/>
              <a:ext cx="476458" cy="420273"/>
            </a:xfrm>
            <a:custGeom>
              <a:avLst/>
              <a:gdLst/>
              <a:ahLst/>
              <a:cxnLst/>
              <a:rect l="l" t="t" r="r" b="b"/>
              <a:pathLst>
                <a:path w="13034" h="11497" extrusionOk="0">
                  <a:moveTo>
                    <a:pt x="0" y="0"/>
                  </a:moveTo>
                  <a:lnTo>
                    <a:pt x="0" y="11496"/>
                  </a:lnTo>
                  <a:lnTo>
                    <a:pt x="13034" y="11496"/>
                  </a:lnTo>
                  <a:lnTo>
                    <a:pt x="130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88325" y="-2408167"/>
              <a:ext cx="1502045" cy="54562"/>
            </a:xfrm>
            <a:custGeom>
              <a:avLst/>
              <a:gdLst/>
              <a:ahLst/>
              <a:cxnLst/>
              <a:rect l="l" t="t" r="r" b="b"/>
              <a:pathLst>
                <a:path w="41090" h="681" extrusionOk="0">
                  <a:moveTo>
                    <a:pt x="0" y="0"/>
                  </a:moveTo>
                  <a:lnTo>
                    <a:pt x="0" y="680"/>
                  </a:lnTo>
                  <a:lnTo>
                    <a:pt x="41090" y="680"/>
                  </a:lnTo>
                  <a:lnTo>
                    <a:pt x="410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01" name="Google Shape;801;p29"/>
            <p:cNvGrpSpPr/>
            <p:nvPr/>
          </p:nvGrpSpPr>
          <p:grpSpPr>
            <a:xfrm>
              <a:off x="1266665" y="-2170158"/>
              <a:ext cx="796183" cy="1705871"/>
              <a:chOff x="1266665" y="-2170158"/>
              <a:chExt cx="796183" cy="1705871"/>
            </a:xfrm>
          </p:grpSpPr>
          <p:sp>
            <p:nvSpPr>
              <p:cNvPr id="802" name="Google Shape;802;p29"/>
              <p:cNvSpPr/>
              <p:nvPr/>
            </p:nvSpPr>
            <p:spPr>
              <a:xfrm>
                <a:off x="1266665" y="-2170158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1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>
                <a:off x="1947955" y="-2170158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29"/>
              <p:cNvSpPr/>
              <p:nvPr/>
            </p:nvSpPr>
            <p:spPr>
              <a:xfrm>
                <a:off x="1947955" y="-1691533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1947955" y="-1198322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>
                <a:off x="1947955" y="-706464"/>
                <a:ext cx="114892" cy="242177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625" extrusionOk="0">
                    <a:moveTo>
                      <a:pt x="1" y="1"/>
                    </a:moveTo>
                    <a:lnTo>
                      <a:pt x="1" y="6625"/>
                    </a:lnTo>
                    <a:lnTo>
                      <a:pt x="3143" y="6625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>
                <a:off x="1266665" y="-1684770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0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>
                <a:off x="1266665" y="-1198322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1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1266665" y="-713227"/>
                <a:ext cx="114892" cy="241117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96" extrusionOk="0">
                    <a:moveTo>
                      <a:pt x="0" y="1"/>
                    </a:moveTo>
                    <a:lnTo>
                      <a:pt x="0" y="6595"/>
                    </a:lnTo>
                    <a:lnTo>
                      <a:pt x="3142" y="6595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10" name="Google Shape;810;p29"/>
          <p:cNvGrpSpPr/>
          <p:nvPr/>
        </p:nvGrpSpPr>
        <p:grpSpPr>
          <a:xfrm>
            <a:off x="-99" y="4952068"/>
            <a:ext cx="12192148" cy="1187033"/>
            <a:chOff x="-75" y="3714050"/>
            <a:chExt cx="9144111" cy="890275"/>
          </a:xfrm>
        </p:grpSpPr>
        <p:sp>
          <p:nvSpPr>
            <p:cNvPr id="811" name="Google Shape;811;p29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3" name="Google Shape;813;p29"/>
          <p:cNvSpPr/>
          <p:nvPr/>
        </p:nvSpPr>
        <p:spPr>
          <a:xfrm>
            <a:off x="-99" y="6120424"/>
            <a:ext cx="12192148" cy="7375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14" name="Google Shape;814;p29"/>
          <p:cNvGrpSpPr/>
          <p:nvPr/>
        </p:nvGrpSpPr>
        <p:grpSpPr>
          <a:xfrm>
            <a:off x="57568" y="6120243"/>
            <a:ext cx="12077257" cy="737483"/>
            <a:chOff x="31859" y="3637483"/>
            <a:chExt cx="9057943" cy="954958"/>
          </a:xfrm>
        </p:grpSpPr>
        <p:sp>
          <p:nvSpPr>
            <p:cNvPr id="815" name="Google Shape;815;p29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1" name="Google Shape;821;p29"/>
          <p:cNvSpPr/>
          <p:nvPr/>
        </p:nvSpPr>
        <p:spPr>
          <a:xfrm>
            <a:off x="11086533" y="2052851"/>
            <a:ext cx="1322792" cy="43881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29"/>
          <p:cNvSpPr/>
          <p:nvPr/>
        </p:nvSpPr>
        <p:spPr>
          <a:xfrm flipH="1">
            <a:off x="-391167" y="2211417"/>
            <a:ext cx="1322792" cy="43881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29"/>
          <p:cNvSpPr txBox="1">
            <a:spLocks noGrp="1"/>
          </p:cNvSpPr>
          <p:nvPr>
            <p:ph type="title"/>
          </p:nvPr>
        </p:nvSpPr>
        <p:spPr>
          <a:xfrm>
            <a:off x="1696800" y="718800"/>
            <a:ext cx="87988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29"/>
          <p:cNvSpPr txBox="1">
            <a:spLocks noGrp="1"/>
          </p:cNvSpPr>
          <p:nvPr>
            <p:ph type="title" idx="2"/>
          </p:nvPr>
        </p:nvSpPr>
        <p:spPr>
          <a:xfrm>
            <a:off x="1250267" y="1788067"/>
            <a:ext cx="2900400" cy="7036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5" name="Google Shape;825;p29"/>
          <p:cNvSpPr txBox="1">
            <a:spLocks noGrp="1"/>
          </p:cNvSpPr>
          <p:nvPr>
            <p:ph type="subTitle" idx="1"/>
          </p:nvPr>
        </p:nvSpPr>
        <p:spPr>
          <a:xfrm>
            <a:off x="1250267" y="2566300"/>
            <a:ext cx="2900400" cy="6944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29"/>
          <p:cNvSpPr txBox="1">
            <a:spLocks noGrp="1"/>
          </p:cNvSpPr>
          <p:nvPr>
            <p:ph type="title" idx="3"/>
          </p:nvPr>
        </p:nvSpPr>
        <p:spPr>
          <a:xfrm>
            <a:off x="4569300" y="2385484"/>
            <a:ext cx="2899200" cy="703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7" name="Google Shape;827;p29"/>
          <p:cNvSpPr txBox="1">
            <a:spLocks noGrp="1"/>
          </p:cNvSpPr>
          <p:nvPr>
            <p:ph type="subTitle" idx="4"/>
          </p:nvPr>
        </p:nvSpPr>
        <p:spPr>
          <a:xfrm>
            <a:off x="4569300" y="3165933"/>
            <a:ext cx="2899200" cy="69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29"/>
          <p:cNvSpPr txBox="1">
            <a:spLocks noGrp="1"/>
          </p:cNvSpPr>
          <p:nvPr>
            <p:ph type="title" idx="5"/>
          </p:nvPr>
        </p:nvSpPr>
        <p:spPr>
          <a:xfrm>
            <a:off x="8041531" y="1788067"/>
            <a:ext cx="2900400" cy="7036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9" name="Google Shape;829;p29"/>
          <p:cNvSpPr txBox="1">
            <a:spLocks noGrp="1"/>
          </p:cNvSpPr>
          <p:nvPr>
            <p:ph type="subTitle" idx="6"/>
          </p:nvPr>
        </p:nvSpPr>
        <p:spPr>
          <a:xfrm>
            <a:off x="8042733" y="2566300"/>
            <a:ext cx="2899200" cy="6944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0" name="Google Shape;830;p29"/>
          <p:cNvGrpSpPr/>
          <p:nvPr/>
        </p:nvGrpSpPr>
        <p:grpSpPr>
          <a:xfrm>
            <a:off x="673446" y="5584687"/>
            <a:ext cx="993164" cy="538148"/>
            <a:chOff x="2301112" y="2967762"/>
            <a:chExt cx="655814" cy="355354"/>
          </a:xfrm>
        </p:grpSpPr>
        <p:sp>
          <p:nvSpPr>
            <p:cNvPr id="831" name="Google Shape;831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3" name="Google Shape;833;p29"/>
          <p:cNvGrpSpPr/>
          <p:nvPr/>
        </p:nvGrpSpPr>
        <p:grpSpPr>
          <a:xfrm>
            <a:off x="6036838" y="5690535"/>
            <a:ext cx="797820" cy="432300"/>
            <a:chOff x="2301112" y="2967762"/>
            <a:chExt cx="655814" cy="355354"/>
          </a:xfrm>
        </p:grpSpPr>
        <p:sp>
          <p:nvSpPr>
            <p:cNvPr id="834" name="Google Shape;834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6" name="Google Shape;836;p29"/>
          <p:cNvGrpSpPr/>
          <p:nvPr/>
        </p:nvGrpSpPr>
        <p:grpSpPr>
          <a:xfrm>
            <a:off x="9799347" y="5444651"/>
            <a:ext cx="1251380" cy="678016"/>
            <a:chOff x="2301112" y="2967762"/>
            <a:chExt cx="655814" cy="355354"/>
          </a:xfrm>
        </p:grpSpPr>
        <p:sp>
          <p:nvSpPr>
            <p:cNvPr id="837" name="Google Shape;837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081395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0"/>
          <p:cNvSpPr/>
          <p:nvPr/>
        </p:nvSpPr>
        <p:spPr>
          <a:xfrm>
            <a:off x="100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30"/>
          <p:cNvSpPr/>
          <p:nvPr/>
        </p:nvSpPr>
        <p:spPr>
          <a:xfrm>
            <a:off x="67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42" name="Google Shape;842;p30"/>
          <p:cNvGrpSpPr/>
          <p:nvPr/>
        </p:nvGrpSpPr>
        <p:grpSpPr>
          <a:xfrm>
            <a:off x="419834" y="172267"/>
            <a:ext cx="11607703" cy="3130207"/>
            <a:chOff x="314875" y="129200"/>
            <a:chExt cx="8705777" cy="2347655"/>
          </a:xfrm>
        </p:grpSpPr>
        <p:sp>
          <p:nvSpPr>
            <p:cNvPr id="843" name="Google Shape;843;p30"/>
            <p:cNvSpPr/>
            <p:nvPr/>
          </p:nvSpPr>
          <p:spPr>
            <a:xfrm>
              <a:off x="314875" y="1421300"/>
              <a:ext cx="1173719" cy="3119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0"/>
            <p:cNvSpPr/>
            <p:nvPr/>
          </p:nvSpPr>
          <p:spPr>
            <a:xfrm flipH="1">
              <a:off x="2909577" y="2011543"/>
              <a:ext cx="701348" cy="232665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0"/>
            <p:cNvSpPr/>
            <p:nvPr/>
          </p:nvSpPr>
          <p:spPr>
            <a:xfrm flipH="1">
              <a:off x="3965200" y="129200"/>
              <a:ext cx="875425" cy="23265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5782819" y="1381799"/>
              <a:ext cx="820431" cy="27215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8145153" y="2244202"/>
              <a:ext cx="875499" cy="23265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0"/>
            <p:cNvSpPr/>
            <p:nvPr/>
          </p:nvSpPr>
          <p:spPr>
            <a:xfrm flipH="1">
              <a:off x="8026769" y="366537"/>
              <a:ext cx="563331" cy="18686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9" name="Google Shape;849;p30"/>
          <p:cNvGrpSpPr/>
          <p:nvPr/>
        </p:nvGrpSpPr>
        <p:grpSpPr>
          <a:xfrm>
            <a:off x="-123" y="3834084"/>
            <a:ext cx="12192171" cy="2305109"/>
            <a:chOff x="-92" y="2875563"/>
            <a:chExt cx="9144128" cy="1728832"/>
          </a:xfrm>
        </p:grpSpPr>
        <p:grpSp>
          <p:nvGrpSpPr>
            <p:cNvPr id="850" name="Google Shape;850;p30"/>
            <p:cNvGrpSpPr/>
            <p:nvPr/>
          </p:nvGrpSpPr>
          <p:grpSpPr>
            <a:xfrm>
              <a:off x="-92" y="2875563"/>
              <a:ext cx="9144092" cy="1131187"/>
              <a:chOff x="-92" y="2875563"/>
              <a:chExt cx="9144092" cy="1131187"/>
            </a:xfrm>
          </p:grpSpPr>
          <p:sp>
            <p:nvSpPr>
              <p:cNvPr id="851" name="Google Shape;851;p30"/>
              <p:cNvSpPr/>
              <p:nvPr/>
            </p:nvSpPr>
            <p:spPr>
              <a:xfrm>
                <a:off x="0" y="3386950"/>
                <a:ext cx="9144000" cy="6198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52" name="Google Shape;852;p30"/>
              <p:cNvGrpSpPr/>
              <p:nvPr/>
            </p:nvGrpSpPr>
            <p:grpSpPr>
              <a:xfrm>
                <a:off x="-92" y="2875563"/>
                <a:ext cx="9143579" cy="571636"/>
                <a:chOff x="-1039007" y="2887141"/>
                <a:chExt cx="11347207" cy="718767"/>
              </a:xfrm>
            </p:grpSpPr>
            <p:sp>
              <p:nvSpPr>
                <p:cNvPr id="853" name="Google Shape;853;p30"/>
                <p:cNvSpPr/>
                <p:nvPr/>
              </p:nvSpPr>
              <p:spPr>
                <a:xfrm>
                  <a:off x="4622368" y="2887141"/>
                  <a:ext cx="5685832" cy="718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92" h="34085" extrusionOk="0">
                      <a:moveTo>
                        <a:pt x="46293" y="1"/>
                      </a:moveTo>
                      <a:cubicBezTo>
                        <a:pt x="45818" y="1"/>
                        <a:pt x="45342" y="32"/>
                        <a:pt x="44868" y="97"/>
                      </a:cubicBezTo>
                      <a:cubicBezTo>
                        <a:pt x="38932" y="864"/>
                        <a:pt x="34122" y="6708"/>
                        <a:pt x="34460" y="12675"/>
                      </a:cubicBezTo>
                      <a:cubicBezTo>
                        <a:pt x="32551" y="9929"/>
                        <a:pt x="29197" y="8335"/>
                        <a:pt x="25866" y="8335"/>
                      </a:cubicBezTo>
                      <a:cubicBezTo>
                        <a:pt x="24803" y="8335"/>
                        <a:pt x="23742" y="8498"/>
                        <a:pt x="22731" y="8837"/>
                      </a:cubicBezTo>
                      <a:cubicBezTo>
                        <a:pt x="18556" y="10290"/>
                        <a:pt x="15567" y="14640"/>
                        <a:pt x="15782" y="19030"/>
                      </a:cubicBezTo>
                      <a:cubicBezTo>
                        <a:pt x="14142" y="16767"/>
                        <a:pt x="11309" y="15481"/>
                        <a:pt x="8501" y="15481"/>
                      </a:cubicBezTo>
                      <a:cubicBezTo>
                        <a:pt x="7296" y="15481"/>
                        <a:pt x="6095" y="15718"/>
                        <a:pt x="4995" y="16216"/>
                      </a:cubicBezTo>
                      <a:cubicBezTo>
                        <a:pt x="1372" y="17925"/>
                        <a:pt x="1" y="21722"/>
                        <a:pt x="1" y="26235"/>
                      </a:cubicBezTo>
                      <a:lnTo>
                        <a:pt x="1" y="34084"/>
                      </a:lnTo>
                      <a:lnTo>
                        <a:pt x="285577" y="34084"/>
                      </a:lnTo>
                      <a:cubicBezTo>
                        <a:pt x="285577" y="34084"/>
                        <a:pt x="285628" y="27514"/>
                        <a:pt x="285628" y="23554"/>
                      </a:cubicBezTo>
                      <a:cubicBezTo>
                        <a:pt x="285792" y="19757"/>
                        <a:pt x="283233" y="16052"/>
                        <a:pt x="279651" y="14814"/>
                      </a:cubicBezTo>
                      <a:cubicBezTo>
                        <a:pt x="278792" y="14526"/>
                        <a:pt x="277891" y="14389"/>
                        <a:pt x="276988" y="14389"/>
                      </a:cubicBezTo>
                      <a:cubicBezTo>
                        <a:pt x="274127" y="14389"/>
                        <a:pt x="271250" y="15765"/>
                        <a:pt x="269632" y="18099"/>
                      </a:cubicBezTo>
                      <a:cubicBezTo>
                        <a:pt x="269888" y="12982"/>
                        <a:pt x="265794" y="7987"/>
                        <a:pt x="260718" y="7302"/>
                      </a:cubicBezTo>
                      <a:cubicBezTo>
                        <a:pt x="260319" y="7249"/>
                        <a:pt x="259919" y="7223"/>
                        <a:pt x="259520" y="7223"/>
                      </a:cubicBezTo>
                      <a:cubicBezTo>
                        <a:pt x="254838" y="7223"/>
                        <a:pt x="250277" y="10768"/>
                        <a:pt x="249297" y="15407"/>
                      </a:cubicBezTo>
                      <a:cubicBezTo>
                        <a:pt x="248235" y="14800"/>
                        <a:pt x="247053" y="14523"/>
                        <a:pt x="245860" y="14523"/>
                      </a:cubicBezTo>
                      <a:cubicBezTo>
                        <a:pt x="242106" y="14523"/>
                        <a:pt x="238242" y="17264"/>
                        <a:pt x="237691" y="21077"/>
                      </a:cubicBezTo>
                      <a:cubicBezTo>
                        <a:pt x="236544" y="20570"/>
                        <a:pt x="235290" y="20325"/>
                        <a:pt x="234032" y="20325"/>
                      </a:cubicBezTo>
                      <a:cubicBezTo>
                        <a:pt x="232112" y="20325"/>
                        <a:pt x="230183" y="20896"/>
                        <a:pt x="228613" y="21977"/>
                      </a:cubicBezTo>
                      <a:cubicBezTo>
                        <a:pt x="227846" y="20187"/>
                        <a:pt x="226607" y="18559"/>
                        <a:pt x="225031" y="17372"/>
                      </a:cubicBezTo>
                      <a:cubicBezTo>
                        <a:pt x="223161" y="15994"/>
                        <a:pt x="220831" y="15281"/>
                        <a:pt x="218504" y="15281"/>
                      </a:cubicBezTo>
                      <a:cubicBezTo>
                        <a:pt x="217012" y="15281"/>
                        <a:pt x="215520" y="15575"/>
                        <a:pt x="214152" y="16175"/>
                      </a:cubicBezTo>
                      <a:cubicBezTo>
                        <a:pt x="213507" y="11706"/>
                        <a:pt x="208972" y="8494"/>
                        <a:pt x="204586" y="8494"/>
                      </a:cubicBezTo>
                      <a:cubicBezTo>
                        <a:pt x="203197" y="8494"/>
                        <a:pt x="201823" y="8816"/>
                        <a:pt x="200592" y="9523"/>
                      </a:cubicBezTo>
                      <a:cubicBezTo>
                        <a:pt x="199453" y="4147"/>
                        <a:pt x="194130" y="1"/>
                        <a:pt x="188672" y="1"/>
                      </a:cubicBezTo>
                      <a:cubicBezTo>
                        <a:pt x="188197" y="1"/>
                        <a:pt x="187721" y="32"/>
                        <a:pt x="187246" y="97"/>
                      </a:cubicBezTo>
                      <a:cubicBezTo>
                        <a:pt x="181321" y="864"/>
                        <a:pt x="176501" y="6708"/>
                        <a:pt x="176838" y="12675"/>
                      </a:cubicBezTo>
                      <a:cubicBezTo>
                        <a:pt x="174899" y="9929"/>
                        <a:pt x="171566" y="8335"/>
                        <a:pt x="168248" y="8335"/>
                      </a:cubicBezTo>
                      <a:cubicBezTo>
                        <a:pt x="167189" y="8335"/>
                        <a:pt x="166131" y="8498"/>
                        <a:pt x="165120" y="8837"/>
                      </a:cubicBezTo>
                      <a:cubicBezTo>
                        <a:pt x="160934" y="10290"/>
                        <a:pt x="157956" y="14640"/>
                        <a:pt x="158120" y="19030"/>
                      </a:cubicBezTo>
                      <a:cubicBezTo>
                        <a:pt x="156480" y="16767"/>
                        <a:pt x="153647" y="15481"/>
                        <a:pt x="150853" y="15481"/>
                      </a:cubicBezTo>
                      <a:cubicBezTo>
                        <a:pt x="149654" y="15481"/>
                        <a:pt x="148462" y="15718"/>
                        <a:pt x="147374" y="16216"/>
                      </a:cubicBezTo>
                      <a:cubicBezTo>
                        <a:pt x="145327" y="17157"/>
                        <a:pt x="143792" y="18989"/>
                        <a:pt x="142983" y="21077"/>
                      </a:cubicBezTo>
                      <a:cubicBezTo>
                        <a:pt x="142216" y="18222"/>
                        <a:pt x="140087" y="15745"/>
                        <a:pt x="137273" y="14814"/>
                      </a:cubicBezTo>
                      <a:cubicBezTo>
                        <a:pt x="136423" y="14526"/>
                        <a:pt x="135529" y="14389"/>
                        <a:pt x="134632" y="14389"/>
                      </a:cubicBezTo>
                      <a:cubicBezTo>
                        <a:pt x="131787" y="14389"/>
                        <a:pt x="128903" y="15765"/>
                        <a:pt x="127253" y="18099"/>
                      </a:cubicBezTo>
                      <a:cubicBezTo>
                        <a:pt x="127550" y="12982"/>
                        <a:pt x="123416" y="7987"/>
                        <a:pt x="118339" y="7302"/>
                      </a:cubicBezTo>
                      <a:cubicBezTo>
                        <a:pt x="117941" y="7249"/>
                        <a:pt x="117540" y="7223"/>
                        <a:pt x="117141" y="7223"/>
                      </a:cubicBezTo>
                      <a:cubicBezTo>
                        <a:pt x="112458" y="7223"/>
                        <a:pt x="107892" y="10768"/>
                        <a:pt x="106949" y="15407"/>
                      </a:cubicBezTo>
                      <a:cubicBezTo>
                        <a:pt x="105880" y="14800"/>
                        <a:pt x="104692" y="14523"/>
                        <a:pt x="103495" y="14523"/>
                      </a:cubicBezTo>
                      <a:cubicBezTo>
                        <a:pt x="99727" y="14523"/>
                        <a:pt x="95864" y="17264"/>
                        <a:pt x="95312" y="21077"/>
                      </a:cubicBezTo>
                      <a:cubicBezTo>
                        <a:pt x="94162" y="20570"/>
                        <a:pt x="92905" y="20325"/>
                        <a:pt x="91645" y="20325"/>
                      </a:cubicBezTo>
                      <a:cubicBezTo>
                        <a:pt x="89723" y="20325"/>
                        <a:pt x="87795" y="20896"/>
                        <a:pt x="86224" y="21977"/>
                      </a:cubicBezTo>
                      <a:cubicBezTo>
                        <a:pt x="85457" y="20187"/>
                        <a:pt x="84218" y="18559"/>
                        <a:pt x="82642" y="17372"/>
                      </a:cubicBezTo>
                      <a:cubicBezTo>
                        <a:pt x="80772" y="15994"/>
                        <a:pt x="78442" y="15281"/>
                        <a:pt x="76118" y="15281"/>
                      </a:cubicBezTo>
                      <a:cubicBezTo>
                        <a:pt x="74627" y="15281"/>
                        <a:pt x="73138" y="15575"/>
                        <a:pt x="71774" y="16175"/>
                      </a:cubicBezTo>
                      <a:cubicBezTo>
                        <a:pt x="71160" y="11706"/>
                        <a:pt x="66632" y="8494"/>
                        <a:pt x="62230" y="8494"/>
                      </a:cubicBezTo>
                      <a:cubicBezTo>
                        <a:pt x="60836" y="8494"/>
                        <a:pt x="59454" y="8816"/>
                        <a:pt x="58213" y="9523"/>
                      </a:cubicBezTo>
                      <a:cubicBezTo>
                        <a:pt x="57074" y="4147"/>
                        <a:pt x="51752" y="1"/>
                        <a:pt x="462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4" name="Google Shape;854;p30"/>
                <p:cNvSpPr/>
                <p:nvPr/>
              </p:nvSpPr>
              <p:spPr>
                <a:xfrm flipH="1">
                  <a:off x="-1039007" y="2887141"/>
                  <a:ext cx="5685832" cy="718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92" h="34085" extrusionOk="0">
                      <a:moveTo>
                        <a:pt x="46293" y="1"/>
                      </a:moveTo>
                      <a:cubicBezTo>
                        <a:pt x="45818" y="1"/>
                        <a:pt x="45342" y="32"/>
                        <a:pt x="44868" y="97"/>
                      </a:cubicBezTo>
                      <a:cubicBezTo>
                        <a:pt x="38932" y="864"/>
                        <a:pt x="34122" y="6708"/>
                        <a:pt x="34460" y="12675"/>
                      </a:cubicBezTo>
                      <a:cubicBezTo>
                        <a:pt x="32551" y="9929"/>
                        <a:pt x="29197" y="8335"/>
                        <a:pt x="25866" y="8335"/>
                      </a:cubicBezTo>
                      <a:cubicBezTo>
                        <a:pt x="24803" y="8335"/>
                        <a:pt x="23742" y="8498"/>
                        <a:pt x="22731" y="8837"/>
                      </a:cubicBezTo>
                      <a:cubicBezTo>
                        <a:pt x="18556" y="10290"/>
                        <a:pt x="15567" y="14640"/>
                        <a:pt x="15782" y="19030"/>
                      </a:cubicBezTo>
                      <a:cubicBezTo>
                        <a:pt x="14142" y="16767"/>
                        <a:pt x="11309" y="15481"/>
                        <a:pt x="8501" y="15481"/>
                      </a:cubicBezTo>
                      <a:cubicBezTo>
                        <a:pt x="7296" y="15481"/>
                        <a:pt x="6095" y="15718"/>
                        <a:pt x="4995" y="16216"/>
                      </a:cubicBezTo>
                      <a:cubicBezTo>
                        <a:pt x="1372" y="17925"/>
                        <a:pt x="1" y="21722"/>
                        <a:pt x="1" y="26235"/>
                      </a:cubicBezTo>
                      <a:lnTo>
                        <a:pt x="1" y="34084"/>
                      </a:lnTo>
                      <a:lnTo>
                        <a:pt x="285577" y="34084"/>
                      </a:lnTo>
                      <a:cubicBezTo>
                        <a:pt x="285577" y="34084"/>
                        <a:pt x="285628" y="27514"/>
                        <a:pt x="285628" y="23554"/>
                      </a:cubicBezTo>
                      <a:cubicBezTo>
                        <a:pt x="285792" y="19757"/>
                        <a:pt x="283233" y="16052"/>
                        <a:pt x="279651" y="14814"/>
                      </a:cubicBezTo>
                      <a:cubicBezTo>
                        <a:pt x="278792" y="14526"/>
                        <a:pt x="277891" y="14389"/>
                        <a:pt x="276988" y="14389"/>
                      </a:cubicBezTo>
                      <a:cubicBezTo>
                        <a:pt x="274127" y="14389"/>
                        <a:pt x="271250" y="15765"/>
                        <a:pt x="269632" y="18099"/>
                      </a:cubicBezTo>
                      <a:cubicBezTo>
                        <a:pt x="269888" y="12982"/>
                        <a:pt x="265794" y="7987"/>
                        <a:pt x="260718" y="7302"/>
                      </a:cubicBezTo>
                      <a:cubicBezTo>
                        <a:pt x="260319" y="7249"/>
                        <a:pt x="259919" y="7223"/>
                        <a:pt x="259520" y="7223"/>
                      </a:cubicBezTo>
                      <a:cubicBezTo>
                        <a:pt x="254838" y="7223"/>
                        <a:pt x="250277" y="10768"/>
                        <a:pt x="249297" y="15407"/>
                      </a:cubicBezTo>
                      <a:cubicBezTo>
                        <a:pt x="248235" y="14800"/>
                        <a:pt x="247053" y="14523"/>
                        <a:pt x="245860" y="14523"/>
                      </a:cubicBezTo>
                      <a:cubicBezTo>
                        <a:pt x="242106" y="14523"/>
                        <a:pt x="238242" y="17264"/>
                        <a:pt x="237691" y="21077"/>
                      </a:cubicBezTo>
                      <a:cubicBezTo>
                        <a:pt x="236544" y="20570"/>
                        <a:pt x="235290" y="20325"/>
                        <a:pt x="234032" y="20325"/>
                      </a:cubicBezTo>
                      <a:cubicBezTo>
                        <a:pt x="232112" y="20325"/>
                        <a:pt x="230183" y="20896"/>
                        <a:pt x="228613" y="21977"/>
                      </a:cubicBezTo>
                      <a:cubicBezTo>
                        <a:pt x="227846" y="20187"/>
                        <a:pt x="226607" y="18559"/>
                        <a:pt x="225031" y="17372"/>
                      </a:cubicBezTo>
                      <a:cubicBezTo>
                        <a:pt x="223161" y="15994"/>
                        <a:pt x="220831" y="15281"/>
                        <a:pt x="218504" y="15281"/>
                      </a:cubicBezTo>
                      <a:cubicBezTo>
                        <a:pt x="217012" y="15281"/>
                        <a:pt x="215520" y="15575"/>
                        <a:pt x="214152" y="16175"/>
                      </a:cubicBezTo>
                      <a:cubicBezTo>
                        <a:pt x="213507" y="11706"/>
                        <a:pt x="208972" y="8494"/>
                        <a:pt x="204586" y="8494"/>
                      </a:cubicBezTo>
                      <a:cubicBezTo>
                        <a:pt x="203197" y="8494"/>
                        <a:pt x="201823" y="8816"/>
                        <a:pt x="200592" y="9523"/>
                      </a:cubicBezTo>
                      <a:cubicBezTo>
                        <a:pt x="199453" y="4147"/>
                        <a:pt x="194130" y="1"/>
                        <a:pt x="188672" y="1"/>
                      </a:cubicBezTo>
                      <a:cubicBezTo>
                        <a:pt x="188197" y="1"/>
                        <a:pt x="187721" y="32"/>
                        <a:pt x="187246" y="97"/>
                      </a:cubicBezTo>
                      <a:cubicBezTo>
                        <a:pt x="181321" y="864"/>
                        <a:pt x="176501" y="6708"/>
                        <a:pt x="176838" y="12675"/>
                      </a:cubicBezTo>
                      <a:cubicBezTo>
                        <a:pt x="174899" y="9929"/>
                        <a:pt x="171566" y="8335"/>
                        <a:pt x="168248" y="8335"/>
                      </a:cubicBezTo>
                      <a:cubicBezTo>
                        <a:pt x="167189" y="8335"/>
                        <a:pt x="166131" y="8498"/>
                        <a:pt x="165120" y="8837"/>
                      </a:cubicBezTo>
                      <a:cubicBezTo>
                        <a:pt x="160934" y="10290"/>
                        <a:pt x="157956" y="14640"/>
                        <a:pt x="158120" y="19030"/>
                      </a:cubicBezTo>
                      <a:cubicBezTo>
                        <a:pt x="156480" y="16767"/>
                        <a:pt x="153647" y="15481"/>
                        <a:pt x="150853" y="15481"/>
                      </a:cubicBezTo>
                      <a:cubicBezTo>
                        <a:pt x="149654" y="15481"/>
                        <a:pt x="148462" y="15718"/>
                        <a:pt x="147374" y="16216"/>
                      </a:cubicBezTo>
                      <a:cubicBezTo>
                        <a:pt x="145327" y="17157"/>
                        <a:pt x="143792" y="18989"/>
                        <a:pt x="142983" y="21077"/>
                      </a:cubicBezTo>
                      <a:cubicBezTo>
                        <a:pt x="142216" y="18222"/>
                        <a:pt x="140087" y="15745"/>
                        <a:pt x="137273" y="14814"/>
                      </a:cubicBezTo>
                      <a:cubicBezTo>
                        <a:pt x="136423" y="14526"/>
                        <a:pt x="135529" y="14389"/>
                        <a:pt x="134632" y="14389"/>
                      </a:cubicBezTo>
                      <a:cubicBezTo>
                        <a:pt x="131787" y="14389"/>
                        <a:pt x="128903" y="15765"/>
                        <a:pt x="127253" y="18099"/>
                      </a:cubicBezTo>
                      <a:cubicBezTo>
                        <a:pt x="127550" y="12982"/>
                        <a:pt x="123416" y="7987"/>
                        <a:pt x="118339" y="7302"/>
                      </a:cubicBezTo>
                      <a:cubicBezTo>
                        <a:pt x="117941" y="7249"/>
                        <a:pt x="117540" y="7223"/>
                        <a:pt x="117141" y="7223"/>
                      </a:cubicBezTo>
                      <a:cubicBezTo>
                        <a:pt x="112458" y="7223"/>
                        <a:pt x="107892" y="10768"/>
                        <a:pt x="106949" y="15407"/>
                      </a:cubicBezTo>
                      <a:cubicBezTo>
                        <a:pt x="105880" y="14800"/>
                        <a:pt x="104692" y="14523"/>
                        <a:pt x="103495" y="14523"/>
                      </a:cubicBezTo>
                      <a:cubicBezTo>
                        <a:pt x="99727" y="14523"/>
                        <a:pt x="95864" y="17264"/>
                        <a:pt x="95312" y="21077"/>
                      </a:cubicBezTo>
                      <a:cubicBezTo>
                        <a:pt x="94162" y="20570"/>
                        <a:pt x="92905" y="20325"/>
                        <a:pt x="91645" y="20325"/>
                      </a:cubicBezTo>
                      <a:cubicBezTo>
                        <a:pt x="89723" y="20325"/>
                        <a:pt x="87795" y="20896"/>
                        <a:pt x="86224" y="21977"/>
                      </a:cubicBezTo>
                      <a:cubicBezTo>
                        <a:pt x="85457" y="20187"/>
                        <a:pt x="84218" y="18559"/>
                        <a:pt x="82642" y="17372"/>
                      </a:cubicBezTo>
                      <a:cubicBezTo>
                        <a:pt x="80772" y="15994"/>
                        <a:pt x="78442" y="15281"/>
                        <a:pt x="76118" y="15281"/>
                      </a:cubicBezTo>
                      <a:cubicBezTo>
                        <a:pt x="74627" y="15281"/>
                        <a:pt x="73138" y="15575"/>
                        <a:pt x="71774" y="16175"/>
                      </a:cubicBezTo>
                      <a:cubicBezTo>
                        <a:pt x="71160" y="11706"/>
                        <a:pt x="66632" y="8494"/>
                        <a:pt x="62230" y="8494"/>
                      </a:cubicBezTo>
                      <a:cubicBezTo>
                        <a:pt x="60836" y="8494"/>
                        <a:pt x="59454" y="8816"/>
                        <a:pt x="58213" y="9523"/>
                      </a:cubicBezTo>
                      <a:cubicBezTo>
                        <a:pt x="57074" y="4147"/>
                        <a:pt x="51752" y="1"/>
                        <a:pt x="462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855" name="Google Shape;855;p30"/>
            <p:cNvGrpSpPr/>
            <p:nvPr/>
          </p:nvGrpSpPr>
          <p:grpSpPr>
            <a:xfrm>
              <a:off x="-75" y="3555684"/>
              <a:ext cx="9144111" cy="1048711"/>
              <a:chOff x="-75" y="3996089"/>
              <a:chExt cx="9144111" cy="818986"/>
            </a:xfrm>
          </p:grpSpPr>
          <p:sp>
            <p:nvSpPr>
              <p:cNvPr id="856" name="Google Shape;856;p30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57" name="Google Shape;857;p30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858" name="Google Shape;858;p30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9" name="Google Shape;859;p30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0" name="Google Shape;860;p30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1" name="Google Shape;861;p30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2" name="Google Shape;862;p30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3" name="Google Shape;863;p30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864" name="Google Shape;864;p30"/>
          <p:cNvSpPr txBox="1">
            <a:spLocks noGrp="1"/>
          </p:cNvSpPr>
          <p:nvPr>
            <p:ph type="title"/>
          </p:nvPr>
        </p:nvSpPr>
        <p:spPr>
          <a:xfrm>
            <a:off x="2666733" y="722567"/>
            <a:ext cx="6793600" cy="634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30"/>
          <p:cNvSpPr txBox="1">
            <a:spLocks noGrp="1"/>
          </p:cNvSpPr>
          <p:nvPr>
            <p:ph type="title" idx="2"/>
          </p:nvPr>
        </p:nvSpPr>
        <p:spPr>
          <a:xfrm>
            <a:off x="1318367" y="3840567"/>
            <a:ext cx="255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6" name="Google Shape;866;p30"/>
          <p:cNvSpPr txBox="1">
            <a:spLocks noGrp="1"/>
          </p:cNvSpPr>
          <p:nvPr>
            <p:ph type="title" idx="3"/>
          </p:nvPr>
        </p:nvSpPr>
        <p:spPr>
          <a:xfrm>
            <a:off x="4817409" y="3831700"/>
            <a:ext cx="255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30"/>
          <p:cNvSpPr txBox="1">
            <a:spLocks noGrp="1"/>
          </p:cNvSpPr>
          <p:nvPr>
            <p:ph type="subTitle" idx="1"/>
          </p:nvPr>
        </p:nvSpPr>
        <p:spPr>
          <a:xfrm>
            <a:off x="4510809" y="5086384"/>
            <a:ext cx="3170400" cy="63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30"/>
          <p:cNvSpPr txBox="1">
            <a:spLocks noGrp="1"/>
          </p:cNvSpPr>
          <p:nvPr>
            <p:ph type="subTitle" idx="4"/>
          </p:nvPr>
        </p:nvSpPr>
        <p:spPr>
          <a:xfrm>
            <a:off x="1032733" y="5086384"/>
            <a:ext cx="3172800" cy="63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30"/>
          <p:cNvSpPr txBox="1">
            <a:spLocks noGrp="1"/>
          </p:cNvSpPr>
          <p:nvPr>
            <p:ph type="title" idx="5"/>
          </p:nvPr>
        </p:nvSpPr>
        <p:spPr>
          <a:xfrm>
            <a:off x="8325467" y="3831700"/>
            <a:ext cx="255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30"/>
          <p:cNvSpPr txBox="1">
            <a:spLocks noGrp="1"/>
          </p:cNvSpPr>
          <p:nvPr>
            <p:ph type="subTitle" idx="6"/>
          </p:nvPr>
        </p:nvSpPr>
        <p:spPr>
          <a:xfrm>
            <a:off x="7986460" y="5086384"/>
            <a:ext cx="3170400" cy="63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42236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31"/>
          <p:cNvGrpSpPr/>
          <p:nvPr/>
        </p:nvGrpSpPr>
        <p:grpSpPr>
          <a:xfrm>
            <a:off x="-99" y="4531868"/>
            <a:ext cx="12192148" cy="1646233"/>
            <a:chOff x="-75" y="3398900"/>
            <a:chExt cx="9144111" cy="1234675"/>
          </a:xfrm>
        </p:grpSpPr>
        <p:sp>
          <p:nvSpPr>
            <p:cNvPr id="873" name="Google Shape;873;p31"/>
            <p:cNvSpPr/>
            <p:nvPr/>
          </p:nvSpPr>
          <p:spPr>
            <a:xfrm>
              <a:off x="-75" y="4289175"/>
              <a:ext cx="9144000" cy="34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74" name="Google Shape;874;p31"/>
            <p:cNvGrpSpPr/>
            <p:nvPr/>
          </p:nvGrpSpPr>
          <p:grpSpPr>
            <a:xfrm flipH="1">
              <a:off x="-75" y="3398900"/>
              <a:ext cx="9144111" cy="890275"/>
              <a:chOff x="-75" y="3714050"/>
              <a:chExt cx="9144111" cy="890275"/>
            </a:xfrm>
          </p:grpSpPr>
          <p:sp>
            <p:nvSpPr>
              <p:cNvPr id="875" name="Google Shape;875;p31"/>
              <p:cNvSpPr/>
              <p:nvPr/>
            </p:nvSpPr>
            <p:spPr>
              <a:xfrm>
                <a:off x="-75" y="4250925"/>
                <a:ext cx="9144000" cy="353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6" name="Google Shape;876;p31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7" name="Google Shape;877;p31"/>
          <p:cNvSpPr/>
          <p:nvPr/>
        </p:nvSpPr>
        <p:spPr>
          <a:xfrm>
            <a:off x="-99" y="6120424"/>
            <a:ext cx="12192148" cy="7375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78" name="Google Shape;878;p31"/>
          <p:cNvGrpSpPr/>
          <p:nvPr/>
        </p:nvGrpSpPr>
        <p:grpSpPr>
          <a:xfrm>
            <a:off x="-57566" y="6120379"/>
            <a:ext cx="12315180" cy="763584"/>
            <a:chOff x="31859" y="3637483"/>
            <a:chExt cx="9057943" cy="954958"/>
          </a:xfrm>
        </p:grpSpPr>
        <p:sp>
          <p:nvSpPr>
            <p:cNvPr id="879" name="Google Shape;879;p31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5" name="Google Shape;885;p31"/>
          <p:cNvGrpSpPr/>
          <p:nvPr/>
        </p:nvGrpSpPr>
        <p:grpSpPr>
          <a:xfrm>
            <a:off x="331840" y="598774"/>
            <a:ext cx="11347808" cy="3287333"/>
            <a:chOff x="248880" y="449080"/>
            <a:chExt cx="8510856" cy="2465500"/>
          </a:xfrm>
        </p:grpSpPr>
        <p:sp>
          <p:nvSpPr>
            <p:cNvPr id="886" name="Google Shape;886;p31"/>
            <p:cNvSpPr/>
            <p:nvPr/>
          </p:nvSpPr>
          <p:spPr>
            <a:xfrm>
              <a:off x="6949139" y="2468578"/>
              <a:ext cx="1098260" cy="36432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248880" y="17829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614173" y="6120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1"/>
            <p:cNvSpPr/>
            <p:nvPr/>
          </p:nvSpPr>
          <p:spPr>
            <a:xfrm flipH="1">
              <a:off x="6133298" y="976344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7969555" y="4490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1"/>
            <p:cNvSpPr/>
            <p:nvPr/>
          </p:nvSpPr>
          <p:spPr>
            <a:xfrm flipH="1">
              <a:off x="1958228" y="2652452"/>
              <a:ext cx="986250" cy="26212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2" name="Google Shape;892;p31"/>
          <p:cNvSpPr txBox="1">
            <a:spLocks noGrp="1"/>
          </p:cNvSpPr>
          <p:nvPr>
            <p:ph type="title"/>
          </p:nvPr>
        </p:nvSpPr>
        <p:spPr>
          <a:xfrm>
            <a:off x="960000" y="718800"/>
            <a:ext cx="102720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31"/>
          <p:cNvSpPr txBox="1">
            <a:spLocks noGrp="1"/>
          </p:cNvSpPr>
          <p:nvPr>
            <p:ph type="title" idx="2"/>
          </p:nvPr>
        </p:nvSpPr>
        <p:spPr>
          <a:xfrm>
            <a:off x="1894067" y="2082233"/>
            <a:ext cx="2889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4" name="Google Shape;894;p31"/>
          <p:cNvSpPr txBox="1">
            <a:spLocks noGrp="1"/>
          </p:cNvSpPr>
          <p:nvPr>
            <p:ph type="subTitle" idx="1"/>
          </p:nvPr>
        </p:nvSpPr>
        <p:spPr>
          <a:xfrm>
            <a:off x="1894067" y="2650233"/>
            <a:ext cx="2889600" cy="70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31"/>
          <p:cNvSpPr txBox="1">
            <a:spLocks noGrp="1"/>
          </p:cNvSpPr>
          <p:nvPr>
            <p:ph type="title" idx="3"/>
          </p:nvPr>
        </p:nvSpPr>
        <p:spPr>
          <a:xfrm>
            <a:off x="7260500" y="2082133"/>
            <a:ext cx="2887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6" name="Google Shape;896;p31"/>
          <p:cNvSpPr txBox="1">
            <a:spLocks noGrp="1"/>
          </p:cNvSpPr>
          <p:nvPr>
            <p:ph type="subTitle" idx="4"/>
          </p:nvPr>
        </p:nvSpPr>
        <p:spPr>
          <a:xfrm>
            <a:off x="7260533" y="2650233"/>
            <a:ext cx="2889600" cy="70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31"/>
          <p:cNvSpPr txBox="1">
            <a:spLocks noGrp="1"/>
          </p:cNvSpPr>
          <p:nvPr>
            <p:ph type="title" idx="5"/>
          </p:nvPr>
        </p:nvSpPr>
        <p:spPr>
          <a:xfrm>
            <a:off x="1894067" y="4186067"/>
            <a:ext cx="2889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8" name="Google Shape;898;p31"/>
          <p:cNvSpPr txBox="1">
            <a:spLocks noGrp="1"/>
          </p:cNvSpPr>
          <p:nvPr>
            <p:ph type="subTitle" idx="6"/>
          </p:nvPr>
        </p:nvSpPr>
        <p:spPr>
          <a:xfrm>
            <a:off x="1894067" y="4750467"/>
            <a:ext cx="2889600" cy="70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31"/>
          <p:cNvSpPr txBox="1">
            <a:spLocks noGrp="1"/>
          </p:cNvSpPr>
          <p:nvPr>
            <p:ph type="title" idx="7"/>
          </p:nvPr>
        </p:nvSpPr>
        <p:spPr>
          <a:xfrm>
            <a:off x="7260500" y="4186067"/>
            <a:ext cx="2889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00" name="Google Shape;900;p31"/>
          <p:cNvSpPr txBox="1">
            <a:spLocks noGrp="1"/>
          </p:cNvSpPr>
          <p:nvPr>
            <p:ph type="subTitle" idx="8"/>
          </p:nvPr>
        </p:nvSpPr>
        <p:spPr>
          <a:xfrm>
            <a:off x="7260467" y="4750467"/>
            <a:ext cx="2887600" cy="70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98912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2"/>
          <p:cNvSpPr/>
          <p:nvPr/>
        </p:nvSpPr>
        <p:spPr>
          <a:xfrm>
            <a:off x="100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32"/>
          <p:cNvSpPr/>
          <p:nvPr/>
        </p:nvSpPr>
        <p:spPr>
          <a:xfrm>
            <a:off x="67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32"/>
          <p:cNvSpPr/>
          <p:nvPr/>
        </p:nvSpPr>
        <p:spPr>
          <a:xfrm>
            <a:off x="-100" y="3781199"/>
            <a:ext cx="12192000" cy="191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32"/>
          <p:cNvSpPr/>
          <p:nvPr/>
        </p:nvSpPr>
        <p:spPr>
          <a:xfrm>
            <a:off x="-99" y="5328119"/>
            <a:ext cx="12192148" cy="1091820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6" name="Google Shape;906;p32"/>
          <p:cNvGrpSpPr/>
          <p:nvPr/>
        </p:nvGrpSpPr>
        <p:grpSpPr>
          <a:xfrm>
            <a:off x="-57566" y="5327656"/>
            <a:ext cx="12315180" cy="1130288"/>
            <a:chOff x="31859" y="3637483"/>
            <a:chExt cx="9057943" cy="954958"/>
          </a:xfrm>
        </p:grpSpPr>
        <p:sp>
          <p:nvSpPr>
            <p:cNvPr id="907" name="Google Shape;907;p32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1" name="Google Shape;911;p32"/>
          <p:cNvGrpSpPr/>
          <p:nvPr/>
        </p:nvGrpSpPr>
        <p:grpSpPr>
          <a:xfrm>
            <a:off x="-138243" y="418130"/>
            <a:ext cx="11905060" cy="2375455"/>
            <a:chOff x="-103683" y="313597"/>
            <a:chExt cx="8928795" cy="1781591"/>
          </a:xfrm>
        </p:grpSpPr>
        <p:sp>
          <p:nvSpPr>
            <p:cNvPr id="912" name="Google Shape;912;p32"/>
            <p:cNvSpPr/>
            <p:nvPr/>
          </p:nvSpPr>
          <p:spPr>
            <a:xfrm>
              <a:off x="7934749" y="1799828"/>
              <a:ext cx="890363" cy="29536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03574" y="1721054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-103683" y="676052"/>
              <a:ext cx="1111286" cy="29535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2"/>
            <p:cNvSpPr/>
            <p:nvPr/>
          </p:nvSpPr>
          <p:spPr>
            <a:xfrm flipH="1">
              <a:off x="7267292" y="329875"/>
              <a:ext cx="1111286" cy="29535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351175" y="801022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2"/>
            <p:cNvSpPr/>
            <p:nvPr/>
          </p:nvSpPr>
          <p:spPr>
            <a:xfrm flipH="1">
              <a:off x="3560729" y="1508545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2"/>
            <p:cNvSpPr/>
            <p:nvPr/>
          </p:nvSpPr>
          <p:spPr>
            <a:xfrm flipH="1">
              <a:off x="1670501" y="313597"/>
              <a:ext cx="988364" cy="32789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9" name="Google Shape;919;p32"/>
          <p:cNvSpPr txBox="1">
            <a:spLocks noGrp="1"/>
          </p:cNvSpPr>
          <p:nvPr>
            <p:ph type="title"/>
          </p:nvPr>
        </p:nvSpPr>
        <p:spPr>
          <a:xfrm>
            <a:off x="2236200" y="710567"/>
            <a:ext cx="77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32"/>
          <p:cNvSpPr txBox="1">
            <a:spLocks noGrp="1"/>
          </p:cNvSpPr>
          <p:nvPr>
            <p:ph type="title" idx="2"/>
          </p:nvPr>
        </p:nvSpPr>
        <p:spPr>
          <a:xfrm>
            <a:off x="3225100" y="1521500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1" name="Google Shape;921;p32"/>
          <p:cNvSpPr txBox="1">
            <a:spLocks noGrp="1"/>
          </p:cNvSpPr>
          <p:nvPr>
            <p:ph type="subTitle" idx="1"/>
          </p:nvPr>
        </p:nvSpPr>
        <p:spPr>
          <a:xfrm>
            <a:off x="6144100" y="1503300"/>
            <a:ext cx="28228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32"/>
          <p:cNvSpPr txBox="1">
            <a:spLocks noGrp="1"/>
          </p:cNvSpPr>
          <p:nvPr>
            <p:ph type="title" idx="3"/>
          </p:nvPr>
        </p:nvSpPr>
        <p:spPr>
          <a:xfrm>
            <a:off x="3225100" y="2303484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3" name="Google Shape;923;p32"/>
          <p:cNvSpPr txBox="1">
            <a:spLocks noGrp="1"/>
          </p:cNvSpPr>
          <p:nvPr>
            <p:ph type="subTitle" idx="4"/>
          </p:nvPr>
        </p:nvSpPr>
        <p:spPr>
          <a:xfrm>
            <a:off x="6144100" y="2285300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32"/>
          <p:cNvSpPr txBox="1">
            <a:spLocks noGrp="1"/>
          </p:cNvSpPr>
          <p:nvPr>
            <p:ph type="title" idx="5"/>
          </p:nvPr>
        </p:nvSpPr>
        <p:spPr>
          <a:xfrm>
            <a:off x="3225100" y="3867451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5" name="Google Shape;925;p32"/>
          <p:cNvSpPr txBox="1">
            <a:spLocks noGrp="1"/>
          </p:cNvSpPr>
          <p:nvPr>
            <p:ph type="subTitle" idx="6"/>
          </p:nvPr>
        </p:nvSpPr>
        <p:spPr>
          <a:xfrm>
            <a:off x="6144100" y="3849267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32"/>
          <p:cNvSpPr txBox="1">
            <a:spLocks noGrp="1"/>
          </p:cNvSpPr>
          <p:nvPr>
            <p:ph type="title" idx="7"/>
          </p:nvPr>
        </p:nvSpPr>
        <p:spPr>
          <a:xfrm>
            <a:off x="3225100" y="4649433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7" name="Google Shape;927;p32"/>
          <p:cNvSpPr txBox="1">
            <a:spLocks noGrp="1"/>
          </p:cNvSpPr>
          <p:nvPr>
            <p:ph type="subTitle" idx="8"/>
          </p:nvPr>
        </p:nvSpPr>
        <p:spPr>
          <a:xfrm>
            <a:off x="6144100" y="4631251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32"/>
          <p:cNvSpPr txBox="1">
            <a:spLocks noGrp="1"/>
          </p:cNvSpPr>
          <p:nvPr>
            <p:ph type="title" idx="9"/>
          </p:nvPr>
        </p:nvSpPr>
        <p:spPr>
          <a:xfrm>
            <a:off x="3225100" y="3085467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9" name="Google Shape;929;p32"/>
          <p:cNvSpPr txBox="1">
            <a:spLocks noGrp="1"/>
          </p:cNvSpPr>
          <p:nvPr>
            <p:ph type="subTitle" idx="13"/>
          </p:nvPr>
        </p:nvSpPr>
        <p:spPr>
          <a:xfrm>
            <a:off x="6144100" y="3067284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32"/>
          <p:cNvSpPr txBox="1">
            <a:spLocks noGrp="1"/>
          </p:cNvSpPr>
          <p:nvPr>
            <p:ph type="title" idx="14"/>
          </p:nvPr>
        </p:nvSpPr>
        <p:spPr>
          <a:xfrm>
            <a:off x="3225100" y="5431417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1" name="Google Shape;931;p32"/>
          <p:cNvSpPr txBox="1">
            <a:spLocks noGrp="1"/>
          </p:cNvSpPr>
          <p:nvPr>
            <p:ph type="subTitle" idx="15"/>
          </p:nvPr>
        </p:nvSpPr>
        <p:spPr>
          <a:xfrm>
            <a:off x="6144100" y="5413233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2" name="Google Shape;932;p32"/>
          <p:cNvGrpSpPr/>
          <p:nvPr/>
        </p:nvGrpSpPr>
        <p:grpSpPr>
          <a:xfrm flipH="1">
            <a:off x="454230" y="4468921"/>
            <a:ext cx="993164" cy="538148"/>
            <a:chOff x="2301112" y="2967762"/>
            <a:chExt cx="655814" cy="355354"/>
          </a:xfrm>
        </p:grpSpPr>
        <p:sp>
          <p:nvSpPr>
            <p:cNvPr id="933" name="Google Shape;933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5" name="Google Shape;935;p32"/>
          <p:cNvGrpSpPr/>
          <p:nvPr/>
        </p:nvGrpSpPr>
        <p:grpSpPr>
          <a:xfrm flipH="1">
            <a:off x="1998901" y="3650841"/>
            <a:ext cx="726729" cy="393780"/>
            <a:chOff x="2301112" y="2967762"/>
            <a:chExt cx="655814" cy="355354"/>
          </a:xfrm>
        </p:grpSpPr>
        <p:sp>
          <p:nvSpPr>
            <p:cNvPr id="936" name="Google Shape;936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8" name="Google Shape;938;p32"/>
          <p:cNvGrpSpPr/>
          <p:nvPr/>
        </p:nvGrpSpPr>
        <p:grpSpPr>
          <a:xfrm flipH="1">
            <a:off x="9544617" y="3650841"/>
            <a:ext cx="726729" cy="393780"/>
            <a:chOff x="2301112" y="2967762"/>
            <a:chExt cx="655814" cy="355354"/>
          </a:xfrm>
        </p:grpSpPr>
        <p:sp>
          <p:nvSpPr>
            <p:cNvPr id="939" name="Google Shape;939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70777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" name="Google Shape;942;p33"/>
          <p:cNvGrpSpPr/>
          <p:nvPr/>
        </p:nvGrpSpPr>
        <p:grpSpPr>
          <a:xfrm>
            <a:off x="-123" y="5551302"/>
            <a:ext cx="12192256" cy="1299476"/>
            <a:chOff x="-1039007" y="2887141"/>
            <a:chExt cx="11347967" cy="1225458"/>
          </a:xfrm>
        </p:grpSpPr>
        <p:grpSp>
          <p:nvGrpSpPr>
            <p:cNvPr id="943" name="Google Shape;943;p33"/>
            <p:cNvGrpSpPr/>
            <p:nvPr/>
          </p:nvGrpSpPr>
          <p:grpSpPr>
            <a:xfrm flipH="1">
              <a:off x="-1038942" y="2887141"/>
              <a:ext cx="11347903" cy="1225458"/>
              <a:chOff x="-709964" y="3444288"/>
              <a:chExt cx="11164800" cy="1144005"/>
            </a:xfrm>
          </p:grpSpPr>
          <p:sp>
            <p:nvSpPr>
              <p:cNvPr id="944" name="Google Shape;944;p33"/>
              <p:cNvSpPr/>
              <p:nvPr/>
            </p:nvSpPr>
            <p:spPr>
              <a:xfrm>
                <a:off x="-709964" y="4050092"/>
                <a:ext cx="11164800" cy="538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33"/>
              <p:cNvSpPr/>
              <p:nvPr/>
            </p:nvSpPr>
            <p:spPr>
              <a:xfrm flipH="1">
                <a:off x="-709506" y="3444288"/>
                <a:ext cx="5594378" cy="670963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46" name="Google Shape;946;p33"/>
            <p:cNvSpPr/>
            <p:nvPr/>
          </p:nvSpPr>
          <p:spPr>
            <a:xfrm flipH="1">
              <a:off x="-1039007" y="2887141"/>
              <a:ext cx="5685832" cy="718767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7" name="Google Shape;947;p33"/>
          <p:cNvSpPr/>
          <p:nvPr/>
        </p:nvSpPr>
        <p:spPr>
          <a:xfrm>
            <a:off x="977990" y="1182133"/>
            <a:ext cx="1800541" cy="47852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33"/>
          <p:cNvSpPr/>
          <p:nvPr/>
        </p:nvSpPr>
        <p:spPr>
          <a:xfrm>
            <a:off x="-140366" y="3366718"/>
            <a:ext cx="1442596" cy="4785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33"/>
          <p:cNvSpPr/>
          <p:nvPr/>
        </p:nvSpPr>
        <p:spPr>
          <a:xfrm flipH="1">
            <a:off x="7563373" y="2068875"/>
            <a:ext cx="2091729" cy="55592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33"/>
          <p:cNvSpPr/>
          <p:nvPr/>
        </p:nvSpPr>
        <p:spPr>
          <a:xfrm>
            <a:off x="10095067" y="4054418"/>
            <a:ext cx="1442596" cy="4785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33"/>
          <p:cNvSpPr/>
          <p:nvPr/>
        </p:nvSpPr>
        <p:spPr>
          <a:xfrm>
            <a:off x="10581335" y="479533"/>
            <a:ext cx="1215495" cy="40320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33"/>
          <p:cNvSpPr/>
          <p:nvPr/>
        </p:nvSpPr>
        <p:spPr>
          <a:xfrm flipH="1">
            <a:off x="4746501" y="381435"/>
            <a:ext cx="1017041" cy="33736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33"/>
          <p:cNvSpPr txBox="1">
            <a:spLocks noGrp="1"/>
          </p:cNvSpPr>
          <p:nvPr>
            <p:ph type="title" hasCustomPrompt="1"/>
          </p:nvPr>
        </p:nvSpPr>
        <p:spPr>
          <a:xfrm>
            <a:off x="3185033" y="1246832"/>
            <a:ext cx="2022800" cy="791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4" name="Google Shape;954;p33"/>
          <p:cNvSpPr txBox="1">
            <a:spLocks noGrp="1"/>
          </p:cNvSpPr>
          <p:nvPr>
            <p:ph type="subTitle" idx="1"/>
          </p:nvPr>
        </p:nvSpPr>
        <p:spPr>
          <a:xfrm>
            <a:off x="5614317" y="1246632"/>
            <a:ext cx="4647600" cy="79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5" name="Google Shape;955;p33"/>
          <p:cNvSpPr txBox="1">
            <a:spLocks noGrp="1"/>
          </p:cNvSpPr>
          <p:nvPr>
            <p:ph type="title" idx="2" hasCustomPrompt="1"/>
          </p:nvPr>
        </p:nvSpPr>
        <p:spPr>
          <a:xfrm>
            <a:off x="3185033" y="3019167"/>
            <a:ext cx="2022800" cy="791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6" name="Google Shape;956;p33"/>
          <p:cNvSpPr txBox="1">
            <a:spLocks noGrp="1"/>
          </p:cNvSpPr>
          <p:nvPr>
            <p:ph type="subTitle" idx="3"/>
          </p:nvPr>
        </p:nvSpPr>
        <p:spPr>
          <a:xfrm>
            <a:off x="5614317" y="3018967"/>
            <a:ext cx="4647600" cy="79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7" name="Google Shape;957;p33"/>
          <p:cNvSpPr txBox="1">
            <a:spLocks noGrp="1"/>
          </p:cNvSpPr>
          <p:nvPr>
            <p:ph type="title" idx="4" hasCustomPrompt="1"/>
          </p:nvPr>
        </p:nvSpPr>
        <p:spPr>
          <a:xfrm>
            <a:off x="3185033" y="4800467"/>
            <a:ext cx="2022800" cy="791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8" name="Google Shape;958;p33"/>
          <p:cNvSpPr txBox="1">
            <a:spLocks noGrp="1"/>
          </p:cNvSpPr>
          <p:nvPr>
            <p:ph type="subTitle" idx="5"/>
          </p:nvPr>
        </p:nvSpPr>
        <p:spPr>
          <a:xfrm>
            <a:off x="5614317" y="4800267"/>
            <a:ext cx="4647600" cy="79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77097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34"/>
          <p:cNvSpPr/>
          <p:nvPr/>
        </p:nvSpPr>
        <p:spPr>
          <a:xfrm>
            <a:off x="100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34"/>
          <p:cNvSpPr/>
          <p:nvPr/>
        </p:nvSpPr>
        <p:spPr>
          <a:xfrm>
            <a:off x="67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2" name="Google Shape;962;p34"/>
          <p:cNvGrpSpPr/>
          <p:nvPr/>
        </p:nvGrpSpPr>
        <p:grpSpPr>
          <a:xfrm>
            <a:off x="-123" y="3425384"/>
            <a:ext cx="12192171" cy="2714251"/>
            <a:chOff x="-92" y="2569038"/>
            <a:chExt cx="9144128" cy="2035688"/>
          </a:xfrm>
        </p:grpSpPr>
        <p:grpSp>
          <p:nvGrpSpPr>
            <p:cNvPr id="963" name="Google Shape;963;p34"/>
            <p:cNvGrpSpPr/>
            <p:nvPr/>
          </p:nvGrpSpPr>
          <p:grpSpPr>
            <a:xfrm>
              <a:off x="-92" y="2569038"/>
              <a:ext cx="9143579" cy="571636"/>
              <a:chOff x="-1039007" y="2887141"/>
              <a:chExt cx="11347207" cy="718767"/>
            </a:xfrm>
          </p:grpSpPr>
          <p:sp>
            <p:nvSpPr>
              <p:cNvPr id="964" name="Google Shape;964;p3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3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66" name="Google Shape;966;p34"/>
            <p:cNvGrpSpPr/>
            <p:nvPr/>
          </p:nvGrpSpPr>
          <p:grpSpPr>
            <a:xfrm>
              <a:off x="-75" y="3110650"/>
              <a:ext cx="9144111" cy="1494076"/>
              <a:chOff x="-75" y="3996089"/>
              <a:chExt cx="9144111" cy="818986"/>
            </a:xfrm>
          </p:grpSpPr>
          <p:sp>
            <p:nvSpPr>
              <p:cNvPr id="967" name="Google Shape;967;p34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68" name="Google Shape;968;p34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969" name="Google Shape;969;p34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0" name="Google Shape;970;p34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1" name="Google Shape;971;p34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2" name="Google Shape;972;p34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3" name="Google Shape;973;p34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4" name="Google Shape;974;p34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975" name="Google Shape;975;p34"/>
          <p:cNvSpPr txBox="1">
            <a:spLocks noGrp="1"/>
          </p:cNvSpPr>
          <p:nvPr>
            <p:ph type="title"/>
          </p:nvPr>
        </p:nvSpPr>
        <p:spPr>
          <a:xfrm>
            <a:off x="960000" y="714167"/>
            <a:ext cx="10272000" cy="642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6" name="Google Shape;976;p34"/>
          <p:cNvSpPr txBox="1">
            <a:spLocks noGrp="1"/>
          </p:cNvSpPr>
          <p:nvPr>
            <p:ph type="title" idx="2"/>
          </p:nvPr>
        </p:nvSpPr>
        <p:spPr>
          <a:xfrm>
            <a:off x="1221417" y="4325000"/>
            <a:ext cx="2549200" cy="821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7" name="Google Shape;977;p34"/>
          <p:cNvSpPr txBox="1">
            <a:spLocks noGrp="1"/>
          </p:cNvSpPr>
          <p:nvPr>
            <p:ph type="subTitle" idx="1"/>
          </p:nvPr>
        </p:nvSpPr>
        <p:spPr>
          <a:xfrm>
            <a:off x="1271567" y="5270784"/>
            <a:ext cx="2450800" cy="64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34"/>
          <p:cNvSpPr txBox="1">
            <a:spLocks noGrp="1"/>
          </p:cNvSpPr>
          <p:nvPr>
            <p:ph type="title" idx="3"/>
          </p:nvPr>
        </p:nvSpPr>
        <p:spPr>
          <a:xfrm>
            <a:off x="4821400" y="4325000"/>
            <a:ext cx="2549200" cy="821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9" name="Google Shape;979;p34"/>
          <p:cNvSpPr txBox="1">
            <a:spLocks noGrp="1"/>
          </p:cNvSpPr>
          <p:nvPr>
            <p:ph type="subTitle" idx="4"/>
          </p:nvPr>
        </p:nvSpPr>
        <p:spPr>
          <a:xfrm>
            <a:off x="4870600" y="5270784"/>
            <a:ext cx="2450800" cy="64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34"/>
          <p:cNvSpPr txBox="1">
            <a:spLocks noGrp="1"/>
          </p:cNvSpPr>
          <p:nvPr>
            <p:ph type="title" idx="5"/>
          </p:nvPr>
        </p:nvSpPr>
        <p:spPr>
          <a:xfrm>
            <a:off x="8421367" y="4325000"/>
            <a:ext cx="2549200" cy="821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81" name="Google Shape;981;p34"/>
          <p:cNvSpPr txBox="1">
            <a:spLocks noGrp="1"/>
          </p:cNvSpPr>
          <p:nvPr>
            <p:ph type="subTitle" idx="6"/>
          </p:nvPr>
        </p:nvSpPr>
        <p:spPr>
          <a:xfrm>
            <a:off x="8469633" y="5270784"/>
            <a:ext cx="2450800" cy="64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4"/>
          <p:cNvSpPr txBox="1">
            <a:spLocks noGrp="1"/>
          </p:cNvSpPr>
          <p:nvPr>
            <p:ph type="title" idx="7" hasCustomPrompt="1"/>
          </p:nvPr>
        </p:nvSpPr>
        <p:spPr>
          <a:xfrm>
            <a:off x="5331400" y="3425400"/>
            <a:ext cx="1529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83" name="Google Shape;983;p34"/>
          <p:cNvSpPr txBox="1">
            <a:spLocks noGrp="1"/>
          </p:cNvSpPr>
          <p:nvPr>
            <p:ph type="title" idx="8" hasCustomPrompt="1"/>
          </p:nvPr>
        </p:nvSpPr>
        <p:spPr>
          <a:xfrm>
            <a:off x="1732371" y="3425400"/>
            <a:ext cx="1529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84" name="Google Shape;984;p34"/>
          <p:cNvSpPr txBox="1">
            <a:spLocks noGrp="1"/>
          </p:cNvSpPr>
          <p:nvPr>
            <p:ph type="title" idx="9" hasCustomPrompt="1"/>
          </p:nvPr>
        </p:nvSpPr>
        <p:spPr>
          <a:xfrm>
            <a:off x="8930433" y="3425400"/>
            <a:ext cx="1529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985" name="Google Shape;985;p34"/>
          <p:cNvGrpSpPr/>
          <p:nvPr/>
        </p:nvGrpSpPr>
        <p:grpSpPr>
          <a:xfrm>
            <a:off x="234967" y="489440"/>
            <a:ext cx="11293044" cy="1887513"/>
            <a:chOff x="176225" y="367079"/>
            <a:chExt cx="8469783" cy="1415635"/>
          </a:xfrm>
        </p:grpSpPr>
        <p:sp>
          <p:nvSpPr>
            <p:cNvPr id="986" name="Google Shape;986;p34"/>
            <p:cNvSpPr/>
            <p:nvPr/>
          </p:nvSpPr>
          <p:spPr>
            <a:xfrm>
              <a:off x="1097423" y="684100"/>
              <a:ext cx="1179109" cy="31334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176225" y="1538397"/>
              <a:ext cx="736526" cy="24431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4"/>
            <p:cNvSpPr/>
            <p:nvPr/>
          </p:nvSpPr>
          <p:spPr>
            <a:xfrm flipH="1">
              <a:off x="2827971" y="1283149"/>
              <a:ext cx="499716" cy="1657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4"/>
            <p:cNvSpPr/>
            <p:nvPr/>
          </p:nvSpPr>
          <p:spPr>
            <a:xfrm flipH="1">
              <a:off x="4902473" y="1380450"/>
              <a:ext cx="1179109" cy="31334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7808050" y="367079"/>
              <a:ext cx="837958" cy="27797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350852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5"/>
          <p:cNvGrpSpPr/>
          <p:nvPr/>
        </p:nvGrpSpPr>
        <p:grpSpPr>
          <a:xfrm>
            <a:off x="-190436" y="295268"/>
            <a:ext cx="12382603" cy="6563033"/>
            <a:chOff x="-142827" y="221450"/>
            <a:chExt cx="9286952" cy="4922275"/>
          </a:xfrm>
        </p:grpSpPr>
        <p:sp>
          <p:nvSpPr>
            <p:cNvPr id="993" name="Google Shape;993;p35"/>
            <p:cNvSpPr/>
            <p:nvPr/>
          </p:nvSpPr>
          <p:spPr>
            <a:xfrm>
              <a:off x="-9475" y="2571750"/>
              <a:ext cx="9153600" cy="2105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94" name="Google Shape;994;p35"/>
            <p:cNvGrpSpPr/>
            <p:nvPr/>
          </p:nvGrpSpPr>
          <p:grpSpPr>
            <a:xfrm>
              <a:off x="-75" y="4604587"/>
              <a:ext cx="9144111" cy="539138"/>
              <a:chOff x="-75" y="3996089"/>
              <a:chExt cx="9144111" cy="818986"/>
            </a:xfrm>
          </p:grpSpPr>
          <p:sp>
            <p:nvSpPr>
              <p:cNvPr id="995" name="Google Shape;995;p35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96" name="Google Shape;996;p35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997" name="Google Shape;997;p35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8" name="Google Shape;998;p35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9" name="Google Shape;999;p35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0" name="Google Shape;1000;p35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1" name="Google Shape;1001;p35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2" name="Google Shape;1002;p35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03" name="Google Shape;1003;p35"/>
            <p:cNvGrpSpPr/>
            <p:nvPr/>
          </p:nvGrpSpPr>
          <p:grpSpPr>
            <a:xfrm>
              <a:off x="-142827" y="221450"/>
              <a:ext cx="8241739" cy="1518422"/>
              <a:chOff x="-142827" y="221450"/>
              <a:chExt cx="8241739" cy="1518422"/>
            </a:xfrm>
          </p:grpSpPr>
          <p:sp>
            <p:nvSpPr>
              <p:cNvPr id="1004" name="Google Shape;1004;p35"/>
              <p:cNvSpPr/>
              <p:nvPr/>
            </p:nvSpPr>
            <p:spPr>
              <a:xfrm>
                <a:off x="-142827" y="221450"/>
                <a:ext cx="1179109" cy="313349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" name="Google Shape;1005;p35"/>
              <p:cNvSpPr/>
              <p:nvPr/>
            </p:nvSpPr>
            <p:spPr>
              <a:xfrm>
                <a:off x="289025" y="1366675"/>
                <a:ext cx="1125026" cy="373197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35"/>
              <p:cNvSpPr/>
              <p:nvPr/>
            </p:nvSpPr>
            <p:spPr>
              <a:xfrm flipH="1">
                <a:off x="7599196" y="1482499"/>
                <a:ext cx="499716" cy="1657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35"/>
              <p:cNvSpPr/>
              <p:nvPr/>
            </p:nvSpPr>
            <p:spPr>
              <a:xfrm flipH="1">
                <a:off x="5069623" y="1236300"/>
                <a:ext cx="1179109" cy="313349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35"/>
              <p:cNvSpPr/>
              <p:nvPr/>
            </p:nvSpPr>
            <p:spPr>
              <a:xfrm>
                <a:off x="6064975" y="261129"/>
                <a:ext cx="837958" cy="27797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35"/>
              <p:cNvSpPr/>
              <p:nvPr/>
            </p:nvSpPr>
            <p:spPr>
              <a:xfrm>
                <a:off x="3484396" y="317224"/>
                <a:ext cx="499716" cy="1657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10" name="Google Shape;1010;p35"/>
          <p:cNvSpPr txBox="1">
            <a:spLocks noGrp="1"/>
          </p:cNvSpPr>
          <p:nvPr>
            <p:ph type="title"/>
          </p:nvPr>
        </p:nvSpPr>
        <p:spPr>
          <a:xfrm>
            <a:off x="950867" y="718800"/>
            <a:ext cx="5145200" cy="137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subTitle" idx="1"/>
          </p:nvPr>
        </p:nvSpPr>
        <p:spPr>
          <a:xfrm>
            <a:off x="6759500" y="3615733"/>
            <a:ext cx="3437200" cy="886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2"/>
          </p:nvPr>
        </p:nvSpPr>
        <p:spPr>
          <a:xfrm>
            <a:off x="6759500" y="2525967"/>
            <a:ext cx="3437200" cy="8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7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/>
          <p:nvPr/>
        </p:nvSpPr>
        <p:spPr>
          <a:xfrm>
            <a:off x="6759500" y="5737367"/>
            <a:ext cx="40000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" tIns="19200" rIns="19200" bIns="192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Please keep this slide for attribution</a:t>
            </a:r>
            <a:endParaRPr sz="1333">
              <a:solidFill>
                <a:schemeClr val="accen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14" name="Google Shape;1014;p35"/>
          <p:cNvSpPr txBox="1"/>
          <p:nvPr/>
        </p:nvSpPr>
        <p:spPr>
          <a:xfrm>
            <a:off x="6759500" y="4922067"/>
            <a:ext cx="4291200" cy="8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" tIns="19200" rIns="19200" bIns="19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CREDITS: This presentation template was created by </a:t>
            </a:r>
            <a:r>
              <a:rPr lang="en" sz="1333" b="1">
                <a:solidFill>
                  <a:schemeClr val="accen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, including icons by </a:t>
            </a:r>
            <a:r>
              <a:rPr lang="en" sz="1333" b="1">
                <a:solidFill>
                  <a:schemeClr val="accen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,and infographics &amp; images by </a:t>
            </a:r>
            <a:r>
              <a:rPr lang="en" sz="1333" b="1">
                <a:solidFill>
                  <a:schemeClr val="accen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accen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  <p:extLst>
      <p:ext uri="{BB962C8B-B14F-4D97-AF65-F5344CB8AC3E}">
        <p14:creationId xmlns:p14="http://schemas.microsoft.com/office/powerpoint/2010/main" val="92895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9286-B5D1-4C1C-8180-89F3B852B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099E5-C4C0-46A9-B31E-9B4AF101D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3CC18-26B4-46AF-A871-CA94183F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D2632-776F-484E-9D5B-5C773979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2A0F9-352F-4EDB-8CE5-2ED7A267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103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/>
          <p:nvPr/>
        </p:nvSpPr>
        <p:spPr>
          <a:xfrm>
            <a:off x="67" y="4267000"/>
            <a:ext cx="12192000" cy="135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6"/>
          <p:cNvSpPr/>
          <p:nvPr/>
        </p:nvSpPr>
        <p:spPr>
          <a:xfrm>
            <a:off x="-99" y="5624087"/>
            <a:ext cx="12192148" cy="1233372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8" name="Google Shape;1018;p36"/>
          <p:cNvGrpSpPr/>
          <p:nvPr/>
        </p:nvGrpSpPr>
        <p:grpSpPr>
          <a:xfrm>
            <a:off x="57568" y="5623787"/>
            <a:ext cx="12077257" cy="1233292"/>
            <a:chOff x="31859" y="3637483"/>
            <a:chExt cx="9057943" cy="954958"/>
          </a:xfrm>
        </p:grpSpPr>
        <p:sp>
          <p:nvSpPr>
            <p:cNvPr id="1019" name="Google Shape;1019;p36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5" name="Google Shape;1025;p36"/>
          <p:cNvSpPr/>
          <p:nvPr/>
        </p:nvSpPr>
        <p:spPr>
          <a:xfrm flipH="1">
            <a:off x="5471866" y="2181900"/>
            <a:ext cx="1001204" cy="33213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6"/>
          <p:cNvSpPr/>
          <p:nvPr/>
        </p:nvSpPr>
        <p:spPr>
          <a:xfrm flipH="1">
            <a:off x="663449" y="2563367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6"/>
          <p:cNvSpPr/>
          <p:nvPr/>
        </p:nvSpPr>
        <p:spPr>
          <a:xfrm>
            <a:off x="3400567" y="557072"/>
            <a:ext cx="1117277" cy="37062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8" name="Google Shape;1028;p36"/>
          <p:cNvSpPr/>
          <p:nvPr/>
        </p:nvSpPr>
        <p:spPr>
          <a:xfrm flipH="1">
            <a:off x="8725116" y="672367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9" name="Google Shape;1029;p36"/>
          <p:cNvSpPr/>
          <p:nvPr/>
        </p:nvSpPr>
        <p:spPr>
          <a:xfrm flipH="1">
            <a:off x="10382765" y="2855401"/>
            <a:ext cx="1259441" cy="4178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30" name="Google Shape;1030;p36"/>
          <p:cNvGrpSpPr/>
          <p:nvPr/>
        </p:nvGrpSpPr>
        <p:grpSpPr>
          <a:xfrm>
            <a:off x="67" y="5051031"/>
            <a:ext cx="2898911" cy="1870444"/>
            <a:chOff x="50" y="3788273"/>
            <a:chExt cx="2174183" cy="1402833"/>
          </a:xfrm>
        </p:grpSpPr>
        <p:grpSp>
          <p:nvGrpSpPr>
            <p:cNvPr id="1031" name="Google Shape;1031;p36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1032" name="Google Shape;103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33" name="Google Shape;103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34" name="Google Shape;103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51" name="Google Shape;1051;p36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1052" name="Google Shape;105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53" name="Google Shape;105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54" name="Google Shape;105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8" name="Google Shape;105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0" name="Google Shape;106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1" name="Google Shape;106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2" name="Google Shape;106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3" name="Google Shape;106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4" name="Google Shape;106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5" name="Google Shape;106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6" name="Google Shape;106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7" name="Google Shape;106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8" name="Google Shape;106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9" name="Google Shape;106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0" name="Google Shape;107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071" name="Google Shape;1071;p36"/>
          <p:cNvGrpSpPr/>
          <p:nvPr/>
        </p:nvGrpSpPr>
        <p:grpSpPr>
          <a:xfrm>
            <a:off x="9385342" y="5192715"/>
            <a:ext cx="2807015" cy="1729039"/>
            <a:chOff x="6969875" y="3740673"/>
            <a:chExt cx="2174183" cy="1402833"/>
          </a:xfrm>
        </p:grpSpPr>
        <p:grpSp>
          <p:nvGrpSpPr>
            <p:cNvPr id="1072" name="Google Shape;1072;p36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1073" name="Google Shape;107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74" name="Google Shape;107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75" name="Google Shape;107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6" name="Google Shape;107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7" name="Google Shape;107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8" name="Google Shape;107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9" name="Google Shape;107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0" name="Google Shape;108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1" name="Google Shape;108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2" name="Google Shape;108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3" name="Google Shape;108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4" name="Google Shape;108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5" name="Google Shape;108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6" name="Google Shape;108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7" name="Google Shape;108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8" name="Google Shape;108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9" name="Google Shape;108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0" name="Google Shape;109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1" name="Google Shape;109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92" name="Google Shape;1092;p36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1093" name="Google Shape;109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94" name="Google Shape;109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95" name="Google Shape;109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6" name="Google Shape;109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7" name="Google Shape;109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8" name="Google Shape;109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9" name="Google Shape;109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0" name="Google Shape;110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1" name="Google Shape;110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2" name="Google Shape;110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430035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37"/>
          <p:cNvGrpSpPr/>
          <p:nvPr/>
        </p:nvGrpSpPr>
        <p:grpSpPr>
          <a:xfrm>
            <a:off x="-123" y="3923618"/>
            <a:ext cx="12192123" cy="1189849"/>
            <a:chOff x="-92" y="2942713"/>
            <a:chExt cx="9144092" cy="892387"/>
          </a:xfrm>
        </p:grpSpPr>
        <p:sp>
          <p:nvSpPr>
            <p:cNvPr id="1114" name="Google Shape;1114;p37"/>
            <p:cNvSpPr/>
            <p:nvPr/>
          </p:nvSpPr>
          <p:spPr>
            <a:xfrm>
              <a:off x="0" y="3456800"/>
              <a:ext cx="9144000" cy="378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15" name="Google Shape;1115;p37"/>
            <p:cNvGrpSpPr/>
            <p:nvPr/>
          </p:nvGrpSpPr>
          <p:grpSpPr>
            <a:xfrm>
              <a:off x="-92" y="2942713"/>
              <a:ext cx="9143579" cy="571636"/>
              <a:chOff x="-1039007" y="2887141"/>
              <a:chExt cx="11347207" cy="718767"/>
            </a:xfrm>
          </p:grpSpPr>
          <p:sp>
            <p:nvSpPr>
              <p:cNvPr id="1116" name="Google Shape;1116;p37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118" name="Google Shape;1118;p37"/>
          <p:cNvGrpSpPr/>
          <p:nvPr/>
        </p:nvGrpSpPr>
        <p:grpSpPr>
          <a:xfrm>
            <a:off x="8371927" y="632736"/>
            <a:ext cx="3449048" cy="4480381"/>
            <a:chOff x="239250" y="1848050"/>
            <a:chExt cx="831550" cy="1080200"/>
          </a:xfrm>
        </p:grpSpPr>
        <p:sp>
          <p:nvSpPr>
            <p:cNvPr id="1119" name="Google Shape;1119;p37"/>
            <p:cNvSpPr/>
            <p:nvPr/>
          </p:nvSpPr>
          <p:spPr>
            <a:xfrm>
              <a:off x="239250" y="1907500"/>
              <a:ext cx="831550" cy="1018475"/>
            </a:xfrm>
            <a:custGeom>
              <a:avLst/>
              <a:gdLst/>
              <a:ahLst/>
              <a:cxnLst/>
              <a:rect l="l" t="t" r="r" b="b"/>
              <a:pathLst>
                <a:path w="33262" h="40739" extrusionOk="0">
                  <a:moveTo>
                    <a:pt x="813" y="0"/>
                  </a:moveTo>
                  <a:cubicBezTo>
                    <a:pt x="389" y="0"/>
                    <a:pt x="1" y="389"/>
                    <a:pt x="1" y="812"/>
                  </a:cubicBezTo>
                  <a:lnTo>
                    <a:pt x="1" y="39927"/>
                  </a:lnTo>
                  <a:cubicBezTo>
                    <a:pt x="1" y="40407"/>
                    <a:pt x="389" y="40738"/>
                    <a:pt x="813" y="40738"/>
                  </a:cubicBezTo>
                  <a:lnTo>
                    <a:pt x="32449" y="40738"/>
                  </a:lnTo>
                  <a:cubicBezTo>
                    <a:pt x="32918" y="40738"/>
                    <a:pt x="33261" y="40407"/>
                    <a:pt x="33261" y="39927"/>
                  </a:cubicBezTo>
                  <a:lnTo>
                    <a:pt x="33261" y="812"/>
                  </a:lnTo>
                  <a:cubicBezTo>
                    <a:pt x="33261" y="389"/>
                    <a:pt x="32918" y="0"/>
                    <a:pt x="32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39250" y="200297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39250" y="212445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39250" y="22459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1"/>
                  </a:moveTo>
                  <a:lnTo>
                    <a:pt x="1" y="2665"/>
                  </a:lnTo>
                  <a:lnTo>
                    <a:pt x="33261" y="2665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39250" y="23674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39250" y="248890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39250" y="2611525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0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39250" y="2733000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1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615700" y="2827050"/>
              <a:ext cx="78650" cy="101200"/>
            </a:xfrm>
            <a:custGeom>
              <a:avLst/>
              <a:gdLst/>
              <a:ahLst/>
              <a:cxnLst/>
              <a:rect l="l" t="t" r="r" b="b"/>
              <a:pathLst>
                <a:path w="3146" h="4048" extrusionOk="0">
                  <a:moveTo>
                    <a:pt x="1281" y="0"/>
                  </a:moveTo>
                  <a:cubicBezTo>
                    <a:pt x="573" y="0"/>
                    <a:pt x="1" y="526"/>
                    <a:pt x="1" y="1235"/>
                  </a:cubicBezTo>
                  <a:lnTo>
                    <a:pt x="1" y="4048"/>
                  </a:lnTo>
                  <a:lnTo>
                    <a:pt x="3145" y="4048"/>
                  </a:lnTo>
                  <a:lnTo>
                    <a:pt x="3145" y="1235"/>
                  </a:lnTo>
                  <a:cubicBezTo>
                    <a:pt x="3145" y="526"/>
                    <a:pt x="2573" y="0"/>
                    <a:pt x="1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329875" y="1848050"/>
              <a:ext cx="325025" cy="59475"/>
            </a:xfrm>
            <a:custGeom>
              <a:avLst/>
              <a:gdLst/>
              <a:ahLst/>
              <a:cxnLst/>
              <a:rect l="l" t="t" r="r" b="b"/>
              <a:pathLst>
                <a:path w="13001" h="2379" extrusionOk="0">
                  <a:moveTo>
                    <a:pt x="423" y="0"/>
                  </a:moveTo>
                  <a:cubicBezTo>
                    <a:pt x="195" y="0"/>
                    <a:pt x="0" y="194"/>
                    <a:pt x="0" y="435"/>
                  </a:cubicBezTo>
                  <a:lnTo>
                    <a:pt x="0" y="2378"/>
                  </a:lnTo>
                  <a:lnTo>
                    <a:pt x="13000" y="2378"/>
                  </a:lnTo>
                  <a:lnTo>
                    <a:pt x="13000" y="435"/>
                  </a:lnTo>
                  <a:cubicBezTo>
                    <a:pt x="13000" y="194"/>
                    <a:pt x="12817" y="0"/>
                    <a:pt x="1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9" name="Google Shape;1129;p37"/>
          <p:cNvGrpSpPr/>
          <p:nvPr/>
        </p:nvGrpSpPr>
        <p:grpSpPr>
          <a:xfrm>
            <a:off x="-99" y="5113366"/>
            <a:ext cx="12192148" cy="1026025"/>
            <a:chOff x="-75" y="3996089"/>
            <a:chExt cx="9144111" cy="818986"/>
          </a:xfrm>
        </p:grpSpPr>
        <p:sp>
          <p:nvSpPr>
            <p:cNvPr id="1130" name="Google Shape;1130;p3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31" name="Google Shape;1131;p3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132" name="Google Shape;1132;p3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138" name="Google Shape;1138;p37"/>
          <p:cNvSpPr/>
          <p:nvPr/>
        </p:nvSpPr>
        <p:spPr>
          <a:xfrm flipH="1">
            <a:off x="649033" y="552733"/>
            <a:ext cx="1001204" cy="33213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9" name="Google Shape;1139;p37"/>
          <p:cNvSpPr/>
          <p:nvPr/>
        </p:nvSpPr>
        <p:spPr>
          <a:xfrm>
            <a:off x="7418816" y="2187101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0" name="Google Shape;1140;p37"/>
          <p:cNvSpPr/>
          <p:nvPr/>
        </p:nvSpPr>
        <p:spPr>
          <a:xfrm>
            <a:off x="1570567" y="2503633"/>
            <a:ext cx="1249775" cy="41459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1" name="Google Shape;1141;p37"/>
          <p:cNvSpPr/>
          <p:nvPr/>
        </p:nvSpPr>
        <p:spPr>
          <a:xfrm>
            <a:off x="4386189" y="884868"/>
            <a:ext cx="1249791" cy="33213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2" name="Google Shape;1142;p37"/>
          <p:cNvSpPr/>
          <p:nvPr/>
        </p:nvSpPr>
        <p:spPr>
          <a:xfrm>
            <a:off x="10989685" y="122400"/>
            <a:ext cx="1297217" cy="43033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3" name="Google Shape;1143;p37"/>
          <p:cNvGrpSpPr/>
          <p:nvPr/>
        </p:nvGrpSpPr>
        <p:grpSpPr>
          <a:xfrm flipH="1">
            <a:off x="241434" y="4729091"/>
            <a:ext cx="726729" cy="393780"/>
            <a:chOff x="2301112" y="2967762"/>
            <a:chExt cx="655814" cy="355354"/>
          </a:xfrm>
        </p:grpSpPr>
        <p:sp>
          <p:nvSpPr>
            <p:cNvPr id="1144" name="Google Shape;114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 flipH="1">
            <a:off x="3031361" y="4617757"/>
            <a:ext cx="885087" cy="479539"/>
            <a:chOff x="2301112" y="2967762"/>
            <a:chExt cx="655814" cy="355354"/>
          </a:xfrm>
        </p:grpSpPr>
        <p:sp>
          <p:nvSpPr>
            <p:cNvPr id="1147" name="Google Shape;1147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9" name="Google Shape;1149;p37"/>
          <p:cNvGrpSpPr/>
          <p:nvPr/>
        </p:nvGrpSpPr>
        <p:grpSpPr>
          <a:xfrm flipH="1">
            <a:off x="7820225" y="4554886"/>
            <a:ext cx="1001209" cy="542460"/>
            <a:chOff x="2301112" y="2967762"/>
            <a:chExt cx="655814" cy="355354"/>
          </a:xfrm>
        </p:grpSpPr>
        <p:sp>
          <p:nvSpPr>
            <p:cNvPr id="1150" name="Google Shape;1150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 flipH="1">
            <a:off x="11341234" y="4729091"/>
            <a:ext cx="726729" cy="393780"/>
            <a:chOff x="2301112" y="2967762"/>
            <a:chExt cx="655814" cy="355354"/>
          </a:xfrm>
        </p:grpSpPr>
        <p:sp>
          <p:nvSpPr>
            <p:cNvPr id="1153" name="Google Shape;1153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5" name="Google Shape;1155;p37"/>
          <p:cNvSpPr/>
          <p:nvPr/>
        </p:nvSpPr>
        <p:spPr>
          <a:xfrm>
            <a:off x="100" y="6066829"/>
            <a:ext cx="12191864" cy="803816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6" name="Google Shape;1156;p37"/>
          <p:cNvSpPr/>
          <p:nvPr/>
        </p:nvSpPr>
        <p:spPr>
          <a:xfrm>
            <a:off x="67" y="6066829"/>
            <a:ext cx="12191864" cy="803816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256696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8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75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45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45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7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3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12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0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2CD1-2A5A-4866-AB18-F855D21E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82C8-FDE9-47E9-9EBD-656D6D8D6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F2EEC-3DBC-4223-98FA-FE589A4EA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E20D3-D01C-4FC2-A095-772B750A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B30FE-40C0-4F54-890B-FADDD771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CB3B6-CF4F-4B1B-AAC7-0375983A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347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3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7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243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41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916C-A8BB-4972-BD28-BD77A7C0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4404D-DA8A-4AE5-91A1-06814B9A9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60E6A-4CE2-4BFE-93BD-27535A3C7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70710-5697-4FC5-9EA4-BF139EF4C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1CCE3-C7F4-49B2-97A0-8D1C8691C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B80936-2AC2-4F8A-AC35-5420EDCB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CF87FD-D91C-4B43-B8F4-D052FFE1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A83A70-6A37-4E81-922A-B8B90988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E55FC-387B-4AFA-A272-581FC883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BD379-0049-422D-B57B-FFA298CC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9F0EE-F738-491A-A6C7-D1E2D5DD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AB682-2242-42CB-A3C8-ACB40388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2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1029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0CCD55-9AD1-4E6E-A36B-81EFCCB25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33B3D-A572-47B8-8D8C-5EB5C468B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147D3-3C46-4005-83A4-425109940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6CE58-FE09-468D-A383-049C381CEBD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32442-1706-477A-9C81-11EFDB44A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62BFC-3114-4AE5-91BD-A08730FB5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1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9321-35DD-4BC7-953A-DC16A57A483D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27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129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  <p:sldLayoutId id="2147483811" r:id="rId25"/>
    <p:sldLayoutId id="2147483812" r:id="rId26"/>
    <p:sldLayoutId id="2147483813" r:id="rId27"/>
    <p:sldLayoutId id="2147483814" r:id="rId28"/>
    <p:sldLayoutId id="2147483815" r:id="rId29"/>
    <p:sldLayoutId id="2147483816" r:id="rId30"/>
    <p:sldLayoutId id="2147483817" r:id="rId31"/>
    <p:sldLayoutId id="2147483818" r:id="rId32"/>
    <p:sldLayoutId id="2147483819" r:id="rId33"/>
    <p:sldLayoutId id="2147483820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2023/7/24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641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5" Type="http://schemas.openxmlformats.org/officeDocument/2006/relationships/image" Target="../media/image31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s://www.facebook.com/huongthaoGAD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888FE0B1-42D0-6B30-A880-7BE745FF025F}"/>
              </a:ext>
            </a:extLst>
          </p:cNvPr>
          <p:cNvSpPr/>
          <p:nvPr/>
        </p:nvSpPr>
        <p:spPr>
          <a:xfrm>
            <a:off x="6697133" y="5291667"/>
            <a:ext cx="2794000" cy="1337733"/>
          </a:xfrm>
          <a:prstGeom prst="ellipse">
            <a:avLst/>
          </a:prstGeom>
          <a:solidFill>
            <a:srgbClr val="CBE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07493B-3A51-4102-106C-A6EF69F4747B}"/>
              </a:ext>
            </a:extLst>
          </p:cNvPr>
          <p:cNvGrpSpPr/>
          <p:nvPr/>
        </p:nvGrpSpPr>
        <p:grpSpPr>
          <a:xfrm>
            <a:off x="8991599" y="5291666"/>
            <a:ext cx="3807020" cy="1337733"/>
            <a:chOff x="6743699" y="3968750"/>
            <a:chExt cx="2855265" cy="1003300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0665E2E-D11D-635D-B968-7745D9C8AFB2}"/>
                </a:ext>
              </a:extLst>
            </p:cNvPr>
            <p:cNvSpPr txBox="1"/>
            <p:nvPr/>
          </p:nvSpPr>
          <p:spPr>
            <a:xfrm>
              <a:off x="8376045" y="4116427"/>
              <a:ext cx="859276" cy="530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n-US" sz="13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NGUYỄN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3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THỊ ÁI 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3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QUYÊN</a:t>
              </a:r>
              <a:endParaRPr lang="en-SG" sz="1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" name="Hình Bầu dục 23">
              <a:extLst>
                <a:ext uri="{FF2B5EF4-FFF2-40B4-BE49-F238E27FC236}">
                  <a16:creationId xmlns:a16="http://schemas.microsoft.com/office/drawing/2014/main" id="{66CA7CDA-C735-67D1-625B-4D8EE0E6B2E1}"/>
                </a:ext>
              </a:extLst>
            </p:cNvPr>
            <p:cNvSpPr/>
            <p:nvPr/>
          </p:nvSpPr>
          <p:spPr>
            <a:xfrm>
              <a:off x="6743699" y="3968750"/>
              <a:ext cx="2855265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CEE0FDD-BF90-E15E-C31C-5E3873D16380}"/>
              </a:ext>
            </a:extLst>
          </p:cNvPr>
          <p:cNvGrpSpPr/>
          <p:nvPr/>
        </p:nvGrpSpPr>
        <p:grpSpPr>
          <a:xfrm>
            <a:off x="438282" y="5439834"/>
            <a:ext cx="12295585" cy="2125133"/>
            <a:chOff x="328711" y="4079875"/>
            <a:chExt cx="9221689" cy="1593850"/>
          </a:xfrm>
        </p:grpSpPr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A0665E2E-D11D-635D-B968-7745D9C8AFB2}"/>
                </a:ext>
              </a:extLst>
            </p:cNvPr>
            <p:cNvSpPr txBox="1"/>
            <p:nvPr/>
          </p:nvSpPr>
          <p:spPr>
            <a:xfrm>
              <a:off x="1173928" y="4662649"/>
              <a:ext cx="2010381" cy="438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NGUYỄN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THỊ ÁI 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QUYÊN</a:t>
              </a:r>
              <a:endParaRPr lang="en-SG" sz="1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710459A0-63CA-BBB1-51C5-089625487871}"/>
                </a:ext>
              </a:extLst>
            </p:cNvPr>
            <p:cNvGrpSpPr/>
            <p:nvPr/>
          </p:nvGrpSpPr>
          <p:grpSpPr>
            <a:xfrm>
              <a:off x="328711" y="4079875"/>
              <a:ext cx="9221689" cy="1593850"/>
              <a:chOff x="892851" y="3879850"/>
              <a:chExt cx="7946349" cy="1593850"/>
            </a:xfrm>
          </p:grpSpPr>
          <p:sp>
            <p:nvSpPr>
              <p:cNvPr id="21" name="Hình Bầu dục 20">
                <a:extLst>
                  <a:ext uri="{FF2B5EF4-FFF2-40B4-BE49-F238E27FC236}">
                    <a16:creationId xmlns:a16="http://schemas.microsoft.com/office/drawing/2014/main" id="{777FE601-895B-5D8A-03FE-448F69A305EE}"/>
                  </a:ext>
                </a:extLst>
              </p:cNvPr>
              <p:cNvSpPr/>
              <p:nvPr/>
            </p:nvSpPr>
            <p:spPr>
              <a:xfrm>
                <a:off x="892851" y="4470400"/>
                <a:ext cx="2095500" cy="596900"/>
              </a:xfrm>
              <a:prstGeom prst="ellipse">
                <a:avLst/>
              </a:prstGeom>
              <a:solidFill>
                <a:srgbClr val="B7DC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2" name="Hình Bầu dục 21">
                <a:extLst>
                  <a:ext uri="{FF2B5EF4-FFF2-40B4-BE49-F238E27FC236}">
                    <a16:creationId xmlns:a16="http://schemas.microsoft.com/office/drawing/2014/main" id="{6F13FBA1-86D1-97A0-8BED-30D59D2F6847}"/>
                  </a:ext>
                </a:extLst>
              </p:cNvPr>
              <p:cNvSpPr/>
              <p:nvPr/>
            </p:nvSpPr>
            <p:spPr>
              <a:xfrm>
                <a:off x="3730051" y="3879850"/>
                <a:ext cx="2095500" cy="1003300"/>
              </a:xfrm>
              <a:prstGeom prst="ellipse">
                <a:avLst/>
              </a:prstGeom>
              <a:solidFill>
                <a:srgbClr val="CBEF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5" name="Hình Bầu dục 24">
                <a:extLst>
                  <a:ext uri="{FF2B5EF4-FFF2-40B4-BE49-F238E27FC236}">
                    <a16:creationId xmlns:a16="http://schemas.microsoft.com/office/drawing/2014/main" id="{007B7539-4588-E51E-ADC7-B8466AFBAB3A}"/>
                  </a:ext>
                </a:extLst>
              </p:cNvPr>
              <p:cNvSpPr/>
              <p:nvPr/>
            </p:nvSpPr>
            <p:spPr>
              <a:xfrm>
                <a:off x="5257800" y="4273550"/>
                <a:ext cx="2095500" cy="1003300"/>
              </a:xfrm>
              <a:prstGeom prst="ellipse">
                <a:avLst/>
              </a:prstGeom>
              <a:solidFill>
                <a:srgbClr val="CBEF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6" name="Hình Bầu dục 25">
                <a:extLst>
                  <a:ext uri="{FF2B5EF4-FFF2-40B4-BE49-F238E27FC236}">
                    <a16:creationId xmlns:a16="http://schemas.microsoft.com/office/drawing/2014/main" id="{6832CCB0-1C65-2A0A-D692-8DBD273EE795}"/>
                  </a:ext>
                </a:extLst>
              </p:cNvPr>
              <p:cNvSpPr/>
              <p:nvPr/>
            </p:nvSpPr>
            <p:spPr>
              <a:xfrm>
                <a:off x="3454400" y="4330700"/>
                <a:ext cx="2260600" cy="1003300"/>
              </a:xfrm>
              <a:prstGeom prst="ellipse">
                <a:avLst/>
              </a:prstGeom>
              <a:solidFill>
                <a:srgbClr val="CBEF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7" name="Hình Bầu dục 26">
                <a:extLst>
                  <a:ext uri="{FF2B5EF4-FFF2-40B4-BE49-F238E27FC236}">
                    <a16:creationId xmlns:a16="http://schemas.microsoft.com/office/drawing/2014/main" id="{92933D3A-DB5B-DF5C-CDC2-762CD2B8F8EA}"/>
                  </a:ext>
                </a:extLst>
              </p:cNvPr>
              <p:cNvSpPr/>
              <p:nvPr/>
            </p:nvSpPr>
            <p:spPr>
              <a:xfrm>
                <a:off x="6578600" y="4470400"/>
                <a:ext cx="2260600" cy="1003300"/>
              </a:xfrm>
              <a:prstGeom prst="ellipse">
                <a:avLst/>
              </a:prstGeom>
              <a:solidFill>
                <a:srgbClr val="CBEF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691967" y="673100"/>
            <a:ext cx="10566400" cy="555413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pic>
        <p:nvPicPr>
          <p:cNvPr id="32" name="Hình ảnh 31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FFB5129D-A0BF-BB29-6F2D-6C9FCC24B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411" y="4006671"/>
            <a:ext cx="2418229" cy="2375047"/>
          </a:xfrm>
          <a:prstGeom prst="rect">
            <a:avLst/>
          </a:prstGeom>
        </p:spPr>
      </p:pic>
      <p:pic>
        <p:nvPicPr>
          <p:cNvPr id="33" name="Hình ảnh 32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E9EED282-696B-7797-2F08-360E03AB3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8080" r="20882" b="26111"/>
          <a:stretch/>
        </p:blipFill>
        <p:spPr>
          <a:xfrm>
            <a:off x="7986411" y="4669367"/>
            <a:ext cx="1913240" cy="1087967"/>
          </a:xfrm>
          <a:prstGeom prst="rect">
            <a:avLst/>
          </a:prstGeom>
        </p:spPr>
      </p:pic>
      <p:pic>
        <p:nvPicPr>
          <p:cNvPr id="34" name="Hình ảnh 33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D663B1A-77FD-7FA1-4FC1-723C81037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80404" t="7925" r="12630" b="84589"/>
          <a:stretch/>
        </p:blipFill>
        <p:spPr>
          <a:xfrm>
            <a:off x="9931654" y="4185394"/>
            <a:ext cx="180001" cy="190004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1E4598-8F99-AC8F-8090-4E7F70DC5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329" y="532504"/>
            <a:ext cx="7053683" cy="24812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867582-AA4C-1B07-20EB-A87E8CABC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253" y="2130406"/>
            <a:ext cx="7474344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4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FC5C14-FA70-6D92-483E-08244ED6B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2" y="519112"/>
            <a:ext cx="4872038" cy="3435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FC1375-91E1-272F-C892-8904AD989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6282" y="419100"/>
            <a:ext cx="4849840" cy="3482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1FB49D-5C73-2E1C-AEEC-B89ADA386B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4410" y="4411980"/>
            <a:ext cx="5662526" cy="153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245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grpSp>
        <p:nvGrpSpPr>
          <p:cNvPr id="44" name="Group 1">
            <a:extLst>
              <a:ext uri="{FF2B5EF4-FFF2-40B4-BE49-F238E27FC236}">
                <a16:creationId xmlns:a16="http://schemas.microsoft.com/office/drawing/2014/main" id="{4679796F-0794-91B5-2061-6888E3841DF7}"/>
              </a:ext>
            </a:extLst>
          </p:cNvPr>
          <p:cNvGrpSpPr/>
          <p:nvPr/>
        </p:nvGrpSpPr>
        <p:grpSpPr>
          <a:xfrm>
            <a:off x="773007" y="260805"/>
            <a:ext cx="10904376" cy="2071660"/>
            <a:chOff x="749560" y="326569"/>
            <a:chExt cx="10904376" cy="2071660"/>
          </a:xfrm>
        </p:grpSpPr>
        <p:sp>
          <p:nvSpPr>
            <p:cNvPr id="45" name="Rectangle: Rounded Corners 9">
              <a:extLst>
                <a:ext uri="{FF2B5EF4-FFF2-40B4-BE49-F238E27FC236}">
                  <a16:creationId xmlns:a16="http://schemas.microsoft.com/office/drawing/2014/main" id="{E0294BEE-5B4F-1C7E-340B-C94A2541FD90}"/>
                </a:ext>
              </a:extLst>
            </p:cNvPr>
            <p:cNvSpPr/>
            <p:nvPr/>
          </p:nvSpPr>
          <p:spPr>
            <a:xfrm>
              <a:off x="749560" y="326569"/>
              <a:ext cx="10904376" cy="2071660"/>
            </a:xfrm>
            <a:custGeom>
              <a:avLst/>
              <a:gdLst>
                <a:gd name="connsiteX0" fmla="*/ 0 w 10904376"/>
                <a:gd name="connsiteY0" fmla="*/ 502626 h 2071660"/>
                <a:gd name="connsiteX1" fmla="*/ 502626 w 10904376"/>
                <a:gd name="connsiteY1" fmla="*/ 0 h 2071660"/>
                <a:gd name="connsiteX2" fmla="*/ 10401750 w 10904376"/>
                <a:gd name="connsiteY2" fmla="*/ 0 h 2071660"/>
                <a:gd name="connsiteX3" fmla="*/ 10904376 w 10904376"/>
                <a:gd name="connsiteY3" fmla="*/ 502626 h 2071660"/>
                <a:gd name="connsiteX4" fmla="*/ 10904376 w 10904376"/>
                <a:gd name="connsiteY4" fmla="*/ 1569034 h 2071660"/>
                <a:gd name="connsiteX5" fmla="*/ 10401750 w 10904376"/>
                <a:gd name="connsiteY5" fmla="*/ 2071660 h 2071660"/>
                <a:gd name="connsiteX6" fmla="*/ 502626 w 10904376"/>
                <a:gd name="connsiteY6" fmla="*/ 2071660 h 2071660"/>
                <a:gd name="connsiteX7" fmla="*/ 0 w 10904376"/>
                <a:gd name="connsiteY7" fmla="*/ 1569034 h 2071660"/>
                <a:gd name="connsiteX8" fmla="*/ 0 w 10904376"/>
                <a:gd name="connsiteY8" fmla="*/ 502626 h 207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04376" h="2071660" fill="none" extrusionOk="0">
                  <a:moveTo>
                    <a:pt x="0" y="502626"/>
                  </a:moveTo>
                  <a:cubicBezTo>
                    <a:pt x="-48393" y="201852"/>
                    <a:pt x="195302" y="41280"/>
                    <a:pt x="502626" y="0"/>
                  </a:cubicBezTo>
                  <a:cubicBezTo>
                    <a:pt x="2760708" y="-100961"/>
                    <a:pt x="6589928" y="-37400"/>
                    <a:pt x="10401750" y="0"/>
                  </a:cubicBezTo>
                  <a:cubicBezTo>
                    <a:pt x="10680042" y="-19701"/>
                    <a:pt x="10928357" y="191064"/>
                    <a:pt x="10904376" y="502626"/>
                  </a:cubicBezTo>
                  <a:cubicBezTo>
                    <a:pt x="10976960" y="686279"/>
                    <a:pt x="10821704" y="1234805"/>
                    <a:pt x="10904376" y="1569034"/>
                  </a:cubicBezTo>
                  <a:cubicBezTo>
                    <a:pt x="10854588" y="1838559"/>
                    <a:pt x="10681122" y="2077237"/>
                    <a:pt x="10401750" y="2071660"/>
                  </a:cubicBezTo>
                  <a:cubicBezTo>
                    <a:pt x="7584848" y="1930617"/>
                    <a:pt x="2359315" y="1916317"/>
                    <a:pt x="502626" y="2071660"/>
                  </a:cubicBezTo>
                  <a:cubicBezTo>
                    <a:pt x="268408" y="2060953"/>
                    <a:pt x="-38721" y="1849980"/>
                    <a:pt x="0" y="1569034"/>
                  </a:cubicBezTo>
                  <a:cubicBezTo>
                    <a:pt x="-26336" y="1415986"/>
                    <a:pt x="-24375" y="885144"/>
                    <a:pt x="0" y="502626"/>
                  </a:cubicBezTo>
                  <a:close/>
                </a:path>
                <a:path w="10904376" h="2071660" stroke="0" extrusionOk="0">
                  <a:moveTo>
                    <a:pt x="0" y="502626"/>
                  </a:moveTo>
                  <a:cubicBezTo>
                    <a:pt x="36541" y="211472"/>
                    <a:pt x="236271" y="-9407"/>
                    <a:pt x="502626" y="0"/>
                  </a:cubicBezTo>
                  <a:cubicBezTo>
                    <a:pt x="5303605" y="-89813"/>
                    <a:pt x="9109362" y="-8887"/>
                    <a:pt x="10401750" y="0"/>
                  </a:cubicBezTo>
                  <a:cubicBezTo>
                    <a:pt x="10658571" y="-46324"/>
                    <a:pt x="10894515" y="214402"/>
                    <a:pt x="10904376" y="502626"/>
                  </a:cubicBezTo>
                  <a:cubicBezTo>
                    <a:pt x="10945458" y="1002987"/>
                    <a:pt x="10865204" y="1206486"/>
                    <a:pt x="10904376" y="1569034"/>
                  </a:cubicBezTo>
                  <a:cubicBezTo>
                    <a:pt x="10919321" y="1847006"/>
                    <a:pt x="10657442" y="2025703"/>
                    <a:pt x="10401750" y="2071660"/>
                  </a:cubicBezTo>
                  <a:cubicBezTo>
                    <a:pt x="7025694" y="1947138"/>
                    <a:pt x="2855296" y="1915587"/>
                    <a:pt x="502626" y="2071660"/>
                  </a:cubicBezTo>
                  <a:cubicBezTo>
                    <a:pt x="255639" y="2051474"/>
                    <a:pt x="16364" y="1871761"/>
                    <a:pt x="0" y="1569034"/>
                  </a:cubicBezTo>
                  <a:cubicBezTo>
                    <a:pt x="34203" y="1456161"/>
                    <a:pt x="7019" y="751460"/>
                    <a:pt x="0" y="502626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8100"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1901397401">
                    <a:prstGeom prst="roundRect">
                      <a:avLst>
                        <a:gd name="adj" fmla="val 2426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lnSpc>
                  <a:spcPct val="120000"/>
                </a:lnSpc>
              </a:pPr>
              <a:endParaRPr lang="en-US" sz="3200" dirty="0">
                <a:solidFill>
                  <a:prstClr val="white"/>
                </a:solidFill>
                <a:latin typeface="iCiel Cadena" panose="02000503000000020004" pitchFamily="50" charset="0"/>
                <a:sym typeface="Arial"/>
              </a:endParaRP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1CDBEF90-CE8A-152E-A4C5-50FF51A2876A}"/>
                </a:ext>
              </a:extLst>
            </p:cNvPr>
            <p:cNvSpPr txBox="1"/>
            <p:nvPr/>
          </p:nvSpPr>
          <p:spPr>
            <a:xfrm>
              <a:off x="1502908" y="352153"/>
              <a:ext cx="9914763" cy="18060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>
                <a:lnSpc>
                  <a:spcPct val="120000"/>
                </a:lnSpc>
              </a:pP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Em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đồng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tình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hay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không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đồng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tình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với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hành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vi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nào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sau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đây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?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Vì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sao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?</a:t>
              </a:r>
              <a:endParaRPr lang="en-US" sz="4800" b="1" dirty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47" name="Picture 13">
            <a:extLst>
              <a:ext uri="{FF2B5EF4-FFF2-40B4-BE49-F238E27FC236}">
                <a16:creationId xmlns:a16="http://schemas.microsoft.com/office/drawing/2014/main" id="{874D9BD3-9331-039D-B01C-5874383B2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3" y="531526"/>
            <a:ext cx="1530220" cy="153022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:a16="http://schemas.microsoft.com/office/drawing/2014/main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9254" y="2671054"/>
            <a:ext cx="2940189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6996519" y="5651042"/>
            <a:ext cx="4189157" cy="925359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Không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đồng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tình</a:t>
            </a:r>
            <a:endParaRPr lang="en-US" sz="4000" b="1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E5C6251-BBAA-B238-5446-EEE48DA49335}"/>
              </a:ext>
            </a:extLst>
          </p:cNvPr>
          <p:cNvGrpSpPr/>
          <p:nvPr/>
        </p:nvGrpSpPr>
        <p:grpSpPr>
          <a:xfrm flipH="1">
            <a:off x="5558583" y="2671055"/>
            <a:ext cx="4439528" cy="2373544"/>
            <a:chOff x="3734095" y="2883282"/>
            <a:chExt cx="3371850" cy="1519632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id="{3B67E9B1-3985-F928-BF62-C88A40BC27F4}"/>
                </a:ext>
              </a:extLst>
            </p:cNvPr>
            <p:cNvSpPr/>
            <p:nvPr/>
          </p:nvSpPr>
          <p:spPr>
            <a:xfrm>
              <a:off x="3734095" y="2883282"/>
              <a:ext cx="3371850" cy="1519632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black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A92A2432-649F-8FDD-A2AB-B1546B998BC5}"/>
                </a:ext>
              </a:extLst>
            </p:cNvPr>
            <p:cNvSpPr txBox="1"/>
            <p:nvPr/>
          </p:nvSpPr>
          <p:spPr>
            <a:xfrm>
              <a:off x="3798835" y="3018213"/>
              <a:ext cx="3242367" cy="1320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dàn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hàng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ngang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trên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không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sát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mép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3482F3CF-1242-1570-2ADD-C08F08BC70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2256" r="14690" b="26442"/>
          <a:stretch/>
        </p:blipFill>
        <p:spPr>
          <a:xfrm>
            <a:off x="1249703" y="2852151"/>
            <a:ext cx="3674191" cy="3531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5E0B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31659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97531E-6 L 0.13438 0.158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4B173AA-6B93-456A-A253-D32C5AB1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8" b="6171"/>
          <a:stretch/>
        </p:blipFill>
        <p:spPr>
          <a:xfrm>
            <a:off x="1" y="3080228"/>
            <a:ext cx="12464524" cy="415524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05FAD4B-CD07-4326-BA60-08B0A312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b="62364"/>
          <a:stretch/>
        </p:blipFill>
        <p:spPr>
          <a:xfrm>
            <a:off x="32277" y="0"/>
            <a:ext cx="12464524" cy="3302000"/>
          </a:xfrm>
          <a:prstGeom prst="rect">
            <a:avLst/>
          </a:prstGeom>
        </p:spPr>
      </p:pic>
      <p:grpSp>
        <p:nvGrpSpPr>
          <p:cNvPr id="9" name="Nhóm 6">
            <a:extLst>
              <a:ext uri="{FF2B5EF4-FFF2-40B4-BE49-F238E27FC236}">
                <a16:creationId xmlns:a16="http://schemas.microsoft.com/office/drawing/2014/main" id="{AEA97CA6-5CD1-49B8-8F1F-EDEDF1377F3F}"/>
              </a:ext>
            </a:extLst>
          </p:cNvPr>
          <p:cNvGrpSpPr/>
          <p:nvPr/>
        </p:nvGrpSpPr>
        <p:grpSpPr>
          <a:xfrm>
            <a:off x="1556898" y="2467150"/>
            <a:ext cx="8385388" cy="1851124"/>
            <a:chOff x="1621245" y="1630627"/>
            <a:chExt cx="5606867" cy="1388343"/>
          </a:xfrm>
        </p:grpSpPr>
        <p:sp>
          <p:nvSpPr>
            <p:cNvPr id="10" name="Hộp Văn bản 1">
              <a:extLst>
                <a:ext uri="{FF2B5EF4-FFF2-40B4-BE49-F238E27FC236}">
                  <a16:creationId xmlns:a16="http://schemas.microsoft.com/office/drawing/2014/main" id="{0076C227-0352-41E4-84FE-858F81F61283}"/>
                </a:ext>
              </a:extLst>
            </p:cNvPr>
            <p:cNvSpPr txBox="1"/>
            <p:nvPr/>
          </p:nvSpPr>
          <p:spPr>
            <a:xfrm rot="20775134">
              <a:off x="1621245" y="1756021"/>
              <a:ext cx="3425371" cy="126294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800000"/>
                </a:avLst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10666" b="1" kern="0" spc="800" dirty="0">
                  <a:solidFill>
                    <a:srgbClr val="FFB4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  <a:sym typeface="Arial"/>
                </a:rPr>
                <a:t>VẬN</a:t>
              </a:r>
              <a:endParaRPr lang="en-US" sz="10666" b="1" kern="0" spc="800" dirty="0">
                <a:solidFill>
                  <a:srgbClr val="FFB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" name="Hộp Văn bản 5">
              <a:extLst>
                <a:ext uri="{FF2B5EF4-FFF2-40B4-BE49-F238E27FC236}">
                  <a16:creationId xmlns:a16="http://schemas.microsoft.com/office/drawing/2014/main" id="{02710A50-2A49-4333-8334-832125259F04}"/>
                </a:ext>
              </a:extLst>
            </p:cNvPr>
            <p:cNvSpPr txBox="1"/>
            <p:nvPr/>
          </p:nvSpPr>
          <p:spPr>
            <a:xfrm rot="1138850">
              <a:off x="4572000" y="1630627"/>
              <a:ext cx="2656112" cy="113797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10666" b="1" kern="0" spc="800" dirty="0">
                  <a:solidFill>
                    <a:srgbClr val="FFB4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  <a:sym typeface="Arial"/>
                </a:rPr>
                <a:t>DỤNG</a:t>
              </a:r>
              <a:endParaRPr lang="en-US" sz="10666" b="1" kern="0" spc="800" dirty="0">
                <a:solidFill>
                  <a:srgbClr val="FFB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78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AB5E2A-0FC3-5066-5445-F1BA31C72566}"/>
              </a:ext>
            </a:extLst>
          </p:cNvPr>
          <p:cNvSpPr/>
          <p:nvPr/>
        </p:nvSpPr>
        <p:spPr>
          <a:xfrm>
            <a:off x="203200" y="189089"/>
            <a:ext cx="11785600" cy="6572955"/>
          </a:xfrm>
          <a:prstGeom prst="roundRect">
            <a:avLst>
              <a:gd name="adj" fmla="val 11615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8E947002-069C-7843-5EAD-F6549109BB50}"/>
              </a:ext>
            </a:extLst>
          </p:cNvPr>
          <p:cNvGrpSpPr/>
          <p:nvPr/>
        </p:nvGrpSpPr>
        <p:grpSpPr>
          <a:xfrm>
            <a:off x="773007" y="260805"/>
            <a:ext cx="10904376" cy="1520370"/>
            <a:chOff x="749560" y="326569"/>
            <a:chExt cx="10904376" cy="1520370"/>
          </a:xfrm>
        </p:grpSpPr>
        <p:sp>
          <p:nvSpPr>
            <p:cNvPr id="6" name="Rectangle: Rounded Corners 9">
              <a:extLst>
                <a:ext uri="{FF2B5EF4-FFF2-40B4-BE49-F238E27FC236}">
                  <a16:creationId xmlns:a16="http://schemas.microsoft.com/office/drawing/2014/main" id="{46A1754C-BB69-BDF9-99B5-FF0317F2DAC9}"/>
                </a:ext>
              </a:extLst>
            </p:cNvPr>
            <p:cNvSpPr/>
            <p:nvPr/>
          </p:nvSpPr>
          <p:spPr>
            <a:xfrm>
              <a:off x="749560" y="326569"/>
              <a:ext cx="10904376" cy="1520370"/>
            </a:xfrm>
            <a:custGeom>
              <a:avLst/>
              <a:gdLst>
                <a:gd name="connsiteX0" fmla="*/ 0 w 10904376"/>
                <a:gd name="connsiteY0" fmla="*/ 368872 h 1520370"/>
                <a:gd name="connsiteX1" fmla="*/ 368872 w 10904376"/>
                <a:gd name="connsiteY1" fmla="*/ 0 h 1520370"/>
                <a:gd name="connsiteX2" fmla="*/ 10535504 w 10904376"/>
                <a:gd name="connsiteY2" fmla="*/ 0 h 1520370"/>
                <a:gd name="connsiteX3" fmla="*/ 10904376 w 10904376"/>
                <a:gd name="connsiteY3" fmla="*/ 368872 h 1520370"/>
                <a:gd name="connsiteX4" fmla="*/ 10904376 w 10904376"/>
                <a:gd name="connsiteY4" fmla="*/ 1151498 h 1520370"/>
                <a:gd name="connsiteX5" fmla="*/ 10535504 w 10904376"/>
                <a:gd name="connsiteY5" fmla="*/ 1520370 h 1520370"/>
                <a:gd name="connsiteX6" fmla="*/ 368872 w 10904376"/>
                <a:gd name="connsiteY6" fmla="*/ 1520370 h 1520370"/>
                <a:gd name="connsiteX7" fmla="*/ 0 w 10904376"/>
                <a:gd name="connsiteY7" fmla="*/ 1151498 h 1520370"/>
                <a:gd name="connsiteX8" fmla="*/ 0 w 10904376"/>
                <a:gd name="connsiteY8" fmla="*/ 368872 h 152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04376" h="1520370" fill="none" extrusionOk="0">
                  <a:moveTo>
                    <a:pt x="0" y="368872"/>
                  </a:moveTo>
                  <a:cubicBezTo>
                    <a:pt x="-33154" y="149269"/>
                    <a:pt x="155948" y="12777"/>
                    <a:pt x="368872" y="0"/>
                  </a:cubicBezTo>
                  <a:cubicBezTo>
                    <a:pt x="2768691" y="-100961"/>
                    <a:pt x="6809789" y="-37400"/>
                    <a:pt x="10535504" y="0"/>
                  </a:cubicBezTo>
                  <a:cubicBezTo>
                    <a:pt x="10739427" y="-5676"/>
                    <a:pt x="10923364" y="138254"/>
                    <a:pt x="10904376" y="368872"/>
                  </a:cubicBezTo>
                  <a:cubicBezTo>
                    <a:pt x="10969484" y="570238"/>
                    <a:pt x="10893312" y="816878"/>
                    <a:pt x="10904376" y="1151498"/>
                  </a:cubicBezTo>
                  <a:cubicBezTo>
                    <a:pt x="10882326" y="1351647"/>
                    <a:pt x="10746557" y="1543357"/>
                    <a:pt x="10535504" y="1520370"/>
                  </a:cubicBezTo>
                  <a:cubicBezTo>
                    <a:pt x="9076506" y="1379327"/>
                    <a:pt x="2023936" y="1365027"/>
                    <a:pt x="368872" y="1520370"/>
                  </a:cubicBezTo>
                  <a:cubicBezTo>
                    <a:pt x="185909" y="1515246"/>
                    <a:pt x="-31951" y="1357987"/>
                    <a:pt x="0" y="1151498"/>
                  </a:cubicBezTo>
                  <a:cubicBezTo>
                    <a:pt x="-57615" y="992192"/>
                    <a:pt x="68044" y="685642"/>
                    <a:pt x="0" y="368872"/>
                  </a:cubicBezTo>
                  <a:close/>
                </a:path>
                <a:path w="10904376" h="1520370" stroke="0" extrusionOk="0">
                  <a:moveTo>
                    <a:pt x="0" y="368872"/>
                  </a:moveTo>
                  <a:cubicBezTo>
                    <a:pt x="3253" y="163943"/>
                    <a:pt x="168428" y="-2744"/>
                    <a:pt x="368872" y="0"/>
                  </a:cubicBezTo>
                  <a:cubicBezTo>
                    <a:pt x="5423381" y="-89813"/>
                    <a:pt x="7936052" y="-8887"/>
                    <a:pt x="10535504" y="0"/>
                  </a:cubicBezTo>
                  <a:cubicBezTo>
                    <a:pt x="10724221" y="-33463"/>
                    <a:pt x="10901449" y="161994"/>
                    <a:pt x="10904376" y="368872"/>
                  </a:cubicBezTo>
                  <a:cubicBezTo>
                    <a:pt x="10884172" y="655634"/>
                    <a:pt x="10937801" y="924511"/>
                    <a:pt x="10904376" y="1151498"/>
                  </a:cubicBezTo>
                  <a:cubicBezTo>
                    <a:pt x="10940320" y="1356132"/>
                    <a:pt x="10734479" y="1510410"/>
                    <a:pt x="10535504" y="1520370"/>
                  </a:cubicBezTo>
                  <a:cubicBezTo>
                    <a:pt x="9374443" y="1395848"/>
                    <a:pt x="1989690" y="1364297"/>
                    <a:pt x="368872" y="1520370"/>
                  </a:cubicBezTo>
                  <a:cubicBezTo>
                    <a:pt x="197151" y="1499263"/>
                    <a:pt x="6638" y="1365416"/>
                    <a:pt x="0" y="1151498"/>
                  </a:cubicBezTo>
                  <a:cubicBezTo>
                    <a:pt x="-17055" y="1021543"/>
                    <a:pt x="-30581" y="668836"/>
                    <a:pt x="0" y="368872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8100"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1901397401">
                    <a:prstGeom prst="roundRect">
                      <a:avLst>
                        <a:gd name="adj" fmla="val 2426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lnSpc>
                  <a:spcPct val="120000"/>
                </a:lnSpc>
              </a:pPr>
              <a:endParaRPr lang="en-US" sz="3200" dirty="0">
                <a:solidFill>
                  <a:prstClr val="white"/>
                </a:solidFill>
                <a:latin typeface="iCiel Cadena" panose="02000503000000020004" pitchFamily="50" charset="0"/>
                <a:sym typeface="Arial"/>
              </a:endParaRPr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9C2F1A3A-FF22-9119-75A2-D58DD737B5AD}"/>
                </a:ext>
              </a:extLst>
            </p:cNvPr>
            <p:cNvSpPr txBox="1"/>
            <p:nvPr/>
          </p:nvSpPr>
          <p:spPr>
            <a:xfrm>
              <a:off x="1502908" y="352153"/>
              <a:ext cx="991476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lưu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ý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để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đảm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bảo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trên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học</a:t>
              </a:r>
              <a:endPara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:a16="http://schemas.microsoft.com/office/drawing/2014/main" id="{821D86AD-3936-CF1F-CC90-C0F849D32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03" y="150526"/>
            <a:ext cx="1428822" cy="1428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052030-1A11-0AA5-F2E6-535450609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87" y="1809750"/>
            <a:ext cx="5153025" cy="2400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AD1992-1488-4FD2-FAAB-C085D472E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825" y="1771650"/>
            <a:ext cx="3314700" cy="2476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D12320-4D89-ECA5-D648-81B2F2D9F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749" y="4255712"/>
            <a:ext cx="4981575" cy="2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3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DE84E22-AF95-6DE6-DF7C-F0CCEA2924F5}"/>
              </a:ext>
            </a:extLst>
          </p:cNvPr>
          <p:cNvSpPr txBox="1"/>
          <p:nvPr/>
        </p:nvSpPr>
        <p:spPr>
          <a:xfrm>
            <a:off x="3052301" y="355112"/>
            <a:ext cx="4483947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Chia </a:t>
            </a:r>
            <a:r>
              <a:rPr lang="vi-VN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vi-VN" sz="3733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vi-VN" sz="3733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vi-VN" sz="3733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em tuân </a:t>
            </a:r>
            <a:r>
              <a:rPr lang="vi-VN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vi-VN" sz="3733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quy </a:t>
            </a:r>
            <a:r>
              <a:rPr lang="vi-VN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tắc</a:t>
            </a:r>
            <a:r>
              <a:rPr lang="vi-VN" sz="3733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an </a:t>
            </a:r>
            <a:r>
              <a:rPr lang="vi-VN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toàn</a:t>
            </a:r>
            <a:r>
              <a:rPr lang="vi-VN" sz="3733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giao thông khi đi </a:t>
            </a:r>
            <a:r>
              <a:rPr lang="vi-VN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vi-VN" sz="3733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3733" b="1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38358CAB-D6FE-1D86-661B-95ADDC97CB70}"/>
              </a:ext>
            </a:extLst>
          </p:cNvPr>
          <p:cNvGrpSpPr/>
          <p:nvPr/>
        </p:nvGrpSpPr>
        <p:grpSpPr>
          <a:xfrm>
            <a:off x="7798258" y="2009200"/>
            <a:ext cx="1303868" cy="533400"/>
            <a:chOff x="5848693" y="1506900"/>
            <a:chExt cx="977901" cy="400050"/>
          </a:xfrm>
        </p:grpSpPr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6A81A8F0-F411-1CD2-965E-EAA1BD598665}"/>
                </a:ext>
              </a:extLst>
            </p:cNvPr>
            <p:cNvGrpSpPr/>
            <p:nvPr/>
          </p:nvGrpSpPr>
          <p:grpSpPr>
            <a:xfrm>
              <a:off x="5848694" y="1506900"/>
              <a:ext cx="977900" cy="400050"/>
              <a:chOff x="5838825" y="1495425"/>
              <a:chExt cx="977900" cy="400050"/>
            </a:xfrm>
          </p:grpSpPr>
          <p:sp>
            <p:nvSpPr>
              <p:cNvPr id="2" name="Hình chữ nhật 1">
                <a:extLst>
                  <a:ext uri="{FF2B5EF4-FFF2-40B4-BE49-F238E27FC236}">
                    <a16:creationId xmlns:a16="http://schemas.microsoft.com/office/drawing/2014/main" id="{D132EDB9-A7B5-7DF9-358C-36011FEA4E79}"/>
                  </a:ext>
                </a:extLst>
              </p:cNvPr>
              <p:cNvSpPr/>
              <p:nvPr/>
            </p:nvSpPr>
            <p:spPr>
              <a:xfrm>
                <a:off x="5838825" y="1495425"/>
                <a:ext cx="428625" cy="4000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FA131A33-FAE0-C222-2A9E-304DAF9EFF9D}"/>
                  </a:ext>
                </a:extLst>
              </p:cNvPr>
              <p:cNvSpPr/>
              <p:nvPr/>
            </p:nvSpPr>
            <p:spPr>
              <a:xfrm>
                <a:off x="6388101" y="1495425"/>
                <a:ext cx="428624" cy="4000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</p:grpSp>
        <p:pic>
          <p:nvPicPr>
            <p:cNvPr id="7" name="Hình ảnh 6" descr="Ảnh có chứa đồ chơi, búp bê, đồ họa véc-tơ&#10;&#10;Mô tả được tạo tự động">
              <a:extLst>
                <a:ext uri="{FF2B5EF4-FFF2-40B4-BE49-F238E27FC236}">
                  <a16:creationId xmlns:a16="http://schemas.microsoft.com/office/drawing/2014/main" id="{57E191F1-4770-43ED-5BC1-4461AC727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8693" y="1634872"/>
              <a:ext cx="428625" cy="272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593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1" y="185859"/>
            <a:ext cx="2636839" cy="799963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 sz="2800" dirty="0">
                <a:solidFill>
                  <a:prstClr val="white"/>
                </a:solidFill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GB" sz="4800" b="1" dirty="0" err="1">
                  <a:solidFill>
                    <a:prstClr val="white"/>
                  </a:solidFill>
                  <a:cs typeface="Arial" panose="020B0604020202020204" pitchFamily="34" charset="0"/>
                  <a:sym typeface="Arial"/>
                </a:rPr>
                <a:t>Bắt</a:t>
              </a:r>
              <a:r>
                <a:rPr lang="en-GB" sz="4800" b="1" dirty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4800" b="1" dirty="0" err="1">
                  <a:solidFill>
                    <a:prstClr val="white"/>
                  </a:solidFill>
                  <a:cs typeface="Arial" panose="020B0604020202020204" pitchFamily="34" charset="0"/>
                  <a:sym typeface="Arial"/>
                </a:rPr>
                <a:t>đầu</a:t>
              </a:r>
              <a:endParaRPr lang="en-GB" sz="4800" b="1" dirty="0">
                <a:solidFill>
                  <a:prstClr val="white"/>
                </a:solidFill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464234" y="166822"/>
            <a:ext cx="2636839" cy="799963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 sz="2800" dirty="0">
                <a:solidFill>
                  <a:prstClr val="white"/>
                </a:solidFill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GB" sz="4800" b="1" dirty="0" err="1">
                  <a:solidFill>
                    <a:prstClr val="white"/>
                  </a:solidFill>
                  <a:cs typeface="Arial" panose="020B0604020202020204" pitchFamily="34" charset="0"/>
                  <a:sym typeface="Arial"/>
                </a:rPr>
                <a:t>Kết</a:t>
              </a:r>
              <a:r>
                <a:rPr lang="en-GB" sz="4800" b="1" dirty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4800" b="1" dirty="0" err="1">
                  <a:solidFill>
                    <a:prstClr val="white"/>
                  </a:solidFill>
                  <a:cs typeface="Arial" panose="020B0604020202020204" pitchFamily="34" charset="0"/>
                  <a:sym typeface="Arial"/>
                </a:rPr>
                <a:t>thúc</a:t>
              </a:r>
              <a:endParaRPr lang="en-GB" sz="4800" b="1" dirty="0">
                <a:solidFill>
                  <a:prstClr val="white"/>
                </a:solidFill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1" y="1176728"/>
            <a:ext cx="4922839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9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9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7"/>
            <a:ext cx="136525" cy="146051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7"/>
            <a:ext cx="136525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6" y="1633930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40" y="1881579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4" y="1860941"/>
            <a:ext cx="909639" cy="1111251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1" y="2167330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1" y="2167330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1" y="2167330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9" y="2343542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6" y="2189554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1" y="1349767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2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6" y="1589479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90" y="5628079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90" y="5628079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5" y="5899542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5" y="5899542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2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1" cy="383063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1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1" y="2157805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7"/>
            <a:ext cx="4221163" cy="4222751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DC1153-2F43-486F-96A6-AB4ADCB780F8}"/>
              </a:ext>
            </a:extLst>
          </p:cNvPr>
          <p:cNvGrpSpPr/>
          <p:nvPr/>
        </p:nvGrpSpPr>
        <p:grpSpPr>
          <a:xfrm>
            <a:off x="2455863" y="2411803"/>
            <a:ext cx="566739" cy="566739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36256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+mn-lt"/>
                  <a:cs typeface="Arial"/>
                  <a:sym typeface="Arial"/>
                </a:rPr>
                <a:t>5</a:t>
              </a:r>
              <a:endParaRPr lang="en-US" altLang="en-US" dirty="0">
                <a:solidFill>
                  <a:prstClr val="black"/>
                </a:solidFill>
                <a:latin typeface="+mn-lt"/>
                <a:cs typeface="Arial"/>
                <a:sym typeface="Arial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2"/>
            <a:ext cx="20639" cy="12223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9" y="3272229"/>
            <a:ext cx="46039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FBB084-0936-4099-AE98-E909E5283190}"/>
              </a:ext>
            </a:extLst>
          </p:cNvPr>
          <p:cNvGrpSpPr/>
          <p:nvPr/>
        </p:nvGrpSpPr>
        <p:grpSpPr>
          <a:xfrm>
            <a:off x="3951475" y="3437373"/>
            <a:ext cx="585788" cy="700043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3625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+mn-lt"/>
                  <a:cs typeface="Arial"/>
                  <a:sym typeface="Arial"/>
                </a:rPr>
                <a:t>1</a:t>
              </a:r>
              <a:endParaRPr lang="en-US" altLang="en-US" dirty="0">
                <a:solidFill>
                  <a:prstClr val="black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1" cy="222251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04C281-CCA8-4FD4-A293-FE67ED6D76E0}"/>
              </a:ext>
            </a:extLst>
          </p:cNvPr>
          <p:cNvGrpSpPr/>
          <p:nvPr/>
        </p:nvGrpSpPr>
        <p:grpSpPr>
          <a:xfrm>
            <a:off x="3281363" y="5157861"/>
            <a:ext cx="629287" cy="577851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700"/>
              <a:ext cx="136256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+mn-lt"/>
                  <a:cs typeface="Arial"/>
                  <a:sym typeface="Arial"/>
                </a:rPr>
                <a:t>2</a:t>
              </a:r>
              <a:endParaRPr lang="en-US" altLang="en-US" dirty="0">
                <a:solidFill>
                  <a:prstClr val="black"/>
                </a:solidFill>
                <a:latin typeface="+mn-lt"/>
                <a:cs typeface="Arial"/>
                <a:sym typeface="Arial"/>
              </a:endParaRPr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4" y="2859479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1" cy="134939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1217614" y="4827980"/>
            <a:ext cx="17463" cy="123825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2555876" y="5548703"/>
            <a:ext cx="9525" cy="12700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D2C52C-52FC-4FC3-B1F3-CE6A5B70BDB0}"/>
              </a:ext>
            </a:extLst>
          </p:cNvPr>
          <p:cNvGrpSpPr/>
          <p:nvPr/>
        </p:nvGrpSpPr>
        <p:grpSpPr>
          <a:xfrm>
            <a:off x="931755" y="3389704"/>
            <a:ext cx="571500" cy="622533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3625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+mn-lt"/>
                  <a:cs typeface="Arial"/>
                  <a:sym typeface="Arial"/>
                </a:rPr>
                <a:t>4</a:t>
              </a:r>
              <a:endParaRPr lang="en-US" altLang="en-US" dirty="0">
                <a:solidFill>
                  <a:prstClr val="black"/>
                </a:solidFill>
                <a:latin typeface="+mn-lt"/>
                <a:cs typeface="Arial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54EFDBC-7861-49C1-81C9-9A16A96B193B}"/>
              </a:ext>
            </a:extLst>
          </p:cNvPr>
          <p:cNvGrpSpPr/>
          <p:nvPr/>
        </p:nvGrpSpPr>
        <p:grpSpPr>
          <a:xfrm>
            <a:off x="1496946" y="5157862"/>
            <a:ext cx="569913" cy="568325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3625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+mn-lt"/>
                  <a:cs typeface="Arial"/>
                  <a:sym typeface="Arial"/>
                </a:rPr>
                <a:t>3</a:t>
              </a:r>
              <a:endParaRPr lang="en-US" altLang="en-US" dirty="0">
                <a:solidFill>
                  <a:prstClr val="black"/>
                </a:solidFill>
                <a:latin typeface="+mn-lt"/>
                <a:cs typeface="Arial"/>
                <a:sym typeface="Arial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8"/>
            <a:ext cx="273051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5" y="4104079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5" y="1302141"/>
            <a:ext cx="377825" cy="323851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9" y="1218003"/>
            <a:ext cx="379413" cy="32543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9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7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6" y="1176729"/>
            <a:ext cx="379413" cy="32543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4" y="1371992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4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9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8030917" y="185859"/>
            <a:ext cx="266431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GB" sz="2800" dirty="0">
                <a:solidFill>
                  <a:prstClr val="white"/>
                </a:solidFill>
                <a:cs typeface="Arial" panose="020B0604020202020204" pitchFamily="34" charset="0"/>
                <a:sym typeface="Arial"/>
              </a:rPr>
              <a:t>TIME LIMIT: </a:t>
            </a:r>
          </a:p>
          <a:p>
            <a:pPr algn="ctr" defTabSz="914377"/>
            <a:r>
              <a:rPr lang="en-GB" sz="4800" dirty="0">
                <a:solidFill>
                  <a:prstClr val="white"/>
                </a:solidFill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5922961" y="269201"/>
            <a:ext cx="6324600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96" name="Nhóm 95">
            <a:extLst>
              <a:ext uri="{FF2B5EF4-FFF2-40B4-BE49-F238E27FC236}">
                <a16:creationId xmlns:a16="http://schemas.microsoft.com/office/drawing/2014/main" id="{5C321D5D-E40D-BAD6-F8E9-D0DECA558BA8}"/>
              </a:ext>
            </a:extLst>
          </p:cNvPr>
          <p:cNvGrpSpPr/>
          <p:nvPr/>
        </p:nvGrpSpPr>
        <p:grpSpPr>
          <a:xfrm>
            <a:off x="5776130" y="2380054"/>
            <a:ext cx="6853345" cy="4520500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prstClr val="white"/>
                </a:solidFill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66D8CD48-C2D0-8752-0EE2-B8DCD2FB0FB3}"/>
              </a:ext>
            </a:extLst>
          </p:cNvPr>
          <p:cNvSpPr txBox="1"/>
          <p:nvPr/>
        </p:nvSpPr>
        <p:spPr>
          <a:xfrm>
            <a:off x="5492754" y="193487"/>
            <a:ext cx="58922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000" b="1" kern="0" spc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8000" b="1" kern="0" spc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sz="8000" b="1" kern="0" spc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Thảo</a:t>
            </a:r>
            <a:r>
              <a:rPr lang="en-US" sz="8000" b="1" kern="0" spc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000" b="1" kern="0" spc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luận</a:t>
            </a:r>
            <a:endParaRPr lang="en-US" sz="8000" b="1" kern="0" spc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1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AB5E2A-0FC3-5066-5445-F1BA31C72566}"/>
              </a:ext>
            </a:extLst>
          </p:cNvPr>
          <p:cNvSpPr/>
          <p:nvPr/>
        </p:nvSpPr>
        <p:spPr>
          <a:xfrm>
            <a:off x="203200" y="189089"/>
            <a:ext cx="11785600" cy="6572955"/>
          </a:xfrm>
          <a:prstGeom prst="roundRect">
            <a:avLst>
              <a:gd name="adj" fmla="val 11615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052030-1A11-0AA5-F2E6-535450609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3" y="2305050"/>
            <a:ext cx="5193922" cy="24193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8362089-3884-41F8-995E-4C6431F32E21}"/>
              </a:ext>
            </a:extLst>
          </p:cNvPr>
          <p:cNvGrpSpPr/>
          <p:nvPr/>
        </p:nvGrpSpPr>
        <p:grpSpPr>
          <a:xfrm>
            <a:off x="5124449" y="301402"/>
            <a:ext cx="6124575" cy="5546948"/>
            <a:chOff x="6834011" y="1330036"/>
            <a:chExt cx="5255448" cy="5527964"/>
          </a:xfrm>
        </p:grpSpPr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92F850F-6DA8-6B10-5370-41B826753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011" y="1330036"/>
              <a:ext cx="5255448" cy="552796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9607B7-9C5A-BE33-04C5-8F1939B0BBEF}"/>
                </a:ext>
              </a:extLst>
            </p:cNvPr>
            <p:cNvSpPr txBox="1"/>
            <p:nvPr/>
          </p:nvSpPr>
          <p:spPr>
            <a:xfrm>
              <a:off x="8249032" y="4323135"/>
              <a:ext cx="3840427" cy="2055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/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Các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khi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đi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học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không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nên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dàn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hàng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ngang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và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đi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giữa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đường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như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vậy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rất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nguy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hiểm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840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AB5E2A-0FC3-5066-5445-F1BA31C72566}"/>
              </a:ext>
            </a:extLst>
          </p:cNvPr>
          <p:cNvSpPr/>
          <p:nvPr/>
        </p:nvSpPr>
        <p:spPr>
          <a:xfrm>
            <a:off x="203200" y="189089"/>
            <a:ext cx="11785600" cy="6572955"/>
          </a:xfrm>
          <a:prstGeom prst="roundRect">
            <a:avLst>
              <a:gd name="adj" fmla="val 11615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362089-3884-41F8-995E-4C6431F32E21}"/>
              </a:ext>
            </a:extLst>
          </p:cNvPr>
          <p:cNvGrpSpPr/>
          <p:nvPr/>
        </p:nvGrpSpPr>
        <p:grpSpPr>
          <a:xfrm>
            <a:off x="5124449" y="301402"/>
            <a:ext cx="6124575" cy="5546948"/>
            <a:chOff x="6834011" y="1330036"/>
            <a:chExt cx="5255448" cy="5527964"/>
          </a:xfrm>
        </p:grpSpPr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92F850F-6DA8-6B10-5370-41B826753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011" y="1330036"/>
              <a:ext cx="5255448" cy="552796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9607B7-9C5A-BE33-04C5-8F1939B0BBEF}"/>
                </a:ext>
              </a:extLst>
            </p:cNvPr>
            <p:cNvSpPr txBox="1"/>
            <p:nvPr/>
          </p:nvSpPr>
          <p:spPr>
            <a:xfrm>
              <a:off x="8183645" y="4218719"/>
              <a:ext cx="3840427" cy="2545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sang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phương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người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bộ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0B422D6-5A14-59FA-3106-4E800331F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" y="1752600"/>
            <a:ext cx="4742571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9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AB5E2A-0FC3-5066-5445-F1BA31C72566}"/>
              </a:ext>
            </a:extLst>
          </p:cNvPr>
          <p:cNvSpPr/>
          <p:nvPr/>
        </p:nvSpPr>
        <p:spPr>
          <a:xfrm>
            <a:off x="203200" y="189089"/>
            <a:ext cx="11785600" cy="6572955"/>
          </a:xfrm>
          <a:prstGeom prst="roundRect">
            <a:avLst>
              <a:gd name="adj" fmla="val 11615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362089-3884-41F8-995E-4C6431F32E21}"/>
              </a:ext>
            </a:extLst>
          </p:cNvPr>
          <p:cNvGrpSpPr/>
          <p:nvPr/>
        </p:nvGrpSpPr>
        <p:grpSpPr>
          <a:xfrm>
            <a:off x="5124449" y="301402"/>
            <a:ext cx="6124575" cy="5546948"/>
            <a:chOff x="6834011" y="1330036"/>
            <a:chExt cx="5255448" cy="5527964"/>
          </a:xfrm>
        </p:grpSpPr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92F850F-6DA8-6B10-5370-41B826753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011" y="1330036"/>
              <a:ext cx="5255448" cy="552796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9607B7-9C5A-BE33-04C5-8F1939B0BBEF}"/>
                </a:ext>
              </a:extLst>
            </p:cNvPr>
            <p:cNvSpPr txBox="1"/>
            <p:nvPr/>
          </p:nvSpPr>
          <p:spPr>
            <a:xfrm>
              <a:off x="8183645" y="4218719"/>
              <a:ext cx="3840427" cy="2545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qua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chảy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áo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toàn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A59097F-2193-A089-899F-48171E6EF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" y="2522162"/>
            <a:ext cx="4981575" cy="2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1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8CBC8356-3C28-D08F-CF49-839BC19E83CA}"/>
              </a:ext>
            </a:extLst>
          </p:cNvPr>
          <p:cNvGrpSpPr/>
          <p:nvPr/>
        </p:nvGrpSpPr>
        <p:grpSpPr>
          <a:xfrm>
            <a:off x="1560399" y="890531"/>
            <a:ext cx="9350767" cy="3740002"/>
            <a:chOff x="662299" y="744098"/>
            <a:chExt cx="7013075" cy="2805002"/>
          </a:xfrm>
        </p:grpSpPr>
        <p:sp>
          <p:nvSpPr>
            <p:cNvPr id="5877" name="Google Shape;5877;p74"/>
            <p:cNvSpPr/>
            <p:nvPr/>
          </p:nvSpPr>
          <p:spPr>
            <a:xfrm>
              <a:off x="662299" y="744098"/>
              <a:ext cx="7013075" cy="2805002"/>
            </a:xfrm>
            <a:prstGeom prst="flowChartPunchedCar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2655CF4B-C65E-03C8-937F-0FAD6647F058}"/>
                </a:ext>
              </a:extLst>
            </p:cNvPr>
            <p:cNvSpPr txBox="1"/>
            <p:nvPr/>
          </p:nvSpPr>
          <p:spPr>
            <a:xfrm>
              <a:off x="744995" y="1312544"/>
              <a:ext cx="6719429" cy="1382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</a:pP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Kể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với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bố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mẹ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,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anh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chị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về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đèn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tín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hiệu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và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biển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báo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giao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thông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đã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học</a:t>
              </a:r>
              <a:endParaRPr lang="en-US" sz="4000" b="1" dirty="0">
                <a:solidFill>
                  <a:schemeClr val="accent2">
                    <a:lumMod val="75000"/>
                  </a:schemeClr>
                </a:solidFill>
                <a:effectLst/>
                <a:ea typeface="SimSun" panose="02010600030101010101" pitchFamily="2" charset="-122"/>
              </a:endParaRPr>
            </a:p>
          </p:txBody>
        </p:sp>
      </p:grpSp>
      <p:sp>
        <p:nvSpPr>
          <p:cNvPr id="5894" name="Google Shape;5894;p74"/>
          <p:cNvSpPr/>
          <p:nvPr/>
        </p:nvSpPr>
        <p:spPr>
          <a:xfrm>
            <a:off x="10158426" y="1334133"/>
            <a:ext cx="486340" cy="443603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95" name="Google Shape;5895;p74"/>
          <p:cNvSpPr/>
          <p:nvPr/>
        </p:nvSpPr>
        <p:spPr>
          <a:xfrm>
            <a:off x="8925129" y="539149"/>
            <a:ext cx="486340" cy="443603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96" name="Google Shape;5896;p74"/>
          <p:cNvSpPr/>
          <p:nvPr/>
        </p:nvSpPr>
        <p:spPr>
          <a:xfrm>
            <a:off x="3266874" y="629724"/>
            <a:ext cx="486340" cy="443603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97" name="Google Shape;5897;p74"/>
          <p:cNvSpPr/>
          <p:nvPr/>
        </p:nvSpPr>
        <p:spPr>
          <a:xfrm>
            <a:off x="5246717" y="4447737"/>
            <a:ext cx="486340" cy="443603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Hộp Văn bản 99">
            <a:extLst>
              <a:ext uri="{FF2B5EF4-FFF2-40B4-BE49-F238E27FC236}">
                <a16:creationId xmlns:a16="http://schemas.microsoft.com/office/drawing/2014/main" id="{F5A6FFCC-D993-479F-8B1C-61E1D5E0B807}"/>
              </a:ext>
            </a:extLst>
          </p:cNvPr>
          <p:cNvSpPr txBox="1"/>
          <p:nvPr/>
        </p:nvSpPr>
        <p:spPr>
          <a:xfrm>
            <a:off x="-180363" y="-20155"/>
            <a:ext cx="585893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867" b="1" kern="0" spc="800" dirty="0" err="1">
                <a:solidFill>
                  <a:srgbClr val="01A09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5867" b="1" kern="0" spc="800" dirty="0">
                <a:solidFill>
                  <a:srgbClr val="01A09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867" b="1" kern="0" spc="800" dirty="0" err="1">
                <a:solidFill>
                  <a:srgbClr val="01A09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nhà</a:t>
            </a:r>
            <a:endParaRPr lang="en-US" sz="5867" b="1" kern="0" spc="800" dirty="0">
              <a:solidFill>
                <a:srgbClr val="01A09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4" grpId="0" animBg="1"/>
      <p:bldP spid="5895" grpId="0" animBg="1"/>
      <p:bldP spid="5896" grpId="0" animBg="1"/>
      <p:bldP spid="5897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6C92C1C9-41A3-7D74-192D-C855F6D00604}"/>
              </a:ext>
            </a:extLst>
          </p:cNvPr>
          <p:cNvGrpSpPr/>
          <p:nvPr/>
        </p:nvGrpSpPr>
        <p:grpSpPr>
          <a:xfrm>
            <a:off x="457200" y="922009"/>
            <a:ext cx="11363325" cy="4149049"/>
            <a:chOff x="354819" y="826071"/>
            <a:chExt cx="8052581" cy="817822"/>
          </a:xfrm>
        </p:grpSpPr>
        <p:sp>
          <p:nvSpPr>
            <p:cNvPr id="2" name="Hình chữ nhật: Góc Tròn 1">
              <a:extLst>
                <a:ext uri="{FF2B5EF4-FFF2-40B4-BE49-F238E27FC236}">
                  <a16:creationId xmlns:a16="http://schemas.microsoft.com/office/drawing/2014/main" id="{D634F29B-8BD2-8006-E5EF-0F7CE82EFD48}"/>
                </a:ext>
              </a:extLst>
            </p:cNvPr>
            <p:cNvSpPr/>
            <p:nvPr/>
          </p:nvSpPr>
          <p:spPr>
            <a:xfrm>
              <a:off x="354819" y="826071"/>
              <a:ext cx="8052581" cy="817822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6D0708FE-F7B4-E87A-7899-6E69A277CE64}"/>
                </a:ext>
              </a:extLst>
            </p:cNvPr>
            <p:cNvSpPr txBox="1"/>
            <p:nvPr/>
          </p:nvSpPr>
          <p:spPr>
            <a:xfrm>
              <a:off x="643563" y="945032"/>
              <a:ext cx="7742775" cy="552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indent="-342900" algn="just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huống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nguy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hiểm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rủi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ro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xảy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marR="0" indent="-342900" algn="just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biển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báo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giao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tắc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an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toàn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giao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marR="0" indent="-342900" algn="just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qua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đèn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hiệu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giao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đèn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hiệu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endParaRPr lang="en-US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marR="0" indent="-342900" algn="just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tắc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an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toàn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giao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nhắc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nhở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mọi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lang="en-US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Hình chữ nhật: Góc Tròn 34">
              <a:extLst>
                <a:ext uri="{FF2B5EF4-FFF2-40B4-BE49-F238E27FC236}">
                  <a16:creationId xmlns:a16="http://schemas.microsoft.com/office/drawing/2014/main" id="{A2482DA1-3F90-AECD-D9BB-274E7642367B}"/>
                </a:ext>
              </a:extLst>
            </p:cNvPr>
            <p:cNvSpPr/>
            <p:nvPr/>
          </p:nvSpPr>
          <p:spPr>
            <a:xfrm>
              <a:off x="467872" y="897126"/>
              <a:ext cx="7826473" cy="683789"/>
            </a:xfrm>
            <a:custGeom>
              <a:avLst/>
              <a:gdLst>
                <a:gd name="connsiteX0" fmla="*/ 0 w 7826473"/>
                <a:gd name="connsiteY0" fmla="*/ 113967 h 683789"/>
                <a:gd name="connsiteX1" fmla="*/ 113967 w 7826473"/>
                <a:gd name="connsiteY1" fmla="*/ 0 h 683789"/>
                <a:gd name="connsiteX2" fmla="*/ 652772 w 7826473"/>
                <a:gd name="connsiteY2" fmla="*/ 0 h 683789"/>
                <a:gd name="connsiteX3" fmla="*/ 1495520 w 7826473"/>
                <a:gd name="connsiteY3" fmla="*/ 0 h 683789"/>
                <a:gd name="connsiteX4" fmla="*/ 2186296 w 7826473"/>
                <a:gd name="connsiteY4" fmla="*/ 0 h 683789"/>
                <a:gd name="connsiteX5" fmla="*/ 3029043 w 7826473"/>
                <a:gd name="connsiteY5" fmla="*/ 0 h 683789"/>
                <a:gd name="connsiteX6" fmla="*/ 3491863 w 7826473"/>
                <a:gd name="connsiteY6" fmla="*/ 0 h 683789"/>
                <a:gd name="connsiteX7" fmla="*/ 4182639 w 7826473"/>
                <a:gd name="connsiteY7" fmla="*/ 0 h 683789"/>
                <a:gd name="connsiteX8" fmla="*/ 4949401 w 7826473"/>
                <a:gd name="connsiteY8" fmla="*/ 0 h 683789"/>
                <a:gd name="connsiteX9" fmla="*/ 5716163 w 7826473"/>
                <a:gd name="connsiteY9" fmla="*/ 0 h 683789"/>
                <a:gd name="connsiteX10" fmla="*/ 6178983 w 7826473"/>
                <a:gd name="connsiteY10" fmla="*/ 0 h 683789"/>
                <a:gd name="connsiteX11" fmla="*/ 6945744 w 7826473"/>
                <a:gd name="connsiteY11" fmla="*/ 0 h 683789"/>
                <a:gd name="connsiteX12" fmla="*/ 7712506 w 7826473"/>
                <a:gd name="connsiteY12" fmla="*/ 0 h 683789"/>
                <a:gd name="connsiteX13" fmla="*/ 7826473 w 7826473"/>
                <a:gd name="connsiteY13" fmla="*/ 113967 h 683789"/>
                <a:gd name="connsiteX14" fmla="*/ 7826473 w 7826473"/>
                <a:gd name="connsiteY14" fmla="*/ 569822 h 683789"/>
                <a:gd name="connsiteX15" fmla="*/ 7712506 w 7826473"/>
                <a:gd name="connsiteY15" fmla="*/ 683789 h 683789"/>
                <a:gd name="connsiteX16" fmla="*/ 7173701 w 7826473"/>
                <a:gd name="connsiteY16" fmla="*/ 683789 h 683789"/>
                <a:gd name="connsiteX17" fmla="*/ 6482924 w 7826473"/>
                <a:gd name="connsiteY17" fmla="*/ 683789 h 683789"/>
                <a:gd name="connsiteX18" fmla="*/ 5868133 w 7826473"/>
                <a:gd name="connsiteY18" fmla="*/ 683789 h 683789"/>
                <a:gd name="connsiteX19" fmla="*/ 5101372 w 7826473"/>
                <a:gd name="connsiteY19" fmla="*/ 683789 h 683789"/>
                <a:gd name="connsiteX20" fmla="*/ 4562566 w 7826473"/>
                <a:gd name="connsiteY20" fmla="*/ 683789 h 683789"/>
                <a:gd name="connsiteX21" fmla="*/ 4099746 w 7826473"/>
                <a:gd name="connsiteY21" fmla="*/ 683789 h 683789"/>
                <a:gd name="connsiteX22" fmla="*/ 3408970 w 7826473"/>
                <a:gd name="connsiteY22" fmla="*/ 683789 h 683789"/>
                <a:gd name="connsiteX23" fmla="*/ 2642208 w 7826473"/>
                <a:gd name="connsiteY23" fmla="*/ 683789 h 683789"/>
                <a:gd name="connsiteX24" fmla="*/ 1799461 w 7826473"/>
                <a:gd name="connsiteY24" fmla="*/ 683789 h 683789"/>
                <a:gd name="connsiteX25" fmla="*/ 1336641 w 7826473"/>
                <a:gd name="connsiteY25" fmla="*/ 683789 h 683789"/>
                <a:gd name="connsiteX26" fmla="*/ 873821 w 7826473"/>
                <a:gd name="connsiteY26" fmla="*/ 683789 h 683789"/>
                <a:gd name="connsiteX27" fmla="*/ 113967 w 7826473"/>
                <a:gd name="connsiteY27" fmla="*/ 683789 h 683789"/>
                <a:gd name="connsiteX28" fmla="*/ 0 w 7826473"/>
                <a:gd name="connsiteY28" fmla="*/ 569822 h 683789"/>
                <a:gd name="connsiteX29" fmla="*/ 0 w 7826473"/>
                <a:gd name="connsiteY29" fmla="*/ 113967 h 68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26473" h="683789" extrusionOk="0">
                  <a:moveTo>
                    <a:pt x="0" y="113967"/>
                  </a:moveTo>
                  <a:cubicBezTo>
                    <a:pt x="-676" y="55754"/>
                    <a:pt x="49320" y="547"/>
                    <a:pt x="113967" y="0"/>
                  </a:cubicBezTo>
                  <a:cubicBezTo>
                    <a:pt x="232382" y="-13046"/>
                    <a:pt x="464123" y="13813"/>
                    <a:pt x="652772" y="0"/>
                  </a:cubicBezTo>
                  <a:cubicBezTo>
                    <a:pt x="841421" y="-13813"/>
                    <a:pt x="1114601" y="-26979"/>
                    <a:pt x="1495520" y="0"/>
                  </a:cubicBezTo>
                  <a:cubicBezTo>
                    <a:pt x="1876439" y="26979"/>
                    <a:pt x="2023912" y="-23714"/>
                    <a:pt x="2186296" y="0"/>
                  </a:cubicBezTo>
                  <a:cubicBezTo>
                    <a:pt x="2348680" y="23714"/>
                    <a:pt x="2653811" y="15277"/>
                    <a:pt x="3029043" y="0"/>
                  </a:cubicBezTo>
                  <a:cubicBezTo>
                    <a:pt x="3404275" y="-15277"/>
                    <a:pt x="3295715" y="-6086"/>
                    <a:pt x="3491863" y="0"/>
                  </a:cubicBezTo>
                  <a:cubicBezTo>
                    <a:pt x="3688011" y="6086"/>
                    <a:pt x="4039319" y="19419"/>
                    <a:pt x="4182639" y="0"/>
                  </a:cubicBezTo>
                  <a:cubicBezTo>
                    <a:pt x="4325959" y="-19419"/>
                    <a:pt x="4789857" y="-19007"/>
                    <a:pt x="4949401" y="0"/>
                  </a:cubicBezTo>
                  <a:cubicBezTo>
                    <a:pt x="5108945" y="19007"/>
                    <a:pt x="5530606" y="-24805"/>
                    <a:pt x="5716163" y="0"/>
                  </a:cubicBezTo>
                  <a:cubicBezTo>
                    <a:pt x="5901720" y="24805"/>
                    <a:pt x="5955397" y="-4572"/>
                    <a:pt x="6178983" y="0"/>
                  </a:cubicBezTo>
                  <a:cubicBezTo>
                    <a:pt x="6402569" y="4572"/>
                    <a:pt x="6624274" y="6587"/>
                    <a:pt x="6945744" y="0"/>
                  </a:cubicBezTo>
                  <a:cubicBezTo>
                    <a:pt x="7267214" y="-6587"/>
                    <a:pt x="7432590" y="-35479"/>
                    <a:pt x="7712506" y="0"/>
                  </a:cubicBezTo>
                  <a:cubicBezTo>
                    <a:pt x="7765934" y="12414"/>
                    <a:pt x="7839554" y="59250"/>
                    <a:pt x="7826473" y="113967"/>
                  </a:cubicBezTo>
                  <a:cubicBezTo>
                    <a:pt x="7847200" y="245801"/>
                    <a:pt x="7823697" y="397305"/>
                    <a:pt x="7826473" y="569822"/>
                  </a:cubicBezTo>
                  <a:cubicBezTo>
                    <a:pt x="7839606" y="626852"/>
                    <a:pt x="7768305" y="674611"/>
                    <a:pt x="7712506" y="683789"/>
                  </a:cubicBezTo>
                  <a:cubicBezTo>
                    <a:pt x="7500003" y="696995"/>
                    <a:pt x="7292057" y="657303"/>
                    <a:pt x="7173701" y="683789"/>
                  </a:cubicBezTo>
                  <a:cubicBezTo>
                    <a:pt x="7055346" y="710275"/>
                    <a:pt x="6665108" y="699753"/>
                    <a:pt x="6482924" y="683789"/>
                  </a:cubicBezTo>
                  <a:cubicBezTo>
                    <a:pt x="6300740" y="667825"/>
                    <a:pt x="6155106" y="665581"/>
                    <a:pt x="5868133" y="683789"/>
                  </a:cubicBezTo>
                  <a:cubicBezTo>
                    <a:pt x="5581160" y="701997"/>
                    <a:pt x="5314495" y="653073"/>
                    <a:pt x="5101372" y="683789"/>
                  </a:cubicBezTo>
                  <a:cubicBezTo>
                    <a:pt x="4888249" y="714505"/>
                    <a:pt x="4797355" y="706589"/>
                    <a:pt x="4562566" y="683789"/>
                  </a:cubicBezTo>
                  <a:cubicBezTo>
                    <a:pt x="4327777" y="660989"/>
                    <a:pt x="4267281" y="661347"/>
                    <a:pt x="4099746" y="683789"/>
                  </a:cubicBezTo>
                  <a:cubicBezTo>
                    <a:pt x="3932211" y="706231"/>
                    <a:pt x="3588520" y="662316"/>
                    <a:pt x="3408970" y="683789"/>
                  </a:cubicBezTo>
                  <a:cubicBezTo>
                    <a:pt x="3229420" y="705262"/>
                    <a:pt x="2828928" y="675279"/>
                    <a:pt x="2642208" y="683789"/>
                  </a:cubicBezTo>
                  <a:cubicBezTo>
                    <a:pt x="2455488" y="692299"/>
                    <a:pt x="2093827" y="678636"/>
                    <a:pt x="1799461" y="683789"/>
                  </a:cubicBezTo>
                  <a:cubicBezTo>
                    <a:pt x="1505095" y="688942"/>
                    <a:pt x="1461051" y="697771"/>
                    <a:pt x="1336641" y="683789"/>
                  </a:cubicBezTo>
                  <a:cubicBezTo>
                    <a:pt x="1212231" y="669807"/>
                    <a:pt x="991588" y="692722"/>
                    <a:pt x="873821" y="683789"/>
                  </a:cubicBezTo>
                  <a:cubicBezTo>
                    <a:pt x="756054" y="674856"/>
                    <a:pt x="456079" y="712427"/>
                    <a:pt x="113967" y="683789"/>
                  </a:cubicBezTo>
                  <a:cubicBezTo>
                    <a:pt x="47819" y="684197"/>
                    <a:pt x="3666" y="617772"/>
                    <a:pt x="0" y="569822"/>
                  </a:cubicBezTo>
                  <a:cubicBezTo>
                    <a:pt x="13956" y="384539"/>
                    <a:pt x="3349" y="260876"/>
                    <a:pt x="0" y="113967"/>
                  </a:cubicBezTo>
                  <a:close/>
                </a:path>
              </a:pathLst>
            </a:custGeom>
            <a:noFill/>
            <a:ln w="28575">
              <a:solidFill>
                <a:srgbClr val="FF4375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290069955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8531B76-9480-AAC8-3707-1CB973D47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851" y="-218381"/>
            <a:ext cx="5096698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14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5183A57-171C-D153-0285-2112A8CFF5E6}"/>
              </a:ext>
            </a:extLst>
          </p:cNvPr>
          <p:cNvSpPr txBox="1"/>
          <p:nvPr/>
        </p:nvSpPr>
        <p:spPr>
          <a:xfrm>
            <a:off x="2182492" y="664132"/>
            <a:ext cx="79997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Tạm</a:t>
            </a:r>
            <a:r>
              <a:rPr lang="vi-VN" sz="64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64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biệt</a:t>
            </a:r>
            <a:r>
              <a:rPr lang="vi-VN" sz="64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vi-VN" sz="64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vi-VN" sz="64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64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Hẹn</a:t>
            </a:r>
            <a:r>
              <a:rPr lang="vi-VN" sz="64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64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vi-VN" sz="64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64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endParaRPr lang="en-US" sz="6400" b="1" kern="0" spc="67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A2543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iny" panose="02000903060500060000" pitchFamily="2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3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4" y="101296"/>
            <a:ext cx="11312648" cy="25660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F47FBC-6C6A-4571-99CA-79A4E7CAE81D}"/>
              </a:ext>
            </a:extLst>
          </p:cNvPr>
          <p:cNvSpPr txBox="1">
            <a:spLocks/>
          </p:cNvSpPr>
          <p:nvPr/>
        </p:nvSpPr>
        <p:spPr>
          <a:xfrm>
            <a:off x="1190625" y="2400515"/>
            <a:ext cx="9944100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0972.115.126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Facebook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4EC30-9C2F-2CF3-A4FC-DD3563B74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151" y="110773"/>
            <a:ext cx="8503200" cy="198354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0C1CCA4-F917-3D5D-8761-971EC051E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80" y="-228480"/>
            <a:ext cx="1923810" cy="19238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159E5-B2F6-7A6C-02D2-E898E43272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606" y="3634609"/>
            <a:ext cx="10998137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455AF7F7-B3F8-20B5-A98E-A598C0B66BB6}"/>
              </a:ext>
            </a:extLst>
          </p:cNvPr>
          <p:cNvGrpSpPr/>
          <p:nvPr/>
        </p:nvGrpSpPr>
        <p:grpSpPr>
          <a:xfrm>
            <a:off x="1187620" y="320201"/>
            <a:ext cx="10364205" cy="4982585"/>
            <a:chOff x="890715" y="240150"/>
            <a:chExt cx="7773154" cy="3736939"/>
          </a:xfrm>
        </p:grpSpPr>
        <p:sp>
          <p:nvSpPr>
            <p:cNvPr id="2" name="Hình chữ nhật: Góc Tròn 1">
              <a:extLst>
                <a:ext uri="{FF2B5EF4-FFF2-40B4-BE49-F238E27FC236}">
                  <a16:creationId xmlns:a16="http://schemas.microsoft.com/office/drawing/2014/main" id="{2059D4C4-19D0-CDD1-CCE9-C7D79255CEC2}"/>
                </a:ext>
              </a:extLst>
            </p:cNvPr>
            <p:cNvSpPr/>
            <p:nvPr/>
          </p:nvSpPr>
          <p:spPr>
            <a:xfrm>
              <a:off x="890715" y="1322024"/>
              <a:ext cx="45719" cy="2655065"/>
            </a:xfrm>
            <a:prstGeom prst="round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6DA17955-07C8-DBA1-41A7-CC34C372C911}"/>
                </a:ext>
              </a:extLst>
            </p:cNvPr>
            <p:cNvSpPr/>
            <p:nvPr/>
          </p:nvSpPr>
          <p:spPr>
            <a:xfrm>
              <a:off x="8556844" y="958508"/>
              <a:ext cx="107025" cy="2655065"/>
            </a:xfrm>
            <a:prstGeom prst="round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Lưu đồ: Băng Đục lỗ 3">
              <a:extLst>
                <a:ext uri="{FF2B5EF4-FFF2-40B4-BE49-F238E27FC236}">
                  <a16:creationId xmlns:a16="http://schemas.microsoft.com/office/drawing/2014/main" id="{6F6EDE19-D8D2-8E57-5535-109C59986B9D}"/>
                </a:ext>
              </a:extLst>
            </p:cNvPr>
            <p:cNvSpPr/>
            <p:nvPr/>
          </p:nvSpPr>
          <p:spPr>
            <a:xfrm>
              <a:off x="890715" y="240150"/>
              <a:ext cx="7773154" cy="1852517"/>
            </a:xfrm>
            <a:prstGeom prst="flowChartPunchedTape">
              <a:avLst/>
            </a:prstGeom>
            <a:solidFill>
              <a:srgbClr val="FFFD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6136E70F-8C58-9E6A-36FF-83D1B99F7040}"/>
              </a:ext>
            </a:extLst>
          </p:cNvPr>
          <p:cNvGrpSpPr/>
          <p:nvPr/>
        </p:nvGrpSpPr>
        <p:grpSpPr>
          <a:xfrm>
            <a:off x="1770742" y="508771"/>
            <a:ext cx="9260113" cy="2307907"/>
            <a:chOff x="2291655" y="381578"/>
            <a:chExt cx="5370035" cy="1730930"/>
          </a:xfrm>
        </p:grpSpPr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6984EFCB-A6A0-9424-F40E-8A321E2D486F}"/>
                </a:ext>
              </a:extLst>
            </p:cNvPr>
            <p:cNvSpPr txBox="1"/>
            <p:nvPr/>
          </p:nvSpPr>
          <p:spPr>
            <a:xfrm rot="21415650">
              <a:off x="2291655" y="812248"/>
              <a:ext cx="4146482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0666" b="1" kern="0" spc="800" dirty="0">
                  <a:solidFill>
                    <a:srgbClr val="FFB4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KHỞI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D4FF76FC-1F30-112E-C2CC-DD7FC0AD4205}"/>
                </a:ext>
              </a:extLst>
            </p:cNvPr>
            <p:cNvSpPr txBox="1"/>
            <p:nvPr/>
          </p:nvSpPr>
          <p:spPr>
            <a:xfrm>
              <a:off x="4918490" y="381578"/>
              <a:ext cx="2743200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66" b="1" kern="0" spc="800" dirty="0">
                  <a:solidFill>
                    <a:srgbClr val="FFB4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716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F1A5AB-52DA-5F33-22EA-71B52C245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25" y="2933700"/>
            <a:ext cx="5166015" cy="413876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F7AAFD-4070-2726-0892-6CAEDF552D0C}"/>
              </a:ext>
            </a:extLst>
          </p:cNvPr>
          <p:cNvSpPr/>
          <p:nvPr/>
        </p:nvSpPr>
        <p:spPr>
          <a:xfrm>
            <a:off x="923925" y="1544259"/>
            <a:ext cx="10401300" cy="1494216"/>
          </a:xfrm>
          <a:prstGeom prst="roundRect">
            <a:avLst/>
          </a:prstGeom>
          <a:solidFill>
            <a:sysClr val="window" lastClr="FFFFFF">
              <a:alpha val="90000"/>
            </a:sysClr>
          </a:solidFill>
          <a:ln w="381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vi-VN" sz="4000" b="1" kern="0" dirty="0">
                <a:solidFill>
                  <a:prstClr val="black"/>
                </a:solidFill>
              </a:rPr>
              <a:t>Trên đường đến trường em đã từng nhìn thấy những tình huống giao thông nguy hiểm</a:t>
            </a:r>
            <a:r>
              <a:rPr lang="en-US" sz="4000" b="1" kern="0" dirty="0">
                <a:solidFill>
                  <a:prstClr val="black"/>
                </a:solidFill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</a:rPr>
              <a:t>nào</a:t>
            </a:r>
            <a:r>
              <a:rPr lang="en-US" sz="4000" b="1" kern="0" dirty="0">
                <a:solidFill>
                  <a:prstClr val="black"/>
                </a:solidFill>
              </a:rPr>
              <a:t>?</a:t>
            </a:r>
            <a:r>
              <a:rPr lang="vi-VN" sz="4000" b="1" kern="0" dirty="0">
                <a:solidFill>
                  <a:prstClr val="black"/>
                </a:solidFill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95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4B173AA-6B93-456A-A253-D32C5AB1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8" b="6171"/>
          <a:stretch/>
        </p:blipFill>
        <p:spPr>
          <a:xfrm>
            <a:off x="1" y="3080228"/>
            <a:ext cx="12464524" cy="415524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05FAD4B-CD07-4326-BA60-08B0A312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b="62364"/>
          <a:stretch/>
        </p:blipFill>
        <p:spPr>
          <a:xfrm>
            <a:off x="17762" y="0"/>
            <a:ext cx="12464524" cy="3302000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2D249967-D9E5-6497-2AF8-6F2C62A83F90}"/>
              </a:ext>
            </a:extLst>
          </p:cNvPr>
          <p:cNvGrpSpPr/>
          <p:nvPr/>
        </p:nvGrpSpPr>
        <p:grpSpPr>
          <a:xfrm>
            <a:off x="2210049" y="3168238"/>
            <a:ext cx="8426647" cy="1683933"/>
            <a:chOff x="1090329" y="2287722"/>
            <a:chExt cx="5833252" cy="1262949"/>
          </a:xfrm>
        </p:grpSpPr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64889D59-C07D-987D-ED80-18008A649749}"/>
                </a:ext>
              </a:extLst>
            </p:cNvPr>
            <p:cNvSpPr txBox="1"/>
            <p:nvPr/>
          </p:nvSpPr>
          <p:spPr>
            <a:xfrm>
              <a:off x="1090329" y="2287722"/>
              <a:ext cx="3425371" cy="126294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800000"/>
                </a:avLst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8800" b="1" kern="0" spc="80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iny" panose="02000903060500060000" pitchFamily="2" charset="0"/>
                  <a:cs typeface="Times New Roman" panose="02020603050405020304" pitchFamily="18" charset="0"/>
                  <a:sym typeface="Arial"/>
                </a:rPr>
                <a:t>KHÁM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9C5B8A72-EFE1-38FC-AA96-894CBC019B96}"/>
                </a:ext>
              </a:extLst>
            </p:cNvPr>
            <p:cNvSpPr txBox="1"/>
            <p:nvPr/>
          </p:nvSpPr>
          <p:spPr>
            <a:xfrm rot="1029115">
              <a:off x="4267469" y="2387847"/>
              <a:ext cx="2656112" cy="113797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8800" b="1" kern="0" spc="80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iny" panose="02000903060500060000" pitchFamily="2" charset="0"/>
                  <a:cs typeface="Times New Roman" panose="02020603050405020304" pitchFamily="18" charset="0"/>
                  <a:sym typeface="Arial"/>
                </a:rPr>
                <a:t>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7922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grpSp>
        <p:nvGrpSpPr>
          <p:cNvPr id="44" name="Group 1">
            <a:extLst>
              <a:ext uri="{FF2B5EF4-FFF2-40B4-BE49-F238E27FC236}">
                <a16:creationId xmlns:a16="http://schemas.microsoft.com/office/drawing/2014/main" id="{4679796F-0794-91B5-2061-6888E3841DF7}"/>
              </a:ext>
            </a:extLst>
          </p:cNvPr>
          <p:cNvGrpSpPr/>
          <p:nvPr/>
        </p:nvGrpSpPr>
        <p:grpSpPr>
          <a:xfrm>
            <a:off x="647700" y="183108"/>
            <a:ext cx="11449050" cy="1436143"/>
            <a:chOff x="749560" y="204489"/>
            <a:chExt cx="9282562" cy="1436143"/>
          </a:xfrm>
        </p:grpSpPr>
        <p:sp>
          <p:nvSpPr>
            <p:cNvPr id="45" name="Rectangle: Rounded Corners 9">
              <a:extLst>
                <a:ext uri="{FF2B5EF4-FFF2-40B4-BE49-F238E27FC236}">
                  <a16:creationId xmlns:a16="http://schemas.microsoft.com/office/drawing/2014/main" id="{E0294BEE-5B4F-1C7E-340B-C94A2541FD90}"/>
                </a:ext>
              </a:extLst>
            </p:cNvPr>
            <p:cNvSpPr/>
            <p:nvPr/>
          </p:nvSpPr>
          <p:spPr>
            <a:xfrm>
              <a:off x="749560" y="326570"/>
              <a:ext cx="9282562" cy="1314062"/>
            </a:xfrm>
            <a:custGeom>
              <a:avLst/>
              <a:gdLst>
                <a:gd name="connsiteX0" fmla="*/ 0 w 9282562"/>
                <a:gd name="connsiteY0" fmla="*/ 318818 h 1314062"/>
                <a:gd name="connsiteX1" fmla="*/ 318818 w 9282562"/>
                <a:gd name="connsiteY1" fmla="*/ 0 h 1314062"/>
                <a:gd name="connsiteX2" fmla="*/ 8963744 w 9282562"/>
                <a:gd name="connsiteY2" fmla="*/ 0 h 1314062"/>
                <a:gd name="connsiteX3" fmla="*/ 9282562 w 9282562"/>
                <a:gd name="connsiteY3" fmla="*/ 318818 h 1314062"/>
                <a:gd name="connsiteX4" fmla="*/ 9282562 w 9282562"/>
                <a:gd name="connsiteY4" fmla="*/ 995244 h 1314062"/>
                <a:gd name="connsiteX5" fmla="*/ 8963744 w 9282562"/>
                <a:gd name="connsiteY5" fmla="*/ 1314062 h 1314062"/>
                <a:gd name="connsiteX6" fmla="*/ 318818 w 9282562"/>
                <a:gd name="connsiteY6" fmla="*/ 1314062 h 1314062"/>
                <a:gd name="connsiteX7" fmla="*/ 0 w 9282562"/>
                <a:gd name="connsiteY7" fmla="*/ 995244 h 1314062"/>
                <a:gd name="connsiteX8" fmla="*/ 0 w 9282562"/>
                <a:gd name="connsiteY8" fmla="*/ 318818 h 1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2562" h="1314062" fill="none" extrusionOk="0">
                  <a:moveTo>
                    <a:pt x="0" y="318818"/>
                  </a:moveTo>
                  <a:cubicBezTo>
                    <a:pt x="-23471" y="131497"/>
                    <a:pt x="134393" y="11589"/>
                    <a:pt x="318818" y="0"/>
                  </a:cubicBezTo>
                  <a:cubicBezTo>
                    <a:pt x="4353290" y="-100961"/>
                    <a:pt x="6999285" y="-37400"/>
                    <a:pt x="8963744" y="0"/>
                  </a:cubicBezTo>
                  <a:cubicBezTo>
                    <a:pt x="9140794" y="-27414"/>
                    <a:pt x="9299083" y="119338"/>
                    <a:pt x="9282562" y="318818"/>
                  </a:cubicBezTo>
                  <a:cubicBezTo>
                    <a:pt x="9332280" y="501275"/>
                    <a:pt x="9289025" y="786156"/>
                    <a:pt x="9282562" y="995244"/>
                  </a:cubicBezTo>
                  <a:cubicBezTo>
                    <a:pt x="9262682" y="1168100"/>
                    <a:pt x="9146373" y="1334603"/>
                    <a:pt x="8963744" y="1314062"/>
                  </a:cubicBezTo>
                  <a:cubicBezTo>
                    <a:pt x="6126772" y="1173019"/>
                    <a:pt x="3568325" y="1158719"/>
                    <a:pt x="318818" y="1314062"/>
                  </a:cubicBezTo>
                  <a:cubicBezTo>
                    <a:pt x="164660" y="1308651"/>
                    <a:pt x="-34897" y="1174344"/>
                    <a:pt x="0" y="995244"/>
                  </a:cubicBezTo>
                  <a:cubicBezTo>
                    <a:pt x="41016" y="900172"/>
                    <a:pt x="24570" y="445026"/>
                    <a:pt x="0" y="318818"/>
                  </a:cubicBezTo>
                  <a:close/>
                </a:path>
                <a:path w="9282562" h="1314062" stroke="0" extrusionOk="0">
                  <a:moveTo>
                    <a:pt x="0" y="318818"/>
                  </a:moveTo>
                  <a:cubicBezTo>
                    <a:pt x="32451" y="130697"/>
                    <a:pt x="154581" y="-9912"/>
                    <a:pt x="318818" y="0"/>
                  </a:cubicBezTo>
                  <a:cubicBezTo>
                    <a:pt x="1612253" y="-89813"/>
                    <a:pt x="5486766" y="-8887"/>
                    <a:pt x="8963744" y="0"/>
                  </a:cubicBezTo>
                  <a:cubicBezTo>
                    <a:pt x="9138899" y="-2059"/>
                    <a:pt x="9265079" y="123890"/>
                    <a:pt x="9282562" y="318818"/>
                  </a:cubicBezTo>
                  <a:cubicBezTo>
                    <a:pt x="9312633" y="472004"/>
                    <a:pt x="9235022" y="742986"/>
                    <a:pt x="9282562" y="995244"/>
                  </a:cubicBezTo>
                  <a:cubicBezTo>
                    <a:pt x="9310398" y="1172028"/>
                    <a:pt x="9138272" y="1310809"/>
                    <a:pt x="8963744" y="1314062"/>
                  </a:cubicBezTo>
                  <a:cubicBezTo>
                    <a:pt x="5102090" y="1189540"/>
                    <a:pt x="1790447" y="1157989"/>
                    <a:pt x="318818" y="1314062"/>
                  </a:cubicBezTo>
                  <a:cubicBezTo>
                    <a:pt x="168657" y="1296968"/>
                    <a:pt x="3650" y="1176928"/>
                    <a:pt x="0" y="995244"/>
                  </a:cubicBezTo>
                  <a:cubicBezTo>
                    <a:pt x="1066" y="892778"/>
                    <a:pt x="-54343" y="442264"/>
                    <a:pt x="0" y="318818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8100"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1901397401">
                    <a:prstGeom prst="roundRect">
                      <a:avLst>
                        <a:gd name="adj" fmla="val 2426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lnSpc>
                  <a:spcPct val="120000"/>
                </a:lnSpc>
              </a:pPr>
              <a:endParaRPr lang="en-US" sz="3200" dirty="0">
                <a:solidFill>
                  <a:prstClr val="white"/>
                </a:solidFill>
                <a:latin typeface="iCiel Cadena" panose="02000503000000020004" pitchFamily="50" charset="0"/>
                <a:sym typeface="Arial"/>
              </a:endParaRP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1CDBEF90-CE8A-152E-A4C5-50FF51A2876A}"/>
                </a:ext>
              </a:extLst>
            </p:cNvPr>
            <p:cNvSpPr txBox="1"/>
            <p:nvPr/>
          </p:nvSpPr>
          <p:spPr>
            <a:xfrm>
              <a:off x="1518886" y="204489"/>
              <a:ext cx="798843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/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Quan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sát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và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nêu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tình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huống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nguy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hiểm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thể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xảy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ra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trong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mỗi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dưới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đây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.</a:t>
              </a:r>
              <a:endPara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47" name="Picture 13">
            <a:extLst>
              <a:ext uri="{FF2B5EF4-FFF2-40B4-BE49-F238E27FC236}">
                <a16:creationId xmlns:a16="http://schemas.microsoft.com/office/drawing/2014/main" id="{874D9BD3-9331-039D-B01C-5874383B2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7284"/>
            <a:ext cx="1530220" cy="1530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86CBD7-68D4-64C2-034E-829043DAA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987" y="2100262"/>
            <a:ext cx="5197816" cy="3300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457CE-6B21-6B2D-9968-5801B38C9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1774" y="1981199"/>
            <a:ext cx="4512585" cy="3419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BAF23D-7F07-C8E1-B7BD-B88BD66334D1}"/>
              </a:ext>
            </a:extLst>
          </p:cNvPr>
          <p:cNvSpPr/>
          <p:nvPr/>
        </p:nvSpPr>
        <p:spPr>
          <a:xfrm>
            <a:off x="797286" y="5524500"/>
            <a:ext cx="5574939" cy="124777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Hai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bạn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nhỏ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đã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sang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đường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khi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đèn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đỏ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,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dễ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bị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xe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đâm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97A6723-CF2A-EA1F-FC5E-642E615F68F9}"/>
              </a:ext>
            </a:extLst>
          </p:cNvPr>
          <p:cNvSpPr/>
          <p:nvPr/>
        </p:nvSpPr>
        <p:spPr>
          <a:xfrm>
            <a:off x="6543675" y="5610224"/>
            <a:ext cx="5648325" cy="124777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Hai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bạn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nhỏ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sang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đường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không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đúng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vạch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kẻ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đường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và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không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chú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ý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phương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tiện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giao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thông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rất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nguy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hiểm</a:t>
            </a:r>
            <a:endParaRPr lang="en-US" sz="2600" kern="0" dirty="0">
              <a:solidFill>
                <a:srgbClr val="000000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6373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4C211D-EE83-CD0C-0B77-62CFA9E69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7" y="647699"/>
            <a:ext cx="6405563" cy="2562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B84FE1-3DE1-ACB5-3880-7D1B4DD2D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1787" y="1729004"/>
            <a:ext cx="5145554" cy="3204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2779EE-9966-A35D-801C-90D326DD0D75}"/>
              </a:ext>
            </a:extLst>
          </p:cNvPr>
          <p:cNvSpPr/>
          <p:nvPr/>
        </p:nvSpPr>
        <p:spPr>
          <a:xfrm>
            <a:off x="254361" y="3486149"/>
            <a:ext cx="5574939" cy="15716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Hai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bạn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không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mặc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áo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phao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và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đùa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nghịch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khi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đi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thuyền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rất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nguy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hiểm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CEC379-96DC-5419-5A4D-B01229E26469}"/>
              </a:ext>
            </a:extLst>
          </p:cNvPr>
          <p:cNvSpPr/>
          <p:nvPr/>
        </p:nvSpPr>
        <p:spPr>
          <a:xfrm>
            <a:off x="6617061" y="5048250"/>
            <a:ext cx="5574939" cy="15716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Chiếc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xe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máy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chở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bạn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nhỏ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không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đội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mũ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bảo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hiểm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và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vượt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đèn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đỏ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rất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dễ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gây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tai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nạn</a:t>
            </a:r>
            <a:endParaRPr lang="en-US" sz="3000" kern="0" dirty="0">
              <a:solidFill>
                <a:srgbClr val="000000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5965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9EEF3969-C108-1AE3-FAD9-6FB4560F823A}"/>
              </a:ext>
            </a:extLst>
          </p:cNvPr>
          <p:cNvGrpSpPr/>
          <p:nvPr/>
        </p:nvGrpSpPr>
        <p:grpSpPr>
          <a:xfrm>
            <a:off x="-676275" y="-185888"/>
            <a:ext cx="11696700" cy="3017582"/>
            <a:chOff x="2994661" y="1071108"/>
            <a:chExt cx="3483868" cy="2263187"/>
          </a:xfrm>
        </p:grpSpPr>
        <p:pic>
          <p:nvPicPr>
            <p:cNvPr id="3" name="Hình ảnh 2" descr="Ảnh có chứa quảng trường&#10;&#10;Mô tả được tạo tự động">
              <a:extLst>
                <a:ext uri="{FF2B5EF4-FFF2-40B4-BE49-F238E27FC236}">
                  <a16:creationId xmlns:a16="http://schemas.microsoft.com/office/drawing/2014/main" id="{F82A1DC7-C12F-07E8-D267-E4DE85C16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596" t="54852" r="9256" b="14950"/>
            <a:stretch/>
          </p:blipFill>
          <p:spPr>
            <a:xfrm>
              <a:off x="2994661" y="1071108"/>
              <a:ext cx="3483868" cy="2263187"/>
            </a:xfrm>
            <a:prstGeom prst="ellipse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3F46328-2FD8-D6CF-0BF0-0746E9D2BAC4}"/>
                </a:ext>
              </a:extLst>
            </p:cNvPr>
            <p:cNvSpPr txBox="1"/>
            <p:nvPr/>
          </p:nvSpPr>
          <p:spPr>
            <a:xfrm>
              <a:off x="3630155" y="1447324"/>
              <a:ext cx="2607227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Khi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tham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gia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giao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thông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hay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trên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phải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thực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hiện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đúng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quy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định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tín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hiệu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đèn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vạch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kẻ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dành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cho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để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đảm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bảo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cho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mình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và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xung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quanh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46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grpSp>
        <p:nvGrpSpPr>
          <p:cNvPr id="44" name="Group 1">
            <a:extLst>
              <a:ext uri="{FF2B5EF4-FFF2-40B4-BE49-F238E27FC236}">
                <a16:creationId xmlns:a16="http://schemas.microsoft.com/office/drawing/2014/main" id="{4679796F-0794-91B5-2061-6888E3841DF7}"/>
              </a:ext>
            </a:extLst>
          </p:cNvPr>
          <p:cNvGrpSpPr/>
          <p:nvPr/>
        </p:nvGrpSpPr>
        <p:grpSpPr>
          <a:xfrm>
            <a:off x="647700" y="183108"/>
            <a:ext cx="11449050" cy="1436143"/>
            <a:chOff x="749560" y="204489"/>
            <a:chExt cx="9282562" cy="1436143"/>
          </a:xfrm>
        </p:grpSpPr>
        <p:sp>
          <p:nvSpPr>
            <p:cNvPr id="45" name="Rectangle: Rounded Corners 9">
              <a:extLst>
                <a:ext uri="{FF2B5EF4-FFF2-40B4-BE49-F238E27FC236}">
                  <a16:creationId xmlns:a16="http://schemas.microsoft.com/office/drawing/2014/main" id="{E0294BEE-5B4F-1C7E-340B-C94A2541FD90}"/>
                </a:ext>
              </a:extLst>
            </p:cNvPr>
            <p:cNvSpPr/>
            <p:nvPr/>
          </p:nvSpPr>
          <p:spPr>
            <a:xfrm>
              <a:off x="749560" y="326570"/>
              <a:ext cx="9282562" cy="1314062"/>
            </a:xfrm>
            <a:custGeom>
              <a:avLst/>
              <a:gdLst>
                <a:gd name="connsiteX0" fmla="*/ 0 w 9282562"/>
                <a:gd name="connsiteY0" fmla="*/ 318818 h 1314062"/>
                <a:gd name="connsiteX1" fmla="*/ 318818 w 9282562"/>
                <a:gd name="connsiteY1" fmla="*/ 0 h 1314062"/>
                <a:gd name="connsiteX2" fmla="*/ 8963744 w 9282562"/>
                <a:gd name="connsiteY2" fmla="*/ 0 h 1314062"/>
                <a:gd name="connsiteX3" fmla="*/ 9282562 w 9282562"/>
                <a:gd name="connsiteY3" fmla="*/ 318818 h 1314062"/>
                <a:gd name="connsiteX4" fmla="*/ 9282562 w 9282562"/>
                <a:gd name="connsiteY4" fmla="*/ 995244 h 1314062"/>
                <a:gd name="connsiteX5" fmla="*/ 8963744 w 9282562"/>
                <a:gd name="connsiteY5" fmla="*/ 1314062 h 1314062"/>
                <a:gd name="connsiteX6" fmla="*/ 318818 w 9282562"/>
                <a:gd name="connsiteY6" fmla="*/ 1314062 h 1314062"/>
                <a:gd name="connsiteX7" fmla="*/ 0 w 9282562"/>
                <a:gd name="connsiteY7" fmla="*/ 995244 h 1314062"/>
                <a:gd name="connsiteX8" fmla="*/ 0 w 9282562"/>
                <a:gd name="connsiteY8" fmla="*/ 318818 h 1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2562" h="1314062" fill="none" extrusionOk="0">
                  <a:moveTo>
                    <a:pt x="0" y="318818"/>
                  </a:moveTo>
                  <a:cubicBezTo>
                    <a:pt x="-23471" y="131497"/>
                    <a:pt x="134393" y="11589"/>
                    <a:pt x="318818" y="0"/>
                  </a:cubicBezTo>
                  <a:cubicBezTo>
                    <a:pt x="4353290" y="-100961"/>
                    <a:pt x="6999285" y="-37400"/>
                    <a:pt x="8963744" y="0"/>
                  </a:cubicBezTo>
                  <a:cubicBezTo>
                    <a:pt x="9140794" y="-27414"/>
                    <a:pt x="9299083" y="119338"/>
                    <a:pt x="9282562" y="318818"/>
                  </a:cubicBezTo>
                  <a:cubicBezTo>
                    <a:pt x="9332280" y="501275"/>
                    <a:pt x="9289025" y="786156"/>
                    <a:pt x="9282562" y="995244"/>
                  </a:cubicBezTo>
                  <a:cubicBezTo>
                    <a:pt x="9262682" y="1168100"/>
                    <a:pt x="9146373" y="1334603"/>
                    <a:pt x="8963744" y="1314062"/>
                  </a:cubicBezTo>
                  <a:cubicBezTo>
                    <a:pt x="6126772" y="1173019"/>
                    <a:pt x="3568325" y="1158719"/>
                    <a:pt x="318818" y="1314062"/>
                  </a:cubicBezTo>
                  <a:cubicBezTo>
                    <a:pt x="164660" y="1308651"/>
                    <a:pt x="-34897" y="1174344"/>
                    <a:pt x="0" y="995244"/>
                  </a:cubicBezTo>
                  <a:cubicBezTo>
                    <a:pt x="41016" y="900172"/>
                    <a:pt x="24570" y="445026"/>
                    <a:pt x="0" y="318818"/>
                  </a:cubicBezTo>
                  <a:close/>
                </a:path>
                <a:path w="9282562" h="1314062" stroke="0" extrusionOk="0">
                  <a:moveTo>
                    <a:pt x="0" y="318818"/>
                  </a:moveTo>
                  <a:cubicBezTo>
                    <a:pt x="32451" y="130697"/>
                    <a:pt x="154581" y="-9912"/>
                    <a:pt x="318818" y="0"/>
                  </a:cubicBezTo>
                  <a:cubicBezTo>
                    <a:pt x="1612253" y="-89813"/>
                    <a:pt x="5486766" y="-8887"/>
                    <a:pt x="8963744" y="0"/>
                  </a:cubicBezTo>
                  <a:cubicBezTo>
                    <a:pt x="9138899" y="-2059"/>
                    <a:pt x="9265079" y="123890"/>
                    <a:pt x="9282562" y="318818"/>
                  </a:cubicBezTo>
                  <a:cubicBezTo>
                    <a:pt x="9312633" y="472004"/>
                    <a:pt x="9235022" y="742986"/>
                    <a:pt x="9282562" y="995244"/>
                  </a:cubicBezTo>
                  <a:cubicBezTo>
                    <a:pt x="9310398" y="1172028"/>
                    <a:pt x="9138272" y="1310809"/>
                    <a:pt x="8963744" y="1314062"/>
                  </a:cubicBezTo>
                  <a:cubicBezTo>
                    <a:pt x="5102090" y="1189540"/>
                    <a:pt x="1790447" y="1157989"/>
                    <a:pt x="318818" y="1314062"/>
                  </a:cubicBezTo>
                  <a:cubicBezTo>
                    <a:pt x="168657" y="1296968"/>
                    <a:pt x="3650" y="1176928"/>
                    <a:pt x="0" y="995244"/>
                  </a:cubicBezTo>
                  <a:cubicBezTo>
                    <a:pt x="1066" y="892778"/>
                    <a:pt x="-54343" y="442264"/>
                    <a:pt x="0" y="318818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8100"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1901397401">
                    <a:prstGeom prst="roundRect">
                      <a:avLst>
                        <a:gd name="adj" fmla="val 2426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1CDBEF90-CE8A-152E-A4C5-50FF51A2876A}"/>
                </a:ext>
              </a:extLst>
            </p:cNvPr>
            <p:cNvSpPr txBox="1"/>
            <p:nvPr/>
          </p:nvSpPr>
          <p:spPr>
            <a:xfrm>
              <a:off x="1518886" y="204489"/>
              <a:ext cx="798843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Nói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nghĩa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đèn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hiệu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biển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phải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gì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khi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gặp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biển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đó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7" name="Picture 13">
            <a:extLst>
              <a:ext uri="{FF2B5EF4-FFF2-40B4-BE49-F238E27FC236}">
                <a16:creationId xmlns:a16="http://schemas.microsoft.com/office/drawing/2014/main" id="{874D9BD3-9331-039D-B01C-5874383B2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7284"/>
            <a:ext cx="1530220" cy="1530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17BE0B-3004-2D7A-CFC7-471A9355A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5562" y="1785937"/>
            <a:ext cx="7919064" cy="384333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308743-B9F5-AECD-CA1D-F2591AFB58C0}"/>
              </a:ext>
            </a:extLst>
          </p:cNvPr>
          <p:cNvSpPr/>
          <p:nvPr/>
        </p:nvSpPr>
        <p:spPr>
          <a:xfrm>
            <a:off x="3283311" y="5429250"/>
            <a:ext cx="1936389" cy="73342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Đèn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xanh</a:t>
            </a:r>
            <a:endParaRPr lang="en-US" sz="3400" kern="0" dirty="0">
              <a:solidFill>
                <a:srgbClr val="000000"/>
              </a:solidFill>
              <a:latin typeface="Calibri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381D2D-C562-AE5A-1657-9427144E01F1}"/>
              </a:ext>
            </a:extLst>
          </p:cNvPr>
          <p:cNvSpPr/>
          <p:nvPr/>
        </p:nvSpPr>
        <p:spPr>
          <a:xfrm>
            <a:off x="5912211" y="5476875"/>
            <a:ext cx="1936389" cy="73342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Đèn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vàng</a:t>
            </a:r>
            <a:endParaRPr lang="en-US" sz="3400" kern="0" dirty="0">
              <a:solidFill>
                <a:srgbClr val="000000"/>
              </a:solidFill>
              <a:latin typeface="Calibri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1B24E3-0665-C491-A26D-F9F137316C7A}"/>
              </a:ext>
            </a:extLst>
          </p:cNvPr>
          <p:cNvSpPr/>
          <p:nvPr/>
        </p:nvSpPr>
        <p:spPr>
          <a:xfrm>
            <a:off x="8398236" y="5514975"/>
            <a:ext cx="1936389" cy="73342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Đèn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đỏ</a:t>
            </a:r>
            <a:endParaRPr lang="en-US" sz="3400" kern="0" dirty="0">
              <a:solidFill>
                <a:srgbClr val="000000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60217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34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72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72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ock.potx" id="{882FFEF1-8C63-4EB7-8554-90837DCFEF4E}" vid="{2273FF64-F892-47CB-82C5-253E36FE4F97}"/>
    </a:ext>
  </a:extLst>
</a:theme>
</file>

<file path=ppt/theme/theme4.xml><?xml version="1.0" encoding="utf-8"?>
<a:theme xmlns:a="http://schemas.openxmlformats.org/drawingml/2006/main" name="1_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73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583</Words>
  <Application>Microsoft Office PowerPoint</Application>
  <PresentationFormat>Widescreen</PresentationFormat>
  <Paragraphs>65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Arvo</vt:lpstr>
      <vt:lpstr>Spartan</vt:lpstr>
      <vt:lpstr>#9Slide05 SVNClementine</vt:lpstr>
      <vt:lpstr>Arial</vt:lpstr>
      <vt:lpstr>Calibri</vt:lpstr>
      <vt:lpstr>Cambria</vt:lpstr>
      <vt:lpstr>Coiny</vt:lpstr>
      <vt:lpstr>iCiel Cadena</vt:lpstr>
      <vt:lpstr>Nunito Light</vt:lpstr>
      <vt:lpstr>PT Sans</vt:lpstr>
      <vt:lpstr>Times New Roman</vt:lpstr>
      <vt:lpstr>Walk to School Day by Slidesgo</vt:lpstr>
      <vt:lpstr>1_Office Theme</vt:lpstr>
      <vt:lpstr>2_Office Theme</vt:lpstr>
      <vt:lpstr>1_Walk to School Day by Slidesgo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21</cp:revision>
  <dcterms:created xsi:type="dcterms:W3CDTF">2023-06-03T07:23:00Z</dcterms:created>
  <dcterms:modified xsi:type="dcterms:W3CDTF">2023-07-24T04:31:47Z</dcterms:modified>
</cp:coreProperties>
</file>