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30" r:id="rId5"/>
    <p:sldMasterId id="2147483742" r:id="rId6"/>
    <p:sldMasterId id="2147483753" r:id="rId7"/>
  </p:sldMasterIdLst>
  <p:notesMasterIdLst>
    <p:notesMasterId r:id="rId27"/>
  </p:notesMasterIdLst>
  <p:sldIdLst>
    <p:sldId id="257" r:id="rId8"/>
    <p:sldId id="259" r:id="rId9"/>
    <p:sldId id="258" r:id="rId10"/>
    <p:sldId id="576" r:id="rId11"/>
    <p:sldId id="260" r:id="rId12"/>
    <p:sldId id="570" r:id="rId13"/>
    <p:sldId id="571" r:id="rId14"/>
    <p:sldId id="572" r:id="rId15"/>
    <p:sldId id="573" r:id="rId16"/>
    <p:sldId id="574" r:id="rId17"/>
    <p:sldId id="575" r:id="rId18"/>
    <p:sldId id="551" r:id="rId19"/>
    <p:sldId id="278" r:id="rId20"/>
    <p:sldId id="577" r:id="rId21"/>
    <p:sldId id="578" r:id="rId22"/>
    <p:sldId id="579" r:id="rId23"/>
    <p:sldId id="580" r:id="rId24"/>
    <p:sldId id="552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EE44-C7EA-49D3-8591-41591F659266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13879-AEEB-408C-B637-B3A710A0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2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67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3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34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283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57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76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6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62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1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15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6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381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7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27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9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35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772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09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92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22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83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7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4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850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92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5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5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6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16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98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58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32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77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01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776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185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52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70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59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94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30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31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2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46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53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7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820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544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96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70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030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12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86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61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3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24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764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45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3529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737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295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90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72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40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3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95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283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712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31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3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0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0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276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7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1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2023/8/1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8C75EB3-D31A-C9C5-B914-66E366DAC0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6" y="371474"/>
            <a:ext cx="14763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9Slide.vn - 2019">
            <a:extLst>
              <a:ext uri="{FF2B5EF4-FFF2-40B4-BE49-F238E27FC236}">
                <a16:creationId xmlns:a16="http://schemas.microsoft.com/office/drawing/2014/main" id="{E278084F-D838-496F-B868-741157C79164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A14B4163-A757-4FB2-A1CA-E98B1FE3B7DC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65"/>
          <a:stretch/>
        </p:blipFill>
        <p:spPr>
          <a:xfrm>
            <a:off x="0" y="1"/>
            <a:ext cx="12192001" cy="70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7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0EEBE310-943D-47F0-96BE-9AF7B695AD29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6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074640F8-6568-4BFB-B968-008492707786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F05310D-3511-4DFF-AE9D-B06FA3398BAD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1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 descr="8ff02d20754c5ff1a50fb722d6517668">
            <a:extLst>
              <a:ext uri="{FF2B5EF4-FFF2-40B4-BE49-F238E27FC236}">
                <a16:creationId xmlns:a16="http://schemas.microsoft.com/office/drawing/2014/main" id="{E471E8D6-DF8E-45DF-A7C4-4D4E80DCF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890" y="472313"/>
            <a:ext cx="2526558" cy="1060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22CF-2DBE-09DC-54B4-9C76BEAC0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57261" y="159728"/>
            <a:ext cx="4273667" cy="82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1610C-A5E9-8F28-59CE-C8C43EB70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273" y="1533826"/>
            <a:ext cx="6492803" cy="1847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9F29D-A679-D1CE-7350-63791C1D4738}"/>
              </a:ext>
            </a:extLst>
          </p:cNvPr>
          <p:cNvSpPr txBox="1"/>
          <p:nvPr/>
        </p:nvSpPr>
        <p:spPr>
          <a:xfrm>
            <a:off x="6065520" y="3241040"/>
            <a:ext cx="192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60030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191695" y="2236304"/>
            <a:ext cx="5188609" cy="2485762"/>
          </a:xfrm>
          <a:custGeom>
            <a:avLst/>
            <a:gdLst>
              <a:gd name="connsiteX0" fmla="*/ 0 w 5188609"/>
              <a:gd name="connsiteY0" fmla="*/ 414294 h 2485762"/>
              <a:gd name="connsiteX1" fmla="*/ 414294 w 5188609"/>
              <a:gd name="connsiteY1" fmla="*/ 0 h 2485762"/>
              <a:gd name="connsiteX2" fmla="*/ 828496 w 5188609"/>
              <a:gd name="connsiteY2" fmla="*/ 0 h 2485762"/>
              <a:gd name="connsiteX3" fmla="*/ 1417099 w 5188609"/>
              <a:gd name="connsiteY3" fmla="*/ 0 h 2485762"/>
              <a:gd name="connsiteX4" fmla="*/ 2049302 w 5188609"/>
              <a:gd name="connsiteY4" fmla="*/ 0 h 2485762"/>
              <a:gd name="connsiteX5" fmla="*/ 2550704 w 5188609"/>
              <a:gd name="connsiteY5" fmla="*/ 0 h 2485762"/>
              <a:gd name="connsiteX6" fmla="*/ 3095707 w 5188609"/>
              <a:gd name="connsiteY6" fmla="*/ 0 h 2485762"/>
              <a:gd name="connsiteX7" fmla="*/ 3727910 w 5188609"/>
              <a:gd name="connsiteY7" fmla="*/ 0 h 2485762"/>
              <a:gd name="connsiteX8" fmla="*/ 4272913 w 5188609"/>
              <a:gd name="connsiteY8" fmla="*/ 0 h 2485762"/>
              <a:gd name="connsiteX9" fmla="*/ 4774315 w 5188609"/>
              <a:gd name="connsiteY9" fmla="*/ 0 h 2485762"/>
              <a:gd name="connsiteX10" fmla="*/ 5188609 w 5188609"/>
              <a:gd name="connsiteY10" fmla="*/ 414294 h 2485762"/>
              <a:gd name="connsiteX11" fmla="*/ 5188609 w 5188609"/>
              <a:gd name="connsiteY11" fmla="*/ 983257 h 2485762"/>
              <a:gd name="connsiteX12" fmla="*/ 5188609 w 5188609"/>
              <a:gd name="connsiteY12" fmla="*/ 1519077 h 2485762"/>
              <a:gd name="connsiteX13" fmla="*/ 5188609 w 5188609"/>
              <a:gd name="connsiteY13" fmla="*/ 2071468 h 2485762"/>
              <a:gd name="connsiteX14" fmla="*/ 4774315 w 5188609"/>
              <a:gd name="connsiteY14" fmla="*/ 2485762 h 2485762"/>
              <a:gd name="connsiteX15" fmla="*/ 4142112 w 5188609"/>
              <a:gd name="connsiteY15" fmla="*/ 2485762 h 2485762"/>
              <a:gd name="connsiteX16" fmla="*/ 3597109 w 5188609"/>
              <a:gd name="connsiteY16" fmla="*/ 2485762 h 2485762"/>
              <a:gd name="connsiteX17" fmla="*/ 3095707 w 5188609"/>
              <a:gd name="connsiteY17" fmla="*/ 2485762 h 2485762"/>
              <a:gd name="connsiteX18" fmla="*/ 2507104 w 5188609"/>
              <a:gd name="connsiteY18" fmla="*/ 2485762 h 2485762"/>
              <a:gd name="connsiteX19" fmla="*/ 1918501 w 5188609"/>
              <a:gd name="connsiteY19" fmla="*/ 2485762 h 2485762"/>
              <a:gd name="connsiteX20" fmla="*/ 1286298 w 5188609"/>
              <a:gd name="connsiteY20" fmla="*/ 2485762 h 2485762"/>
              <a:gd name="connsiteX21" fmla="*/ 414294 w 5188609"/>
              <a:gd name="connsiteY21" fmla="*/ 2485762 h 2485762"/>
              <a:gd name="connsiteX22" fmla="*/ 0 w 5188609"/>
              <a:gd name="connsiteY22" fmla="*/ 2071468 h 2485762"/>
              <a:gd name="connsiteX23" fmla="*/ 0 w 5188609"/>
              <a:gd name="connsiteY23" fmla="*/ 1502505 h 2485762"/>
              <a:gd name="connsiteX24" fmla="*/ 0 w 5188609"/>
              <a:gd name="connsiteY24" fmla="*/ 983257 h 2485762"/>
              <a:gd name="connsiteX25" fmla="*/ 0 w 5188609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88609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81584" y="-14004"/>
                  <a:pt x="723390" y="9805"/>
                  <a:pt x="828496" y="0"/>
                </a:cubicBezTo>
                <a:cubicBezTo>
                  <a:pt x="933602" y="-9805"/>
                  <a:pt x="1225740" y="20424"/>
                  <a:pt x="1417099" y="0"/>
                </a:cubicBezTo>
                <a:cubicBezTo>
                  <a:pt x="1608458" y="-20424"/>
                  <a:pt x="1875150" y="39948"/>
                  <a:pt x="2049302" y="0"/>
                </a:cubicBezTo>
                <a:cubicBezTo>
                  <a:pt x="2223454" y="-39948"/>
                  <a:pt x="2308516" y="52385"/>
                  <a:pt x="2550704" y="0"/>
                </a:cubicBezTo>
                <a:cubicBezTo>
                  <a:pt x="2792892" y="-52385"/>
                  <a:pt x="2851147" y="62338"/>
                  <a:pt x="3095707" y="0"/>
                </a:cubicBezTo>
                <a:cubicBezTo>
                  <a:pt x="3340267" y="-62338"/>
                  <a:pt x="3599328" y="58328"/>
                  <a:pt x="3727910" y="0"/>
                </a:cubicBezTo>
                <a:cubicBezTo>
                  <a:pt x="3856492" y="-58328"/>
                  <a:pt x="4105211" y="49693"/>
                  <a:pt x="4272913" y="0"/>
                </a:cubicBezTo>
                <a:cubicBezTo>
                  <a:pt x="4440615" y="-49693"/>
                  <a:pt x="4617437" y="46119"/>
                  <a:pt x="4774315" y="0"/>
                </a:cubicBezTo>
                <a:cubicBezTo>
                  <a:pt x="4995746" y="5137"/>
                  <a:pt x="5191990" y="252022"/>
                  <a:pt x="5188609" y="414294"/>
                </a:cubicBezTo>
                <a:cubicBezTo>
                  <a:pt x="5195166" y="555350"/>
                  <a:pt x="5149199" y="835523"/>
                  <a:pt x="5188609" y="983257"/>
                </a:cubicBezTo>
                <a:cubicBezTo>
                  <a:pt x="5228019" y="1130991"/>
                  <a:pt x="5130336" y="1406165"/>
                  <a:pt x="5188609" y="1519077"/>
                </a:cubicBezTo>
                <a:cubicBezTo>
                  <a:pt x="5246882" y="1631989"/>
                  <a:pt x="5129285" y="1827129"/>
                  <a:pt x="5188609" y="2071468"/>
                </a:cubicBezTo>
                <a:cubicBezTo>
                  <a:pt x="5131604" y="2324426"/>
                  <a:pt x="4988834" y="2436631"/>
                  <a:pt x="4774315" y="2485762"/>
                </a:cubicBezTo>
                <a:cubicBezTo>
                  <a:pt x="4624511" y="2485851"/>
                  <a:pt x="4380558" y="2447205"/>
                  <a:pt x="4142112" y="2485762"/>
                </a:cubicBezTo>
                <a:cubicBezTo>
                  <a:pt x="3903666" y="2524319"/>
                  <a:pt x="3753669" y="2464017"/>
                  <a:pt x="3597109" y="2485762"/>
                </a:cubicBezTo>
                <a:cubicBezTo>
                  <a:pt x="3440549" y="2507507"/>
                  <a:pt x="3239718" y="2455408"/>
                  <a:pt x="3095707" y="2485762"/>
                </a:cubicBezTo>
                <a:cubicBezTo>
                  <a:pt x="2951696" y="2516116"/>
                  <a:pt x="2634727" y="2425114"/>
                  <a:pt x="2507104" y="2485762"/>
                </a:cubicBezTo>
                <a:cubicBezTo>
                  <a:pt x="2379481" y="2546410"/>
                  <a:pt x="2099809" y="2477278"/>
                  <a:pt x="1918501" y="2485762"/>
                </a:cubicBezTo>
                <a:cubicBezTo>
                  <a:pt x="1737193" y="2494246"/>
                  <a:pt x="1476364" y="2472797"/>
                  <a:pt x="1286298" y="2485762"/>
                </a:cubicBezTo>
                <a:cubicBezTo>
                  <a:pt x="1096232" y="2498727"/>
                  <a:pt x="689238" y="2405767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188609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605108" y="-60359"/>
                  <a:pt x="787904" y="64978"/>
                  <a:pt x="959297" y="0"/>
                </a:cubicBezTo>
                <a:cubicBezTo>
                  <a:pt x="1130690" y="-64978"/>
                  <a:pt x="1308593" y="35941"/>
                  <a:pt x="1460699" y="0"/>
                </a:cubicBezTo>
                <a:cubicBezTo>
                  <a:pt x="1612805" y="-35941"/>
                  <a:pt x="1761590" y="43857"/>
                  <a:pt x="2005702" y="0"/>
                </a:cubicBezTo>
                <a:cubicBezTo>
                  <a:pt x="2249814" y="-43857"/>
                  <a:pt x="2279193" y="22285"/>
                  <a:pt x="2507104" y="0"/>
                </a:cubicBezTo>
                <a:cubicBezTo>
                  <a:pt x="2735015" y="-22285"/>
                  <a:pt x="2950310" y="62897"/>
                  <a:pt x="3139307" y="0"/>
                </a:cubicBezTo>
                <a:cubicBezTo>
                  <a:pt x="3328304" y="-62897"/>
                  <a:pt x="3390354" y="14760"/>
                  <a:pt x="3553509" y="0"/>
                </a:cubicBezTo>
                <a:cubicBezTo>
                  <a:pt x="3716664" y="-14760"/>
                  <a:pt x="3860823" y="51547"/>
                  <a:pt x="4011311" y="0"/>
                </a:cubicBezTo>
                <a:cubicBezTo>
                  <a:pt x="4161799" y="-51547"/>
                  <a:pt x="4603256" y="28152"/>
                  <a:pt x="4774315" y="0"/>
                </a:cubicBezTo>
                <a:cubicBezTo>
                  <a:pt x="5007927" y="-9547"/>
                  <a:pt x="5215921" y="212102"/>
                  <a:pt x="5188609" y="414294"/>
                </a:cubicBezTo>
                <a:cubicBezTo>
                  <a:pt x="5209129" y="696633"/>
                  <a:pt x="5174297" y="829264"/>
                  <a:pt x="5188609" y="983257"/>
                </a:cubicBezTo>
                <a:cubicBezTo>
                  <a:pt x="5202921" y="1137250"/>
                  <a:pt x="5159109" y="1388189"/>
                  <a:pt x="5188609" y="1502505"/>
                </a:cubicBezTo>
                <a:cubicBezTo>
                  <a:pt x="5218109" y="1616821"/>
                  <a:pt x="5125232" y="1840787"/>
                  <a:pt x="5188609" y="2071468"/>
                </a:cubicBezTo>
                <a:cubicBezTo>
                  <a:pt x="5180145" y="2362107"/>
                  <a:pt x="5004361" y="2472493"/>
                  <a:pt x="4774315" y="2485762"/>
                </a:cubicBezTo>
                <a:cubicBezTo>
                  <a:pt x="4629051" y="2486280"/>
                  <a:pt x="4350105" y="2422465"/>
                  <a:pt x="4185712" y="2485762"/>
                </a:cubicBezTo>
                <a:cubicBezTo>
                  <a:pt x="4021319" y="2549059"/>
                  <a:pt x="3969555" y="2466658"/>
                  <a:pt x="3771510" y="2485762"/>
                </a:cubicBezTo>
                <a:cubicBezTo>
                  <a:pt x="3573465" y="2504866"/>
                  <a:pt x="3480404" y="2474978"/>
                  <a:pt x="3226508" y="2485762"/>
                </a:cubicBezTo>
                <a:cubicBezTo>
                  <a:pt x="2972612" y="2496546"/>
                  <a:pt x="2970159" y="2468960"/>
                  <a:pt x="2725105" y="2485762"/>
                </a:cubicBezTo>
                <a:cubicBezTo>
                  <a:pt x="2480051" y="2502564"/>
                  <a:pt x="2515706" y="2477224"/>
                  <a:pt x="2310903" y="2485762"/>
                </a:cubicBezTo>
                <a:cubicBezTo>
                  <a:pt x="2106100" y="2494300"/>
                  <a:pt x="1886353" y="2452252"/>
                  <a:pt x="1765901" y="2485762"/>
                </a:cubicBezTo>
                <a:cubicBezTo>
                  <a:pt x="1645449" y="2519272"/>
                  <a:pt x="1529283" y="2466838"/>
                  <a:pt x="1351699" y="2485762"/>
                </a:cubicBezTo>
                <a:cubicBezTo>
                  <a:pt x="1174115" y="2504686"/>
                  <a:pt x="801761" y="2412516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51A26-853E-9A42-F99B-8AB55C1DD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29" y="1134094"/>
            <a:ext cx="4330228" cy="44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782245" y="2255354"/>
            <a:ext cx="5188609" cy="2485762"/>
          </a:xfrm>
          <a:custGeom>
            <a:avLst/>
            <a:gdLst>
              <a:gd name="connsiteX0" fmla="*/ 0 w 5188609"/>
              <a:gd name="connsiteY0" fmla="*/ 414294 h 2485762"/>
              <a:gd name="connsiteX1" fmla="*/ 414294 w 5188609"/>
              <a:gd name="connsiteY1" fmla="*/ 0 h 2485762"/>
              <a:gd name="connsiteX2" fmla="*/ 828496 w 5188609"/>
              <a:gd name="connsiteY2" fmla="*/ 0 h 2485762"/>
              <a:gd name="connsiteX3" fmla="*/ 1417099 w 5188609"/>
              <a:gd name="connsiteY3" fmla="*/ 0 h 2485762"/>
              <a:gd name="connsiteX4" fmla="*/ 2049302 w 5188609"/>
              <a:gd name="connsiteY4" fmla="*/ 0 h 2485762"/>
              <a:gd name="connsiteX5" fmla="*/ 2550704 w 5188609"/>
              <a:gd name="connsiteY5" fmla="*/ 0 h 2485762"/>
              <a:gd name="connsiteX6" fmla="*/ 3095707 w 5188609"/>
              <a:gd name="connsiteY6" fmla="*/ 0 h 2485762"/>
              <a:gd name="connsiteX7" fmla="*/ 3727910 w 5188609"/>
              <a:gd name="connsiteY7" fmla="*/ 0 h 2485762"/>
              <a:gd name="connsiteX8" fmla="*/ 4272913 w 5188609"/>
              <a:gd name="connsiteY8" fmla="*/ 0 h 2485762"/>
              <a:gd name="connsiteX9" fmla="*/ 4774315 w 5188609"/>
              <a:gd name="connsiteY9" fmla="*/ 0 h 2485762"/>
              <a:gd name="connsiteX10" fmla="*/ 5188609 w 5188609"/>
              <a:gd name="connsiteY10" fmla="*/ 414294 h 2485762"/>
              <a:gd name="connsiteX11" fmla="*/ 5188609 w 5188609"/>
              <a:gd name="connsiteY11" fmla="*/ 983257 h 2485762"/>
              <a:gd name="connsiteX12" fmla="*/ 5188609 w 5188609"/>
              <a:gd name="connsiteY12" fmla="*/ 1519077 h 2485762"/>
              <a:gd name="connsiteX13" fmla="*/ 5188609 w 5188609"/>
              <a:gd name="connsiteY13" fmla="*/ 2071468 h 2485762"/>
              <a:gd name="connsiteX14" fmla="*/ 4774315 w 5188609"/>
              <a:gd name="connsiteY14" fmla="*/ 2485762 h 2485762"/>
              <a:gd name="connsiteX15" fmla="*/ 4142112 w 5188609"/>
              <a:gd name="connsiteY15" fmla="*/ 2485762 h 2485762"/>
              <a:gd name="connsiteX16" fmla="*/ 3597109 w 5188609"/>
              <a:gd name="connsiteY16" fmla="*/ 2485762 h 2485762"/>
              <a:gd name="connsiteX17" fmla="*/ 3095707 w 5188609"/>
              <a:gd name="connsiteY17" fmla="*/ 2485762 h 2485762"/>
              <a:gd name="connsiteX18" fmla="*/ 2507104 w 5188609"/>
              <a:gd name="connsiteY18" fmla="*/ 2485762 h 2485762"/>
              <a:gd name="connsiteX19" fmla="*/ 1918501 w 5188609"/>
              <a:gd name="connsiteY19" fmla="*/ 2485762 h 2485762"/>
              <a:gd name="connsiteX20" fmla="*/ 1286298 w 5188609"/>
              <a:gd name="connsiteY20" fmla="*/ 2485762 h 2485762"/>
              <a:gd name="connsiteX21" fmla="*/ 414294 w 5188609"/>
              <a:gd name="connsiteY21" fmla="*/ 2485762 h 2485762"/>
              <a:gd name="connsiteX22" fmla="*/ 0 w 5188609"/>
              <a:gd name="connsiteY22" fmla="*/ 2071468 h 2485762"/>
              <a:gd name="connsiteX23" fmla="*/ 0 w 5188609"/>
              <a:gd name="connsiteY23" fmla="*/ 1502505 h 2485762"/>
              <a:gd name="connsiteX24" fmla="*/ 0 w 5188609"/>
              <a:gd name="connsiteY24" fmla="*/ 983257 h 2485762"/>
              <a:gd name="connsiteX25" fmla="*/ 0 w 5188609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88609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81584" y="-14004"/>
                  <a:pt x="723390" y="9805"/>
                  <a:pt x="828496" y="0"/>
                </a:cubicBezTo>
                <a:cubicBezTo>
                  <a:pt x="933602" y="-9805"/>
                  <a:pt x="1225740" y="20424"/>
                  <a:pt x="1417099" y="0"/>
                </a:cubicBezTo>
                <a:cubicBezTo>
                  <a:pt x="1608458" y="-20424"/>
                  <a:pt x="1875150" y="39948"/>
                  <a:pt x="2049302" y="0"/>
                </a:cubicBezTo>
                <a:cubicBezTo>
                  <a:pt x="2223454" y="-39948"/>
                  <a:pt x="2308516" y="52385"/>
                  <a:pt x="2550704" y="0"/>
                </a:cubicBezTo>
                <a:cubicBezTo>
                  <a:pt x="2792892" y="-52385"/>
                  <a:pt x="2851147" y="62338"/>
                  <a:pt x="3095707" y="0"/>
                </a:cubicBezTo>
                <a:cubicBezTo>
                  <a:pt x="3340267" y="-62338"/>
                  <a:pt x="3599328" y="58328"/>
                  <a:pt x="3727910" y="0"/>
                </a:cubicBezTo>
                <a:cubicBezTo>
                  <a:pt x="3856492" y="-58328"/>
                  <a:pt x="4105211" y="49693"/>
                  <a:pt x="4272913" y="0"/>
                </a:cubicBezTo>
                <a:cubicBezTo>
                  <a:pt x="4440615" y="-49693"/>
                  <a:pt x="4617437" y="46119"/>
                  <a:pt x="4774315" y="0"/>
                </a:cubicBezTo>
                <a:cubicBezTo>
                  <a:pt x="4995746" y="5137"/>
                  <a:pt x="5191990" y="252022"/>
                  <a:pt x="5188609" y="414294"/>
                </a:cubicBezTo>
                <a:cubicBezTo>
                  <a:pt x="5195166" y="555350"/>
                  <a:pt x="5149199" y="835523"/>
                  <a:pt x="5188609" y="983257"/>
                </a:cubicBezTo>
                <a:cubicBezTo>
                  <a:pt x="5228019" y="1130991"/>
                  <a:pt x="5130336" y="1406165"/>
                  <a:pt x="5188609" y="1519077"/>
                </a:cubicBezTo>
                <a:cubicBezTo>
                  <a:pt x="5246882" y="1631989"/>
                  <a:pt x="5129285" y="1827129"/>
                  <a:pt x="5188609" y="2071468"/>
                </a:cubicBezTo>
                <a:cubicBezTo>
                  <a:pt x="5131604" y="2324426"/>
                  <a:pt x="4988834" y="2436631"/>
                  <a:pt x="4774315" y="2485762"/>
                </a:cubicBezTo>
                <a:cubicBezTo>
                  <a:pt x="4624511" y="2485851"/>
                  <a:pt x="4380558" y="2447205"/>
                  <a:pt x="4142112" y="2485762"/>
                </a:cubicBezTo>
                <a:cubicBezTo>
                  <a:pt x="3903666" y="2524319"/>
                  <a:pt x="3753669" y="2464017"/>
                  <a:pt x="3597109" y="2485762"/>
                </a:cubicBezTo>
                <a:cubicBezTo>
                  <a:pt x="3440549" y="2507507"/>
                  <a:pt x="3239718" y="2455408"/>
                  <a:pt x="3095707" y="2485762"/>
                </a:cubicBezTo>
                <a:cubicBezTo>
                  <a:pt x="2951696" y="2516116"/>
                  <a:pt x="2634727" y="2425114"/>
                  <a:pt x="2507104" y="2485762"/>
                </a:cubicBezTo>
                <a:cubicBezTo>
                  <a:pt x="2379481" y="2546410"/>
                  <a:pt x="2099809" y="2477278"/>
                  <a:pt x="1918501" y="2485762"/>
                </a:cubicBezTo>
                <a:cubicBezTo>
                  <a:pt x="1737193" y="2494246"/>
                  <a:pt x="1476364" y="2472797"/>
                  <a:pt x="1286298" y="2485762"/>
                </a:cubicBezTo>
                <a:cubicBezTo>
                  <a:pt x="1096232" y="2498727"/>
                  <a:pt x="689238" y="2405767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188609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605108" y="-60359"/>
                  <a:pt x="787904" y="64978"/>
                  <a:pt x="959297" y="0"/>
                </a:cubicBezTo>
                <a:cubicBezTo>
                  <a:pt x="1130690" y="-64978"/>
                  <a:pt x="1308593" y="35941"/>
                  <a:pt x="1460699" y="0"/>
                </a:cubicBezTo>
                <a:cubicBezTo>
                  <a:pt x="1612805" y="-35941"/>
                  <a:pt x="1761590" y="43857"/>
                  <a:pt x="2005702" y="0"/>
                </a:cubicBezTo>
                <a:cubicBezTo>
                  <a:pt x="2249814" y="-43857"/>
                  <a:pt x="2279193" y="22285"/>
                  <a:pt x="2507104" y="0"/>
                </a:cubicBezTo>
                <a:cubicBezTo>
                  <a:pt x="2735015" y="-22285"/>
                  <a:pt x="2950310" y="62897"/>
                  <a:pt x="3139307" y="0"/>
                </a:cubicBezTo>
                <a:cubicBezTo>
                  <a:pt x="3328304" y="-62897"/>
                  <a:pt x="3390354" y="14760"/>
                  <a:pt x="3553509" y="0"/>
                </a:cubicBezTo>
                <a:cubicBezTo>
                  <a:pt x="3716664" y="-14760"/>
                  <a:pt x="3860823" y="51547"/>
                  <a:pt x="4011311" y="0"/>
                </a:cubicBezTo>
                <a:cubicBezTo>
                  <a:pt x="4161799" y="-51547"/>
                  <a:pt x="4603256" y="28152"/>
                  <a:pt x="4774315" y="0"/>
                </a:cubicBezTo>
                <a:cubicBezTo>
                  <a:pt x="5007927" y="-9547"/>
                  <a:pt x="5215921" y="212102"/>
                  <a:pt x="5188609" y="414294"/>
                </a:cubicBezTo>
                <a:cubicBezTo>
                  <a:pt x="5209129" y="696633"/>
                  <a:pt x="5174297" y="829264"/>
                  <a:pt x="5188609" y="983257"/>
                </a:cubicBezTo>
                <a:cubicBezTo>
                  <a:pt x="5202921" y="1137250"/>
                  <a:pt x="5159109" y="1388189"/>
                  <a:pt x="5188609" y="1502505"/>
                </a:cubicBezTo>
                <a:cubicBezTo>
                  <a:pt x="5218109" y="1616821"/>
                  <a:pt x="5125232" y="1840787"/>
                  <a:pt x="5188609" y="2071468"/>
                </a:cubicBezTo>
                <a:cubicBezTo>
                  <a:pt x="5180145" y="2362107"/>
                  <a:pt x="5004361" y="2472493"/>
                  <a:pt x="4774315" y="2485762"/>
                </a:cubicBezTo>
                <a:cubicBezTo>
                  <a:pt x="4629051" y="2486280"/>
                  <a:pt x="4350105" y="2422465"/>
                  <a:pt x="4185712" y="2485762"/>
                </a:cubicBezTo>
                <a:cubicBezTo>
                  <a:pt x="4021319" y="2549059"/>
                  <a:pt x="3969555" y="2466658"/>
                  <a:pt x="3771510" y="2485762"/>
                </a:cubicBezTo>
                <a:cubicBezTo>
                  <a:pt x="3573465" y="2504866"/>
                  <a:pt x="3480404" y="2474978"/>
                  <a:pt x="3226508" y="2485762"/>
                </a:cubicBezTo>
                <a:cubicBezTo>
                  <a:pt x="2972612" y="2496546"/>
                  <a:pt x="2970159" y="2468960"/>
                  <a:pt x="2725105" y="2485762"/>
                </a:cubicBezTo>
                <a:cubicBezTo>
                  <a:pt x="2480051" y="2502564"/>
                  <a:pt x="2515706" y="2477224"/>
                  <a:pt x="2310903" y="2485762"/>
                </a:cubicBezTo>
                <a:cubicBezTo>
                  <a:pt x="2106100" y="2494300"/>
                  <a:pt x="1886353" y="2452252"/>
                  <a:pt x="1765901" y="2485762"/>
                </a:cubicBezTo>
                <a:cubicBezTo>
                  <a:pt x="1645449" y="2519272"/>
                  <a:pt x="1529283" y="2466838"/>
                  <a:pt x="1351699" y="2485762"/>
                </a:cubicBezTo>
                <a:cubicBezTo>
                  <a:pt x="1174115" y="2504686"/>
                  <a:pt x="801761" y="2412516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45B25-8BB7-8232-47EA-DA768893A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4" y="2073399"/>
            <a:ext cx="5812553" cy="32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\小报\小报素材\对话框\41e2bec0bf43553862f1f9f0fa917882.png41e2bec0bf43553862f1f9f0fa917882">
            <a:extLst>
              <a:ext uri="{FF2B5EF4-FFF2-40B4-BE49-F238E27FC236}">
                <a16:creationId xmlns:a16="http://schemas.microsoft.com/office/drawing/2014/main" id="{50DF39BD-259B-4584-83B5-2C72BEA9DE3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501439" y="0"/>
            <a:ext cx="7796626" cy="6858000"/>
          </a:xfrm>
          <a:prstGeom prst="rect">
            <a:avLst/>
          </a:prstGeom>
        </p:spPr>
      </p:pic>
      <p:pic>
        <p:nvPicPr>
          <p:cNvPr id="3" name="图片 3" descr="D:\lijie\包图网\小报\素材\lj下载\人物\儿童\开心\卡通 (1318).png">
            <a:extLst>
              <a:ext uri="{FF2B5EF4-FFF2-40B4-BE49-F238E27FC236}">
                <a16:creationId xmlns:a16="http://schemas.microsoft.com/office/drawing/2014/main" id="{DAC43F8E-200F-42CC-84F8-09A11F98BE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4" y="1865618"/>
            <a:ext cx="4235946" cy="44887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B9A15AD8-703D-4082-B136-E52C5827C4BF}"/>
              </a:ext>
            </a:extLst>
          </p:cNvPr>
          <p:cNvSpPr txBox="1"/>
          <p:nvPr/>
        </p:nvSpPr>
        <p:spPr>
          <a:xfrm>
            <a:off x="3906773" y="1234037"/>
            <a:ext cx="5037202" cy="359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>
              <a:lnSpc>
                <a:spcPct val="115000"/>
              </a:lnSpc>
              <a:spcAft>
                <a:spcPts val="1000"/>
              </a:spcAft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Tuổi nhỏ làm việc nhỏ, các em cũng có thể là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rất nhiều việc có ích cho gia đình cộng đồng. 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D3BADE63-CE0A-403D-B49B-6EC9ABD7C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5966" y="944460"/>
            <a:ext cx="1371402" cy="83503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3857DF1-0C55-4B2A-AE66-837F7C455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01481" y="4520244"/>
            <a:ext cx="1371402" cy="8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86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A14B7-979B-4B87-BA9E-4C4706A91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616" y="778167"/>
            <a:ext cx="9557145" cy="37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94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D19C3-A260-8644-5ABA-DF5F008F1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6" y="536476"/>
            <a:ext cx="991558" cy="1051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44DD5-2D79-9B14-A332-D66632918B85}"/>
              </a:ext>
            </a:extLst>
          </p:cNvPr>
          <p:cNvSpPr txBox="1"/>
          <p:nvPr/>
        </p:nvSpPr>
        <p:spPr>
          <a:xfrm>
            <a:off x="1600200" y="679770"/>
            <a:ext cx="1012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Em làm được những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gì để đóng góp cho nơi em sống?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8FB61-3E36-5540-E7E7-0FABD0A0D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3" y="1924049"/>
            <a:ext cx="6398942" cy="315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0E7D5-8D60-BF07-CF4F-376192BF6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81" y="1781174"/>
            <a:ext cx="4642689" cy="3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5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8FB61-3E36-5540-E7E7-0FABD0A0D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3" y="2200275"/>
            <a:ext cx="5548329" cy="2733676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08A81D8-1589-1AD6-9A25-CBE4E1A086B5}"/>
              </a:ext>
            </a:extLst>
          </p:cNvPr>
          <p:cNvSpPr/>
          <p:nvPr/>
        </p:nvSpPr>
        <p:spPr>
          <a:xfrm>
            <a:off x="6496495" y="2226779"/>
            <a:ext cx="5524055" cy="2485762"/>
          </a:xfrm>
          <a:custGeom>
            <a:avLst/>
            <a:gdLst>
              <a:gd name="connsiteX0" fmla="*/ 0 w 5524055"/>
              <a:gd name="connsiteY0" fmla="*/ 414294 h 2485762"/>
              <a:gd name="connsiteX1" fmla="*/ 414294 w 5524055"/>
              <a:gd name="connsiteY1" fmla="*/ 0 h 2485762"/>
              <a:gd name="connsiteX2" fmla="*/ 860363 w 5524055"/>
              <a:gd name="connsiteY2" fmla="*/ 0 h 2485762"/>
              <a:gd name="connsiteX3" fmla="*/ 1494251 w 5524055"/>
              <a:gd name="connsiteY3" fmla="*/ 0 h 2485762"/>
              <a:gd name="connsiteX4" fmla="*/ 2175094 w 5524055"/>
              <a:gd name="connsiteY4" fmla="*/ 0 h 2485762"/>
              <a:gd name="connsiteX5" fmla="*/ 2715073 w 5524055"/>
              <a:gd name="connsiteY5" fmla="*/ 0 h 2485762"/>
              <a:gd name="connsiteX6" fmla="*/ 3302006 w 5524055"/>
              <a:gd name="connsiteY6" fmla="*/ 0 h 2485762"/>
              <a:gd name="connsiteX7" fmla="*/ 3982849 w 5524055"/>
              <a:gd name="connsiteY7" fmla="*/ 0 h 2485762"/>
              <a:gd name="connsiteX8" fmla="*/ 4569782 w 5524055"/>
              <a:gd name="connsiteY8" fmla="*/ 0 h 2485762"/>
              <a:gd name="connsiteX9" fmla="*/ 5109761 w 5524055"/>
              <a:gd name="connsiteY9" fmla="*/ 0 h 2485762"/>
              <a:gd name="connsiteX10" fmla="*/ 5524055 w 5524055"/>
              <a:gd name="connsiteY10" fmla="*/ 414294 h 2485762"/>
              <a:gd name="connsiteX11" fmla="*/ 5524055 w 5524055"/>
              <a:gd name="connsiteY11" fmla="*/ 983257 h 2485762"/>
              <a:gd name="connsiteX12" fmla="*/ 5524055 w 5524055"/>
              <a:gd name="connsiteY12" fmla="*/ 1519077 h 2485762"/>
              <a:gd name="connsiteX13" fmla="*/ 5524055 w 5524055"/>
              <a:gd name="connsiteY13" fmla="*/ 2071468 h 2485762"/>
              <a:gd name="connsiteX14" fmla="*/ 5109761 w 5524055"/>
              <a:gd name="connsiteY14" fmla="*/ 2485762 h 2485762"/>
              <a:gd name="connsiteX15" fmla="*/ 4428918 w 5524055"/>
              <a:gd name="connsiteY15" fmla="*/ 2485762 h 2485762"/>
              <a:gd name="connsiteX16" fmla="*/ 3841985 w 5524055"/>
              <a:gd name="connsiteY16" fmla="*/ 2485762 h 2485762"/>
              <a:gd name="connsiteX17" fmla="*/ 3302006 w 5524055"/>
              <a:gd name="connsiteY17" fmla="*/ 2485762 h 2485762"/>
              <a:gd name="connsiteX18" fmla="*/ 2668118 w 5524055"/>
              <a:gd name="connsiteY18" fmla="*/ 2485762 h 2485762"/>
              <a:gd name="connsiteX19" fmla="*/ 2034230 w 5524055"/>
              <a:gd name="connsiteY19" fmla="*/ 2485762 h 2485762"/>
              <a:gd name="connsiteX20" fmla="*/ 1353387 w 5524055"/>
              <a:gd name="connsiteY20" fmla="*/ 2485762 h 2485762"/>
              <a:gd name="connsiteX21" fmla="*/ 414294 w 5524055"/>
              <a:gd name="connsiteY21" fmla="*/ 2485762 h 2485762"/>
              <a:gd name="connsiteX22" fmla="*/ 0 w 5524055"/>
              <a:gd name="connsiteY22" fmla="*/ 2071468 h 2485762"/>
              <a:gd name="connsiteX23" fmla="*/ 0 w 5524055"/>
              <a:gd name="connsiteY23" fmla="*/ 1502505 h 2485762"/>
              <a:gd name="connsiteX24" fmla="*/ 0 w 5524055"/>
              <a:gd name="connsiteY24" fmla="*/ 983257 h 2485762"/>
              <a:gd name="connsiteX25" fmla="*/ 0 w 5524055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4055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29456" y="-41636"/>
                  <a:pt x="710548" y="23185"/>
                  <a:pt x="860363" y="0"/>
                </a:cubicBezTo>
                <a:cubicBezTo>
                  <a:pt x="1010178" y="-23185"/>
                  <a:pt x="1294810" y="15405"/>
                  <a:pt x="1494251" y="0"/>
                </a:cubicBezTo>
                <a:cubicBezTo>
                  <a:pt x="1693692" y="-15405"/>
                  <a:pt x="1863907" y="72582"/>
                  <a:pt x="2175094" y="0"/>
                </a:cubicBezTo>
                <a:cubicBezTo>
                  <a:pt x="2486281" y="-72582"/>
                  <a:pt x="2514238" y="35163"/>
                  <a:pt x="2715073" y="0"/>
                </a:cubicBezTo>
                <a:cubicBezTo>
                  <a:pt x="2915908" y="-35163"/>
                  <a:pt x="3184396" y="28388"/>
                  <a:pt x="3302006" y="0"/>
                </a:cubicBezTo>
                <a:cubicBezTo>
                  <a:pt x="3419616" y="-28388"/>
                  <a:pt x="3679109" y="49860"/>
                  <a:pt x="3982849" y="0"/>
                </a:cubicBezTo>
                <a:cubicBezTo>
                  <a:pt x="4286589" y="-49860"/>
                  <a:pt x="4342210" y="63259"/>
                  <a:pt x="4569782" y="0"/>
                </a:cubicBezTo>
                <a:cubicBezTo>
                  <a:pt x="4797354" y="-63259"/>
                  <a:pt x="4936156" y="54978"/>
                  <a:pt x="5109761" y="0"/>
                </a:cubicBezTo>
                <a:cubicBezTo>
                  <a:pt x="5331192" y="5137"/>
                  <a:pt x="5527436" y="252022"/>
                  <a:pt x="5524055" y="414294"/>
                </a:cubicBezTo>
                <a:cubicBezTo>
                  <a:pt x="5530612" y="555350"/>
                  <a:pt x="5484645" y="835523"/>
                  <a:pt x="5524055" y="983257"/>
                </a:cubicBezTo>
                <a:cubicBezTo>
                  <a:pt x="5563465" y="1130991"/>
                  <a:pt x="5465782" y="1406165"/>
                  <a:pt x="5524055" y="1519077"/>
                </a:cubicBezTo>
                <a:cubicBezTo>
                  <a:pt x="5582328" y="1631989"/>
                  <a:pt x="5464731" y="1827129"/>
                  <a:pt x="5524055" y="2071468"/>
                </a:cubicBezTo>
                <a:cubicBezTo>
                  <a:pt x="5467050" y="2324426"/>
                  <a:pt x="5324280" y="2436631"/>
                  <a:pt x="5109761" y="2485762"/>
                </a:cubicBezTo>
                <a:cubicBezTo>
                  <a:pt x="4817545" y="2511922"/>
                  <a:pt x="4740035" y="2408704"/>
                  <a:pt x="4428918" y="2485762"/>
                </a:cubicBezTo>
                <a:cubicBezTo>
                  <a:pt x="4117801" y="2562820"/>
                  <a:pt x="4052675" y="2460763"/>
                  <a:pt x="3841985" y="2485762"/>
                </a:cubicBezTo>
                <a:cubicBezTo>
                  <a:pt x="3631295" y="2510761"/>
                  <a:pt x="3458418" y="2432397"/>
                  <a:pt x="3302006" y="2485762"/>
                </a:cubicBezTo>
                <a:cubicBezTo>
                  <a:pt x="3145594" y="2539127"/>
                  <a:pt x="2978391" y="2409852"/>
                  <a:pt x="2668118" y="2485762"/>
                </a:cubicBezTo>
                <a:cubicBezTo>
                  <a:pt x="2357845" y="2561672"/>
                  <a:pt x="2299452" y="2415558"/>
                  <a:pt x="2034230" y="2485762"/>
                </a:cubicBezTo>
                <a:cubicBezTo>
                  <a:pt x="1769008" y="2555966"/>
                  <a:pt x="1596897" y="2473540"/>
                  <a:pt x="1353387" y="2485762"/>
                </a:cubicBezTo>
                <a:cubicBezTo>
                  <a:pt x="1109877" y="2497984"/>
                  <a:pt x="633710" y="2404289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524055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569770" y="-53701"/>
                  <a:pt x="853525" y="31203"/>
                  <a:pt x="1001227" y="0"/>
                </a:cubicBezTo>
                <a:cubicBezTo>
                  <a:pt x="1148929" y="-31203"/>
                  <a:pt x="1341815" y="44614"/>
                  <a:pt x="1541206" y="0"/>
                </a:cubicBezTo>
                <a:cubicBezTo>
                  <a:pt x="1740597" y="-44614"/>
                  <a:pt x="1922016" y="20106"/>
                  <a:pt x="2128139" y="0"/>
                </a:cubicBezTo>
                <a:cubicBezTo>
                  <a:pt x="2334262" y="-20106"/>
                  <a:pt x="2491052" y="18183"/>
                  <a:pt x="2668118" y="0"/>
                </a:cubicBezTo>
                <a:cubicBezTo>
                  <a:pt x="2845184" y="-18183"/>
                  <a:pt x="3013822" y="71978"/>
                  <a:pt x="3348961" y="0"/>
                </a:cubicBezTo>
                <a:cubicBezTo>
                  <a:pt x="3684100" y="-71978"/>
                  <a:pt x="3680751" y="25520"/>
                  <a:pt x="3795030" y="0"/>
                </a:cubicBezTo>
                <a:cubicBezTo>
                  <a:pt x="3909309" y="-25520"/>
                  <a:pt x="4141949" y="23831"/>
                  <a:pt x="4288054" y="0"/>
                </a:cubicBezTo>
                <a:cubicBezTo>
                  <a:pt x="4434159" y="-23831"/>
                  <a:pt x="4897422" y="31393"/>
                  <a:pt x="5109761" y="0"/>
                </a:cubicBezTo>
                <a:cubicBezTo>
                  <a:pt x="5343373" y="-9547"/>
                  <a:pt x="5551367" y="212102"/>
                  <a:pt x="5524055" y="414294"/>
                </a:cubicBezTo>
                <a:cubicBezTo>
                  <a:pt x="5544575" y="696633"/>
                  <a:pt x="5509743" y="829264"/>
                  <a:pt x="5524055" y="983257"/>
                </a:cubicBezTo>
                <a:cubicBezTo>
                  <a:pt x="5538367" y="1137250"/>
                  <a:pt x="5494555" y="1388189"/>
                  <a:pt x="5524055" y="1502505"/>
                </a:cubicBezTo>
                <a:cubicBezTo>
                  <a:pt x="5553555" y="1616821"/>
                  <a:pt x="5460678" y="1840787"/>
                  <a:pt x="5524055" y="2071468"/>
                </a:cubicBezTo>
                <a:cubicBezTo>
                  <a:pt x="5515591" y="2362107"/>
                  <a:pt x="5339807" y="2472493"/>
                  <a:pt x="5109761" y="2485762"/>
                </a:cubicBezTo>
                <a:cubicBezTo>
                  <a:pt x="4933982" y="2556118"/>
                  <a:pt x="4696029" y="2483342"/>
                  <a:pt x="4475873" y="2485762"/>
                </a:cubicBezTo>
                <a:cubicBezTo>
                  <a:pt x="4255717" y="2488182"/>
                  <a:pt x="4141132" y="2455664"/>
                  <a:pt x="4029804" y="2485762"/>
                </a:cubicBezTo>
                <a:cubicBezTo>
                  <a:pt x="3918476" y="2515860"/>
                  <a:pt x="3641636" y="2425376"/>
                  <a:pt x="3442870" y="2485762"/>
                </a:cubicBezTo>
                <a:cubicBezTo>
                  <a:pt x="3244104" y="2546148"/>
                  <a:pt x="3042047" y="2481490"/>
                  <a:pt x="2902892" y="2485762"/>
                </a:cubicBezTo>
                <a:cubicBezTo>
                  <a:pt x="2763737" y="2490034"/>
                  <a:pt x="2570285" y="2437199"/>
                  <a:pt x="2456822" y="2485762"/>
                </a:cubicBezTo>
                <a:cubicBezTo>
                  <a:pt x="2343359" y="2534325"/>
                  <a:pt x="2050364" y="2470373"/>
                  <a:pt x="1869889" y="2485762"/>
                </a:cubicBezTo>
                <a:cubicBezTo>
                  <a:pt x="1689414" y="2501151"/>
                  <a:pt x="1539093" y="2473211"/>
                  <a:pt x="1423819" y="2485762"/>
                </a:cubicBezTo>
                <a:cubicBezTo>
                  <a:pt x="1308545" y="2498313"/>
                  <a:pt x="838253" y="2380428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nhặt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5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08A81D8-1589-1AD6-9A25-CBE4E1A086B5}"/>
              </a:ext>
            </a:extLst>
          </p:cNvPr>
          <p:cNvSpPr/>
          <p:nvPr/>
        </p:nvSpPr>
        <p:spPr>
          <a:xfrm>
            <a:off x="6334570" y="1600200"/>
            <a:ext cx="5695505" cy="4105275"/>
          </a:xfrm>
          <a:custGeom>
            <a:avLst/>
            <a:gdLst>
              <a:gd name="connsiteX0" fmla="*/ 0 w 5695505"/>
              <a:gd name="connsiteY0" fmla="*/ 684213 h 4105275"/>
              <a:gd name="connsiteX1" fmla="*/ 684213 w 5695505"/>
              <a:gd name="connsiteY1" fmla="*/ 0 h 4105275"/>
              <a:gd name="connsiteX2" fmla="*/ 1268369 w 5695505"/>
              <a:gd name="connsiteY2" fmla="*/ 0 h 4105275"/>
              <a:gd name="connsiteX3" fmla="*/ 1679441 w 5695505"/>
              <a:gd name="connsiteY3" fmla="*/ 0 h 4105275"/>
              <a:gd name="connsiteX4" fmla="*/ 2133785 w 5695505"/>
              <a:gd name="connsiteY4" fmla="*/ 0 h 4105275"/>
              <a:gd name="connsiteX5" fmla="*/ 2674670 w 5695505"/>
              <a:gd name="connsiteY5" fmla="*/ 0 h 4105275"/>
              <a:gd name="connsiteX6" fmla="*/ 3215555 w 5695505"/>
              <a:gd name="connsiteY6" fmla="*/ 0 h 4105275"/>
              <a:gd name="connsiteX7" fmla="*/ 3842981 w 5695505"/>
              <a:gd name="connsiteY7" fmla="*/ 0 h 4105275"/>
              <a:gd name="connsiteX8" fmla="*/ 4383866 w 5695505"/>
              <a:gd name="connsiteY8" fmla="*/ 0 h 4105275"/>
              <a:gd name="connsiteX9" fmla="*/ 5011293 w 5695505"/>
              <a:gd name="connsiteY9" fmla="*/ 0 h 4105275"/>
              <a:gd name="connsiteX10" fmla="*/ 5695506 w 5695505"/>
              <a:gd name="connsiteY10" fmla="*/ 684213 h 4105275"/>
              <a:gd name="connsiteX11" fmla="*/ 5695505 w 5695505"/>
              <a:gd name="connsiteY11" fmla="*/ 3421063 h 4105275"/>
              <a:gd name="connsiteX12" fmla="*/ 5011292 w 5695505"/>
              <a:gd name="connsiteY12" fmla="*/ 4105276 h 4105275"/>
              <a:gd name="connsiteX13" fmla="*/ 4513678 w 5695505"/>
              <a:gd name="connsiteY13" fmla="*/ 4105276 h 4105275"/>
              <a:gd name="connsiteX14" fmla="*/ 4102605 w 5695505"/>
              <a:gd name="connsiteY14" fmla="*/ 4105276 h 4105275"/>
              <a:gd name="connsiteX15" fmla="*/ 3475179 w 5695505"/>
              <a:gd name="connsiteY15" fmla="*/ 4105276 h 4105275"/>
              <a:gd name="connsiteX16" fmla="*/ 2847753 w 5695505"/>
              <a:gd name="connsiteY16" fmla="*/ 4105276 h 4105275"/>
              <a:gd name="connsiteX17" fmla="*/ 2306868 w 5695505"/>
              <a:gd name="connsiteY17" fmla="*/ 4105275 h 4105275"/>
              <a:gd name="connsiteX18" fmla="*/ 1765983 w 5695505"/>
              <a:gd name="connsiteY18" fmla="*/ 4105275 h 4105275"/>
              <a:gd name="connsiteX19" fmla="*/ 1354910 w 5695505"/>
              <a:gd name="connsiteY19" fmla="*/ 4105275 h 4105275"/>
              <a:gd name="connsiteX20" fmla="*/ 684213 w 5695505"/>
              <a:gd name="connsiteY20" fmla="*/ 4105275 h 4105275"/>
              <a:gd name="connsiteX21" fmla="*/ 0 w 5695505"/>
              <a:gd name="connsiteY21" fmla="*/ 3421062 h 4105275"/>
              <a:gd name="connsiteX22" fmla="*/ 0 w 5695505"/>
              <a:gd name="connsiteY22" fmla="*/ 2901061 h 4105275"/>
              <a:gd name="connsiteX23" fmla="*/ 0 w 5695505"/>
              <a:gd name="connsiteY23" fmla="*/ 2326322 h 4105275"/>
              <a:gd name="connsiteX24" fmla="*/ 0 w 5695505"/>
              <a:gd name="connsiteY24" fmla="*/ 1778953 h 4105275"/>
              <a:gd name="connsiteX25" fmla="*/ 0 w 5695505"/>
              <a:gd name="connsiteY25" fmla="*/ 1286320 h 4105275"/>
              <a:gd name="connsiteX26" fmla="*/ 0 w 5695505"/>
              <a:gd name="connsiteY26" fmla="*/ 684213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95505" h="4105275" fill="none" extrusionOk="0">
                <a:moveTo>
                  <a:pt x="0" y="684213"/>
                </a:moveTo>
                <a:cubicBezTo>
                  <a:pt x="-49127" y="281982"/>
                  <a:pt x="359208" y="92283"/>
                  <a:pt x="684213" y="0"/>
                </a:cubicBezTo>
                <a:cubicBezTo>
                  <a:pt x="859235" y="-29883"/>
                  <a:pt x="1017463" y="13180"/>
                  <a:pt x="1268369" y="0"/>
                </a:cubicBezTo>
                <a:cubicBezTo>
                  <a:pt x="1519275" y="-13180"/>
                  <a:pt x="1509366" y="43054"/>
                  <a:pt x="1679441" y="0"/>
                </a:cubicBezTo>
                <a:cubicBezTo>
                  <a:pt x="1849516" y="-43054"/>
                  <a:pt x="2008263" y="22390"/>
                  <a:pt x="2133785" y="0"/>
                </a:cubicBezTo>
                <a:cubicBezTo>
                  <a:pt x="2259307" y="-22390"/>
                  <a:pt x="2463673" y="15034"/>
                  <a:pt x="2674670" y="0"/>
                </a:cubicBezTo>
                <a:cubicBezTo>
                  <a:pt x="2885668" y="-15034"/>
                  <a:pt x="3082447" y="36463"/>
                  <a:pt x="3215555" y="0"/>
                </a:cubicBezTo>
                <a:cubicBezTo>
                  <a:pt x="3348663" y="-36463"/>
                  <a:pt x="3634482" y="69232"/>
                  <a:pt x="3842981" y="0"/>
                </a:cubicBezTo>
                <a:cubicBezTo>
                  <a:pt x="4051480" y="-69232"/>
                  <a:pt x="4223427" y="63512"/>
                  <a:pt x="4383866" y="0"/>
                </a:cubicBezTo>
                <a:cubicBezTo>
                  <a:pt x="4544306" y="-63512"/>
                  <a:pt x="4826136" y="64377"/>
                  <a:pt x="5011293" y="0"/>
                </a:cubicBezTo>
                <a:cubicBezTo>
                  <a:pt x="5304626" y="-43037"/>
                  <a:pt x="5607734" y="241601"/>
                  <a:pt x="5695506" y="684213"/>
                </a:cubicBezTo>
                <a:cubicBezTo>
                  <a:pt x="5693800" y="1758748"/>
                  <a:pt x="5485610" y="2621709"/>
                  <a:pt x="5695505" y="3421063"/>
                </a:cubicBezTo>
                <a:cubicBezTo>
                  <a:pt x="5677176" y="3799378"/>
                  <a:pt x="5334772" y="4149286"/>
                  <a:pt x="5011292" y="4105276"/>
                </a:cubicBezTo>
                <a:cubicBezTo>
                  <a:pt x="4854336" y="4146782"/>
                  <a:pt x="4681472" y="4072996"/>
                  <a:pt x="4513678" y="4105276"/>
                </a:cubicBezTo>
                <a:cubicBezTo>
                  <a:pt x="4345884" y="4137556"/>
                  <a:pt x="4263051" y="4102990"/>
                  <a:pt x="4102605" y="4105276"/>
                </a:cubicBezTo>
                <a:cubicBezTo>
                  <a:pt x="3942159" y="4107562"/>
                  <a:pt x="3670058" y="4051975"/>
                  <a:pt x="3475179" y="4105276"/>
                </a:cubicBezTo>
                <a:cubicBezTo>
                  <a:pt x="3280300" y="4158577"/>
                  <a:pt x="3074405" y="4051949"/>
                  <a:pt x="2847753" y="4105276"/>
                </a:cubicBezTo>
                <a:cubicBezTo>
                  <a:pt x="2621101" y="4158602"/>
                  <a:pt x="2475872" y="4071226"/>
                  <a:pt x="2306868" y="4105275"/>
                </a:cubicBezTo>
                <a:cubicBezTo>
                  <a:pt x="2137864" y="4139325"/>
                  <a:pt x="1972791" y="4090034"/>
                  <a:pt x="1765983" y="4105275"/>
                </a:cubicBezTo>
                <a:cubicBezTo>
                  <a:pt x="1559176" y="4120516"/>
                  <a:pt x="1543656" y="4068573"/>
                  <a:pt x="1354910" y="4105275"/>
                </a:cubicBezTo>
                <a:cubicBezTo>
                  <a:pt x="1166164" y="4141977"/>
                  <a:pt x="944674" y="4086605"/>
                  <a:pt x="684213" y="4105275"/>
                </a:cubicBezTo>
                <a:cubicBezTo>
                  <a:pt x="207792" y="4083734"/>
                  <a:pt x="-31109" y="3804292"/>
                  <a:pt x="0" y="3421062"/>
                </a:cubicBezTo>
                <a:cubicBezTo>
                  <a:pt x="-1161" y="3232828"/>
                  <a:pt x="57960" y="3014875"/>
                  <a:pt x="0" y="2901061"/>
                </a:cubicBezTo>
                <a:cubicBezTo>
                  <a:pt x="-57960" y="2787247"/>
                  <a:pt x="1877" y="2528506"/>
                  <a:pt x="0" y="2326322"/>
                </a:cubicBezTo>
                <a:cubicBezTo>
                  <a:pt x="-1877" y="2124138"/>
                  <a:pt x="35117" y="2027161"/>
                  <a:pt x="0" y="1778953"/>
                </a:cubicBezTo>
                <a:cubicBezTo>
                  <a:pt x="-35117" y="1530745"/>
                  <a:pt x="17704" y="1436851"/>
                  <a:pt x="0" y="1286320"/>
                </a:cubicBezTo>
                <a:cubicBezTo>
                  <a:pt x="-17704" y="1135789"/>
                  <a:pt x="38342" y="881735"/>
                  <a:pt x="0" y="684213"/>
                </a:cubicBezTo>
                <a:close/>
              </a:path>
              <a:path w="5695505" h="4105275" stroke="0" extrusionOk="0">
                <a:moveTo>
                  <a:pt x="0" y="684213"/>
                </a:moveTo>
                <a:cubicBezTo>
                  <a:pt x="3310" y="382614"/>
                  <a:pt x="315284" y="-13086"/>
                  <a:pt x="684213" y="0"/>
                </a:cubicBezTo>
                <a:cubicBezTo>
                  <a:pt x="821570" y="-6074"/>
                  <a:pt x="1094173" y="35702"/>
                  <a:pt x="1225098" y="0"/>
                </a:cubicBezTo>
                <a:cubicBezTo>
                  <a:pt x="1356023" y="-35702"/>
                  <a:pt x="1576362" y="2740"/>
                  <a:pt x="1722712" y="0"/>
                </a:cubicBezTo>
                <a:cubicBezTo>
                  <a:pt x="1869062" y="-2740"/>
                  <a:pt x="2134512" y="10646"/>
                  <a:pt x="2263597" y="0"/>
                </a:cubicBezTo>
                <a:cubicBezTo>
                  <a:pt x="2392682" y="-10646"/>
                  <a:pt x="2566154" y="22566"/>
                  <a:pt x="2761211" y="0"/>
                </a:cubicBezTo>
                <a:cubicBezTo>
                  <a:pt x="2956268" y="-22566"/>
                  <a:pt x="3229608" y="20456"/>
                  <a:pt x="3388638" y="0"/>
                </a:cubicBezTo>
                <a:cubicBezTo>
                  <a:pt x="3547668" y="-20456"/>
                  <a:pt x="3697765" y="7812"/>
                  <a:pt x="3799711" y="0"/>
                </a:cubicBezTo>
                <a:cubicBezTo>
                  <a:pt x="3901657" y="-7812"/>
                  <a:pt x="4148826" y="31802"/>
                  <a:pt x="4254054" y="0"/>
                </a:cubicBezTo>
                <a:cubicBezTo>
                  <a:pt x="4359282" y="-31802"/>
                  <a:pt x="4658744" y="2398"/>
                  <a:pt x="5011293" y="0"/>
                </a:cubicBezTo>
                <a:cubicBezTo>
                  <a:pt x="5403777" y="-29020"/>
                  <a:pt x="5708393" y="318892"/>
                  <a:pt x="5695506" y="684213"/>
                </a:cubicBezTo>
                <a:cubicBezTo>
                  <a:pt x="5865953" y="1507267"/>
                  <a:pt x="5636308" y="2702804"/>
                  <a:pt x="5695505" y="3421063"/>
                </a:cubicBezTo>
                <a:cubicBezTo>
                  <a:pt x="5673717" y="3791144"/>
                  <a:pt x="5451487" y="4063678"/>
                  <a:pt x="5011292" y="4105276"/>
                </a:cubicBezTo>
                <a:cubicBezTo>
                  <a:pt x="4873438" y="4114631"/>
                  <a:pt x="4654313" y="4049721"/>
                  <a:pt x="4513678" y="4105276"/>
                </a:cubicBezTo>
                <a:cubicBezTo>
                  <a:pt x="4373043" y="4160831"/>
                  <a:pt x="4123144" y="4086589"/>
                  <a:pt x="3929522" y="4105276"/>
                </a:cubicBezTo>
                <a:cubicBezTo>
                  <a:pt x="3735900" y="4123963"/>
                  <a:pt x="3536643" y="4096948"/>
                  <a:pt x="3388637" y="4105276"/>
                </a:cubicBezTo>
                <a:cubicBezTo>
                  <a:pt x="3240631" y="4113604"/>
                  <a:pt x="2999687" y="4041615"/>
                  <a:pt x="2761211" y="4105275"/>
                </a:cubicBezTo>
                <a:cubicBezTo>
                  <a:pt x="2522736" y="4168935"/>
                  <a:pt x="2444086" y="4078612"/>
                  <a:pt x="2177055" y="4105275"/>
                </a:cubicBezTo>
                <a:cubicBezTo>
                  <a:pt x="1910024" y="4131938"/>
                  <a:pt x="1884439" y="4100391"/>
                  <a:pt x="1722712" y="4105275"/>
                </a:cubicBezTo>
                <a:cubicBezTo>
                  <a:pt x="1560985" y="4110159"/>
                  <a:pt x="1408113" y="4101912"/>
                  <a:pt x="1225098" y="4105275"/>
                </a:cubicBezTo>
                <a:cubicBezTo>
                  <a:pt x="1042083" y="4108638"/>
                  <a:pt x="912154" y="4056641"/>
                  <a:pt x="684213" y="4105275"/>
                </a:cubicBezTo>
                <a:cubicBezTo>
                  <a:pt x="315428" y="4134108"/>
                  <a:pt x="7073" y="3739958"/>
                  <a:pt x="0" y="3421062"/>
                </a:cubicBezTo>
                <a:cubicBezTo>
                  <a:pt x="-43625" y="3316184"/>
                  <a:pt x="55545" y="3097282"/>
                  <a:pt x="0" y="2901061"/>
                </a:cubicBezTo>
                <a:cubicBezTo>
                  <a:pt x="-55545" y="2704840"/>
                  <a:pt x="42522" y="2532684"/>
                  <a:pt x="0" y="2435796"/>
                </a:cubicBezTo>
                <a:cubicBezTo>
                  <a:pt x="-42522" y="2338909"/>
                  <a:pt x="44766" y="2045573"/>
                  <a:pt x="0" y="1943164"/>
                </a:cubicBezTo>
                <a:cubicBezTo>
                  <a:pt x="-44766" y="1840755"/>
                  <a:pt x="28150" y="1704043"/>
                  <a:pt x="0" y="1477899"/>
                </a:cubicBezTo>
                <a:cubicBezTo>
                  <a:pt x="-28150" y="1251755"/>
                  <a:pt x="58156" y="965813"/>
                  <a:pt x="0" y="684213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giơ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bẻ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41DE2-40D0-9DA9-67DB-0754591EB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56" y="2190751"/>
            <a:ext cx="4960572" cy="35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4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77F82-452B-DC78-BB73-27113C59F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4" y="869850"/>
            <a:ext cx="9729407" cy="4673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43D5AF-AA4A-704A-C5C2-9D5EBF7A86A6}"/>
              </a:ext>
            </a:extLst>
          </p:cNvPr>
          <p:cNvSpPr/>
          <p:nvPr/>
        </p:nvSpPr>
        <p:spPr>
          <a:xfrm>
            <a:off x="9434660" y="4554835"/>
            <a:ext cx="993635" cy="4597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7507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203F3E-15AC-4048-90C1-338A2D68E461}"/>
              </a:ext>
            </a:extLst>
          </p:cNvPr>
          <p:cNvSpPr/>
          <p:nvPr/>
        </p:nvSpPr>
        <p:spPr>
          <a:xfrm>
            <a:off x="5859572" y="1544662"/>
            <a:ext cx="5774891" cy="2217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9" t="36994"/>
          <a:stretch/>
        </p:blipFill>
        <p:spPr>
          <a:xfrm>
            <a:off x="4105994" y="3266118"/>
            <a:ext cx="3037377" cy="3750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E0DD7-0170-4831-9DB9-02CFB7245AD1}"/>
              </a:ext>
            </a:extLst>
          </p:cNvPr>
          <p:cNvSpPr txBox="1"/>
          <p:nvPr/>
        </p:nvSpPr>
        <p:spPr>
          <a:xfrm>
            <a:off x="6075984" y="1858420"/>
            <a:ext cx="5404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12: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Tết</a:t>
            </a:r>
            <a:endParaRPr lang="zh-CN" altLang="en-US" sz="4800" b="1" dirty="0">
              <a:solidFill>
                <a:srgbClr val="99BC3E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F0B4F-2387-4725-A6AD-CAAB8B9BEC85}"/>
              </a:ext>
            </a:extLst>
          </p:cNvPr>
          <p:cNvSpPr txBox="1"/>
          <p:nvPr/>
        </p:nvSpPr>
        <p:spPr>
          <a:xfrm>
            <a:off x="7563799" y="418947"/>
            <a:ext cx="2338846" cy="923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26">
              <a:defRPr/>
            </a:pPr>
            <a:r>
              <a:rPr lang="en-US" sz="5399" b="1" dirty="0" err="1">
                <a:solidFill>
                  <a:srgbClr val="FF0000"/>
                </a:solidFill>
                <a:latin typeface="UVN Nguyen Du" panose="04030805020802020802" pitchFamily="82" charset="0"/>
              </a:rPr>
              <a:t>Về</a:t>
            </a:r>
            <a:r>
              <a:rPr lang="en-US" sz="5399" b="1" dirty="0">
                <a:solidFill>
                  <a:srgbClr val="FF0000"/>
                </a:solidFill>
                <a:latin typeface="UVN Nguyen Du" panose="04030805020802020802" pitchFamily="82" charset="0"/>
              </a:rPr>
              <a:t> </a:t>
            </a:r>
            <a:r>
              <a:rPr lang="en-US" sz="5399" b="1" dirty="0" err="1">
                <a:solidFill>
                  <a:srgbClr val="FF0000"/>
                </a:solidFill>
                <a:latin typeface="UVN Nguyen Du" panose="04030805020802020802" pitchFamily="82" charset="0"/>
              </a:rPr>
              <a:t>nhà</a:t>
            </a:r>
            <a:r>
              <a:rPr lang="en-US" sz="5399" b="1" dirty="0">
                <a:solidFill>
                  <a:srgbClr val="FF0000"/>
                </a:solidFill>
                <a:latin typeface="UVN Nguyen Du" panose="04030805020802020802" pitchFamily="8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929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90FC0-C2D2-4689-A040-A42B1B642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286" y="1704646"/>
            <a:ext cx="9837520" cy="256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1814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2047-B18A-4341-9E9E-56F3F2BA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06" y="778167"/>
            <a:ext cx="9886281" cy="37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551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9042" y1="30351" x2="46486" y2="38498"/>
                          <a14:foregroundMark x1="57987" y1="29872" x2="55272" y2="40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115437" y="3805446"/>
            <a:ext cx="2574925" cy="2574925"/>
            <a:chOff x="5115437" y="3805446"/>
            <a:chExt cx="2574925" cy="2574925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8083" y1="29393" x2="43930" y2="41214"/>
                          <a14:foregroundMark x1="56709" y1="27955" x2="58786" y2="357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37" y="3805446"/>
              <a:ext cx="2574925" cy="2574925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7029" y1="32588" x2="55751" y2="56070"/>
                          <a14:foregroundMark x1="34026" y1="61502" x2="40575" y2="64696"/>
                          <a14:foregroundMark x1="53035" y1="77157" x2="53355" y2="89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301613" y="955040"/>
            <a:ext cx="2219253" cy="2286000"/>
            <a:chOff x="9301613" y="955040"/>
            <a:chExt cx="2219253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7827" y1="29233" x2="56070" y2="44249"/>
                          <a14:foregroundMark x1="63578" y1="27316" x2="64537" y2="39617"/>
                          <a14:foregroundMark x1="59105" y1="46645" x2="56070" y2="5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613" y="955040"/>
              <a:ext cx="2219253" cy="221925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678500"/>
            <a:ext cx="2095702" cy="2493700"/>
            <a:chOff x="9434159" y="3678500"/>
            <a:chExt cx="2095702" cy="24937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678500"/>
              <a:ext cx="2095702" cy="2095702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358431" y="3886200"/>
            <a:ext cx="2052049" cy="2286000"/>
            <a:chOff x="7358431" y="3886200"/>
            <a:chExt cx="2052049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42" b="93972" l="1773" r="94504">
                          <a14:foregroundMark x1="53191" y1="41844" x2="41844" y2="62057"/>
                          <a14:foregroundMark x1="32447" y1="79433" x2="33511" y2="79787"/>
                          <a14:foregroundMark x1="19504" y1="23759" x2="19504" y2="23759"/>
                          <a14:foregroundMark x1="30674" y1="24291" x2="30674" y2="24291"/>
                          <a14:foregroundMark x1="55496" y1="14894" x2="55496" y2="14894"/>
                          <a14:foregroundMark x1="69504" y1="26596" x2="69504" y2="26596"/>
                          <a14:foregroundMark x1="88830" y1="24113" x2="88830" y2="24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431" y="3977305"/>
              <a:ext cx="2052049" cy="2052049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13001" y="3878702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28040" y="3878702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8079" y="3876102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26520" y="947542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7440" y="947542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29560" y="94754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LÍNH CỨU HỎA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CẢNH SÁT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Thủy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thủ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81625" y="504656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 CÔNG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VẬN ĐỘNG VIÊN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81625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NHẠC SĨ, CA SĨ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640371" y="1897020"/>
            <a:ext cx="466268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NGHỀ GÌ?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510699" y="3064946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192F8-DE2F-25CA-9DA8-25858AB28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000" y="429594"/>
            <a:ext cx="8870449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1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D96FD-B587-5814-0788-568CAE881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77" y="479326"/>
            <a:ext cx="595934" cy="855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0EE57-750C-752B-3961-21A06987D779}"/>
              </a:ext>
            </a:extLst>
          </p:cNvPr>
          <p:cNvSpPr txBox="1"/>
          <p:nvPr/>
        </p:nvSpPr>
        <p:spPr>
          <a:xfrm>
            <a:off x="1980108" y="611698"/>
            <a:ext cx="936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Nêu lợi ích của công việc trong từng hình dưới đây.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8F2479-4E81-D87A-69BA-A03E306EDF0C}"/>
              </a:ext>
            </a:extLst>
          </p:cNvPr>
          <p:cNvGrpSpPr/>
          <p:nvPr/>
        </p:nvGrpSpPr>
        <p:grpSpPr>
          <a:xfrm>
            <a:off x="1987994" y="1206876"/>
            <a:ext cx="8588129" cy="4384299"/>
            <a:chOff x="16319" y="759201"/>
            <a:chExt cx="8588129" cy="43842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8036D5-D5FE-EA4C-2702-370886ECC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9" y="1050501"/>
              <a:ext cx="3981427" cy="19628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4158E4-6A6F-B996-2992-9C19FCCA4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39" b="5585"/>
            <a:stretch/>
          </p:blipFill>
          <p:spPr>
            <a:xfrm>
              <a:off x="2411760" y="3190224"/>
              <a:ext cx="3888432" cy="19532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3FD69-3F95-5945-3313-C8F28F1D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396" y="759201"/>
              <a:ext cx="2210052" cy="2535874"/>
            </a:xfrm>
            <a:prstGeom prst="rect">
              <a:avLst/>
            </a:prstGeom>
          </p:spPr>
        </p:pic>
        <p:sp>
          <p:nvSpPr>
            <p:cNvPr id="11" name="Arrow: Bent-Up 10">
              <a:extLst>
                <a:ext uri="{FF2B5EF4-FFF2-40B4-BE49-F238E27FC236}">
                  <a16:creationId xmlns:a16="http://schemas.microsoft.com/office/drawing/2014/main" id="{EFA1917C-318C-6008-8E4D-E6F478A9EC55}"/>
                </a:ext>
              </a:extLst>
            </p:cNvPr>
            <p:cNvSpPr/>
            <p:nvPr/>
          </p:nvSpPr>
          <p:spPr>
            <a:xfrm rot="5400000">
              <a:off x="984121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Bent-Up 11">
              <a:extLst>
                <a:ext uri="{FF2B5EF4-FFF2-40B4-BE49-F238E27FC236}">
                  <a16:creationId xmlns:a16="http://schemas.microsoft.com/office/drawing/2014/main" id="{EDCE6B83-2C57-0213-DCEC-360168EE7F96}"/>
                </a:ext>
              </a:extLst>
            </p:cNvPr>
            <p:cNvSpPr/>
            <p:nvPr/>
          </p:nvSpPr>
          <p:spPr>
            <a:xfrm>
              <a:off x="6747039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D6FE802-CCF0-B52B-F7DA-114EDC0B86BA}"/>
              </a:ext>
            </a:extLst>
          </p:cNvPr>
          <p:cNvSpPr/>
          <p:nvPr/>
        </p:nvSpPr>
        <p:spPr>
          <a:xfrm>
            <a:off x="3600450" y="5724525"/>
            <a:ext cx="6019800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2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EA507-E5E3-31B7-61DA-F00C75D0C530}"/>
              </a:ext>
            </a:extLst>
          </p:cNvPr>
          <p:cNvGrpSpPr/>
          <p:nvPr/>
        </p:nvGrpSpPr>
        <p:grpSpPr>
          <a:xfrm>
            <a:off x="1647825" y="1016174"/>
            <a:ext cx="9118724" cy="4203315"/>
            <a:chOff x="0" y="1101899"/>
            <a:chExt cx="9118724" cy="42033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4D86C6-ED3B-85F5-3241-B81855D4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6744"/>
              <a:ext cx="2924027" cy="28951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82802C-4AEA-42CE-1023-95747DD6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283718"/>
              <a:ext cx="3096344" cy="30214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2B61E4-0435-FDFA-14A4-9FC5A1FF4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172" y="1101899"/>
              <a:ext cx="2998552" cy="2872739"/>
            </a:xfrm>
            <a:prstGeom prst="rect">
              <a:avLst/>
            </a:prstGeom>
          </p:spPr>
        </p:pic>
        <p:sp>
          <p:nvSpPr>
            <p:cNvPr id="16" name="Arrow: Bent-Up 15">
              <a:extLst>
                <a:ext uri="{FF2B5EF4-FFF2-40B4-BE49-F238E27FC236}">
                  <a16:creationId xmlns:a16="http://schemas.microsoft.com/office/drawing/2014/main" id="{934AF784-82D1-C44B-25EB-323F4E438009}"/>
                </a:ext>
              </a:extLst>
            </p:cNvPr>
            <p:cNvSpPr/>
            <p:nvPr/>
          </p:nvSpPr>
          <p:spPr>
            <a:xfrm rot="5400000">
              <a:off x="2117140" y="4077525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Bent-Up 16">
              <a:extLst>
                <a:ext uri="{FF2B5EF4-FFF2-40B4-BE49-F238E27FC236}">
                  <a16:creationId xmlns:a16="http://schemas.microsoft.com/office/drawing/2014/main" id="{4E2E5F84-3859-A7E2-A4EA-3C24BCC183F9}"/>
                </a:ext>
              </a:extLst>
            </p:cNvPr>
            <p:cNvSpPr/>
            <p:nvPr/>
          </p:nvSpPr>
          <p:spPr>
            <a:xfrm>
              <a:off x="6737350" y="4236340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D6A187B-9816-228C-9301-3D1DA4DE4AE8}"/>
              </a:ext>
            </a:extLst>
          </p:cNvPr>
          <p:cNvSpPr/>
          <p:nvPr/>
        </p:nvSpPr>
        <p:spPr>
          <a:xfrm>
            <a:off x="2562225" y="533400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ở</a:t>
            </a:r>
          </a:p>
        </p:txBody>
      </p:sp>
    </p:spTree>
    <p:extLst>
      <p:ext uri="{BB962C8B-B14F-4D97-AF65-F5344CB8AC3E}">
        <p14:creationId xmlns:p14="http://schemas.microsoft.com/office/powerpoint/2010/main" val="2197550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BCB1E-6FD8-D9CC-2729-221C7D92F848}"/>
              </a:ext>
            </a:extLst>
          </p:cNvPr>
          <p:cNvGrpSpPr/>
          <p:nvPr/>
        </p:nvGrpSpPr>
        <p:grpSpPr>
          <a:xfrm>
            <a:off x="1838325" y="619162"/>
            <a:ext cx="9035503" cy="3950378"/>
            <a:chOff x="0" y="828712"/>
            <a:chExt cx="9035503" cy="39503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84D3BD-FDE4-5CAE-033A-8DFE5BD41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500" y="828712"/>
              <a:ext cx="2753003" cy="28965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7AD62A-2635-2504-4CA8-E29FF5DD1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045" y="2192813"/>
              <a:ext cx="3076815" cy="2586277"/>
            </a:xfrm>
            <a:prstGeom prst="rect">
              <a:avLst/>
            </a:prstGeom>
          </p:spPr>
        </p:pic>
        <p:sp>
          <p:nvSpPr>
            <p:cNvPr id="8" name="Arrow: Bent-Up 7">
              <a:extLst>
                <a:ext uri="{FF2B5EF4-FFF2-40B4-BE49-F238E27FC236}">
                  <a16:creationId xmlns:a16="http://schemas.microsoft.com/office/drawing/2014/main" id="{CEB2DB9F-8851-DE2F-2F43-C7C26F2A9F6A}"/>
                </a:ext>
              </a:extLst>
            </p:cNvPr>
            <p:cNvSpPr/>
            <p:nvPr/>
          </p:nvSpPr>
          <p:spPr>
            <a:xfrm rot="5400000">
              <a:off x="1379161" y="3694094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Bent-Up 8">
              <a:extLst>
                <a:ext uri="{FF2B5EF4-FFF2-40B4-BE49-F238E27FC236}">
                  <a16:creationId xmlns:a16="http://schemas.microsoft.com/office/drawing/2014/main" id="{A41979E3-7806-5F4B-8785-D6EA1B29D33F}"/>
                </a:ext>
              </a:extLst>
            </p:cNvPr>
            <p:cNvSpPr/>
            <p:nvPr/>
          </p:nvSpPr>
          <p:spPr>
            <a:xfrm>
              <a:off x="6516216" y="3852909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493423-A881-CBDB-284F-AAF968983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8327"/>
              <a:ext cx="2579753" cy="269423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E67F2-5671-1891-9C6B-C5D02916B6A8}"/>
              </a:ext>
            </a:extLst>
          </p:cNvPr>
          <p:cNvSpPr/>
          <p:nvPr/>
        </p:nvSpPr>
        <p:spPr>
          <a:xfrm>
            <a:off x="2419350" y="493395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dỗ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39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BB2B1-FFE9-8AFF-0A74-6BC14BE2A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6" y="574576"/>
            <a:ext cx="568755" cy="816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8B15B-0E7D-4B2E-00B9-24C884F63E7C}"/>
              </a:ext>
            </a:extLst>
          </p:cNvPr>
          <p:cNvSpPr txBox="1"/>
          <p:nvPr/>
        </p:nvSpPr>
        <p:spPr>
          <a:xfrm>
            <a:off x="1514475" y="602174"/>
            <a:ext cx="989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3F64FC-CE0D-6E09-6348-97088FD1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412" y="1790699"/>
            <a:ext cx="8891588" cy="318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02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89AA9A-B133-27FE-EDED-406F5F105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343025"/>
            <a:ext cx="4529020" cy="4495800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64E3BEC-3DD3-F237-8FB7-F00D04CDBDF1}"/>
              </a:ext>
            </a:extLst>
          </p:cNvPr>
          <p:cNvSpPr/>
          <p:nvPr/>
        </p:nvSpPr>
        <p:spPr>
          <a:xfrm>
            <a:off x="6191695" y="2236304"/>
            <a:ext cx="5188609" cy="2485762"/>
          </a:xfrm>
          <a:custGeom>
            <a:avLst/>
            <a:gdLst>
              <a:gd name="connsiteX0" fmla="*/ 0 w 5188609"/>
              <a:gd name="connsiteY0" fmla="*/ 414294 h 2485762"/>
              <a:gd name="connsiteX1" fmla="*/ 414294 w 5188609"/>
              <a:gd name="connsiteY1" fmla="*/ 0 h 2485762"/>
              <a:gd name="connsiteX2" fmla="*/ 828496 w 5188609"/>
              <a:gd name="connsiteY2" fmla="*/ 0 h 2485762"/>
              <a:gd name="connsiteX3" fmla="*/ 1417099 w 5188609"/>
              <a:gd name="connsiteY3" fmla="*/ 0 h 2485762"/>
              <a:gd name="connsiteX4" fmla="*/ 2049302 w 5188609"/>
              <a:gd name="connsiteY4" fmla="*/ 0 h 2485762"/>
              <a:gd name="connsiteX5" fmla="*/ 2550704 w 5188609"/>
              <a:gd name="connsiteY5" fmla="*/ 0 h 2485762"/>
              <a:gd name="connsiteX6" fmla="*/ 3095707 w 5188609"/>
              <a:gd name="connsiteY6" fmla="*/ 0 h 2485762"/>
              <a:gd name="connsiteX7" fmla="*/ 3727910 w 5188609"/>
              <a:gd name="connsiteY7" fmla="*/ 0 h 2485762"/>
              <a:gd name="connsiteX8" fmla="*/ 4272913 w 5188609"/>
              <a:gd name="connsiteY8" fmla="*/ 0 h 2485762"/>
              <a:gd name="connsiteX9" fmla="*/ 4774315 w 5188609"/>
              <a:gd name="connsiteY9" fmla="*/ 0 h 2485762"/>
              <a:gd name="connsiteX10" fmla="*/ 5188609 w 5188609"/>
              <a:gd name="connsiteY10" fmla="*/ 414294 h 2485762"/>
              <a:gd name="connsiteX11" fmla="*/ 5188609 w 5188609"/>
              <a:gd name="connsiteY11" fmla="*/ 983257 h 2485762"/>
              <a:gd name="connsiteX12" fmla="*/ 5188609 w 5188609"/>
              <a:gd name="connsiteY12" fmla="*/ 1519077 h 2485762"/>
              <a:gd name="connsiteX13" fmla="*/ 5188609 w 5188609"/>
              <a:gd name="connsiteY13" fmla="*/ 2071468 h 2485762"/>
              <a:gd name="connsiteX14" fmla="*/ 4774315 w 5188609"/>
              <a:gd name="connsiteY14" fmla="*/ 2485762 h 2485762"/>
              <a:gd name="connsiteX15" fmla="*/ 4142112 w 5188609"/>
              <a:gd name="connsiteY15" fmla="*/ 2485762 h 2485762"/>
              <a:gd name="connsiteX16" fmla="*/ 3597109 w 5188609"/>
              <a:gd name="connsiteY16" fmla="*/ 2485762 h 2485762"/>
              <a:gd name="connsiteX17" fmla="*/ 3095707 w 5188609"/>
              <a:gd name="connsiteY17" fmla="*/ 2485762 h 2485762"/>
              <a:gd name="connsiteX18" fmla="*/ 2507104 w 5188609"/>
              <a:gd name="connsiteY18" fmla="*/ 2485762 h 2485762"/>
              <a:gd name="connsiteX19" fmla="*/ 1918501 w 5188609"/>
              <a:gd name="connsiteY19" fmla="*/ 2485762 h 2485762"/>
              <a:gd name="connsiteX20" fmla="*/ 1286298 w 5188609"/>
              <a:gd name="connsiteY20" fmla="*/ 2485762 h 2485762"/>
              <a:gd name="connsiteX21" fmla="*/ 414294 w 5188609"/>
              <a:gd name="connsiteY21" fmla="*/ 2485762 h 2485762"/>
              <a:gd name="connsiteX22" fmla="*/ 0 w 5188609"/>
              <a:gd name="connsiteY22" fmla="*/ 2071468 h 2485762"/>
              <a:gd name="connsiteX23" fmla="*/ 0 w 5188609"/>
              <a:gd name="connsiteY23" fmla="*/ 1502505 h 2485762"/>
              <a:gd name="connsiteX24" fmla="*/ 0 w 5188609"/>
              <a:gd name="connsiteY24" fmla="*/ 983257 h 2485762"/>
              <a:gd name="connsiteX25" fmla="*/ 0 w 5188609"/>
              <a:gd name="connsiteY25" fmla="*/ 414294 h 248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88609" h="2485762" fill="none" extrusionOk="0">
                <a:moveTo>
                  <a:pt x="0" y="414294"/>
                </a:moveTo>
                <a:cubicBezTo>
                  <a:pt x="25159" y="197834"/>
                  <a:pt x="174089" y="-24909"/>
                  <a:pt x="414294" y="0"/>
                </a:cubicBezTo>
                <a:cubicBezTo>
                  <a:pt x="581584" y="-14004"/>
                  <a:pt x="723390" y="9805"/>
                  <a:pt x="828496" y="0"/>
                </a:cubicBezTo>
                <a:cubicBezTo>
                  <a:pt x="933602" y="-9805"/>
                  <a:pt x="1225740" y="20424"/>
                  <a:pt x="1417099" y="0"/>
                </a:cubicBezTo>
                <a:cubicBezTo>
                  <a:pt x="1608458" y="-20424"/>
                  <a:pt x="1875150" y="39948"/>
                  <a:pt x="2049302" y="0"/>
                </a:cubicBezTo>
                <a:cubicBezTo>
                  <a:pt x="2223454" y="-39948"/>
                  <a:pt x="2308516" y="52385"/>
                  <a:pt x="2550704" y="0"/>
                </a:cubicBezTo>
                <a:cubicBezTo>
                  <a:pt x="2792892" y="-52385"/>
                  <a:pt x="2851147" y="62338"/>
                  <a:pt x="3095707" y="0"/>
                </a:cubicBezTo>
                <a:cubicBezTo>
                  <a:pt x="3340267" y="-62338"/>
                  <a:pt x="3599328" y="58328"/>
                  <a:pt x="3727910" y="0"/>
                </a:cubicBezTo>
                <a:cubicBezTo>
                  <a:pt x="3856492" y="-58328"/>
                  <a:pt x="4105211" y="49693"/>
                  <a:pt x="4272913" y="0"/>
                </a:cubicBezTo>
                <a:cubicBezTo>
                  <a:pt x="4440615" y="-49693"/>
                  <a:pt x="4617437" y="46119"/>
                  <a:pt x="4774315" y="0"/>
                </a:cubicBezTo>
                <a:cubicBezTo>
                  <a:pt x="4995746" y="5137"/>
                  <a:pt x="5191990" y="252022"/>
                  <a:pt x="5188609" y="414294"/>
                </a:cubicBezTo>
                <a:cubicBezTo>
                  <a:pt x="5195166" y="555350"/>
                  <a:pt x="5149199" y="835523"/>
                  <a:pt x="5188609" y="983257"/>
                </a:cubicBezTo>
                <a:cubicBezTo>
                  <a:pt x="5228019" y="1130991"/>
                  <a:pt x="5130336" y="1406165"/>
                  <a:pt x="5188609" y="1519077"/>
                </a:cubicBezTo>
                <a:cubicBezTo>
                  <a:pt x="5246882" y="1631989"/>
                  <a:pt x="5129285" y="1827129"/>
                  <a:pt x="5188609" y="2071468"/>
                </a:cubicBezTo>
                <a:cubicBezTo>
                  <a:pt x="5131604" y="2324426"/>
                  <a:pt x="4988834" y="2436631"/>
                  <a:pt x="4774315" y="2485762"/>
                </a:cubicBezTo>
                <a:cubicBezTo>
                  <a:pt x="4624511" y="2485851"/>
                  <a:pt x="4380558" y="2447205"/>
                  <a:pt x="4142112" y="2485762"/>
                </a:cubicBezTo>
                <a:cubicBezTo>
                  <a:pt x="3903666" y="2524319"/>
                  <a:pt x="3753669" y="2464017"/>
                  <a:pt x="3597109" y="2485762"/>
                </a:cubicBezTo>
                <a:cubicBezTo>
                  <a:pt x="3440549" y="2507507"/>
                  <a:pt x="3239718" y="2455408"/>
                  <a:pt x="3095707" y="2485762"/>
                </a:cubicBezTo>
                <a:cubicBezTo>
                  <a:pt x="2951696" y="2516116"/>
                  <a:pt x="2634727" y="2425114"/>
                  <a:pt x="2507104" y="2485762"/>
                </a:cubicBezTo>
                <a:cubicBezTo>
                  <a:pt x="2379481" y="2546410"/>
                  <a:pt x="2099809" y="2477278"/>
                  <a:pt x="1918501" y="2485762"/>
                </a:cubicBezTo>
                <a:cubicBezTo>
                  <a:pt x="1737193" y="2494246"/>
                  <a:pt x="1476364" y="2472797"/>
                  <a:pt x="1286298" y="2485762"/>
                </a:cubicBezTo>
                <a:cubicBezTo>
                  <a:pt x="1096232" y="2498727"/>
                  <a:pt x="689238" y="2405767"/>
                  <a:pt x="414294" y="2485762"/>
                </a:cubicBezTo>
                <a:cubicBezTo>
                  <a:pt x="230677" y="2454214"/>
                  <a:pt x="33894" y="2319862"/>
                  <a:pt x="0" y="2071468"/>
                </a:cubicBezTo>
                <a:cubicBezTo>
                  <a:pt x="-15549" y="1822748"/>
                  <a:pt x="56363" y="1624513"/>
                  <a:pt x="0" y="1502505"/>
                </a:cubicBezTo>
                <a:cubicBezTo>
                  <a:pt x="-56363" y="1380497"/>
                  <a:pt x="35965" y="1219943"/>
                  <a:pt x="0" y="983257"/>
                </a:cubicBezTo>
                <a:cubicBezTo>
                  <a:pt x="-35965" y="746571"/>
                  <a:pt x="58630" y="690734"/>
                  <a:pt x="0" y="414294"/>
                </a:cubicBezTo>
                <a:close/>
              </a:path>
              <a:path w="5188609" h="2485762" stroke="0" extrusionOk="0">
                <a:moveTo>
                  <a:pt x="0" y="414294"/>
                </a:moveTo>
                <a:cubicBezTo>
                  <a:pt x="1779" y="226491"/>
                  <a:pt x="210783" y="-36985"/>
                  <a:pt x="414294" y="0"/>
                </a:cubicBezTo>
                <a:cubicBezTo>
                  <a:pt x="605108" y="-60359"/>
                  <a:pt x="787904" y="64978"/>
                  <a:pt x="959297" y="0"/>
                </a:cubicBezTo>
                <a:cubicBezTo>
                  <a:pt x="1130690" y="-64978"/>
                  <a:pt x="1308593" y="35941"/>
                  <a:pt x="1460699" y="0"/>
                </a:cubicBezTo>
                <a:cubicBezTo>
                  <a:pt x="1612805" y="-35941"/>
                  <a:pt x="1761590" y="43857"/>
                  <a:pt x="2005702" y="0"/>
                </a:cubicBezTo>
                <a:cubicBezTo>
                  <a:pt x="2249814" y="-43857"/>
                  <a:pt x="2279193" y="22285"/>
                  <a:pt x="2507104" y="0"/>
                </a:cubicBezTo>
                <a:cubicBezTo>
                  <a:pt x="2735015" y="-22285"/>
                  <a:pt x="2950310" y="62897"/>
                  <a:pt x="3139307" y="0"/>
                </a:cubicBezTo>
                <a:cubicBezTo>
                  <a:pt x="3328304" y="-62897"/>
                  <a:pt x="3390354" y="14760"/>
                  <a:pt x="3553509" y="0"/>
                </a:cubicBezTo>
                <a:cubicBezTo>
                  <a:pt x="3716664" y="-14760"/>
                  <a:pt x="3860823" y="51547"/>
                  <a:pt x="4011311" y="0"/>
                </a:cubicBezTo>
                <a:cubicBezTo>
                  <a:pt x="4161799" y="-51547"/>
                  <a:pt x="4603256" y="28152"/>
                  <a:pt x="4774315" y="0"/>
                </a:cubicBezTo>
                <a:cubicBezTo>
                  <a:pt x="5007927" y="-9547"/>
                  <a:pt x="5215921" y="212102"/>
                  <a:pt x="5188609" y="414294"/>
                </a:cubicBezTo>
                <a:cubicBezTo>
                  <a:pt x="5209129" y="696633"/>
                  <a:pt x="5174297" y="829264"/>
                  <a:pt x="5188609" y="983257"/>
                </a:cubicBezTo>
                <a:cubicBezTo>
                  <a:pt x="5202921" y="1137250"/>
                  <a:pt x="5159109" y="1388189"/>
                  <a:pt x="5188609" y="1502505"/>
                </a:cubicBezTo>
                <a:cubicBezTo>
                  <a:pt x="5218109" y="1616821"/>
                  <a:pt x="5125232" y="1840787"/>
                  <a:pt x="5188609" y="2071468"/>
                </a:cubicBezTo>
                <a:cubicBezTo>
                  <a:pt x="5180145" y="2362107"/>
                  <a:pt x="5004361" y="2472493"/>
                  <a:pt x="4774315" y="2485762"/>
                </a:cubicBezTo>
                <a:cubicBezTo>
                  <a:pt x="4629051" y="2486280"/>
                  <a:pt x="4350105" y="2422465"/>
                  <a:pt x="4185712" y="2485762"/>
                </a:cubicBezTo>
                <a:cubicBezTo>
                  <a:pt x="4021319" y="2549059"/>
                  <a:pt x="3969555" y="2466658"/>
                  <a:pt x="3771510" y="2485762"/>
                </a:cubicBezTo>
                <a:cubicBezTo>
                  <a:pt x="3573465" y="2504866"/>
                  <a:pt x="3480404" y="2474978"/>
                  <a:pt x="3226508" y="2485762"/>
                </a:cubicBezTo>
                <a:cubicBezTo>
                  <a:pt x="2972612" y="2496546"/>
                  <a:pt x="2970159" y="2468960"/>
                  <a:pt x="2725105" y="2485762"/>
                </a:cubicBezTo>
                <a:cubicBezTo>
                  <a:pt x="2480051" y="2502564"/>
                  <a:pt x="2515706" y="2477224"/>
                  <a:pt x="2310903" y="2485762"/>
                </a:cubicBezTo>
                <a:cubicBezTo>
                  <a:pt x="2106100" y="2494300"/>
                  <a:pt x="1886353" y="2452252"/>
                  <a:pt x="1765901" y="2485762"/>
                </a:cubicBezTo>
                <a:cubicBezTo>
                  <a:pt x="1645449" y="2519272"/>
                  <a:pt x="1529283" y="2466838"/>
                  <a:pt x="1351699" y="2485762"/>
                </a:cubicBezTo>
                <a:cubicBezTo>
                  <a:pt x="1174115" y="2504686"/>
                  <a:pt x="801761" y="2412516"/>
                  <a:pt x="414294" y="2485762"/>
                </a:cubicBezTo>
                <a:cubicBezTo>
                  <a:pt x="149171" y="2490810"/>
                  <a:pt x="47468" y="2328092"/>
                  <a:pt x="0" y="2071468"/>
                </a:cubicBezTo>
                <a:cubicBezTo>
                  <a:pt x="-36225" y="1924897"/>
                  <a:pt x="33104" y="1701911"/>
                  <a:pt x="0" y="1485933"/>
                </a:cubicBezTo>
                <a:cubicBezTo>
                  <a:pt x="-33104" y="1269955"/>
                  <a:pt x="15107" y="1222857"/>
                  <a:pt x="0" y="983257"/>
                </a:cubicBezTo>
                <a:cubicBezTo>
                  <a:pt x="-15107" y="743657"/>
                  <a:pt x="22676" y="668024"/>
                  <a:pt x="0" y="414294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lát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296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308</Words>
  <Application>Microsoft Office PowerPoint</Application>
  <PresentationFormat>Widescreen</PresentationFormat>
  <Paragraphs>49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DengXian</vt:lpstr>
      <vt:lpstr>字魂27号-布丁体</vt:lpstr>
      <vt:lpstr>#9Slide07 Altus</vt:lpstr>
      <vt:lpstr>Arial</vt:lpstr>
      <vt:lpstr>Calibri</vt:lpstr>
      <vt:lpstr>Calibri Light</vt:lpstr>
      <vt:lpstr>iCiel Cadena</vt:lpstr>
      <vt:lpstr>UVN Nguyen Du</vt:lpstr>
      <vt:lpstr>Office 主题</vt:lpstr>
      <vt:lpstr>2_Office 主题</vt:lpstr>
      <vt:lpstr>Custom Design</vt:lpstr>
      <vt:lpstr>3_Office 主题</vt:lpstr>
      <vt:lpstr>5_Office 主题</vt:lpstr>
      <vt:lpstr>6_Office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2023-05-30T12:59:52Z</dcterms:created>
  <dcterms:modified xsi:type="dcterms:W3CDTF">2023-08-01T09:06:51Z</dcterms:modified>
</cp:coreProperties>
</file>