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62" r:id="rId3"/>
    <p:sldId id="282" r:id="rId4"/>
    <p:sldId id="284" r:id="rId5"/>
    <p:sldId id="285" r:id="rId6"/>
    <p:sldId id="289" r:id="rId7"/>
    <p:sldId id="293" r:id="rId8"/>
    <p:sldId id="290" r:id="rId9"/>
    <p:sldId id="291" r:id="rId10"/>
    <p:sldId id="296" r:id="rId11"/>
    <p:sldId id="294" r:id="rId12"/>
    <p:sldId id="295" r:id="rId13"/>
    <p:sldId id="297" r:id="rId14"/>
    <p:sldId id="292" r:id="rId15"/>
    <p:sldId id="288" r:id="rId1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4D5E"/>
    <a:srgbClr val="40929A"/>
    <a:srgbClr val="2A5BA9"/>
    <a:srgbClr val="3A848C"/>
    <a:srgbClr val="7E9F3D"/>
    <a:srgbClr val="F021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23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8D49D8-7C9A-425D-B32A-A8AC3A6A3707}" type="datetimeFigureOut">
              <a:rPr lang="zh-CN" altLang="en-US" smtClean="0"/>
              <a:t>2021/8/30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0B329A-8058-4345-845D-5256520DF3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1569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30558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B329A-8058-4345-845D-5256520DF3C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16375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B329A-8058-4345-845D-5256520DF3C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56009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B329A-8058-4345-845D-5256520DF3C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96888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B329A-8058-4345-845D-5256520DF3C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8076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B329A-8058-4345-845D-5256520DF3C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97827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B329A-8058-4345-845D-5256520DF3C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4562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B329A-8058-4345-845D-5256520DF3C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73670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B329A-8058-4345-845D-5256520DF3C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02323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31026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B329A-8058-4345-845D-5256520DF3C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01984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B329A-8058-4345-845D-5256520DF3C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81573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B329A-8058-4345-845D-5256520DF3C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542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2021/8/30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5410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2021/8/30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97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2021/8/30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89017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1885950" y="342900"/>
            <a:ext cx="3416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rgbClr val="40929A"/>
                </a:solidFill>
              </a:rPr>
              <a:t>请在此处输入小标题</a:t>
            </a:r>
          </a:p>
        </p:txBody>
      </p:sp>
    </p:spTree>
    <p:extLst>
      <p:ext uri="{BB962C8B-B14F-4D97-AF65-F5344CB8AC3E}">
        <p14:creationId xmlns:p14="http://schemas.microsoft.com/office/powerpoint/2010/main" val="2113222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2021/8/30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883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2021/8/30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9174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2021/8/30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5242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2021/8/30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9711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2021/8/30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6102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2021/8/30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21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2021/8/30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9772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2021/8/30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1849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E9FD93-8BE8-42EE-993C-44E80DCF351F}" type="datetimeFigureOut">
              <a:rPr lang="zh-CN" altLang="en-US" smtClean="0"/>
              <a:t>2021/8/30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9394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1.xml"/><Relationship Id="rId7" Type="http://schemas.openxmlformats.org/officeDocument/2006/relationships/image" Target="../media/image2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3.xml"/><Relationship Id="rId10" Type="http://schemas.openxmlformats.org/officeDocument/2006/relationships/image" Target="../media/image5.png"/><Relationship Id="rId4" Type="http://schemas.openxmlformats.org/officeDocument/2006/relationships/tags" Target="../tags/tag2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30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5144" y="21542"/>
            <a:ext cx="12192000" cy="697529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495" y="-115294"/>
            <a:ext cx="4398505" cy="198219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177" y="3820957"/>
            <a:ext cx="3732679" cy="2813437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008079" y="2190430"/>
            <a:ext cx="9341019" cy="13059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lnSpc>
                <a:spcPct val="120000"/>
              </a:lnSpc>
              <a:defRPr/>
            </a:pPr>
            <a:r>
              <a:rPr lang="en-US" altLang="zh-CN" sz="7200" b="1">
                <a:solidFill>
                  <a:srgbClr val="FF0000"/>
                </a:solidFill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Bài 2: Ngôi nhà của em</a:t>
            </a:r>
            <a:endParaRPr lang="en-US" altLang="zh-CN" sz="7200" b="1" dirty="0">
              <a:solidFill>
                <a:srgbClr val="FF0000"/>
              </a:solidFill>
              <a:latin typeface="Times New Roman" panose="02020603050405020304" charset="0"/>
              <a:ea typeface="Microsoft YaHei" panose="020B0503020204020204" charset="-122"/>
              <a:cs typeface="Times New Roman" panose="02020603050405020304" charset="0"/>
            </a:endParaRPr>
          </a:p>
        </p:txBody>
      </p:sp>
      <p:pic>
        <p:nvPicPr>
          <p:cNvPr id="54" name="谢容儿-年华(电影《青春期》插曲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81600" y="-1093469"/>
            <a:ext cx="609600" cy="609600"/>
          </a:xfrm>
          <a:prstGeom prst="rect">
            <a:avLst/>
          </a:prstGeom>
        </p:spPr>
      </p:pic>
      <p:sp>
        <p:nvSpPr>
          <p:cNvPr id="16" name="KSO_Shape">
            <a:extLst>
              <a:ext uri="{FF2B5EF4-FFF2-40B4-BE49-F238E27FC236}">
                <a16:creationId xmlns:a16="http://schemas.microsoft.com/office/drawing/2014/main" id="{24F4E4DA-2BF0-4C21-BF30-6B3566E810B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20885996" flipH="1">
            <a:off x="6808500" y="4078045"/>
            <a:ext cx="814777" cy="720060"/>
          </a:xfrm>
          <a:prstGeom prst="heart">
            <a:avLst/>
          </a:prstGeom>
          <a:solidFill>
            <a:srgbClr val="FF53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36000" bIns="0"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sz="320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" name="KSO_Shape">
            <a:extLst>
              <a:ext uri="{FF2B5EF4-FFF2-40B4-BE49-F238E27FC236}">
                <a16:creationId xmlns:a16="http://schemas.microsoft.com/office/drawing/2014/main" id="{186F0C53-2842-42C3-8270-ADD09FBFC202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 flipH="1">
            <a:off x="525144" y="642937"/>
            <a:ext cx="1343025" cy="1223963"/>
          </a:xfrm>
          <a:prstGeom prst="heart">
            <a:avLst/>
          </a:prstGeom>
          <a:noFill/>
          <a:ln w="25400">
            <a:solidFill>
              <a:srgbClr val="FFB7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" name="KSO_Shape">
            <a:extLst>
              <a:ext uri="{FF2B5EF4-FFF2-40B4-BE49-F238E27FC236}">
                <a16:creationId xmlns:a16="http://schemas.microsoft.com/office/drawing/2014/main" id="{563CAB02-E608-4372-9F93-3E68FDE30BAF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9441492" flipH="1">
            <a:off x="-214556" y="918255"/>
            <a:ext cx="1401841" cy="1259373"/>
          </a:xfrm>
          <a:prstGeom prst="heart">
            <a:avLst/>
          </a:prstGeom>
          <a:solidFill>
            <a:srgbClr val="FF53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36000" bIns="0"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sz="320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49312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/>
    </mc:Choice>
    <mc:Fallback>
      <p:transition spd="slow"/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88214" y="-117297"/>
            <a:ext cx="12568428" cy="6975297"/>
            <a:chOff x="0" y="-117297"/>
            <a:chExt cx="12192000" cy="6975297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17297"/>
              <a:ext cx="12192000" cy="6975297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3495" y="-115294"/>
              <a:ext cx="4398505" cy="1982194"/>
            </a:xfrm>
            <a:prstGeom prst="rect">
              <a:avLst/>
            </a:prstGeom>
          </p:spPr>
        </p:pic>
      </p:grpSp>
      <p:sp>
        <p:nvSpPr>
          <p:cNvPr id="16" name="Rounded Rectangle 3">
            <a:extLst>
              <a:ext uri="{FF2B5EF4-FFF2-40B4-BE49-F238E27FC236}">
                <a16:creationId xmlns:a16="http://schemas.microsoft.com/office/drawing/2014/main" id="{43B8E2BB-5298-41DB-8EC5-237D9409B8F2}"/>
              </a:ext>
            </a:extLst>
          </p:cNvPr>
          <p:cNvSpPr/>
          <p:nvPr/>
        </p:nvSpPr>
        <p:spPr>
          <a:xfrm>
            <a:off x="2370214" y="205999"/>
            <a:ext cx="9230984" cy="102111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Sắp xếp các đồ dùng vào các phòng ở nhà Minh cho phù hợp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CE5C4D9-4322-48FE-88BE-E5C93AACB0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63" y="-117297"/>
            <a:ext cx="1871004" cy="1334360"/>
          </a:xfrm>
          <a:prstGeom prst="rect">
            <a:avLst/>
          </a:prstGeom>
        </p:spPr>
      </p:pic>
      <p:pic>
        <p:nvPicPr>
          <p:cNvPr id="18" name="Content Placeholder 3">
            <a:extLst>
              <a:ext uri="{FF2B5EF4-FFF2-40B4-BE49-F238E27FC236}">
                <a16:creationId xmlns:a16="http://schemas.microsoft.com/office/drawing/2014/main" id="{049EE367-8364-4987-A86A-C3990CAA39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1599471"/>
            <a:ext cx="5404485" cy="448500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9" name="Content Placeholder 5">
            <a:extLst>
              <a:ext uri="{FF2B5EF4-FFF2-40B4-BE49-F238E27FC236}">
                <a16:creationId xmlns:a16="http://schemas.microsoft.com/office/drawing/2014/main" id="{97585303-D073-43F8-8BA1-2934CE3F15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483" y="1648021"/>
            <a:ext cx="2680042" cy="166751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BEF718C-2583-4ED6-B91E-9BA1255F6A0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9247"/>
          <a:stretch/>
        </p:blipFill>
        <p:spPr>
          <a:xfrm>
            <a:off x="976032" y="4009294"/>
            <a:ext cx="2779493" cy="174371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17D7D58-6716-4A4C-8D2F-26EAD5DE6822}"/>
              </a:ext>
            </a:extLst>
          </p:cNvPr>
          <p:cNvCxnSpPr>
            <a:cxnSpLocks/>
          </p:cNvCxnSpPr>
          <p:nvPr/>
        </p:nvCxnSpPr>
        <p:spPr>
          <a:xfrm>
            <a:off x="3755525" y="2481776"/>
            <a:ext cx="2340475" cy="707024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33D5D71-01E7-463B-B92F-51E09FD19E07}"/>
              </a:ext>
            </a:extLst>
          </p:cNvPr>
          <p:cNvCxnSpPr>
            <a:cxnSpLocks/>
            <a:stCxn id="20" idx="6"/>
          </p:cNvCxnSpPr>
          <p:nvPr/>
        </p:nvCxnSpPr>
        <p:spPr>
          <a:xfrm flipV="1">
            <a:off x="3755525" y="4149286"/>
            <a:ext cx="2340475" cy="731863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8086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2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2000" cy="6975297"/>
            <a:chOff x="0" y="-117297"/>
            <a:chExt cx="12192000" cy="6975297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17297"/>
              <a:ext cx="12192000" cy="6975297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3495" y="-115294"/>
              <a:ext cx="4398505" cy="1982194"/>
            </a:xfrm>
            <a:prstGeom prst="rect">
              <a:avLst/>
            </a:prstGeom>
          </p:spPr>
        </p:pic>
      </p:grpSp>
      <p:sp>
        <p:nvSpPr>
          <p:cNvPr id="16" name="Rounded Rectangle 3">
            <a:extLst>
              <a:ext uri="{FF2B5EF4-FFF2-40B4-BE49-F238E27FC236}">
                <a16:creationId xmlns:a16="http://schemas.microsoft.com/office/drawing/2014/main" id="{43B8E2BB-5298-41DB-8EC5-237D9409B8F2}"/>
              </a:ext>
            </a:extLst>
          </p:cNvPr>
          <p:cNvSpPr/>
          <p:nvPr/>
        </p:nvSpPr>
        <p:spPr>
          <a:xfrm>
            <a:off x="2370214" y="205999"/>
            <a:ext cx="9230984" cy="1011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Sắp xếp các đồ dùng vào các phòng ở nhà Minh cho phù hợp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CE5C4D9-4322-48FE-88BE-E5C93AACB0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63" y="-117297"/>
            <a:ext cx="1871004" cy="1334360"/>
          </a:xfrm>
          <a:prstGeom prst="rect">
            <a:avLst/>
          </a:prstGeom>
        </p:spPr>
      </p:pic>
      <p:pic>
        <p:nvPicPr>
          <p:cNvPr id="18" name="Content Placeholder 5">
            <a:extLst>
              <a:ext uri="{FF2B5EF4-FFF2-40B4-BE49-F238E27FC236}">
                <a16:creationId xmlns:a16="http://schemas.microsoft.com/office/drawing/2014/main" id="{A8D1E8BA-9291-4B6E-949F-9DE42BAED7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5706" y="1984198"/>
            <a:ext cx="4793255" cy="38778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9" name="Content Placeholder 4">
            <a:extLst>
              <a:ext uri="{FF2B5EF4-FFF2-40B4-BE49-F238E27FC236}">
                <a16:creationId xmlns:a16="http://schemas.microsoft.com/office/drawing/2014/main" id="{B3AA6E50-60FE-4668-8B2E-3457F124CF4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0281" t="51013" r="13507" b="7758"/>
          <a:stretch/>
        </p:blipFill>
        <p:spPr>
          <a:xfrm>
            <a:off x="855624" y="2042659"/>
            <a:ext cx="2780665" cy="14711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71E05C5-41B2-471C-AB8E-7B37FEA0D4D6}"/>
              </a:ext>
            </a:extLst>
          </p:cNvPr>
          <p:cNvCxnSpPr>
            <a:cxnSpLocks/>
          </p:cNvCxnSpPr>
          <p:nvPr/>
        </p:nvCxnSpPr>
        <p:spPr>
          <a:xfrm flipV="1">
            <a:off x="3492853" y="4339418"/>
            <a:ext cx="3568041" cy="725037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D659CA0-2E0B-4CDE-97B7-E13EFDAE38B4}"/>
              </a:ext>
            </a:extLst>
          </p:cNvPr>
          <p:cNvCxnSpPr>
            <a:cxnSpLocks/>
          </p:cNvCxnSpPr>
          <p:nvPr/>
        </p:nvCxnSpPr>
        <p:spPr>
          <a:xfrm>
            <a:off x="3684309" y="2716651"/>
            <a:ext cx="3376585" cy="725037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2" name="Content Placeholder 4">
            <a:extLst>
              <a:ext uri="{FF2B5EF4-FFF2-40B4-BE49-F238E27FC236}">
                <a16:creationId xmlns:a16="http://schemas.microsoft.com/office/drawing/2014/main" id="{AA356C27-3633-4614-BEE7-8D85F1B1BE7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566" r="11886" b="54062"/>
          <a:stretch/>
        </p:blipFill>
        <p:spPr>
          <a:xfrm>
            <a:off x="712187" y="4339417"/>
            <a:ext cx="2972122" cy="145007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27972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-117297"/>
            <a:ext cx="12192000" cy="6975297"/>
            <a:chOff x="0" y="-117297"/>
            <a:chExt cx="12192000" cy="6975297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17297"/>
              <a:ext cx="12192000" cy="6975297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3495" y="-115294"/>
              <a:ext cx="4398505" cy="1982194"/>
            </a:xfrm>
            <a:prstGeom prst="rect">
              <a:avLst/>
            </a:prstGeom>
          </p:spPr>
        </p:pic>
      </p:grpSp>
      <p:sp>
        <p:nvSpPr>
          <p:cNvPr id="16" name="Rounded Rectangle 3">
            <a:extLst>
              <a:ext uri="{FF2B5EF4-FFF2-40B4-BE49-F238E27FC236}">
                <a16:creationId xmlns:a16="http://schemas.microsoft.com/office/drawing/2014/main" id="{43B8E2BB-5298-41DB-8EC5-237D9409B8F2}"/>
              </a:ext>
            </a:extLst>
          </p:cNvPr>
          <p:cNvSpPr/>
          <p:nvPr/>
        </p:nvSpPr>
        <p:spPr>
          <a:xfrm>
            <a:off x="2370214" y="205999"/>
            <a:ext cx="9230984" cy="102111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Sắp xếp các đồ dùng vào các phòng ở nhà Minh cho phù hợp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CE5C4D9-4322-48FE-88BE-E5C93AACB0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63" y="-117297"/>
            <a:ext cx="1871004" cy="1334360"/>
          </a:xfrm>
          <a:prstGeom prst="rect">
            <a:avLst/>
          </a:prstGeom>
        </p:spPr>
      </p:pic>
      <p:pic>
        <p:nvPicPr>
          <p:cNvPr id="18" name="Content Placeholder 4">
            <a:extLst>
              <a:ext uri="{FF2B5EF4-FFF2-40B4-BE49-F238E27FC236}">
                <a16:creationId xmlns:a16="http://schemas.microsoft.com/office/drawing/2014/main" id="{3FCCC3F0-A1DD-4595-879E-F7B0EFCDC5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7965" y="1327150"/>
            <a:ext cx="2805430" cy="20859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9" name="Content Placeholder 5">
            <a:extLst>
              <a:ext uri="{FF2B5EF4-FFF2-40B4-BE49-F238E27FC236}">
                <a16:creationId xmlns:a16="http://schemas.microsoft.com/office/drawing/2014/main" id="{B83C7263-59A1-49FB-ABA4-C6791D05FA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8073" y="3803967"/>
            <a:ext cx="3015322" cy="216344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4C40F95-9EDC-41C4-B362-996506AF3E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85706" y="1548406"/>
            <a:ext cx="4758641" cy="38804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F135FAE-9559-4EAA-B6E9-BEBFFF055320}"/>
              </a:ext>
            </a:extLst>
          </p:cNvPr>
          <p:cNvCxnSpPr>
            <a:cxnSpLocks/>
          </p:cNvCxnSpPr>
          <p:nvPr/>
        </p:nvCxnSpPr>
        <p:spPr>
          <a:xfrm>
            <a:off x="4303395" y="2265324"/>
            <a:ext cx="2682311" cy="848081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8D5BD56-A73E-4EB3-A6F6-6C06E7A47697}"/>
              </a:ext>
            </a:extLst>
          </p:cNvPr>
          <p:cNvCxnSpPr/>
          <p:nvPr/>
        </p:nvCxnSpPr>
        <p:spPr>
          <a:xfrm flipV="1">
            <a:off x="4303395" y="3877944"/>
            <a:ext cx="2708275" cy="100774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9837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-117297"/>
            <a:ext cx="12192000" cy="6975297"/>
            <a:chOff x="0" y="-117297"/>
            <a:chExt cx="12192000" cy="6975297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17297"/>
              <a:ext cx="12192000" cy="6975297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3495" y="-115294"/>
              <a:ext cx="4398505" cy="1982194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B9CF15C-9113-45A6-ADA6-C2C05271B8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7297"/>
            <a:ext cx="1674056" cy="103183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3771CA8-6C14-4869-B54E-80CD51915F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350" y="1519311"/>
            <a:ext cx="4530579" cy="4850385"/>
          </a:xfrm>
          <a:prstGeom prst="rect">
            <a:avLst/>
          </a:prstGeom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02C8A727-8F9C-4CDA-BBE1-5B25876B0DDA}"/>
              </a:ext>
            </a:extLst>
          </p:cNvPr>
          <p:cNvSpPr/>
          <p:nvPr/>
        </p:nvSpPr>
        <p:spPr>
          <a:xfrm rot="1028788">
            <a:off x="6799380" y="1336431"/>
            <a:ext cx="4398504" cy="2250831"/>
          </a:xfrm>
          <a:prstGeom prst="cloudCallout">
            <a:avLst>
              <a:gd name="adj1" fmla="val -31942"/>
              <a:gd name="adj2" fmla="val 9601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</a:rPr>
              <a:t>Kể tên những đồ dùng đặc trưng của từng phòng?</a:t>
            </a:r>
          </a:p>
        </p:txBody>
      </p:sp>
    </p:spTree>
    <p:extLst>
      <p:ext uri="{BB962C8B-B14F-4D97-AF65-F5344CB8AC3E}">
        <p14:creationId xmlns:p14="http://schemas.microsoft.com/office/powerpoint/2010/main" val="38713014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-117297"/>
            <a:ext cx="12192000" cy="6975297"/>
            <a:chOff x="0" y="-117297"/>
            <a:chExt cx="12192000" cy="6975297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17297"/>
              <a:ext cx="12192000" cy="6975297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3495" y="-115294"/>
              <a:ext cx="4398505" cy="1982194"/>
            </a:xfrm>
            <a:prstGeom prst="rect">
              <a:avLst/>
            </a:prstGeom>
          </p:spPr>
        </p:pic>
      </p:grpSp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E0D83EAD-0138-486B-8484-9E5837D5E9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25624"/>
            <a:ext cx="12191999" cy="50323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9923EA0-757F-4F63-B1D9-710A542FBF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7296"/>
            <a:ext cx="1871003" cy="1109147"/>
          </a:xfrm>
          <a:prstGeom prst="rect">
            <a:avLst/>
          </a:prstGeom>
        </p:spPr>
      </p:pic>
      <p:sp>
        <p:nvSpPr>
          <p:cNvPr id="13" name="Rounded Rectangle 3">
            <a:extLst>
              <a:ext uri="{FF2B5EF4-FFF2-40B4-BE49-F238E27FC236}">
                <a16:creationId xmlns:a16="http://schemas.microsoft.com/office/drawing/2014/main" id="{564603B9-1C81-4A91-8910-C0DF395D0598}"/>
              </a:ext>
            </a:extLst>
          </p:cNvPr>
          <p:cNvSpPr/>
          <p:nvPr/>
        </p:nvSpPr>
        <p:spPr>
          <a:xfrm>
            <a:off x="2275265" y="362893"/>
            <a:ext cx="8485530" cy="10458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Con hãy kể về ngôi nhà của mình?</a:t>
            </a:r>
          </a:p>
        </p:txBody>
      </p:sp>
    </p:spTree>
    <p:extLst>
      <p:ext uri="{BB962C8B-B14F-4D97-AF65-F5344CB8AC3E}">
        <p14:creationId xmlns:p14="http://schemas.microsoft.com/office/powerpoint/2010/main" val="1547507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7297"/>
            <a:ext cx="12192000" cy="697529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495" y="-115294"/>
            <a:ext cx="4398505" cy="1982194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id="{2E44B7E7-070C-4B86-9308-C874ACD6B8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632" y="547160"/>
            <a:ext cx="6306763" cy="1931075"/>
          </a:xfrm>
          <a:prstGeom prst="rect">
            <a:avLst/>
          </a:prstGeom>
        </p:spPr>
      </p:pic>
      <p:grpSp>
        <p:nvGrpSpPr>
          <p:cNvPr id="11" name="组合 19">
            <a:extLst>
              <a:ext uri="{FF2B5EF4-FFF2-40B4-BE49-F238E27FC236}">
                <a16:creationId xmlns:a16="http://schemas.microsoft.com/office/drawing/2014/main" id="{113D1BA1-6116-451E-B69F-38D168D0E163}"/>
              </a:ext>
            </a:extLst>
          </p:cNvPr>
          <p:cNvGrpSpPr/>
          <p:nvPr/>
        </p:nvGrpSpPr>
        <p:grpSpPr>
          <a:xfrm>
            <a:off x="2417237" y="2450562"/>
            <a:ext cx="7779551" cy="1704045"/>
            <a:chOff x="1936535" y="3935752"/>
            <a:chExt cx="8318930" cy="2056864"/>
          </a:xfrm>
        </p:grpSpPr>
        <p:sp>
          <p:nvSpPr>
            <p:cNvPr id="12" name="任意多边形 3">
              <a:extLst>
                <a:ext uri="{FF2B5EF4-FFF2-40B4-BE49-F238E27FC236}">
                  <a16:creationId xmlns:a16="http://schemas.microsoft.com/office/drawing/2014/main" id="{96BDECCF-E160-4064-92C3-149969242C56}"/>
                </a:ext>
              </a:extLst>
            </p:cNvPr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-1" fmla="*/ 59709 w 9349772"/>
                <a:gd name="connsiteY0-2" fmla="*/ 1397815 h 2298297"/>
                <a:gd name="connsiteX1-3" fmla="*/ 45195 w 9349772"/>
                <a:gd name="connsiteY1-4" fmla="*/ 410843 h 2298297"/>
                <a:gd name="connsiteX2-5" fmla="*/ 683823 w 9349772"/>
                <a:gd name="connsiteY2-6" fmla="*/ 178615 h 2298297"/>
                <a:gd name="connsiteX3-7" fmla="*/ 1365995 w 9349772"/>
                <a:gd name="connsiteY3-8" fmla="*/ 4443 h 2298297"/>
                <a:gd name="connsiteX4-9" fmla="*/ 3165766 w 9349772"/>
                <a:gd name="connsiteY4-10" fmla="*/ 47986 h 2298297"/>
                <a:gd name="connsiteX5-11" fmla="*/ 5517081 w 9349772"/>
                <a:gd name="connsiteY5-12" fmla="*/ 91529 h 2298297"/>
                <a:gd name="connsiteX6-13" fmla="*/ 7157195 w 9349772"/>
                <a:gd name="connsiteY6-14" fmla="*/ 77015 h 2298297"/>
                <a:gd name="connsiteX7-15" fmla="*/ 8390909 w 9349772"/>
                <a:gd name="connsiteY7-16" fmla="*/ 135072 h 2298297"/>
                <a:gd name="connsiteX8-17" fmla="*/ 9203709 w 9349772"/>
                <a:gd name="connsiteY8-18" fmla="*/ 178615 h 2298297"/>
                <a:gd name="connsiteX9-19" fmla="*/ 9334338 w 9349772"/>
                <a:gd name="connsiteY9-20" fmla="*/ 643072 h 2298297"/>
                <a:gd name="connsiteX10-21" fmla="*/ 9334338 w 9349772"/>
                <a:gd name="connsiteY10-22" fmla="*/ 1484901 h 2298297"/>
                <a:gd name="connsiteX11-23" fmla="*/ 9218223 w 9349772"/>
                <a:gd name="connsiteY11-24" fmla="*/ 1934843 h 2298297"/>
                <a:gd name="connsiteX12-25" fmla="*/ 8855366 w 9349772"/>
                <a:gd name="connsiteY12-26" fmla="*/ 2196101 h 2298297"/>
                <a:gd name="connsiteX13-27" fmla="*/ 7360395 w 9349772"/>
                <a:gd name="connsiteY13-28" fmla="*/ 2297701 h 2298297"/>
                <a:gd name="connsiteX14-29" fmla="*/ 6097652 w 9349772"/>
                <a:gd name="connsiteY14-30" fmla="*/ 2196101 h 2298297"/>
                <a:gd name="connsiteX15-31" fmla="*/ 4820395 w 9349772"/>
                <a:gd name="connsiteY15-32" fmla="*/ 2297701 h 2298297"/>
                <a:gd name="connsiteX16-33" fmla="*/ 2889995 w 9349772"/>
                <a:gd name="connsiteY16-34" fmla="*/ 2138043 h 2298297"/>
                <a:gd name="connsiteX17-35" fmla="*/ 1119252 w 9349772"/>
                <a:gd name="connsiteY17-36" fmla="*/ 2210615 h 2298297"/>
                <a:gd name="connsiteX18-37" fmla="*/ 204852 w 9349772"/>
                <a:gd name="connsiteY18-38" fmla="*/ 2196101 h 2298297"/>
                <a:gd name="connsiteX19-39" fmla="*/ 117766 w 9349772"/>
                <a:gd name="connsiteY19-40" fmla="*/ 1833243 h 2298297"/>
                <a:gd name="connsiteX20-41" fmla="*/ 59709 w 9349772"/>
                <a:gd name="connsiteY20-42" fmla="*/ 1397815 h 2298297"/>
                <a:gd name="connsiteX0-43" fmla="*/ 24725 w 9314788"/>
                <a:gd name="connsiteY0-44" fmla="*/ 1405232 h 2305714"/>
                <a:gd name="connsiteX1-45" fmla="*/ 10211 w 9314788"/>
                <a:gd name="connsiteY1-46" fmla="*/ 418260 h 2305714"/>
                <a:gd name="connsiteX2-47" fmla="*/ 140839 w 9314788"/>
                <a:gd name="connsiteY2-48" fmla="*/ 40889 h 2305714"/>
                <a:gd name="connsiteX3-49" fmla="*/ 1331011 w 9314788"/>
                <a:gd name="connsiteY3-50" fmla="*/ 11860 h 2305714"/>
                <a:gd name="connsiteX4-51" fmla="*/ 3130782 w 9314788"/>
                <a:gd name="connsiteY4-52" fmla="*/ 55403 h 2305714"/>
                <a:gd name="connsiteX5-53" fmla="*/ 5482097 w 9314788"/>
                <a:gd name="connsiteY5-54" fmla="*/ 98946 h 2305714"/>
                <a:gd name="connsiteX6-55" fmla="*/ 7122211 w 9314788"/>
                <a:gd name="connsiteY6-56" fmla="*/ 84432 h 2305714"/>
                <a:gd name="connsiteX7-57" fmla="*/ 8355925 w 9314788"/>
                <a:gd name="connsiteY7-58" fmla="*/ 142489 h 2305714"/>
                <a:gd name="connsiteX8-59" fmla="*/ 9168725 w 9314788"/>
                <a:gd name="connsiteY8-60" fmla="*/ 186032 h 2305714"/>
                <a:gd name="connsiteX9-61" fmla="*/ 9299354 w 9314788"/>
                <a:gd name="connsiteY9-62" fmla="*/ 650489 h 2305714"/>
                <a:gd name="connsiteX10-63" fmla="*/ 9299354 w 9314788"/>
                <a:gd name="connsiteY10-64" fmla="*/ 1492318 h 2305714"/>
                <a:gd name="connsiteX11-65" fmla="*/ 9183239 w 9314788"/>
                <a:gd name="connsiteY11-66" fmla="*/ 1942260 h 2305714"/>
                <a:gd name="connsiteX12-67" fmla="*/ 8820382 w 9314788"/>
                <a:gd name="connsiteY12-68" fmla="*/ 2203518 h 2305714"/>
                <a:gd name="connsiteX13-69" fmla="*/ 7325411 w 9314788"/>
                <a:gd name="connsiteY13-70" fmla="*/ 2305118 h 2305714"/>
                <a:gd name="connsiteX14-71" fmla="*/ 6062668 w 9314788"/>
                <a:gd name="connsiteY14-72" fmla="*/ 2203518 h 2305714"/>
                <a:gd name="connsiteX15-73" fmla="*/ 4785411 w 9314788"/>
                <a:gd name="connsiteY15-74" fmla="*/ 2305118 h 2305714"/>
                <a:gd name="connsiteX16-75" fmla="*/ 2855011 w 9314788"/>
                <a:gd name="connsiteY16-76" fmla="*/ 2145460 h 2305714"/>
                <a:gd name="connsiteX17-77" fmla="*/ 1084268 w 9314788"/>
                <a:gd name="connsiteY17-78" fmla="*/ 2218032 h 2305714"/>
                <a:gd name="connsiteX18-79" fmla="*/ 169868 w 9314788"/>
                <a:gd name="connsiteY18-80" fmla="*/ 2203518 h 2305714"/>
                <a:gd name="connsiteX19-81" fmla="*/ 82782 w 9314788"/>
                <a:gd name="connsiteY19-82" fmla="*/ 1840660 h 2305714"/>
                <a:gd name="connsiteX20-83" fmla="*/ 24725 w 9314788"/>
                <a:gd name="connsiteY20-84" fmla="*/ 1405232 h 2305714"/>
                <a:gd name="connsiteX0-85" fmla="*/ 118449 w 9408512"/>
                <a:gd name="connsiteY0-86" fmla="*/ 1410096 h 2310578"/>
                <a:gd name="connsiteX1-87" fmla="*/ 2335 w 9408512"/>
                <a:gd name="connsiteY1-88" fmla="*/ 495695 h 2310578"/>
                <a:gd name="connsiteX2-89" fmla="*/ 234563 w 9408512"/>
                <a:gd name="connsiteY2-90" fmla="*/ 45753 h 2310578"/>
                <a:gd name="connsiteX3-91" fmla="*/ 1424735 w 9408512"/>
                <a:gd name="connsiteY3-92" fmla="*/ 16724 h 2310578"/>
                <a:gd name="connsiteX4-93" fmla="*/ 3224506 w 9408512"/>
                <a:gd name="connsiteY4-94" fmla="*/ 60267 h 2310578"/>
                <a:gd name="connsiteX5-95" fmla="*/ 5575821 w 9408512"/>
                <a:gd name="connsiteY5-96" fmla="*/ 103810 h 2310578"/>
                <a:gd name="connsiteX6-97" fmla="*/ 7215935 w 9408512"/>
                <a:gd name="connsiteY6-98" fmla="*/ 89296 h 2310578"/>
                <a:gd name="connsiteX7-99" fmla="*/ 8449649 w 9408512"/>
                <a:gd name="connsiteY7-100" fmla="*/ 147353 h 2310578"/>
                <a:gd name="connsiteX8-101" fmla="*/ 9262449 w 9408512"/>
                <a:gd name="connsiteY8-102" fmla="*/ 190896 h 2310578"/>
                <a:gd name="connsiteX9-103" fmla="*/ 9393078 w 9408512"/>
                <a:gd name="connsiteY9-104" fmla="*/ 655353 h 2310578"/>
                <a:gd name="connsiteX10-105" fmla="*/ 9393078 w 9408512"/>
                <a:gd name="connsiteY10-106" fmla="*/ 1497182 h 2310578"/>
                <a:gd name="connsiteX11-107" fmla="*/ 9276963 w 9408512"/>
                <a:gd name="connsiteY11-108" fmla="*/ 1947124 h 2310578"/>
                <a:gd name="connsiteX12-109" fmla="*/ 8914106 w 9408512"/>
                <a:gd name="connsiteY12-110" fmla="*/ 2208382 h 2310578"/>
                <a:gd name="connsiteX13-111" fmla="*/ 7419135 w 9408512"/>
                <a:gd name="connsiteY13-112" fmla="*/ 2309982 h 2310578"/>
                <a:gd name="connsiteX14-113" fmla="*/ 6156392 w 9408512"/>
                <a:gd name="connsiteY14-114" fmla="*/ 2208382 h 2310578"/>
                <a:gd name="connsiteX15-115" fmla="*/ 4879135 w 9408512"/>
                <a:gd name="connsiteY15-116" fmla="*/ 2309982 h 2310578"/>
                <a:gd name="connsiteX16-117" fmla="*/ 2948735 w 9408512"/>
                <a:gd name="connsiteY16-118" fmla="*/ 2150324 h 2310578"/>
                <a:gd name="connsiteX17-119" fmla="*/ 1177992 w 9408512"/>
                <a:gd name="connsiteY17-120" fmla="*/ 2222896 h 2310578"/>
                <a:gd name="connsiteX18-121" fmla="*/ 263592 w 9408512"/>
                <a:gd name="connsiteY18-122" fmla="*/ 2208382 h 2310578"/>
                <a:gd name="connsiteX19-123" fmla="*/ 176506 w 9408512"/>
                <a:gd name="connsiteY19-124" fmla="*/ 1845524 h 2310578"/>
                <a:gd name="connsiteX20-125" fmla="*/ 118449 w 9408512"/>
                <a:gd name="connsiteY20-126" fmla="*/ 1410096 h 2310578"/>
                <a:gd name="connsiteX0-127" fmla="*/ 118971 w 9409034"/>
                <a:gd name="connsiteY0-128" fmla="*/ 1393372 h 2293854"/>
                <a:gd name="connsiteX1-129" fmla="*/ 2857 w 9409034"/>
                <a:gd name="connsiteY1-130" fmla="*/ 478971 h 2293854"/>
                <a:gd name="connsiteX2-131" fmla="*/ 249600 w 9409034"/>
                <a:gd name="connsiteY2-132" fmla="*/ 130629 h 2293854"/>
                <a:gd name="connsiteX3-133" fmla="*/ 1425257 w 9409034"/>
                <a:gd name="connsiteY3-134" fmla="*/ 0 h 2293854"/>
                <a:gd name="connsiteX4-135" fmla="*/ 3225028 w 9409034"/>
                <a:gd name="connsiteY4-136" fmla="*/ 43543 h 2293854"/>
                <a:gd name="connsiteX5-137" fmla="*/ 5576343 w 9409034"/>
                <a:gd name="connsiteY5-138" fmla="*/ 87086 h 2293854"/>
                <a:gd name="connsiteX6-139" fmla="*/ 7216457 w 9409034"/>
                <a:gd name="connsiteY6-140" fmla="*/ 72572 h 2293854"/>
                <a:gd name="connsiteX7-141" fmla="*/ 8450171 w 9409034"/>
                <a:gd name="connsiteY7-142" fmla="*/ 130629 h 2293854"/>
                <a:gd name="connsiteX8-143" fmla="*/ 9262971 w 9409034"/>
                <a:gd name="connsiteY8-144" fmla="*/ 174172 h 2293854"/>
                <a:gd name="connsiteX9-145" fmla="*/ 9393600 w 9409034"/>
                <a:gd name="connsiteY9-146" fmla="*/ 638629 h 2293854"/>
                <a:gd name="connsiteX10-147" fmla="*/ 9393600 w 9409034"/>
                <a:gd name="connsiteY10-148" fmla="*/ 1480458 h 2293854"/>
                <a:gd name="connsiteX11-149" fmla="*/ 9277485 w 9409034"/>
                <a:gd name="connsiteY11-150" fmla="*/ 1930400 h 2293854"/>
                <a:gd name="connsiteX12-151" fmla="*/ 8914628 w 9409034"/>
                <a:gd name="connsiteY12-152" fmla="*/ 2191658 h 2293854"/>
                <a:gd name="connsiteX13-153" fmla="*/ 7419657 w 9409034"/>
                <a:gd name="connsiteY13-154" fmla="*/ 2293258 h 2293854"/>
                <a:gd name="connsiteX14-155" fmla="*/ 6156914 w 9409034"/>
                <a:gd name="connsiteY14-156" fmla="*/ 2191658 h 2293854"/>
                <a:gd name="connsiteX15-157" fmla="*/ 4879657 w 9409034"/>
                <a:gd name="connsiteY15-158" fmla="*/ 2293258 h 2293854"/>
                <a:gd name="connsiteX16-159" fmla="*/ 2949257 w 9409034"/>
                <a:gd name="connsiteY16-160" fmla="*/ 2133600 h 2293854"/>
                <a:gd name="connsiteX17-161" fmla="*/ 1178514 w 9409034"/>
                <a:gd name="connsiteY17-162" fmla="*/ 2206172 h 2293854"/>
                <a:gd name="connsiteX18-163" fmla="*/ 264114 w 9409034"/>
                <a:gd name="connsiteY18-164" fmla="*/ 2191658 h 2293854"/>
                <a:gd name="connsiteX19-165" fmla="*/ 177028 w 9409034"/>
                <a:gd name="connsiteY19-166" fmla="*/ 1828800 h 2293854"/>
                <a:gd name="connsiteX20-167" fmla="*/ 118971 w 9409034"/>
                <a:gd name="connsiteY20-168" fmla="*/ 1393372 h 2293854"/>
                <a:gd name="connsiteX0-169" fmla="*/ 104764 w 9394827"/>
                <a:gd name="connsiteY0-170" fmla="*/ 1393372 h 2293854"/>
                <a:gd name="connsiteX1-171" fmla="*/ 3165 w 9394827"/>
                <a:gd name="connsiteY1-172" fmla="*/ 624114 h 2293854"/>
                <a:gd name="connsiteX2-173" fmla="*/ 235393 w 9394827"/>
                <a:gd name="connsiteY2-174" fmla="*/ 130629 h 2293854"/>
                <a:gd name="connsiteX3-175" fmla="*/ 1411050 w 9394827"/>
                <a:gd name="connsiteY3-176" fmla="*/ 0 h 2293854"/>
                <a:gd name="connsiteX4-177" fmla="*/ 3210821 w 9394827"/>
                <a:gd name="connsiteY4-178" fmla="*/ 43543 h 2293854"/>
                <a:gd name="connsiteX5-179" fmla="*/ 5562136 w 9394827"/>
                <a:gd name="connsiteY5-180" fmla="*/ 87086 h 2293854"/>
                <a:gd name="connsiteX6-181" fmla="*/ 7202250 w 9394827"/>
                <a:gd name="connsiteY6-182" fmla="*/ 72572 h 2293854"/>
                <a:gd name="connsiteX7-183" fmla="*/ 8435964 w 9394827"/>
                <a:gd name="connsiteY7-184" fmla="*/ 130629 h 2293854"/>
                <a:gd name="connsiteX8-185" fmla="*/ 9248764 w 9394827"/>
                <a:gd name="connsiteY8-186" fmla="*/ 174172 h 2293854"/>
                <a:gd name="connsiteX9-187" fmla="*/ 9379393 w 9394827"/>
                <a:gd name="connsiteY9-188" fmla="*/ 638629 h 2293854"/>
                <a:gd name="connsiteX10-189" fmla="*/ 9379393 w 9394827"/>
                <a:gd name="connsiteY10-190" fmla="*/ 1480458 h 2293854"/>
                <a:gd name="connsiteX11-191" fmla="*/ 9263278 w 9394827"/>
                <a:gd name="connsiteY11-192" fmla="*/ 1930400 h 2293854"/>
                <a:gd name="connsiteX12-193" fmla="*/ 8900421 w 9394827"/>
                <a:gd name="connsiteY12-194" fmla="*/ 2191658 h 2293854"/>
                <a:gd name="connsiteX13-195" fmla="*/ 7405450 w 9394827"/>
                <a:gd name="connsiteY13-196" fmla="*/ 2293258 h 2293854"/>
                <a:gd name="connsiteX14-197" fmla="*/ 6142707 w 9394827"/>
                <a:gd name="connsiteY14-198" fmla="*/ 2191658 h 2293854"/>
                <a:gd name="connsiteX15-199" fmla="*/ 4865450 w 9394827"/>
                <a:gd name="connsiteY15-200" fmla="*/ 2293258 h 2293854"/>
                <a:gd name="connsiteX16-201" fmla="*/ 2935050 w 9394827"/>
                <a:gd name="connsiteY16-202" fmla="*/ 2133600 h 2293854"/>
                <a:gd name="connsiteX17-203" fmla="*/ 1164307 w 9394827"/>
                <a:gd name="connsiteY17-204" fmla="*/ 2206172 h 2293854"/>
                <a:gd name="connsiteX18-205" fmla="*/ 249907 w 9394827"/>
                <a:gd name="connsiteY18-206" fmla="*/ 2191658 h 2293854"/>
                <a:gd name="connsiteX19-207" fmla="*/ 162821 w 9394827"/>
                <a:gd name="connsiteY19-208" fmla="*/ 1828800 h 2293854"/>
                <a:gd name="connsiteX20-209" fmla="*/ 104764 w 9394827"/>
                <a:gd name="connsiteY20-210" fmla="*/ 1393372 h 2293854"/>
                <a:gd name="connsiteX0-211" fmla="*/ 104764 w 9394827"/>
                <a:gd name="connsiteY0-212" fmla="*/ 1407886 h 2308368"/>
                <a:gd name="connsiteX1-213" fmla="*/ 3165 w 9394827"/>
                <a:gd name="connsiteY1-214" fmla="*/ 638628 h 2308368"/>
                <a:gd name="connsiteX2-215" fmla="*/ 235393 w 9394827"/>
                <a:gd name="connsiteY2-216" fmla="*/ 145143 h 2308368"/>
                <a:gd name="connsiteX3-217" fmla="*/ 1411050 w 9394827"/>
                <a:gd name="connsiteY3-218" fmla="*/ 14514 h 2308368"/>
                <a:gd name="connsiteX4-219" fmla="*/ 3210821 w 9394827"/>
                <a:gd name="connsiteY4-220" fmla="*/ 58057 h 2308368"/>
                <a:gd name="connsiteX5-221" fmla="*/ 5591164 w 9394827"/>
                <a:gd name="connsiteY5-222" fmla="*/ 0 h 2308368"/>
                <a:gd name="connsiteX6-223" fmla="*/ 7202250 w 9394827"/>
                <a:gd name="connsiteY6-224" fmla="*/ 87086 h 2308368"/>
                <a:gd name="connsiteX7-225" fmla="*/ 8435964 w 9394827"/>
                <a:gd name="connsiteY7-226" fmla="*/ 145143 h 2308368"/>
                <a:gd name="connsiteX8-227" fmla="*/ 9248764 w 9394827"/>
                <a:gd name="connsiteY8-228" fmla="*/ 188686 h 2308368"/>
                <a:gd name="connsiteX9-229" fmla="*/ 9379393 w 9394827"/>
                <a:gd name="connsiteY9-230" fmla="*/ 653143 h 2308368"/>
                <a:gd name="connsiteX10-231" fmla="*/ 9379393 w 9394827"/>
                <a:gd name="connsiteY10-232" fmla="*/ 1494972 h 2308368"/>
                <a:gd name="connsiteX11-233" fmla="*/ 9263278 w 9394827"/>
                <a:gd name="connsiteY11-234" fmla="*/ 1944914 h 2308368"/>
                <a:gd name="connsiteX12-235" fmla="*/ 8900421 w 9394827"/>
                <a:gd name="connsiteY12-236" fmla="*/ 2206172 h 2308368"/>
                <a:gd name="connsiteX13-237" fmla="*/ 7405450 w 9394827"/>
                <a:gd name="connsiteY13-238" fmla="*/ 2307772 h 2308368"/>
                <a:gd name="connsiteX14-239" fmla="*/ 6142707 w 9394827"/>
                <a:gd name="connsiteY14-240" fmla="*/ 2206172 h 2308368"/>
                <a:gd name="connsiteX15-241" fmla="*/ 4865450 w 9394827"/>
                <a:gd name="connsiteY15-242" fmla="*/ 2307772 h 2308368"/>
                <a:gd name="connsiteX16-243" fmla="*/ 2935050 w 9394827"/>
                <a:gd name="connsiteY16-244" fmla="*/ 2148114 h 2308368"/>
                <a:gd name="connsiteX17-245" fmla="*/ 1164307 w 9394827"/>
                <a:gd name="connsiteY17-246" fmla="*/ 2220686 h 2308368"/>
                <a:gd name="connsiteX18-247" fmla="*/ 249907 w 9394827"/>
                <a:gd name="connsiteY18-248" fmla="*/ 2206172 h 2308368"/>
                <a:gd name="connsiteX19-249" fmla="*/ 162821 w 9394827"/>
                <a:gd name="connsiteY19-250" fmla="*/ 1843314 h 2308368"/>
                <a:gd name="connsiteX20-251" fmla="*/ 104764 w 9394827"/>
                <a:gd name="connsiteY20-252" fmla="*/ 1407886 h 2308368"/>
                <a:gd name="connsiteX0-253" fmla="*/ 104764 w 9394827"/>
                <a:gd name="connsiteY0-254" fmla="*/ 1422400 h 2322882"/>
                <a:gd name="connsiteX1-255" fmla="*/ 3165 w 9394827"/>
                <a:gd name="connsiteY1-256" fmla="*/ 653142 h 2322882"/>
                <a:gd name="connsiteX2-257" fmla="*/ 235393 w 9394827"/>
                <a:gd name="connsiteY2-258" fmla="*/ 159657 h 2322882"/>
                <a:gd name="connsiteX3-259" fmla="*/ 1411050 w 9394827"/>
                <a:gd name="connsiteY3-260" fmla="*/ 29028 h 2322882"/>
                <a:gd name="connsiteX4-261" fmla="*/ 3210821 w 9394827"/>
                <a:gd name="connsiteY4-262" fmla="*/ 72571 h 2322882"/>
                <a:gd name="connsiteX5-263" fmla="*/ 5591164 w 9394827"/>
                <a:gd name="connsiteY5-264" fmla="*/ 14514 h 2322882"/>
                <a:gd name="connsiteX6-265" fmla="*/ 7202250 w 9394827"/>
                <a:gd name="connsiteY6-266" fmla="*/ 101600 h 2322882"/>
                <a:gd name="connsiteX7-267" fmla="*/ 8508536 w 9394827"/>
                <a:gd name="connsiteY7-268" fmla="*/ 0 h 2322882"/>
                <a:gd name="connsiteX8-269" fmla="*/ 9248764 w 9394827"/>
                <a:gd name="connsiteY8-270" fmla="*/ 203200 h 2322882"/>
                <a:gd name="connsiteX9-271" fmla="*/ 9379393 w 9394827"/>
                <a:gd name="connsiteY9-272" fmla="*/ 667657 h 2322882"/>
                <a:gd name="connsiteX10-273" fmla="*/ 9379393 w 9394827"/>
                <a:gd name="connsiteY10-274" fmla="*/ 1509486 h 2322882"/>
                <a:gd name="connsiteX11-275" fmla="*/ 9263278 w 9394827"/>
                <a:gd name="connsiteY11-276" fmla="*/ 1959428 h 2322882"/>
                <a:gd name="connsiteX12-277" fmla="*/ 8900421 w 9394827"/>
                <a:gd name="connsiteY12-278" fmla="*/ 2220686 h 2322882"/>
                <a:gd name="connsiteX13-279" fmla="*/ 7405450 w 9394827"/>
                <a:gd name="connsiteY13-280" fmla="*/ 2322286 h 2322882"/>
                <a:gd name="connsiteX14-281" fmla="*/ 6142707 w 9394827"/>
                <a:gd name="connsiteY14-282" fmla="*/ 2220686 h 2322882"/>
                <a:gd name="connsiteX15-283" fmla="*/ 4865450 w 9394827"/>
                <a:gd name="connsiteY15-284" fmla="*/ 2322286 h 2322882"/>
                <a:gd name="connsiteX16-285" fmla="*/ 2935050 w 9394827"/>
                <a:gd name="connsiteY16-286" fmla="*/ 2162628 h 2322882"/>
                <a:gd name="connsiteX17-287" fmla="*/ 1164307 w 9394827"/>
                <a:gd name="connsiteY17-288" fmla="*/ 2235200 h 2322882"/>
                <a:gd name="connsiteX18-289" fmla="*/ 249907 w 9394827"/>
                <a:gd name="connsiteY18-290" fmla="*/ 2220686 h 2322882"/>
                <a:gd name="connsiteX19-291" fmla="*/ 162821 w 9394827"/>
                <a:gd name="connsiteY19-292" fmla="*/ 1857828 h 2322882"/>
                <a:gd name="connsiteX20-293" fmla="*/ 104764 w 9394827"/>
                <a:gd name="connsiteY20-294" fmla="*/ 1422400 h 232288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  <p:sp>
          <p:nvSpPr>
            <p:cNvPr id="13" name="任意多边形 4">
              <a:extLst>
                <a:ext uri="{FF2B5EF4-FFF2-40B4-BE49-F238E27FC236}">
                  <a16:creationId xmlns:a16="http://schemas.microsoft.com/office/drawing/2014/main" id="{B353CA87-1E53-432B-9988-20F76FBAAD12}"/>
                </a:ext>
              </a:extLst>
            </p:cNvPr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-1" fmla="*/ 59709 w 9349772"/>
                <a:gd name="connsiteY0-2" fmla="*/ 1397815 h 2298297"/>
                <a:gd name="connsiteX1-3" fmla="*/ 45195 w 9349772"/>
                <a:gd name="connsiteY1-4" fmla="*/ 410843 h 2298297"/>
                <a:gd name="connsiteX2-5" fmla="*/ 683823 w 9349772"/>
                <a:gd name="connsiteY2-6" fmla="*/ 178615 h 2298297"/>
                <a:gd name="connsiteX3-7" fmla="*/ 1365995 w 9349772"/>
                <a:gd name="connsiteY3-8" fmla="*/ 4443 h 2298297"/>
                <a:gd name="connsiteX4-9" fmla="*/ 3165766 w 9349772"/>
                <a:gd name="connsiteY4-10" fmla="*/ 47986 h 2298297"/>
                <a:gd name="connsiteX5-11" fmla="*/ 5517081 w 9349772"/>
                <a:gd name="connsiteY5-12" fmla="*/ 91529 h 2298297"/>
                <a:gd name="connsiteX6-13" fmla="*/ 7157195 w 9349772"/>
                <a:gd name="connsiteY6-14" fmla="*/ 77015 h 2298297"/>
                <a:gd name="connsiteX7-15" fmla="*/ 8390909 w 9349772"/>
                <a:gd name="connsiteY7-16" fmla="*/ 135072 h 2298297"/>
                <a:gd name="connsiteX8-17" fmla="*/ 9203709 w 9349772"/>
                <a:gd name="connsiteY8-18" fmla="*/ 178615 h 2298297"/>
                <a:gd name="connsiteX9-19" fmla="*/ 9334338 w 9349772"/>
                <a:gd name="connsiteY9-20" fmla="*/ 643072 h 2298297"/>
                <a:gd name="connsiteX10-21" fmla="*/ 9334338 w 9349772"/>
                <a:gd name="connsiteY10-22" fmla="*/ 1484901 h 2298297"/>
                <a:gd name="connsiteX11-23" fmla="*/ 9218223 w 9349772"/>
                <a:gd name="connsiteY11-24" fmla="*/ 1934843 h 2298297"/>
                <a:gd name="connsiteX12-25" fmla="*/ 8855366 w 9349772"/>
                <a:gd name="connsiteY12-26" fmla="*/ 2196101 h 2298297"/>
                <a:gd name="connsiteX13-27" fmla="*/ 7360395 w 9349772"/>
                <a:gd name="connsiteY13-28" fmla="*/ 2297701 h 2298297"/>
                <a:gd name="connsiteX14-29" fmla="*/ 6097652 w 9349772"/>
                <a:gd name="connsiteY14-30" fmla="*/ 2196101 h 2298297"/>
                <a:gd name="connsiteX15-31" fmla="*/ 4820395 w 9349772"/>
                <a:gd name="connsiteY15-32" fmla="*/ 2297701 h 2298297"/>
                <a:gd name="connsiteX16-33" fmla="*/ 2889995 w 9349772"/>
                <a:gd name="connsiteY16-34" fmla="*/ 2138043 h 2298297"/>
                <a:gd name="connsiteX17-35" fmla="*/ 1119252 w 9349772"/>
                <a:gd name="connsiteY17-36" fmla="*/ 2210615 h 2298297"/>
                <a:gd name="connsiteX18-37" fmla="*/ 204852 w 9349772"/>
                <a:gd name="connsiteY18-38" fmla="*/ 2196101 h 2298297"/>
                <a:gd name="connsiteX19-39" fmla="*/ 117766 w 9349772"/>
                <a:gd name="connsiteY19-40" fmla="*/ 1833243 h 2298297"/>
                <a:gd name="connsiteX20-41" fmla="*/ 59709 w 9349772"/>
                <a:gd name="connsiteY20-42" fmla="*/ 1397815 h 2298297"/>
                <a:gd name="connsiteX0-43" fmla="*/ 24725 w 9314788"/>
                <a:gd name="connsiteY0-44" fmla="*/ 1405232 h 2305714"/>
                <a:gd name="connsiteX1-45" fmla="*/ 10211 w 9314788"/>
                <a:gd name="connsiteY1-46" fmla="*/ 418260 h 2305714"/>
                <a:gd name="connsiteX2-47" fmla="*/ 140839 w 9314788"/>
                <a:gd name="connsiteY2-48" fmla="*/ 40889 h 2305714"/>
                <a:gd name="connsiteX3-49" fmla="*/ 1331011 w 9314788"/>
                <a:gd name="connsiteY3-50" fmla="*/ 11860 h 2305714"/>
                <a:gd name="connsiteX4-51" fmla="*/ 3130782 w 9314788"/>
                <a:gd name="connsiteY4-52" fmla="*/ 55403 h 2305714"/>
                <a:gd name="connsiteX5-53" fmla="*/ 5482097 w 9314788"/>
                <a:gd name="connsiteY5-54" fmla="*/ 98946 h 2305714"/>
                <a:gd name="connsiteX6-55" fmla="*/ 7122211 w 9314788"/>
                <a:gd name="connsiteY6-56" fmla="*/ 84432 h 2305714"/>
                <a:gd name="connsiteX7-57" fmla="*/ 8355925 w 9314788"/>
                <a:gd name="connsiteY7-58" fmla="*/ 142489 h 2305714"/>
                <a:gd name="connsiteX8-59" fmla="*/ 9168725 w 9314788"/>
                <a:gd name="connsiteY8-60" fmla="*/ 186032 h 2305714"/>
                <a:gd name="connsiteX9-61" fmla="*/ 9299354 w 9314788"/>
                <a:gd name="connsiteY9-62" fmla="*/ 650489 h 2305714"/>
                <a:gd name="connsiteX10-63" fmla="*/ 9299354 w 9314788"/>
                <a:gd name="connsiteY10-64" fmla="*/ 1492318 h 2305714"/>
                <a:gd name="connsiteX11-65" fmla="*/ 9183239 w 9314788"/>
                <a:gd name="connsiteY11-66" fmla="*/ 1942260 h 2305714"/>
                <a:gd name="connsiteX12-67" fmla="*/ 8820382 w 9314788"/>
                <a:gd name="connsiteY12-68" fmla="*/ 2203518 h 2305714"/>
                <a:gd name="connsiteX13-69" fmla="*/ 7325411 w 9314788"/>
                <a:gd name="connsiteY13-70" fmla="*/ 2305118 h 2305714"/>
                <a:gd name="connsiteX14-71" fmla="*/ 6062668 w 9314788"/>
                <a:gd name="connsiteY14-72" fmla="*/ 2203518 h 2305714"/>
                <a:gd name="connsiteX15-73" fmla="*/ 4785411 w 9314788"/>
                <a:gd name="connsiteY15-74" fmla="*/ 2305118 h 2305714"/>
                <a:gd name="connsiteX16-75" fmla="*/ 2855011 w 9314788"/>
                <a:gd name="connsiteY16-76" fmla="*/ 2145460 h 2305714"/>
                <a:gd name="connsiteX17-77" fmla="*/ 1084268 w 9314788"/>
                <a:gd name="connsiteY17-78" fmla="*/ 2218032 h 2305714"/>
                <a:gd name="connsiteX18-79" fmla="*/ 169868 w 9314788"/>
                <a:gd name="connsiteY18-80" fmla="*/ 2203518 h 2305714"/>
                <a:gd name="connsiteX19-81" fmla="*/ 82782 w 9314788"/>
                <a:gd name="connsiteY19-82" fmla="*/ 1840660 h 2305714"/>
                <a:gd name="connsiteX20-83" fmla="*/ 24725 w 9314788"/>
                <a:gd name="connsiteY20-84" fmla="*/ 1405232 h 2305714"/>
                <a:gd name="connsiteX0-85" fmla="*/ 118449 w 9408512"/>
                <a:gd name="connsiteY0-86" fmla="*/ 1410096 h 2310578"/>
                <a:gd name="connsiteX1-87" fmla="*/ 2335 w 9408512"/>
                <a:gd name="connsiteY1-88" fmla="*/ 495695 h 2310578"/>
                <a:gd name="connsiteX2-89" fmla="*/ 234563 w 9408512"/>
                <a:gd name="connsiteY2-90" fmla="*/ 45753 h 2310578"/>
                <a:gd name="connsiteX3-91" fmla="*/ 1424735 w 9408512"/>
                <a:gd name="connsiteY3-92" fmla="*/ 16724 h 2310578"/>
                <a:gd name="connsiteX4-93" fmla="*/ 3224506 w 9408512"/>
                <a:gd name="connsiteY4-94" fmla="*/ 60267 h 2310578"/>
                <a:gd name="connsiteX5-95" fmla="*/ 5575821 w 9408512"/>
                <a:gd name="connsiteY5-96" fmla="*/ 103810 h 2310578"/>
                <a:gd name="connsiteX6-97" fmla="*/ 7215935 w 9408512"/>
                <a:gd name="connsiteY6-98" fmla="*/ 89296 h 2310578"/>
                <a:gd name="connsiteX7-99" fmla="*/ 8449649 w 9408512"/>
                <a:gd name="connsiteY7-100" fmla="*/ 147353 h 2310578"/>
                <a:gd name="connsiteX8-101" fmla="*/ 9262449 w 9408512"/>
                <a:gd name="connsiteY8-102" fmla="*/ 190896 h 2310578"/>
                <a:gd name="connsiteX9-103" fmla="*/ 9393078 w 9408512"/>
                <a:gd name="connsiteY9-104" fmla="*/ 655353 h 2310578"/>
                <a:gd name="connsiteX10-105" fmla="*/ 9393078 w 9408512"/>
                <a:gd name="connsiteY10-106" fmla="*/ 1497182 h 2310578"/>
                <a:gd name="connsiteX11-107" fmla="*/ 9276963 w 9408512"/>
                <a:gd name="connsiteY11-108" fmla="*/ 1947124 h 2310578"/>
                <a:gd name="connsiteX12-109" fmla="*/ 8914106 w 9408512"/>
                <a:gd name="connsiteY12-110" fmla="*/ 2208382 h 2310578"/>
                <a:gd name="connsiteX13-111" fmla="*/ 7419135 w 9408512"/>
                <a:gd name="connsiteY13-112" fmla="*/ 2309982 h 2310578"/>
                <a:gd name="connsiteX14-113" fmla="*/ 6156392 w 9408512"/>
                <a:gd name="connsiteY14-114" fmla="*/ 2208382 h 2310578"/>
                <a:gd name="connsiteX15-115" fmla="*/ 4879135 w 9408512"/>
                <a:gd name="connsiteY15-116" fmla="*/ 2309982 h 2310578"/>
                <a:gd name="connsiteX16-117" fmla="*/ 2948735 w 9408512"/>
                <a:gd name="connsiteY16-118" fmla="*/ 2150324 h 2310578"/>
                <a:gd name="connsiteX17-119" fmla="*/ 1177992 w 9408512"/>
                <a:gd name="connsiteY17-120" fmla="*/ 2222896 h 2310578"/>
                <a:gd name="connsiteX18-121" fmla="*/ 263592 w 9408512"/>
                <a:gd name="connsiteY18-122" fmla="*/ 2208382 h 2310578"/>
                <a:gd name="connsiteX19-123" fmla="*/ 176506 w 9408512"/>
                <a:gd name="connsiteY19-124" fmla="*/ 1845524 h 2310578"/>
                <a:gd name="connsiteX20-125" fmla="*/ 118449 w 9408512"/>
                <a:gd name="connsiteY20-126" fmla="*/ 1410096 h 2310578"/>
                <a:gd name="connsiteX0-127" fmla="*/ 118971 w 9409034"/>
                <a:gd name="connsiteY0-128" fmla="*/ 1393372 h 2293854"/>
                <a:gd name="connsiteX1-129" fmla="*/ 2857 w 9409034"/>
                <a:gd name="connsiteY1-130" fmla="*/ 478971 h 2293854"/>
                <a:gd name="connsiteX2-131" fmla="*/ 249600 w 9409034"/>
                <a:gd name="connsiteY2-132" fmla="*/ 130629 h 2293854"/>
                <a:gd name="connsiteX3-133" fmla="*/ 1425257 w 9409034"/>
                <a:gd name="connsiteY3-134" fmla="*/ 0 h 2293854"/>
                <a:gd name="connsiteX4-135" fmla="*/ 3225028 w 9409034"/>
                <a:gd name="connsiteY4-136" fmla="*/ 43543 h 2293854"/>
                <a:gd name="connsiteX5-137" fmla="*/ 5576343 w 9409034"/>
                <a:gd name="connsiteY5-138" fmla="*/ 87086 h 2293854"/>
                <a:gd name="connsiteX6-139" fmla="*/ 7216457 w 9409034"/>
                <a:gd name="connsiteY6-140" fmla="*/ 72572 h 2293854"/>
                <a:gd name="connsiteX7-141" fmla="*/ 8450171 w 9409034"/>
                <a:gd name="connsiteY7-142" fmla="*/ 130629 h 2293854"/>
                <a:gd name="connsiteX8-143" fmla="*/ 9262971 w 9409034"/>
                <a:gd name="connsiteY8-144" fmla="*/ 174172 h 2293854"/>
                <a:gd name="connsiteX9-145" fmla="*/ 9393600 w 9409034"/>
                <a:gd name="connsiteY9-146" fmla="*/ 638629 h 2293854"/>
                <a:gd name="connsiteX10-147" fmla="*/ 9393600 w 9409034"/>
                <a:gd name="connsiteY10-148" fmla="*/ 1480458 h 2293854"/>
                <a:gd name="connsiteX11-149" fmla="*/ 9277485 w 9409034"/>
                <a:gd name="connsiteY11-150" fmla="*/ 1930400 h 2293854"/>
                <a:gd name="connsiteX12-151" fmla="*/ 8914628 w 9409034"/>
                <a:gd name="connsiteY12-152" fmla="*/ 2191658 h 2293854"/>
                <a:gd name="connsiteX13-153" fmla="*/ 7419657 w 9409034"/>
                <a:gd name="connsiteY13-154" fmla="*/ 2293258 h 2293854"/>
                <a:gd name="connsiteX14-155" fmla="*/ 6156914 w 9409034"/>
                <a:gd name="connsiteY14-156" fmla="*/ 2191658 h 2293854"/>
                <a:gd name="connsiteX15-157" fmla="*/ 4879657 w 9409034"/>
                <a:gd name="connsiteY15-158" fmla="*/ 2293258 h 2293854"/>
                <a:gd name="connsiteX16-159" fmla="*/ 2949257 w 9409034"/>
                <a:gd name="connsiteY16-160" fmla="*/ 2133600 h 2293854"/>
                <a:gd name="connsiteX17-161" fmla="*/ 1178514 w 9409034"/>
                <a:gd name="connsiteY17-162" fmla="*/ 2206172 h 2293854"/>
                <a:gd name="connsiteX18-163" fmla="*/ 264114 w 9409034"/>
                <a:gd name="connsiteY18-164" fmla="*/ 2191658 h 2293854"/>
                <a:gd name="connsiteX19-165" fmla="*/ 177028 w 9409034"/>
                <a:gd name="connsiteY19-166" fmla="*/ 1828800 h 2293854"/>
                <a:gd name="connsiteX20-167" fmla="*/ 118971 w 9409034"/>
                <a:gd name="connsiteY20-168" fmla="*/ 1393372 h 2293854"/>
                <a:gd name="connsiteX0-169" fmla="*/ 104764 w 9394827"/>
                <a:gd name="connsiteY0-170" fmla="*/ 1393372 h 2293854"/>
                <a:gd name="connsiteX1-171" fmla="*/ 3165 w 9394827"/>
                <a:gd name="connsiteY1-172" fmla="*/ 624114 h 2293854"/>
                <a:gd name="connsiteX2-173" fmla="*/ 235393 w 9394827"/>
                <a:gd name="connsiteY2-174" fmla="*/ 130629 h 2293854"/>
                <a:gd name="connsiteX3-175" fmla="*/ 1411050 w 9394827"/>
                <a:gd name="connsiteY3-176" fmla="*/ 0 h 2293854"/>
                <a:gd name="connsiteX4-177" fmla="*/ 3210821 w 9394827"/>
                <a:gd name="connsiteY4-178" fmla="*/ 43543 h 2293854"/>
                <a:gd name="connsiteX5-179" fmla="*/ 5562136 w 9394827"/>
                <a:gd name="connsiteY5-180" fmla="*/ 87086 h 2293854"/>
                <a:gd name="connsiteX6-181" fmla="*/ 7202250 w 9394827"/>
                <a:gd name="connsiteY6-182" fmla="*/ 72572 h 2293854"/>
                <a:gd name="connsiteX7-183" fmla="*/ 8435964 w 9394827"/>
                <a:gd name="connsiteY7-184" fmla="*/ 130629 h 2293854"/>
                <a:gd name="connsiteX8-185" fmla="*/ 9248764 w 9394827"/>
                <a:gd name="connsiteY8-186" fmla="*/ 174172 h 2293854"/>
                <a:gd name="connsiteX9-187" fmla="*/ 9379393 w 9394827"/>
                <a:gd name="connsiteY9-188" fmla="*/ 638629 h 2293854"/>
                <a:gd name="connsiteX10-189" fmla="*/ 9379393 w 9394827"/>
                <a:gd name="connsiteY10-190" fmla="*/ 1480458 h 2293854"/>
                <a:gd name="connsiteX11-191" fmla="*/ 9263278 w 9394827"/>
                <a:gd name="connsiteY11-192" fmla="*/ 1930400 h 2293854"/>
                <a:gd name="connsiteX12-193" fmla="*/ 8900421 w 9394827"/>
                <a:gd name="connsiteY12-194" fmla="*/ 2191658 h 2293854"/>
                <a:gd name="connsiteX13-195" fmla="*/ 7405450 w 9394827"/>
                <a:gd name="connsiteY13-196" fmla="*/ 2293258 h 2293854"/>
                <a:gd name="connsiteX14-197" fmla="*/ 6142707 w 9394827"/>
                <a:gd name="connsiteY14-198" fmla="*/ 2191658 h 2293854"/>
                <a:gd name="connsiteX15-199" fmla="*/ 4865450 w 9394827"/>
                <a:gd name="connsiteY15-200" fmla="*/ 2293258 h 2293854"/>
                <a:gd name="connsiteX16-201" fmla="*/ 2935050 w 9394827"/>
                <a:gd name="connsiteY16-202" fmla="*/ 2133600 h 2293854"/>
                <a:gd name="connsiteX17-203" fmla="*/ 1164307 w 9394827"/>
                <a:gd name="connsiteY17-204" fmla="*/ 2206172 h 2293854"/>
                <a:gd name="connsiteX18-205" fmla="*/ 249907 w 9394827"/>
                <a:gd name="connsiteY18-206" fmla="*/ 2191658 h 2293854"/>
                <a:gd name="connsiteX19-207" fmla="*/ 162821 w 9394827"/>
                <a:gd name="connsiteY19-208" fmla="*/ 1828800 h 2293854"/>
                <a:gd name="connsiteX20-209" fmla="*/ 104764 w 9394827"/>
                <a:gd name="connsiteY20-210" fmla="*/ 1393372 h 2293854"/>
                <a:gd name="connsiteX0-211" fmla="*/ 104764 w 9394827"/>
                <a:gd name="connsiteY0-212" fmla="*/ 1407886 h 2308368"/>
                <a:gd name="connsiteX1-213" fmla="*/ 3165 w 9394827"/>
                <a:gd name="connsiteY1-214" fmla="*/ 638628 h 2308368"/>
                <a:gd name="connsiteX2-215" fmla="*/ 235393 w 9394827"/>
                <a:gd name="connsiteY2-216" fmla="*/ 145143 h 2308368"/>
                <a:gd name="connsiteX3-217" fmla="*/ 1411050 w 9394827"/>
                <a:gd name="connsiteY3-218" fmla="*/ 14514 h 2308368"/>
                <a:gd name="connsiteX4-219" fmla="*/ 3210821 w 9394827"/>
                <a:gd name="connsiteY4-220" fmla="*/ 58057 h 2308368"/>
                <a:gd name="connsiteX5-221" fmla="*/ 5591164 w 9394827"/>
                <a:gd name="connsiteY5-222" fmla="*/ 0 h 2308368"/>
                <a:gd name="connsiteX6-223" fmla="*/ 7202250 w 9394827"/>
                <a:gd name="connsiteY6-224" fmla="*/ 87086 h 2308368"/>
                <a:gd name="connsiteX7-225" fmla="*/ 8435964 w 9394827"/>
                <a:gd name="connsiteY7-226" fmla="*/ 145143 h 2308368"/>
                <a:gd name="connsiteX8-227" fmla="*/ 9248764 w 9394827"/>
                <a:gd name="connsiteY8-228" fmla="*/ 188686 h 2308368"/>
                <a:gd name="connsiteX9-229" fmla="*/ 9379393 w 9394827"/>
                <a:gd name="connsiteY9-230" fmla="*/ 653143 h 2308368"/>
                <a:gd name="connsiteX10-231" fmla="*/ 9379393 w 9394827"/>
                <a:gd name="connsiteY10-232" fmla="*/ 1494972 h 2308368"/>
                <a:gd name="connsiteX11-233" fmla="*/ 9263278 w 9394827"/>
                <a:gd name="connsiteY11-234" fmla="*/ 1944914 h 2308368"/>
                <a:gd name="connsiteX12-235" fmla="*/ 8900421 w 9394827"/>
                <a:gd name="connsiteY12-236" fmla="*/ 2206172 h 2308368"/>
                <a:gd name="connsiteX13-237" fmla="*/ 7405450 w 9394827"/>
                <a:gd name="connsiteY13-238" fmla="*/ 2307772 h 2308368"/>
                <a:gd name="connsiteX14-239" fmla="*/ 6142707 w 9394827"/>
                <a:gd name="connsiteY14-240" fmla="*/ 2206172 h 2308368"/>
                <a:gd name="connsiteX15-241" fmla="*/ 4865450 w 9394827"/>
                <a:gd name="connsiteY15-242" fmla="*/ 2307772 h 2308368"/>
                <a:gd name="connsiteX16-243" fmla="*/ 2935050 w 9394827"/>
                <a:gd name="connsiteY16-244" fmla="*/ 2148114 h 2308368"/>
                <a:gd name="connsiteX17-245" fmla="*/ 1164307 w 9394827"/>
                <a:gd name="connsiteY17-246" fmla="*/ 2220686 h 2308368"/>
                <a:gd name="connsiteX18-247" fmla="*/ 249907 w 9394827"/>
                <a:gd name="connsiteY18-248" fmla="*/ 2206172 h 2308368"/>
                <a:gd name="connsiteX19-249" fmla="*/ 162821 w 9394827"/>
                <a:gd name="connsiteY19-250" fmla="*/ 1843314 h 2308368"/>
                <a:gd name="connsiteX20-251" fmla="*/ 104764 w 9394827"/>
                <a:gd name="connsiteY20-252" fmla="*/ 1407886 h 2308368"/>
                <a:gd name="connsiteX0-253" fmla="*/ 104764 w 9394827"/>
                <a:gd name="connsiteY0-254" fmla="*/ 1422400 h 2322882"/>
                <a:gd name="connsiteX1-255" fmla="*/ 3165 w 9394827"/>
                <a:gd name="connsiteY1-256" fmla="*/ 653142 h 2322882"/>
                <a:gd name="connsiteX2-257" fmla="*/ 235393 w 9394827"/>
                <a:gd name="connsiteY2-258" fmla="*/ 159657 h 2322882"/>
                <a:gd name="connsiteX3-259" fmla="*/ 1411050 w 9394827"/>
                <a:gd name="connsiteY3-260" fmla="*/ 29028 h 2322882"/>
                <a:gd name="connsiteX4-261" fmla="*/ 3210821 w 9394827"/>
                <a:gd name="connsiteY4-262" fmla="*/ 72571 h 2322882"/>
                <a:gd name="connsiteX5-263" fmla="*/ 5591164 w 9394827"/>
                <a:gd name="connsiteY5-264" fmla="*/ 14514 h 2322882"/>
                <a:gd name="connsiteX6-265" fmla="*/ 7202250 w 9394827"/>
                <a:gd name="connsiteY6-266" fmla="*/ 101600 h 2322882"/>
                <a:gd name="connsiteX7-267" fmla="*/ 8508536 w 9394827"/>
                <a:gd name="connsiteY7-268" fmla="*/ 0 h 2322882"/>
                <a:gd name="connsiteX8-269" fmla="*/ 9248764 w 9394827"/>
                <a:gd name="connsiteY8-270" fmla="*/ 203200 h 2322882"/>
                <a:gd name="connsiteX9-271" fmla="*/ 9379393 w 9394827"/>
                <a:gd name="connsiteY9-272" fmla="*/ 667657 h 2322882"/>
                <a:gd name="connsiteX10-273" fmla="*/ 9379393 w 9394827"/>
                <a:gd name="connsiteY10-274" fmla="*/ 1509486 h 2322882"/>
                <a:gd name="connsiteX11-275" fmla="*/ 9263278 w 9394827"/>
                <a:gd name="connsiteY11-276" fmla="*/ 1959428 h 2322882"/>
                <a:gd name="connsiteX12-277" fmla="*/ 8900421 w 9394827"/>
                <a:gd name="connsiteY12-278" fmla="*/ 2220686 h 2322882"/>
                <a:gd name="connsiteX13-279" fmla="*/ 7405450 w 9394827"/>
                <a:gd name="connsiteY13-280" fmla="*/ 2322286 h 2322882"/>
                <a:gd name="connsiteX14-281" fmla="*/ 6142707 w 9394827"/>
                <a:gd name="connsiteY14-282" fmla="*/ 2220686 h 2322882"/>
                <a:gd name="connsiteX15-283" fmla="*/ 4865450 w 9394827"/>
                <a:gd name="connsiteY15-284" fmla="*/ 2322286 h 2322882"/>
                <a:gd name="connsiteX16-285" fmla="*/ 2935050 w 9394827"/>
                <a:gd name="connsiteY16-286" fmla="*/ 2162628 h 2322882"/>
                <a:gd name="connsiteX17-287" fmla="*/ 1164307 w 9394827"/>
                <a:gd name="connsiteY17-288" fmla="*/ 2235200 h 2322882"/>
                <a:gd name="connsiteX18-289" fmla="*/ 249907 w 9394827"/>
                <a:gd name="connsiteY18-290" fmla="*/ 2220686 h 2322882"/>
                <a:gd name="connsiteX19-291" fmla="*/ 162821 w 9394827"/>
                <a:gd name="connsiteY19-292" fmla="*/ 1857828 h 2322882"/>
                <a:gd name="connsiteX20-293" fmla="*/ 104764 w 9394827"/>
                <a:gd name="connsiteY20-294" fmla="*/ 1422400 h 232288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</p:grpSp>
      <p:sp>
        <p:nvSpPr>
          <p:cNvPr id="15" name="Text Box 1">
            <a:extLst>
              <a:ext uri="{FF2B5EF4-FFF2-40B4-BE49-F238E27FC236}">
                <a16:creationId xmlns:a16="http://schemas.microsoft.com/office/drawing/2014/main" id="{044C8387-57A1-4167-BC08-BE99F3C8B05C}"/>
              </a:ext>
            </a:extLst>
          </p:cNvPr>
          <p:cNvSpPr txBox="1"/>
          <p:nvPr/>
        </p:nvSpPr>
        <p:spPr>
          <a:xfrm>
            <a:off x="3325903" y="2734190"/>
            <a:ext cx="518541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-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Nhận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xét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tiết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học</a:t>
            </a:r>
          </a:p>
          <a:p>
            <a:pPr algn="ctr"/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- Chuẩn bị bài sau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29844721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11">
            <a:extLst>
              <a:ext uri="{FF2B5EF4-FFF2-40B4-BE49-F238E27FC236}">
                <a16:creationId xmlns:a16="http://schemas.microsoft.com/office/drawing/2014/main" id="{C190353A-6F1A-43E7-8127-6695E4FC4B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525" y="346325"/>
            <a:ext cx="6698377" cy="4222159"/>
          </a:xfrm>
          <a:prstGeom prst="rect">
            <a:avLst/>
          </a:prstGeom>
        </p:spPr>
      </p:pic>
      <p:pic>
        <p:nvPicPr>
          <p:cNvPr id="42" name="图片 9">
            <a:extLst>
              <a:ext uri="{FF2B5EF4-FFF2-40B4-BE49-F238E27FC236}">
                <a16:creationId xmlns:a16="http://schemas.microsoft.com/office/drawing/2014/main" id="{C8BFD41B-9F8E-4D55-94E0-667AC91D33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76" y="4257328"/>
            <a:ext cx="4694705" cy="2293033"/>
          </a:xfrm>
          <a:prstGeom prst="rect">
            <a:avLst/>
          </a:prstGeom>
        </p:spPr>
      </p:pic>
      <p:pic>
        <p:nvPicPr>
          <p:cNvPr id="43" name="图片 6">
            <a:extLst>
              <a:ext uri="{FF2B5EF4-FFF2-40B4-BE49-F238E27FC236}">
                <a16:creationId xmlns:a16="http://schemas.microsoft.com/office/drawing/2014/main" id="{BB4426C2-C6F5-47B7-87BE-A21A294F39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363" y="3963606"/>
            <a:ext cx="3263461" cy="2459773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3D5B1204-7FF9-4C9D-9D84-3C533BE3712D}"/>
              </a:ext>
            </a:extLst>
          </p:cNvPr>
          <p:cNvSpPr txBox="1"/>
          <p:nvPr/>
        </p:nvSpPr>
        <p:spPr>
          <a:xfrm>
            <a:off x="4309214" y="1767619"/>
            <a:ext cx="249954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Tiết 1</a:t>
            </a:r>
            <a:endParaRPr lang="en-US" sz="6000" b="1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88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8667"/>
            <a:ext cx="12191999" cy="704773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C937DF0-B62C-4F20-A484-759AC63010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2965"/>
            <a:ext cx="1964322" cy="1400912"/>
          </a:xfrm>
          <a:prstGeom prst="rect">
            <a:avLst/>
          </a:prstGeom>
        </p:spPr>
      </p:pic>
      <p:pic>
        <p:nvPicPr>
          <p:cNvPr id="25" name="Content Placeholder 1">
            <a:extLst>
              <a:ext uri="{FF2B5EF4-FFF2-40B4-BE49-F238E27FC236}">
                <a16:creationId xmlns:a16="http://schemas.microsoft.com/office/drawing/2014/main" id="{8C586106-DFF2-4451-B8BB-3AE052B4A7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75274"/>
            <a:ext cx="12191999" cy="54637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6" name="Rounded Rectangle 3">
            <a:extLst>
              <a:ext uri="{FF2B5EF4-FFF2-40B4-BE49-F238E27FC236}">
                <a16:creationId xmlns:a16="http://schemas.microsoft.com/office/drawing/2014/main" id="{708C4A2F-8659-40F8-9C36-F36325A39C47}"/>
              </a:ext>
            </a:extLst>
          </p:cNvPr>
          <p:cNvSpPr/>
          <p:nvPr/>
        </p:nvSpPr>
        <p:spPr>
          <a:xfrm>
            <a:off x="3035544" y="18934"/>
            <a:ext cx="6492875" cy="10458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Nhà của Minh ở đâu?</a:t>
            </a:r>
          </a:p>
        </p:txBody>
      </p:sp>
    </p:spTree>
    <p:extLst>
      <p:ext uri="{BB962C8B-B14F-4D97-AF65-F5344CB8AC3E}">
        <p14:creationId xmlns:p14="http://schemas.microsoft.com/office/powerpoint/2010/main" val="2793425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3">
            <a:extLst>
              <a:ext uri="{FF2B5EF4-FFF2-40B4-BE49-F238E27FC236}">
                <a16:creationId xmlns:a16="http://schemas.microsoft.com/office/drawing/2014/main" id="{11877889-304E-41B0-AC75-456AAEE0B6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45"/>
          <a:stretch/>
        </p:blipFill>
        <p:spPr>
          <a:xfrm>
            <a:off x="0" y="1612900"/>
            <a:ext cx="12192000" cy="38750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Rounded Rectangle 4">
            <a:extLst>
              <a:ext uri="{FF2B5EF4-FFF2-40B4-BE49-F238E27FC236}">
                <a16:creationId xmlns:a16="http://schemas.microsoft.com/office/drawing/2014/main" id="{CBD67A76-9BA1-4F6C-B91E-7FED0053FBC6}"/>
              </a:ext>
            </a:extLst>
          </p:cNvPr>
          <p:cNvSpPr/>
          <p:nvPr/>
        </p:nvSpPr>
        <p:spPr>
          <a:xfrm>
            <a:off x="1167130" y="5544099"/>
            <a:ext cx="2921635" cy="1082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Nhà sàn</a:t>
            </a:r>
          </a:p>
        </p:txBody>
      </p:sp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788C54A3-8AF8-41C4-BB46-921EEBCFDE6F}"/>
              </a:ext>
            </a:extLst>
          </p:cNvPr>
          <p:cNvSpPr/>
          <p:nvPr/>
        </p:nvSpPr>
        <p:spPr>
          <a:xfrm>
            <a:off x="4929645" y="5532034"/>
            <a:ext cx="2861945" cy="10941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Nhà ngói</a:t>
            </a:r>
          </a:p>
        </p:txBody>
      </p:sp>
      <p:sp>
        <p:nvSpPr>
          <p:cNvPr id="16" name="Rounded Rectangle 6">
            <a:extLst>
              <a:ext uri="{FF2B5EF4-FFF2-40B4-BE49-F238E27FC236}">
                <a16:creationId xmlns:a16="http://schemas.microsoft.com/office/drawing/2014/main" id="{EE59EEC0-5F4A-461A-98B0-23AC7FEB22A6}"/>
              </a:ext>
            </a:extLst>
          </p:cNvPr>
          <p:cNvSpPr/>
          <p:nvPr/>
        </p:nvSpPr>
        <p:spPr>
          <a:xfrm>
            <a:off x="8524239" y="5487926"/>
            <a:ext cx="2861945" cy="11303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Nhà bè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7D3C465-6A3C-4910-A9B2-1196AE1B49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671"/>
            <a:ext cx="1739848" cy="1240822"/>
          </a:xfrm>
          <a:prstGeom prst="rect">
            <a:avLst/>
          </a:prstGeom>
        </p:spPr>
      </p:pic>
      <p:sp>
        <p:nvSpPr>
          <p:cNvPr id="18" name="Rounded Rectangle 3">
            <a:extLst>
              <a:ext uri="{FF2B5EF4-FFF2-40B4-BE49-F238E27FC236}">
                <a16:creationId xmlns:a16="http://schemas.microsoft.com/office/drawing/2014/main" id="{A6CB53FD-BF39-4071-8EA9-600C2720FC7D}"/>
              </a:ext>
            </a:extLst>
          </p:cNvPr>
          <p:cNvSpPr/>
          <p:nvPr/>
        </p:nvSpPr>
        <p:spPr>
          <a:xfrm>
            <a:off x="2125942" y="231861"/>
            <a:ext cx="9260242" cy="10458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Những kiểu nhà dưới đây có gì khác nhau?</a:t>
            </a:r>
          </a:p>
        </p:txBody>
      </p:sp>
    </p:spTree>
    <p:extLst>
      <p:ext uri="{BB962C8B-B14F-4D97-AF65-F5344CB8AC3E}">
        <p14:creationId xmlns:p14="http://schemas.microsoft.com/office/powerpoint/2010/main" val="1699057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8" grpId="0" animBg="1"/>
      <p:bldP spid="1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-117297"/>
            <a:ext cx="12192000" cy="6975297"/>
            <a:chOff x="0" y="-117297"/>
            <a:chExt cx="12192000" cy="6975297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17297"/>
              <a:ext cx="12192000" cy="6975297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3495" y="-115294"/>
              <a:ext cx="4398505" cy="1982194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B9CF15C-9113-45A6-ADA6-C2C05271B8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7297"/>
            <a:ext cx="1674056" cy="103183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3771CA8-6C14-4869-B54E-80CD51915F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350" y="1519311"/>
            <a:ext cx="4530579" cy="4850385"/>
          </a:xfrm>
          <a:prstGeom prst="rect">
            <a:avLst/>
          </a:prstGeom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02C8A727-8F9C-4CDA-BBE1-5B25876B0DDA}"/>
              </a:ext>
            </a:extLst>
          </p:cNvPr>
          <p:cNvSpPr/>
          <p:nvPr/>
        </p:nvSpPr>
        <p:spPr>
          <a:xfrm rot="1028788">
            <a:off x="6799380" y="1336431"/>
            <a:ext cx="4398504" cy="2250831"/>
          </a:xfrm>
          <a:prstGeom prst="cloudCallout">
            <a:avLst>
              <a:gd name="adj1" fmla="val -31942"/>
              <a:gd name="adj2" fmla="val 9601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</a:rPr>
              <a:t>Gioi thiệu địa chỉ, khung cảnh xung quanh nhà mình.</a:t>
            </a:r>
          </a:p>
        </p:txBody>
      </p:sp>
    </p:spTree>
    <p:extLst>
      <p:ext uri="{BB962C8B-B14F-4D97-AF65-F5344CB8AC3E}">
        <p14:creationId xmlns:p14="http://schemas.microsoft.com/office/powerpoint/2010/main" val="14028480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-117297"/>
            <a:ext cx="12192000" cy="6975297"/>
            <a:chOff x="0" y="-117297"/>
            <a:chExt cx="12192000" cy="6975297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17297"/>
              <a:ext cx="12192000" cy="6975297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3495" y="-115294"/>
              <a:ext cx="4398505" cy="1982194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0527" y="3524251"/>
              <a:ext cx="4126330" cy="3110144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32F9F113-7EE8-4322-8F47-A83D5F46C92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7296"/>
            <a:ext cx="1871003" cy="1109147"/>
          </a:xfrm>
          <a:prstGeom prst="rect">
            <a:avLst/>
          </a:prstGeom>
        </p:spPr>
      </p:pic>
      <p:pic>
        <p:nvPicPr>
          <p:cNvPr id="11" name="411_20200530011639_thiệp-sinh-nhật_final (1)">
            <a:hlinkClick r:id="" action="ppaction://media"/>
            <a:extLst>
              <a:ext uri="{FF2B5EF4-FFF2-40B4-BE49-F238E27FC236}">
                <a16:creationId xmlns:a16="http://schemas.microsoft.com/office/drawing/2014/main" id="{5502C506-03E4-4C3D-BC56-070F59CCD985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0676" y="1825625"/>
            <a:ext cx="11943472" cy="4351655"/>
          </a:xfrm>
          <a:prstGeom prst="rect">
            <a:avLst/>
          </a:prstGeom>
        </p:spPr>
      </p:pic>
      <p:sp>
        <p:nvSpPr>
          <p:cNvPr id="12" name="Rounded Rectangle 3">
            <a:extLst>
              <a:ext uri="{FF2B5EF4-FFF2-40B4-BE49-F238E27FC236}">
                <a16:creationId xmlns:a16="http://schemas.microsoft.com/office/drawing/2014/main" id="{2E13381B-62DC-4907-A349-DF5ADB4457DA}"/>
              </a:ext>
            </a:extLst>
          </p:cNvPr>
          <p:cNvSpPr/>
          <p:nvPr/>
        </p:nvSpPr>
        <p:spPr>
          <a:xfrm>
            <a:off x="2275265" y="362893"/>
            <a:ext cx="8485530" cy="10458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Vẽ trang trí thiệp mời sinh nhật gửi bạn?</a:t>
            </a:r>
          </a:p>
        </p:txBody>
      </p:sp>
    </p:spTree>
    <p:extLst>
      <p:ext uri="{BB962C8B-B14F-4D97-AF65-F5344CB8AC3E}">
        <p14:creationId xmlns:p14="http://schemas.microsoft.com/office/powerpoint/2010/main" val="1192805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7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>
                <p:cTn id="18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12" grpId="0" animBg="1"/>
      <p:bldP spid="1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11">
            <a:extLst>
              <a:ext uri="{FF2B5EF4-FFF2-40B4-BE49-F238E27FC236}">
                <a16:creationId xmlns:a16="http://schemas.microsoft.com/office/drawing/2014/main" id="{C190353A-6F1A-43E7-8127-6695E4FC4B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525" y="346325"/>
            <a:ext cx="6698377" cy="4222159"/>
          </a:xfrm>
          <a:prstGeom prst="rect">
            <a:avLst/>
          </a:prstGeom>
        </p:spPr>
      </p:pic>
      <p:pic>
        <p:nvPicPr>
          <p:cNvPr id="42" name="图片 9">
            <a:extLst>
              <a:ext uri="{FF2B5EF4-FFF2-40B4-BE49-F238E27FC236}">
                <a16:creationId xmlns:a16="http://schemas.microsoft.com/office/drawing/2014/main" id="{C8BFD41B-9F8E-4D55-94E0-667AC91D33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76" y="4257328"/>
            <a:ext cx="4694705" cy="2293033"/>
          </a:xfrm>
          <a:prstGeom prst="rect">
            <a:avLst/>
          </a:prstGeom>
        </p:spPr>
      </p:pic>
      <p:pic>
        <p:nvPicPr>
          <p:cNvPr id="43" name="图片 6">
            <a:extLst>
              <a:ext uri="{FF2B5EF4-FFF2-40B4-BE49-F238E27FC236}">
                <a16:creationId xmlns:a16="http://schemas.microsoft.com/office/drawing/2014/main" id="{BB4426C2-C6F5-47B7-87BE-A21A294F39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363" y="3963606"/>
            <a:ext cx="3263461" cy="2459773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3D5B1204-7FF9-4C9D-9D84-3C533BE3712D}"/>
              </a:ext>
            </a:extLst>
          </p:cNvPr>
          <p:cNvSpPr txBox="1"/>
          <p:nvPr/>
        </p:nvSpPr>
        <p:spPr>
          <a:xfrm>
            <a:off x="4309214" y="1767619"/>
            <a:ext cx="249954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Tiết 2</a:t>
            </a:r>
            <a:endParaRPr lang="en-US" sz="6000" b="1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0792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-98167"/>
            <a:ext cx="12192000" cy="6975297"/>
            <a:chOff x="0" y="-117297"/>
            <a:chExt cx="12192000" cy="6975297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17297"/>
              <a:ext cx="12192000" cy="6975297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3495" y="-115294"/>
              <a:ext cx="4398505" cy="1982194"/>
            </a:xfrm>
            <a:prstGeom prst="rect">
              <a:avLst/>
            </a:prstGeom>
          </p:spPr>
        </p:pic>
      </p:grpSp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A358A78C-2FE9-43C2-84B4-E81EF3CFA4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473"/>
          <a:stretch/>
        </p:blipFill>
        <p:spPr>
          <a:xfrm>
            <a:off x="-168813" y="3818255"/>
            <a:ext cx="3392609" cy="303974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C4E380E4-B5FA-4386-9BF9-B62F8D09814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218" t="6753" r="-882"/>
          <a:stretch/>
        </p:blipFill>
        <p:spPr>
          <a:xfrm>
            <a:off x="2534578" y="1914525"/>
            <a:ext cx="3392609" cy="30289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EC57AE1-59AA-4C9B-B9AB-C4470545F1B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261" r="2843"/>
          <a:stretch/>
        </p:blipFill>
        <p:spPr>
          <a:xfrm>
            <a:off x="8825130" y="3698651"/>
            <a:ext cx="3392609" cy="315934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D6312C6-EB66-4BCA-A5AF-B38A27725F8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298" t="5145" r="-2785"/>
          <a:stretch/>
        </p:blipFill>
        <p:spPr>
          <a:xfrm>
            <a:off x="5176930" y="3897008"/>
            <a:ext cx="3570874" cy="303974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C597CFF-2FF7-4446-8F8A-0A5955ED8A4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812" y="-117297"/>
            <a:ext cx="1871004" cy="1334360"/>
          </a:xfrm>
          <a:prstGeom prst="rect">
            <a:avLst/>
          </a:prstGeom>
        </p:spPr>
      </p:pic>
      <p:sp>
        <p:nvSpPr>
          <p:cNvPr id="15" name="Rounded Rectangle 3">
            <a:extLst>
              <a:ext uri="{FF2B5EF4-FFF2-40B4-BE49-F238E27FC236}">
                <a16:creationId xmlns:a16="http://schemas.microsoft.com/office/drawing/2014/main" id="{5A919843-4423-4739-BBF5-54231D7FC0F8}"/>
              </a:ext>
            </a:extLst>
          </p:cNvPr>
          <p:cNvSpPr/>
          <p:nvPr/>
        </p:nvSpPr>
        <p:spPr>
          <a:xfrm>
            <a:off x="2275265" y="362893"/>
            <a:ext cx="8485530" cy="10458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Quan sát nhà Minh và nói về các căn phòng trong nhà?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11F5874D-E805-4F21-A5CC-C56D14EFFBC9}"/>
              </a:ext>
            </a:extLst>
          </p:cNvPr>
          <p:cNvSpPr/>
          <p:nvPr/>
        </p:nvSpPr>
        <p:spPr>
          <a:xfrm>
            <a:off x="240296" y="2967172"/>
            <a:ext cx="1336433" cy="700880"/>
          </a:xfrm>
          <a:prstGeom prst="wedgeRoundRectCallout">
            <a:avLst>
              <a:gd name="adj1" fmla="val -8201"/>
              <a:gd name="adj2" fmla="val 76550"/>
              <a:gd name="adj3" fmla="val 16667"/>
            </a:avLst>
          </a:prstGeom>
          <a:solidFill>
            <a:srgbClr val="FE4D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Phòng khách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E7B9E48B-DB91-4AEA-8BF3-F513F68F3C3B}"/>
              </a:ext>
            </a:extLst>
          </p:cNvPr>
          <p:cNvSpPr/>
          <p:nvPr/>
        </p:nvSpPr>
        <p:spPr>
          <a:xfrm>
            <a:off x="10037870" y="2649572"/>
            <a:ext cx="1336433" cy="700880"/>
          </a:xfrm>
          <a:prstGeom prst="wedgeRoundRectCallout">
            <a:avLst>
              <a:gd name="adj1" fmla="val -8201"/>
              <a:gd name="adj2" fmla="val 76550"/>
              <a:gd name="adj3" fmla="val 16667"/>
            </a:avLst>
          </a:prstGeom>
          <a:solidFill>
            <a:srgbClr val="FE4D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Nhà bếp</a:t>
            </a: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BF0FCB1E-954B-4144-BBF9-2456668DF242}"/>
              </a:ext>
            </a:extLst>
          </p:cNvPr>
          <p:cNvSpPr/>
          <p:nvPr/>
        </p:nvSpPr>
        <p:spPr>
          <a:xfrm rot="20554062">
            <a:off x="3836934" y="5462413"/>
            <a:ext cx="1336433" cy="700880"/>
          </a:xfrm>
          <a:prstGeom prst="wedgeRoundRectCallout">
            <a:avLst>
              <a:gd name="adj1" fmla="val -5847"/>
              <a:gd name="adj2" fmla="val 80857"/>
              <a:gd name="adj3" fmla="val 16667"/>
            </a:avLst>
          </a:prstGeom>
          <a:solidFill>
            <a:srgbClr val="FE4D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Nhà tắm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0D215A41-7B43-453D-96AE-15D7BF2B4148}"/>
              </a:ext>
            </a:extLst>
          </p:cNvPr>
          <p:cNvSpPr/>
          <p:nvPr/>
        </p:nvSpPr>
        <p:spPr>
          <a:xfrm>
            <a:off x="5974079" y="2649572"/>
            <a:ext cx="1336433" cy="700880"/>
          </a:xfrm>
          <a:prstGeom prst="wedgeRoundRectCallout">
            <a:avLst>
              <a:gd name="adj1" fmla="val -38727"/>
              <a:gd name="adj2" fmla="val 98629"/>
              <a:gd name="adj3" fmla="val 16667"/>
            </a:avLst>
          </a:prstGeom>
          <a:solidFill>
            <a:srgbClr val="FE4D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Phòng ngủ</a:t>
            </a:r>
          </a:p>
        </p:txBody>
      </p:sp>
    </p:spTree>
    <p:extLst>
      <p:ext uri="{BB962C8B-B14F-4D97-AF65-F5344CB8AC3E}">
        <p14:creationId xmlns:p14="http://schemas.microsoft.com/office/powerpoint/2010/main" val="349454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8" grpId="0" animBg="1"/>
      <p:bldP spid="18" grpId="0" animBg="1"/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-117297"/>
            <a:ext cx="12192000" cy="6975297"/>
            <a:chOff x="0" y="-117297"/>
            <a:chExt cx="12192000" cy="6975297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17297"/>
              <a:ext cx="12192000" cy="6975297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3495" y="-115294"/>
              <a:ext cx="4398505" cy="1982194"/>
            </a:xfrm>
            <a:prstGeom prst="rect">
              <a:avLst/>
            </a:prstGeom>
          </p:spPr>
        </p:pic>
      </p:grpSp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86EFBADC-AA36-4B61-B582-94CB4C1A8A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5415" y="1691005"/>
            <a:ext cx="2073075" cy="12477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Content Placeholder 5">
            <a:extLst>
              <a:ext uri="{FF2B5EF4-FFF2-40B4-BE49-F238E27FC236}">
                <a16:creationId xmlns:a16="http://schemas.microsoft.com/office/drawing/2014/main" id="{141CFC0B-722D-4DDE-9829-9D0346903C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265" y="3692525"/>
            <a:ext cx="2112840" cy="12477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67BE1C9D-1FAD-48B4-A047-DC45B21E511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616" t="4420"/>
          <a:stretch/>
        </p:blipFill>
        <p:spPr>
          <a:xfrm>
            <a:off x="6177917" y="1420837"/>
            <a:ext cx="5578696" cy="443132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3B4BF0D-1BFF-4AF4-B5B4-B5096278DFB7}"/>
              </a:ext>
            </a:extLst>
          </p:cNvPr>
          <p:cNvCxnSpPr/>
          <p:nvPr/>
        </p:nvCxnSpPr>
        <p:spPr>
          <a:xfrm>
            <a:off x="3089911" y="2161223"/>
            <a:ext cx="3006090" cy="115443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9C1AD3A-1FAA-42FA-ACF1-25BF71947FB3}"/>
              </a:ext>
            </a:extLst>
          </p:cNvPr>
          <p:cNvCxnSpPr/>
          <p:nvPr/>
        </p:nvCxnSpPr>
        <p:spPr>
          <a:xfrm flipV="1">
            <a:off x="2950845" y="3816692"/>
            <a:ext cx="3145155" cy="76517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Rounded Rectangle 3">
            <a:extLst>
              <a:ext uri="{FF2B5EF4-FFF2-40B4-BE49-F238E27FC236}">
                <a16:creationId xmlns:a16="http://schemas.microsoft.com/office/drawing/2014/main" id="{43B8E2BB-5298-41DB-8EC5-237D9409B8F2}"/>
              </a:ext>
            </a:extLst>
          </p:cNvPr>
          <p:cNvSpPr/>
          <p:nvPr/>
        </p:nvSpPr>
        <p:spPr>
          <a:xfrm>
            <a:off x="2370214" y="205999"/>
            <a:ext cx="9230984" cy="102111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Sắp xếp các đồ dùng vào các phòng ở nhà Minh cho phù hợp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CE5C4D9-4322-48FE-88BE-E5C93AACB0D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63" y="-117297"/>
            <a:ext cx="1871004" cy="133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300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201144904"/>
  <p:tag name="MH_LIBRARY" val="GRAPHIC"/>
  <p:tag name="MH_ORDER" val="Shap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201144904"/>
  <p:tag name="MH_LIBRARY" val="GRAPHIC"/>
  <p:tag name="MH_ORDER" val="Shap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201144904"/>
  <p:tag name="MH_LIBRARY" val="GRAPHIC"/>
  <p:tag name="MH_ORDER" val="Shape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175</Words>
  <Application>Microsoft Office PowerPoint</Application>
  <PresentationFormat>Widescreen</PresentationFormat>
  <Paragraphs>36</Paragraphs>
  <Slides>15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Microsoft YaHei</vt:lpstr>
      <vt:lpstr>黑体</vt:lpstr>
      <vt:lpstr>Arial</vt:lpstr>
      <vt:lpstr>Calibri</vt:lpstr>
      <vt:lpstr>Calibri Light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China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</dc:creator>
  <cp:lastModifiedBy>Admin</cp:lastModifiedBy>
  <cp:revision>22</cp:revision>
  <dcterms:created xsi:type="dcterms:W3CDTF">2017-12-01T06:43:24Z</dcterms:created>
  <dcterms:modified xsi:type="dcterms:W3CDTF">2021-08-30T04:48:16Z</dcterms:modified>
</cp:coreProperties>
</file>