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notesSlides/notesSlide8.xml" ContentType="application/vnd.openxmlformats-officedocument.presentationml.notesSlide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302" r:id="rId3"/>
    <p:sldId id="259" r:id="rId4"/>
    <p:sldId id="260" r:id="rId5"/>
    <p:sldId id="291" r:id="rId6"/>
    <p:sldId id="299" r:id="rId7"/>
    <p:sldId id="370" r:id="rId8"/>
    <p:sldId id="262" r:id="rId9"/>
    <p:sldId id="286" r:id="rId10"/>
    <p:sldId id="261" r:id="rId11"/>
    <p:sldId id="303" r:id="rId12"/>
    <p:sldId id="287" r:id="rId13"/>
    <p:sldId id="304" r:id="rId14"/>
    <p:sldId id="305" r:id="rId15"/>
    <p:sldId id="369" r:id="rId16"/>
    <p:sldId id="371" r:id="rId17"/>
    <p:sldId id="263" r:id="rId18"/>
    <p:sldId id="368" r:id="rId19"/>
    <p:sldId id="281" r:id="rId20"/>
    <p:sldId id="282" r:id="rId21"/>
    <p:sldId id="365" r:id="rId22"/>
    <p:sldId id="366" r:id="rId23"/>
    <p:sldId id="367" r:id="rId24"/>
    <p:sldId id="288" r:id="rId25"/>
    <p:sldId id="3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744" autoAdjust="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2EEDD-2A2E-486E-B3F8-E68061D646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8B0DE-AFF3-4AF9-B9D2-880DE6297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5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9B538-F317-4996-99A6-47CB8AB401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23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9B538-F317-4996-99A6-47CB8AB401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41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phân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loại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rác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, 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hình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ảnh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từng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loại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rác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9B538-F317-4996-99A6-47CB8AB401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828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phân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loại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rác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, 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hình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ảnh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từng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loại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rác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9B538-F317-4996-99A6-47CB8AB401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022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phân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loại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rác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, 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hình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ảnh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từng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loại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rác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9B538-F317-4996-99A6-47CB8AB401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90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9B538-F317-4996-99A6-47CB8AB401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469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9B538-F317-4996-99A6-47CB8AB401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6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5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9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59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4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4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39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93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01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1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8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2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64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69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5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8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7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2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D3017-C9EE-40A3-919E-E766EDC3D7C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6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A04D7FA-D906-04B9-CA97-FBEA4369B1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361950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6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32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control" Target="../activeX/activeX1.xml"/><Relationship Id="rId6" Type="http://schemas.openxmlformats.org/officeDocument/2006/relationships/image" Target="../media/image38.wmf"/><Relationship Id="rId5" Type="http://schemas.openxmlformats.org/officeDocument/2006/relationships/image" Target="../media/image37.pn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control" Target="../activeX/activeX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379008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1E3A76-AC8F-648B-BB14-B2EC3A8DE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ộp Văn bản 26">
            <a:extLst>
              <a:ext uri="{FF2B5EF4-FFF2-40B4-BE49-F238E27FC236}">
                <a16:creationId xmlns:a16="http://schemas.microsoft.com/office/drawing/2014/main" id="{F92753F0-7733-1CCC-6265-6303DF3792DF}"/>
              </a:ext>
            </a:extLst>
          </p:cNvPr>
          <p:cNvSpPr txBox="1"/>
          <p:nvPr/>
        </p:nvSpPr>
        <p:spPr>
          <a:xfrm>
            <a:off x="694644" y="461715"/>
            <a:ext cx="11382232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Thứ … ngày … tháng … năm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72CC6-49FB-40BF-7C23-D5FA57A59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90" y="1428750"/>
            <a:ext cx="5722275" cy="1381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34AA9-C5D7-4856-72D5-F076EB873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" y="1758224"/>
            <a:ext cx="11004234" cy="2103302"/>
          </a:xfrm>
          <a:prstGeom prst="rect">
            <a:avLst/>
          </a:prstGeom>
        </p:spPr>
      </p:pic>
      <p:pic>
        <p:nvPicPr>
          <p:cNvPr id="10" name="Picture 2" descr="Có thể là tranh biếm họa về một hoặc nhiều người">
            <a:extLst>
              <a:ext uri="{FF2B5EF4-FFF2-40B4-BE49-F238E27FC236}">
                <a16:creationId xmlns:a16="http://schemas.microsoft.com/office/drawing/2014/main" id="{2D0C7772-7CEE-2E7C-591E-778C96A18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2510" y1="43750" x2="22510" y2="43750"/>
                        <a14:foregroundMark x1="22656" y1="43750" x2="21240" y2="44189"/>
                        <a14:foregroundMark x1="77930" y1="25439" x2="70459" y2="37598"/>
                        <a14:foregroundMark x1="70459" y1="37598" x2="71094" y2="40137"/>
                        <a14:foregroundMark x1="69873" y1="50537" x2="71387" y2="55420"/>
                        <a14:foregroundMark x1="74463" y1="47754" x2="70850" y2="54297"/>
                        <a14:foregroundMark x1="70020" y1="35547" x2="65576" y2="44189"/>
                        <a14:foregroundMark x1="75977" y1="47217" x2="74316" y2="54004"/>
                        <a14:foregroundMark x1="75684" y1="58350" x2="75684" y2="58350"/>
                        <a14:foregroundMark x1="59180" y1="55811" x2="59180" y2="55811"/>
                        <a14:foregroundMark x1="59570" y1="56396" x2="60547" y2="57227"/>
                        <a14:foregroundMark x1="61230" y1="58350" x2="61230" y2="58350"/>
                        <a14:foregroundMark x1="52100" y1="61523" x2="49316" y2="69043"/>
                        <a14:foregroundMark x1="57764" y1="62646" x2="48633" y2="72217"/>
                        <a14:foregroundMark x1="43066" y1="65283" x2="48730" y2="72656"/>
                        <a14:foregroundMark x1="58057" y1="54590" x2="58057" y2="54590"/>
                        <a14:foregroundMark x1="59326" y1="64160" x2="51660" y2="71533"/>
                        <a14:foregroundMark x1="41650" y1="69434" x2="47363" y2="74707"/>
                        <a14:foregroundMark x1="39453" y1="69287" x2="48730" y2="76660"/>
                        <a14:foregroundMark x1="51660" y1="74707" x2="53760" y2="72363"/>
                        <a14:foregroundMark x1="57520" y1="59180" x2="57520" y2="65820"/>
                        <a14:foregroundMark x1="51270" y1="59863" x2="55811" y2="57520"/>
                        <a14:foregroundMark x1="60547" y1="61230" x2="59863" y2="65430"/>
                        <a14:foregroundMark x1="62646" y1="64990" x2="62793" y2="6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8056" r="9305" b="21389"/>
          <a:stretch/>
        </p:blipFill>
        <p:spPr bwMode="auto">
          <a:xfrm>
            <a:off x="0" y="4048125"/>
            <a:ext cx="3877496" cy="32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48231EA-6776-EFEA-7B28-B00BBF6167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 rot="505337">
            <a:off x="8951159" y="3774293"/>
            <a:ext cx="3375290" cy="3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88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eautiful spring natural landscape illustration">
            <a:extLst>
              <a:ext uri="{FF2B5EF4-FFF2-40B4-BE49-F238E27FC236}">
                <a16:creationId xmlns:a16="http://schemas.microsoft.com/office/drawing/2014/main" id="{EE049353-CBAD-B752-8ABE-1D7B05C53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r="298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6E514C2-0531-288B-ABAD-C1D8324A4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858150" y="1752600"/>
            <a:ext cx="4899706" cy="4825092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FDF2050B-993C-DF87-DFF0-941D5B7836BD}"/>
              </a:ext>
            </a:extLst>
          </p:cNvPr>
          <p:cNvSpPr/>
          <p:nvPr/>
        </p:nvSpPr>
        <p:spPr>
          <a:xfrm>
            <a:off x="498884" y="636047"/>
            <a:ext cx="8035516" cy="5717128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2298D-AD6A-7558-2420-F8DA056AD9B5}"/>
              </a:ext>
            </a:extLst>
          </p:cNvPr>
          <p:cNvSpPr txBox="1"/>
          <p:nvPr/>
        </p:nvSpPr>
        <p:spPr>
          <a:xfrm>
            <a:off x="3181350" y="1743075"/>
            <a:ext cx="4591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>
                <a:solidFill>
                  <a:srgbClr val="0070C0"/>
                </a:solidFill>
              </a:rPr>
              <a:t>Bạn sẽ nói gì khi hỏi thông tin về bạn?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D1B27-ADC7-35AE-5754-2EFFBE6257A8}"/>
              </a:ext>
            </a:extLst>
          </p:cNvPr>
          <p:cNvSpPr txBox="1"/>
          <p:nvPr/>
        </p:nvSpPr>
        <p:spPr>
          <a:xfrm>
            <a:off x="3214349" y="3298645"/>
            <a:ext cx="4944863" cy="1922205"/>
          </a:xfrm>
          <a:prstGeom prst="doubleWave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Tên bạn, tuổi, học lớp nào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  <a:r>
              <a:rPr lang="vi-VN" sz="4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37450-5F7A-4D69-4BC0-327F22E2D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62" y="1571625"/>
            <a:ext cx="2328863" cy="398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3A69E211-2F92-60E2-7526-3998BFB8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-1524" y="-2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63E5E7-3B70-1A28-A7AF-B22E87323863}"/>
              </a:ext>
            </a:extLst>
          </p:cNvPr>
          <p:cNvSpPr/>
          <p:nvPr/>
        </p:nvSpPr>
        <p:spPr>
          <a:xfrm>
            <a:off x="366723" y="477115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C489C-3657-883D-2800-2E6204139BE0}"/>
              </a:ext>
            </a:extLst>
          </p:cNvPr>
          <p:cNvSpPr txBox="1"/>
          <p:nvPr/>
        </p:nvSpPr>
        <p:spPr>
          <a:xfrm>
            <a:off x="941451" y="666750"/>
            <a:ext cx="1030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Khi làm quen với bạn mới cần theo các bước: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1CC351-BCB2-6295-AE78-68F021568962}"/>
              </a:ext>
            </a:extLst>
          </p:cNvPr>
          <p:cNvSpPr/>
          <p:nvPr/>
        </p:nvSpPr>
        <p:spPr>
          <a:xfrm>
            <a:off x="676626" y="1584662"/>
            <a:ext cx="2742849" cy="1358563"/>
          </a:xfrm>
          <a:custGeom>
            <a:avLst/>
            <a:gdLst>
              <a:gd name="connsiteX0" fmla="*/ 0 w 3335274"/>
              <a:gd name="connsiteY0" fmla="*/ 317147 h 1902845"/>
              <a:gd name="connsiteX1" fmla="*/ 317147 w 3335274"/>
              <a:gd name="connsiteY1" fmla="*/ 0 h 1902845"/>
              <a:gd name="connsiteX2" fmla="*/ 3018127 w 3335274"/>
              <a:gd name="connsiteY2" fmla="*/ 0 h 1902845"/>
              <a:gd name="connsiteX3" fmla="*/ 3335274 w 3335274"/>
              <a:gd name="connsiteY3" fmla="*/ 317147 h 1902845"/>
              <a:gd name="connsiteX4" fmla="*/ 3335274 w 3335274"/>
              <a:gd name="connsiteY4" fmla="*/ 1585698 h 1902845"/>
              <a:gd name="connsiteX5" fmla="*/ 3018127 w 3335274"/>
              <a:gd name="connsiteY5" fmla="*/ 1902845 h 1902845"/>
              <a:gd name="connsiteX6" fmla="*/ 317147 w 3335274"/>
              <a:gd name="connsiteY6" fmla="*/ 1902845 h 1902845"/>
              <a:gd name="connsiteX7" fmla="*/ 0 w 3335274"/>
              <a:gd name="connsiteY7" fmla="*/ 1585698 h 1902845"/>
              <a:gd name="connsiteX8" fmla="*/ 0 w 3335274"/>
              <a:gd name="connsiteY8" fmla="*/ 317147 h 190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274" h="1902845" fill="none" extrusionOk="0">
                <a:moveTo>
                  <a:pt x="0" y="317147"/>
                </a:moveTo>
                <a:cubicBezTo>
                  <a:pt x="-7598" y="142464"/>
                  <a:pt x="140088" y="10809"/>
                  <a:pt x="317147" y="0"/>
                </a:cubicBezTo>
                <a:cubicBezTo>
                  <a:pt x="945847" y="77600"/>
                  <a:pt x="2673145" y="-27269"/>
                  <a:pt x="3018127" y="0"/>
                </a:cubicBezTo>
                <a:cubicBezTo>
                  <a:pt x="3206013" y="-16794"/>
                  <a:pt x="3345675" y="145054"/>
                  <a:pt x="3335274" y="317147"/>
                </a:cubicBezTo>
                <a:cubicBezTo>
                  <a:pt x="3383962" y="821106"/>
                  <a:pt x="3448618" y="1411945"/>
                  <a:pt x="3335274" y="1585698"/>
                </a:cubicBezTo>
                <a:cubicBezTo>
                  <a:pt x="3324475" y="1756629"/>
                  <a:pt x="3172774" y="1911890"/>
                  <a:pt x="3018127" y="1902845"/>
                </a:cubicBezTo>
                <a:cubicBezTo>
                  <a:pt x="2201797" y="1952022"/>
                  <a:pt x="1303201" y="1780143"/>
                  <a:pt x="317147" y="1902845"/>
                </a:cubicBezTo>
                <a:cubicBezTo>
                  <a:pt x="139504" y="1921952"/>
                  <a:pt x="-26179" y="1783394"/>
                  <a:pt x="0" y="1585698"/>
                </a:cubicBezTo>
                <a:cubicBezTo>
                  <a:pt x="-50923" y="1190139"/>
                  <a:pt x="-99404" y="574158"/>
                  <a:pt x="0" y="317147"/>
                </a:cubicBezTo>
                <a:close/>
              </a:path>
              <a:path w="3335274" h="1902845" stroke="0" extrusionOk="0">
                <a:moveTo>
                  <a:pt x="0" y="317147"/>
                </a:moveTo>
                <a:cubicBezTo>
                  <a:pt x="5458" y="141368"/>
                  <a:pt x="144647" y="-177"/>
                  <a:pt x="317147" y="0"/>
                </a:cubicBezTo>
                <a:cubicBezTo>
                  <a:pt x="634691" y="-129276"/>
                  <a:pt x="2537524" y="-77778"/>
                  <a:pt x="3018127" y="0"/>
                </a:cubicBezTo>
                <a:cubicBezTo>
                  <a:pt x="3184581" y="-27737"/>
                  <a:pt x="3331129" y="165892"/>
                  <a:pt x="3335274" y="317147"/>
                </a:cubicBezTo>
                <a:cubicBezTo>
                  <a:pt x="3257649" y="525026"/>
                  <a:pt x="3443657" y="1361525"/>
                  <a:pt x="3335274" y="1585698"/>
                </a:cubicBezTo>
                <a:cubicBezTo>
                  <a:pt x="3341407" y="1773788"/>
                  <a:pt x="3173570" y="1909544"/>
                  <a:pt x="3018127" y="1902845"/>
                </a:cubicBezTo>
                <a:cubicBezTo>
                  <a:pt x="1825515" y="1947065"/>
                  <a:pt x="1649227" y="1873463"/>
                  <a:pt x="317147" y="1902845"/>
                </a:cubicBezTo>
                <a:cubicBezTo>
                  <a:pt x="138353" y="1888864"/>
                  <a:pt x="-31009" y="1753686"/>
                  <a:pt x="0" y="1585698"/>
                </a:cubicBezTo>
                <a:cubicBezTo>
                  <a:pt x="-41283" y="1140928"/>
                  <a:pt x="-20860" y="752221"/>
                  <a:pt x="0" y="3171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dirty="0">
                <a:solidFill>
                  <a:prstClr val="black"/>
                </a:solidFill>
              </a:rPr>
              <a:t>1. </a:t>
            </a:r>
            <a:r>
              <a:rPr lang="en-US" sz="4000" dirty="0" err="1">
                <a:solidFill>
                  <a:prstClr val="black"/>
                </a:solidFill>
              </a:rPr>
              <a:t>Chào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74" name="Picture 2" descr="Free Vector | Group of young children cartoon character on white background">
            <a:extLst>
              <a:ext uri="{FF2B5EF4-FFF2-40B4-BE49-F238E27FC236}">
                <a16:creationId xmlns:a16="http://schemas.microsoft.com/office/drawing/2014/main" id="{36ECA089-A622-67BB-D8BA-E23280643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4" b="90988" l="7668" r="93930">
                        <a14:foregroundMark x1="17252" y1="12791" x2="13738" y2="64535"/>
                        <a14:foregroundMark x1="13090" y1="68410" x2="12620" y2="71221"/>
                        <a14:foregroundMark x1="13738" y1="64535" x2="13474" y2="66113"/>
                        <a14:foregroundMark x1="11661" y1="88953" x2="11661" y2="88953"/>
                        <a14:foregroundMark x1="11342" y1="84012" x2="13578" y2="88953"/>
                        <a14:foregroundMark x1="18211" y1="81686" x2="20927" y2="87791"/>
                        <a14:foregroundMark x1="16613" y1="84593" x2="19649" y2="87500"/>
                        <a14:foregroundMark x1="21885" y1="85174" x2="21885" y2="85174"/>
                        <a14:foregroundMark x1="22364" y1="86919" x2="21565" y2="90407"/>
                        <a14:foregroundMark x1="30192" y1="9593" x2="38658" y2="54360"/>
                        <a14:foregroundMark x1="38658" y1="54360" x2="38339" y2="64244"/>
                        <a14:foregroundMark x1="40415" y1="49709" x2="41054" y2="51453"/>
                        <a14:foregroundMark x1="28754" y1="61047" x2="28754" y2="61047"/>
                        <a14:foregroundMark x1="27955" y1="85465" x2="27955" y2="85465"/>
                        <a14:foregroundMark x1="26997" y1="86337" x2="28594" y2="89244"/>
                        <a14:foregroundMark x1="36262" y1="81395" x2="38179" y2="86047"/>
                        <a14:foregroundMark x1="27636" y1="61337" x2="27636" y2="61337"/>
                        <a14:foregroundMark x1="27476" y1="62791" x2="27476" y2="62791"/>
                        <a14:foregroundMark x1="59105" y1="8430" x2="59105" y2="8430"/>
                        <a14:foregroundMark x1="58307" y1="85174" x2="58307" y2="85174"/>
                        <a14:foregroundMark x1="51597" y1="85756" x2="51597" y2="85756"/>
                        <a14:foregroundMark x1="51757" y1="82267" x2="51757" y2="82267"/>
                        <a14:foregroundMark x1="52875" y1="83430" x2="51597" y2="87500"/>
                        <a14:foregroundMark x1="91374" y1="25872" x2="91374" y2="25872"/>
                        <a14:foregroundMark x1="93930" y1="36628" x2="93930" y2="36628"/>
                        <a14:foregroundMark x1="84665" y1="72965" x2="84665" y2="72965"/>
                        <a14:foregroundMark x1="83067" y1="67442" x2="83067" y2="67442"/>
                        <a14:foregroundMark x1="83387" y1="67733" x2="84824" y2="73547"/>
                        <a14:foregroundMark x1="84665" y1="72093" x2="85304" y2="77907"/>
                        <a14:foregroundMark x1="85304" y1="71802" x2="85463" y2="77616"/>
                        <a14:foregroundMark x1="77476" y1="86628" x2="77476" y2="86628"/>
                        <a14:foregroundMark x1="79073" y1="81686" x2="79073" y2="81686"/>
                        <a14:foregroundMark x1="56550" y1="23547" x2="55911" y2="33721"/>
                        <a14:foregroundMark x1="42971" y1="52326" x2="42971" y2="52326"/>
                        <a14:foregroundMark x1="42652" y1="46221" x2="42971" y2="56395"/>
                        <a14:foregroundMark x1="10224" y1="89826" x2="8147" y2="86047"/>
                        <a14:foregroundMark x1="17412" y1="87791" x2="20128" y2="89535"/>
                        <a14:foregroundMark x1="10543" y1="90116" x2="12460" y2="90116"/>
                        <a14:foregroundMark x1="8466" y1="87209" x2="8946" y2="87791"/>
                        <a14:foregroundMark x1="24441" y1="82558" x2="26198" y2="90116"/>
                        <a14:foregroundMark x1="34185" y1="84302" x2="36741" y2="90116"/>
                        <a14:foregroundMark x1="38339" y1="91279" x2="33227" y2="82849"/>
                        <a14:foregroundMark x1="50799" y1="88081" x2="51237" y2="87904"/>
                        <a14:foregroundMark x1="50799" y1="88663" x2="48562" y2="86919"/>
                        <a14:foregroundMark x1="57668" y1="89244" x2="64217" y2="84593"/>
                        <a14:foregroundMark x1="56709" y1="89826" x2="57827" y2="89535"/>
                        <a14:foregroundMark x1="58786" y1="84302" x2="59744" y2="83140"/>
                        <a14:foregroundMark x1="59904" y1="89826" x2="60703" y2="88953"/>
                        <a14:foregroundMark x1="58786" y1="90407" x2="58786" y2="90407"/>
                        <a14:foregroundMark x1="61502" y1="89244" x2="64058" y2="85756"/>
                        <a14:foregroundMark x1="47764" y1="87500" x2="46965" y2="86337"/>
                        <a14:foregroundMark x1="7668" y1="86919" x2="9744" y2="89826"/>
                        <a14:foregroundMark x1="28914" y1="71221" x2="28914" y2="72093"/>
                        <a14:foregroundMark x1="31949" y1="63663" x2="30192" y2="79070"/>
                        <a14:foregroundMark x1="41054" y1="59884" x2="41054" y2="59884"/>
                        <a14:foregroundMark x1="16773" y1="5814" x2="15335" y2="6686"/>
                        <a14:foregroundMark x1="68051" y1="11047" x2="68051" y2="11047"/>
                        <a14:foregroundMark x1="82428" y1="66570" x2="82428" y2="66570"/>
                        <a14:foregroundMark x1="85463" y1="78779" x2="85463" y2="78779"/>
                        <a14:foregroundMark x1="79073" y1="79942" x2="78275" y2="90116"/>
                        <a14:foregroundMark x1="77796" y1="90988" x2="78115" y2="90116"/>
                        <a14:foregroundMark x1="78594" y1="88663" x2="78754" y2="86628"/>
                        <a14:foregroundMark x1="79073" y1="85756" x2="79073" y2="82849"/>
                        <a14:foregroundMark x1="57827" y1="84012" x2="57827" y2="84012"/>
                        <a14:foregroundMark x1="57668" y1="83721" x2="58147" y2="83140"/>
                        <a14:foregroundMark x1="50479" y1="82849" x2="51118" y2="81977"/>
                        <a14:backgroundMark x1="24920" y1="18023" x2="24920" y2="18023"/>
                        <a14:backgroundMark x1="69649" y1="20058" x2="69649" y2="20058"/>
                        <a14:backgroundMark x1="84505" y1="39244" x2="84505" y2="39244"/>
                        <a14:backgroundMark x1="78115" y1="41279" x2="78115" y2="41279"/>
                        <a14:backgroundMark x1="56390" y1="72674" x2="56390" y2="72674"/>
                        <a14:backgroundMark x1="56550" y1="75291" x2="56550" y2="75291"/>
                        <a14:backgroundMark x1="56709" y1="76163" x2="57029" y2="78779"/>
                        <a14:backgroundMark x1="72364" y1="72965" x2="72364" y2="72965"/>
                        <a14:backgroundMark x1="15495" y1="75000" x2="15495" y2="75000"/>
                        <a14:backgroundMark x1="15495" y1="75000" x2="15016" y2="77616"/>
                        <a14:backgroundMark x1="16454" y1="67442" x2="16134" y2="69767"/>
                        <a14:backgroundMark x1="50000" y1="90698" x2="55591" y2="9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48" y="4388099"/>
            <a:ext cx="4926401" cy="27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53C08B7C-FCA7-97D7-D294-6180A53AC20B}"/>
              </a:ext>
            </a:extLst>
          </p:cNvPr>
          <p:cNvSpPr/>
          <p:nvPr/>
        </p:nvSpPr>
        <p:spPr>
          <a:xfrm>
            <a:off x="4419951" y="1641812"/>
            <a:ext cx="2866674" cy="1358563"/>
          </a:xfrm>
          <a:custGeom>
            <a:avLst/>
            <a:gdLst>
              <a:gd name="connsiteX0" fmla="*/ 0 w 3335274"/>
              <a:gd name="connsiteY0" fmla="*/ 317147 h 1902845"/>
              <a:gd name="connsiteX1" fmla="*/ 317147 w 3335274"/>
              <a:gd name="connsiteY1" fmla="*/ 0 h 1902845"/>
              <a:gd name="connsiteX2" fmla="*/ 3018127 w 3335274"/>
              <a:gd name="connsiteY2" fmla="*/ 0 h 1902845"/>
              <a:gd name="connsiteX3" fmla="*/ 3335274 w 3335274"/>
              <a:gd name="connsiteY3" fmla="*/ 317147 h 1902845"/>
              <a:gd name="connsiteX4" fmla="*/ 3335274 w 3335274"/>
              <a:gd name="connsiteY4" fmla="*/ 1585698 h 1902845"/>
              <a:gd name="connsiteX5" fmla="*/ 3018127 w 3335274"/>
              <a:gd name="connsiteY5" fmla="*/ 1902845 h 1902845"/>
              <a:gd name="connsiteX6" fmla="*/ 317147 w 3335274"/>
              <a:gd name="connsiteY6" fmla="*/ 1902845 h 1902845"/>
              <a:gd name="connsiteX7" fmla="*/ 0 w 3335274"/>
              <a:gd name="connsiteY7" fmla="*/ 1585698 h 1902845"/>
              <a:gd name="connsiteX8" fmla="*/ 0 w 3335274"/>
              <a:gd name="connsiteY8" fmla="*/ 317147 h 190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274" h="1902845" fill="none" extrusionOk="0">
                <a:moveTo>
                  <a:pt x="0" y="317147"/>
                </a:moveTo>
                <a:cubicBezTo>
                  <a:pt x="-7598" y="142464"/>
                  <a:pt x="140088" y="10809"/>
                  <a:pt x="317147" y="0"/>
                </a:cubicBezTo>
                <a:cubicBezTo>
                  <a:pt x="945847" y="77600"/>
                  <a:pt x="2673145" y="-27269"/>
                  <a:pt x="3018127" y="0"/>
                </a:cubicBezTo>
                <a:cubicBezTo>
                  <a:pt x="3206013" y="-16794"/>
                  <a:pt x="3345675" y="145054"/>
                  <a:pt x="3335274" y="317147"/>
                </a:cubicBezTo>
                <a:cubicBezTo>
                  <a:pt x="3383962" y="821106"/>
                  <a:pt x="3448618" y="1411945"/>
                  <a:pt x="3335274" y="1585698"/>
                </a:cubicBezTo>
                <a:cubicBezTo>
                  <a:pt x="3324475" y="1756629"/>
                  <a:pt x="3172774" y="1911890"/>
                  <a:pt x="3018127" y="1902845"/>
                </a:cubicBezTo>
                <a:cubicBezTo>
                  <a:pt x="2201797" y="1952022"/>
                  <a:pt x="1303201" y="1780143"/>
                  <a:pt x="317147" y="1902845"/>
                </a:cubicBezTo>
                <a:cubicBezTo>
                  <a:pt x="139504" y="1921952"/>
                  <a:pt x="-26179" y="1783394"/>
                  <a:pt x="0" y="1585698"/>
                </a:cubicBezTo>
                <a:cubicBezTo>
                  <a:pt x="-50923" y="1190139"/>
                  <a:pt x="-99404" y="574158"/>
                  <a:pt x="0" y="317147"/>
                </a:cubicBezTo>
                <a:close/>
              </a:path>
              <a:path w="3335274" h="1902845" stroke="0" extrusionOk="0">
                <a:moveTo>
                  <a:pt x="0" y="317147"/>
                </a:moveTo>
                <a:cubicBezTo>
                  <a:pt x="5458" y="141368"/>
                  <a:pt x="144647" y="-177"/>
                  <a:pt x="317147" y="0"/>
                </a:cubicBezTo>
                <a:cubicBezTo>
                  <a:pt x="634691" y="-129276"/>
                  <a:pt x="2537524" y="-77778"/>
                  <a:pt x="3018127" y="0"/>
                </a:cubicBezTo>
                <a:cubicBezTo>
                  <a:pt x="3184581" y="-27737"/>
                  <a:pt x="3331129" y="165892"/>
                  <a:pt x="3335274" y="317147"/>
                </a:cubicBezTo>
                <a:cubicBezTo>
                  <a:pt x="3257649" y="525026"/>
                  <a:pt x="3443657" y="1361525"/>
                  <a:pt x="3335274" y="1585698"/>
                </a:cubicBezTo>
                <a:cubicBezTo>
                  <a:pt x="3341407" y="1773788"/>
                  <a:pt x="3173570" y="1909544"/>
                  <a:pt x="3018127" y="1902845"/>
                </a:cubicBezTo>
                <a:cubicBezTo>
                  <a:pt x="1825515" y="1947065"/>
                  <a:pt x="1649227" y="1873463"/>
                  <a:pt x="317147" y="1902845"/>
                </a:cubicBezTo>
                <a:cubicBezTo>
                  <a:pt x="138353" y="1888864"/>
                  <a:pt x="-31009" y="1753686"/>
                  <a:pt x="0" y="1585698"/>
                </a:cubicBezTo>
                <a:cubicBezTo>
                  <a:pt x="-41283" y="1140928"/>
                  <a:pt x="-20860" y="752221"/>
                  <a:pt x="0" y="3171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</a:rPr>
              <a:t>2. </a:t>
            </a:r>
            <a:r>
              <a:rPr lang="en-US" sz="4000" dirty="0" err="1">
                <a:solidFill>
                  <a:prstClr val="black"/>
                </a:solidFill>
              </a:rPr>
              <a:t>Giới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thiệu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6F3231A2-4FFD-7B25-3F4A-87EF24C59535}"/>
              </a:ext>
            </a:extLst>
          </p:cNvPr>
          <p:cNvSpPr/>
          <p:nvPr/>
        </p:nvSpPr>
        <p:spPr>
          <a:xfrm>
            <a:off x="8220426" y="1651337"/>
            <a:ext cx="3171474" cy="1358563"/>
          </a:xfrm>
          <a:custGeom>
            <a:avLst/>
            <a:gdLst>
              <a:gd name="connsiteX0" fmla="*/ 0 w 3335274"/>
              <a:gd name="connsiteY0" fmla="*/ 317147 h 1902845"/>
              <a:gd name="connsiteX1" fmla="*/ 317147 w 3335274"/>
              <a:gd name="connsiteY1" fmla="*/ 0 h 1902845"/>
              <a:gd name="connsiteX2" fmla="*/ 3018127 w 3335274"/>
              <a:gd name="connsiteY2" fmla="*/ 0 h 1902845"/>
              <a:gd name="connsiteX3" fmla="*/ 3335274 w 3335274"/>
              <a:gd name="connsiteY3" fmla="*/ 317147 h 1902845"/>
              <a:gd name="connsiteX4" fmla="*/ 3335274 w 3335274"/>
              <a:gd name="connsiteY4" fmla="*/ 1585698 h 1902845"/>
              <a:gd name="connsiteX5" fmla="*/ 3018127 w 3335274"/>
              <a:gd name="connsiteY5" fmla="*/ 1902845 h 1902845"/>
              <a:gd name="connsiteX6" fmla="*/ 317147 w 3335274"/>
              <a:gd name="connsiteY6" fmla="*/ 1902845 h 1902845"/>
              <a:gd name="connsiteX7" fmla="*/ 0 w 3335274"/>
              <a:gd name="connsiteY7" fmla="*/ 1585698 h 1902845"/>
              <a:gd name="connsiteX8" fmla="*/ 0 w 3335274"/>
              <a:gd name="connsiteY8" fmla="*/ 317147 h 190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274" h="1902845" fill="none" extrusionOk="0">
                <a:moveTo>
                  <a:pt x="0" y="317147"/>
                </a:moveTo>
                <a:cubicBezTo>
                  <a:pt x="-7598" y="142464"/>
                  <a:pt x="140088" y="10809"/>
                  <a:pt x="317147" y="0"/>
                </a:cubicBezTo>
                <a:cubicBezTo>
                  <a:pt x="945847" y="77600"/>
                  <a:pt x="2673145" y="-27269"/>
                  <a:pt x="3018127" y="0"/>
                </a:cubicBezTo>
                <a:cubicBezTo>
                  <a:pt x="3206013" y="-16794"/>
                  <a:pt x="3345675" y="145054"/>
                  <a:pt x="3335274" y="317147"/>
                </a:cubicBezTo>
                <a:cubicBezTo>
                  <a:pt x="3383962" y="821106"/>
                  <a:pt x="3448618" y="1411945"/>
                  <a:pt x="3335274" y="1585698"/>
                </a:cubicBezTo>
                <a:cubicBezTo>
                  <a:pt x="3324475" y="1756629"/>
                  <a:pt x="3172774" y="1911890"/>
                  <a:pt x="3018127" y="1902845"/>
                </a:cubicBezTo>
                <a:cubicBezTo>
                  <a:pt x="2201797" y="1952022"/>
                  <a:pt x="1303201" y="1780143"/>
                  <a:pt x="317147" y="1902845"/>
                </a:cubicBezTo>
                <a:cubicBezTo>
                  <a:pt x="139504" y="1921952"/>
                  <a:pt x="-26179" y="1783394"/>
                  <a:pt x="0" y="1585698"/>
                </a:cubicBezTo>
                <a:cubicBezTo>
                  <a:pt x="-50923" y="1190139"/>
                  <a:pt x="-99404" y="574158"/>
                  <a:pt x="0" y="317147"/>
                </a:cubicBezTo>
                <a:close/>
              </a:path>
              <a:path w="3335274" h="1902845" stroke="0" extrusionOk="0">
                <a:moveTo>
                  <a:pt x="0" y="317147"/>
                </a:moveTo>
                <a:cubicBezTo>
                  <a:pt x="5458" y="141368"/>
                  <a:pt x="144647" y="-177"/>
                  <a:pt x="317147" y="0"/>
                </a:cubicBezTo>
                <a:cubicBezTo>
                  <a:pt x="634691" y="-129276"/>
                  <a:pt x="2537524" y="-77778"/>
                  <a:pt x="3018127" y="0"/>
                </a:cubicBezTo>
                <a:cubicBezTo>
                  <a:pt x="3184581" y="-27737"/>
                  <a:pt x="3331129" y="165892"/>
                  <a:pt x="3335274" y="317147"/>
                </a:cubicBezTo>
                <a:cubicBezTo>
                  <a:pt x="3257649" y="525026"/>
                  <a:pt x="3443657" y="1361525"/>
                  <a:pt x="3335274" y="1585698"/>
                </a:cubicBezTo>
                <a:cubicBezTo>
                  <a:pt x="3341407" y="1773788"/>
                  <a:pt x="3173570" y="1909544"/>
                  <a:pt x="3018127" y="1902845"/>
                </a:cubicBezTo>
                <a:cubicBezTo>
                  <a:pt x="1825515" y="1947065"/>
                  <a:pt x="1649227" y="1873463"/>
                  <a:pt x="317147" y="1902845"/>
                </a:cubicBezTo>
                <a:cubicBezTo>
                  <a:pt x="138353" y="1888864"/>
                  <a:pt x="-31009" y="1753686"/>
                  <a:pt x="0" y="1585698"/>
                </a:cubicBezTo>
                <a:cubicBezTo>
                  <a:pt x="-41283" y="1140928"/>
                  <a:pt x="-20860" y="752221"/>
                  <a:pt x="0" y="3171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</a:rPr>
              <a:t>3. </a:t>
            </a:r>
            <a:r>
              <a:rPr lang="en-US" sz="4000" dirty="0" err="1">
                <a:solidFill>
                  <a:prstClr val="black"/>
                </a:solidFill>
              </a:rPr>
              <a:t>Hỏi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về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33445DD2-61DE-47B2-51F1-C3B7E2E96B1A}"/>
              </a:ext>
            </a:extLst>
          </p:cNvPr>
          <p:cNvSpPr/>
          <p:nvPr/>
        </p:nvSpPr>
        <p:spPr>
          <a:xfrm>
            <a:off x="1391001" y="3318213"/>
            <a:ext cx="9038874" cy="1025188"/>
          </a:xfrm>
          <a:custGeom>
            <a:avLst/>
            <a:gdLst>
              <a:gd name="connsiteX0" fmla="*/ 0 w 3335274"/>
              <a:gd name="connsiteY0" fmla="*/ 317147 h 1902845"/>
              <a:gd name="connsiteX1" fmla="*/ 317147 w 3335274"/>
              <a:gd name="connsiteY1" fmla="*/ 0 h 1902845"/>
              <a:gd name="connsiteX2" fmla="*/ 3018127 w 3335274"/>
              <a:gd name="connsiteY2" fmla="*/ 0 h 1902845"/>
              <a:gd name="connsiteX3" fmla="*/ 3335274 w 3335274"/>
              <a:gd name="connsiteY3" fmla="*/ 317147 h 1902845"/>
              <a:gd name="connsiteX4" fmla="*/ 3335274 w 3335274"/>
              <a:gd name="connsiteY4" fmla="*/ 1585698 h 1902845"/>
              <a:gd name="connsiteX5" fmla="*/ 3018127 w 3335274"/>
              <a:gd name="connsiteY5" fmla="*/ 1902845 h 1902845"/>
              <a:gd name="connsiteX6" fmla="*/ 317147 w 3335274"/>
              <a:gd name="connsiteY6" fmla="*/ 1902845 h 1902845"/>
              <a:gd name="connsiteX7" fmla="*/ 0 w 3335274"/>
              <a:gd name="connsiteY7" fmla="*/ 1585698 h 1902845"/>
              <a:gd name="connsiteX8" fmla="*/ 0 w 3335274"/>
              <a:gd name="connsiteY8" fmla="*/ 317147 h 190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274" h="1902845" fill="none" extrusionOk="0">
                <a:moveTo>
                  <a:pt x="0" y="317147"/>
                </a:moveTo>
                <a:cubicBezTo>
                  <a:pt x="-7598" y="142464"/>
                  <a:pt x="140088" y="10809"/>
                  <a:pt x="317147" y="0"/>
                </a:cubicBezTo>
                <a:cubicBezTo>
                  <a:pt x="945847" y="77600"/>
                  <a:pt x="2673145" y="-27269"/>
                  <a:pt x="3018127" y="0"/>
                </a:cubicBezTo>
                <a:cubicBezTo>
                  <a:pt x="3206013" y="-16794"/>
                  <a:pt x="3345675" y="145054"/>
                  <a:pt x="3335274" y="317147"/>
                </a:cubicBezTo>
                <a:cubicBezTo>
                  <a:pt x="3383962" y="821106"/>
                  <a:pt x="3448618" y="1411945"/>
                  <a:pt x="3335274" y="1585698"/>
                </a:cubicBezTo>
                <a:cubicBezTo>
                  <a:pt x="3324475" y="1756629"/>
                  <a:pt x="3172774" y="1911890"/>
                  <a:pt x="3018127" y="1902845"/>
                </a:cubicBezTo>
                <a:cubicBezTo>
                  <a:pt x="2201797" y="1952022"/>
                  <a:pt x="1303201" y="1780143"/>
                  <a:pt x="317147" y="1902845"/>
                </a:cubicBezTo>
                <a:cubicBezTo>
                  <a:pt x="139504" y="1921952"/>
                  <a:pt x="-26179" y="1783394"/>
                  <a:pt x="0" y="1585698"/>
                </a:cubicBezTo>
                <a:cubicBezTo>
                  <a:pt x="-50923" y="1190139"/>
                  <a:pt x="-99404" y="574158"/>
                  <a:pt x="0" y="317147"/>
                </a:cubicBezTo>
                <a:close/>
              </a:path>
              <a:path w="3335274" h="1902845" stroke="0" extrusionOk="0">
                <a:moveTo>
                  <a:pt x="0" y="317147"/>
                </a:moveTo>
                <a:cubicBezTo>
                  <a:pt x="5458" y="141368"/>
                  <a:pt x="144647" y="-177"/>
                  <a:pt x="317147" y="0"/>
                </a:cubicBezTo>
                <a:cubicBezTo>
                  <a:pt x="634691" y="-129276"/>
                  <a:pt x="2537524" y="-77778"/>
                  <a:pt x="3018127" y="0"/>
                </a:cubicBezTo>
                <a:cubicBezTo>
                  <a:pt x="3184581" y="-27737"/>
                  <a:pt x="3331129" y="165892"/>
                  <a:pt x="3335274" y="317147"/>
                </a:cubicBezTo>
                <a:cubicBezTo>
                  <a:pt x="3257649" y="525026"/>
                  <a:pt x="3443657" y="1361525"/>
                  <a:pt x="3335274" y="1585698"/>
                </a:cubicBezTo>
                <a:cubicBezTo>
                  <a:pt x="3341407" y="1773788"/>
                  <a:pt x="3173570" y="1909544"/>
                  <a:pt x="3018127" y="1902845"/>
                </a:cubicBezTo>
                <a:cubicBezTo>
                  <a:pt x="1825515" y="1947065"/>
                  <a:pt x="1649227" y="1873463"/>
                  <a:pt x="317147" y="1902845"/>
                </a:cubicBezTo>
                <a:cubicBezTo>
                  <a:pt x="138353" y="1888864"/>
                  <a:pt x="-31009" y="1753686"/>
                  <a:pt x="0" y="1585698"/>
                </a:cubicBezTo>
                <a:cubicBezTo>
                  <a:pt x="-41283" y="1140928"/>
                  <a:pt x="-20860" y="752221"/>
                  <a:pt x="0" y="3171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i="1" noProof="0" dirty="0" err="1">
                <a:solidFill>
                  <a:srgbClr val="FF0066"/>
                </a:solidFill>
              </a:rPr>
              <a:t>Đặc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biệt</a:t>
            </a:r>
            <a:r>
              <a:rPr lang="en-US" sz="3200" i="1" noProof="0" dirty="0">
                <a:solidFill>
                  <a:srgbClr val="FF0066"/>
                </a:solidFill>
              </a:rPr>
              <a:t>, </a:t>
            </a:r>
            <a:r>
              <a:rPr lang="en-US" sz="3200" i="1" noProof="0" dirty="0" err="1">
                <a:solidFill>
                  <a:srgbClr val="FF0066"/>
                </a:solidFill>
              </a:rPr>
              <a:t>thái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độ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làm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quen</a:t>
            </a:r>
            <a:r>
              <a:rPr lang="en-US" sz="3200" i="1" noProof="0" dirty="0">
                <a:solidFill>
                  <a:srgbClr val="FF0066"/>
                </a:solidFill>
              </a:rPr>
              <a:t>, </a:t>
            </a:r>
            <a:r>
              <a:rPr lang="en-US" sz="3200" i="1" noProof="0" dirty="0" err="1">
                <a:solidFill>
                  <a:srgbClr val="FF0066"/>
                </a:solidFill>
              </a:rPr>
              <a:t>lời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nói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phải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thân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thiện</a:t>
            </a:r>
            <a:r>
              <a:rPr lang="en-US" sz="3200" i="1" noProof="0" dirty="0">
                <a:solidFill>
                  <a:srgbClr val="FF0066"/>
                </a:solidFill>
              </a:rPr>
              <a:t>, </a:t>
            </a:r>
            <a:r>
              <a:rPr lang="en-US" sz="3200" i="1" noProof="0" dirty="0" err="1">
                <a:solidFill>
                  <a:srgbClr val="FF0066"/>
                </a:solidFill>
              </a:rPr>
              <a:t>cởi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mở</a:t>
            </a:r>
            <a:r>
              <a:rPr lang="en-US" sz="3200" i="1" noProof="0" dirty="0">
                <a:solidFill>
                  <a:srgbClr val="FF0066"/>
                </a:solidFill>
              </a:rPr>
              <a:t>, </a:t>
            </a:r>
            <a:r>
              <a:rPr lang="en-US" sz="3200" i="1" noProof="0" dirty="0" err="1">
                <a:solidFill>
                  <a:srgbClr val="FF0066"/>
                </a:solidFill>
              </a:rPr>
              <a:t>nhẹ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nhàng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để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bạn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muốn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làm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quen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với</a:t>
            </a:r>
            <a:r>
              <a:rPr lang="en-US" sz="3200" i="1" noProof="0" dirty="0">
                <a:solidFill>
                  <a:srgbClr val="FF0066"/>
                </a:solidFill>
              </a:rPr>
              <a:t> </a:t>
            </a:r>
            <a:r>
              <a:rPr lang="en-US" sz="3200" i="1" noProof="0" dirty="0" err="1">
                <a:solidFill>
                  <a:srgbClr val="FF0066"/>
                </a:solidFill>
              </a:rPr>
              <a:t>mình</a:t>
            </a:r>
            <a:r>
              <a:rPr lang="en-US" sz="3200" i="1" noProof="0" dirty="0">
                <a:solidFill>
                  <a:srgbClr val="FF0066"/>
                </a:solidFill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25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50BB67-2E53-80E3-47A4-AB09B7BC9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BCE1184-AF69-2D68-9763-50419442E686}"/>
              </a:ext>
            </a:extLst>
          </p:cNvPr>
          <p:cNvSpPr/>
          <p:nvPr/>
        </p:nvSpPr>
        <p:spPr>
          <a:xfrm>
            <a:off x="817089" y="2066924"/>
            <a:ext cx="8176438" cy="2990851"/>
          </a:xfrm>
          <a:custGeom>
            <a:avLst/>
            <a:gdLst>
              <a:gd name="connsiteX0" fmla="*/ 0 w 8176438"/>
              <a:gd name="connsiteY0" fmla="*/ 498485 h 2990851"/>
              <a:gd name="connsiteX1" fmla="*/ 498485 w 8176438"/>
              <a:gd name="connsiteY1" fmla="*/ 0 h 2990851"/>
              <a:gd name="connsiteX2" fmla="*/ 7677953 w 8176438"/>
              <a:gd name="connsiteY2" fmla="*/ 0 h 2990851"/>
              <a:gd name="connsiteX3" fmla="*/ 8176438 w 8176438"/>
              <a:gd name="connsiteY3" fmla="*/ 498485 h 2990851"/>
              <a:gd name="connsiteX4" fmla="*/ 8176438 w 8176438"/>
              <a:gd name="connsiteY4" fmla="*/ 2492366 h 2990851"/>
              <a:gd name="connsiteX5" fmla="*/ 7677953 w 8176438"/>
              <a:gd name="connsiteY5" fmla="*/ 2990851 h 2990851"/>
              <a:gd name="connsiteX6" fmla="*/ 498485 w 8176438"/>
              <a:gd name="connsiteY6" fmla="*/ 2990851 h 2990851"/>
              <a:gd name="connsiteX7" fmla="*/ 0 w 8176438"/>
              <a:gd name="connsiteY7" fmla="*/ 2492366 h 2990851"/>
              <a:gd name="connsiteX8" fmla="*/ 0 w 8176438"/>
              <a:gd name="connsiteY8" fmla="*/ 498485 h 299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2990851" fill="none" extrusionOk="0">
                <a:moveTo>
                  <a:pt x="0" y="498485"/>
                </a:moveTo>
                <a:cubicBezTo>
                  <a:pt x="-20281" y="224440"/>
                  <a:pt x="220948" y="12668"/>
                  <a:pt x="498485" y="0"/>
                </a:cubicBezTo>
                <a:cubicBezTo>
                  <a:pt x="1307003" y="77600"/>
                  <a:pt x="6935426" y="-27269"/>
                  <a:pt x="7677953" y="0"/>
                </a:cubicBezTo>
                <a:cubicBezTo>
                  <a:pt x="7983284" y="-39608"/>
                  <a:pt x="8201996" y="230703"/>
                  <a:pt x="8176438" y="498485"/>
                </a:cubicBezTo>
                <a:cubicBezTo>
                  <a:pt x="8285438" y="1277183"/>
                  <a:pt x="8098229" y="2124048"/>
                  <a:pt x="8176438" y="2492366"/>
                </a:cubicBezTo>
                <a:cubicBezTo>
                  <a:pt x="8165702" y="2763472"/>
                  <a:pt x="7906325" y="3011550"/>
                  <a:pt x="7677953" y="2990851"/>
                </a:cubicBezTo>
                <a:cubicBezTo>
                  <a:pt x="5859685" y="3040028"/>
                  <a:pt x="1323492" y="2868149"/>
                  <a:pt x="498485" y="2990851"/>
                </a:cubicBezTo>
                <a:cubicBezTo>
                  <a:pt x="218826" y="3024279"/>
                  <a:pt x="-16845" y="2782175"/>
                  <a:pt x="0" y="2492366"/>
                </a:cubicBezTo>
                <a:cubicBezTo>
                  <a:pt x="47022" y="1936546"/>
                  <a:pt x="104569" y="985629"/>
                  <a:pt x="0" y="498485"/>
                </a:cubicBezTo>
                <a:close/>
              </a:path>
              <a:path w="8176438" h="2990851" stroke="0" extrusionOk="0">
                <a:moveTo>
                  <a:pt x="0" y="498485"/>
                </a:moveTo>
                <a:cubicBezTo>
                  <a:pt x="34788" y="219203"/>
                  <a:pt x="256380" y="-2215"/>
                  <a:pt x="498485" y="0"/>
                </a:cubicBezTo>
                <a:cubicBezTo>
                  <a:pt x="1983144" y="-129276"/>
                  <a:pt x="6952968" y="-77778"/>
                  <a:pt x="7677953" y="0"/>
                </a:cubicBezTo>
                <a:cubicBezTo>
                  <a:pt x="7946487" y="-21589"/>
                  <a:pt x="8171582" y="251178"/>
                  <a:pt x="8176438" y="498485"/>
                </a:cubicBezTo>
                <a:cubicBezTo>
                  <a:pt x="8258037" y="1454765"/>
                  <a:pt x="8330738" y="2003608"/>
                  <a:pt x="8176438" y="2492366"/>
                </a:cubicBezTo>
                <a:cubicBezTo>
                  <a:pt x="8197481" y="2812050"/>
                  <a:pt x="7936817" y="2996439"/>
                  <a:pt x="7677953" y="2990851"/>
                </a:cubicBezTo>
                <a:cubicBezTo>
                  <a:pt x="4652273" y="3035071"/>
                  <a:pt x="3290481" y="2961469"/>
                  <a:pt x="498485" y="2990851"/>
                </a:cubicBezTo>
                <a:cubicBezTo>
                  <a:pt x="218587" y="2973208"/>
                  <a:pt x="-37229" y="2759068"/>
                  <a:pt x="0" y="2492366"/>
                </a:cubicBezTo>
                <a:cubicBezTo>
                  <a:pt x="-159954" y="2217790"/>
                  <a:pt x="22140" y="743651"/>
                  <a:pt x="0" y="498485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B132628-6EF7-D9DB-8BC9-8E1F0BBD7403}"/>
              </a:ext>
            </a:extLst>
          </p:cNvPr>
          <p:cNvSpPr txBox="1"/>
          <p:nvPr/>
        </p:nvSpPr>
        <p:spPr>
          <a:xfrm>
            <a:off x="1000125" y="2460169"/>
            <a:ext cx="77010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2. </a:t>
            </a:r>
            <a:r>
              <a:rPr lang="en-US" sz="6000" b="1" dirty="0" err="1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Sắm</a:t>
            </a:r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vai</a:t>
            </a:r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thực</a:t>
            </a:r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hành</a:t>
            </a:r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làm</a:t>
            </a:r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quen</a:t>
            </a:r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với</a:t>
            </a:r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bạn</a:t>
            </a:r>
            <a:r>
              <a:rPr lang="en-US" sz="6000" b="1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mới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3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C552113-FA8F-FB46-9BD4-C6B441A56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0E15EBBE-4792-05CA-1C86-3C58CD20B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70BB8-90B6-8794-7FBC-53339CD2F72F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C34685-832F-124D-53D5-2C0E6755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37" y="704850"/>
            <a:ext cx="7472363" cy="43955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767EB-44CD-C3A2-5723-BA39FEE72B6B}"/>
              </a:ext>
            </a:extLst>
          </p:cNvPr>
          <p:cNvSpPr/>
          <p:nvPr/>
        </p:nvSpPr>
        <p:spPr>
          <a:xfrm>
            <a:off x="2981676" y="5038725"/>
            <a:ext cx="6848124" cy="1152525"/>
          </a:xfrm>
          <a:custGeom>
            <a:avLst/>
            <a:gdLst>
              <a:gd name="connsiteX0" fmla="*/ 0 w 3335274"/>
              <a:gd name="connsiteY0" fmla="*/ 317147 h 1902845"/>
              <a:gd name="connsiteX1" fmla="*/ 317147 w 3335274"/>
              <a:gd name="connsiteY1" fmla="*/ 0 h 1902845"/>
              <a:gd name="connsiteX2" fmla="*/ 3018127 w 3335274"/>
              <a:gd name="connsiteY2" fmla="*/ 0 h 1902845"/>
              <a:gd name="connsiteX3" fmla="*/ 3335274 w 3335274"/>
              <a:gd name="connsiteY3" fmla="*/ 317147 h 1902845"/>
              <a:gd name="connsiteX4" fmla="*/ 3335274 w 3335274"/>
              <a:gd name="connsiteY4" fmla="*/ 1585698 h 1902845"/>
              <a:gd name="connsiteX5" fmla="*/ 3018127 w 3335274"/>
              <a:gd name="connsiteY5" fmla="*/ 1902845 h 1902845"/>
              <a:gd name="connsiteX6" fmla="*/ 317147 w 3335274"/>
              <a:gd name="connsiteY6" fmla="*/ 1902845 h 1902845"/>
              <a:gd name="connsiteX7" fmla="*/ 0 w 3335274"/>
              <a:gd name="connsiteY7" fmla="*/ 1585698 h 1902845"/>
              <a:gd name="connsiteX8" fmla="*/ 0 w 3335274"/>
              <a:gd name="connsiteY8" fmla="*/ 317147 h 190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274" h="1902845" fill="none" extrusionOk="0">
                <a:moveTo>
                  <a:pt x="0" y="317147"/>
                </a:moveTo>
                <a:cubicBezTo>
                  <a:pt x="-7598" y="142464"/>
                  <a:pt x="140088" y="10809"/>
                  <a:pt x="317147" y="0"/>
                </a:cubicBezTo>
                <a:cubicBezTo>
                  <a:pt x="945847" y="77600"/>
                  <a:pt x="2673145" y="-27269"/>
                  <a:pt x="3018127" y="0"/>
                </a:cubicBezTo>
                <a:cubicBezTo>
                  <a:pt x="3206013" y="-16794"/>
                  <a:pt x="3345675" y="145054"/>
                  <a:pt x="3335274" y="317147"/>
                </a:cubicBezTo>
                <a:cubicBezTo>
                  <a:pt x="3383962" y="821106"/>
                  <a:pt x="3448618" y="1411945"/>
                  <a:pt x="3335274" y="1585698"/>
                </a:cubicBezTo>
                <a:cubicBezTo>
                  <a:pt x="3324475" y="1756629"/>
                  <a:pt x="3172774" y="1911890"/>
                  <a:pt x="3018127" y="1902845"/>
                </a:cubicBezTo>
                <a:cubicBezTo>
                  <a:pt x="2201797" y="1952022"/>
                  <a:pt x="1303201" y="1780143"/>
                  <a:pt x="317147" y="1902845"/>
                </a:cubicBezTo>
                <a:cubicBezTo>
                  <a:pt x="139504" y="1921952"/>
                  <a:pt x="-26179" y="1783394"/>
                  <a:pt x="0" y="1585698"/>
                </a:cubicBezTo>
                <a:cubicBezTo>
                  <a:pt x="-50923" y="1190139"/>
                  <a:pt x="-99404" y="574158"/>
                  <a:pt x="0" y="317147"/>
                </a:cubicBezTo>
                <a:close/>
              </a:path>
              <a:path w="3335274" h="1902845" stroke="0" extrusionOk="0">
                <a:moveTo>
                  <a:pt x="0" y="317147"/>
                </a:moveTo>
                <a:cubicBezTo>
                  <a:pt x="5458" y="141368"/>
                  <a:pt x="144647" y="-177"/>
                  <a:pt x="317147" y="0"/>
                </a:cubicBezTo>
                <a:cubicBezTo>
                  <a:pt x="634691" y="-129276"/>
                  <a:pt x="2537524" y="-77778"/>
                  <a:pt x="3018127" y="0"/>
                </a:cubicBezTo>
                <a:cubicBezTo>
                  <a:pt x="3184581" y="-27737"/>
                  <a:pt x="3331129" y="165892"/>
                  <a:pt x="3335274" y="317147"/>
                </a:cubicBezTo>
                <a:cubicBezTo>
                  <a:pt x="3257649" y="525026"/>
                  <a:pt x="3443657" y="1361525"/>
                  <a:pt x="3335274" y="1585698"/>
                </a:cubicBezTo>
                <a:cubicBezTo>
                  <a:pt x="3341407" y="1773788"/>
                  <a:pt x="3173570" y="1909544"/>
                  <a:pt x="3018127" y="1902845"/>
                </a:cubicBezTo>
                <a:cubicBezTo>
                  <a:pt x="1825515" y="1947065"/>
                  <a:pt x="1649227" y="1873463"/>
                  <a:pt x="317147" y="1902845"/>
                </a:cubicBezTo>
                <a:cubicBezTo>
                  <a:pt x="138353" y="1888864"/>
                  <a:pt x="-31009" y="1753686"/>
                  <a:pt x="0" y="1585698"/>
                </a:cubicBezTo>
                <a:cubicBezTo>
                  <a:pt x="-41283" y="1140928"/>
                  <a:pt x="-20860" y="752221"/>
                  <a:pt x="0" y="317147"/>
                </a:cubicBezTo>
                <a:close/>
              </a:path>
            </a:pathLst>
          </a:custGeom>
          <a:solidFill>
            <a:srgbClr val="FFFF00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prstClr val="black"/>
                </a:solidFill>
              </a:rPr>
              <a:t>Nếu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em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là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bạn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nhỏ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trong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hai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bức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tranh</a:t>
            </a:r>
            <a:r>
              <a:rPr lang="en-US" sz="4000" noProof="0" dirty="0">
                <a:solidFill>
                  <a:prstClr val="black"/>
                </a:solidFill>
              </a:rPr>
              <a:t>, </a:t>
            </a:r>
            <a:r>
              <a:rPr lang="en-US" sz="4000" noProof="0" dirty="0" err="1">
                <a:solidFill>
                  <a:prstClr val="black"/>
                </a:solidFill>
              </a:rPr>
              <a:t>em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sẽ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làm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gì</a:t>
            </a:r>
            <a:r>
              <a:rPr lang="en-US" sz="4000" noProof="0" dirty="0">
                <a:solidFill>
                  <a:prstClr val="black"/>
                </a:solidFill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6004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1BDC8C-DE81-C87E-EBDB-6866F5B8AEC7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86042097-45CB-8676-E445-62EAF794FAD9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Nguyễn</a:t>
              </a: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 </a:t>
              </a:r>
              <a:r>
                <a:rPr kumimoji="0" lang="vi-V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Trần</a:t>
              </a: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 Phương Dung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0994B609-D4E0-6677-098A-F0183792A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pic>
        <p:nvPicPr>
          <p:cNvPr id="1026" name="Picture 2" descr="Có thể là tranh biếm họa về một hoặc nhiều người">
            <a:extLst>
              <a:ext uri="{FF2B5EF4-FFF2-40B4-BE49-F238E27FC236}">
                <a16:creationId xmlns:a16="http://schemas.microsoft.com/office/drawing/2014/main" id="{1BA54161-8DFF-7DFC-5B02-7C1C9B6DE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510" y1="43750" x2="22510" y2="43750"/>
                        <a14:foregroundMark x1="22656" y1="43750" x2="21240" y2="44189"/>
                        <a14:foregroundMark x1="77930" y1="25439" x2="70459" y2="37598"/>
                        <a14:foregroundMark x1="70459" y1="37598" x2="71094" y2="40137"/>
                        <a14:foregroundMark x1="69873" y1="50537" x2="71387" y2="55420"/>
                        <a14:foregroundMark x1="74463" y1="47754" x2="70850" y2="54297"/>
                        <a14:foregroundMark x1="70020" y1="35547" x2="65576" y2="44189"/>
                        <a14:foregroundMark x1="75977" y1="47217" x2="74316" y2="54004"/>
                        <a14:foregroundMark x1="75684" y1="58350" x2="75684" y2="58350"/>
                        <a14:foregroundMark x1="59180" y1="55811" x2="59180" y2="55811"/>
                        <a14:foregroundMark x1="59570" y1="56396" x2="60547" y2="57227"/>
                        <a14:foregroundMark x1="61230" y1="58350" x2="61230" y2="58350"/>
                        <a14:foregroundMark x1="52100" y1="61523" x2="49316" y2="69043"/>
                        <a14:foregroundMark x1="57764" y1="62646" x2="48633" y2="72217"/>
                        <a14:foregroundMark x1="43066" y1="65283" x2="48730" y2="72656"/>
                        <a14:foregroundMark x1="58057" y1="54590" x2="58057" y2="54590"/>
                        <a14:foregroundMark x1="59326" y1="64160" x2="51660" y2="71533"/>
                        <a14:foregroundMark x1="41650" y1="69434" x2="47363" y2="74707"/>
                        <a14:foregroundMark x1="39453" y1="69287" x2="48730" y2="76660"/>
                        <a14:foregroundMark x1="51660" y1="74707" x2="53760" y2="72363"/>
                        <a14:foregroundMark x1="57520" y1="59180" x2="57520" y2="65820"/>
                        <a14:foregroundMark x1="51270" y1="59863" x2="55811" y2="57520"/>
                        <a14:foregroundMark x1="60547" y1="61230" x2="59863" y2="65430"/>
                        <a14:foregroundMark x1="62646" y1="64990" x2="62793" y2="6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8056" r="9305" b="21389"/>
          <a:stretch/>
        </p:blipFill>
        <p:spPr bwMode="auto">
          <a:xfrm>
            <a:off x="0" y="2917220"/>
            <a:ext cx="50101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5E5F57-3AE8-2360-5A50-7ABD078B8DB5}"/>
              </a:ext>
            </a:extLst>
          </p:cNvPr>
          <p:cNvSpPr/>
          <p:nvPr/>
        </p:nvSpPr>
        <p:spPr>
          <a:xfrm>
            <a:off x="499730" y="159489"/>
            <a:ext cx="11387470" cy="1545870"/>
          </a:xfrm>
          <a:custGeom>
            <a:avLst/>
            <a:gdLst>
              <a:gd name="connsiteX0" fmla="*/ 0 w 11387470"/>
              <a:gd name="connsiteY0" fmla="*/ 257650 h 1545870"/>
              <a:gd name="connsiteX1" fmla="*/ 257650 w 11387470"/>
              <a:gd name="connsiteY1" fmla="*/ 0 h 1545870"/>
              <a:gd name="connsiteX2" fmla="*/ 503704 w 11387470"/>
              <a:gd name="connsiteY2" fmla="*/ 0 h 1545870"/>
              <a:gd name="connsiteX3" fmla="*/ 1293367 w 11387470"/>
              <a:gd name="connsiteY3" fmla="*/ 0 h 1545870"/>
              <a:gd name="connsiteX4" fmla="*/ 2083030 w 11387470"/>
              <a:gd name="connsiteY4" fmla="*/ 0 h 1545870"/>
              <a:gd name="connsiteX5" fmla="*/ 2437806 w 11387470"/>
              <a:gd name="connsiteY5" fmla="*/ 0 h 1545870"/>
              <a:gd name="connsiteX6" fmla="*/ 2901304 w 11387470"/>
              <a:gd name="connsiteY6" fmla="*/ 0 h 1545870"/>
              <a:gd name="connsiteX7" fmla="*/ 3582245 w 11387470"/>
              <a:gd name="connsiteY7" fmla="*/ 0 h 1545870"/>
              <a:gd name="connsiteX8" fmla="*/ 3828300 w 11387470"/>
              <a:gd name="connsiteY8" fmla="*/ 0 h 1545870"/>
              <a:gd name="connsiteX9" fmla="*/ 4291797 w 11387470"/>
              <a:gd name="connsiteY9" fmla="*/ 0 h 1545870"/>
              <a:gd name="connsiteX10" fmla="*/ 4755295 w 11387470"/>
              <a:gd name="connsiteY10" fmla="*/ 0 h 1545870"/>
              <a:gd name="connsiteX11" fmla="*/ 5001349 w 11387470"/>
              <a:gd name="connsiteY11" fmla="*/ 0 h 1545870"/>
              <a:gd name="connsiteX12" fmla="*/ 5791012 w 11387470"/>
              <a:gd name="connsiteY12" fmla="*/ 0 h 1545870"/>
              <a:gd name="connsiteX13" fmla="*/ 6471953 w 11387470"/>
              <a:gd name="connsiteY13" fmla="*/ 0 h 1545870"/>
              <a:gd name="connsiteX14" fmla="*/ 7261616 w 11387470"/>
              <a:gd name="connsiteY14" fmla="*/ 0 h 1545870"/>
              <a:gd name="connsiteX15" fmla="*/ 7942558 w 11387470"/>
              <a:gd name="connsiteY15" fmla="*/ 0 h 1545870"/>
              <a:gd name="connsiteX16" fmla="*/ 8188612 w 11387470"/>
              <a:gd name="connsiteY16" fmla="*/ 0 h 1545870"/>
              <a:gd name="connsiteX17" fmla="*/ 8760831 w 11387470"/>
              <a:gd name="connsiteY17" fmla="*/ 0 h 1545870"/>
              <a:gd name="connsiteX18" fmla="*/ 9006886 w 11387470"/>
              <a:gd name="connsiteY18" fmla="*/ 0 h 1545870"/>
              <a:gd name="connsiteX19" fmla="*/ 9687827 w 11387470"/>
              <a:gd name="connsiteY19" fmla="*/ 0 h 1545870"/>
              <a:gd name="connsiteX20" fmla="*/ 10151325 w 11387470"/>
              <a:gd name="connsiteY20" fmla="*/ 0 h 1545870"/>
              <a:gd name="connsiteX21" fmla="*/ 10397379 w 11387470"/>
              <a:gd name="connsiteY21" fmla="*/ 0 h 1545870"/>
              <a:gd name="connsiteX22" fmla="*/ 11129820 w 11387470"/>
              <a:gd name="connsiteY22" fmla="*/ 0 h 1545870"/>
              <a:gd name="connsiteX23" fmla="*/ 11387470 w 11387470"/>
              <a:gd name="connsiteY23" fmla="*/ 257650 h 1545870"/>
              <a:gd name="connsiteX24" fmla="*/ 11387470 w 11387470"/>
              <a:gd name="connsiteY24" fmla="*/ 742018 h 1545870"/>
              <a:gd name="connsiteX25" fmla="*/ 11387470 w 11387470"/>
              <a:gd name="connsiteY25" fmla="*/ 1288220 h 1545870"/>
              <a:gd name="connsiteX26" fmla="*/ 11129820 w 11387470"/>
              <a:gd name="connsiteY26" fmla="*/ 1545870 h 1545870"/>
              <a:gd name="connsiteX27" fmla="*/ 10340157 w 11387470"/>
              <a:gd name="connsiteY27" fmla="*/ 1545870 h 1545870"/>
              <a:gd name="connsiteX28" fmla="*/ 9767938 w 11387470"/>
              <a:gd name="connsiteY28" fmla="*/ 1545870 h 1545870"/>
              <a:gd name="connsiteX29" fmla="*/ 9413162 w 11387470"/>
              <a:gd name="connsiteY29" fmla="*/ 1545870 h 1545870"/>
              <a:gd name="connsiteX30" fmla="*/ 9058386 w 11387470"/>
              <a:gd name="connsiteY30" fmla="*/ 1545870 h 1545870"/>
              <a:gd name="connsiteX31" fmla="*/ 8377444 w 11387470"/>
              <a:gd name="connsiteY31" fmla="*/ 1545870 h 1545870"/>
              <a:gd name="connsiteX32" fmla="*/ 8022668 w 11387470"/>
              <a:gd name="connsiteY32" fmla="*/ 1545870 h 1545870"/>
              <a:gd name="connsiteX33" fmla="*/ 7450449 w 11387470"/>
              <a:gd name="connsiteY33" fmla="*/ 1545870 h 1545870"/>
              <a:gd name="connsiteX34" fmla="*/ 6878229 w 11387470"/>
              <a:gd name="connsiteY34" fmla="*/ 1545870 h 1545870"/>
              <a:gd name="connsiteX35" fmla="*/ 6632175 w 11387470"/>
              <a:gd name="connsiteY35" fmla="*/ 1545870 h 1545870"/>
              <a:gd name="connsiteX36" fmla="*/ 6168677 w 11387470"/>
              <a:gd name="connsiteY36" fmla="*/ 1545870 h 1545870"/>
              <a:gd name="connsiteX37" fmla="*/ 5813901 w 11387470"/>
              <a:gd name="connsiteY37" fmla="*/ 1545870 h 1545870"/>
              <a:gd name="connsiteX38" fmla="*/ 5024238 w 11387470"/>
              <a:gd name="connsiteY38" fmla="*/ 1545870 h 1545870"/>
              <a:gd name="connsiteX39" fmla="*/ 4234575 w 11387470"/>
              <a:gd name="connsiteY39" fmla="*/ 1545870 h 1545870"/>
              <a:gd name="connsiteX40" fmla="*/ 3444912 w 11387470"/>
              <a:gd name="connsiteY40" fmla="*/ 1545870 h 1545870"/>
              <a:gd name="connsiteX41" fmla="*/ 2763971 w 11387470"/>
              <a:gd name="connsiteY41" fmla="*/ 1545870 h 1545870"/>
              <a:gd name="connsiteX42" fmla="*/ 2300474 w 11387470"/>
              <a:gd name="connsiteY42" fmla="*/ 1545870 h 1545870"/>
              <a:gd name="connsiteX43" fmla="*/ 1728254 w 11387470"/>
              <a:gd name="connsiteY43" fmla="*/ 1545870 h 1545870"/>
              <a:gd name="connsiteX44" fmla="*/ 1047313 w 11387470"/>
              <a:gd name="connsiteY44" fmla="*/ 1545870 h 1545870"/>
              <a:gd name="connsiteX45" fmla="*/ 257650 w 11387470"/>
              <a:gd name="connsiteY45" fmla="*/ 1545870 h 1545870"/>
              <a:gd name="connsiteX46" fmla="*/ 0 w 11387470"/>
              <a:gd name="connsiteY46" fmla="*/ 1288220 h 1545870"/>
              <a:gd name="connsiteX47" fmla="*/ 0 w 11387470"/>
              <a:gd name="connsiteY47" fmla="*/ 762629 h 1545870"/>
              <a:gd name="connsiteX48" fmla="*/ 0 w 11387470"/>
              <a:gd name="connsiteY48" fmla="*/ 257650 h 154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387470" h="1545870" fill="none" extrusionOk="0">
                <a:moveTo>
                  <a:pt x="0" y="257650"/>
                </a:moveTo>
                <a:cubicBezTo>
                  <a:pt x="34402" y="108826"/>
                  <a:pt x="143527" y="19423"/>
                  <a:pt x="257650" y="0"/>
                </a:cubicBezTo>
                <a:cubicBezTo>
                  <a:pt x="331654" y="-19313"/>
                  <a:pt x="426106" y="18364"/>
                  <a:pt x="503704" y="0"/>
                </a:cubicBezTo>
                <a:cubicBezTo>
                  <a:pt x="581302" y="-18364"/>
                  <a:pt x="928323" y="12801"/>
                  <a:pt x="1293367" y="0"/>
                </a:cubicBezTo>
                <a:cubicBezTo>
                  <a:pt x="1658411" y="-12801"/>
                  <a:pt x="1727950" y="5478"/>
                  <a:pt x="2083030" y="0"/>
                </a:cubicBezTo>
                <a:cubicBezTo>
                  <a:pt x="2438110" y="-5478"/>
                  <a:pt x="2321774" y="14044"/>
                  <a:pt x="2437806" y="0"/>
                </a:cubicBezTo>
                <a:cubicBezTo>
                  <a:pt x="2553838" y="-14044"/>
                  <a:pt x="2711526" y="52555"/>
                  <a:pt x="2901304" y="0"/>
                </a:cubicBezTo>
                <a:cubicBezTo>
                  <a:pt x="3091082" y="-52555"/>
                  <a:pt x="3413935" y="77944"/>
                  <a:pt x="3582245" y="0"/>
                </a:cubicBezTo>
                <a:cubicBezTo>
                  <a:pt x="3750555" y="-77944"/>
                  <a:pt x="3750808" y="21349"/>
                  <a:pt x="3828300" y="0"/>
                </a:cubicBezTo>
                <a:cubicBezTo>
                  <a:pt x="3905792" y="-21349"/>
                  <a:pt x="4081241" y="49499"/>
                  <a:pt x="4291797" y="0"/>
                </a:cubicBezTo>
                <a:cubicBezTo>
                  <a:pt x="4502353" y="-49499"/>
                  <a:pt x="4558096" y="28743"/>
                  <a:pt x="4755295" y="0"/>
                </a:cubicBezTo>
                <a:cubicBezTo>
                  <a:pt x="4952494" y="-28743"/>
                  <a:pt x="4893260" y="17232"/>
                  <a:pt x="5001349" y="0"/>
                </a:cubicBezTo>
                <a:cubicBezTo>
                  <a:pt x="5109438" y="-17232"/>
                  <a:pt x="5452691" y="86709"/>
                  <a:pt x="5791012" y="0"/>
                </a:cubicBezTo>
                <a:cubicBezTo>
                  <a:pt x="6129333" y="-86709"/>
                  <a:pt x="6321904" y="62816"/>
                  <a:pt x="6471953" y="0"/>
                </a:cubicBezTo>
                <a:cubicBezTo>
                  <a:pt x="6622002" y="-62816"/>
                  <a:pt x="7052727" y="76536"/>
                  <a:pt x="7261616" y="0"/>
                </a:cubicBezTo>
                <a:cubicBezTo>
                  <a:pt x="7470505" y="-76536"/>
                  <a:pt x="7719737" y="3053"/>
                  <a:pt x="7942558" y="0"/>
                </a:cubicBezTo>
                <a:cubicBezTo>
                  <a:pt x="8165379" y="-3053"/>
                  <a:pt x="8127538" y="29319"/>
                  <a:pt x="8188612" y="0"/>
                </a:cubicBezTo>
                <a:cubicBezTo>
                  <a:pt x="8249686" y="-29319"/>
                  <a:pt x="8490019" y="16582"/>
                  <a:pt x="8760831" y="0"/>
                </a:cubicBezTo>
                <a:cubicBezTo>
                  <a:pt x="9031643" y="-16582"/>
                  <a:pt x="8955003" y="9463"/>
                  <a:pt x="9006886" y="0"/>
                </a:cubicBezTo>
                <a:cubicBezTo>
                  <a:pt x="9058769" y="-9463"/>
                  <a:pt x="9382253" y="838"/>
                  <a:pt x="9687827" y="0"/>
                </a:cubicBezTo>
                <a:cubicBezTo>
                  <a:pt x="9993401" y="-838"/>
                  <a:pt x="9927576" y="17143"/>
                  <a:pt x="10151325" y="0"/>
                </a:cubicBezTo>
                <a:cubicBezTo>
                  <a:pt x="10375074" y="-17143"/>
                  <a:pt x="10303740" y="9712"/>
                  <a:pt x="10397379" y="0"/>
                </a:cubicBezTo>
                <a:cubicBezTo>
                  <a:pt x="10491018" y="-9712"/>
                  <a:pt x="10816103" y="63457"/>
                  <a:pt x="11129820" y="0"/>
                </a:cubicBezTo>
                <a:cubicBezTo>
                  <a:pt x="11253642" y="-10216"/>
                  <a:pt x="11387390" y="153273"/>
                  <a:pt x="11387470" y="257650"/>
                </a:cubicBezTo>
                <a:cubicBezTo>
                  <a:pt x="11411174" y="421951"/>
                  <a:pt x="11355751" y="609415"/>
                  <a:pt x="11387470" y="742018"/>
                </a:cubicBezTo>
                <a:cubicBezTo>
                  <a:pt x="11419189" y="874621"/>
                  <a:pt x="11336177" y="1104615"/>
                  <a:pt x="11387470" y="1288220"/>
                </a:cubicBezTo>
                <a:cubicBezTo>
                  <a:pt x="11424884" y="1439188"/>
                  <a:pt x="11269204" y="1544842"/>
                  <a:pt x="11129820" y="1545870"/>
                </a:cubicBezTo>
                <a:cubicBezTo>
                  <a:pt x="10779852" y="1558927"/>
                  <a:pt x="10546063" y="1534289"/>
                  <a:pt x="10340157" y="1545870"/>
                </a:cubicBezTo>
                <a:cubicBezTo>
                  <a:pt x="10134251" y="1557451"/>
                  <a:pt x="9906971" y="1516631"/>
                  <a:pt x="9767938" y="1545870"/>
                </a:cubicBezTo>
                <a:cubicBezTo>
                  <a:pt x="9628905" y="1575109"/>
                  <a:pt x="9486330" y="1529253"/>
                  <a:pt x="9413162" y="1545870"/>
                </a:cubicBezTo>
                <a:cubicBezTo>
                  <a:pt x="9339994" y="1562487"/>
                  <a:pt x="9179524" y="1509704"/>
                  <a:pt x="9058386" y="1545870"/>
                </a:cubicBezTo>
                <a:cubicBezTo>
                  <a:pt x="8937248" y="1582036"/>
                  <a:pt x="8666646" y="1507954"/>
                  <a:pt x="8377444" y="1545870"/>
                </a:cubicBezTo>
                <a:cubicBezTo>
                  <a:pt x="8088242" y="1583786"/>
                  <a:pt x="8196798" y="1544865"/>
                  <a:pt x="8022668" y="1545870"/>
                </a:cubicBezTo>
                <a:cubicBezTo>
                  <a:pt x="7848538" y="1546875"/>
                  <a:pt x="7697515" y="1506178"/>
                  <a:pt x="7450449" y="1545870"/>
                </a:cubicBezTo>
                <a:cubicBezTo>
                  <a:pt x="7203383" y="1585562"/>
                  <a:pt x="7050270" y="1526299"/>
                  <a:pt x="6878229" y="1545870"/>
                </a:cubicBezTo>
                <a:cubicBezTo>
                  <a:pt x="6706188" y="1565441"/>
                  <a:pt x="6740384" y="1523900"/>
                  <a:pt x="6632175" y="1545870"/>
                </a:cubicBezTo>
                <a:cubicBezTo>
                  <a:pt x="6523966" y="1567840"/>
                  <a:pt x="6310511" y="1492687"/>
                  <a:pt x="6168677" y="1545870"/>
                </a:cubicBezTo>
                <a:cubicBezTo>
                  <a:pt x="6026843" y="1599053"/>
                  <a:pt x="5916056" y="1517008"/>
                  <a:pt x="5813901" y="1545870"/>
                </a:cubicBezTo>
                <a:cubicBezTo>
                  <a:pt x="5711746" y="1574732"/>
                  <a:pt x="5189774" y="1542474"/>
                  <a:pt x="5024238" y="1545870"/>
                </a:cubicBezTo>
                <a:cubicBezTo>
                  <a:pt x="4858702" y="1549266"/>
                  <a:pt x="4545306" y="1479785"/>
                  <a:pt x="4234575" y="1545870"/>
                </a:cubicBezTo>
                <a:cubicBezTo>
                  <a:pt x="3923844" y="1611955"/>
                  <a:pt x="3631204" y="1486201"/>
                  <a:pt x="3444912" y="1545870"/>
                </a:cubicBezTo>
                <a:cubicBezTo>
                  <a:pt x="3258620" y="1605539"/>
                  <a:pt x="2917921" y="1492449"/>
                  <a:pt x="2763971" y="1545870"/>
                </a:cubicBezTo>
                <a:cubicBezTo>
                  <a:pt x="2610021" y="1599291"/>
                  <a:pt x="2476756" y="1507016"/>
                  <a:pt x="2300474" y="1545870"/>
                </a:cubicBezTo>
                <a:cubicBezTo>
                  <a:pt x="2124192" y="1584724"/>
                  <a:pt x="1980093" y="1525840"/>
                  <a:pt x="1728254" y="1545870"/>
                </a:cubicBezTo>
                <a:cubicBezTo>
                  <a:pt x="1476415" y="1565900"/>
                  <a:pt x="1353623" y="1538792"/>
                  <a:pt x="1047313" y="1545870"/>
                </a:cubicBezTo>
                <a:cubicBezTo>
                  <a:pt x="741003" y="1552948"/>
                  <a:pt x="588545" y="1467342"/>
                  <a:pt x="257650" y="1545870"/>
                </a:cubicBezTo>
                <a:cubicBezTo>
                  <a:pt x="124558" y="1578298"/>
                  <a:pt x="12459" y="1412679"/>
                  <a:pt x="0" y="1288220"/>
                </a:cubicBezTo>
                <a:cubicBezTo>
                  <a:pt x="-3384" y="1158767"/>
                  <a:pt x="16726" y="952245"/>
                  <a:pt x="0" y="762629"/>
                </a:cubicBezTo>
                <a:cubicBezTo>
                  <a:pt x="-16726" y="573013"/>
                  <a:pt x="34926" y="452653"/>
                  <a:pt x="0" y="257650"/>
                </a:cubicBezTo>
                <a:close/>
              </a:path>
              <a:path w="11387470" h="1545870" stroke="0" extrusionOk="0">
                <a:moveTo>
                  <a:pt x="0" y="257650"/>
                </a:moveTo>
                <a:cubicBezTo>
                  <a:pt x="39500" y="129501"/>
                  <a:pt x="124528" y="21031"/>
                  <a:pt x="257650" y="0"/>
                </a:cubicBezTo>
                <a:cubicBezTo>
                  <a:pt x="321329" y="-14095"/>
                  <a:pt x="392466" y="3340"/>
                  <a:pt x="503704" y="0"/>
                </a:cubicBezTo>
                <a:cubicBezTo>
                  <a:pt x="614942" y="-3340"/>
                  <a:pt x="1025357" y="61469"/>
                  <a:pt x="1184646" y="0"/>
                </a:cubicBezTo>
                <a:cubicBezTo>
                  <a:pt x="1343935" y="-61469"/>
                  <a:pt x="1503073" y="4734"/>
                  <a:pt x="1756865" y="0"/>
                </a:cubicBezTo>
                <a:cubicBezTo>
                  <a:pt x="2010657" y="-4734"/>
                  <a:pt x="1912444" y="23705"/>
                  <a:pt x="2002919" y="0"/>
                </a:cubicBezTo>
                <a:cubicBezTo>
                  <a:pt x="2093394" y="-23705"/>
                  <a:pt x="2180145" y="195"/>
                  <a:pt x="2248974" y="0"/>
                </a:cubicBezTo>
                <a:cubicBezTo>
                  <a:pt x="2317804" y="-195"/>
                  <a:pt x="2430598" y="18803"/>
                  <a:pt x="2495028" y="0"/>
                </a:cubicBezTo>
                <a:cubicBezTo>
                  <a:pt x="2559458" y="-18803"/>
                  <a:pt x="2854932" y="49679"/>
                  <a:pt x="3067248" y="0"/>
                </a:cubicBezTo>
                <a:cubicBezTo>
                  <a:pt x="3279564" y="-49679"/>
                  <a:pt x="3306017" y="33942"/>
                  <a:pt x="3422024" y="0"/>
                </a:cubicBezTo>
                <a:cubicBezTo>
                  <a:pt x="3538031" y="-33942"/>
                  <a:pt x="3838575" y="37509"/>
                  <a:pt x="4211687" y="0"/>
                </a:cubicBezTo>
                <a:cubicBezTo>
                  <a:pt x="4584799" y="-37509"/>
                  <a:pt x="4806854" y="75954"/>
                  <a:pt x="5001349" y="0"/>
                </a:cubicBezTo>
                <a:cubicBezTo>
                  <a:pt x="5195844" y="-75954"/>
                  <a:pt x="5346684" y="76693"/>
                  <a:pt x="5682291" y="0"/>
                </a:cubicBezTo>
                <a:cubicBezTo>
                  <a:pt x="6017898" y="-76693"/>
                  <a:pt x="5971681" y="7653"/>
                  <a:pt x="6145788" y="0"/>
                </a:cubicBezTo>
                <a:cubicBezTo>
                  <a:pt x="6319895" y="-7653"/>
                  <a:pt x="6428991" y="26632"/>
                  <a:pt x="6609286" y="0"/>
                </a:cubicBezTo>
                <a:cubicBezTo>
                  <a:pt x="6789581" y="-26632"/>
                  <a:pt x="7239339" y="2442"/>
                  <a:pt x="7398949" y="0"/>
                </a:cubicBezTo>
                <a:cubicBezTo>
                  <a:pt x="7558559" y="-2442"/>
                  <a:pt x="7828249" y="52966"/>
                  <a:pt x="7971169" y="0"/>
                </a:cubicBezTo>
                <a:cubicBezTo>
                  <a:pt x="8114089" y="-52966"/>
                  <a:pt x="8481225" y="32949"/>
                  <a:pt x="8652110" y="0"/>
                </a:cubicBezTo>
                <a:cubicBezTo>
                  <a:pt x="8822995" y="-32949"/>
                  <a:pt x="9093628" y="87858"/>
                  <a:pt x="9441773" y="0"/>
                </a:cubicBezTo>
                <a:cubicBezTo>
                  <a:pt x="9789918" y="-87858"/>
                  <a:pt x="9626482" y="18528"/>
                  <a:pt x="9687827" y="0"/>
                </a:cubicBezTo>
                <a:cubicBezTo>
                  <a:pt x="9749172" y="-18528"/>
                  <a:pt x="9970603" y="30504"/>
                  <a:pt x="10151325" y="0"/>
                </a:cubicBezTo>
                <a:cubicBezTo>
                  <a:pt x="10332047" y="-30504"/>
                  <a:pt x="10321602" y="14199"/>
                  <a:pt x="10397379" y="0"/>
                </a:cubicBezTo>
                <a:cubicBezTo>
                  <a:pt x="10473156" y="-14199"/>
                  <a:pt x="10585509" y="23354"/>
                  <a:pt x="10643433" y="0"/>
                </a:cubicBezTo>
                <a:cubicBezTo>
                  <a:pt x="10701357" y="-23354"/>
                  <a:pt x="10960427" y="36393"/>
                  <a:pt x="11129820" y="0"/>
                </a:cubicBezTo>
                <a:cubicBezTo>
                  <a:pt x="11287268" y="13140"/>
                  <a:pt x="11399029" y="106271"/>
                  <a:pt x="11387470" y="257650"/>
                </a:cubicBezTo>
                <a:cubicBezTo>
                  <a:pt x="11438314" y="417144"/>
                  <a:pt x="11327781" y="612562"/>
                  <a:pt x="11387470" y="772935"/>
                </a:cubicBezTo>
                <a:cubicBezTo>
                  <a:pt x="11447159" y="933308"/>
                  <a:pt x="11377028" y="1096693"/>
                  <a:pt x="11387470" y="1288220"/>
                </a:cubicBezTo>
                <a:cubicBezTo>
                  <a:pt x="11404063" y="1466334"/>
                  <a:pt x="11288391" y="1546593"/>
                  <a:pt x="11129820" y="1545870"/>
                </a:cubicBezTo>
                <a:cubicBezTo>
                  <a:pt x="11077377" y="1574051"/>
                  <a:pt x="10950796" y="1540853"/>
                  <a:pt x="10883766" y="1545870"/>
                </a:cubicBezTo>
                <a:cubicBezTo>
                  <a:pt x="10816736" y="1550887"/>
                  <a:pt x="10608332" y="1539044"/>
                  <a:pt x="10528990" y="1545870"/>
                </a:cubicBezTo>
                <a:cubicBezTo>
                  <a:pt x="10449648" y="1552696"/>
                  <a:pt x="10289622" y="1522075"/>
                  <a:pt x="10174213" y="1545870"/>
                </a:cubicBezTo>
                <a:cubicBezTo>
                  <a:pt x="10058804" y="1569665"/>
                  <a:pt x="9696842" y="1517750"/>
                  <a:pt x="9493272" y="1545870"/>
                </a:cubicBezTo>
                <a:cubicBezTo>
                  <a:pt x="9289702" y="1573990"/>
                  <a:pt x="9333348" y="1524676"/>
                  <a:pt x="9247218" y="1545870"/>
                </a:cubicBezTo>
                <a:cubicBezTo>
                  <a:pt x="9161088" y="1567064"/>
                  <a:pt x="8893942" y="1487911"/>
                  <a:pt x="8566277" y="1545870"/>
                </a:cubicBezTo>
                <a:cubicBezTo>
                  <a:pt x="8238612" y="1603829"/>
                  <a:pt x="8164811" y="1479310"/>
                  <a:pt x="7885336" y="1545870"/>
                </a:cubicBezTo>
                <a:cubicBezTo>
                  <a:pt x="7605861" y="1612430"/>
                  <a:pt x="7362392" y="1457381"/>
                  <a:pt x="7095673" y="1545870"/>
                </a:cubicBezTo>
                <a:cubicBezTo>
                  <a:pt x="6828954" y="1634359"/>
                  <a:pt x="6955284" y="1544379"/>
                  <a:pt x="6849618" y="1545870"/>
                </a:cubicBezTo>
                <a:cubicBezTo>
                  <a:pt x="6743953" y="1547361"/>
                  <a:pt x="6343865" y="1518455"/>
                  <a:pt x="6168677" y="1545870"/>
                </a:cubicBezTo>
                <a:cubicBezTo>
                  <a:pt x="5993489" y="1573285"/>
                  <a:pt x="6028812" y="1538564"/>
                  <a:pt x="5922623" y="1545870"/>
                </a:cubicBezTo>
                <a:cubicBezTo>
                  <a:pt x="5816434" y="1553176"/>
                  <a:pt x="5666245" y="1501089"/>
                  <a:pt x="5459125" y="1545870"/>
                </a:cubicBezTo>
                <a:cubicBezTo>
                  <a:pt x="5252005" y="1590651"/>
                  <a:pt x="5162233" y="1523435"/>
                  <a:pt x="4995627" y="1545870"/>
                </a:cubicBezTo>
                <a:cubicBezTo>
                  <a:pt x="4829021" y="1568305"/>
                  <a:pt x="4758601" y="1506842"/>
                  <a:pt x="4640851" y="1545870"/>
                </a:cubicBezTo>
                <a:cubicBezTo>
                  <a:pt x="4523101" y="1584898"/>
                  <a:pt x="4362738" y="1543276"/>
                  <a:pt x="4177353" y="1545870"/>
                </a:cubicBezTo>
                <a:cubicBezTo>
                  <a:pt x="3991968" y="1548464"/>
                  <a:pt x="3984739" y="1518974"/>
                  <a:pt x="3931299" y="1545870"/>
                </a:cubicBezTo>
                <a:cubicBezTo>
                  <a:pt x="3877859" y="1572766"/>
                  <a:pt x="3772427" y="1530101"/>
                  <a:pt x="3685245" y="1545870"/>
                </a:cubicBezTo>
                <a:cubicBezTo>
                  <a:pt x="3598063" y="1561639"/>
                  <a:pt x="3403067" y="1534527"/>
                  <a:pt x="3330469" y="1545870"/>
                </a:cubicBezTo>
                <a:cubicBezTo>
                  <a:pt x="3257871" y="1557213"/>
                  <a:pt x="3089100" y="1535552"/>
                  <a:pt x="2866971" y="1545870"/>
                </a:cubicBezTo>
                <a:cubicBezTo>
                  <a:pt x="2644842" y="1556188"/>
                  <a:pt x="2695662" y="1539133"/>
                  <a:pt x="2620916" y="1545870"/>
                </a:cubicBezTo>
                <a:cubicBezTo>
                  <a:pt x="2546171" y="1552607"/>
                  <a:pt x="2438073" y="1534286"/>
                  <a:pt x="2374862" y="1545870"/>
                </a:cubicBezTo>
                <a:cubicBezTo>
                  <a:pt x="2311651" y="1557454"/>
                  <a:pt x="1924193" y="1504202"/>
                  <a:pt x="1802643" y="1545870"/>
                </a:cubicBezTo>
                <a:cubicBezTo>
                  <a:pt x="1681093" y="1587538"/>
                  <a:pt x="1310702" y="1542668"/>
                  <a:pt x="1121701" y="1545870"/>
                </a:cubicBezTo>
                <a:cubicBezTo>
                  <a:pt x="932700" y="1549072"/>
                  <a:pt x="933864" y="1536189"/>
                  <a:pt x="766925" y="1545870"/>
                </a:cubicBezTo>
                <a:cubicBezTo>
                  <a:pt x="599986" y="1555551"/>
                  <a:pt x="444927" y="1539562"/>
                  <a:pt x="257650" y="1545870"/>
                </a:cubicBezTo>
                <a:cubicBezTo>
                  <a:pt x="107395" y="1543478"/>
                  <a:pt x="21242" y="1429358"/>
                  <a:pt x="0" y="1288220"/>
                </a:cubicBezTo>
                <a:cubicBezTo>
                  <a:pt x="-4467" y="1139952"/>
                  <a:pt x="2903" y="1011239"/>
                  <a:pt x="0" y="783241"/>
                </a:cubicBezTo>
                <a:cubicBezTo>
                  <a:pt x="-2903" y="555243"/>
                  <a:pt x="52547" y="459279"/>
                  <a:pt x="0" y="2576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ùng bạn bên cạnh sắm vai làm quen với bạn mới trong một tình huống </a:t>
            </a:r>
            <a:endParaRPr lang="en-US" sz="4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0C696-E650-8EAB-BC56-C92A4763D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594" y="2073349"/>
            <a:ext cx="8780834" cy="13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23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1BDC8C-DE81-C87E-EBDB-6866F5B8AEC7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86042097-45CB-8676-E445-62EAF794FAD9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Nguyễn</a:t>
              </a: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 </a:t>
              </a:r>
              <a:r>
                <a:rPr kumimoji="0" lang="vi-V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Trần</a:t>
              </a: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 Phương Dung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0994B609-D4E0-6677-098A-F0183792A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pic>
        <p:nvPicPr>
          <p:cNvPr id="1026" name="Picture 2" descr="Có thể là tranh biếm họa về một hoặc nhiều người">
            <a:extLst>
              <a:ext uri="{FF2B5EF4-FFF2-40B4-BE49-F238E27FC236}">
                <a16:creationId xmlns:a16="http://schemas.microsoft.com/office/drawing/2014/main" id="{1BA54161-8DFF-7DFC-5B02-7C1C9B6DE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510" y1="43750" x2="22510" y2="43750"/>
                        <a14:foregroundMark x1="22656" y1="43750" x2="21240" y2="44189"/>
                        <a14:foregroundMark x1="77930" y1="25439" x2="70459" y2="37598"/>
                        <a14:foregroundMark x1="70459" y1="37598" x2="71094" y2="40137"/>
                        <a14:foregroundMark x1="69873" y1="50537" x2="71387" y2="55420"/>
                        <a14:foregroundMark x1="74463" y1="47754" x2="70850" y2="54297"/>
                        <a14:foregroundMark x1="70020" y1="35547" x2="65576" y2="44189"/>
                        <a14:foregroundMark x1="75977" y1="47217" x2="74316" y2="54004"/>
                        <a14:foregroundMark x1="75684" y1="58350" x2="75684" y2="58350"/>
                        <a14:foregroundMark x1="59180" y1="55811" x2="59180" y2="55811"/>
                        <a14:foregroundMark x1="59570" y1="56396" x2="60547" y2="57227"/>
                        <a14:foregroundMark x1="61230" y1="58350" x2="61230" y2="58350"/>
                        <a14:foregroundMark x1="52100" y1="61523" x2="49316" y2="69043"/>
                        <a14:foregroundMark x1="57764" y1="62646" x2="48633" y2="72217"/>
                        <a14:foregroundMark x1="43066" y1="65283" x2="48730" y2="72656"/>
                        <a14:foregroundMark x1="58057" y1="54590" x2="58057" y2="54590"/>
                        <a14:foregroundMark x1="59326" y1="64160" x2="51660" y2="71533"/>
                        <a14:foregroundMark x1="41650" y1="69434" x2="47363" y2="74707"/>
                        <a14:foregroundMark x1="39453" y1="69287" x2="48730" y2="76660"/>
                        <a14:foregroundMark x1="51660" y1="74707" x2="53760" y2="72363"/>
                        <a14:foregroundMark x1="57520" y1="59180" x2="57520" y2="65820"/>
                        <a14:foregroundMark x1="51270" y1="59863" x2="55811" y2="57520"/>
                        <a14:foregroundMark x1="60547" y1="61230" x2="59863" y2="65430"/>
                        <a14:foregroundMark x1="62646" y1="64990" x2="62793" y2="6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8056" r="9305" b="21389"/>
          <a:stretch/>
        </p:blipFill>
        <p:spPr bwMode="auto">
          <a:xfrm>
            <a:off x="2251150" y="2566346"/>
            <a:ext cx="50101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isolated bundle of books">
            <a:extLst>
              <a:ext uri="{FF2B5EF4-FFF2-40B4-BE49-F238E27FC236}">
                <a16:creationId xmlns:a16="http://schemas.microsoft.com/office/drawing/2014/main" id="{30A7A79E-2505-0848-AE91-F05F9E8FD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3" b="94404" l="3834" r="93291">
                        <a14:foregroundMark x1="7348" y1="71533" x2="30831" y2="54745"/>
                        <a14:foregroundMark x1="30831" y1="54745" x2="32268" y2="52798"/>
                        <a14:foregroundMark x1="3834" y1="72749" x2="12780" y2="80779"/>
                        <a14:foregroundMark x1="58147" y1="94404" x2="58147" y2="94404"/>
                        <a14:foregroundMark x1="88818" y1="37226" x2="88818" y2="37226"/>
                        <a14:foregroundMark x1="92013" y1="31873" x2="92013" y2="31873"/>
                        <a14:foregroundMark x1="91374" y1="54258" x2="93450" y2="55231"/>
                        <a14:foregroundMark x1="55751" y1="8273" x2="59425" y2="11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54" y="4378406"/>
            <a:ext cx="2943225" cy="193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4C6DAC-C8B7-D6C0-92D3-6E268A0D8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312" y="409929"/>
            <a:ext cx="726096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42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CE67811-B8F6-6E06-7E79-34BB452C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-1504" y="-15592"/>
            <a:ext cx="12191980" cy="6856718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C68B9C97-9654-70A9-117C-8C9994A88474}"/>
              </a:ext>
            </a:extLst>
          </p:cNvPr>
          <p:cNvGrpSpPr/>
          <p:nvPr/>
        </p:nvGrpSpPr>
        <p:grpSpPr>
          <a:xfrm>
            <a:off x="2695098" y="3010152"/>
            <a:ext cx="6826983" cy="3984917"/>
            <a:chOff x="6185193" y="3296048"/>
            <a:chExt cx="6826983" cy="3984917"/>
          </a:xfrm>
        </p:grpSpPr>
        <p:pic>
          <p:nvPicPr>
            <p:cNvPr id="20" name="Hình ảnh 1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D9FFFADB-400C-2D5D-867E-7BD0AC8A0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980" b="74184" l="23791" r="80784">
                          <a14:foregroundMark x1="53725" y1="36327" x2="51242" y2="32857"/>
                          <a14:foregroundMark x1="52157" y1="73367" x2="50458" y2="7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t="6598" r="12073" b="18756"/>
            <a:stretch/>
          </p:blipFill>
          <p:spPr>
            <a:xfrm>
              <a:off x="7432933" y="3296048"/>
              <a:ext cx="2965766" cy="3984917"/>
            </a:xfrm>
            <a:prstGeom prst="rect">
              <a:avLst/>
            </a:prstGeom>
          </p:spPr>
        </p:pic>
        <p:pic>
          <p:nvPicPr>
            <p:cNvPr id="21" name="Hình ảnh 20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0BE3C226-624D-358D-398C-245392E9F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592" b="84694" l="20918" r="78878">
                          <a14:foregroundMark x1="47755" y1="32857" x2="52551" y2="40816"/>
                          <a14:foregroundMark x1="45612" y1="60816" x2="45204" y2="64286"/>
                          <a14:foregroundMark x1="43673" y1="80816" x2="43673" y2="80816"/>
                          <a14:foregroundMark x1="56122" y1="79592" x2="56122" y2="79592"/>
                          <a14:foregroundMark x1="55102" y1="78265" x2="57449" y2="79796"/>
                          <a14:foregroundMark x1="44796" y1="81735" x2="44592" y2="846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9" t="6598" r="13799" b="12903"/>
            <a:stretch/>
          </p:blipFill>
          <p:spPr>
            <a:xfrm flipH="1">
              <a:off x="9836451" y="3415423"/>
              <a:ext cx="3175725" cy="3530917"/>
            </a:xfrm>
            <a:prstGeom prst="rect">
              <a:avLst/>
            </a:prstGeom>
          </p:spPr>
        </p:pic>
        <p:pic>
          <p:nvPicPr>
            <p:cNvPr id="22" name="Hình ảnh 2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AD9332B4-0F9B-CCCF-5D52-7963FD3C9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306" b="82449" l="28163" r="80000">
                          <a14:foregroundMark x1="48265" y1="31735" x2="46939" y2="33571"/>
                          <a14:foregroundMark x1="55102" y1="32449" x2="53061" y2="30918"/>
                          <a14:foregroundMark x1="55816" y1="30000" x2="58878" y2="33061"/>
                          <a14:foregroundMark x1="48469" y1="31122" x2="48673" y2="31735"/>
                          <a14:foregroundMark x1="47959" y1="33061" x2="46020" y2="33061"/>
                          <a14:foregroundMark x1="30204" y1="41122" x2="28265" y2="40714"/>
                          <a14:foregroundMark x1="48265" y1="31122" x2="49592" y2="34898"/>
                          <a14:foregroundMark x1="53367" y1="45306" x2="55816" y2="55306"/>
                          <a14:foregroundMark x1="46633" y1="82449" x2="44490" y2="82449"/>
                          <a14:foregroundMark x1="69592" y1="77347" x2="69082" y2="77347"/>
                          <a14:foregroundMark x1="69796" y1="75102" x2="72449" y2="75102"/>
                          <a14:foregroundMark x1="47143" y1="81531" x2="46020" y2="81531"/>
                          <a14:foregroundMark x1="46939" y1="80918" x2="44694" y2="81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7293" r="23456" b="10603"/>
            <a:stretch/>
          </p:blipFill>
          <p:spPr>
            <a:xfrm>
              <a:off x="6185193" y="3469714"/>
              <a:ext cx="2398016" cy="3689774"/>
            </a:xfrm>
            <a:prstGeom prst="rect">
              <a:avLst/>
            </a:prstGeom>
          </p:spPr>
        </p:pic>
        <p:pic>
          <p:nvPicPr>
            <p:cNvPr id="23" name="Hình ảnh 22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22B35F09-2E3D-32D3-2E73-F2DFA823B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0" b="85408" l="34898" r="69490">
                          <a14:foregroundMark x1="49694" y1="20102" x2="49694" y2="20102"/>
                          <a14:foregroundMark x1="44898" y1="30816" x2="49286" y2="33673"/>
                          <a14:foregroundMark x1="58673" y1="32857" x2="51633" y2="34388"/>
                          <a14:foregroundMark x1="51020" y1="37245" x2="51020" y2="39796"/>
                          <a14:foregroundMark x1="47041" y1="81837" x2="43061" y2="83571"/>
                          <a14:foregroundMark x1="60612" y1="81429" x2="64035" y2="83770"/>
                          <a14:foregroundMark x1="45918" y1="29694" x2="46327" y2="25918"/>
                          <a14:foregroundMark x1="60000" y1="28265" x2="57041" y2="30612"/>
                          <a14:backgroundMark x1="67551" y1="85408" x2="64184" y2="85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9" t="12537" r="26115" b="10647"/>
            <a:stretch/>
          </p:blipFill>
          <p:spPr>
            <a:xfrm>
              <a:off x="9256760" y="3649862"/>
              <a:ext cx="1934404" cy="3436044"/>
            </a:xfrm>
            <a:prstGeom prst="rect">
              <a:avLst/>
            </a:prstGeom>
          </p:spPr>
        </p:pic>
      </p:grpSp>
      <p:grpSp>
        <p:nvGrpSpPr>
          <p:cNvPr id="2" name="Nhóm 24">
            <a:extLst>
              <a:ext uri="{FF2B5EF4-FFF2-40B4-BE49-F238E27FC236}">
                <a16:creationId xmlns:a16="http://schemas.microsoft.com/office/drawing/2014/main" id="{D1FDB944-C792-BC30-A97B-A37E2F11D91F}"/>
              </a:ext>
            </a:extLst>
          </p:cNvPr>
          <p:cNvGrpSpPr/>
          <p:nvPr/>
        </p:nvGrpSpPr>
        <p:grpSpPr>
          <a:xfrm>
            <a:off x="1349716" y="1946937"/>
            <a:ext cx="9489539" cy="1622128"/>
            <a:chOff x="608777" y="407466"/>
            <a:chExt cx="11232107" cy="2012621"/>
          </a:xfrm>
        </p:grpSpPr>
        <p:sp>
          <p:nvSpPr>
            <p:cNvPr id="3" name="Hình chữ nhật: Góc Tròn 23">
              <a:extLst>
                <a:ext uri="{FF2B5EF4-FFF2-40B4-BE49-F238E27FC236}">
                  <a16:creationId xmlns:a16="http://schemas.microsoft.com/office/drawing/2014/main" id="{083EA448-618A-C7C8-4691-3AC27E1C5979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Hộp Văn bản 22">
              <a:extLst>
                <a:ext uri="{FF2B5EF4-FFF2-40B4-BE49-F238E27FC236}">
                  <a16:creationId xmlns:a16="http://schemas.microsoft.com/office/drawing/2014/main" id="{ECE08D74-38DE-22D3-66A9-0D66E3DBC84B}"/>
                </a:ext>
              </a:extLst>
            </p:cNvPr>
            <p:cNvSpPr txBox="1"/>
            <p:nvPr/>
          </p:nvSpPr>
          <p:spPr>
            <a:xfrm>
              <a:off x="1104453" y="625311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quen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mới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nơi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sống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617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0E15EBBE-4792-05CA-1C86-3C58CD20B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70BB8-90B6-8794-7FBC-53339CD2F72F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C3DF3-DC15-A174-4C88-2633C87B4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11" y="1413020"/>
            <a:ext cx="9973975" cy="42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5BD815-FE08-C536-A7F4-1F179B4B63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49" y="3273136"/>
            <a:ext cx="2019605" cy="358486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28A85C-17EB-619E-1E45-D7A02715F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89" y="3709555"/>
            <a:ext cx="1908626" cy="3148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7EFC2E-0ECF-C20F-D039-1BE8BC6E4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291" y="1942640"/>
            <a:ext cx="6291617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đóng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A5762BD-C5A3-FBD5-F659-1D3368F83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0" y="-23977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6DB278-DE6B-2741-0F4F-1001514CC275}"/>
              </a:ext>
            </a:extLst>
          </p:cNvPr>
          <p:cNvSpPr/>
          <p:nvPr/>
        </p:nvSpPr>
        <p:spPr>
          <a:xfrm>
            <a:off x="428626" y="2266105"/>
            <a:ext cx="11102378" cy="34298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Biết cách bắt chuyện với bạn mới gặp</a:t>
            </a: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Biết giới thiệu về bản thân</a:t>
            </a: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Tự tin, cởi mở trong giao tiếp với bạn mới ở trường và nơi 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3D9A4-63B3-4E41-E8AC-42EAD6877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223" y="554652"/>
            <a:ext cx="737070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6BA9-DC87-386D-E0AD-6344378E0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2" y="78101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E0B6973E-D3E3-2894-02E9-564AEF96D55D}"/>
              </a:ext>
            </a:extLst>
          </p:cNvPr>
          <p:cNvSpPr/>
          <p:nvPr/>
        </p:nvSpPr>
        <p:spPr>
          <a:xfrm>
            <a:off x="2200626" y="1247775"/>
            <a:ext cx="6848124" cy="1152525"/>
          </a:xfrm>
          <a:custGeom>
            <a:avLst/>
            <a:gdLst>
              <a:gd name="connsiteX0" fmla="*/ 0 w 3335274"/>
              <a:gd name="connsiteY0" fmla="*/ 317147 h 1902845"/>
              <a:gd name="connsiteX1" fmla="*/ 317147 w 3335274"/>
              <a:gd name="connsiteY1" fmla="*/ 0 h 1902845"/>
              <a:gd name="connsiteX2" fmla="*/ 3018127 w 3335274"/>
              <a:gd name="connsiteY2" fmla="*/ 0 h 1902845"/>
              <a:gd name="connsiteX3" fmla="*/ 3335274 w 3335274"/>
              <a:gd name="connsiteY3" fmla="*/ 317147 h 1902845"/>
              <a:gd name="connsiteX4" fmla="*/ 3335274 w 3335274"/>
              <a:gd name="connsiteY4" fmla="*/ 1585698 h 1902845"/>
              <a:gd name="connsiteX5" fmla="*/ 3018127 w 3335274"/>
              <a:gd name="connsiteY5" fmla="*/ 1902845 h 1902845"/>
              <a:gd name="connsiteX6" fmla="*/ 317147 w 3335274"/>
              <a:gd name="connsiteY6" fmla="*/ 1902845 h 1902845"/>
              <a:gd name="connsiteX7" fmla="*/ 0 w 3335274"/>
              <a:gd name="connsiteY7" fmla="*/ 1585698 h 1902845"/>
              <a:gd name="connsiteX8" fmla="*/ 0 w 3335274"/>
              <a:gd name="connsiteY8" fmla="*/ 317147 h 190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274" h="1902845" fill="none" extrusionOk="0">
                <a:moveTo>
                  <a:pt x="0" y="317147"/>
                </a:moveTo>
                <a:cubicBezTo>
                  <a:pt x="-7598" y="142464"/>
                  <a:pt x="140088" y="10809"/>
                  <a:pt x="317147" y="0"/>
                </a:cubicBezTo>
                <a:cubicBezTo>
                  <a:pt x="945847" y="77600"/>
                  <a:pt x="2673145" y="-27269"/>
                  <a:pt x="3018127" y="0"/>
                </a:cubicBezTo>
                <a:cubicBezTo>
                  <a:pt x="3206013" y="-16794"/>
                  <a:pt x="3345675" y="145054"/>
                  <a:pt x="3335274" y="317147"/>
                </a:cubicBezTo>
                <a:cubicBezTo>
                  <a:pt x="3383962" y="821106"/>
                  <a:pt x="3448618" y="1411945"/>
                  <a:pt x="3335274" y="1585698"/>
                </a:cubicBezTo>
                <a:cubicBezTo>
                  <a:pt x="3324475" y="1756629"/>
                  <a:pt x="3172774" y="1911890"/>
                  <a:pt x="3018127" y="1902845"/>
                </a:cubicBezTo>
                <a:cubicBezTo>
                  <a:pt x="2201797" y="1952022"/>
                  <a:pt x="1303201" y="1780143"/>
                  <a:pt x="317147" y="1902845"/>
                </a:cubicBezTo>
                <a:cubicBezTo>
                  <a:pt x="139504" y="1921952"/>
                  <a:pt x="-26179" y="1783394"/>
                  <a:pt x="0" y="1585698"/>
                </a:cubicBezTo>
                <a:cubicBezTo>
                  <a:pt x="-50923" y="1190139"/>
                  <a:pt x="-99404" y="574158"/>
                  <a:pt x="0" y="317147"/>
                </a:cubicBezTo>
                <a:close/>
              </a:path>
              <a:path w="3335274" h="1902845" stroke="0" extrusionOk="0">
                <a:moveTo>
                  <a:pt x="0" y="317147"/>
                </a:moveTo>
                <a:cubicBezTo>
                  <a:pt x="5458" y="141368"/>
                  <a:pt x="144647" y="-177"/>
                  <a:pt x="317147" y="0"/>
                </a:cubicBezTo>
                <a:cubicBezTo>
                  <a:pt x="634691" y="-129276"/>
                  <a:pt x="2537524" y="-77778"/>
                  <a:pt x="3018127" y="0"/>
                </a:cubicBezTo>
                <a:cubicBezTo>
                  <a:pt x="3184581" y="-27737"/>
                  <a:pt x="3331129" y="165892"/>
                  <a:pt x="3335274" y="317147"/>
                </a:cubicBezTo>
                <a:cubicBezTo>
                  <a:pt x="3257649" y="525026"/>
                  <a:pt x="3443657" y="1361525"/>
                  <a:pt x="3335274" y="1585698"/>
                </a:cubicBezTo>
                <a:cubicBezTo>
                  <a:pt x="3341407" y="1773788"/>
                  <a:pt x="3173570" y="1909544"/>
                  <a:pt x="3018127" y="1902845"/>
                </a:cubicBezTo>
                <a:cubicBezTo>
                  <a:pt x="1825515" y="1947065"/>
                  <a:pt x="1649227" y="1873463"/>
                  <a:pt x="317147" y="1902845"/>
                </a:cubicBezTo>
                <a:cubicBezTo>
                  <a:pt x="138353" y="1888864"/>
                  <a:pt x="-31009" y="1753686"/>
                  <a:pt x="0" y="1585698"/>
                </a:cubicBezTo>
                <a:cubicBezTo>
                  <a:pt x="-41283" y="1140928"/>
                  <a:pt x="-20860" y="752221"/>
                  <a:pt x="0" y="317147"/>
                </a:cubicBezTo>
                <a:close/>
              </a:path>
            </a:pathLst>
          </a:custGeom>
          <a:solidFill>
            <a:srgbClr val="FFFF00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prstClr val="black"/>
                </a:solidFill>
              </a:rPr>
              <a:t>Nhóm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đóng</a:t>
            </a:r>
            <a:r>
              <a:rPr lang="en-US" sz="4000" noProof="0" dirty="0">
                <a:solidFill>
                  <a:prstClr val="black"/>
                </a:solidFill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</a:rPr>
              <a:t>vai</a:t>
            </a:r>
            <a:r>
              <a:rPr lang="en-US" sz="4000" noProof="0" dirty="0">
                <a:solidFill>
                  <a:prstClr val="black"/>
                </a:solidFill>
              </a:rPr>
              <a:t> hay </a:t>
            </a:r>
            <a:r>
              <a:rPr lang="en-US" sz="4000" noProof="0" dirty="0" err="1">
                <a:solidFill>
                  <a:prstClr val="black"/>
                </a:solidFill>
              </a:rPr>
              <a:t>nhất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9123268" cy="2604801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3327991" y="1981200"/>
            <a:ext cx="8633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Quay video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quen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mới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EB4AF-4738-0072-69D7-7A969D5F983A}"/>
              </a:ext>
            </a:extLst>
          </p:cNvPr>
          <p:cNvSpPr txBox="1"/>
          <p:nvPr/>
        </p:nvSpPr>
        <p:spPr>
          <a:xfrm>
            <a:off x="3327991" y="2789275"/>
            <a:ext cx="8633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2: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586F7-786B-8306-3231-ED50159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954" y="241660"/>
            <a:ext cx="12004064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 descr="Ảnh có chứa khu nghỉ mát&#10;&#10;Mô tả được tạo tự động">
            <a:extLst>
              <a:ext uri="{FF2B5EF4-FFF2-40B4-BE49-F238E27FC236}">
                <a16:creationId xmlns:a16="http://schemas.microsoft.com/office/drawing/2014/main" id="{E26AA287-A163-DBAD-4DFC-D3F4D80F9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5D323075-4AF7-E233-1453-220931053891}"/>
              </a:ext>
            </a:extLst>
          </p:cNvPr>
          <p:cNvSpPr/>
          <p:nvPr/>
        </p:nvSpPr>
        <p:spPr>
          <a:xfrm>
            <a:off x="0" y="0"/>
            <a:ext cx="8893391" cy="5291326"/>
          </a:xfrm>
          <a:custGeom>
            <a:avLst/>
            <a:gdLst>
              <a:gd name="connsiteX0" fmla="*/ 802875 w 8893391"/>
              <a:gd name="connsiteY0" fmla="*/ 1760100 h 5291326"/>
              <a:gd name="connsiteX1" fmla="*/ 1157581 w 8893391"/>
              <a:gd name="connsiteY1" fmla="*/ 845999 h 5291326"/>
              <a:gd name="connsiteX2" fmla="*/ 2883146 w 8893391"/>
              <a:gd name="connsiteY2" fmla="*/ 637163 h 5291326"/>
              <a:gd name="connsiteX3" fmla="*/ 4622916 w 8893391"/>
              <a:gd name="connsiteY3" fmla="*/ 420366 h 5291326"/>
              <a:gd name="connsiteX4" fmla="*/ 5300831 w 8893391"/>
              <a:gd name="connsiteY4" fmla="*/ 24496 h 5291326"/>
              <a:gd name="connsiteX5" fmla="*/ 6141586 w 8893391"/>
              <a:gd name="connsiteY5" fmla="*/ 303883 h 5291326"/>
              <a:gd name="connsiteX6" fmla="*/ 7300609 w 8893391"/>
              <a:gd name="connsiteY6" fmla="*/ 84514 h 5291326"/>
              <a:gd name="connsiteX7" fmla="*/ 7888355 w 8893391"/>
              <a:gd name="connsiteY7" fmla="*/ 682973 h 5291326"/>
              <a:gd name="connsiteX8" fmla="*/ 8642646 w 8893391"/>
              <a:gd name="connsiteY8" fmla="*/ 1263794 h 5291326"/>
              <a:gd name="connsiteX9" fmla="*/ 8608884 w 8893391"/>
              <a:gd name="connsiteY9" fmla="*/ 1893608 h 5291326"/>
              <a:gd name="connsiteX10" fmla="*/ 8855511 w 8893391"/>
              <a:gd name="connsiteY10" fmla="*/ 2856581 h 5291326"/>
              <a:gd name="connsiteX11" fmla="*/ 7700194 w 8893391"/>
              <a:gd name="connsiteY11" fmla="*/ 3699518 h 5291326"/>
              <a:gd name="connsiteX12" fmla="*/ 7286610 w 8893391"/>
              <a:gd name="connsiteY12" fmla="*/ 4421809 h 5291326"/>
              <a:gd name="connsiteX13" fmla="*/ 5878490 w 8893391"/>
              <a:gd name="connsiteY13" fmla="*/ 4509263 h 5291326"/>
              <a:gd name="connsiteX14" fmla="*/ 4872219 w 8893391"/>
              <a:gd name="connsiteY14" fmla="*/ 5279812 h 5291326"/>
              <a:gd name="connsiteX15" fmla="*/ 3392663 w 8893391"/>
              <a:gd name="connsiteY15" fmla="*/ 4809472 h 5291326"/>
              <a:gd name="connsiteX16" fmla="*/ 1194843 w 8893391"/>
              <a:gd name="connsiteY16" fmla="*/ 4344766 h 5291326"/>
              <a:gd name="connsiteX17" fmla="*/ 228510 w 8893391"/>
              <a:gd name="connsiteY17" fmla="*/ 3827637 h 5291326"/>
              <a:gd name="connsiteX18" fmla="*/ 434993 w 8893391"/>
              <a:gd name="connsiteY18" fmla="*/ 3129598 h 5291326"/>
              <a:gd name="connsiteX19" fmla="*/ -1030 w 8893391"/>
              <a:gd name="connsiteY19" fmla="*/ 2413432 h 5291326"/>
              <a:gd name="connsiteX20" fmla="*/ 795258 w 8893391"/>
              <a:gd name="connsiteY20" fmla="*/ 1776881 h 5291326"/>
              <a:gd name="connsiteX21" fmla="*/ 802875 w 8893391"/>
              <a:gd name="connsiteY21" fmla="*/ 1760100 h 5291326"/>
              <a:gd name="connsiteX0" fmla="*/ 7857462 w 8893391"/>
              <a:gd name="connsiteY0" fmla="*/ 5889722 h 5291326"/>
              <a:gd name="connsiteX1" fmla="*/ 7710481 w 8893391"/>
              <a:gd name="connsiteY1" fmla="*/ 6036703 h 5291326"/>
              <a:gd name="connsiteX2" fmla="*/ 7563500 w 8893391"/>
              <a:gd name="connsiteY2" fmla="*/ 5889722 h 5291326"/>
              <a:gd name="connsiteX3" fmla="*/ 7710481 w 8893391"/>
              <a:gd name="connsiteY3" fmla="*/ 5742741 h 5291326"/>
              <a:gd name="connsiteX4" fmla="*/ 7857462 w 8893391"/>
              <a:gd name="connsiteY4" fmla="*/ 5889722 h 5291326"/>
              <a:gd name="connsiteX0" fmla="*/ 7747296 w 8893391"/>
              <a:gd name="connsiteY0" fmla="*/ 5634129 h 5291326"/>
              <a:gd name="connsiteX1" fmla="*/ 7453333 w 8893391"/>
              <a:gd name="connsiteY1" fmla="*/ 5928092 h 5291326"/>
              <a:gd name="connsiteX2" fmla="*/ 7159370 w 8893391"/>
              <a:gd name="connsiteY2" fmla="*/ 5634129 h 5291326"/>
              <a:gd name="connsiteX3" fmla="*/ 7453333 w 8893391"/>
              <a:gd name="connsiteY3" fmla="*/ 5340166 h 5291326"/>
              <a:gd name="connsiteX4" fmla="*/ 7747296 w 8893391"/>
              <a:gd name="connsiteY4" fmla="*/ 5634129 h 5291326"/>
              <a:gd name="connsiteX0" fmla="*/ 7428638 w 8893391"/>
              <a:gd name="connsiteY0" fmla="*/ 5171304 h 5291326"/>
              <a:gd name="connsiteX1" fmla="*/ 6987694 w 8893391"/>
              <a:gd name="connsiteY1" fmla="*/ 5612248 h 5291326"/>
              <a:gd name="connsiteX2" fmla="*/ 6546750 w 8893391"/>
              <a:gd name="connsiteY2" fmla="*/ 5171304 h 5291326"/>
              <a:gd name="connsiteX3" fmla="*/ 6987694 w 8893391"/>
              <a:gd name="connsiteY3" fmla="*/ 4730360 h 5291326"/>
              <a:gd name="connsiteX4" fmla="*/ 7428638 w 8893391"/>
              <a:gd name="connsiteY4" fmla="*/ 5171304 h 5291326"/>
              <a:gd name="connsiteX0" fmla="*/ 966126 w 8893391"/>
              <a:gd name="connsiteY0" fmla="*/ 3206274 h 5291326"/>
              <a:gd name="connsiteX1" fmla="*/ 444669 w 8893391"/>
              <a:gd name="connsiteY1" fmla="*/ 3108654 h 5291326"/>
              <a:gd name="connsiteX2" fmla="*/ 1426236 w 8893391"/>
              <a:gd name="connsiteY2" fmla="*/ 4274583 h 5291326"/>
              <a:gd name="connsiteX3" fmla="*/ 1198137 w 8893391"/>
              <a:gd name="connsiteY3" fmla="*/ 4321249 h 5291326"/>
              <a:gd name="connsiteX4" fmla="*/ 3392252 w 8893391"/>
              <a:gd name="connsiteY4" fmla="*/ 4787915 h 5291326"/>
              <a:gd name="connsiteX5" fmla="*/ 3254734 w 8893391"/>
              <a:gd name="connsiteY5" fmla="*/ 4574792 h 5291326"/>
              <a:gd name="connsiteX6" fmla="*/ 5934485 w 8893391"/>
              <a:gd name="connsiteY6" fmla="*/ 4256455 h 5291326"/>
              <a:gd name="connsiteX7" fmla="*/ 5879519 w 8893391"/>
              <a:gd name="connsiteY7" fmla="*/ 4490278 h 5291326"/>
              <a:gd name="connsiteX8" fmla="*/ 7025984 w 8893391"/>
              <a:gd name="connsiteY8" fmla="*/ 2811506 h 5291326"/>
              <a:gd name="connsiteX9" fmla="*/ 7695253 w 8893391"/>
              <a:gd name="connsiteY9" fmla="*/ 3685555 h 5291326"/>
              <a:gd name="connsiteX10" fmla="*/ 8604767 w 8893391"/>
              <a:gd name="connsiteY10" fmla="*/ 1880625 h 5291326"/>
              <a:gd name="connsiteX11" fmla="*/ 8306674 w 8893391"/>
              <a:gd name="connsiteY11" fmla="*/ 2208393 h 5291326"/>
              <a:gd name="connsiteX12" fmla="*/ 7889590 w 8893391"/>
              <a:gd name="connsiteY12" fmla="*/ 664600 h 5291326"/>
              <a:gd name="connsiteX13" fmla="*/ 7905236 w 8893391"/>
              <a:gd name="connsiteY13" fmla="*/ 819420 h 5291326"/>
              <a:gd name="connsiteX14" fmla="*/ 5986157 w 8893391"/>
              <a:gd name="connsiteY14" fmla="*/ 484058 h 5291326"/>
              <a:gd name="connsiteX15" fmla="*/ 6138910 w 8893391"/>
              <a:gd name="connsiteY15" fmla="*/ 286613 h 5291326"/>
              <a:gd name="connsiteX16" fmla="*/ 4558068 w 8893391"/>
              <a:gd name="connsiteY16" fmla="*/ 578126 h 5291326"/>
              <a:gd name="connsiteX17" fmla="*/ 4631974 w 8893391"/>
              <a:gd name="connsiteY17" fmla="*/ 407873 h 5291326"/>
              <a:gd name="connsiteX18" fmla="*/ 2882117 w 8893391"/>
              <a:gd name="connsiteY18" fmla="*/ 635938 h 5291326"/>
              <a:gd name="connsiteX19" fmla="*/ 3149742 w 8893391"/>
              <a:gd name="connsiteY19" fmla="*/ 801047 h 5291326"/>
              <a:gd name="connsiteX20" fmla="*/ 849607 w 8893391"/>
              <a:gd name="connsiteY20" fmla="*/ 1933906 h 5291326"/>
              <a:gd name="connsiteX21" fmla="*/ 802875 w 8893391"/>
              <a:gd name="connsiteY21" fmla="*/ 1760100 h 529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893391" h="5291326" fill="none" extrusionOk="0">
                <a:moveTo>
                  <a:pt x="802875" y="1760100"/>
                </a:moveTo>
                <a:cubicBezTo>
                  <a:pt x="698827" y="1434593"/>
                  <a:pt x="866627" y="1092427"/>
                  <a:pt x="1157581" y="845999"/>
                </a:cubicBezTo>
                <a:cubicBezTo>
                  <a:pt x="1625633" y="356551"/>
                  <a:pt x="2375242" y="355540"/>
                  <a:pt x="2883146" y="637163"/>
                </a:cubicBezTo>
                <a:cubicBezTo>
                  <a:pt x="3292596" y="162763"/>
                  <a:pt x="4030629" y="106131"/>
                  <a:pt x="4622916" y="420366"/>
                </a:cubicBezTo>
                <a:cubicBezTo>
                  <a:pt x="4742732" y="206659"/>
                  <a:pt x="5001958" y="114264"/>
                  <a:pt x="5300831" y="24496"/>
                </a:cubicBezTo>
                <a:cubicBezTo>
                  <a:pt x="5598220" y="10556"/>
                  <a:pt x="5987330" y="91315"/>
                  <a:pt x="6141586" y="303883"/>
                </a:cubicBezTo>
                <a:cubicBezTo>
                  <a:pt x="6491790" y="80135"/>
                  <a:pt x="6855238" y="-140765"/>
                  <a:pt x="7300609" y="84514"/>
                </a:cubicBezTo>
                <a:cubicBezTo>
                  <a:pt x="7592848" y="198702"/>
                  <a:pt x="7828269" y="397189"/>
                  <a:pt x="7888355" y="682973"/>
                </a:cubicBezTo>
                <a:cubicBezTo>
                  <a:pt x="8264035" y="784824"/>
                  <a:pt x="8588308" y="1012204"/>
                  <a:pt x="8642646" y="1263794"/>
                </a:cubicBezTo>
                <a:cubicBezTo>
                  <a:pt x="8745902" y="1441191"/>
                  <a:pt x="8706784" y="1693488"/>
                  <a:pt x="8608884" y="1893608"/>
                </a:cubicBezTo>
                <a:cubicBezTo>
                  <a:pt x="8798480" y="2141855"/>
                  <a:pt x="8976363" y="2524577"/>
                  <a:pt x="8855511" y="2856581"/>
                </a:cubicBezTo>
                <a:cubicBezTo>
                  <a:pt x="8683769" y="3208288"/>
                  <a:pt x="8273054" y="3617041"/>
                  <a:pt x="7700194" y="3699518"/>
                </a:cubicBezTo>
                <a:cubicBezTo>
                  <a:pt x="7739477" y="4022456"/>
                  <a:pt x="7588546" y="4294906"/>
                  <a:pt x="7286610" y="4421809"/>
                </a:cubicBezTo>
                <a:cubicBezTo>
                  <a:pt x="6939116" y="4622568"/>
                  <a:pt x="6398780" y="4805991"/>
                  <a:pt x="5878490" y="4509263"/>
                </a:cubicBezTo>
                <a:cubicBezTo>
                  <a:pt x="5695291" y="4872083"/>
                  <a:pt x="5444073" y="5147216"/>
                  <a:pt x="4872219" y="5279812"/>
                </a:cubicBezTo>
                <a:cubicBezTo>
                  <a:pt x="4362950" y="5292613"/>
                  <a:pt x="3709929" y="5119483"/>
                  <a:pt x="3392663" y="4809472"/>
                </a:cubicBezTo>
                <a:cubicBezTo>
                  <a:pt x="2649544" y="5161340"/>
                  <a:pt x="1678205" y="5055367"/>
                  <a:pt x="1194843" y="4344766"/>
                </a:cubicBezTo>
                <a:cubicBezTo>
                  <a:pt x="724755" y="4387051"/>
                  <a:pt x="395119" y="4202089"/>
                  <a:pt x="228510" y="3827637"/>
                </a:cubicBezTo>
                <a:cubicBezTo>
                  <a:pt x="120026" y="3607685"/>
                  <a:pt x="169176" y="3316965"/>
                  <a:pt x="434993" y="3129598"/>
                </a:cubicBezTo>
                <a:cubicBezTo>
                  <a:pt x="89222" y="3005781"/>
                  <a:pt x="-26823" y="2738800"/>
                  <a:pt x="-1030" y="2413432"/>
                </a:cubicBezTo>
                <a:cubicBezTo>
                  <a:pt x="29403" y="2120308"/>
                  <a:pt x="402583" y="1844923"/>
                  <a:pt x="795258" y="1776881"/>
                </a:cubicBezTo>
                <a:cubicBezTo>
                  <a:pt x="797715" y="1771914"/>
                  <a:pt x="801054" y="1764655"/>
                  <a:pt x="802875" y="1760100"/>
                </a:cubicBezTo>
                <a:close/>
              </a:path>
              <a:path w="8893391" h="5291326" fill="none" extrusionOk="0">
                <a:moveTo>
                  <a:pt x="7857462" y="5889722"/>
                </a:moveTo>
                <a:cubicBezTo>
                  <a:pt x="7849413" y="5969114"/>
                  <a:pt x="7811038" y="6037556"/>
                  <a:pt x="7710481" y="6036703"/>
                </a:cubicBezTo>
                <a:cubicBezTo>
                  <a:pt x="7623304" y="6020418"/>
                  <a:pt x="7556322" y="5971844"/>
                  <a:pt x="7563500" y="5889722"/>
                </a:cubicBezTo>
                <a:cubicBezTo>
                  <a:pt x="7558024" y="5795233"/>
                  <a:pt x="7632430" y="5736905"/>
                  <a:pt x="7710481" y="5742741"/>
                </a:cubicBezTo>
                <a:cubicBezTo>
                  <a:pt x="7779249" y="5735920"/>
                  <a:pt x="7874803" y="5813248"/>
                  <a:pt x="7857462" y="5889722"/>
                </a:cubicBezTo>
                <a:close/>
              </a:path>
              <a:path w="8893391" h="5291326" fill="none" extrusionOk="0">
                <a:moveTo>
                  <a:pt x="7747296" y="5634129"/>
                </a:moveTo>
                <a:cubicBezTo>
                  <a:pt x="7736036" y="5812139"/>
                  <a:pt x="7626438" y="5912106"/>
                  <a:pt x="7453333" y="5928092"/>
                </a:cubicBezTo>
                <a:cubicBezTo>
                  <a:pt x="7314981" y="5934753"/>
                  <a:pt x="7130449" y="5808879"/>
                  <a:pt x="7159370" y="5634129"/>
                </a:cubicBezTo>
                <a:cubicBezTo>
                  <a:pt x="7171812" y="5480629"/>
                  <a:pt x="7283701" y="5306988"/>
                  <a:pt x="7453333" y="5340166"/>
                </a:cubicBezTo>
                <a:cubicBezTo>
                  <a:pt x="7601872" y="5311218"/>
                  <a:pt x="7716498" y="5468705"/>
                  <a:pt x="7747296" y="5634129"/>
                </a:cubicBezTo>
                <a:close/>
              </a:path>
              <a:path w="8893391" h="5291326" fill="none" extrusionOk="0">
                <a:moveTo>
                  <a:pt x="7428638" y="5171304"/>
                </a:moveTo>
                <a:cubicBezTo>
                  <a:pt x="7443484" y="5384630"/>
                  <a:pt x="7283149" y="5606294"/>
                  <a:pt x="6987694" y="5612248"/>
                </a:cubicBezTo>
                <a:cubicBezTo>
                  <a:pt x="6739351" y="5574383"/>
                  <a:pt x="6554134" y="5462509"/>
                  <a:pt x="6546750" y="5171304"/>
                </a:cubicBezTo>
                <a:cubicBezTo>
                  <a:pt x="6550000" y="4909127"/>
                  <a:pt x="6756501" y="4749086"/>
                  <a:pt x="6987694" y="4730360"/>
                </a:cubicBezTo>
                <a:cubicBezTo>
                  <a:pt x="7193663" y="4747514"/>
                  <a:pt x="7399094" y="4877053"/>
                  <a:pt x="7428638" y="5171304"/>
                </a:cubicBezTo>
                <a:close/>
              </a:path>
              <a:path w="8893391" h="5291326" fill="none" extrusionOk="0">
                <a:moveTo>
                  <a:pt x="966126" y="3206274"/>
                </a:moveTo>
                <a:cubicBezTo>
                  <a:pt x="766240" y="3229949"/>
                  <a:pt x="597122" y="3179691"/>
                  <a:pt x="444669" y="3108654"/>
                </a:cubicBezTo>
                <a:moveTo>
                  <a:pt x="1426236" y="4274583"/>
                </a:moveTo>
                <a:cubicBezTo>
                  <a:pt x="1345585" y="4298226"/>
                  <a:pt x="1293009" y="4312772"/>
                  <a:pt x="1198137" y="4321249"/>
                </a:cubicBezTo>
                <a:moveTo>
                  <a:pt x="3392252" y="4787915"/>
                </a:moveTo>
                <a:cubicBezTo>
                  <a:pt x="3353292" y="4719751"/>
                  <a:pt x="3287240" y="4655506"/>
                  <a:pt x="3254734" y="4574792"/>
                </a:cubicBezTo>
                <a:moveTo>
                  <a:pt x="5934485" y="4256455"/>
                </a:moveTo>
                <a:cubicBezTo>
                  <a:pt x="5933431" y="4329938"/>
                  <a:pt x="5913436" y="4414931"/>
                  <a:pt x="5879519" y="4490278"/>
                </a:cubicBezTo>
                <a:moveTo>
                  <a:pt x="7025984" y="2811506"/>
                </a:moveTo>
                <a:cubicBezTo>
                  <a:pt x="7350734" y="3003601"/>
                  <a:pt x="7709686" y="3305693"/>
                  <a:pt x="7695253" y="3685555"/>
                </a:cubicBezTo>
                <a:moveTo>
                  <a:pt x="8604767" y="1880625"/>
                </a:moveTo>
                <a:cubicBezTo>
                  <a:pt x="8554031" y="2007879"/>
                  <a:pt x="8416850" y="2121038"/>
                  <a:pt x="8306674" y="2208393"/>
                </a:cubicBezTo>
                <a:moveTo>
                  <a:pt x="7889590" y="664600"/>
                </a:moveTo>
                <a:cubicBezTo>
                  <a:pt x="7902947" y="709720"/>
                  <a:pt x="7900769" y="768952"/>
                  <a:pt x="7905236" y="819420"/>
                </a:cubicBezTo>
                <a:moveTo>
                  <a:pt x="5986157" y="484058"/>
                </a:moveTo>
                <a:cubicBezTo>
                  <a:pt x="6016310" y="409101"/>
                  <a:pt x="6083732" y="357364"/>
                  <a:pt x="6138910" y="286613"/>
                </a:cubicBezTo>
                <a:moveTo>
                  <a:pt x="4558068" y="578126"/>
                </a:moveTo>
                <a:cubicBezTo>
                  <a:pt x="4569688" y="516851"/>
                  <a:pt x="4597817" y="454502"/>
                  <a:pt x="4631974" y="407873"/>
                </a:cubicBezTo>
                <a:moveTo>
                  <a:pt x="2882117" y="635938"/>
                </a:moveTo>
                <a:cubicBezTo>
                  <a:pt x="2986612" y="689697"/>
                  <a:pt x="3060682" y="747937"/>
                  <a:pt x="3149742" y="801047"/>
                </a:cubicBezTo>
                <a:moveTo>
                  <a:pt x="849607" y="1933906"/>
                </a:moveTo>
                <a:cubicBezTo>
                  <a:pt x="816894" y="1873080"/>
                  <a:pt x="817323" y="1825947"/>
                  <a:pt x="802875" y="1760100"/>
                </a:cubicBezTo>
              </a:path>
              <a:path w="8893391" h="5291326" stroke="0" extrusionOk="0">
                <a:moveTo>
                  <a:pt x="802875" y="1760100"/>
                </a:moveTo>
                <a:cubicBezTo>
                  <a:pt x="709229" y="1397636"/>
                  <a:pt x="916208" y="1055475"/>
                  <a:pt x="1157581" y="845999"/>
                </a:cubicBezTo>
                <a:cubicBezTo>
                  <a:pt x="1625914" y="494102"/>
                  <a:pt x="2342369" y="375796"/>
                  <a:pt x="2883146" y="637163"/>
                </a:cubicBezTo>
                <a:cubicBezTo>
                  <a:pt x="3213949" y="118160"/>
                  <a:pt x="4234087" y="-24836"/>
                  <a:pt x="4622916" y="420366"/>
                </a:cubicBezTo>
                <a:cubicBezTo>
                  <a:pt x="4697640" y="212440"/>
                  <a:pt x="5028420" y="36075"/>
                  <a:pt x="5300831" y="24496"/>
                </a:cubicBezTo>
                <a:cubicBezTo>
                  <a:pt x="5598528" y="-67409"/>
                  <a:pt x="5955495" y="72527"/>
                  <a:pt x="6141586" y="303883"/>
                </a:cubicBezTo>
                <a:cubicBezTo>
                  <a:pt x="6364505" y="-29009"/>
                  <a:pt x="6876472" y="-132970"/>
                  <a:pt x="7300609" y="84514"/>
                </a:cubicBezTo>
                <a:cubicBezTo>
                  <a:pt x="7633275" y="152797"/>
                  <a:pt x="7774004" y="388334"/>
                  <a:pt x="7888355" y="682973"/>
                </a:cubicBezTo>
                <a:cubicBezTo>
                  <a:pt x="8261287" y="752753"/>
                  <a:pt x="8496316" y="962512"/>
                  <a:pt x="8642646" y="1263794"/>
                </a:cubicBezTo>
                <a:cubicBezTo>
                  <a:pt x="8753373" y="1468551"/>
                  <a:pt x="8698392" y="1726794"/>
                  <a:pt x="8608884" y="1893608"/>
                </a:cubicBezTo>
                <a:cubicBezTo>
                  <a:pt x="8897400" y="2199366"/>
                  <a:pt x="8944115" y="2485224"/>
                  <a:pt x="8855511" y="2856581"/>
                </a:cubicBezTo>
                <a:cubicBezTo>
                  <a:pt x="8729353" y="3323507"/>
                  <a:pt x="8322597" y="3636961"/>
                  <a:pt x="7700194" y="3699518"/>
                </a:cubicBezTo>
                <a:cubicBezTo>
                  <a:pt x="7708429" y="3962581"/>
                  <a:pt x="7578956" y="4233259"/>
                  <a:pt x="7286610" y="4421809"/>
                </a:cubicBezTo>
                <a:cubicBezTo>
                  <a:pt x="6910980" y="4621901"/>
                  <a:pt x="6240037" y="4808431"/>
                  <a:pt x="5878490" y="4509263"/>
                </a:cubicBezTo>
                <a:cubicBezTo>
                  <a:pt x="5787602" y="4867849"/>
                  <a:pt x="5363387" y="5087511"/>
                  <a:pt x="4872219" y="5279812"/>
                </a:cubicBezTo>
                <a:cubicBezTo>
                  <a:pt x="4358971" y="5412825"/>
                  <a:pt x="3713669" y="5184030"/>
                  <a:pt x="3392663" y="4809472"/>
                </a:cubicBezTo>
                <a:cubicBezTo>
                  <a:pt x="2506837" y="5202111"/>
                  <a:pt x="1553175" y="5144011"/>
                  <a:pt x="1194843" y="4344766"/>
                </a:cubicBezTo>
                <a:cubicBezTo>
                  <a:pt x="684682" y="4404598"/>
                  <a:pt x="358461" y="4094031"/>
                  <a:pt x="228510" y="3827637"/>
                </a:cubicBezTo>
                <a:cubicBezTo>
                  <a:pt x="190124" y="3565311"/>
                  <a:pt x="210979" y="3328581"/>
                  <a:pt x="434993" y="3129598"/>
                </a:cubicBezTo>
                <a:cubicBezTo>
                  <a:pt x="117477" y="2952040"/>
                  <a:pt x="-7704" y="2698628"/>
                  <a:pt x="-1030" y="2413432"/>
                </a:cubicBezTo>
                <a:cubicBezTo>
                  <a:pt x="12371" y="2007283"/>
                  <a:pt x="471845" y="1808662"/>
                  <a:pt x="795258" y="1776881"/>
                </a:cubicBezTo>
                <a:cubicBezTo>
                  <a:pt x="797760" y="1770317"/>
                  <a:pt x="801302" y="1766071"/>
                  <a:pt x="802875" y="1760100"/>
                </a:cubicBezTo>
                <a:close/>
              </a:path>
              <a:path w="8893391" h="5291326" stroke="0" extrusionOk="0">
                <a:moveTo>
                  <a:pt x="7857462" y="5889722"/>
                </a:moveTo>
                <a:cubicBezTo>
                  <a:pt x="7837746" y="5975130"/>
                  <a:pt x="7797186" y="6047736"/>
                  <a:pt x="7710481" y="6036703"/>
                </a:cubicBezTo>
                <a:cubicBezTo>
                  <a:pt x="7626146" y="6034250"/>
                  <a:pt x="7568163" y="5970277"/>
                  <a:pt x="7563500" y="5889722"/>
                </a:cubicBezTo>
                <a:cubicBezTo>
                  <a:pt x="7551772" y="5815005"/>
                  <a:pt x="7621340" y="5739960"/>
                  <a:pt x="7710481" y="5742741"/>
                </a:cubicBezTo>
                <a:cubicBezTo>
                  <a:pt x="7800595" y="5752651"/>
                  <a:pt x="7873405" y="5812307"/>
                  <a:pt x="7857462" y="5889722"/>
                </a:cubicBezTo>
                <a:close/>
              </a:path>
              <a:path w="8893391" h="5291326" stroke="0" extrusionOk="0">
                <a:moveTo>
                  <a:pt x="7747296" y="5634129"/>
                </a:moveTo>
                <a:cubicBezTo>
                  <a:pt x="7732903" y="5810095"/>
                  <a:pt x="7600946" y="5965183"/>
                  <a:pt x="7453333" y="5928092"/>
                </a:cubicBezTo>
                <a:cubicBezTo>
                  <a:pt x="7292700" y="5899494"/>
                  <a:pt x="7167219" y="5768536"/>
                  <a:pt x="7159370" y="5634129"/>
                </a:cubicBezTo>
                <a:cubicBezTo>
                  <a:pt x="7149986" y="5497305"/>
                  <a:pt x="7270980" y="5331836"/>
                  <a:pt x="7453333" y="5340166"/>
                </a:cubicBezTo>
                <a:cubicBezTo>
                  <a:pt x="7651271" y="5330834"/>
                  <a:pt x="7730672" y="5484833"/>
                  <a:pt x="7747296" y="5634129"/>
                </a:cubicBezTo>
                <a:close/>
              </a:path>
              <a:path w="8893391" h="5291326" stroke="0" extrusionOk="0">
                <a:moveTo>
                  <a:pt x="7428638" y="5171304"/>
                </a:moveTo>
                <a:cubicBezTo>
                  <a:pt x="7451741" y="5433229"/>
                  <a:pt x="7236873" y="5634474"/>
                  <a:pt x="6987694" y="5612248"/>
                </a:cubicBezTo>
                <a:cubicBezTo>
                  <a:pt x="6760701" y="5602367"/>
                  <a:pt x="6496559" y="5418365"/>
                  <a:pt x="6546750" y="5171304"/>
                </a:cubicBezTo>
                <a:cubicBezTo>
                  <a:pt x="6560461" y="4939017"/>
                  <a:pt x="6751038" y="4741742"/>
                  <a:pt x="6987694" y="4730360"/>
                </a:cubicBezTo>
                <a:cubicBezTo>
                  <a:pt x="7174048" y="4718181"/>
                  <a:pt x="7421775" y="4914936"/>
                  <a:pt x="7428638" y="5171304"/>
                </a:cubicBezTo>
                <a:close/>
              </a:path>
              <a:path w="8893391" h="5291326" fill="none" stroke="0" extrusionOk="0">
                <a:moveTo>
                  <a:pt x="966126" y="3206274"/>
                </a:moveTo>
                <a:cubicBezTo>
                  <a:pt x="794612" y="3235403"/>
                  <a:pt x="612943" y="3146214"/>
                  <a:pt x="444669" y="3108654"/>
                </a:cubicBezTo>
                <a:moveTo>
                  <a:pt x="1426236" y="4274583"/>
                </a:moveTo>
                <a:cubicBezTo>
                  <a:pt x="1366156" y="4304757"/>
                  <a:pt x="1272860" y="4311632"/>
                  <a:pt x="1198137" y="4321249"/>
                </a:cubicBezTo>
                <a:moveTo>
                  <a:pt x="3392252" y="4787915"/>
                </a:moveTo>
                <a:cubicBezTo>
                  <a:pt x="3334151" y="4727839"/>
                  <a:pt x="3284004" y="4639873"/>
                  <a:pt x="3254734" y="4574792"/>
                </a:cubicBezTo>
                <a:moveTo>
                  <a:pt x="5934485" y="4256455"/>
                </a:moveTo>
                <a:cubicBezTo>
                  <a:pt x="5921026" y="4348942"/>
                  <a:pt x="5900792" y="4416668"/>
                  <a:pt x="5879519" y="4490278"/>
                </a:cubicBezTo>
                <a:moveTo>
                  <a:pt x="7025984" y="2811506"/>
                </a:moveTo>
                <a:cubicBezTo>
                  <a:pt x="7426473" y="2920331"/>
                  <a:pt x="7622574" y="3282462"/>
                  <a:pt x="7695253" y="3685555"/>
                </a:cubicBezTo>
                <a:moveTo>
                  <a:pt x="8604767" y="1880625"/>
                </a:moveTo>
                <a:cubicBezTo>
                  <a:pt x="8553872" y="1991562"/>
                  <a:pt x="8421904" y="2103475"/>
                  <a:pt x="8306674" y="2208393"/>
                </a:cubicBezTo>
                <a:moveTo>
                  <a:pt x="7889590" y="664600"/>
                </a:moveTo>
                <a:cubicBezTo>
                  <a:pt x="7906341" y="715456"/>
                  <a:pt x="7897306" y="772537"/>
                  <a:pt x="7905236" y="819420"/>
                </a:cubicBezTo>
                <a:moveTo>
                  <a:pt x="5986157" y="484058"/>
                </a:moveTo>
                <a:cubicBezTo>
                  <a:pt x="6026708" y="399366"/>
                  <a:pt x="6088944" y="348653"/>
                  <a:pt x="6138910" y="286613"/>
                </a:cubicBezTo>
                <a:moveTo>
                  <a:pt x="4558068" y="578126"/>
                </a:moveTo>
                <a:cubicBezTo>
                  <a:pt x="4563581" y="508398"/>
                  <a:pt x="4602655" y="447481"/>
                  <a:pt x="4631974" y="407873"/>
                </a:cubicBezTo>
                <a:moveTo>
                  <a:pt x="2882117" y="635938"/>
                </a:moveTo>
                <a:cubicBezTo>
                  <a:pt x="2991759" y="685363"/>
                  <a:pt x="3060462" y="744880"/>
                  <a:pt x="3149742" y="801047"/>
                </a:cubicBezTo>
                <a:moveTo>
                  <a:pt x="849607" y="1933906"/>
                </a:moveTo>
                <a:cubicBezTo>
                  <a:pt x="825880" y="1875184"/>
                  <a:pt x="807552" y="1829137"/>
                  <a:pt x="802875" y="1760100"/>
                </a:cubicBezTo>
              </a:path>
            </a:pathLst>
          </a:custGeom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36699"/>
                      <a:gd name="adj2" fmla="val 6130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8CF34CC-E762-3E3E-99DF-16F84E90B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03754" y="2709896"/>
            <a:ext cx="5376372" cy="52944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C4D679-79A3-C178-8430-498636EE6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461" y="1249207"/>
            <a:ext cx="595021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1BDC8C-DE81-C87E-EBDB-6866F5B8AEC7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86042097-45CB-8676-E445-62EAF794FAD9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Nguyễn</a:t>
              </a: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 </a:t>
              </a:r>
              <a:r>
                <a:rPr kumimoji="0" lang="vi-V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Trần</a:t>
              </a: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 Phương Dung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0994B609-D4E0-6677-098A-F0183792A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pic>
        <p:nvPicPr>
          <p:cNvPr id="1026" name="Picture 2" descr="Có thể là tranh biếm họa về một hoặc nhiều người">
            <a:extLst>
              <a:ext uri="{FF2B5EF4-FFF2-40B4-BE49-F238E27FC236}">
                <a16:creationId xmlns:a16="http://schemas.microsoft.com/office/drawing/2014/main" id="{1BA54161-8DFF-7DFC-5B02-7C1C9B6DE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510" y1="43750" x2="22510" y2="43750"/>
                        <a14:foregroundMark x1="22656" y1="43750" x2="21240" y2="44189"/>
                        <a14:foregroundMark x1="77930" y1="25439" x2="70459" y2="37598"/>
                        <a14:foregroundMark x1="70459" y1="37598" x2="71094" y2="40137"/>
                        <a14:foregroundMark x1="69873" y1="50537" x2="71387" y2="55420"/>
                        <a14:foregroundMark x1="74463" y1="47754" x2="70850" y2="54297"/>
                        <a14:foregroundMark x1="70020" y1="35547" x2="65576" y2="44189"/>
                        <a14:foregroundMark x1="75977" y1="47217" x2="74316" y2="54004"/>
                        <a14:foregroundMark x1="75684" y1="58350" x2="75684" y2="58350"/>
                        <a14:foregroundMark x1="59180" y1="55811" x2="59180" y2="55811"/>
                        <a14:foregroundMark x1="59570" y1="56396" x2="60547" y2="57227"/>
                        <a14:foregroundMark x1="61230" y1="58350" x2="61230" y2="58350"/>
                        <a14:foregroundMark x1="52100" y1="61523" x2="49316" y2="69043"/>
                        <a14:foregroundMark x1="57764" y1="62646" x2="48633" y2="72217"/>
                        <a14:foregroundMark x1="43066" y1="65283" x2="48730" y2="72656"/>
                        <a14:foregroundMark x1="58057" y1="54590" x2="58057" y2="54590"/>
                        <a14:foregroundMark x1="59326" y1="64160" x2="51660" y2="71533"/>
                        <a14:foregroundMark x1="41650" y1="69434" x2="47363" y2="74707"/>
                        <a14:foregroundMark x1="39453" y1="69287" x2="48730" y2="76660"/>
                        <a14:foregroundMark x1="51660" y1="74707" x2="53760" y2="72363"/>
                        <a14:foregroundMark x1="57520" y1="59180" x2="57520" y2="65820"/>
                        <a14:foregroundMark x1="51270" y1="59863" x2="55811" y2="57520"/>
                        <a14:foregroundMark x1="60547" y1="61230" x2="59863" y2="65430"/>
                        <a14:foregroundMark x1="62646" y1="64990" x2="62793" y2="6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8056" r="9305" b="21389"/>
          <a:stretch/>
        </p:blipFill>
        <p:spPr bwMode="auto">
          <a:xfrm>
            <a:off x="2251150" y="2566346"/>
            <a:ext cx="50101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isolated bundle of books">
            <a:extLst>
              <a:ext uri="{FF2B5EF4-FFF2-40B4-BE49-F238E27FC236}">
                <a16:creationId xmlns:a16="http://schemas.microsoft.com/office/drawing/2014/main" id="{30A7A79E-2505-0848-AE91-F05F9E8FD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3" b="94404" l="3834" r="93291">
                        <a14:foregroundMark x1="7348" y1="71533" x2="30831" y2="54745"/>
                        <a14:foregroundMark x1="30831" y1="54745" x2="32268" y2="52798"/>
                        <a14:foregroundMark x1="3834" y1="72749" x2="12780" y2="80779"/>
                        <a14:foregroundMark x1="58147" y1="94404" x2="58147" y2="94404"/>
                        <a14:foregroundMark x1="88818" y1="37226" x2="88818" y2="37226"/>
                        <a14:foregroundMark x1="92013" y1="31873" x2="92013" y2="31873"/>
                        <a14:foregroundMark x1="91374" y1="54258" x2="93450" y2="55231"/>
                        <a14:foregroundMark x1="55751" y1="8273" x2="59425" y2="11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54" y="4378406"/>
            <a:ext cx="2943225" cy="193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CD307A-9B50-99F5-7DB3-F0A22CD68E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3951" y="567599"/>
            <a:ext cx="4834547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1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ào người bạn mới đến Kết Nối Tri Thức Với Cuộc Sống SGK Âm Nhạc Lớp 1_v720P">
            <a:hlinkClick r:id="" action="ppaction://media"/>
            <a:extLst>
              <a:ext uri="{FF2B5EF4-FFF2-40B4-BE49-F238E27FC236}">
                <a16:creationId xmlns:a16="http://schemas.microsoft.com/office/drawing/2014/main" id="{0FDCEB5E-4FEF-506D-3962-CB098ED26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53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CE67811-B8F6-6E06-7E79-34BB452C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-1504" y="-15592"/>
            <a:ext cx="12191980" cy="6856718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C68B9C97-9654-70A9-117C-8C9994A88474}"/>
              </a:ext>
            </a:extLst>
          </p:cNvPr>
          <p:cNvGrpSpPr/>
          <p:nvPr/>
        </p:nvGrpSpPr>
        <p:grpSpPr>
          <a:xfrm>
            <a:off x="2526133" y="2529921"/>
            <a:ext cx="7383180" cy="4465148"/>
            <a:chOff x="6185193" y="3296048"/>
            <a:chExt cx="6826983" cy="3984917"/>
          </a:xfrm>
        </p:grpSpPr>
        <p:pic>
          <p:nvPicPr>
            <p:cNvPr id="20" name="Hình ảnh 1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D9FFFADB-400C-2D5D-867E-7BD0AC8A0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980" b="74184" l="23791" r="80784">
                          <a14:foregroundMark x1="53725" y1="36327" x2="51242" y2="32857"/>
                          <a14:foregroundMark x1="52157" y1="73367" x2="50458" y2="7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t="6598" r="12073" b="18756"/>
            <a:stretch/>
          </p:blipFill>
          <p:spPr>
            <a:xfrm>
              <a:off x="7432933" y="3296048"/>
              <a:ext cx="2965766" cy="3984917"/>
            </a:xfrm>
            <a:prstGeom prst="rect">
              <a:avLst/>
            </a:prstGeom>
          </p:spPr>
        </p:pic>
        <p:pic>
          <p:nvPicPr>
            <p:cNvPr id="21" name="Hình ảnh 20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0BE3C226-624D-358D-398C-245392E9F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592" b="84694" l="20918" r="78878">
                          <a14:foregroundMark x1="47755" y1="32857" x2="52551" y2="40816"/>
                          <a14:foregroundMark x1="45612" y1="60816" x2="45204" y2="64286"/>
                          <a14:foregroundMark x1="43673" y1="80816" x2="43673" y2="80816"/>
                          <a14:foregroundMark x1="56122" y1="79592" x2="56122" y2="79592"/>
                          <a14:foregroundMark x1="55102" y1="78265" x2="57449" y2="79796"/>
                          <a14:foregroundMark x1="44796" y1="81735" x2="44592" y2="846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9" t="6598" r="13799" b="12903"/>
            <a:stretch/>
          </p:blipFill>
          <p:spPr>
            <a:xfrm flipH="1">
              <a:off x="9836451" y="3415423"/>
              <a:ext cx="3175725" cy="3530917"/>
            </a:xfrm>
            <a:prstGeom prst="rect">
              <a:avLst/>
            </a:prstGeom>
          </p:spPr>
        </p:pic>
        <p:pic>
          <p:nvPicPr>
            <p:cNvPr id="22" name="Hình ảnh 2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AD9332B4-0F9B-CCCF-5D52-7963FD3C9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306" b="82449" l="28163" r="80000">
                          <a14:foregroundMark x1="48265" y1="31735" x2="46939" y2="33571"/>
                          <a14:foregroundMark x1="55102" y1="32449" x2="53061" y2="30918"/>
                          <a14:foregroundMark x1="55816" y1="30000" x2="58878" y2="33061"/>
                          <a14:foregroundMark x1="48469" y1="31122" x2="48673" y2="31735"/>
                          <a14:foregroundMark x1="47959" y1="33061" x2="46020" y2="33061"/>
                          <a14:foregroundMark x1="30204" y1="41122" x2="28265" y2="40714"/>
                          <a14:foregroundMark x1="48265" y1="31122" x2="49592" y2="34898"/>
                          <a14:foregroundMark x1="53367" y1="45306" x2="55816" y2="55306"/>
                          <a14:foregroundMark x1="46633" y1="82449" x2="44490" y2="82449"/>
                          <a14:foregroundMark x1="69592" y1="77347" x2="69082" y2="77347"/>
                          <a14:foregroundMark x1="69796" y1="75102" x2="72449" y2="75102"/>
                          <a14:foregroundMark x1="47143" y1="81531" x2="46020" y2="81531"/>
                          <a14:foregroundMark x1="46939" y1="80918" x2="44694" y2="81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7293" r="23456" b="10603"/>
            <a:stretch/>
          </p:blipFill>
          <p:spPr>
            <a:xfrm>
              <a:off x="6185193" y="3469714"/>
              <a:ext cx="2398016" cy="3689774"/>
            </a:xfrm>
            <a:prstGeom prst="rect">
              <a:avLst/>
            </a:prstGeom>
          </p:spPr>
        </p:pic>
        <p:pic>
          <p:nvPicPr>
            <p:cNvPr id="23" name="Hình ảnh 22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22B35F09-2E3D-32D3-2E73-F2DFA823B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0" b="85408" l="34898" r="69490">
                          <a14:foregroundMark x1="49694" y1="20102" x2="49694" y2="20102"/>
                          <a14:foregroundMark x1="44898" y1="30816" x2="49286" y2="33673"/>
                          <a14:foregroundMark x1="58673" y1="32857" x2="51633" y2="34388"/>
                          <a14:foregroundMark x1="51020" y1="37245" x2="51020" y2="39796"/>
                          <a14:foregroundMark x1="47041" y1="81837" x2="43061" y2="83571"/>
                          <a14:foregroundMark x1="60612" y1="81429" x2="64035" y2="83770"/>
                          <a14:foregroundMark x1="45918" y1="29694" x2="46327" y2="25918"/>
                          <a14:foregroundMark x1="60000" y1="28265" x2="57041" y2="30612"/>
                          <a14:backgroundMark x1="67551" y1="85408" x2="64184" y2="85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9" t="12537" r="26115" b="10647"/>
            <a:stretch/>
          </p:blipFill>
          <p:spPr>
            <a:xfrm>
              <a:off x="9256760" y="3649862"/>
              <a:ext cx="1934404" cy="3436044"/>
            </a:xfrm>
            <a:prstGeom prst="rect">
              <a:avLst/>
            </a:prstGeom>
          </p:spPr>
        </p:pic>
      </p:grpSp>
      <p:grpSp>
        <p:nvGrpSpPr>
          <p:cNvPr id="2" name="Nhóm 24">
            <a:extLst>
              <a:ext uri="{FF2B5EF4-FFF2-40B4-BE49-F238E27FC236}">
                <a16:creationId xmlns:a16="http://schemas.microsoft.com/office/drawing/2014/main" id="{D1FDB944-C792-BC30-A97B-A37E2F11D91F}"/>
              </a:ext>
            </a:extLst>
          </p:cNvPr>
          <p:cNvGrpSpPr/>
          <p:nvPr/>
        </p:nvGrpSpPr>
        <p:grpSpPr>
          <a:xfrm>
            <a:off x="1459046" y="749000"/>
            <a:ext cx="9489539" cy="1475266"/>
            <a:chOff x="608777" y="407466"/>
            <a:chExt cx="11232107" cy="1830405"/>
          </a:xfrm>
        </p:grpSpPr>
        <p:sp>
          <p:nvSpPr>
            <p:cNvPr id="3" name="Hình chữ nhật: Góc Tròn 23">
              <a:extLst>
                <a:ext uri="{FF2B5EF4-FFF2-40B4-BE49-F238E27FC236}">
                  <a16:creationId xmlns:a16="http://schemas.microsoft.com/office/drawing/2014/main" id="{083EA448-618A-C7C8-4691-3AC27E1C5979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Hộp Văn bản 22">
              <a:extLst>
                <a:ext uri="{FF2B5EF4-FFF2-40B4-BE49-F238E27FC236}">
                  <a16:creationId xmlns:a16="http://schemas.microsoft.com/office/drawing/2014/main" id="{ECE08D74-38DE-22D3-66A9-0D66E3DBC84B}"/>
                </a:ext>
              </a:extLst>
            </p:cNvPr>
            <p:cNvSpPr txBox="1"/>
            <p:nvPr/>
          </p:nvSpPr>
          <p:spPr>
            <a:xfrm>
              <a:off x="1044675" y="44309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effectLst/>
                  <a:ea typeface="Times New Roman" panose="02020603050405020304" pitchFamily="18" charset="0"/>
                </a:rPr>
                <a:t>Khi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gặp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những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người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mới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chúng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ta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nên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3268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1BDC8C-DE81-C87E-EBDB-6866F5B8AEC7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86042097-45CB-8676-E445-62EAF794FAD9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Nguyễn</a:t>
              </a: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 </a:t>
              </a:r>
              <a:r>
                <a:rPr kumimoji="0" lang="vi-V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Trần</a:t>
              </a: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 Phương Dung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0994B609-D4E0-6677-098A-F0183792A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pic>
        <p:nvPicPr>
          <p:cNvPr id="1026" name="Picture 2" descr="Có thể là tranh biếm họa về một hoặc nhiều người">
            <a:extLst>
              <a:ext uri="{FF2B5EF4-FFF2-40B4-BE49-F238E27FC236}">
                <a16:creationId xmlns:a16="http://schemas.microsoft.com/office/drawing/2014/main" id="{1BA54161-8DFF-7DFC-5B02-7C1C9B6DE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510" y1="43750" x2="22510" y2="43750"/>
                        <a14:foregroundMark x1="22656" y1="43750" x2="21240" y2="44189"/>
                        <a14:foregroundMark x1="77930" y1="25439" x2="70459" y2="37598"/>
                        <a14:foregroundMark x1="70459" y1="37598" x2="71094" y2="40137"/>
                        <a14:foregroundMark x1="69873" y1="50537" x2="71387" y2="55420"/>
                        <a14:foregroundMark x1="74463" y1="47754" x2="70850" y2="54297"/>
                        <a14:foregroundMark x1="70020" y1="35547" x2="65576" y2="44189"/>
                        <a14:foregroundMark x1="75977" y1="47217" x2="74316" y2="54004"/>
                        <a14:foregroundMark x1="75684" y1="58350" x2="75684" y2="58350"/>
                        <a14:foregroundMark x1="59180" y1="55811" x2="59180" y2="55811"/>
                        <a14:foregroundMark x1="59570" y1="56396" x2="60547" y2="57227"/>
                        <a14:foregroundMark x1="61230" y1="58350" x2="61230" y2="58350"/>
                        <a14:foregroundMark x1="52100" y1="61523" x2="49316" y2="69043"/>
                        <a14:foregroundMark x1="57764" y1="62646" x2="48633" y2="72217"/>
                        <a14:foregroundMark x1="43066" y1="65283" x2="48730" y2="72656"/>
                        <a14:foregroundMark x1="58057" y1="54590" x2="58057" y2="54590"/>
                        <a14:foregroundMark x1="59326" y1="64160" x2="51660" y2="71533"/>
                        <a14:foregroundMark x1="41650" y1="69434" x2="47363" y2="74707"/>
                        <a14:foregroundMark x1="39453" y1="69287" x2="48730" y2="76660"/>
                        <a14:foregroundMark x1="51660" y1="74707" x2="53760" y2="72363"/>
                        <a14:foregroundMark x1="57520" y1="59180" x2="57520" y2="65820"/>
                        <a14:foregroundMark x1="51270" y1="59863" x2="55811" y2="57520"/>
                        <a14:foregroundMark x1="60547" y1="61230" x2="59863" y2="65430"/>
                        <a14:foregroundMark x1="62646" y1="64990" x2="62793" y2="6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8056" r="9305" b="21389"/>
          <a:stretch/>
        </p:blipFill>
        <p:spPr bwMode="auto">
          <a:xfrm>
            <a:off x="2251150" y="2566346"/>
            <a:ext cx="50101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isolated bundle of books">
            <a:extLst>
              <a:ext uri="{FF2B5EF4-FFF2-40B4-BE49-F238E27FC236}">
                <a16:creationId xmlns:a16="http://schemas.microsoft.com/office/drawing/2014/main" id="{30A7A79E-2505-0848-AE91-F05F9E8FD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3" b="94404" l="3834" r="93291">
                        <a14:foregroundMark x1="7348" y1="71533" x2="30831" y2="54745"/>
                        <a14:foregroundMark x1="30831" y1="54745" x2="32268" y2="52798"/>
                        <a14:foregroundMark x1="3834" y1="72749" x2="12780" y2="80779"/>
                        <a14:foregroundMark x1="58147" y1="94404" x2="58147" y2="94404"/>
                        <a14:foregroundMark x1="88818" y1="37226" x2="88818" y2="37226"/>
                        <a14:foregroundMark x1="92013" y1="31873" x2="92013" y2="31873"/>
                        <a14:foregroundMark x1="91374" y1="54258" x2="93450" y2="55231"/>
                        <a14:foregroundMark x1="55751" y1="8273" x2="59425" y2="11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54" y="4378406"/>
            <a:ext cx="2943225" cy="193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8241-8A9A-4797-D7AC-094F8FC6B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0066" y="730103"/>
            <a:ext cx="7260965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1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50BB67-2E53-80E3-47A4-AB09B7BC9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BCE1184-AF69-2D68-9763-50419442E686}"/>
              </a:ext>
            </a:extLst>
          </p:cNvPr>
          <p:cNvSpPr/>
          <p:nvPr/>
        </p:nvSpPr>
        <p:spPr>
          <a:xfrm>
            <a:off x="817089" y="2066924"/>
            <a:ext cx="8176438" cy="2990851"/>
          </a:xfrm>
          <a:custGeom>
            <a:avLst/>
            <a:gdLst>
              <a:gd name="connsiteX0" fmla="*/ 0 w 8176438"/>
              <a:gd name="connsiteY0" fmla="*/ 498485 h 2990851"/>
              <a:gd name="connsiteX1" fmla="*/ 498485 w 8176438"/>
              <a:gd name="connsiteY1" fmla="*/ 0 h 2990851"/>
              <a:gd name="connsiteX2" fmla="*/ 7677953 w 8176438"/>
              <a:gd name="connsiteY2" fmla="*/ 0 h 2990851"/>
              <a:gd name="connsiteX3" fmla="*/ 8176438 w 8176438"/>
              <a:gd name="connsiteY3" fmla="*/ 498485 h 2990851"/>
              <a:gd name="connsiteX4" fmla="*/ 8176438 w 8176438"/>
              <a:gd name="connsiteY4" fmla="*/ 2492366 h 2990851"/>
              <a:gd name="connsiteX5" fmla="*/ 7677953 w 8176438"/>
              <a:gd name="connsiteY5" fmla="*/ 2990851 h 2990851"/>
              <a:gd name="connsiteX6" fmla="*/ 498485 w 8176438"/>
              <a:gd name="connsiteY6" fmla="*/ 2990851 h 2990851"/>
              <a:gd name="connsiteX7" fmla="*/ 0 w 8176438"/>
              <a:gd name="connsiteY7" fmla="*/ 2492366 h 2990851"/>
              <a:gd name="connsiteX8" fmla="*/ 0 w 8176438"/>
              <a:gd name="connsiteY8" fmla="*/ 498485 h 299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2990851" fill="none" extrusionOk="0">
                <a:moveTo>
                  <a:pt x="0" y="498485"/>
                </a:moveTo>
                <a:cubicBezTo>
                  <a:pt x="-20281" y="224440"/>
                  <a:pt x="220948" y="12668"/>
                  <a:pt x="498485" y="0"/>
                </a:cubicBezTo>
                <a:cubicBezTo>
                  <a:pt x="1307003" y="77600"/>
                  <a:pt x="6935426" y="-27269"/>
                  <a:pt x="7677953" y="0"/>
                </a:cubicBezTo>
                <a:cubicBezTo>
                  <a:pt x="7983284" y="-39608"/>
                  <a:pt x="8201996" y="230703"/>
                  <a:pt x="8176438" y="498485"/>
                </a:cubicBezTo>
                <a:cubicBezTo>
                  <a:pt x="8285438" y="1277183"/>
                  <a:pt x="8098229" y="2124048"/>
                  <a:pt x="8176438" y="2492366"/>
                </a:cubicBezTo>
                <a:cubicBezTo>
                  <a:pt x="8165702" y="2763472"/>
                  <a:pt x="7906325" y="3011550"/>
                  <a:pt x="7677953" y="2990851"/>
                </a:cubicBezTo>
                <a:cubicBezTo>
                  <a:pt x="5859685" y="3040028"/>
                  <a:pt x="1323492" y="2868149"/>
                  <a:pt x="498485" y="2990851"/>
                </a:cubicBezTo>
                <a:cubicBezTo>
                  <a:pt x="218826" y="3024279"/>
                  <a:pt x="-16845" y="2782175"/>
                  <a:pt x="0" y="2492366"/>
                </a:cubicBezTo>
                <a:cubicBezTo>
                  <a:pt x="47022" y="1936546"/>
                  <a:pt x="104569" y="985629"/>
                  <a:pt x="0" y="498485"/>
                </a:cubicBezTo>
                <a:close/>
              </a:path>
              <a:path w="8176438" h="2990851" stroke="0" extrusionOk="0">
                <a:moveTo>
                  <a:pt x="0" y="498485"/>
                </a:moveTo>
                <a:cubicBezTo>
                  <a:pt x="34788" y="219203"/>
                  <a:pt x="256380" y="-2215"/>
                  <a:pt x="498485" y="0"/>
                </a:cubicBezTo>
                <a:cubicBezTo>
                  <a:pt x="1983144" y="-129276"/>
                  <a:pt x="6952968" y="-77778"/>
                  <a:pt x="7677953" y="0"/>
                </a:cubicBezTo>
                <a:cubicBezTo>
                  <a:pt x="7946487" y="-21589"/>
                  <a:pt x="8171582" y="251178"/>
                  <a:pt x="8176438" y="498485"/>
                </a:cubicBezTo>
                <a:cubicBezTo>
                  <a:pt x="8258037" y="1454765"/>
                  <a:pt x="8330738" y="2003608"/>
                  <a:pt x="8176438" y="2492366"/>
                </a:cubicBezTo>
                <a:cubicBezTo>
                  <a:pt x="8197481" y="2812050"/>
                  <a:pt x="7936817" y="2996439"/>
                  <a:pt x="7677953" y="2990851"/>
                </a:cubicBezTo>
                <a:cubicBezTo>
                  <a:pt x="4652273" y="3035071"/>
                  <a:pt x="3290481" y="2961469"/>
                  <a:pt x="498485" y="2990851"/>
                </a:cubicBezTo>
                <a:cubicBezTo>
                  <a:pt x="218587" y="2973208"/>
                  <a:pt x="-37229" y="2759068"/>
                  <a:pt x="0" y="2492366"/>
                </a:cubicBezTo>
                <a:cubicBezTo>
                  <a:pt x="-159954" y="2217790"/>
                  <a:pt x="22140" y="743651"/>
                  <a:pt x="0" y="498485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B132628-6EF7-D9DB-8BC9-8E1F0BBD7403}"/>
              </a:ext>
            </a:extLst>
          </p:cNvPr>
          <p:cNvSpPr txBox="1"/>
          <p:nvPr/>
        </p:nvSpPr>
        <p:spPr>
          <a:xfrm>
            <a:off x="1372087" y="2460169"/>
            <a:ext cx="73290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1. </a:t>
            </a:r>
            <a:r>
              <a:rPr lang="en-US" sz="66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Tìm</a:t>
            </a:r>
            <a:r>
              <a:rPr lang="en-US" sz="6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hiểu</a:t>
            </a:r>
            <a:r>
              <a:rPr lang="en-US" sz="6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cách</a:t>
            </a:r>
            <a:r>
              <a:rPr lang="en-US" sz="6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làm</a:t>
            </a:r>
            <a:r>
              <a:rPr lang="en-US" sz="6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quen</a:t>
            </a:r>
            <a:r>
              <a:rPr lang="en-US" sz="6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với</a:t>
            </a:r>
            <a:r>
              <a:rPr lang="en-US" sz="6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bạn</a:t>
            </a:r>
            <a:r>
              <a:rPr lang="en-US" sz="6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mới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3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C552113-FA8F-FB46-9BD4-C6B441A56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0E15EBBE-4792-05CA-1C86-3C58CD20B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70BB8-90B6-8794-7FBC-53339CD2F72F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67E26B-0BEB-EEE3-9EB4-457DF3646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337" y="1295399"/>
            <a:ext cx="2062163" cy="4282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C200E8-61B0-1F02-5300-9149CAF5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725" y="1452562"/>
            <a:ext cx="1981200" cy="4122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F754F9-4DFE-11C2-DE0D-BD73343E8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637" y="1581150"/>
            <a:ext cx="2328863" cy="398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7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eautiful spring natural landscape illustration">
            <a:extLst>
              <a:ext uri="{FF2B5EF4-FFF2-40B4-BE49-F238E27FC236}">
                <a16:creationId xmlns:a16="http://schemas.microsoft.com/office/drawing/2014/main" id="{EE049353-CBAD-B752-8ABE-1D7B05C53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r="298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6E514C2-0531-288B-ABAD-C1D8324A4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858150" y="1752600"/>
            <a:ext cx="4899706" cy="4825092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FDF2050B-993C-DF87-DFF0-941D5B7836BD}"/>
              </a:ext>
            </a:extLst>
          </p:cNvPr>
          <p:cNvSpPr/>
          <p:nvPr/>
        </p:nvSpPr>
        <p:spPr>
          <a:xfrm>
            <a:off x="498884" y="636047"/>
            <a:ext cx="8035516" cy="5717128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2298D-AD6A-7558-2420-F8DA056AD9B5}"/>
              </a:ext>
            </a:extLst>
          </p:cNvPr>
          <p:cNvSpPr txBox="1"/>
          <p:nvPr/>
        </p:nvSpPr>
        <p:spPr>
          <a:xfrm>
            <a:off x="3181350" y="1743075"/>
            <a:ext cx="4591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Bạn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sẽ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nói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gì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khi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giới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thiệu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về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thân</a:t>
            </a:r>
            <a:r>
              <a:rPr lang="en-US" sz="40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D1B27-ADC7-35AE-5754-2EFFBE6257A8}"/>
              </a:ext>
            </a:extLst>
          </p:cNvPr>
          <p:cNvSpPr txBox="1"/>
          <p:nvPr/>
        </p:nvSpPr>
        <p:spPr>
          <a:xfrm>
            <a:off x="3214349" y="3298645"/>
            <a:ext cx="4944863" cy="1922205"/>
          </a:xfrm>
          <a:prstGeom prst="doubleWave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Giới thiệu tên, tuổi, sở thích…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ED6D4-A3DE-9726-11B3-6AFBF89EC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75" y="1423987"/>
            <a:ext cx="1981200" cy="41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459</Words>
  <Application>Microsoft Office PowerPoint</Application>
  <PresentationFormat>Widescreen</PresentationFormat>
  <Paragraphs>50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#9Slide05 SVNClementine</vt:lpstr>
      <vt:lpstr>Arial</vt:lpstr>
      <vt:lpstr>Calibri</vt:lpstr>
      <vt:lpstr>Calibri Light</vt:lpstr>
      <vt:lpstr>Cambria</vt:lpstr>
      <vt:lpstr>Segoe UI Historic</vt:lpstr>
      <vt:lpstr>Times New Roman</vt:lpstr>
      <vt:lpstr>UTM Duepuntozero</vt:lpstr>
      <vt:lpstr>Wingdings 2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2023-06-04T07:07:09Z</dcterms:created>
  <dcterms:modified xsi:type="dcterms:W3CDTF">2023-06-04T09:13:51Z</dcterms:modified>
</cp:coreProperties>
</file>