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handoutMasterIdLst>
    <p:handoutMasterId r:id="rId16"/>
  </p:handoutMasterIdLst>
  <p:sldIdLst>
    <p:sldId id="575" r:id="rId3"/>
    <p:sldId id="256" r:id="rId4"/>
    <p:sldId id="295" r:id="rId5"/>
    <p:sldId id="298" r:id="rId6"/>
    <p:sldId id="300" r:id="rId7"/>
    <p:sldId id="299" r:id="rId8"/>
    <p:sldId id="297" r:id="rId9"/>
    <p:sldId id="280" r:id="rId10"/>
    <p:sldId id="301" r:id="rId11"/>
    <p:sldId id="304" r:id="rId12"/>
    <p:sldId id="305" r:id="rId13"/>
    <p:sldId id="306" r:id="rId14"/>
    <p:sldId id="307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F81"/>
    <a:srgbClr val="E5C53E"/>
    <a:srgbClr val="13AF5E"/>
    <a:srgbClr val="47B298"/>
    <a:srgbClr val="FF6969"/>
    <a:srgbClr val="F9DAD8"/>
    <a:srgbClr val="6FCDE9"/>
    <a:srgbClr val="FA2C42"/>
    <a:srgbClr val="C4E8F5"/>
    <a:srgbClr val="F8A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01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0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</p:spPr>
        <p:txBody>
          <a:bodyPr lIns="91439" tIns="45719" rIns="91439" bIns="45719" anchor="t"/>
          <a:lstStyle>
            <a:lvl1pPr algn="l">
              <a:defRPr sz="195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5"/>
            <a:ext cx="5181600" cy="1000125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58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16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74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33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2913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4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07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6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97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3"/>
            <a:ext cx="2692400" cy="3017309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449"/>
            </a:lvl1pPr>
            <a:lvl2pPr>
              <a:defRPr sz="1149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3"/>
            <a:ext cx="2692400" cy="3017309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449"/>
            </a:lvl1pPr>
            <a:lvl2pPr>
              <a:defRPr sz="1149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0"/>
            <a:ext cx="2693460" cy="426508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1149" b="1"/>
            </a:lvl1pPr>
            <a:lvl2pPr marL="228582" indent="0">
              <a:buNone/>
              <a:defRPr sz="1000" b="1"/>
            </a:lvl2pPr>
            <a:lvl3pPr marL="457165" indent="0">
              <a:buNone/>
              <a:defRPr sz="900" b="1"/>
            </a:lvl3pPr>
            <a:lvl4pPr marL="685747" indent="0">
              <a:buNone/>
              <a:defRPr sz="800" b="1"/>
            </a:lvl4pPr>
            <a:lvl5pPr marL="914330" indent="0">
              <a:buNone/>
              <a:defRPr sz="800" b="1"/>
            </a:lvl5pPr>
            <a:lvl6pPr marL="1142913" indent="0">
              <a:buNone/>
              <a:defRPr sz="800" b="1"/>
            </a:lvl6pPr>
            <a:lvl7pPr marL="1371492" indent="0">
              <a:buNone/>
              <a:defRPr sz="800" b="1"/>
            </a:lvl7pPr>
            <a:lvl8pPr marL="1600077" indent="0">
              <a:buNone/>
              <a:defRPr sz="800" b="1"/>
            </a:lvl8pPr>
            <a:lvl9pPr marL="18286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60" cy="2634192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149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0"/>
            <a:ext cx="2694517" cy="426508"/>
          </a:xfrm>
          <a:prstGeom prst="rect">
            <a:avLst/>
          </a:prstGeom>
        </p:spPr>
        <p:txBody>
          <a:bodyPr lIns="91439" tIns="45719" rIns="91439" bIns="45719" anchor="b"/>
          <a:lstStyle>
            <a:lvl1pPr marL="0" indent="0">
              <a:buNone/>
              <a:defRPr sz="1149" b="1"/>
            </a:lvl1pPr>
            <a:lvl2pPr marL="228582" indent="0">
              <a:buNone/>
              <a:defRPr sz="1000" b="1"/>
            </a:lvl2pPr>
            <a:lvl3pPr marL="457165" indent="0">
              <a:buNone/>
              <a:defRPr sz="900" b="1"/>
            </a:lvl3pPr>
            <a:lvl4pPr marL="685747" indent="0">
              <a:buNone/>
              <a:defRPr sz="800" b="1"/>
            </a:lvl4pPr>
            <a:lvl5pPr marL="914330" indent="0">
              <a:buNone/>
              <a:defRPr sz="800" b="1"/>
            </a:lvl5pPr>
            <a:lvl6pPr marL="1142913" indent="0">
              <a:buNone/>
              <a:defRPr sz="800" b="1"/>
            </a:lvl6pPr>
            <a:lvl7pPr marL="1371492" indent="0">
              <a:buNone/>
              <a:defRPr sz="800" b="1"/>
            </a:lvl7pPr>
            <a:lvl8pPr marL="1600077" indent="0">
              <a:buNone/>
              <a:defRPr sz="800" b="1"/>
            </a:lvl8pPr>
            <a:lvl9pPr marL="1828657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149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89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00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63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4" y="182034"/>
            <a:ext cx="2005543" cy="774700"/>
          </a:xfrm>
          <a:prstGeom prst="rect">
            <a:avLst/>
          </a:prstGeom>
        </p:spPr>
        <p:txBody>
          <a:bodyPr lIns="91439" tIns="45719" rIns="91439" bIns="45719"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3" y="182048"/>
            <a:ext cx="3407833" cy="3902075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 sz="1600"/>
            </a:lvl1pPr>
            <a:lvl2pPr>
              <a:defRPr sz="1449"/>
            </a:lvl2pPr>
            <a:lvl3pPr>
              <a:defRPr sz="1149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4" y="956749"/>
            <a:ext cx="2005543" cy="3127375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700"/>
            </a:lvl1pPr>
            <a:lvl2pPr marL="228582" indent="0">
              <a:buNone/>
              <a:defRPr sz="600"/>
            </a:lvl2pPr>
            <a:lvl3pPr marL="457165" indent="0">
              <a:buNone/>
              <a:defRPr sz="549"/>
            </a:lvl3pPr>
            <a:lvl4pPr marL="685747" indent="0">
              <a:buNone/>
              <a:defRPr sz="451"/>
            </a:lvl4pPr>
            <a:lvl5pPr marL="914330" indent="0">
              <a:buNone/>
              <a:defRPr sz="451"/>
            </a:lvl5pPr>
            <a:lvl6pPr marL="1142913" indent="0">
              <a:buNone/>
              <a:defRPr sz="451"/>
            </a:lvl6pPr>
            <a:lvl7pPr marL="1371492" indent="0">
              <a:buNone/>
              <a:defRPr sz="451"/>
            </a:lvl7pPr>
            <a:lvl8pPr marL="1600077" indent="0">
              <a:buNone/>
              <a:defRPr sz="451"/>
            </a:lvl8pPr>
            <a:lvl9pPr marL="1828657" indent="0">
              <a:buNone/>
              <a:defRPr sz="4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80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4"/>
            <a:ext cx="3657600" cy="377825"/>
          </a:xfrm>
          <a:prstGeom prst="rect">
            <a:avLst/>
          </a:prstGeom>
        </p:spPr>
        <p:txBody>
          <a:bodyPr lIns="91439" tIns="45719" rIns="91439" bIns="45719"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1600"/>
            </a:lvl1pPr>
            <a:lvl2pPr marL="228582" indent="0">
              <a:buNone/>
              <a:defRPr sz="1449"/>
            </a:lvl2pPr>
            <a:lvl3pPr marL="457165" indent="0">
              <a:buNone/>
              <a:defRPr sz="1149"/>
            </a:lvl3pPr>
            <a:lvl4pPr marL="685747" indent="0">
              <a:buNone/>
              <a:defRPr sz="1000"/>
            </a:lvl4pPr>
            <a:lvl5pPr marL="914330" indent="0">
              <a:buNone/>
              <a:defRPr sz="1000"/>
            </a:lvl5pPr>
            <a:lvl6pPr marL="1142913" indent="0">
              <a:buNone/>
              <a:defRPr sz="1000"/>
            </a:lvl6pPr>
            <a:lvl7pPr marL="1371492" indent="0">
              <a:buNone/>
              <a:defRPr sz="1000"/>
            </a:lvl7pPr>
            <a:lvl8pPr marL="1600077" indent="0">
              <a:buNone/>
              <a:defRPr sz="1000"/>
            </a:lvl8pPr>
            <a:lvl9pPr marL="1828657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9"/>
            <a:ext cx="3657600" cy="536575"/>
          </a:xfrm>
          <a:prstGeom prst="rect">
            <a:avLst/>
          </a:prstGeom>
        </p:spPr>
        <p:txBody>
          <a:bodyPr lIns="91439" tIns="45719" rIns="91439" bIns="45719"/>
          <a:lstStyle>
            <a:lvl1pPr marL="0" indent="0">
              <a:buNone/>
              <a:defRPr sz="700"/>
            </a:lvl1pPr>
            <a:lvl2pPr marL="228582" indent="0">
              <a:buNone/>
              <a:defRPr sz="600"/>
            </a:lvl2pPr>
            <a:lvl3pPr marL="457165" indent="0">
              <a:buNone/>
              <a:defRPr sz="549"/>
            </a:lvl3pPr>
            <a:lvl4pPr marL="685747" indent="0">
              <a:buNone/>
              <a:defRPr sz="451"/>
            </a:lvl4pPr>
            <a:lvl5pPr marL="914330" indent="0">
              <a:buNone/>
              <a:defRPr sz="451"/>
            </a:lvl5pPr>
            <a:lvl6pPr marL="1142913" indent="0">
              <a:buNone/>
              <a:defRPr sz="451"/>
            </a:lvl6pPr>
            <a:lvl7pPr marL="1371492" indent="0">
              <a:buNone/>
              <a:defRPr sz="451"/>
            </a:lvl7pPr>
            <a:lvl8pPr marL="1600077" indent="0">
              <a:buNone/>
              <a:defRPr sz="451"/>
            </a:lvl8pPr>
            <a:lvl9pPr marL="1828657" indent="0">
              <a:buNone/>
              <a:defRPr sz="4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60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106"/>
            <a:ext cx="1371600" cy="3901017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106"/>
            <a:ext cx="4013200" cy="3901017"/>
          </a:xfrm>
          <a:prstGeom prst="rect">
            <a:avLst/>
          </a:prstGeom>
        </p:spPr>
        <p:txBody>
          <a:bodyPr vert="eaVert" lIns="91439" tIns="45719" rIns="91439" bIns="457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76"/>
            <a:ext cx="1930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76"/>
            <a:ext cx="1422400" cy="243417"/>
          </a:xfrm>
          <a:prstGeom prst="rect">
            <a:avLst/>
          </a:prstGeom>
        </p:spPr>
        <p:txBody>
          <a:bodyPr lIns="91439" tIns="45719" rIns="91439" bIns="45719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0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9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165" rtl="0" eaLnBrk="1" latinLnBrk="0" hangingPunct="1">
        <a:spcBef>
          <a:spcPct val="0"/>
        </a:spcBef>
        <a:buNone/>
        <a:defRPr sz="22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7" indent="-171437" algn="l" defTabSz="45716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45" indent="-142866" algn="l" defTabSz="457165" rtl="0" eaLnBrk="1" latinLnBrk="0" hangingPunct="1">
        <a:spcBef>
          <a:spcPct val="20000"/>
        </a:spcBef>
        <a:buFont typeface="Arial" pitchFamily="34" charset="0"/>
        <a:buChar char="–"/>
        <a:defRPr sz="1449" kern="1200">
          <a:solidFill>
            <a:schemeClr val="tx1"/>
          </a:solidFill>
          <a:latin typeface="+mn-lt"/>
          <a:ea typeface="+mn-ea"/>
          <a:cs typeface="+mn-cs"/>
        </a:defRPr>
      </a:lvl2pPr>
      <a:lvl3pPr marL="571456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149" kern="1200">
          <a:solidFill>
            <a:schemeClr val="tx1"/>
          </a:solidFill>
          <a:latin typeface="+mn-lt"/>
          <a:ea typeface="+mn-ea"/>
          <a:cs typeface="+mn-cs"/>
        </a:defRPr>
      </a:lvl3pPr>
      <a:lvl4pPr marL="800039" indent="-114292" algn="l" defTabSz="457165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21" indent="-114292" algn="l" defTabSz="457165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03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779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365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946" indent="-114292" algn="l" defTabSz="457165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82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65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47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30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13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492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077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657" algn="l" defTabSz="457165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93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2635829" y="2256098"/>
            <a:ext cx="7138244" cy="588169"/>
          </a:xfrm>
          <a:prstGeom prst="rect">
            <a:avLst/>
          </a:prstGeom>
        </p:spPr>
        <p:txBody>
          <a:bodyPr wrap="none" lIns="81633" tIns="40821" rIns="81633" bIns="40821" numCol="1" fromWordArt="1">
            <a:prstTxWarp prst="textCanUp">
              <a:avLst>
                <a:gd name="adj" fmla="val 85713"/>
              </a:avLst>
            </a:prstTxWarp>
          </a:bodyPr>
          <a:lstStyle/>
          <a:p>
            <a:pPr marL="0" marR="0" lvl="0" indent="0" algn="ctr" defTabSz="457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" cap="none" spc="0" normalizeH="0" baseline="0" noProof="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.VnVogueH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0" cap="none" spc="0" normalizeH="0" baseline="0" noProof="0" dirty="0">
                <a:ln w="12700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7" dist="17961" dir="13500000">
                    <a:srgbClr val="59008E"/>
                  </a:prst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Môn: TNXH</a:t>
            </a:r>
            <a:endParaRPr kumimoji="0" lang="en-US" sz="3200" b="0" i="0" u="none" strike="noStrike" kern="10" cap="none" spc="0" normalizeH="0" baseline="0" noProof="0" dirty="0">
              <a:ln w="12700">
                <a:noFill/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prstShdw prst="shdw17" dist="17961" dir="13500000">
                  <a:srgbClr val="59008E"/>
                </a:prstShdw>
              </a:effectLst>
              <a:uLnTx/>
              <a:uFillTx/>
              <a:latin typeface=".VnVogueH"/>
              <a:ea typeface="+mn-ea"/>
              <a:cs typeface="Arial"/>
              <a:sym typeface="Arial"/>
            </a:endParaRP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467101" y="2978665"/>
            <a:ext cx="4686300" cy="742951"/>
          </a:xfrm>
          <a:prstGeom prst="rect">
            <a:avLst/>
          </a:prstGeom>
        </p:spPr>
        <p:txBody>
          <a:bodyPr wrap="none" lIns="81633" tIns="40821" rIns="81633" bIns="40821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" cap="none" spc="0" normalizeH="0" baseline="0" noProof="0" dirty="0" err="1">
                <a:ln w="127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.VnVogue"/>
                <a:ea typeface="+mn-ea"/>
                <a:cs typeface="Arial"/>
                <a:sym typeface="Arial"/>
              </a:rPr>
              <a:t>Lớp</a:t>
            </a:r>
            <a:r>
              <a:rPr kumimoji="0" lang="en-US" sz="3200" b="0" i="0" u="none" strike="noStrike" kern="10" cap="none" spc="0" normalizeH="0" baseline="0" noProof="0" dirty="0">
                <a:ln w="12700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66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.VnVogue"/>
                <a:ea typeface="+mn-ea"/>
                <a:cs typeface="Arial"/>
                <a:sym typeface="Arial"/>
              </a:rPr>
              <a:t> 2A2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724400" y="3856012"/>
            <a:ext cx="5181600" cy="521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33" tIns="40821" rIns="81633" bIns="40821">
            <a:spAutoFit/>
          </a:bodyPr>
          <a:lstStyle/>
          <a:p>
            <a:pPr marL="0" marR="0" lvl="0" indent="0" algn="l" defTabSz="45716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1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Giáo</a:t>
            </a:r>
            <a:r>
              <a:rPr kumimoji="0" lang="en-US" sz="2151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151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viên</a:t>
            </a:r>
            <a:r>
              <a:rPr kumimoji="0" lang="en-US" sz="2151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151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rPr>
              <a:t>:</a:t>
            </a:r>
            <a:r>
              <a:rPr kumimoji="0" lang="en-US" sz="215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lang="en-US" sz="2851" dirty="0" err="1">
                <a:solidFill>
                  <a:srgbClr val="FF0000"/>
                </a:solidFill>
                <a:latin typeface="iCiel Bambola" panose="02000000000000000000" pitchFamily="2" charset="0"/>
                <a:cs typeface="Arial"/>
                <a:sym typeface="Arial"/>
              </a:rPr>
              <a:t>Trần</a:t>
            </a:r>
            <a:r>
              <a:rPr lang="en-US" sz="2851" dirty="0">
                <a:solidFill>
                  <a:srgbClr val="FF0000"/>
                </a:solidFill>
                <a:latin typeface="iCiel Bambola" panose="02000000000000000000" pitchFamily="2" charset="0"/>
                <a:cs typeface="Arial"/>
                <a:sym typeface="Arial"/>
              </a:rPr>
              <a:t>  Thanh  Mai</a:t>
            </a:r>
            <a:endParaRPr kumimoji="0" lang="en-US" sz="2851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Bambola" panose="020000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34824" name="Picture 6" descr="star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5388780"/>
            <a:ext cx="1143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70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55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155" decel="100000"/>
                                        <p:tgtEl>
                                          <p:spTgt spid="61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115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115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9" grpId="0" animBg="1"/>
      <p:bldP spid="61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50"/>
          <a:stretch/>
        </p:blipFill>
        <p:spPr bwMode="auto">
          <a:xfrm>
            <a:off x="3771900" y="-262155"/>
            <a:ext cx="8420100" cy="712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57625" y="0"/>
            <a:ext cx="28384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715000"/>
            <a:ext cx="37719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1399415" y="1202423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725" y="2218423"/>
            <a:ext cx="330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Luyện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phó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val="5898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2025" y="294373"/>
            <a:ext cx="572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hướng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68731" y="1712943"/>
            <a:ext cx="10610850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Lắng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hướng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đia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.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tán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lưu</a:t>
            </a:r>
            <a:r>
              <a:rPr lang="en-US" sz="2800" dirty="0"/>
              <a:t> ý: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/>
              <a:t>Nhanh</a:t>
            </a:r>
            <a:r>
              <a:rPr lang="en-US" sz="2800" dirty="0"/>
              <a:t> </a:t>
            </a:r>
            <a:r>
              <a:rPr lang="en-US" sz="2800" dirty="0" err="1"/>
              <a:t>chóng</a:t>
            </a:r>
            <a:r>
              <a:rPr lang="en-US" sz="2800" dirty="0"/>
              <a:t> di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an </a:t>
            </a:r>
            <a:r>
              <a:rPr lang="en-US" sz="2800" dirty="0" err="1"/>
              <a:t>toàn</a:t>
            </a:r>
            <a:r>
              <a:rPr lang="en-US" sz="2800" dirty="0"/>
              <a:t> 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vùng</a:t>
            </a:r>
            <a:r>
              <a:rPr lang="en-US" sz="2800" dirty="0"/>
              <a:t> </a:t>
            </a:r>
            <a:r>
              <a:rPr lang="en-US" sz="2800" dirty="0" err="1"/>
              <a:t>trũng</a:t>
            </a:r>
            <a:r>
              <a:rPr lang="en-US" sz="2800" dirty="0"/>
              <a:t> </a:t>
            </a:r>
            <a:r>
              <a:rPr lang="en-US" sz="2800" dirty="0" err="1"/>
              <a:t>thấp</a:t>
            </a:r>
            <a:r>
              <a:rPr lang="en-US" sz="2800" dirty="0"/>
              <a:t>, </a:t>
            </a:r>
            <a:r>
              <a:rPr lang="en-US" sz="2800" dirty="0" err="1"/>
              <a:t>sông</a:t>
            </a:r>
            <a:r>
              <a:rPr lang="en-US" sz="2800" dirty="0"/>
              <a:t>, </a:t>
            </a:r>
            <a:r>
              <a:rPr lang="en-US" sz="2800" dirty="0" err="1"/>
              <a:t>suối</a:t>
            </a:r>
            <a:r>
              <a:rPr lang="en-US" sz="2800" dirty="0"/>
              <a:t>; </a:t>
            </a:r>
            <a:r>
              <a:rPr lang="en-US" sz="2800" dirty="0" err="1"/>
              <a:t>hồ</a:t>
            </a:r>
            <a:r>
              <a:rPr lang="en-US" sz="2800" dirty="0"/>
              <a:t> , </a:t>
            </a:r>
            <a:r>
              <a:rPr lang="en-US" sz="2800" dirty="0" err="1"/>
              <a:t>ao</a:t>
            </a:r>
            <a:r>
              <a:rPr lang="en-US" sz="28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29849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3" b="403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408" y="163745"/>
            <a:ext cx="7193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26471" y="5676271"/>
            <a:ext cx="7193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tai.</a:t>
            </a:r>
          </a:p>
        </p:txBody>
      </p:sp>
    </p:spTree>
    <p:extLst>
      <p:ext uri="{BB962C8B-B14F-4D97-AF65-F5344CB8AC3E}">
        <p14:creationId xmlns:p14="http://schemas.microsoft.com/office/powerpoint/2010/main" val="20962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" t="61899" r="-120" b="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3371" y="0"/>
            <a:ext cx="4412343" cy="174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659862" y="5503439"/>
            <a:ext cx="889200" cy="606850"/>
            <a:chOff x="10659862" y="5503439"/>
            <a:chExt cx="889200" cy="606850"/>
          </a:xfrm>
        </p:grpSpPr>
        <p:sp>
          <p:nvSpPr>
            <p:cNvPr id="4" name="Rectangle 3"/>
            <p:cNvSpPr/>
            <p:nvPr/>
          </p:nvSpPr>
          <p:spPr>
            <a:xfrm rot="20539067">
              <a:off x="10772774" y="5853114"/>
              <a:ext cx="776288" cy="257175"/>
            </a:xfrm>
            <a:prstGeom prst="rect">
              <a:avLst/>
            </a:prstGeom>
            <a:solidFill>
              <a:srgbClr val="E5C53E"/>
            </a:solidFill>
            <a:ln>
              <a:solidFill>
                <a:srgbClr val="E5C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20539067">
              <a:off x="10659862" y="5503439"/>
              <a:ext cx="776288" cy="356996"/>
            </a:xfrm>
            <a:prstGeom prst="rect">
              <a:avLst/>
            </a:prstGeom>
            <a:solidFill>
              <a:srgbClr val="F5EF81"/>
            </a:solidFill>
            <a:ln>
              <a:solidFill>
                <a:srgbClr val="F5E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28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4" y="1278888"/>
            <a:ext cx="3819519" cy="1323439"/>
            <a:chOff x="650271" y="1233713"/>
            <a:chExt cx="2915316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30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1" y="1233713"/>
              <a:ext cx="28135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30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420737" y="4412085"/>
            <a:ext cx="8675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LUYỆN TẬP </a:t>
            </a:r>
          </a:p>
          <a:p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ỨNG PHÓ VỚI THIÊN TAI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2" b="90000" l="1615" r="97231">
                        <a14:foregroundMark x1="36385" y1="58308" x2="44462" y2="6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889" r="1388" b="16111"/>
          <a:stretch/>
        </p:blipFill>
        <p:spPr>
          <a:xfrm>
            <a:off x="6542524" y="1948001"/>
            <a:ext cx="4258825" cy="3057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" t="4874"/>
          <a:stretch/>
        </p:blipFill>
        <p:spPr>
          <a:xfrm>
            <a:off x="2665200" y="2025373"/>
            <a:ext cx="6832569" cy="4091179"/>
          </a:xfrm>
          <a:prstGeom prst="roundRect">
            <a:avLst>
              <a:gd name="adj" fmla="val 10165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4325257" y="213359"/>
            <a:ext cx="7866743" cy="157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miêu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thiệt</a:t>
            </a:r>
            <a:r>
              <a:rPr lang="en-US" sz="2800" dirty="0"/>
              <a:t> </a:t>
            </a:r>
            <a:r>
              <a:rPr lang="en-US" sz="2800" dirty="0" err="1"/>
              <a:t>hại</a:t>
            </a:r>
            <a:r>
              <a:rPr lang="en-US" sz="2800" dirty="0"/>
              <a:t> do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? Theo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phó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đó</a:t>
            </a:r>
            <a:r>
              <a:rPr lang="en-US" sz="2800" dirty="0"/>
              <a:t>?</a:t>
            </a:r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0" y="3414693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8A513"/>
                </a:solidFill>
              </a:rPr>
              <a:t>Bay </a:t>
            </a:r>
            <a:r>
              <a:rPr lang="en-US" sz="2800" b="1" dirty="0" err="1">
                <a:solidFill>
                  <a:srgbClr val="F8A513"/>
                </a:solidFill>
              </a:rPr>
              <a:t>ngói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trên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mái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nhà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844800" y="2598057"/>
            <a:ext cx="2627086" cy="1770743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31542" y="2598057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289197">
            <a:off x="5696125" y="4749190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9907371" y="3287485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8A513"/>
                </a:solidFill>
              </a:rPr>
              <a:t>Cột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điện</a:t>
            </a:r>
            <a:r>
              <a:rPr lang="en-US" sz="2800" b="1" dirty="0">
                <a:solidFill>
                  <a:srgbClr val="F8A513"/>
                </a:solidFill>
              </a:rPr>
              <a:t>, </a:t>
            </a:r>
            <a:r>
              <a:rPr lang="en-US" sz="2800" b="1" dirty="0" err="1">
                <a:solidFill>
                  <a:srgbClr val="F8A513"/>
                </a:solidFill>
              </a:rPr>
              <a:t>cây</a:t>
            </a:r>
            <a:r>
              <a:rPr lang="en-US" sz="2800" b="1" dirty="0">
                <a:solidFill>
                  <a:srgbClr val="F8A513"/>
                </a:solidFill>
              </a:rPr>
              <a:t> </a:t>
            </a:r>
            <a:r>
              <a:rPr lang="en-US" sz="2800" b="1" dirty="0" err="1">
                <a:solidFill>
                  <a:srgbClr val="F8A513"/>
                </a:solidFill>
              </a:rPr>
              <a:t>đổ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3942001" y="6187732"/>
            <a:ext cx="46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7B298"/>
                </a:solidFill>
              </a:rPr>
              <a:t>Thiệt</a:t>
            </a:r>
            <a:r>
              <a:rPr lang="en-US" sz="2800" b="1" dirty="0">
                <a:solidFill>
                  <a:srgbClr val="47B298"/>
                </a:solidFill>
              </a:rPr>
              <a:t> </a:t>
            </a:r>
            <a:r>
              <a:rPr lang="en-US" sz="2800" b="1" dirty="0" err="1">
                <a:solidFill>
                  <a:srgbClr val="47B298"/>
                </a:solidFill>
              </a:rPr>
              <a:t>hãi</a:t>
            </a:r>
            <a:r>
              <a:rPr lang="en-US" sz="2800" b="1" dirty="0">
                <a:solidFill>
                  <a:srgbClr val="47B298"/>
                </a:solidFill>
              </a:rPr>
              <a:t> do </a:t>
            </a:r>
            <a:r>
              <a:rPr lang="en-US" sz="2800" b="1" dirty="0" err="1">
                <a:solidFill>
                  <a:srgbClr val="47B298"/>
                </a:solidFill>
              </a:rPr>
              <a:t>bão</a:t>
            </a:r>
            <a:r>
              <a:rPr lang="en-US" sz="2800" b="1" dirty="0">
                <a:solidFill>
                  <a:srgbClr val="47B298"/>
                </a:solidFill>
              </a:rPr>
              <a:t> </a:t>
            </a:r>
            <a:r>
              <a:rPr lang="en-US" sz="2800" b="1" dirty="0" err="1">
                <a:solidFill>
                  <a:srgbClr val="47B298"/>
                </a:solidFill>
              </a:rPr>
              <a:t>gây</a:t>
            </a:r>
            <a:r>
              <a:rPr lang="en-US" sz="2800" b="1" dirty="0">
                <a:solidFill>
                  <a:srgbClr val="47B298"/>
                </a:solidFill>
              </a:rPr>
              <a:t> </a:t>
            </a:r>
            <a:r>
              <a:rPr lang="en-US" sz="2800" b="1" dirty="0" err="1">
                <a:solidFill>
                  <a:srgbClr val="47B298"/>
                </a:solidFill>
              </a:rPr>
              <a:t>ra</a:t>
            </a:r>
            <a:endParaRPr lang="en-US" sz="2800" b="1" dirty="0">
              <a:solidFill>
                <a:srgbClr val="47B2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8" grpId="0" animBg="1"/>
      <p:bldP spid="11" grpId="0" animBg="1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biện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thiên</a:t>
            </a:r>
            <a:r>
              <a:rPr lang="en-US" sz="2400" dirty="0"/>
              <a:t> tai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7143" y="5868014"/>
            <a:ext cx="298212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Giông</a:t>
            </a:r>
            <a:r>
              <a:rPr lang="en-US" sz="2800" dirty="0"/>
              <a:t> </a:t>
            </a:r>
            <a:r>
              <a:rPr lang="en-US" sz="2800" dirty="0" err="1"/>
              <a:t>sét</a:t>
            </a:r>
            <a:r>
              <a:rPr lang="en-US" sz="2800" dirty="0"/>
              <a:t>, </a:t>
            </a:r>
            <a:r>
              <a:rPr lang="en-US" sz="2800" dirty="0" err="1"/>
              <a:t>bão</a:t>
            </a:r>
            <a:endParaRPr lang="en-US" sz="2800" dirty="0"/>
          </a:p>
        </p:txBody>
      </p:sp>
      <p:pic>
        <p:nvPicPr>
          <p:cNvPr id="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44129" r="9616" b="35994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7082" y="4913907"/>
            <a:ext cx="4458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7722" y="4970001"/>
            <a:ext cx="4627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50293" y="5868014"/>
            <a:ext cx="5556225" cy="547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val="30219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/>
      <p:bldP spid="10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68335" r="9616" b="11788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biện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thiên</a:t>
            </a:r>
            <a:r>
              <a:rPr lang="en-US" sz="2400" dirty="0"/>
              <a:t> 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3769" y="4913907"/>
            <a:ext cx="498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0412" y="4970001"/>
            <a:ext cx="439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7278" y="5868014"/>
            <a:ext cx="443738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1136" y="5437127"/>
            <a:ext cx="23573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Giông</a:t>
            </a:r>
            <a:r>
              <a:rPr lang="en-US" sz="2800" dirty="0"/>
              <a:t>, </a:t>
            </a:r>
            <a:r>
              <a:rPr lang="en-US" sz="2800" dirty="0" err="1"/>
              <a:t>bão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68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biện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tránh</a:t>
            </a:r>
            <a:r>
              <a:rPr lang="en-US" sz="2400" dirty="0"/>
              <a:t> </a:t>
            </a:r>
            <a:r>
              <a:rPr lang="en-US" sz="2400" dirty="0" err="1"/>
              <a:t>thiên</a:t>
            </a:r>
            <a:r>
              <a:rPr lang="en-US" sz="2400" dirty="0"/>
              <a:t> tai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8970" y="4913907"/>
            <a:ext cx="345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6442" y="4970001"/>
            <a:ext cx="297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0" y="1435047"/>
            <a:ext cx="10262575" cy="3557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5477" y="5437127"/>
            <a:ext cx="24454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- </a:t>
            </a:r>
            <a:r>
              <a:rPr lang="en-US" sz="2800" dirty="0" err="1"/>
              <a:t>Hạn</a:t>
            </a:r>
            <a:r>
              <a:rPr lang="en-US" sz="2800" dirty="0"/>
              <a:t> </a:t>
            </a:r>
            <a:r>
              <a:rPr lang="en-US" sz="2800" dirty="0" err="1"/>
              <a:t>hán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127794" y="5437127"/>
            <a:ext cx="458944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Lũ</a:t>
            </a:r>
            <a:r>
              <a:rPr lang="en-US" sz="2800" dirty="0"/>
              <a:t> </a:t>
            </a:r>
            <a:r>
              <a:rPr lang="en-US" sz="2800" dirty="0" err="1"/>
              <a:t>lụt</a:t>
            </a:r>
            <a:r>
              <a:rPr lang="en-US" sz="2800" dirty="0"/>
              <a:t>, </a:t>
            </a:r>
            <a:r>
              <a:rPr lang="en-US" sz="2800" dirty="0" err="1"/>
              <a:t>lũ</a:t>
            </a:r>
            <a:r>
              <a:rPr lang="en-US" sz="2800" dirty="0"/>
              <a:t> </a:t>
            </a:r>
            <a:r>
              <a:rPr lang="en-US" sz="2800" dirty="0" err="1"/>
              <a:t>quét</a:t>
            </a:r>
            <a:r>
              <a:rPr lang="en-US" sz="2800" dirty="0"/>
              <a:t>, </a:t>
            </a:r>
            <a:r>
              <a:rPr lang="en-US" sz="2800" dirty="0" err="1"/>
              <a:t>sạt</a:t>
            </a:r>
            <a:r>
              <a:rPr lang="en-US" sz="2800" dirty="0"/>
              <a:t> </a:t>
            </a:r>
            <a:r>
              <a:rPr lang="en-US" sz="2800" dirty="0" err="1"/>
              <a:t>lở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92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điều cần lưu ý khi sấm sét để phòng chống, tránh những điều đáng tiếc xảy 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0397" y="1600199"/>
            <a:ext cx="9972339" cy="4175312"/>
            <a:chOff x="1100397" y="1721223"/>
            <a:chExt cx="9972339" cy="4175312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5" t="41017" r="8058" b="35853"/>
            <a:stretch/>
          </p:blipFill>
          <p:spPr bwMode="auto">
            <a:xfrm>
              <a:off x="1100397" y="1721223"/>
              <a:ext cx="9972339" cy="403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329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01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79561" y="5526740"/>
            <a:ext cx="498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0397" y="1244546"/>
            <a:ext cx="9972339" cy="4389770"/>
            <a:chOff x="1100397" y="1365570"/>
            <a:chExt cx="9972339" cy="4389770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5" t="62999" r="7638" b="12335"/>
            <a:stretch/>
          </p:blipFill>
          <p:spPr bwMode="auto">
            <a:xfrm>
              <a:off x="1100397" y="1453435"/>
              <a:ext cx="9972339" cy="430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66022" y="1365570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54436" y="1375578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10192" y="5526740"/>
            <a:ext cx="184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347</Words>
  <Application>Microsoft Office PowerPoint</Application>
  <PresentationFormat>Widescreen</PresentationFormat>
  <Paragraphs>43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.VnTime</vt:lpstr>
      <vt:lpstr>.VnVogue</vt:lpstr>
      <vt:lpstr>.VnVogueH</vt:lpstr>
      <vt:lpstr>Arial</vt:lpstr>
      <vt:lpstr>Calibri</vt:lpstr>
      <vt:lpstr>iCiel Bambola</vt:lpstr>
      <vt:lpstr>Times New Roman</vt:lpstr>
      <vt:lpstr>UTM Avo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ducquytu@gmail.com</cp:lastModifiedBy>
  <cp:revision>84</cp:revision>
  <dcterms:created xsi:type="dcterms:W3CDTF">2021-06-02T02:35:09Z</dcterms:created>
  <dcterms:modified xsi:type="dcterms:W3CDTF">2024-05-14T02:43:46Z</dcterms:modified>
</cp:coreProperties>
</file>