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4" r:id="rId2"/>
    <p:sldMasterId id="2147483752" r:id="rId3"/>
    <p:sldMasterId id="2147483754" r:id="rId4"/>
  </p:sldMasterIdLst>
  <p:notesMasterIdLst>
    <p:notesMasterId r:id="rId28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77" r:id="rId14"/>
    <p:sldId id="278" r:id="rId15"/>
    <p:sldId id="279" r:id="rId16"/>
    <p:sldId id="280" r:id="rId17"/>
    <p:sldId id="281" r:id="rId18"/>
    <p:sldId id="266" r:id="rId19"/>
    <p:sldId id="282" r:id="rId20"/>
    <p:sldId id="328" r:id="rId21"/>
    <p:sldId id="329" r:id="rId22"/>
    <p:sldId id="330" r:id="rId23"/>
    <p:sldId id="331" r:id="rId24"/>
    <p:sldId id="332" r:id="rId25"/>
    <p:sldId id="333" r:id="rId26"/>
    <p:sldId id="274" r:id="rId27"/>
  </p:sldIdLst>
  <p:sldSz cx="12192000" cy="6858000"/>
  <p:notesSz cx="6858000" cy="9144000"/>
  <p:embeddedFontLst>
    <p:embeddedFont>
      <p:font typeface="#9Slide05 Aphrodite Pro" panose="020B0604020202020204" charset="0"/>
      <p:regular r:id="rId29"/>
    </p:embeddedFont>
    <p:embeddedFont>
      <p:font typeface="#9Slide07 Altus" panose="020B0604020202020204" charset="0"/>
      <p:regular r:id="rId30"/>
    </p:embeddedFont>
    <p:embeddedFont>
      <p:font typeface="#9Slide07 HoneyCream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Livvic" panose="020F0502020204030204" pitchFamily="2" charset="0"/>
      <p:regular r:id="rId36"/>
    </p:embeddedFont>
    <p:embeddedFont>
      <p:font typeface="Oswald Regular" panose="020B0604020202020204" charset="0"/>
      <p:regular r:id="rId37"/>
    </p:embeddedFont>
    <p:embeddedFont>
      <p:font typeface="Roboto Condensed Light" panose="020F0502020204030204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9" d="100"/>
          <a:sy n="39" d="100"/>
        </p:scale>
        <p:origin x="170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FB744-5708-44C7-80BF-79141C78153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F288-04BE-4B86-8CC1-BF5DC1634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84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7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42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51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2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484363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52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670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6676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1104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2576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99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694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233859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97404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8312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010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102984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029137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538057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083698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264187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79142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073880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8245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140885099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240548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8603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61944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215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024869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76548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333824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014968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804349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72128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84942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81294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5791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929614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67408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55919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812955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082244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userDrawn="1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17855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860827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8641926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052498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88237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2037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501304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50680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469308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31727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66064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953604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590777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352085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63100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28721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376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76711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74279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04366"/>
      </p:ext>
    </p:extLst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070679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86620"/>
      </p:ext>
    </p:extLst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475029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19757"/>
      </p:ext>
    </p:extLst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126962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351445"/>
      </p:ext>
    </p:extLst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648403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5346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910336"/>
      </p:ext>
    </p:extLst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70303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80542"/>
      </p:ext>
    </p:extLst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338976"/>
      </p:ext>
    </p:extLst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85896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816609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271982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875104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06946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828910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5724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611252600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654558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0269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4749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3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ED86-3394-9496-4C1A-1051AD1EF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A15E3-75A8-9A1A-79E8-DE402C20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A786-9CA7-F795-93D0-14C8B5CA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9F54-E47B-BEFB-E7C4-0CCA30C2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2F81-7D0B-4E5F-D39A-0A885ACB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7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C7CF-A796-2FE4-C789-ED5FF7B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EEFD-E6A9-15CB-0D6C-BB303D3BF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4E89-5350-D437-B4F5-BAA390C6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A5F-B039-779A-D7D1-ECB21AB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4FF6-5C4C-E706-FEF1-97FBBB0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922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E69E-5E66-8C4C-7C78-F91F52E5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E5A2D-4354-DD85-1C1E-395034D6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A272F-8103-D1C8-DB31-17A48913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7091-2F9A-2C71-0710-BA28EE80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38AB-DB84-7465-30FB-0A0A8358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7F39-A6D7-6997-2B9E-EA03D1CB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06E15-F500-8C29-B3F6-61ED0E02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0F875-58ED-096D-9FCE-8EB967CCB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29FC-351E-3B91-C572-9536B03D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35FFC-2EBA-50B8-CF5F-87D456DF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FA46D-5FFB-84B2-7F91-AA6FC44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2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34FE-65F2-B631-D65F-2E1DE251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D5F-3097-7D0C-E762-F7A749062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58078-E962-98C5-2D11-564D246C0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A2777-EAB3-0F8D-DD1B-4AC1577F6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EAEF2-8784-8367-64A4-FC1DA452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F7F1E-08AB-EC2B-C085-3051BA56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15579-CE5E-8A41-ECCA-32FA3077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54DC6-C157-5A3D-763B-8339EC17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9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096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03D1-02E5-3EF0-5879-685306C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B0C1B-2FFB-F28E-036D-DA92C599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22A8-2134-A167-854E-B458CAA2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FDBB-A583-07BE-B35F-E443863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47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B21A2-F378-5687-5684-D3F1929E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6D209-28DD-FFED-DA50-7F4A10BF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EE42-D57D-63DB-E1E3-53399EB3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7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0D79-33EA-4857-8757-28E9A086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9779-9961-C1EC-42EA-B8D44F60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AD6E6-4E8C-F3BD-A880-3C8786A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22A94-75A7-EC72-1858-9831F73B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00A2C-AEEC-8575-55AA-CD99CD55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0554-5A73-D736-31D8-AFE7B27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8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F731-BCDF-5CAF-4F4F-66FED8FB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EBB54-E890-F3E8-8713-D91BEFA42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C297D-451A-6A06-0E83-E03D652F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AEB66-670C-C6A4-59FC-B7FBBB13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FC7C1-417B-97E7-EE54-19689545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C32-5DFF-CBF5-1784-AF3BB7EB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3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548-B126-331F-4E7D-581BD2A1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82760-4C0E-D4D0-2C09-94537E6E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8B50-F7AA-D44A-B97A-E31E05C9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96501-31A7-15BD-ABB6-30F1AA0D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31B8-9C3F-0719-C078-B4FB5E2A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085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D83A-F284-5030-AC38-C971C103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0098-8658-A15A-1DB7-BF174F716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0723-0B23-E763-7AC9-5ACD976B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19E7-4CF6-93D4-7DED-E5F0977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99F7-06A2-153F-5EC8-96AA7207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824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4126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4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A1869-753F-375F-5D6E-EC607024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D1FC-0F99-0C41-ED0A-D8B9522E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542A1-0330-2551-428A-E28A02E59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DC30-EF64-49C6-A73E-3FA1F7763AA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93893-6116-32D7-FF4B-87BC74B7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7509-FCBA-97F5-0141-76144EAB8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1311AE6-5C0E-183B-6BC1-EF9A947964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CCAC9-1595-3004-B7CD-5CB1E7826D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7CC-2E55-8F3E-1D6A-729E181987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8265E-5F21-FAD2-94BA-B4B4C6CE72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1F9F-B391-2571-E88D-E582833D2B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127AB-5F88-2814-C503-C81F993BDDC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D3CE9-CC86-5D95-1FC0-142CE2AC943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png"/><Relationship Id="rId3" Type="http://schemas.microsoft.com/office/2007/relationships/media" Target="../media/media5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53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microsoft.com/office/2007/relationships/media" Target="../media/media3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53.png"/><Relationship Id="rId1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image" Target="../media/image51.sv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5.mp4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png"/><Relationship Id="rId3" Type="http://schemas.microsoft.com/office/2007/relationships/media" Target="../media/media5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53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video" Target="NULL" TargetMode="External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microsoft.com/office/2007/relationships/media" Target="../media/media4.mp4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20.xml"/><Relationship Id="rId3" Type="http://schemas.openxmlformats.org/officeDocument/2006/relationships/image" Target="../media/image62.png"/><Relationship Id="rId7" Type="http://schemas.openxmlformats.org/officeDocument/2006/relationships/slide" Target="slide21.xml"/><Relationship Id="rId12" Type="http://schemas.openxmlformats.org/officeDocument/2006/relationships/image" Target="../media/image67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png"/><Relationship Id="rId11" Type="http://schemas.openxmlformats.org/officeDocument/2006/relationships/slide" Target="slide19.xml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slide" Target="slide18.xml"/><Relationship Id="rId9" Type="http://schemas.openxmlformats.org/officeDocument/2006/relationships/slide" Target="slide17.xml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37.jp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37.jp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7.png"/><Relationship Id="rId5" Type="http://schemas.openxmlformats.org/officeDocument/2006/relationships/image" Target="../media/image67.png"/><Relationship Id="rId4" Type="http://schemas.openxmlformats.org/officeDocument/2006/relationships/slide" Target="slide16.xm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37.jp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37.jp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" Target="slide16.xml"/><Relationship Id="rId7" Type="http://schemas.openxmlformats.org/officeDocument/2006/relationships/image" Target="../media/image7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microsoft.com/office/2007/relationships/media" Target="../media/media3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3.mp4"/><Relationship Id="rId9" Type="http://schemas.openxmlformats.org/officeDocument/2006/relationships/image" Target="../media/image53.png"/><Relationship Id="rId14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video" Target="NULL" TargetMode="External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microsoft.com/office/2007/relationships/media" Target="../media/media4.mp4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png"/><Relationship Id="rId3" Type="http://schemas.microsoft.com/office/2007/relationships/media" Target="../media/media5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53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0.png"/><Relationship Id="rId3" Type="http://schemas.microsoft.com/office/2007/relationships/media" Target="../media/media5.mp4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53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3" Type="http://schemas.openxmlformats.org/officeDocument/2006/relationships/video" Target="NULL" TargetMode="External"/><Relationship Id="rId7" Type="http://schemas.openxmlformats.org/officeDocument/2006/relationships/image" Target="../media/image51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microsoft.com/office/2007/relationships/media" Target="../media/media4.mp4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8272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7973" y="532334"/>
            <a:ext cx="919975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Ôn</a:t>
            </a:r>
            <a:r>
              <a:rPr lang="en-US" sz="23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tập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4CA50-DBC8-430D-3D75-19E1A3CA69BE}"/>
              </a:ext>
            </a:extLst>
          </p:cNvPr>
          <p:cNvSpPr txBox="1"/>
          <p:nvPr/>
        </p:nvSpPr>
        <p:spPr>
          <a:xfrm>
            <a:off x="1369671" y="4006033"/>
            <a:ext cx="133675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Cuối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học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kì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enida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9E0AA1-0806-1AFE-0C16-690B1200213C}"/>
              </a:ext>
            </a:extLst>
          </p:cNvPr>
          <p:cNvSpPr/>
          <p:nvPr/>
        </p:nvSpPr>
        <p:spPr>
          <a:xfrm>
            <a:off x="3117973" y="146957"/>
            <a:ext cx="5748441" cy="6819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78DF277-16D1-E590-6743-860EC63616EA}"/>
              </a:ext>
            </a:extLst>
          </p:cNvPr>
          <p:cNvSpPr txBox="1">
            <a:spLocks/>
          </p:cNvSpPr>
          <p:nvPr/>
        </p:nvSpPr>
        <p:spPr>
          <a:xfrm>
            <a:off x="362563" y="-185019"/>
            <a:ext cx="11292999" cy="101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TIỂU HỌC SÀI ĐỒNG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AF9034-7425-F426-DC7E-80EC43989487}"/>
              </a:ext>
            </a:extLst>
          </p:cNvPr>
          <p:cNvSpPr/>
          <p:nvPr/>
        </p:nvSpPr>
        <p:spPr>
          <a:xfrm>
            <a:off x="4653643" y="5868081"/>
            <a:ext cx="4408714" cy="6030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94A3CC9E-826A-4B2F-BA50-93EFB49FDC5C}"/>
              </a:ext>
            </a:extLst>
          </p:cNvPr>
          <p:cNvSpPr txBox="1">
            <a:spLocks/>
          </p:cNvSpPr>
          <p:nvPr/>
        </p:nvSpPr>
        <p:spPr>
          <a:xfrm>
            <a:off x="1198588" y="5457186"/>
            <a:ext cx="11292999" cy="1013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98" tIns="121298" rIns="121298" bIns="1212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 Quỳnh Anh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443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6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nhiều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uống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sức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06914" y="351898"/>
            <a:ext cx="7713903" cy="1938992"/>
            <a:chOff x="1473279" y="2021748"/>
            <a:chExt cx="7915485" cy="2067086"/>
          </a:xfrm>
        </p:grpSpPr>
        <p:sp>
          <p:nvSpPr>
            <p:cNvPr id="24" name="TextBox 23"/>
            <p:cNvSpPr txBox="1"/>
            <p:nvPr/>
          </p:nvSpPr>
          <p:spPr>
            <a:xfrm>
              <a:off x="1913678" y="2021748"/>
              <a:ext cx="7475086" cy="206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cơ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tuần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279" y="3197078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66476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7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mạch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0506" y="388866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thần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9127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5781" y="32372"/>
            <a:ext cx="9225219" cy="2435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8</a:t>
              </a:r>
            </a:p>
          </p:txBody>
        </p:sp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009359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Sai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4322847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121" y="318285"/>
            <a:ext cx="933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hay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sai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5065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5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9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82976" y="569116"/>
            <a:ext cx="5169247" cy="1440062"/>
            <a:chOff x="-2480462" y="2464902"/>
            <a:chExt cx="6961776" cy="1440062"/>
          </a:xfrm>
        </p:grpSpPr>
        <p:sp>
          <p:nvSpPr>
            <p:cNvPr id="24" name="TextBox 23"/>
            <p:cNvSpPr txBox="1"/>
            <p:nvPr/>
          </p:nvSpPr>
          <p:spPr>
            <a:xfrm>
              <a:off x="-2480462" y="2464902"/>
              <a:ext cx="69617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1251" y="3197078"/>
              <a:ext cx="248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5324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597256" y="465992"/>
            <a:ext cx="2162451" cy="1743808"/>
            <a:chOff x="368656" y="449490"/>
            <a:chExt cx="2162451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368656" y="990600"/>
              <a:ext cx="216245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10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361878" cy="1751545"/>
            <a:chOff x="490264" y="2136963"/>
            <a:chExt cx="113618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674939"/>
              <a:ext cx="105156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Suy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cực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xuyên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rượu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bia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thuốc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lá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,…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23510" y="5215068"/>
            <a:ext cx="11311290" cy="1646551"/>
            <a:chOff x="423510" y="5215068"/>
            <a:chExt cx="11311290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ủ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khuya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423510" y="5215068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5063" y="639678"/>
            <a:ext cx="7905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3628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tập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7836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2" action="ppaction://hlinksldjump"/>
            <a:extLst>
              <a:ext uri="{FF2B5EF4-FFF2-40B4-BE49-F238E27FC236}">
                <a16:creationId xmlns:a16="http://schemas.microsoft.com/office/drawing/2014/main" id="{A4F50157-CF31-43A5-B8DD-463C5C32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74" y="3428999"/>
            <a:ext cx="2863182" cy="2643991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0ABDC733-676F-4303-BEBD-7A598DD4F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713288" cy="26246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73272E7-6B1A-DE5E-06D5-0558B652A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18" y="1711723"/>
            <a:ext cx="4804345" cy="2342117"/>
          </a:xfrm>
          <a:prstGeom prst="rect">
            <a:avLst/>
          </a:prstGeom>
        </p:spPr>
      </p:pic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CEBA2E59-74B6-068D-77FA-C9BE3F98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312" y="809701"/>
            <a:ext cx="2685859" cy="2624662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CCFAF44C-32CF-27B2-0EE4-E2D37DCEB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7" y="788886"/>
            <a:ext cx="2781464" cy="2624665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1CC8AD96-02AD-E8C9-B63D-2B39E3FA6A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2808" y="779221"/>
            <a:ext cx="2801946" cy="2643993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FBF8D29B-C480-0E13-A9ED-485D04F25C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0208" y="3429000"/>
            <a:ext cx="2705639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6">
            <a:extLst>
              <a:ext uri="{FF2B5EF4-FFF2-40B4-BE49-F238E27FC236}">
                <a16:creationId xmlns:a16="http://schemas.microsoft.com/office/drawing/2014/main" id="{D6A905B2-5133-182A-F8FA-494E96D32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71290" y="365125"/>
            <a:ext cx="9917899" cy="2299595"/>
            <a:chOff x="226634" y="-371569"/>
            <a:chExt cx="13830685" cy="254050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4" y="-371569"/>
              <a:ext cx="13830685" cy="2540507"/>
            </a:xfrm>
            <a:custGeom>
              <a:avLst/>
              <a:gdLst>
                <a:gd name="connsiteX0" fmla="*/ 0 w 13830685"/>
                <a:gd name="connsiteY0" fmla="*/ 0 h 2540507"/>
                <a:gd name="connsiteX1" fmla="*/ 13830685 w 13830685"/>
                <a:gd name="connsiteY1" fmla="*/ 0 h 2540507"/>
                <a:gd name="connsiteX2" fmla="*/ 13830685 w 13830685"/>
                <a:gd name="connsiteY2" fmla="*/ 2540507 h 2540507"/>
                <a:gd name="connsiteX3" fmla="*/ 0 w 13830685"/>
                <a:gd name="connsiteY3" fmla="*/ 2540507 h 2540507"/>
                <a:gd name="connsiteX4" fmla="*/ 0 w 13830685"/>
                <a:gd name="connsiteY4" fmla="*/ 0 h 2540507"/>
                <a:gd name="connsiteX0" fmla="*/ 0 w 13830685"/>
                <a:gd name="connsiteY0" fmla="*/ 0 h 2540507"/>
                <a:gd name="connsiteX1" fmla="*/ 13830685 w 13830685"/>
                <a:gd name="connsiteY1" fmla="*/ 0 h 2540507"/>
                <a:gd name="connsiteX2" fmla="*/ 13830685 w 13830685"/>
                <a:gd name="connsiteY2" fmla="*/ 2540507 h 2540507"/>
                <a:gd name="connsiteX3" fmla="*/ 0 w 13830685"/>
                <a:gd name="connsiteY3" fmla="*/ 2540507 h 2540507"/>
                <a:gd name="connsiteX4" fmla="*/ 0 w 13830685"/>
                <a:gd name="connsiteY4" fmla="*/ 0 h 25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5" h="2540507" fill="none" extrusionOk="0">
                  <a:moveTo>
                    <a:pt x="0" y="0"/>
                  </a:moveTo>
                  <a:cubicBezTo>
                    <a:pt x="6363317" y="-192873"/>
                    <a:pt x="12352870" y="-166850"/>
                    <a:pt x="13830685" y="0"/>
                  </a:cubicBezTo>
                  <a:cubicBezTo>
                    <a:pt x="13859016" y="1166009"/>
                    <a:pt x="13867754" y="1709427"/>
                    <a:pt x="13830685" y="2540507"/>
                  </a:cubicBezTo>
                  <a:cubicBezTo>
                    <a:pt x="12139060" y="2150498"/>
                    <a:pt x="4489796" y="1449036"/>
                    <a:pt x="0" y="2540507"/>
                  </a:cubicBezTo>
                  <a:cubicBezTo>
                    <a:pt x="214691" y="1498673"/>
                    <a:pt x="-33621" y="760471"/>
                    <a:pt x="0" y="0"/>
                  </a:cubicBezTo>
                  <a:close/>
                </a:path>
                <a:path w="13830685" h="2540507" stroke="0" extrusionOk="0">
                  <a:moveTo>
                    <a:pt x="0" y="0"/>
                  </a:moveTo>
                  <a:cubicBezTo>
                    <a:pt x="3598294" y="-177166"/>
                    <a:pt x="11792878" y="-156966"/>
                    <a:pt x="13830685" y="0"/>
                  </a:cubicBezTo>
                  <a:cubicBezTo>
                    <a:pt x="13831469" y="601834"/>
                    <a:pt x="13776812" y="2166054"/>
                    <a:pt x="13830685" y="2540507"/>
                  </a:cubicBezTo>
                  <a:cubicBezTo>
                    <a:pt x="8234531" y="2399532"/>
                    <a:pt x="5629839" y="2972632"/>
                    <a:pt x="0" y="2540507"/>
                  </a:cubicBezTo>
                  <a:cubicBezTo>
                    <a:pt x="100409" y="2031546"/>
                    <a:pt x="81948" y="760654"/>
                    <a:pt x="0" y="0"/>
                  </a:cubicBezTo>
                  <a:close/>
                </a:path>
                <a:path w="13830685" h="2540507" fill="none" stroke="0" extrusionOk="0">
                  <a:moveTo>
                    <a:pt x="0" y="0"/>
                  </a:moveTo>
                  <a:cubicBezTo>
                    <a:pt x="6571538" y="-203424"/>
                    <a:pt x="12516549" y="9477"/>
                    <a:pt x="13830685" y="0"/>
                  </a:cubicBezTo>
                  <a:cubicBezTo>
                    <a:pt x="13866291" y="1087901"/>
                    <a:pt x="13934038" y="1771343"/>
                    <a:pt x="13830685" y="2540507"/>
                  </a:cubicBezTo>
                  <a:cubicBezTo>
                    <a:pt x="11246850" y="2273487"/>
                    <a:pt x="5066811" y="1743673"/>
                    <a:pt x="0" y="2540507"/>
                  </a:cubicBezTo>
                  <a:cubicBezTo>
                    <a:pt x="216613" y="1520223"/>
                    <a:pt x="-55210" y="66885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96413" y="7765"/>
              <a:ext cx="12077763" cy="146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260956" y="3032536"/>
            <a:ext cx="4649864" cy="1129886"/>
            <a:chOff x="6756951" y="2864057"/>
            <a:chExt cx="4649864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6756951" y="2874029"/>
              <a:ext cx="46498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60291"/>
            <a:ext cx="4638463" cy="1167092"/>
            <a:chOff x="981375" y="2826851"/>
            <a:chExt cx="4638463" cy="116709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185459" y="2826851"/>
              <a:ext cx="4434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210590" y="4937554"/>
            <a:ext cx="4613902" cy="1129886"/>
            <a:chOff x="981375" y="4872764"/>
            <a:chExt cx="4613902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981375" y="4872764"/>
              <a:ext cx="4613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734013"/>
            <a:ext cx="4603031" cy="1261740"/>
            <a:chOff x="6830721" y="4582946"/>
            <a:chExt cx="4603031" cy="1261740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6896645" y="4582946"/>
              <a:ext cx="45371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674481" y="3262190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51602" y="300565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650462" y="507061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409409" y="493182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272" y="2815364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91895" y="2929747"/>
            <a:ext cx="1245029" cy="1258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135390" y="471710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666" y="4755405"/>
            <a:ext cx="1174002" cy="1350809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05AD63A3-9600-6557-A28C-6D23E02EA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041" y="831697"/>
            <a:ext cx="1437072" cy="13560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60DCA7-CEB1-D52F-4EFD-97421CD19A4C}"/>
              </a:ext>
            </a:extLst>
          </p:cNvPr>
          <p:cNvGrpSpPr/>
          <p:nvPr/>
        </p:nvGrpSpPr>
        <p:grpSpPr>
          <a:xfrm>
            <a:off x="2603278" y="982249"/>
            <a:ext cx="6481416" cy="5230459"/>
            <a:chOff x="3252892" y="813770"/>
            <a:chExt cx="6481416" cy="52304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60C36D-0261-0AB8-3910-A9F302127F4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3323C0E-921A-5BC7-C0A1-FC8DC49BA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46B1083-F99F-A2C5-D508-329D42395A26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EA1C32-A9BA-A913-66E4-06A390DA75EE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920069" y="230617"/>
            <a:ext cx="10099605" cy="214750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317132" y="219464"/>
              <a:ext cx="12634687" cy="857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đới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khí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hậu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2950143"/>
            <a:ext cx="4537107" cy="1200329"/>
            <a:chOff x="6700677" y="2793614"/>
            <a:chExt cx="4537107" cy="1200329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6509" y="2793614"/>
              <a:ext cx="4090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085078" y="3075067"/>
            <a:ext cx="4638108" cy="1129886"/>
            <a:chOff x="880374" y="2864057"/>
            <a:chExt cx="4638108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880374" y="3050862"/>
              <a:ext cx="4638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541149" y="312587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250" y="2916556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28783" y="4633883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DBA68646-BBDD-46D5-B34B-489B0FD5A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136" y="771902"/>
            <a:ext cx="1539798" cy="1489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2ABFD3-8741-1FAE-2D1D-63EFC9371D35}"/>
              </a:ext>
            </a:extLst>
          </p:cNvPr>
          <p:cNvGrpSpPr/>
          <p:nvPr/>
        </p:nvGrpSpPr>
        <p:grpSpPr>
          <a:xfrm>
            <a:off x="3511700" y="119419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13F916-1014-1C55-C77F-911E9E07B067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7183A4E-F14C-17BE-39C8-A2B32DB47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160F48-FF40-55CA-D332-916859059121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30FC94-A734-7B0E-C5C6-63BCA1A5EEB9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4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219AD0AE-6A27-F9EF-3561-79E8750C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 descr="A group of colorful fireworks">
            <a:extLst>
              <a:ext uri="{FF2B5EF4-FFF2-40B4-BE49-F238E27FC236}">
                <a16:creationId xmlns:a16="http://schemas.microsoft.com/office/drawing/2014/main" id="{1347ACC9-D1F0-779D-495C-41F8CE588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93192DFA-9B3E-DBFF-F70E-4B240BE7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77" y="955379"/>
            <a:ext cx="1522823" cy="1436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0FFCDF-FD83-6D86-522B-F0CC15396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677" y="2703000"/>
            <a:ext cx="12192000" cy="145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A71D2C-5606-01E1-4269-0BA02D38B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5" r="26375"/>
          <a:stretch/>
        </p:blipFill>
        <p:spPr>
          <a:xfrm>
            <a:off x="2007181" y="540708"/>
            <a:ext cx="8752259" cy="3156526"/>
          </a:xfrm>
          <a:prstGeom prst="rect">
            <a:avLst/>
          </a:prstGeom>
        </p:spPr>
      </p:pic>
      <p:pic>
        <p:nvPicPr>
          <p:cNvPr id="44" name="Picture 4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0F3E83F0-774E-AE67-E6D3-1BFBF86DE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2" y="3852556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581EA0-BFAA-6DD2-E2B2-58D56368322C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4BD0EB-A237-B236-B7ED-633BFB1EF6D4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BFBD64A-586D-F829-E8E2-FBD7DFAE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E90E38-0CC2-E727-F520-4E0EFF916F27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BE261-FAFB-07EE-D320-F1F835C3AB95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2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974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52040255-BEE3-F3ED-798A-D9BCE1AF0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0784-EF82-BBF9-3683-076A9E75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660629" y="365125"/>
            <a:ext cx="10155997" cy="2322782"/>
            <a:chOff x="226635" y="180726"/>
            <a:chExt cx="11890075" cy="291686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5" y="180726"/>
              <a:ext cx="11890075" cy="2916867"/>
            </a:xfrm>
            <a:custGeom>
              <a:avLst/>
              <a:gdLst>
                <a:gd name="connsiteX0" fmla="*/ 0 w 11890075"/>
                <a:gd name="connsiteY0" fmla="*/ 0 h 2916867"/>
                <a:gd name="connsiteX1" fmla="*/ 11890075 w 11890075"/>
                <a:gd name="connsiteY1" fmla="*/ 0 h 2916867"/>
                <a:gd name="connsiteX2" fmla="*/ 11890075 w 11890075"/>
                <a:gd name="connsiteY2" fmla="*/ 2916867 h 2916867"/>
                <a:gd name="connsiteX3" fmla="*/ 0 w 11890075"/>
                <a:gd name="connsiteY3" fmla="*/ 2916867 h 2916867"/>
                <a:gd name="connsiteX4" fmla="*/ 0 w 11890075"/>
                <a:gd name="connsiteY4" fmla="*/ 0 h 2916867"/>
                <a:gd name="connsiteX0" fmla="*/ 0 w 11890075"/>
                <a:gd name="connsiteY0" fmla="*/ 0 h 2916867"/>
                <a:gd name="connsiteX1" fmla="*/ 11890075 w 11890075"/>
                <a:gd name="connsiteY1" fmla="*/ 0 h 2916867"/>
                <a:gd name="connsiteX2" fmla="*/ 11890075 w 11890075"/>
                <a:gd name="connsiteY2" fmla="*/ 2916867 h 2916867"/>
                <a:gd name="connsiteX3" fmla="*/ 0 w 11890075"/>
                <a:gd name="connsiteY3" fmla="*/ 2916867 h 2916867"/>
                <a:gd name="connsiteX4" fmla="*/ 0 w 11890075"/>
                <a:gd name="connsiteY4" fmla="*/ 0 h 29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0075" h="2916867" fill="none" extrusionOk="0">
                  <a:moveTo>
                    <a:pt x="0" y="0"/>
                  </a:moveTo>
                  <a:cubicBezTo>
                    <a:pt x="5524352" y="-198609"/>
                    <a:pt x="10600500" y="-170563"/>
                    <a:pt x="11890075" y="0"/>
                  </a:cubicBezTo>
                  <a:cubicBezTo>
                    <a:pt x="11937166" y="1288078"/>
                    <a:pt x="11949696" y="1975939"/>
                    <a:pt x="11890075" y="2916867"/>
                  </a:cubicBezTo>
                  <a:cubicBezTo>
                    <a:pt x="9916920" y="2845330"/>
                    <a:pt x="4111385" y="2522249"/>
                    <a:pt x="0" y="2916867"/>
                  </a:cubicBezTo>
                  <a:cubicBezTo>
                    <a:pt x="174501" y="1774960"/>
                    <a:pt x="30060" y="934439"/>
                    <a:pt x="0" y="0"/>
                  </a:cubicBezTo>
                  <a:close/>
                </a:path>
                <a:path w="11890075" h="2916867" stroke="0" extrusionOk="0">
                  <a:moveTo>
                    <a:pt x="0" y="0"/>
                  </a:moveTo>
                  <a:cubicBezTo>
                    <a:pt x="2958744" y="-266792"/>
                    <a:pt x="10109616" y="-160802"/>
                    <a:pt x="11890075" y="0"/>
                  </a:cubicBezTo>
                  <a:cubicBezTo>
                    <a:pt x="11856515" y="666630"/>
                    <a:pt x="11880396" y="2434974"/>
                    <a:pt x="11890075" y="2916867"/>
                  </a:cubicBezTo>
                  <a:cubicBezTo>
                    <a:pt x="6970156" y="2739214"/>
                    <a:pt x="4680270" y="3257465"/>
                    <a:pt x="0" y="2916867"/>
                  </a:cubicBezTo>
                  <a:cubicBezTo>
                    <a:pt x="125397" y="2350275"/>
                    <a:pt x="70744" y="910211"/>
                    <a:pt x="0" y="0"/>
                  </a:cubicBezTo>
                  <a:close/>
                </a:path>
                <a:path w="11890075" h="2916867" fill="none" stroke="0" extrusionOk="0">
                  <a:moveTo>
                    <a:pt x="0" y="0"/>
                  </a:moveTo>
                  <a:cubicBezTo>
                    <a:pt x="5625724" y="-239255"/>
                    <a:pt x="10749286" y="-66545"/>
                    <a:pt x="11890075" y="0"/>
                  </a:cubicBezTo>
                  <a:cubicBezTo>
                    <a:pt x="11946583" y="1253179"/>
                    <a:pt x="11975088" y="2089723"/>
                    <a:pt x="11890075" y="2916867"/>
                  </a:cubicBezTo>
                  <a:cubicBezTo>
                    <a:pt x="9646459" y="2642724"/>
                    <a:pt x="4306554" y="2306332"/>
                    <a:pt x="0" y="2916867"/>
                  </a:cubicBezTo>
                  <a:cubicBezTo>
                    <a:pt x="197856" y="1739141"/>
                    <a:pt x="-56629" y="6835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02311" y="577437"/>
              <a:ext cx="10232882" cy="1816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mấy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lục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49248" y="309701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374513" y="311958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179280" y="4969150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1329342" y="521818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7662895" y="4925873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7AFB9729-DB3E-9F04-B15C-031B7505D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634" y="833255"/>
            <a:ext cx="1543624" cy="15084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A0868-A0D4-9EFE-4126-F6DEE252DB18}"/>
              </a:ext>
            </a:extLst>
          </p:cNvPr>
          <p:cNvGrpSpPr/>
          <p:nvPr/>
        </p:nvGrpSpPr>
        <p:grpSpPr>
          <a:xfrm>
            <a:off x="3403867" y="1196285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2866E8-7744-BC59-873A-4410592AF4F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8048C4-94D2-EEA6-201A-7CA4180B0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D61BE7-2097-C64F-3EC8-101E34071E3C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A67D66-C5C9-4854-F287-90F06BEB58A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4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0C03CE82-28E9-4E09-E0BF-3EE62AAED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83329" y="672751"/>
            <a:ext cx="10234677" cy="1780769"/>
            <a:chOff x="-77032" y="-47311"/>
            <a:chExt cx="14599390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-77032" y="189469"/>
              <a:ext cx="14599390" cy="1943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chuyển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quanh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theo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hướng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nào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1398489" y="298781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sang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587560" y="4961514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 sang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E0566B33-D27D-45F5-75FD-3FD1B55D5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96" y="724738"/>
            <a:ext cx="1607411" cy="1570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709B1E-153A-09F0-B0D5-30372AC1AA37}"/>
              </a:ext>
            </a:extLst>
          </p:cNvPr>
          <p:cNvGrpSpPr/>
          <p:nvPr/>
        </p:nvGrpSpPr>
        <p:grpSpPr>
          <a:xfrm>
            <a:off x="2797125" y="1262416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3F5AC0-90A9-59F4-EAC0-73613E2A2CBA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A5695BD-51E9-FBD4-0918-112F35748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C5D7C4-4F5F-2298-78C2-FD4732D8CB3F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A44B11-96BA-0B5B-A05B-0C4F9A2DFE6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0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3F6EB4A-DFA7-E1F2-B083-B24C54C79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" y="1220695"/>
            <a:ext cx="2057719" cy="1900190"/>
          </a:xfrm>
          <a:prstGeom prst="rect">
            <a:avLst/>
          </a:prstGeom>
        </p:spPr>
      </p:pic>
      <p:pic>
        <p:nvPicPr>
          <p:cNvPr id="29" name="Picture 28" descr="A group of colorful fireworks">
            <a:extLst>
              <a:ext uri="{FF2B5EF4-FFF2-40B4-BE49-F238E27FC236}">
                <a16:creationId xmlns:a16="http://schemas.microsoft.com/office/drawing/2014/main" id="{96181BE5-DCDC-7864-23A6-4FBD1FD15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DD0B52-6014-607D-3833-97DE0F2CF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8402" y="2723969"/>
            <a:ext cx="12192000" cy="1452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159C89-0877-C17B-9968-906DF005BE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01" r="25494"/>
          <a:stretch/>
        </p:blipFill>
        <p:spPr>
          <a:xfrm>
            <a:off x="1981200" y="366946"/>
            <a:ext cx="8900160" cy="3156526"/>
          </a:xfrm>
          <a:prstGeom prst="rect">
            <a:avLst/>
          </a:prstGeom>
        </p:spPr>
      </p:pic>
      <p:pic>
        <p:nvPicPr>
          <p:cNvPr id="34" name="Picture 3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CF2BDE57-72A6-7D30-1386-B29ACE5AD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21" y="3851715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6E6D-A37E-1009-70AE-ABFF6119D32E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792CBA-CD12-5304-7E28-5ACE3C0CFC59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7FB22B0-E0BA-A6A4-0613-C7DBC41B0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02D486-4650-2F92-CE56-3057F5FCFED6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2B072-91B8-7709-C533-A71F400D0426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1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0606" y="288005"/>
            <a:ext cx="8795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100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100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834640" y="2207225"/>
            <a:ext cx="6141719" cy="992777"/>
            <a:chOff x="2834640" y="2207225"/>
            <a:chExt cx="6141719" cy="992777"/>
          </a:xfrm>
        </p:grpSpPr>
        <p:sp>
          <p:nvSpPr>
            <p:cNvPr id="2" name="Rounded Rectangle 1"/>
            <p:cNvSpPr/>
            <p:nvPr/>
          </p:nvSpPr>
          <p:spPr>
            <a:xfrm>
              <a:off x="2834640" y="2207225"/>
              <a:ext cx="5760720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80508" y="2442003"/>
              <a:ext cx="5995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82936" y="3776011"/>
            <a:ext cx="5172892" cy="992777"/>
            <a:chOff x="4682936" y="3776011"/>
            <a:chExt cx="5172892" cy="992777"/>
          </a:xfrm>
        </p:grpSpPr>
        <p:sp>
          <p:nvSpPr>
            <p:cNvPr id="6" name="Rounded Rectangle 5"/>
            <p:cNvSpPr/>
            <p:nvPr/>
          </p:nvSpPr>
          <p:spPr>
            <a:xfrm>
              <a:off x="4682937" y="3776011"/>
              <a:ext cx="5172891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2936" y="3776011"/>
              <a:ext cx="5172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72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204171496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16450" y="2133600"/>
            <a:ext cx="8535157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544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4019" y="16492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2226013"/>
            <a:ext cx="11460991" cy="1751545"/>
            <a:chOff x="273809" y="2226013"/>
            <a:chExt cx="11460991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574510"/>
              <a:ext cx="10439400" cy="110973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407558" cy="1468344"/>
            <a:chOff x="609600" y="3935022"/>
            <a:chExt cx="11407558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081966"/>
              <a:ext cx="10721758" cy="11294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3768" y="348342"/>
            <a:ext cx="8012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732379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2209" y="183584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thịt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cồn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88927" y="593112"/>
            <a:ext cx="8327972" cy="1323439"/>
            <a:chOff x="946550" y="2619656"/>
            <a:chExt cx="5715564" cy="1323439"/>
          </a:xfrm>
        </p:grpSpPr>
        <p:sp>
          <p:nvSpPr>
            <p:cNvPr id="24" name="TextBox 23"/>
            <p:cNvSpPr txBox="1"/>
            <p:nvPr/>
          </p:nvSpPr>
          <p:spPr>
            <a:xfrm>
              <a:off x="1167004" y="2619656"/>
              <a:ext cx="54951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82162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người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Nhai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nuốt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dinh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dưỡng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thải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cặn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ngoài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24131" y="603460"/>
            <a:ext cx="6886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tiêu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hóa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chức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8936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85678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728876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mạch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7654" y="563404"/>
            <a:ext cx="790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91099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5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52225" y="2155118"/>
            <a:ext cx="11582575" cy="1751545"/>
            <a:chOff x="152225" y="2155118"/>
            <a:chExt cx="11582575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chuyển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25" y="2155118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tiêu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hóa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27561" y="620566"/>
            <a:ext cx="650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c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1347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646</Words>
  <Application>Microsoft Office PowerPoint</Application>
  <PresentationFormat>Widescreen</PresentationFormat>
  <Paragraphs>105</Paragraphs>
  <Slides>23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Fira Sans Extra Condensed Medium</vt:lpstr>
      <vt:lpstr>Times New Roman</vt:lpstr>
      <vt:lpstr>Calibri</vt:lpstr>
      <vt:lpstr>Cambria</vt:lpstr>
      <vt:lpstr>Roboto Condensed Light</vt:lpstr>
      <vt:lpstr>#9Slide07 Altus</vt:lpstr>
      <vt:lpstr>Zilla Slab</vt:lpstr>
      <vt:lpstr>Zilla Slab Light</vt:lpstr>
      <vt:lpstr>UTM Avo</vt:lpstr>
      <vt:lpstr>Livvic</vt:lpstr>
      <vt:lpstr>Calibri Light</vt:lpstr>
      <vt:lpstr>#9Slide02 Noi dung dai</vt:lpstr>
      <vt:lpstr>#9Slide07 HoneyCream</vt:lpstr>
      <vt:lpstr>Arial</vt:lpstr>
      <vt:lpstr>#9Slide05 Aphrodite Pro</vt:lpstr>
      <vt:lpstr>UTM Showcard</vt:lpstr>
      <vt:lpstr>SVN-Newton</vt:lpstr>
      <vt:lpstr>Oswald Regular</vt:lpstr>
      <vt:lpstr>UTM Avenida</vt:lpstr>
      <vt:lpstr>Englebert</vt:lpstr>
      <vt:lpstr>Back to School Social Media XL by Slidesgo</vt:lpstr>
      <vt:lpstr>1_Back to School Social Media XL by Slidesgo</vt:lpstr>
      <vt:lpstr>20_Office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Office 365</cp:lastModifiedBy>
  <cp:revision>2</cp:revision>
  <dcterms:created xsi:type="dcterms:W3CDTF">2023-04-28T00:44:21Z</dcterms:created>
  <dcterms:modified xsi:type="dcterms:W3CDTF">2024-05-15T09:25:10Z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2023-04-28T01:51:05Z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869c0ad2-a9be-4c71-b304-ab7615fd851b</vt:lpwstr>
  </property>
  <property fmtid="{D5CDD505-2E9C-101B-9397-08002B2CF9AE}" pid="8" name="MSIP_Label_defa4170-0d19-0005-0004-bc88714345d2_ContentBits">
    <vt:lpwstr>0</vt:lpwstr>
  </property>
</Properties>
</file>