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1" r:id="rId5"/>
    <p:sldMasterId id="2147483703" r:id="rId6"/>
  </p:sldMasterIdLst>
  <p:notesMasterIdLst>
    <p:notesMasterId r:id="rId24"/>
  </p:notesMasterIdLst>
  <p:sldIdLst>
    <p:sldId id="257" r:id="rId7"/>
    <p:sldId id="258" r:id="rId8"/>
    <p:sldId id="259" r:id="rId9"/>
    <p:sldId id="261" r:id="rId10"/>
    <p:sldId id="294" r:id="rId11"/>
    <p:sldId id="298" r:id="rId12"/>
    <p:sldId id="299" r:id="rId13"/>
    <p:sldId id="283" r:id="rId14"/>
    <p:sldId id="285" r:id="rId15"/>
    <p:sldId id="300" r:id="rId16"/>
    <p:sldId id="286" r:id="rId17"/>
    <p:sldId id="301" r:id="rId18"/>
    <p:sldId id="320" r:id="rId19"/>
    <p:sldId id="321" r:id="rId20"/>
    <p:sldId id="322" r:id="rId21"/>
    <p:sldId id="323" r:id="rId22"/>
    <p:sldId id="116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8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6610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03557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48255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1250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0128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1323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57921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67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3294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83824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65181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22787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372697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982081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54770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73103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00464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5656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1958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87161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26863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604928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9007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2024/5/15</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7131939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15/05/2024</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81800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21364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2838-32AB-F0DE-327E-FCECC4C7A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DC5247-C6DA-72A3-22C2-276D9DFC1A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469FC5-4B34-BB6D-B0A6-EDB514673DE1}"/>
              </a:ext>
            </a:extLst>
          </p:cNvPr>
          <p:cNvSpPr>
            <a:spLocks noGrp="1"/>
          </p:cNvSpPr>
          <p:nvPr>
            <p:ph type="dt" sz="half" idx="10"/>
          </p:nvPr>
        </p:nvSpPr>
        <p:spPr/>
        <p:txBody>
          <a:bodyPr/>
          <a:lstStyle/>
          <a:p>
            <a:fld id="{45CB04BA-638F-48EA-A6C1-2552E34252B4}" type="datetimeFigureOut">
              <a:rPr lang="en-US" smtClean="0"/>
              <a:t>5/15/2024</a:t>
            </a:fld>
            <a:endParaRPr lang="en-US"/>
          </a:p>
        </p:txBody>
      </p:sp>
      <p:sp>
        <p:nvSpPr>
          <p:cNvPr id="5" name="Footer Placeholder 4">
            <a:extLst>
              <a:ext uri="{FF2B5EF4-FFF2-40B4-BE49-F238E27FC236}">
                <a16:creationId xmlns:a16="http://schemas.microsoft.com/office/drawing/2014/main" id="{FCD6C9B2-27A9-9384-8573-2E278EEC0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58510-455B-04B5-21EF-643ECBAC0568}"/>
              </a:ext>
            </a:extLst>
          </p:cNvPr>
          <p:cNvSpPr>
            <a:spLocks noGrp="1"/>
          </p:cNvSpPr>
          <p:nvPr>
            <p:ph type="sldNum" sz="quarter" idx="12"/>
          </p:nvPr>
        </p:nvSpPr>
        <p:spPr/>
        <p:txBody>
          <a:bodyPr/>
          <a:lstStyle/>
          <a:p>
            <a:fld id="{B0E32A0A-668B-4BA3-A1D4-CAEC26AE557B}" type="slidenum">
              <a:rPr lang="en-US" smtClean="0"/>
              <a:t>‹#›</a:t>
            </a:fld>
            <a:endParaRPr lang="en-US"/>
          </a:p>
        </p:txBody>
      </p:sp>
    </p:spTree>
    <p:extLst>
      <p:ext uri="{BB962C8B-B14F-4D97-AF65-F5344CB8AC3E}">
        <p14:creationId xmlns:p14="http://schemas.microsoft.com/office/powerpoint/2010/main" val="3046372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53680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967881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3328383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726231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295998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9103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69785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350443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10391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67022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5/15/2024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2281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5/15/2024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5/15/2024</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1428858A-8A7A-9D2E-4CDE-37871070A34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76401" y="0"/>
            <a:ext cx="1423307" cy="1423307"/>
          </a:xfrm>
          <a:prstGeom prst="rect">
            <a:avLst/>
          </a:prstGeom>
        </p:spPr>
      </p:pic>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271130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000488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58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67280E-3606-4F07-B48E-BEBC6301C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80368-EC8F-20F5-7D78-3E38AE9E2C1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5E17B-B4A5-0DA1-A35A-8EF9DA95965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B04BA-638F-48EA-A6C1-2552E34252B4}" type="datetimeFigureOut">
              <a:rPr lang="en-US" smtClean="0"/>
              <a:t>5/15/2024</a:t>
            </a:fld>
            <a:endParaRPr lang="en-US"/>
          </a:p>
        </p:txBody>
      </p:sp>
      <p:sp>
        <p:nvSpPr>
          <p:cNvPr id="5" name="Footer Placeholder 4">
            <a:extLst>
              <a:ext uri="{FF2B5EF4-FFF2-40B4-BE49-F238E27FC236}">
                <a16:creationId xmlns:a16="http://schemas.microsoft.com/office/drawing/2014/main" id="{EE7A89D5-2D57-CF0E-2ECF-99F706F3E6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69F354-1532-5625-8002-6B51A716535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2A0A-668B-4BA3-A1D4-CAEC26AE557B}" type="slidenum">
              <a:rPr lang="en-US" smtClean="0"/>
              <a:t>‹#›</a:t>
            </a:fld>
            <a:endParaRPr lang="en-US"/>
          </a:p>
        </p:txBody>
      </p:sp>
    </p:spTree>
    <p:extLst>
      <p:ext uri="{BB962C8B-B14F-4D97-AF65-F5344CB8AC3E}">
        <p14:creationId xmlns:p14="http://schemas.microsoft.com/office/powerpoint/2010/main" val="3239987941"/>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697729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3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989206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9115425" y="3352800"/>
            <a:ext cx="3070480" cy="35052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2942726" y="2037193"/>
            <a:ext cx="33723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27 – </a:t>
            </a: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Tiết</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066A516A-E10E-9845-3B25-1E967D29B3F9}"/>
              </a:ext>
            </a:extLst>
          </p:cNvPr>
          <p:cNvPicPr>
            <a:picLocks noChangeAspect="1"/>
          </p:cNvPicPr>
          <p:nvPr/>
        </p:nvPicPr>
        <p:blipFill>
          <a:blip r:embed="rId8"/>
          <a:stretch>
            <a:fillRect/>
          </a:stretch>
        </p:blipFill>
        <p:spPr>
          <a:xfrm>
            <a:off x="2991045" y="1093988"/>
            <a:ext cx="4285859" cy="810838"/>
          </a:xfrm>
          <a:prstGeom prst="rect">
            <a:avLst/>
          </a:prstGeom>
        </p:spPr>
      </p:pic>
      <p:pic>
        <p:nvPicPr>
          <p:cNvPr id="7" name="Picture 6">
            <a:extLst>
              <a:ext uri="{FF2B5EF4-FFF2-40B4-BE49-F238E27FC236}">
                <a16:creationId xmlns:a16="http://schemas.microsoft.com/office/drawing/2014/main" id="{4EBF5C2E-7609-7836-EB37-B87724E61EAE}"/>
              </a:ext>
            </a:extLst>
          </p:cNvPr>
          <p:cNvPicPr>
            <a:picLocks noChangeAspect="1"/>
          </p:cNvPicPr>
          <p:nvPr/>
        </p:nvPicPr>
        <p:blipFill>
          <a:blip r:embed="rId9"/>
          <a:stretch>
            <a:fillRect/>
          </a:stretch>
        </p:blipFill>
        <p:spPr>
          <a:xfrm>
            <a:off x="581776" y="2602907"/>
            <a:ext cx="9047248" cy="1956986"/>
          </a:xfrm>
          <a:prstGeom prst="rect">
            <a:avLst/>
          </a:prstGeom>
        </p:spPr>
      </p:pic>
      <p:sp>
        <p:nvSpPr>
          <p:cNvPr id="2" name="Google Shape;7902;p32">
            <a:extLst>
              <a:ext uri="{FF2B5EF4-FFF2-40B4-BE49-F238E27FC236}">
                <a16:creationId xmlns:a16="http://schemas.microsoft.com/office/drawing/2014/main" id="{F04E02A8-A32E-64F6-CA54-D46AC6B394EA}"/>
              </a:ext>
            </a:extLst>
          </p:cNvPr>
          <p:cNvSpPr txBox="1">
            <a:spLocks/>
          </p:cNvSpPr>
          <p:nvPr/>
        </p:nvSpPr>
        <p:spPr>
          <a:xfrm>
            <a:off x="808869" y="-327111"/>
            <a:ext cx="11292999" cy="1013917"/>
          </a:xfrm>
          <a:prstGeom prst="rect">
            <a:avLst/>
          </a:prstGeom>
          <a:no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TRƯỜNG TIỂU HỌC SÀI ĐỒNG</a:t>
            </a:r>
            <a:endPar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Google Shape;7902;p32">
            <a:extLst>
              <a:ext uri="{FF2B5EF4-FFF2-40B4-BE49-F238E27FC236}">
                <a16:creationId xmlns:a16="http://schemas.microsoft.com/office/drawing/2014/main" id="{03E78C16-F701-7A42-4315-5F8BAFA58AEF}"/>
              </a:ext>
            </a:extLst>
          </p:cNvPr>
          <p:cNvSpPr txBox="1">
            <a:spLocks/>
          </p:cNvSpPr>
          <p:nvPr/>
        </p:nvSpPr>
        <p:spPr>
          <a:xfrm>
            <a:off x="1958835" y="5076262"/>
            <a:ext cx="11292999" cy="1013917"/>
          </a:xfrm>
          <a:prstGeom prst="rect">
            <a:avLst/>
          </a:prstGeom>
          <a:noFill/>
          <a:ln>
            <a:noFill/>
          </a:ln>
        </p:spPr>
        <p:txBody>
          <a:bodyPr spcFirstLastPara="1" wrap="square" lIns="121298" tIns="121298" rIns="121298" bIns="1212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Phùng</a:t>
            </a:r>
            <a:r>
              <a:rPr lang="en-US"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Hải</a:t>
            </a:r>
            <a:r>
              <a:rPr lang="en-US" sz="28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Châu</a:t>
            </a:r>
            <a:endParaRPr lang="en-US" sz="28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4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4"/>
          <a:stretch>
            <a:fillRect/>
          </a:stretch>
        </p:blipFill>
        <p:spPr>
          <a:xfrm>
            <a:off x="728662" y="1795462"/>
            <a:ext cx="3400425" cy="3800475"/>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7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3"/>
                                        </p:tgtEl>
                                      </p:cBhvr>
                                    </p:animEffect>
                                    <p:set>
                                      <p:cBhvr>
                                        <p:cTn id="17" dur="1" fill="hold">
                                          <p:stCondLst>
                                            <p:cond delay="19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4"/>
                                        </p:tgtEl>
                                      </p:cBhvr>
                                    </p:animEffect>
                                    <p:set>
                                      <p:cBhvr>
                                        <p:cTn id="2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7B40C-8D6E-417C-8916-904991B60457}"/>
              </a:ext>
            </a:extLst>
          </p:cNvPr>
          <p:cNvPicPr>
            <a:picLocks noChangeAspect="1"/>
          </p:cNvPicPr>
          <p:nvPr/>
        </p:nvPicPr>
        <p:blipFill>
          <a:blip r:embed="rId2"/>
          <a:stretch>
            <a:fillRect/>
          </a:stretch>
        </p:blipFill>
        <p:spPr>
          <a:xfrm>
            <a:off x="1154641" y="1977298"/>
            <a:ext cx="9882719" cy="2625431"/>
          </a:xfrm>
          <a:prstGeom prst="rect">
            <a:avLst/>
          </a:prstGeom>
        </p:spPr>
      </p:pic>
    </p:spTree>
    <p:extLst>
      <p:ext uri="{BB962C8B-B14F-4D97-AF65-F5344CB8AC3E}">
        <p14:creationId xmlns:p14="http://schemas.microsoft.com/office/powerpoint/2010/main" val="3290339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a:lnSpc>
                <a:spcPct val="150000"/>
              </a:lnSpc>
            </a:pPr>
            <a:r>
              <a:rPr lang="vi-VN" sz="3300" dirty="0">
                <a:latin typeface="Calibri" panose="020F0502020204030204" pitchFamily="34" charset="0"/>
                <a:cs typeface="Calibri" panose="020F0502020204030204" pitchFamily="34" charset="0"/>
              </a:rPr>
              <a:t>a. Rô-bốt được tạo ra để (...).</a:t>
            </a:r>
          </a:p>
          <a:p>
            <a:pPr>
              <a:lnSpc>
                <a:spcPct val="150000"/>
              </a:lnSpc>
            </a:pPr>
            <a:r>
              <a:rPr lang="vi-VN" sz="3300" dirty="0">
                <a:latin typeface="Calibri" panose="020F0502020204030204" pitchFamily="34" charset="0"/>
                <a:cs typeface="Calibri" panose="020F0502020204030204" pitchFamily="34" charset="0"/>
              </a:rPr>
              <a:t>b. Trai tráng khắp Hy Lạp đổ về thành phố Ô-lim-pi-a để (...).</a:t>
            </a:r>
          </a:p>
          <a:p>
            <a:pPr>
              <a:lnSpc>
                <a:spcPct val="150000"/>
              </a:lnSpc>
            </a:pPr>
            <a:r>
              <a:rPr lang="vi-VN" sz="3300" dirty="0">
                <a:latin typeface="Calibri" panose="020F0502020204030204" pitchFamily="34" charset="0"/>
                <a:cs typeface="Calibri" panose="020F0502020204030204" pitchFamily="34" charset="0"/>
              </a:rPr>
              <a:t>c. Chúng ta cần học ngoại ngữ để (...). </a:t>
            </a:r>
          </a:p>
        </p:txBody>
      </p:sp>
    </p:spTree>
    <p:extLst>
      <p:ext uri="{BB962C8B-B14F-4D97-AF65-F5344CB8AC3E}">
        <p14:creationId xmlns:p14="http://schemas.microsoft.com/office/powerpoint/2010/main" val="32326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sp>
        <p:nvSpPr>
          <p:cNvPr id="26" name="Flowchart: Document 25">
            <a:extLst>
              <a:ext uri="{FF2B5EF4-FFF2-40B4-BE49-F238E27FC236}">
                <a16:creationId xmlns:a16="http://schemas.microsoft.com/office/drawing/2014/main" id="{8F124B18-96C3-425F-8735-6B33E2F13CC5}"/>
              </a:ext>
            </a:extLst>
          </p:cNvPr>
          <p:cNvSpPr/>
          <p:nvPr/>
        </p:nvSpPr>
        <p:spPr>
          <a:xfrm>
            <a:off x="5314950" y="1333500"/>
            <a:ext cx="5934075" cy="1495425"/>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8" name="TextBox 27">
            <a:extLst>
              <a:ext uri="{FF2B5EF4-FFF2-40B4-BE49-F238E27FC236}">
                <a16:creationId xmlns:a16="http://schemas.microsoft.com/office/drawing/2014/main" id="{4CB0BA8F-26D3-47DE-93F4-6EF7680D23D8}"/>
              </a:ext>
            </a:extLst>
          </p:cNvPr>
          <p:cNvSpPr txBox="1"/>
          <p:nvPr/>
        </p:nvSpPr>
        <p:spPr>
          <a:xfrm>
            <a:off x="5372101" y="1358796"/>
            <a:ext cx="5781674" cy="1200329"/>
          </a:xfrm>
          <a:prstGeom prst="rect">
            <a:avLst/>
          </a:prstGeom>
          <a:noFill/>
        </p:spPr>
        <p:txBody>
          <a:bodyPr wrap="square" rtlCol="0">
            <a:spAutoFit/>
          </a:bodyPr>
          <a:lstStyle/>
          <a:p>
            <a:pPr lvl="0" algn="just">
              <a:defRPr/>
            </a:pPr>
            <a:r>
              <a:rPr lang="en-US" sz="3600" b="1" dirty="0" err="1">
                <a:solidFill>
                  <a:prstClr val="black"/>
                </a:solidFill>
                <a:latin typeface="Calibri" panose="020F0502020204030204" pitchFamily="34" charset="0"/>
                <a:cs typeface="Calibri" panose="020F0502020204030204" pitchFamily="34" charset="0"/>
              </a:rPr>
              <a:t>Thảo</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luận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và</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ghép các từ ngữ để tạo thành câu</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4"/>
          <a:stretch>
            <a:fillRect/>
          </a:stretch>
        </p:blipFill>
        <p:spPr>
          <a:xfrm>
            <a:off x="4112399" y="2227491"/>
            <a:ext cx="3967200" cy="3420000"/>
          </a:xfrm>
          <a:prstGeom prst="rect">
            <a:avLst/>
          </a:prstGeom>
        </p:spPr>
      </p:pic>
      <p:grpSp>
        <p:nvGrpSpPr>
          <p:cNvPr id="22" name="Group 21">
            <a:extLst>
              <a:ext uri="{FF2B5EF4-FFF2-40B4-BE49-F238E27FC236}">
                <a16:creationId xmlns:a16="http://schemas.microsoft.com/office/drawing/2014/main" id="{308E6219-AEBF-6B4F-9FA3-4FCD1AC3B190}"/>
              </a:ext>
            </a:extLst>
          </p:cNvPr>
          <p:cNvGrpSpPr/>
          <p:nvPr/>
        </p:nvGrpSpPr>
        <p:grpSpPr>
          <a:xfrm>
            <a:off x="2" y="0"/>
            <a:ext cx="4446113" cy="1332000"/>
            <a:chOff x="2" y="0"/>
            <a:chExt cx="4446113" cy="1332000"/>
          </a:xfrm>
        </p:grpSpPr>
        <p:pic>
          <p:nvPicPr>
            <p:cNvPr id="12" name="Picture 11" descr="A picture containing text&#10;&#10;Description automatically generated">
              <a:extLst>
                <a:ext uri="{FF2B5EF4-FFF2-40B4-BE49-F238E27FC236}">
                  <a16:creationId xmlns:a16="http://schemas.microsoft.com/office/drawing/2014/main" id="{68549CFC-EB18-328A-877D-5506D47B6046}"/>
                </a:ext>
              </a:extLst>
            </p:cNvPr>
            <p:cNvPicPr>
              <a:picLocks noChangeAspect="1"/>
            </p:cNvPicPr>
            <p:nvPr/>
          </p:nvPicPr>
          <p:blipFill rotWithShape="1">
            <a:blip r:embed="rId5">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8B12AC70-D1B7-974E-0505-415E661C2D96}"/>
                </a:ext>
              </a:extLst>
            </p:cNvPr>
            <p:cNvSpPr txBox="1"/>
            <p:nvPr/>
          </p:nvSpPr>
          <p:spPr>
            <a:xfrm>
              <a:off x="327731" y="424543"/>
              <a:ext cx="410503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Trình</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bày</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trước</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lớp</a:t>
              </a:r>
              <a:endPar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endParaRPr>
            </a:p>
          </p:txBody>
        </p:sp>
      </p:grpSp>
      <p:grpSp>
        <p:nvGrpSpPr>
          <p:cNvPr id="10" name="Group 9">
            <a:extLst>
              <a:ext uri="{FF2B5EF4-FFF2-40B4-BE49-F238E27FC236}">
                <a16:creationId xmlns:a16="http://schemas.microsoft.com/office/drawing/2014/main" id="{8292816B-52F3-AC6E-C3F8-FEA93E47B24D}"/>
              </a:ext>
            </a:extLst>
          </p:cNvPr>
          <p:cNvGrpSpPr/>
          <p:nvPr/>
        </p:nvGrpSpPr>
        <p:grpSpPr>
          <a:xfrm>
            <a:off x="1748966" y="1873457"/>
            <a:ext cx="2929357" cy="3024000"/>
            <a:chOff x="1748966" y="1873457"/>
            <a:chExt cx="2929357" cy="3024000"/>
          </a:xfrm>
        </p:grpSpPr>
        <p:pic>
          <p:nvPicPr>
            <p:cNvPr id="7" name="Picture 6">
              <a:extLst>
                <a:ext uri="{FF2B5EF4-FFF2-40B4-BE49-F238E27FC236}">
                  <a16:creationId xmlns:a16="http://schemas.microsoft.com/office/drawing/2014/main" id="{61453124-AB7B-F1CD-A122-D28FBDBD6E10}"/>
                </a:ext>
              </a:extLst>
            </p:cNvPr>
            <p:cNvPicPr>
              <a:picLocks noChangeAspect="1"/>
            </p:cNvPicPr>
            <p:nvPr/>
          </p:nvPicPr>
          <p:blipFill>
            <a:blip r:embed="rId7"/>
            <a:stretch>
              <a:fillRect/>
            </a:stretch>
          </p:blipFill>
          <p:spPr>
            <a:xfrm>
              <a:off x="1748966" y="1873457"/>
              <a:ext cx="2929357" cy="3024000"/>
            </a:xfrm>
            <a:prstGeom prst="rect">
              <a:avLst/>
            </a:prstGeom>
          </p:spPr>
        </p:pic>
        <p:sp>
          <p:nvSpPr>
            <p:cNvPr id="8" name="TextBox 7">
              <a:extLst>
                <a:ext uri="{FF2B5EF4-FFF2-40B4-BE49-F238E27FC236}">
                  <a16:creationId xmlns:a16="http://schemas.microsoft.com/office/drawing/2014/main" id="{294F8335-5361-EB12-0335-41FE3D241B50}"/>
                </a:ext>
              </a:extLst>
            </p:cNvPr>
            <p:cNvSpPr txBox="1"/>
            <p:nvPr/>
          </p:nvSpPr>
          <p:spPr>
            <a:xfrm rot="20242916">
              <a:off x="2049875"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Trình bày</a:t>
              </a:r>
            </a:p>
          </p:txBody>
        </p:sp>
      </p:grpSp>
      <p:grpSp>
        <p:nvGrpSpPr>
          <p:cNvPr id="9" name="Group 8">
            <a:extLst>
              <a:ext uri="{FF2B5EF4-FFF2-40B4-BE49-F238E27FC236}">
                <a16:creationId xmlns:a16="http://schemas.microsoft.com/office/drawing/2014/main" id="{285970EE-B053-B9B8-1F47-6BA8F8721442}"/>
              </a:ext>
            </a:extLst>
          </p:cNvPr>
          <p:cNvGrpSpPr/>
          <p:nvPr/>
        </p:nvGrpSpPr>
        <p:grpSpPr>
          <a:xfrm>
            <a:off x="7459247" y="1884343"/>
            <a:ext cx="2929357" cy="3024000"/>
            <a:chOff x="7459247" y="1884343"/>
            <a:chExt cx="2929357" cy="3024000"/>
          </a:xfrm>
        </p:grpSpPr>
        <p:pic>
          <p:nvPicPr>
            <p:cNvPr id="21" name="Picture 20">
              <a:extLst>
                <a:ext uri="{FF2B5EF4-FFF2-40B4-BE49-F238E27FC236}">
                  <a16:creationId xmlns:a16="http://schemas.microsoft.com/office/drawing/2014/main" id="{9F425E3C-2122-C50A-0864-5174889F5A9A}"/>
                </a:ext>
              </a:extLst>
            </p:cNvPr>
            <p:cNvPicPr>
              <a:picLocks noChangeAspect="1"/>
            </p:cNvPicPr>
            <p:nvPr/>
          </p:nvPicPr>
          <p:blipFill>
            <a:blip r:embed="rId7"/>
            <a:stretch>
              <a:fillRect/>
            </a:stretch>
          </p:blipFill>
          <p:spPr>
            <a:xfrm flipH="1">
              <a:off x="7459247" y="1884343"/>
              <a:ext cx="2929357" cy="3024000"/>
            </a:xfrm>
            <a:prstGeom prst="rect">
              <a:avLst/>
            </a:prstGeom>
          </p:spPr>
        </p:pic>
        <p:sp>
          <p:nvSpPr>
            <p:cNvPr id="24" name="TextBox 23">
              <a:extLst>
                <a:ext uri="{FF2B5EF4-FFF2-40B4-BE49-F238E27FC236}">
                  <a16:creationId xmlns:a16="http://schemas.microsoft.com/office/drawing/2014/main" id="{E558B948-0B2F-147E-2628-7CEDABBDC44E}"/>
                </a:ext>
              </a:extLst>
            </p:cNvPr>
            <p:cNvSpPr txBox="1"/>
            <p:nvPr/>
          </p:nvSpPr>
          <p:spPr>
            <a:xfrm rot="1357084" flipH="1">
              <a:off x="8243084"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29864144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0000">
                                          <p:cBhvr additive="base">
                                            <p:cTn id="1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8"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D46BF6-42C8-338D-56D0-57BD02B76D0C}"/>
              </a:ext>
            </a:extLst>
          </p:cNvPr>
          <p:cNvSpPr txBox="1"/>
          <p:nvPr/>
        </p:nvSpPr>
        <p:spPr>
          <a:xfrm>
            <a:off x="485775" y="1514475"/>
            <a:ext cx="11087099" cy="3695371"/>
          </a:xfrm>
          <a:prstGeom prst="rect">
            <a:avLst/>
          </a:prstGeom>
          <a:no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Rô-bốt được tạo ra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Trai tráng khắp Hy Lạp đổ về thành phố Ô-lim-pi-a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Chúng ta cần học ngoại ngữ để (...). </a:t>
            </a:r>
          </a:p>
        </p:txBody>
      </p:sp>
      <p:sp>
        <p:nvSpPr>
          <p:cNvPr id="3" name="Rectangle: Rounded Corners 2">
            <a:extLst>
              <a:ext uri="{FF2B5EF4-FFF2-40B4-BE49-F238E27FC236}">
                <a16:creationId xmlns:a16="http://schemas.microsoft.com/office/drawing/2014/main" id="{CE7B519E-932D-459F-8F0A-5828B113D8DC}"/>
              </a:ext>
            </a:extLst>
          </p:cNvPr>
          <p:cNvSpPr/>
          <p:nvPr/>
        </p:nvSpPr>
        <p:spPr>
          <a:xfrm>
            <a:off x="4819650" y="2009775"/>
            <a:ext cx="4562475"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giúp con người làm việc.</a:t>
            </a:r>
            <a:endParaRPr lang="en-US" sz="3300" b="1" dirty="0">
              <a:solidFill>
                <a:srgbClr val="FF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193BE54-E8DE-D33A-7FBB-FD22D9067991}"/>
              </a:ext>
            </a:extLst>
          </p:cNvPr>
          <p:cNvSpPr/>
          <p:nvPr/>
        </p:nvSpPr>
        <p:spPr>
          <a:xfrm>
            <a:off x="10067926" y="3267075"/>
            <a:ext cx="1552574"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err="1">
                <a:solidFill>
                  <a:srgbClr val="FF0000"/>
                </a:solidFill>
                <a:latin typeface="Calibri" panose="020F0502020204030204" pitchFamily="34" charset="0"/>
                <a:cs typeface="Calibri" panose="020F0502020204030204" pitchFamily="34" charset="0"/>
              </a:rPr>
              <a:t>thi</a:t>
            </a:r>
            <a:r>
              <a:rPr lang="en-US" sz="3300" b="1" dirty="0">
                <a:solidFill>
                  <a:srgbClr val="FF0000"/>
                </a:solidFill>
                <a:latin typeface="Calibri" panose="020F0502020204030204" pitchFamily="34" charset="0"/>
                <a:cs typeface="Calibri" panose="020F0502020204030204" pitchFamily="34" charset="0"/>
              </a:rPr>
              <a:t> </a:t>
            </a:r>
            <a:r>
              <a:rPr lang="en-US" sz="3300" b="1" dirty="0" err="1">
                <a:solidFill>
                  <a:srgbClr val="FF0000"/>
                </a:solidFill>
                <a:latin typeface="Calibri" panose="020F0502020204030204" pitchFamily="34" charset="0"/>
                <a:cs typeface="Calibri" panose="020F0502020204030204" pitchFamily="34" charset="0"/>
              </a:rPr>
              <a:t>đấu</a:t>
            </a:r>
            <a:endParaRPr lang="en-US" sz="3300" b="1"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9D98734-321A-04C9-D407-4B44BB0F4EFC}"/>
              </a:ext>
            </a:extLst>
          </p:cNvPr>
          <p:cNvSpPr/>
          <p:nvPr/>
        </p:nvSpPr>
        <p:spPr>
          <a:xfrm>
            <a:off x="504826" y="3924300"/>
            <a:ext cx="20193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b="1" dirty="0">
                <a:solidFill>
                  <a:srgbClr val="FF0000"/>
                </a:solidFill>
                <a:latin typeface="Calibri" panose="020F0502020204030204" pitchFamily="34" charset="0"/>
                <a:cs typeface="Calibri" panose="020F0502020204030204" pitchFamily="34" charset="0"/>
              </a:rPr>
              <a:t>thể thao.</a:t>
            </a:r>
          </a:p>
        </p:txBody>
      </p:sp>
      <p:sp>
        <p:nvSpPr>
          <p:cNvPr id="7" name="Rectangle: Rounded Corners 6">
            <a:extLst>
              <a:ext uri="{FF2B5EF4-FFF2-40B4-BE49-F238E27FC236}">
                <a16:creationId xmlns:a16="http://schemas.microsoft.com/office/drawing/2014/main" id="{C021AD7D-1B0F-F836-D1B9-E204D65419E7}"/>
              </a:ext>
            </a:extLst>
          </p:cNvPr>
          <p:cNvSpPr/>
          <p:nvPr/>
        </p:nvSpPr>
        <p:spPr>
          <a:xfrm>
            <a:off x="6229350" y="4524375"/>
            <a:ext cx="53721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b="1" dirty="0">
                <a:solidFill>
                  <a:srgbClr val="FF0000"/>
                </a:solidFill>
                <a:latin typeface="Calibri" panose="020F0502020204030204" pitchFamily="34" charset="0"/>
                <a:cs typeface="Calibri" panose="020F0502020204030204" pitchFamily="34" charset="0"/>
              </a:rPr>
              <a:t>giao tiếp với bạn bè quốc tế. </a:t>
            </a:r>
            <a:endParaRPr lang="en-US" sz="33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81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lvl="0">
              <a:lnSpc>
                <a:spcPct val="150000"/>
              </a:lnSpc>
            </a:pPr>
            <a:r>
              <a:rPr lang="vi-VN" sz="3300" i="1" dirty="0">
                <a:solidFill>
                  <a:prstClr val="black"/>
                </a:solidFill>
                <a:latin typeface="Calibri" panose="020F0502020204030204" pitchFamily="34" charset="0"/>
                <a:cs typeface="Calibri" panose="020F0502020204030204" pitchFamily="34" charset="0"/>
              </a:rPr>
              <a:t>Mẫu:</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làm gì?</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nâng cao sức khỏe. </a:t>
            </a:r>
          </a:p>
        </p:txBody>
      </p:sp>
    </p:spTree>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14FD14-C4C1-70BF-D09E-6B0E6FACB389}"/>
              </a:ext>
            </a:extLst>
          </p:cNvPr>
          <p:cNvPicPr>
            <a:picLocks noChangeAspect="1"/>
          </p:cNvPicPr>
          <p:nvPr/>
        </p:nvPicPr>
        <p:blipFill>
          <a:blip r:embed="rId2"/>
          <a:stretch>
            <a:fillRect/>
          </a:stretch>
        </p:blipFill>
        <p:spPr>
          <a:xfrm>
            <a:off x="1" y="0"/>
            <a:ext cx="12192000" cy="6858000"/>
          </a:xfrm>
          <a:prstGeom prst="rect">
            <a:avLst/>
          </a:prstGeom>
        </p:spPr>
      </p:pic>
      <p:pic>
        <p:nvPicPr>
          <p:cNvPr id="324" name="Graphic 323">
            <a:extLst>
              <a:ext uri="{FF2B5EF4-FFF2-40B4-BE49-F238E27FC236}">
                <a16:creationId xmlns:a16="http://schemas.microsoft.com/office/drawing/2014/main" id="{2D11F085-7E93-E490-C862-3D6001065F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465813">
            <a:off x="3064254" y="3617813"/>
            <a:ext cx="3167199" cy="3409003"/>
          </a:xfrm>
          <a:prstGeom prst="rect">
            <a:avLst/>
          </a:prstGeom>
          <a:effectLst>
            <a:outerShdw blurRad="50800" dist="38100" dir="16200000" rotWithShape="0">
              <a:prstClr val="black">
                <a:alpha val="40000"/>
              </a:prstClr>
            </a:outerShdw>
          </a:effectLst>
        </p:spPr>
      </p:pic>
      <p:pic>
        <p:nvPicPr>
          <p:cNvPr id="326" name="Graphic 325">
            <a:extLst>
              <a:ext uri="{FF2B5EF4-FFF2-40B4-BE49-F238E27FC236}">
                <a16:creationId xmlns:a16="http://schemas.microsoft.com/office/drawing/2014/main" id="{720ACE1C-4CD4-2F8C-2A01-E2DFD9566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7316" y="3425362"/>
            <a:ext cx="2355185" cy="3057441"/>
          </a:xfrm>
          <a:prstGeom prst="rect">
            <a:avLst/>
          </a:prstGeom>
          <a:effectLst>
            <a:outerShdw blurRad="50800" dist="38100" dir="16200000" rotWithShape="0">
              <a:prstClr val="black">
                <a:alpha val="40000"/>
              </a:prstClr>
            </a:outerShdw>
          </a:effectLst>
        </p:spPr>
      </p:pic>
      <p:sp>
        <p:nvSpPr>
          <p:cNvPr id="11" name="TextBox 10">
            <a:extLst>
              <a:ext uri="{FF2B5EF4-FFF2-40B4-BE49-F238E27FC236}">
                <a16:creationId xmlns:a16="http://schemas.microsoft.com/office/drawing/2014/main" id="{6CBDDD03-79AD-1873-C231-154300301833}"/>
              </a:ext>
            </a:extLst>
          </p:cNvPr>
          <p:cNvSpPr txBox="1"/>
          <p:nvPr/>
        </p:nvSpPr>
        <p:spPr>
          <a:xfrm>
            <a:off x="627358" y="725711"/>
            <a:ext cx="6556745" cy="2554545"/>
          </a:xfrm>
          <a:prstGeom prst="rect">
            <a:avLst/>
          </a:prstGeom>
          <a:noFill/>
        </p:spPr>
        <p:txBody>
          <a:bodyPr wrap="square">
            <a:spAutoFit/>
          </a:bodyPr>
          <a:lstStyle/>
          <a:p>
            <a:pPr algn="ctr" defTabSz="1219170">
              <a:buClr>
                <a:srgbClr val="000000"/>
              </a:buClr>
            </a:pPr>
            <a:r>
              <a:rPr lang="en-US" sz="8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Hỏi</a:t>
            </a:r>
            <a:r>
              <a:rPr lang="en-US" sz="8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8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đáp</a:t>
            </a:r>
            <a:endParaRPr lang="en-US" sz="8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a:p>
            <a:pPr algn="ctr" defTabSz="1219170">
              <a:buClr>
                <a:srgbClr val="000000"/>
              </a:buClr>
            </a:pPr>
            <a:r>
              <a:rPr lang="en-US" sz="8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8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theo</a:t>
            </a:r>
            <a:r>
              <a:rPr lang="en-US" sz="8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8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cặp</a:t>
            </a:r>
            <a:endParaRPr lang="en-US" sz="8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89751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C2588-5C56-48DC-914C-F656CEBC9751}"/>
              </a:ext>
            </a:extLst>
          </p:cNvPr>
          <p:cNvPicPr>
            <a:picLocks noChangeAspect="1"/>
          </p:cNvPicPr>
          <p:nvPr/>
        </p:nvPicPr>
        <p:blipFill>
          <a:blip r:embed="rId2"/>
          <a:stretch>
            <a:fillRect/>
          </a:stretch>
        </p:blipFill>
        <p:spPr>
          <a:xfrm>
            <a:off x="2082800" y="584200"/>
            <a:ext cx="8026400" cy="6599099"/>
          </a:xfrm>
          <a:prstGeom prst="rect">
            <a:avLst/>
          </a:prstGeom>
        </p:spPr>
      </p:pic>
    </p:spTree>
    <p:extLst>
      <p:ext uri="{BB962C8B-B14F-4D97-AF65-F5344CB8AC3E}">
        <p14:creationId xmlns:p14="http://schemas.microsoft.com/office/powerpoint/2010/main" val="27829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FE607-B238-4681-BF95-F2C56FCE70A7}"/>
              </a:ext>
            </a:extLst>
          </p:cNvPr>
          <p:cNvPicPr>
            <a:picLocks noChangeAspect="1"/>
          </p:cNvPicPr>
          <p:nvPr/>
        </p:nvPicPr>
        <p:blipFill>
          <a:blip r:embed="rId2"/>
          <a:stretch>
            <a:fillRect/>
          </a:stretch>
        </p:blipFill>
        <p:spPr>
          <a:xfrm>
            <a:off x="1320801" y="1600200"/>
            <a:ext cx="10224444" cy="2946400"/>
          </a:xfrm>
          <a:prstGeom prst="rect">
            <a:avLst/>
          </a:prstGeom>
        </p:spPr>
      </p:pic>
    </p:spTree>
    <p:extLst>
      <p:ext uri="{BB962C8B-B14F-4D97-AF65-F5344CB8AC3E}">
        <p14:creationId xmlns:p14="http://schemas.microsoft.com/office/powerpoint/2010/main" val="3077496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8118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Trong những câu thơ, câu văn dưới đây, dấu hai chấm dùng để làm gì</a:t>
              </a: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5"/>
          <a:stretch>
            <a:fillRect/>
          </a:stretch>
        </p:blipFill>
        <p:spPr>
          <a:xfrm>
            <a:off x="781050" y="1119187"/>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6"/>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981076" y="2228850"/>
            <a:ext cx="4419599" cy="1938992"/>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a. Cá vui: mưa trên sông</a:t>
            </a:r>
          </a:p>
          <a:p>
            <a:r>
              <a:rPr lang="vi-VN" sz="2400" dirty="0">
                <a:latin typeface="Calibri" panose="020F0502020204030204" pitchFamily="34" charset="0"/>
                <a:cs typeface="Calibri" panose="020F0502020204030204" pitchFamily="34" charset="0"/>
              </a:rPr>
              <a:t>Sông vui: đò vào bến</a:t>
            </a:r>
          </a:p>
          <a:p>
            <a:r>
              <a:rPr lang="vi-VN" sz="2400" dirty="0">
                <a:latin typeface="Calibri" panose="020F0502020204030204" pitchFamily="34" charset="0"/>
                <a:cs typeface="Calibri" panose="020F0502020204030204" pitchFamily="34" charset="0"/>
              </a:rPr>
              <a:t>Bến vui: ở cạnh trường</a:t>
            </a:r>
          </a:p>
          <a:p>
            <a:r>
              <a:rPr lang="vi-VN" sz="2400" dirty="0">
                <a:latin typeface="Calibri" panose="020F0502020204030204" pitchFamily="34" charset="0"/>
                <a:cs typeface="Calibri" panose="020F0502020204030204" pitchFamily="34" charset="0"/>
              </a:rPr>
              <a:t>Trường vui: đông bé đến... </a:t>
            </a:r>
            <a:endParaRPr lang="en-US" sz="2400" dirty="0">
              <a:latin typeface="Calibri" panose="020F0502020204030204" pitchFamily="34" charset="0"/>
              <a:cs typeface="Calibri" panose="020F0502020204030204" pitchFamily="34" charset="0"/>
            </a:endParaRPr>
          </a:p>
          <a:p>
            <a:pPr algn="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Phạm</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Hổ</a:t>
            </a:r>
            <a:r>
              <a:rPr lang="en-US" sz="2400" dirty="0">
                <a:latin typeface="Calibri" panose="020F0502020204030204" pitchFamily="34" charset="0"/>
                <a:cs typeface="Calibri" panose="020F0502020204030204" pitchFamily="34" charset="0"/>
              </a:rPr>
              <a:t>)</a:t>
            </a:r>
            <a:endParaRPr lang="vi-VN" sz="24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0515600" cy="2677656"/>
          </a:xfrm>
          <a:prstGeom prst="rect">
            <a:avLst/>
          </a:prstGeom>
          <a:noFill/>
        </p:spPr>
        <p:txBody>
          <a:bodyPr wrap="square" rtlCol="0">
            <a:spAutoFit/>
          </a:bodyPr>
          <a:lstStyle/>
          <a:p>
            <a:pPr algn="just"/>
            <a:r>
              <a:rPr lang="vi-VN" sz="2400" dirty="0">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latin typeface="Calibri" panose="020F0502020204030204" pitchFamily="34" charset="0"/>
                <a:cs typeface="Calibri" panose="020F0502020204030204" pitchFamily="34" charset="0"/>
              </a:rPr>
              <a:t>(Nguyễn Thế Hội)</a:t>
            </a:r>
          </a:p>
          <a:p>
            <a:pPr algn="just"/>
            <a:r>
              <a:rPr lang="vi-VN" sz="2400" dirty="0">
                <a:latin typeface="Calibri" panose="020F0502020204030204" pitchFamily="34" charset="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latin typeface="Calibri" panose="020F0502020204030204" pitchFamily="34" charset="0"/>
                <a:cs typeface="Calibri" panose="020F0502020204030204" pitchFamily="34" charset="0"/>
              </a:rPr>
              <a:t>(Võ Văn Trực)</a:t>
            </a:r>
          </a:p>
        </p:txBody>
      </p:sp>
      <p:pic>
        <p:nvPicPr>
          <p:cNvPr id="28" name="Picture 27">
            <a:extLst>
              <a:ext uri="{FF2B5EF4-FFF2-40B4-BE49-F238E27FC236}">
                <a16:creationId xmlns:a16="http://schemas.microsoft.com/office/drawing/2014/main" id="{B0DB9B19-985F-1E51-7500-082B824D37DF}"/>
              </a:ext>
            </a:extLst>
          </p:cNvPr>
          <p:cNvPicPr>
            <a:picLocks noChangeAspect="1"/>
          </p:cNvPicPr>
          <p:nvPr/>
        </p:nvPicPr>
        <p:blipFill>
          <a:blip r:embed="rId7"/>
          <a:stretch>
            <a:fillRect/>
          </a:stretch>
        </p:blipFill>
        <p:spPr>
          <a:xfrm>
            <a:off x="5342627" y="2352674"/>
            <a:ext cx="3677548" cy="1583192"/>
          </a:xfrm>
          <a:prstGeom prst="rect">
            <a:avLst/>
          </a:prstGeom>
        </p:spPr>
      </p:pic>
    </p:spTree>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onnsiteX0" fmla="*/ 0 w 9018596"/>
              <a:gd name="connsiteY0" fmla="*/ 527198 h 4247488"/>
              <a:gd name="connsiteX1" fmla="*/ 527198 w 9018596"/>
              <a:gd name="connsiteY1" fmla="*/ 0 h 4247488"/>
              <a:gd name="connsiteX2" fmla="*/ 1175711 w 9018596"/>
              <a:gd name="connsiteY2" fmla="*/ 0 h 4247488"/>
              <a:gd name="connsiteX3" fmla="*/ 1824225 w 9018596"/>
              <a:gd name="connsiteY3" fmla="*/ 0 h 4247488"/>
              <a:gd name="connsiteX4" fmla="*/ 2233812 w 9018596"/>
              <a:gd name="connsiteY4" fmla="*/ 0 h 4247488"/>
              <a:gd name="connsiteX5" fmla="*/ 2961968 w 9018596"/>
              <a:gd name="connsiteY5" fmla="*/ 0 h 4247488"/>
              <a:gd name="connsiteX6" fmla="*/ 3690123 w 9018596"/>
              <a:gd name="connsiteY6" fmla="*/ 0 h 4247488"/>
              <a:gd name="connsiteX7" fmla="*/ 4338637 w 9018596"/>
              <a:gd name="connsiteY7" fmla="*/ 0 h 4247488"/>
              <a:gd name="connsiteX8" fmla="*/ 4748224 w 9018596"/>
              <a:gd name="connsiteY8" fmla="*/ 0 h 4247488"/>
              <a:gd name="connsiteX9" fmla="*/ 5317095 w 9018596"/>
              <a:gd name="connsiteY9" fmla="*/ 0 h 4247488"/>
              <a:gd name="connsiteX10" fmla="*/ 5726683 w 9018596"/>
              <a:gd name="connsiteY10" fmla="*/ 0 h 4247488"/>
              <a:gd name="connsiteX11" fmla="*/ 6056628 w 9018596"/>
              <a:gd name="connsiteY11" fmla="*/ 0 h 4247488"/>
              <a:gd name="connsiteX12" fmla="*/ 6625500 w 9018596"/>
              <a:gd name="connsiteY12" fmla="*/ 0 h 4247488"/>
              <a:gd name="connsiteX13" fmla="*/ 6955445 w 9018596"/>
              <a:gd name="connsiteY13" fmla="*/ 0 h 4247488"/>
              <a:gd name="connsiteX14" fmla="*/ 7365033 w 9018596"/>
              <a:gd name="connsiteY14" fmla="*/ 0 h 4247488"/>
              <a:gd name="connsiteX15" fmla="*/ 8491398 w 9018596"/>
              <a:gd name="connsiteY15" fmla="*/ 0 h 4247488"/>
              <a:gd name="connsiteX16" fmla="*/ 9018596 w 9018596"/>
              <a:gd name="connsiteY16" fmla="*/ 527198 h 4247488"/>
              <a:gd name="connsiteX17" fmla="*/ 9018596 w 9018596"/>
              <a:gd name="connsiteY17" fmla="*/ 995518 h 4247488"/>
              <a:gd name="connsiteX18" fmla="*/ 9018596 w 9018596"/>
              <a:gd name="connsiteY18" fmla="*/ 1495769 h 4247488"/>
              <a:gd name="connsiteX19" fmla="*/ 9018596 w 9018596"/>
              <a:gd name="connsiteY19" fmla="*/ 2059882 h 4247488"/>
              <a:gd name="connsiteX20" fmla="*/ 9018596 w 9018596"/>
              <a:gd name="connsiteY20" fmla="*/ 2560133 h 4247488"/>
              <a:gd name="connsiteX21" fmla="*/ 9018596 w 9018596"/>
              <a:gd name="connsiteY21" fmla="*/ 2996522 h 4247488"/>
              <a:gd name="connsiteX22" fmla="*/ 9018596 w 9018596"/>
              <a:gd name="connsiteY22" fmla="*/ 3720290 h 4247488"/>
              <a:gd name="connsiteX23" fmla="*/ 8491398 w 9018596"/>
              <a:gd name="connsiteY23" fmla="*/ 4247488 h 4247488"/>
              <a:gd name="connsiteX24" fmla="*/ 7763243 w 9018596"/>
              <a:gd name="connsiteY24" fmla="*/ 4247488 h 4247488"/>
              <a:gd name="connsiteX25" fmla="*/ 7035087 w 9018596"/>
              <a:gd name="connsiteY25" fmla="*/ 4247488 h 4247488"/>
              <a:gd name="connsiteX26" fmla="*/ 6306932 w 9018596"/>
              <a:gd name="connsiteY26" fmla="*/ 4247488 h 4247488"/>
              <a:gd name="connsiteX27" fmla="*/ 5738060 w 9018596"/>
              <a:gd name="connsiteY27" fmla="*/ 4247488 h 4247488"/>
              <a:gd name="connsiteX28" fmla="*/ 5089547 w 9018596"/>
              <a:gd name="connsiteY28" fmla="*/ 4247488 h 4247488"/>
              <a:gd name="connsiteX29" fmla="*/ 4361391 w 9018596"/>
              <a:gd name="connsiteY29" fmla="*/ 4247488 h 4247488"/>
              <a:gd name="connsiteX30" fmla="*/ 3792520 w 9018596"/>
              <a:gd name="connsiteY30" fmla="*/ 4247488 h 4247488"/>
              <a:gd name="connsiteX31" fmla="*/ 3223649 w 9018596"/>
              <a:gd name="connsiteY31" fmla="*/ 4247488 h 4247488"/>
              <a:gd name="connsiteX32" fmla="*/ 2654777 w 9018596"/>
              <a:gd name="connsiteY32" fmla="*/ 4247488 h 4247488"/>
              <a:gd name="connsiteX33" fmla="*/ 2006264 w 9018596"/>
              <a:gd name="connsiteY33" fmla="*/ 4247488 h 4247488"/>
              <a:gd name="connsiteX34" fmla="*/ 1596676 w 9018596"/>
              <a:gd name="connsiteY34" fmla="*/ 4247488 h 4247488"/>
              <a:gd name="connsiteX35" fmla="*/ 527198 w 9018596"/>
              <a:gd name="connsiteY35" fmla="*/ 4247488 h 4247488"/>
              <a:gd name="connsiteX36" fmla="*/ 0 w 9018596"/>
              <a:gd name="connsiteY36" fmla="*/ 3720290 h 4247488"/>
              <a:gd name="connsiteX37" fmla="*/ 0 w 9018596"/>
              <a:gd name="connsiteY37" fmla="*/ 3156177 h 4247488"/>
              <a:gd name="connsiteX38" fmla="*/ 0 w 9018596"/>
              <a:gd name="connsiteY38" fmla="*/ 2655926 h 4247488"/>
              <a:gd name="connsiteX39" fmla="*/ 0 w 9018596"/>
              <a:gd name="connsiteY39" fmla="*/ 2219537 h 4247488"/>
              <a:gd name="connsiteX40" fmla="*/ 0 w 9018596"/>
              <a:gd name="connsiteY40" fmla="*/ 1623493 h 4247488"/>
              <a:gd name="connsiteX41" fmla="*/ 0 w 9018596"/>
              <a:gd name="connsiteY41" fmla="*/ 1059380 h 4247488"/>
              <a:gd name="connsiteX42" fmla="*/ 0 w 9018596"/>
              <a:gd name="connsiteY42" fmla="*/ 527198 h 42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7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4895188"/>
          </a:xfrm>
          <a:custGeom>
            <a:avLst/>
            <a:gdLst>
              <a:gd name="connsiteX0" fmla="*/ 0 w 9114082"/>
              <a:gd name="connsiteY0" fmla="*/ 607591 h 4895188"/>
              <a:gd name="connsiteX1" fmla="*/ 607591 w 9114082"/>
              <a:gd name="connsiteY1" fmla="*/ 0 h 4895188"/>
              <a:gd name="connsiteX2" fmla="*/ 934831 w 9114082"/>
              <a:gd name="connsiteY2" fmla="*/ 0 h 4895188"/>
              <a:gd name="connsiteX3" fmla="*/ 1657016 w 9114082"/>
              <a:gd name="connsiteY3" fmla="*/ 0 h 4895188"/>
              <a:gd name="connsiteX4" fmla="*/ 2300212 w 9114082"/>
              <a:gd name="connsiteY4" fmla="*/ 0 h 4895188"/>
              <a:gd name="connsiteX5" fmla="*/ 2706442 w 9114082"/>
              <a:gd name="connsiteY5" fmla="*/ 0 h 4895188"/>
              <a:gd name="connsiteX6" fmla="*/ 3270649 w 9114082"/>
              <a:gd name="connsiteY6" fmla="*/ 0 h 4895188"/>
              <a:gd name="connsiteX7" fmla="*/ 3676878 w 9114082"/>
              <a:gd name="connsiteY7" fmla="*/ 0 h 4895188"/>
              <a:gd name="connsiteX8" fmla="*/ 4004118 w 9114082"/>
              <a:gd name="connsiteY8" fmla="*/ 0 h 4895188"/>
              <a:gd name="connsiteX9" fmla="*/ 4568325 w 9114082"/>
              <a:gd name="connsiteY9" fmla="*/ 0 h 4895188"/>
              <a:gd name="connsiteX10" fmla="*/ 4895565 w 9114082"/>
              <a:gd name="connsiteY10" fmla="*/ 0 h 4895188"/>
              <a:gd name="connsiteX11" fmla="*/ 5301794 w 9114082"/>
              <a:gd name="connsiteY11" fmla="*/ 0 h 4895188"/>
              <a:gd name="connsiteX12" fmla="*/ 5944991 w 9114082"/>
              <a:gd name="connsiteY12" fmla="*/ 0 h 4895188"/>
              <a:gd name="connsiteX13" fmla="*/ 6430209 w 9114082"/>
              <a:gd name="connsiteY13" fmla="*/ 0 h 4895188"/>
              <a:gd name="connsiteX14" fmla="*/ 6994416 w 9114082"/>
              <a:gd name="connsiteY14" fmla="*/ 0 h 4895188"/>
              <a:gd name="connsiteX15" fmla="*/ 7716601 w 9114082"/>
              <a:gd name="connsiteY15" fmla="*/ 0 h 4895188"/>
              <a:gd name="connsiteX16" fmla="*/ 8506491 w 9114082"/>
              <a:gd name="connsiteY16" fmla="*/ 0 h 4895188"/>
              <a:gd name="connsiteX17" fmla="*/ 9114082 w 9114082"/>
              <a:gd name="connsiteY17" fmla="*/ 607591 h 4895188"/>
              <a:gd name="connsiteX18" fmla="*/ 9114082 w 9114082"/>
              <a:gd name="connsiteY18" fmla="*/ 1170106 h 4895188"/>
              <a:gd name="connsiteX19" fmla="*/ 9114082 w 9114082"/>
              <a:gd name="connsiteY19" fmla="*/ 1659021 h 4895188"/>
              <a:gd name="connsiteX20" fmla="*/ 9114082 w 9114082"/>
              <a:gd name="connsiteY20" fmla="*/ 2111136 h 4895188"/>
              <a:gd name="connsiteX21" fmla="*/ 9114082 w 9114082"/>
              <a:gd name="connsiteY21" fmla="*/ 2636851 h 4895188"/>
              <a:gd name="connsiteX22" fmla="*/ 9114082 w 9114082"/>
              <a:gd name="connsiteY22" fmla="*/ 3199367 h 4895188"/>
              <a:gd name="connsiteX23" fmla="*/ 9114082 w 9114082"/>
              <a:gd name="connsiteY23" fmla="*/ 3798682 h 4895188"/>
              <a:gd name="connsiteX24" fmla="*/ 9114082 w 9114082"/>
              <a:gd name="connsiteY24" fmla="*/ 4287597 h 4895188"/>
              <a:gd name="connsiteX25" fmla="*/ 8506491 w 9114082"/>
              <a:gd name="connsiteY25" fmla="*/ 4895188 h 4895188"/>
              <a:gd name="connsiteX26" fmla="*/ 7784306 w 9114082"/>
              <a:gd name="connsiteY26" fmla="*/ 4895188 h 4895188"/>
              <a:gd name="connsiteX27" fmla="*/ 7220099 w 9114082"/>
              <a:gd name="connsiteY27" fmla="*/ 4895188 h 4895188"/>
              <a:gd name="connsiteX28" fmla="*/ 6655892 w 9114082"/>
              <a:gd name="connsiteY28" fmla="*/ 4895188 h 4895188"/>
              <a:gd name="connsiteX29" fmla="*/ 6091684 w 9114082"/>
              <a:gd name="connsiteY29" fmla="*/ 4895188 h 4895188"/>
              <a:gd name="connsiteX30" fmla="*/ 5448488 w 9114082"/>
              <a:gd name="connsiteY30" fmla="*/ 4895188 h 4895188"/>
              <a:gd name="connsiteX31" fmla="*/ 5042259 w 9114082"/>
              <a:gd name="connsiteY31" fmla="*/ 4895188 h 4895188"/>
              <a:gd name="connsiteX32" fmla="*/ 4320074 w 9114082"/>
              <a:gd name="connsiteY32" fmla="*/ 4895188 h 4895188"/>
              <a:gd name="connsiteX33" fmla="*/ 3755867 w 9114082"/>
              <a:gd name="connsiteY33" fmla="*/ 4895188 h 4895188"/>
              <a:gd name="connsiteX34" fmla="*/ 3270649 w 9114082"/>
              <a:gd name="connsiteY34" fmla="*/ 4895188 h 4895188"/>
              <a:gd name="connsiteX35" fmla="*/ 2706442 w 9114082"/>
              <a:gd name="connsiteY35" fmla="*/ 4895188 h 4895188"/>
              <a:gd name="connsiteX36" fmla="*/ 2221223 w 9114082"/>
              <a:gd name="connsiteY36" fmla="*/ 4895188 h 4895188"/>
              <a:gd name="connsiteX37" fmla="*/ 1893983 w 9114082"/>
              <a:gd name="connsiteY37" fmla="*/ 4895188 h 4895188"/>
              <a:gd name="connsiteX38" fmla="*/ 1171798 w 9114082"/>
              <a:gd name="connsiteY38" fmla="*/ 4895188 h 4895188"/>
              <a:gd name="connsiteX39" fmla="*/ 607591 w 9114082"/>
              <a:gd name="connsiteY39" fmla="*/ 4895188 h 4895188"/>
              <a:gd name="connsiteX40" fmla="*/ 0 w 9114082"/>
              <a:gd name="connsiteY40" fmla="*/ 4287597 h 4895188"/>
              <a:gd name="connsiteX41" fmla="*/ 0 w 9114082"/>
              <a:gd name="connsiteY41" fmla="*/ 3872282 h 4895188"/>
              <a:gd name="connsiteX42" fmla="*/ 0 w 9114082"/>
              <a:gd name="connsiteY42" fmla="*/ 3420167 h 4895188"/>
              <a:gd name="connsiteX43" fmla="*/ 0 w 9114082"/>
              <a:gd name="connsiteY43" fmla="*/ 2931252 h 4895188"/>
              <a:gd name="connsiteX44" fmla="*/ 0 w 9114082"/>
              <a:gd name="connsiteY44" fmla="*/ 2515937 h 4895188"/>
              <a:gd name="connsiteX45" fmla="*/ 0 w 9114082"/>
              <a:gd name="connsiteY45" fmla="*/ 2027022 h 4895188"/>
              <a:gd name="connsiteX46" fmla="*/ 0 w 9114082"/>
              <a:gd name="connsiteY46" fmla="*/ 1574907 h 4895188"/>
              <a:gd name="connsiteX47" fmla="*/ 0 w 9114082"/>
              <a:gd name="connsiteY47" fmla="*/ 1122792 h 4895188"/>
              <a:gd name="connsiteX48" fmla="*/ 0 w 9114082"/>
              <a:gd name="connsiteY48" fmla="*/ 607591 h 48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4895188" fill="none" extrusionOk="0">
                <a:moveTo>
                  <a:pt x="0" y="607591"/>
                </a:moveTo>
                <a:cubicBezTo>
                  <a:pt x="3775" y="291091"/>
                  <a:pt x="264547" y="-9408"/>
                  <a:pt x="607591" y="0"/>
                </a:cubicBezTo>
                <a:cubicBezTo>
                  <a:pt x="700213" y="-20535"/>
                  <a:pt x="829269" y="11538"/>
                  <a:pt x="934831" y="0"/>
                </a:cubicBezTo>
                <a:cubicBezTo>
                  <a:pt x="1040393" y="-11538"/>
                  <a:pt x="1324348" y="35904"/>
                  <a:pt x="1657016" y="0"/>
                </a:cubicBezTo>
                <a:cubicBezTo>
                  <a:pt x="1989684" y="-35904"/>
                  <a:pt x="2023269" y="48461"/>
                  <a:pt x="2300212" y="0"/>
                </a:cubicBezTo>
                <a:cubicBezTo>
                  <a:pt x="2577155" y="-48461"/>
                  <a:pt x="2562898" y="12371"/>
                  <a:pt x="2706442" y="0"/>
                </a:cubicBezTo>
                <a:cubicBezTo>
                  <a:pt x="2849986" y="-12371"/>
                  <a:pt x="3050540" y="66931"/>
                  <a:pt x="3270649" y="0"/>
                </a:cubicBezTo>
                <a:cubicBezTo>
                  <a:pt x="3490758" y="-66931"/>
                  <a:pt x="3501606" y="21856"/>
                  <a:pt x="3676878" y="0"/>
                </a:cubicBezTo>
                <a:cubicBezTo>
                  <a:pt x="3852150" y="-21856"/>
                  <a:pt x="3926318" y="7061"/>
                  <a:pt x="4004118" y="0"/>
                </a:cubicBezTo>
                <a:cubicBezTo>
                  <a:pt x="4081918" y="-7061"/>
                  <a:pt x="4416784" y="2044"/>
                  <a:pt x="4568325" y="0"/>
                </a:cubicBezTo>
                <a:cubicBezTo>
                  <a:pt x="4719866" y="-2044"/>
                  <a:pt x="4753643" y="17685"/>
                  <a:pt x="4895565" y="0"/>
                </a:cubicBezTo>
                <a:cubicBezTo>
                  <a:pt x="5037487" y="-17685"/>
                  <a:pt x="5108598" y="28119"/>
                  <a:pt x="5301794" y="0"/>
                </a:cubicBezTo>
                <a:cubicBezTo>
                  <a:pt x="5494990" y="-28119"/>
                  <a:pt x="5640538" y="65387"/>
                  <a:pt x="5944991" y="0"/>
                </a:cubicBezTo>
                <a:cubicBezTo>
                  <a:pt x="6249444" y="-65387"/>
                  <a:pt x="6205848" y="20547"/>
                  <a:pt x="6430209" y="0"/>
                </a:cubicBezTo>
                <a:cubicBezTo>
                  <a:pt x="6654570" y="-20547"/>
                  <a:pt x="6763589" y="5058"/>
                  <a:pt x="6994416" y="0"/>
                </a:cubicBezTo>
                <a:cubicBezTo>
                  <a:pt x="7225243" y="-5058"/>
                  <a:pt x="7477097" y="58662"/>
                  <a:pt x="7716601" y="0"/>
                </a:cubicBezTo>
                <a:cubicBezTo>
                  <a:pt x="7956105" y="-58662"/>
                  <a:pt x="8162860" y="88752"/>
                  <a:pt x="8506491" y="0"/>
                </a:cubicBezTo>
                <a:cubicBezTo>
                  <a:pt x="8785830" y="-78415"/>
                  <a:pt x="9096272" y="330620"/>
                  <a:pt x="9114082" y="607591"/>
                </a:cubicBezTo>
                <a:cubicBezTo>
                  <a:pt x="9156259" y="759972"/>
                  <a:pt x="9065299" y="923765"/>
                  <a:pt x="9114082" y="1170106"/>
                </a:cubicBezTo>
                <a:cubicBezTo>
                  <a:pt x="9162865" y="1416447"/>
                  <a:pt x="9060027" y="1498116"/>
                  <a:pt x="9114082" y="1659021"/>
                </a:cubicBezTo>
                <a:cubicBezTo>
                  <a:pt x="9168137" y="1819927"/>
                  <a:pt x="9083766" y="1961539"/>
                  <a:pt x="9114082" y="2111136"/>
                </a:cubicBezTo>
                <a:cubicBezTo>
                  <a:pt x="9144398" y="2260733"/>
                  <a:pt x="9064017" y="2428677"/>
                  <a:pt x="9114082" y="2636851"/>
                </a:cubicBezTo>
                <a:cubicBezTo>
                  <a:pt x="9164147" y="2845026"/>
                  <a:pt x="9059057" y="3044911"/>
                  <a:pt x="9114082" y="3199367"/>
                </a:cubicBezTo>
                <a:cubicBezTo>
                  <a:pt x="9169107" y="3353823"/>
                  <a:pt x="9049550" y="3603747"/>
                  <a:pt x="9114082" y="3798682"/>
                </a:cubicBezTo>
                <a:cubicBezTo>
                  <a:pt x="9178614" y="3993617"/>
                  <a:pt x="9062082" y="4060516"/>
                  <a:pt x="9114082" y="4287597"/>
                </a:cubicBezTo>
                <a:cubicBezTo>
                  <a:pt x="9134070" y="4653126"/>
                  <a:pt x="8863670" y="4891975"/>
                  <a:pt x="8506491" y="4895188"/>
                </a:cubicBezTo>
                <a:cubicBezTo>
                  <a:pt x="8351837" y="4948101"/>
                  <a:pt x="8126099" y="4827999"/>
                  <a:pt x="7784306" y="4895188"/>
                </a:cubicBezTo>
                <a:cubicBezTo>
                  <a:pt x="7442513" y="4962377"/>
                  <a:pt x="7360002" y="4890367"/>
                  <a:pt x="7220099" y="4895188"/>
                </a:cubicBezTo>
                <a:cubicBezTo>
                  <a:pt x="7080196" y="4900009"/>
                  <a:pt x="6934206" y="4884446"/>
                  <a:pt x="6655892" y="4895188"/>
                </a:cubicBezTo>
                <a:cubicBezTo>
                  <a:pt x="6377578" y="4905930"/>
                  <a:pt x="6224526" y="4851932"/>
                  <a:pt x="6091684" y="4895188"/>
                </a:cubicBezTo>
                <a:cubicBezTo>
                  <a:pt x="5958842" y="4938444"/>
                  <a:pt x="5704758" y="4885519"/>
                  <a:pt x="5448488" y="4895188"/>
                </a:cubicBezTo>
                <a:cubicBezTo>
                  <a:pt x="5192218" y="4904857"/>
                  <a:pt x="5206738" y="4847134"/>
                  <a:pt x="5042259" y="4895188"/>
                </a:cubicBezTo>
                <a:cubicBezTo>
                  <a:pt x="4877780" y="4943242"/>
                  <a:pt x="4507509" y="4843260"/>
                  <a:pt x="4320074" y="4895188"/>
                </a:cubicBezTo>
                <a:cubicBezTo>
                  <a:pt x="4132640" y="4947116"/>
                  <a:pt x="3982308" y="4834155"/>
                  <a:pt x="3755867" y="4895188"/>
                </a:cubicBezTo>
                <a:cubicBezTo>
                  <a:pt x="3529426" y="4956221"/>
                  <a:pt x="3421308" y="4871123"/>
                  <a:pt x="3270649" y="4895188"/>
                </a:cubicBezTo>
                <a:cubicBezTo>
                  <a:pt x="3119990" y="4919253"/>
                  <a:pt x="2946103" y="4865507"/>
                  <a:pt x="2706442" y="4895188"/>
                </a:cubicBezTo>
                <a:cubicBezTo>
                  <a:pt x="2466781" y="4924869"/>
                  <a:pt x="2463421" y="4844584"/>
                  <a:pt x="2221223" y="4895188"/>
                </a:cubicBezTo>
                <a:cubicBezTo>
                  <a:pt x="1979025" y="4945792"/>
                  <a:pt x="1963119" y="4860396"/>
                  <a:pt x="1893983" y="4895188"/>
                </a:cubicBezTo>
                <a:cubicBezTo>
                  <a:pt x="1824847" y="4929980"/>
                  <a:pt x="1477713" y="4812222"/>
                  <a:pt x="1171798" y="4895188"/>
                </a:cubicBezTo>
                <a:cubicBezTo>
                  <a:pt x="865884" y="4978154"/>
                  <a:pt x="835305" y="4863495"/>
                  <a:pt x="607591" y="4895188"/>
                </a:cubicBezTo>
                <a:cubicBezTo>
                  <a:pt x="173096" y="4881317"/>
                  <a:pt x="-44482" y="4683152"/>
                  <a:pt x="0" y="4287597"/>
                </a:cubicBezTo>
                <a:cubicBezTo>
                  <a:pt x="-13252" y="4125840"/>
                  <a:pt x="32288" y="3960155"/>
                  <a:pt x="0" y="3872282"/>
                </a:cubicBezTo>
                <a:cubicBezTo>
                  <a:pt x="-32288" y="3784409"/>
                  <a:pt x="17327" y="3600138"/>
                  <a:pt x="0" y="3420167"/>
                </a:cubicBezTo>
                <a:cubicBezTo>
                  <a:pt x="-17327" y="3240197"/>
                  <a:pt x="10120" y="3101292"/>
                  <a:pt x="0" y="2931252"/>
                </a:cubicBezTo>
                <a:cubicBezTo>
                  <a:pt x="-10120" y="2761213"/>
                  <a:pt x="37185" y="2703028"/>
                  <a:pt x="0" y="2515937"/>
                </a:cubicBezTo>
                <a:cubicBezTo>
                  <a:pt x="-37185" y="2328846"/>
                  <a:pt x="36590" y="2180001"/>
                  <a:pt x="0" y="2027022"/>
                </a:cubicBezTo>
                <a:cubicBezTo>
                  <a:pt x="-36590" y="1874044"/>
                  <a:pt x="45536" y="1797146"/>
                  <a:pt x="0" y="1574907"/>
                </a:cubicBezTo>
                <a:cubicBezTo>
                  <a:pt x="-45536" y="1352669"/>
                  <a:pt x="53255" y="1282217"/>
                  <a:pt x="0" y="1122792"/>
                </a:cubicBezTo>
                <a:cubicBezTo>
                  <a:pt x="-53255" y="963367"/>
                  <a:pt x="29350" y="775572"/>
                  <a:pt x="0" y="607591"/>
                </a:cubicBezTo>
                <a:close/>
              </a:path>
              <a:path w="9114082" h="4895188" stroke="0" extrusionOk="0">
                <a:moveTo>
                  <a:pt x="0" y="607591"/>
                </a:moveTo>
                <a:cubicBezTo>
                  <a:pt x="2074" y="290667"/>
                  <a:pt x="270646" y="-7291"/>
                  <a:pt x="607591" y="0"/>
                </a:cubicBezTo>
                <a:cubicBezTo>
                  <a:pt x="911465" y="-27997"/>
                  <a:pt x="941172" y="28744"/>
                  <a:pt x="1250787" y="0"/>
                </a:cubicBezTo>
                <a:cubicBezTo>
                  <a:pt x="1560402" y="-28744"/>
                  <a:pt x="1464075" y="9732"/>
                  <a:pt x="1578027" y="0"/>
                </a:cubicBezTo>
                <a:cubicBezTo>
                  <a:pt x="1691979" y="-9732"/>
                  <a:pt x="2091919" y="65556"/>
                  <a:pt x="2300212" y="0"/>
                </a:cubicBezTo>
                <a:cubicBezTo>
                  <a:pt x="2508506" y="-65556"/>
                  <a:pt x="2732413" y="587"/>
                  <a:pt x="3022398" y="0"/>
                </a:cubicBezTo>
                <a:cubicBezTo>
                  <a:pt x="3312383" y="-587"/>
                  <a:pt x="3264272" y="22561"/>
                  <a:pt x="3349638" y="0"/>
                </a:cubicBezTo>
                <a:cubicBezTo>
                  <a:pt x="3435004" y="-22561"/>
                  <a:pt x="3727905" y="26463"/>
                  <a:pt x="3834856" y="0"/>
                </a:cubicBezTo>
                <a:cubicBezTo>
                  <a:pt x="3941807" y="-26463"/>
                  <a:pt x="4126368" y="41181"/>
                  <a:pt x="4241085" y="0"/>
                </a:cubicBezTo>
                <a:cubicBezTo>
                  <a:pt x="4355802" y="-41181"/>
                  <a:pt x="4667411" y="61172"/>
                  <a:pt x="4963270" y="0"/>
                </a:cubicBezTo>
                <a:cubicBezTo>
                  <a:pt x="5259130" y="-61172"/>
                  <a:pt x="5181130" y="2496"/>
                  <a:pt x="5290510" y="0"/>
                </a:cubicBezTo>
                <a:cubicBezTo>
                  <a:pt x="5399890" y="-2496"/>
                  <a:pt x="5515317" y="34950"/>
                  <a:pt x="5696739" y="0"/>
                </a:cubicBezTo>
                <a:cubicBezTo>
                  <a:pt x="5878161" y="-34950"/>
                  <a:pt x="6073550" y="1305"/>
                  <a:pt x="6181958" y="0"/>
                </a:cubicBezTo>
                <a:cubicBezTo>
                  <a:pt x="6290366" y="-1305"/>
                  <a:pt x="6660602" y="54215"/>
                  <a:pt x="6825154" y="0"/>
                </a:cubicBezTo>
                <a:cubicBezTo>
                  <a:pt x="6989706" y="-54215"/>
                  <a:pt x="7003904" y="16777"/>
                  <a:pt x="7152394" y="0"/>
                </a:cubicBezTo>
                <a:cubicBezTo>
                  <a:pt x="7300884" y="-16777"/>
                  <a:pt x="7621316" y="48320"/>
                  <a:pt x="7795590" y="0"/>
                </a:cubicBezTo>
                <a:cubicBezTo>
                  <a:pt x="7969864" y="-48320"/>
                  <a:pt x="8241908" y="74924"/>
                  <a:pt x="8506491" y="0"/>
                </a:cubicBezTo>
                <a:cubicBezTo>
                  <a:pt x="8868086" y="-3619"/>
                  <a:pt x="9101226" y="296460"/>
                  <a:pt x="9114082" y="607591"/>
                </a:cubicBezTo>
                <a:cubicBezTo>
                  <a:pt x="9132940" y="850409"/>
                  <a:pt x="9089490" y="970918"/>
                  <a:pt x="9114082" y="1133306"/>
                </a:cubicBezTo>
                <a:cubicBezTo>
                  <a:pt x="9138674" y="1295695"/>
                  <a:pt x="9074748" y="1469208"/>
                  <a:pt x="9114082" y="1622221"/>
                </a:cubicBezTo>
                <a:cubicBezTo>
                  <a:pt x="9153416" y="1775234"/>
                  <a:pt x="9058830" y="2050103"/>
                  <a:pt x="9114082" y="2184736"/>
                </a:cubicBezTo>
                <a:cubicBezTo>
                  <a:pt x="9169334" y="2319370"/>
                  <a:pt x="9092171" y="2551070"/>
                  <a:pt x="9114082" y="2673652"/>
                </a:cubicBezTo>
                <a:cubicBezTo>
                  <a:pt x="9135993" y="2796234"/>
                  <a:pt x="9105311" y="2888237"/>
                  <a:pt x="9114082" y="3088966"/>
                </a:cubicBezTo>
                <a:cubicBezTo>
                  <a:pt x="9122853" y="3289695"/>
                  <a:pt x="9069485" y="3347045"/>
                  <a:pt x="9114082" y="3504281"/>
                </a:cubicBezTo>
                <a:cubicBezTo>
                  <a:pt x="9158679" y="3661518"/>
                  <a:pt x="9090572" y="3918654"/>
                  <a:pt x="9114082" y="4287597"/>
                </a:cubicBezTo>
                <a:cubicBezTo>
                  <a:pt x="9120637" y="4614499"/>
                  <a:pt x="8834994" y="4839029"/>
                  <a:pt x="8506491" y="4895188"/>
                </a:cubicBezTo>
                <a:cubicBezTo>
                  <a:pt x="8350617" y="4933338"/>
                  <a:pt x="8240117" y="4876981"/>
                  <a:pt x="8100262" y="4895188"/>
                </a:cubicBezTo>
                <a:cubicBezTo>
                  <a:pt x="7960407" y="4913395"/>
                  <a:pt x="7641910" y="4823994"/>
                  <a:pt x="7457066" y="4895188"/>
                </a:cubicBezTo>
                <a:cubicBezTo>
                  <a:pt x="7272222" y="4966382"/>
                  <a:pt x="7053578" y="4869925"/>
                  <a:pt x="6813870" y="4895188"/>
                </a:cubicBezTo>
                <a:cubicBezTo>
                  <a:pt x="6574162" y="4920451"/>
                  <a:pt x="6641529" y="4875033"/>
                  <a:pt x="6486629" y="4895188"/>
                </a:cubicBezTo>
                <a:cubicBezTo>
                  <a:pt x="6331729" y="4915343"/>
                  <a:pt x="6133568" y="4825066"/>
                  <a:pt x="5843433" y="4895188"/>
                </a:cubicBezTo>
                <a:cubicBezTo>
                  <a:pt x="5553298" y="4965310"/>
                  <a:pt x="5562871" y="4856323"/>
                  <a:pt x="5358215" y="4895188"/>
                </a:cubicBezTo>
                <a:cubicBezTo>
                  <a:pt x="5153559" y="4934053"/>
                  <a:pt x="4828875" y="4813645"/>
                  <a:pt x="4636030" y="4895188"/>
                </a:cubicBezTo>
                <a:cubicBezTo>
                  <a:pt x="4443185" y="4976731"/>
                  <a:pt x="4249287" y="4812248"/>
                  <a:pt x="3913845" y="4895188"/>
                </a:cubicBezTo>
                <a:cubicBezTo>
                  <a:pt x="3578403" y="4978128"/>
                  <a:pt x="3718118" y="4870910"/>
                  <a:pt x="3586605" y="4895188"/>
                </a:cubicBezTo>
                <a:cubicBezTo>
                  <a:pt x="3455092" y="4919466"/>
                  <a:pt x="3117455" y="4827926"/>
                  <a:pt x="2864420" y="4895188"/>
                </a:cubicBezTo>
                <a:cubicBezTo>
                  <a:pt x="2611386" y="4962450"/>
                  <a:pt x="2622408" y="4867492"/>
                  <a:pt x="2458190" y="4895188"/>
                </a:cubicBezTo>
                <a:cubicBezTo>
                  <a:pt x="2293972" y="4922884"/>
                  <a:pt x="2018651" y="4848589"/>
                  <a:pt x="1814994" y="4895188"/>
                </a:cubicBezTo>
                <a:cubicBezTo>
                  <a:pt x="1611337" y="4941787"/>
                  <a:pt x="1560089" y="4882291"/>
                  <a:pt x="1329776" y="4895188"/>
                </a:cubicBezTo>
                <a:cubicBezTo>
                  <a:pt x="1099463" y="4908085"/>
                  <a:pt x="841527" y="4889724"/>
                  <a:pt x="607591" y="4895188"/>
                </a:cubicBezTo>
                <a:cubicBezTo>
                  <a:pt x="279739" y="4890289"/>
                  <a:pt x="7116" y="4624995"/>
                  <a:pt x="0" y="4287597"/>
                </a:cubicBezTo>
                <a:cubicBezTo>
                  <a:pt x="-35552" y="4120963"/>
                  <a:pt x="324" y="3901724"/>
                  <a:pt x="0" y="3688282"/>
                </a:cubicBezTo>
                <a:cubicBezTo>
                  <a:pt x="-324" y="3474841"/>
                  <a:pt x="37774" y="3383290"/>
                  <a:pt x="0" y="3272967"/>
                </a:cubicBezTo>
                <a:cubicBezTo>
                  <a:pt x="-37774" y="3162644"/>
                  <a:pt x="12132" y="2917057"/>
                  <a:pt x="0" y="2784052"/>
                </a:cubicBezTo>
                <a:cubicBezTo>
                  <a:pt x="-12132" y="2651048"/>
                  <a:pt x="6799" y="2415187"/>
                  <a:pt x="0" y="2184736"/>
                </a:cubicBezTo>
                <a:cubicBezTo>
                  <a:pt x="-6799" y="1954285"/>
                  <a:pt x="39128" y="1947246"/>
                  <a:pt x="0" y="1732621"/>
                </a:cubicBezTo>
                <a:cubicBezTo>
                  <a:pt x="-39128" y="1517996"/>
                  <a:pt x="7241" y="1324830"/>
                  <a:pt x="0" y="1133306"/>
                </a:cubicBezTo>
                <a:cubicBezTo>
                  <a:pt x="-7241" y="941782"/>
                  <a:pt x="11708" y="720834"/>
                  <a:pt x="0" y="607591"/>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380555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5"/>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3" name="TextBox 2">
            <a:extLst>
              <a:ext uri="{FF2B5EF4-FFF2-40B4-BE49-F238E27FC236}">
                <a16:creationId xmlns:a16="http://schemas.microsoft.com/office/drawing/2014/main" id="{4DD5D102-B493-9D67-1242-110F00A65461}"/>
              </a:ext>
            </a:extLst>
          </p:cNvPr>
          <p:cNvSpPr txBox="1"/>
          <p:nvPr/>
        </p:nvSpPr>
        <p:spPr>
          <a:xfrm>
            <a:off x="3133725" y="4133850"/>
            <a:ext cx="8715375" cy="2400657"/>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lvl="0" algn="r"/>
            <a:r>
              <a:rPr lang="vi-VN" sz="3000" dirty="0">
                <a:solidFill>
                  <a:prstClr val="black"/>
                </a:solidFill>
                <a:latin typeface="Calibri" panose="020F0502020204030204" pitchFamily="34" charset="0"/>
                <a:cs typeface="Calibri" panose="020F0502020204030204" pitchFamily="34" charset="0"/>
              </a:rPr>
              <a:t>(Võ Văn Trực)</a:t>
            </a:r>
          </a:p>
        </p:txBody>
      </p:sp>
    </p:spTree>
    <p:extLst>
      <p:ext uri="{BB962C8B-B14F-4D97-AF65-F5344CB8AC3E}">
        <p14:creationId xmlns:p14="http://schemas.microsoft.com/office/powerpoint/2010/main" val="42670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449898-52B3-FB4F-3F28-D35A7CBF2B00}"/>
              </a:ext>
            </a:extLst>
          </p:cNvPr>
          <p:cNvGrpSpPr/>
          <p:nvPr/>
        </p:nvGrpSpPr>
        <p:grpSpPr>
          <a:xfrm>
            <a:off x="688868" y="-1016387"/>
            <a:ext cx="10493482" cy="2140337"/>
            <a:chOff x="-2" y="-543557"/>
            <a:chExt cx="5283115" cy="3600000"/>
          </a:xfrm>
        </p:grpSpPr>
        <p:pic>
          <p:nvPicPr>
            <p:cNvPr id="7" name="Picture 6">
              <a:extLst>
                <a:ext uri="{FF2B5EF4-FFF2-40B4-BE49-F238E27FC236}">
                  <a16:creationId xmlns:a16="http://schemas.microsoft.com/office/drawing/2014/main" id="{144CA758-08E9-5D39-CF3F-D670691C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8" name="TextBox 7">
              <a:extLst>
                <a:ext uri="{FF2B5EF4-FFF2-40B4-BE49-F238E27FC236}">
                  <a16:creationId xmlns:a16="http://schemas.microsoft.com/office/drawing/2014/main" id="{3FDB9B92-E796-3206-B527-6A77856DE00D}"/>
                </a:ext>
              </a:extLst>
            </p:cNvPr>
            <p:cNvSpPr txBox="1"/>
            <p:nvPr/>
          </p:nvSpPr>
          <p:spPr>
            <a:xfrm>
              <a:off x="649072" y="1092914"/>
              <a:ext cx="3984965" cy="1604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hai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chấm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hoặc</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phẩy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thay</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ô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vuông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đoạn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Vì</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sao</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em</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chọn</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dấu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đó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endParaRPr kumimoji="0" lang="vi-VN"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5"/>
          <a:stretch>
            <a:fillRect/>
          </a:stretch>
        </p:blipFill>
        <p:spPr>
          <a:xfrm>
            <a:off x="728662" y="1795462"/>
            <a:ext cx="3400425" cy="3800475"/>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4257675" y="1695450"/>
            <a:ext cx="7277100" cy="4031873"/>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Mèo Mun có sở thích đặc biệt: ăn cá. Thế là mèo mẹ mua về cho Mun ít cá tươi: 1 con rô, 2 con diếc,... Mẹ nướng cá lên. Mun vui lắm. Vừa ăn, chú vừa luôn miệng khen: Cá giòn, thơm và ngọt quá!”. Và chú cũng không quên một việc quen thuộc: nói lời cảm ơn mẹ. </a:t>
            </a:r>
          </a:p>
          <a:p>
            <a:pPr algn="r"/>
            <a:r>
              <a:rPr lang="vi-VN" sz="3200" dirty="0">
                <a:latin typeface="Calibri" panose="020F0502020204030204" pitchFamily="34" charset="0"/>
                <a:cs typeface="Calibri" panose="020F0502020204030204" pitchFamily="34" charset="0"/>
              </a:rPr>
              <a:t> (Theo Nguyễn Hữu Đạt)</a:t>
            </a:r>
            <a:r>
              <a:rPr lang="en-US"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10963275" y="2305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29E6C-D805-D258-142D-A113A8E0E7F6}"/>
              </a:ext>
            </a:extLst>
          </p:cNvPr>
          <p:cNvSpPr/>
          <p:nvPr/>
        </p:nvSpPr>
        <p:spPr>
          <a:xfrm>
            <a:off x="9525000" y="18002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79D20-FBB9-735B-A87A-26868B377442}"/>
              </a:ext>
            </a:extLst>
          </p:cNvPr>
          <p:cNvSpPr/>
          <p:nvPr/>
        </p:nvSpPr>
        <p:spPr>
          <a:xfrm>
            <a:off x="6600825" y="3819525"/>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306ED4-AF5B-A02E-0320-0F460AD0EC97}"/>
              </a:ext>
            </a:extLst>
          </p:cNvPr>
          <p:cNvSpPr/>
          <p:nvPr/>
        </p:nvSpPr>
        <p:spPr>
          <a:xfrm>
            <a:off x="10725150" y="421005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9" grpId="0" animBg="1"/>
      <p:bldP spid="11"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Bộ phận nào trong câu giải thích rõ sở thích đặc biệt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4"/>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8332B384-885C-BE4C-1E48-30845F21DBAB}"/>
              </a:ext>
            </a:extLst>
          </p:cNvPr>
          <p:cNvGrpSpPr/>
          <p:nvPr/>
        </p:nvGrpSpPr>
        <p:grpSpPr>
          <a:xfrm>
            <a:off x="219075" y="1057275"/>
            <a:ext cx="6159132" cy="2952000"/>
            <a:chOff x="6095999" y="0"/>
            <a:chExt cx="4320808" cy="2952000"/>
          </a:xfrm>
        </p:grpSpPr>
        <p:pic>
          <p:nvPicPr>
            <p:cNvPr id="6" name="Picture 5" descr="Icon&#10;&#10;Description automatically generated">
              <a:extLst>
                <a:ext uri="{FF2B5EF4-FFF2-40B4-BE49-F238E27FC236}">
                  <a16:creationId xmlns:a16="http://schemas.microsoft.com/office/drawing/2014/main" id="{A8F75E36-2D90-08BE-47B2-2A1BBB7D2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7" name="TextBox 6">
              <a:extLst>
                <a:ext uri="{FF2B5EF4-FFF2-40B4-BE49-F238E27FC236}">
                  <a16:creationId xmlns:a16="http://schemas.microsoft.com/office/drawing/2014/main" id="{380EEB28-A041-DC27-EFDD-4C675C3DD758}"/>
                </a:ext>
              </a:extLst>
            </p:cNvPr>
            <p:cNvSpPr txBox="1"/>
            <p:nvPr/>
          </p:nvSpPr>
          <p:spPr>
            <a:xfrm>
              <a:off x="6363281" y="731786"/>
              <a:ext cx="27931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Mèo mẹ mua những loại cá nào? Bộ phận nào của câu có ý nghĩa liệt kê các loại cá đó?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8" name="Group 7">
            <a:extLst>
              <a:ext uri="{FF2B5EF4-FFF2-40B4-BE49-F238E27FC236}">
                <a16:creationId xmlns:a16="http://schemas.microsoft.com/office/drawing/2014/main" id="{71B4C35A-3055-B3E8-6182-04CEA008A5C9}"/>
              </a:ext>
            </a:extLst>
          </p:cNvPr>
          <p:cNvGrpSpPr/>
          <p:nvPr/>
        </p:nvGrpSpPr>
        <p:grpSpPr>
          <a:xfrm>
            <a:off x="1133474" y="3906000"/>
            <a:ext cx="4320808" cy="2952000"/>
            <a:chOff x="6095999" y="0"/>
            <a:chExt cx="4320808" cy="2952000"/>
          </a:xfrm>
        </p:grpSpPr>
        <p:pic>
          <p:nvPicPr>
            <p:cNvPr id="9" name="Picture 8" descr="Icon&#10;&#10;Description automatically generated">
              <a:extLst>
                <a:ext uri="{FF2B5EF4-FFF2-40B4-BE49-F238E27FC236}">
                  <a16:creationId xmlns:a16="http://schemas.microsoft.com/office/drawing/2014/main" id="{F096489B-601E-6E27-FF93-DB4892CFC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id="{74A434C2-4C14-E608-DB82-9950E865D1AC}"/>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effectLst/>
                  <a:ea typeface="Times New Roman" panose="02020603050405020304" pitchFamily="18" charset="0"/>
                </a:rPr>
                <a:t>Chỉ ra bộ phận câu giải thích một việc quen thuộc của Mèo Mun. </a:t>
              </a:r>
              <a:endParaRPr kumimoji="0" lang="en-US" sz="2800" b="1" i="0" u="none" strike="noStrike" kern="1200" cap="none" spc="0" normalizeH="0" baseline="0" noProof="0" dirty="0">
                <a:ln>
                  <a:noFill/>
                </a:ln>
                <a:solidFill>
                  <a:srgbClr val="FF0000"/>
                </a:solidFill>
                <a:effectLst/>
                <a:uLnTx/>
                <a:uFillTx/>
                <a:ea typeface="+mn-ea"/>
                <a:cs typeface="+mn-cs"/>
              </a:endParaRPr>
            </a:p>
          </p:txBody>
        </p:sp>
      </p:grpSp>
      <p:grpSp>
        <p:nvGrpSpPr>
          <p:cNvPr id="11" name="Group 10">
            <a:extLst>
              <a:ext uri="{FF2B5EF4-FFF2-40B4-BE49-F238E27FC236}">
                <a16:creationId xmlns:a16="http://schemas.microsoft.com/office/drawing/2014/main" id="{5A331F79-AE33-B550-6208-C7D01A139A0C}"/>
              </a:ext>
            </a:extLst>
          </p:cNvPr>
          <p:cNvGrpSpPr/>
          <p:nvPr/>
        </p:nvGrpSpPr>
        <p:grpSpPr>
          <a:xfrm>
            <a:off x="5743574" y="3601200"/>
            <a:ext cx="4320808" cy="2952000"/>
            <a:chOff x="6095999" y="0"/>
            <a:chExt cx="4320808" cy="2952000"/>
          </a:xfrm>
        </p:grpSpPr>
        <p:pic>
          <p:nvPicPr>
            <p:cNvPr id="12" name="Picture 11" descr="Icon&#10;&#10;Description automatically generated">
              <a:extLst>
                <a:ext uri="{FF2B5EF4-FFF2-40B4-BE49-F238E27FC236}">
                  <a16:creationId xmlns:a16="http://schemas.microsoft.com/office/drawing/2014/main" id="{6862D1F8-7D64-4350-1CBD-5039797FB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2EE7BE01-CEC5-FFBD-E7ED-4AF962307A6F}"/>
                </a:ext>
              </a:extLst>
            </p:cNvPr>
            <p:cNvSpPr txBox="1"/>
            <p:nvPr/>
          </p:nvSpPr>
          <p:spPr>
            <a:xfrm>
              <a:off x="6142133" y="693686"/>
              <a:ext cx="317304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Trước những bộ phận câu trên, cần đặt dấu hai chấm hay dấu phẩy? </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697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4"/>
          <a:stretch>
            <a:fillRect/>
          </a:stretch>
        </p:blipFill>
        <p:spPr>
          <a:xfrm>
            <a:off x="4112399" y="2227491"/>
            <a:ext cx="3967200" cy="3420000"/>
          </a:xfrm>
          <a:prstGeom prst="rect">
            <a:avLst/>
          </a:prstGeom>
        </p:spPr>
      </p:pic>
      <p:grpSp>
        <p:nvGrpSpPr>
          <p:cNvPr id="22" name="Group 21">
            <a:extLst>
              <a:ext uri="{FF2B5EF4-FFF2-40B4-BE49-F238E27FC236}">
                <a16:creationId xmlns:a16="http://schemas.microsoft.com/office/drawing/2014/main" id="{308E6219-AEBF-6B4F-9FA3-4FCD1AC3B190}"/>
              </a:ext>
            </a:extLst>
          </p:cNvPr>
          <p:cNvGrpSpPr/>
          <p:nvPr/>
        </p:nvGrpSpPr>
        <p:grpSpPr>
          <a:xfrm>
            <a:off x="2" y="0"/>
            <a:ext cx="4446113" cy="1332000"/>
            <a:chOff x="2" y="0"/>
            <a:chExt cx="4446113" cy="1332000"/>
          </a:xfrm>
        </p:grpSpPr>
        <p:pic>
          <p:nvPicPr>
            <p:cNvPr id="12" name="Picture 11" descr="A picture containing text&#10;&#10;Description automatically generated">
              <a:extLst>
                <a:ext uri="{FF2B5EF4-FFF2-40B4-BE49-F238E27FC236}">
                  <a16:creationId xmlns:a16="http://schemas.microsoft.com/office/drawing/2014/main" id="{68549CFC-EB18-328A-877D-5506D47B6046}"/>
                </a:ext>
              </a:extLst>
            </p:cNvPr>
            <p:cNvPicPr>
              <a:picLocks noChangeAspect="1"/>
            </p:cNvPicPr>
            <p:nvPr/>
          </p:nvPicPr>
          <p:blipFill rotWithShape="1">
            <a:blip r:embed="rId5">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3" name="TextBox 12">
              <a:extLst>
                <a:ext uri="{FF2B5EF4-FFF2-40B4-BE49-F238E27FC236}">
                  <a16:creationId xmlns:a16="http://schemas.microsoft.com/office/drawing/2014/main" id="{8B12AC70-D1B7-974E-0505-415E661C2D96}"/>
                </a:ext>
              </a:extLst>
            </p:cNvPr>
            <p:cNvSpPr txBox="1"/>
            <p:nvPr/>
          </p:nvSpPr>
          <p:spPr>
            <a:xfrm>
              <a:off x="327731" y="424543"/>
              <a:ext cx="410503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Trình</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bày</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trước</a:t>
              </a:r>
              <a:r>
                <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rPr>
                <a:t>lớp</a:t>
              </a:r>
              <a:endParaRPr kumimoji="0" lang="en-US" sz="3600" b="1" i="0" u="none" strike="noStrike" kern="1200" cap="none" spc="0" normalizeH="0" baseline="0" noProof="0" dirty="0">
                <a:ln>
                  <a:noFill/>
                </a:ln>
                <a:blipFill dpi="0" rotWithShape="1">
                  <a:blip r:embed="rId6">
                    <a:extLst>
                      <a:ext uri="{28A0092B-C50C-407E-A947-70E740481C1C}">
                        <a14:useLocalDpi xmlns:a14="http://schemas.microsoft.com/office/drawing/2010/main" val="0"/>
                      </a:ext>
                    </a:extLst>
                  </a:blip>
                  <a:srcRect/>
                  <a:stretch>
                    <a:fillRect/>
                  </a:stretch>
                </a:blipFill>
                <a:effectLst>
                  <a:glow rad="88900">
                    <a:prstClr val="white"/>
                  </a:glow>
                  <a:outerShdw blurRad="38100" dist="38100" dir="2700000" algn="tl">
                    <a:srgbClr val="000000">
                      <a:alpha val="43137"/>
                    </a:srgbClr>
                  </a:outerShdw>
                </a:effectLst>
                <a:uLnTx/>
                <a:uFillTx/>
                <a:latin typeface="Times New Roman" pitchFamily="18" charset="0"/>
                <a:cs typeface="Times New Roman" pitchFamily="18" charset="0"/>
              </a:endParaRPr>
            </a:p>
          </p:txBody>
        </p:sp>
      </p:grpSp>
      <p:grpSp>
        <p:nvGrpSpPr>
          <p:cNvPr id="10" name="Group 9">
            <a:extLst>
              <a:ext uri="{FF2B5EF4-FFF2-40B4-BE49-F238E27FC236}">
                <a16:creationId xmlns:a16="http://schemas.microsoft.com/office/drawing/2014/main" id="{8292816B-52F3-AC6E-C3F8-FEA93E47B24D}"/>
              </a:ext>
            </a:extLst>
          </p:cNvPr>
          <p:cNvGrpSpPr/>
          <p:nvPr/>
        </p:nvGrpSpPr>
        <p:grpSpPr>
          <a:xfrm>
            <a:off x="1748966" y="1873457"/>
            <a:ext cx="2929357" cy="3024000"/>
            <a:chOff x="1748966" y="1873457"/>
            <a:chExt cx="2929357" cy="3024000"/>
          </a:xfrm>
        </p:grpSpPr>
        <p:pic>
          <p:nvPicPr>
            <p:cNvPr id="7" name="Picture 6">
              <a:extLst>
                <a:ext uri="{FF2B5EF4-FFF2-40B4-BE49-F238E27FC236}">
                  <a16:creationId xmlns:a16="http://schemas.microsoft.com/office/drawing/2014/main" id="{61453124-AB7B-F1CD-A122-D28FBDBD6E10}"/>
                </a:ext>
              </a:extLst>
            </p:cNvPr>
            <p:cNvPicPr>
              <a:picLocks noChangeAspect="1"/>
            </p:cNvPicPr>
            <p:nvPr/>
          </p:nvPicPr>
          <p:blipFill>
            <a:blip r:embed="rId7"/>
            <a:stretch>
              <a:fillRect/>
            </a:stretch>
          </p:blipFill>
          <p:spPr>
            <a:xfrm>
              <a:off x="1748966" y="1873457"/>
              <a:ext cx="2929357" cy="3024000"/>
            </a:xfrm>
            <a:prstGeom prst="rect">
              <a:avLst/>
            </a:prstGeom>
          </p:spPr>
        </p:pic>
        <p:sp>
          <p:nvSpPr>
            <p:cNvPr id="8" name="TextBox 7">
              <a:extLst>
                <a:ext uri="{FF2B5EF4-FFF2-40B4-BE49-F238E27FC236}">
                  <a16:creationId xmlns:a16="http://schemas.microsoft.com/office/drawing/2014/main" id="{294F8335-5361-EB12-0335-41FE3D241B50}"/>
                </a:ext>
              </a:extLst>
            </p:cNvPr>
            <p:cNvSpPr txBox="1"/>
            <p:nvPr/>
          </p:nvSpPr>
          <p:spPr>
            <a:xfrm rot="20242916">
              <a:off x="2049875"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Trình bày</a:t>
              </a:r>
            </a:p>
          </p:txBody>
        </p:sp>
      </p:grpSp>
      <p:grpSp>
        <p:nvGrpSpPr>
          <p:cNvPr id="9" name="Group 8">
            <a:extLst>
              <a:ext uri="{FF2B5EF4-FFF2-40B4-BE49-F238E27FC236}">
                <a16:creationId xmlns:a16="http://schemas.microsoft.com/office/drawing/2014/main" id="{285970EE-B053-B9B8-1F47-6BA8F8721442}"/>
              </a:ext>
            </a:extLst>
          </p:cNvPr>
          <p:cNvGrpSpPr/>
          <p:nvPr/>
        </p:nvGrpSpPr>
        <p:grpSpPr>
          <a:xfrm>
            <a:off x="7459247" y="1884343"/>
            <a:ext cx="2929357" cy="3024000"/>
            <a:chOff x="7459247" y="1884343"/>
            <a:chExt cx="2929357" cy="3024000"/>
          </a:xfrm>
        </p:grpSpPr>
        <p:pic>
          <p:nvPicPr>
            <p:cNvPr id="21" name="Picture 20">
              <a:extLst>
                <a:ext uri="{FF2B5EF4-FFF2-40B4-BE49-F238E27FC236}">
                  <a16:creationId xmlns:a16="http://schemas.microsoft.com/office/drawing/2014/main" id="{9F425E3C-2122-C50A-0864-5174889F5A9A}"/>
                </a:ext>
              </a:extLst>
            </p:cNvPr>
            <p:cNvPicPr>
              <a:picLocks noChangeAspect="1"/>
            </p:cNvPicPr>
            <p:nvPr/>
          </p:nvPicPr>
          <p:blipFill>
            <a:blip r:embed="rId7"/>
            <a:stretch>
              <a:fillRect/>
            </a:stretch>
          </p:blipFill>
          <p:spPr>
            <a:xfrm flipH="1">
              <a:off x="7459247" y="1884343"/>
              <a:ext cx="2929357" cy="3024000"/>
            </a:xfrm>
            <a:prstGeom prst="rect">
              <a:avLst/>
            </a:prstGeom>
          </p:spPr>
        </p:pic>
        <p:sp>
          <p:nvSpPr>
            <p:cNvPr id="24" name="TextBox 23">
              <a:extLst>
                <a:ext uri="{FF2B5EF4-FFF2-40B4-BE49-F238E27FC236}">
                  <a16:creationId xmlns:a16="http://schemas.microsoft.com/office/drawing/2014/main" id="{E558B948-0B2F-147E-2628-7CEDABBDC44E}"/>
                </a:ext>
              </a:extLst>
            </p:cNvPr>
            <p:cNvSpPr txBox="1"/>
            <p:nvPr/>
          </p:nvSpPr>
          <p:spPr>
            <a:xfrm rot="1357084" flipH="1">
              <a:off x="8243084" y="2633887"/>
              <a:ext cx="18482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A6284"/>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40302771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14:bounceEnd="40000">
                                          <p:cBhvr additive="base">
                                            <p:cTn id="12"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8" name="uỷn.wav"/>
                                            </p:tgtEl>
                                          </p:cMediaNode>
                                        </p:audio>
                                      </p:sub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774</Words>
  <Application>Microsoft Office PowerPoint</Application>
  <PresentationFormat>Widescreen</PresentationFormat>
  <Paragraphs>62</Paragraphs>
  <Slides>17</Slides>
  <Notes>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Calibri</vt:lpstr>
      <vt:lpstr>Calibri Light</vt:lpstr>
      <vt:lpstr>Cambria</vt:lpstr>
      <vt:lpstr>Tahoma</vt:lpstr>
      <vt:lpstr>Times New Roman</vt:lpstr>
      <vt:lpstr>1_Office Theme</vt:lpstr>
      <vt:lpstr>Office Theme</vt:lpstr>
      <vt:lpstr>2_Office Theme</vt:lpstr>
      <vt:lpstr>8_Office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2023-02-02T12:57:04Z</dcterms:created>
  <dcterms:modified xsi:type="dcterms:W3CDTF">2024-05-15T09:18:02Z</dcterms:modified>
</cp:coreProperties>
</file>