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14"/>
  </p:notesMasterIdLst>
  <p:sldIdLst>
    <p:sldId id="344" r:id="rId2"/>
    <p:sldId id="347" r:id="rId3"/>
    <p:sldId id="308" r:id="rId4"/>
    <p:sldId id="763" r:id="rId5"/>
    <p:sldId id="775" r:id="rId6"/>
    <p:sldId id="764" r:id="rId7"/>
    <p:sldId id="765" r:id="rId8"/>
    <p:sldId id="776" r:id="rId9"/>
    <p:sldId id="777" r:id="rId10"/>
    <p:sldId id="345" r:id="rId11"/>
    <p:sldId id="260" r:id="rId12"/>
    <p:sldId id="275" r:id="rId13"/>
  </p:sldIdLst>
  <p:sldSz cx="12161838"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5C674"/>
    <a:srgbClr val="FFCC66"/>
    <a:srgbClr val="BEE28E"/>
    <a:srgbClr val="BDD7EE"/>
    <a:srgbClr val="FFF2CC"/>
    <a:srgbClr val="EBE1E7"/>
    <a:srgbClr val="F7D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C3E8A8-8F92-4E2F-B1C3-500C963563AD}">
  <a:tblStyle styleId="{E4C3E8A8-8F92-4E2F-B1C3-500C963563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85603" autoAdjust="0"/>
  </p:normalViewPr>
  <p:slideViewPr>
    <p:cSldViewPr snapToGrid="0">
      <p:cViewPr varScale="1">
        <p:scale>
          <a:sx n="60" d="100"/>
          <a:sy n="60" d="100"/>
        </p:scale>
        <p:origin x="1296" y="48"/>
      </p:cViewPr>
      <p:guideLst/>
    </p:cSldViewPr>
  </p:slideViewPr>
  <p:notesTextViewPr>
    <p:cViewPr>
      <p:scale>
        <a:sx n="1" d="1"/>
        <a:sy n="1" d="1"/>
      </p:scale>
      <p:origin x="0" y="0"/>
    </p:cViewPr>
  </p:notesTextViewPr>
  <p:sorterViewPr>
    <p:cViewPr>
      <p:scale>
        <a:sx n="100" d="100"/>
        <a:sy n="100" d="100"/>
      </p:scale>
      <p:origin x="0" y="-10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8d1232f882_0_62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8d1232f882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br>
              <a:rPr lang="en-US" b="0" dirty="0"/>
            </a:b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Bài dài nên e bỏ qua phần khỏi động nhé!</a:t>
            </a:r>
          </a:p>
          <a:p>
            <a:endParaRPr lang="en-US" b="0"/>
          </a:p>
          <a:p>
            <a:endParaRPr lang="en-US" b="0"/>
          </a:p>
          <a:p>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Click chuột bất kì cho ra A, B.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Click vào A, B để ra đáp án</a:t>
            </a:r>
          </a:p>
        </p:txBody>
      </p:sp>
    </p:spTree>
    <p:extLst>
      <p:ext uri="{BB962C8B-B14F-4D97-AF65-F5344CB8AC3E}">
        <p14:creationId xmlns:p14="http://schemas.microsoft.com/office/powerpoint/2010/main" val="1341972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Click chuột bất kì cho ra A, B.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Click vào A, B để ra đáp án</a:t>
            </a:r>
          </a:p>
        </p:txBody>
      </p:sp>
    </p:spTree>
    <p:extLst>
      <p:ext uri="{BB962C8B-B14F-4D97-AF65-F5344CB8AC3E}">
        <p14:creationId xmlns:p14="http://schemas.microsoft.com/office/powerpoint/2010/main" val="152536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algn="l"/>
            <a:r>
              <a:rPr lang="vi-VN" b="0" i="0">
                <a:solidFill>
                  <a:srgbClr val="212529"/>
                </a:solidFill>
                <a:effectLst/>
                <a:latin typeface="Open Sans" panose="020B0606030504020204" pitchFamily="34" charset="0"/>
              </a:rPr>
              <a:t>Cô công nhân đang làm gì?</a:t>
            </a:r>
          </a:p>
          <a:p>
            <a:pPr algn="l"/>
            <a:r>
              <a:rPr lang="vi-VN" b="0" i="0">
                <a:solidFill>
                  <a:srgbClr val="212529"/>
                </a:solidFill>
                <a:effectLst/>
                <a:latin typeface="Open Sans" panose="020B0606030504020204" pitchFamily="34" charset="0"/>
              </a:rPr>
              <a:t>Cô công nhân đang phát cỏ.</a:t>
            </a:r>
          </a:p>
          <a:p>
            <a:pPr algn="l"/>
            <a:r>
              <a:rPr lang="vi-VN" b="0" i="0">
                <a:solidFill>
                  <a:srgbClr val="212529"/>
                </a:solidFill>
                <a:effectLst/>
                <a:latin typeface="Open Sans" panose="020B0606030504020204" pitchFamily="34" charset="0"/>
              </a:rPr>
              <a:t>Rừng cây thế nào?</a:t>
            </a:r>
          </a:p>
          <a:p>
            <a:pPr algn="l"/>
            <a:r>
              <a:rPr lang="vi-VN" b="0" i="0">
                <a:solidFill>
                  <a:srgbClr val="212529"/>
                </a:solidFill>
                <a:effectLst/>
                <a:latin typeface="Open Sans" panose="020B0606030504020204" pitchFamily="34" charset="0"/>
              </a:rPr>
              <a:t>Rừng cây xanh tốt.</a:t>
            </a:r>
          </a:p>
          <a:p>
            <a:pPr algn="l"/>
            <a:r>
              <a:rPr lang="en-US" b="0" i="0">
                <a:solidFill>
                  <a:srgbClr val="212529"/>
                </a:solidFill>
                <a:effectLst/>
                <a:latin typeface="Open Sans" panose="020B0606030504020204" pitchFamily="34" charset="0"/>
              </a:rPr>
              <a:t>M</a:t>
            </a:r>
            <a:r>
              <a:rPr lang="vi-VN" b="0" i="0">
                <a:solidFill>
                  <a:srgbClr val="212529"/>
                </a:solidFill>
                <a:effectLst/>
                <a:latin typeface="Open Sans" panose="020B0606030504020204" pitchFamily="34" charset="0"/>
              </a:rPr>
              <a:t>ọi người làm việc thế nào?</a:t>
            </a:r>
          </a:p>
          <a:p>
            <a:pPr algn="l"/>
            <a:r>
              <a:rPr lang="vi-VN" b="0" i="0">
                <a:solidFill>
                  <a:srgbClr val="212529"/>
                </a:solidFill>
                <a:effectLst/>
                <a:latin typeface="Open Sans" panose="020B0606030504020204" pitchFamily="34" charset="0"/>
              </a:rPr>
              <a:t>Mọi người làm việc chăm chỉ.</a:t>
            </a:r>
          </a:p>
        </p:txBody>
      </p:sp>
    </p:spTree>
    <p:extLst>
      <p:ext uri="{BB962C8B-B14F-4D97-AF65-F5344CB8AC3E}">
        <p14:creationId xmlns:p14="http://schemas.microsoft.com/office/powerpoint/2010/main" val="2725952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Click chuột bất kì cho ra A, B.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Click vào A, B để ra đáp án</a:t>
            </a:r>
          </a:p>
        </p:txBody>
      </p:sp>
    </p:spTree>
    <p:extLst>
      <p:ext uri="{BB962C8B-B14F-4D97-AF65-F5344CB8AC3E}">
        <p14:creationId xmlns:p14="http://schemas.microsoft.com/office/powerpoint/2010/main" val="406383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c30da526c_2_7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33" y="3297958"/>
            <a:ext cx="12161838" cy="3559561"/>
            <a:chOff x="-25" y="1390650"/>
            <a:chExt cx="9144000" cy="3752700"/>
          </a:xfrm>
        </p:grpSpPr>
        <p:sp>
          <p:nvSpPr>
            <p:cNvPr id="20"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3"/>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 name="Google Shape;22;p3"/>
          <p:cNvSpPr txBox="1">
            <a:spLocks noGrp="1"/>
          </p:cNvSpPr>
          <p:nvPr>
            <p:ph type="title"/>
          </p:nvPr>
        </p:nvSpPr>
        <p:spPr>
          <a:xfrm>
            <a:off x="2507382" y="4344400"/>
            <a:ext cx="7151065" cy="8168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5320"/>
            </a:lvl1pPr>
            <a:lvl2pPr lvl="1" algn="ctr">
              <a:spcBef>
                <a:spcPts val="0"/>
              </a:spcBef>
              <a:spcAft>
                <a:spcPts val="0"/>
              </a:spcAft>
              <a:buSzPts val="4000"/>
              <a:buNone/>
              <a:defRPr sz="5320"/>
            </a:lvl2pPr>
            <a:lvl3pPr lvl="2" algn="ctr">
              <a:spcBef>
                <a:spcPts val="0"/>
              </a:spcBef>
              <a:spcAft>
                <a:spcPts val="0"/>
              </a:spcAft>
              <a:buSzPts val="4000"/>
              <a:buNone/>
              <a:defRPr sz="5320"/>
            </a:lvl3pPr>
            <a:lvl4pPr lvl="3" algn="ctr">
              <a:spcBef>
                <a:spcPts val="0"/>
              </a:spcBef>
              <a:spcAft>
                <a:spcPts val="0"/>
              </a:spcAft>
              <a:buSzPts val="4000"/>
              <a:buNone/>
              <a:defRPr sz="5320"/>
            </a:lvl4pPr>
            <a:lvl5pPr lvl="4" algn="ctr">
              <a:spcBef>
                <a:spcPts val="0"/>
              </a:spcBef>
              <a:spcAft>
                <a:spcPts val="0"/>
              </a:spcAft>
              <a:buSzPts val="4000"/>
              <a:buNone/>
              <a:defRPr sz="5320"/>
            </a:lvl5pPr>
            <a:lvl6pPr lvl="5" algn="ctr">
              <a:spcBef>
                <a:spcPts val="0"/>
              </a:spcBef>
              <a:spcAft>
                <a:spcPts val="0"/>
              </a:spcAft>
              <a:buSzPts val="4000"/>
              <a:buNone/>
              <a:defRPr sz="5320"/>
            </a:lvl6pPr>
            <a:lvl7pPr lvl="6" algn="ctr">
              <a:spcBef>
                <a:spcPts val="0"/>
              </a:spcBef>
              <a:spcAft>
                <a:spcPts val="0"/>
              </a:spcAft>
              <a:buSzPts val="4000"/>
              <a:buNone/>
              <a:defRPr sz="5320"/>
            </a:lvl7pPr>
            <a:lvl8pPr lvl="7" algn="ctr">
              <a:spcBef>
                <a:spcPts val="0"/>
              </a:spcBef>
              <a:spcAft>
                <a:spcPts val="0"/>
              </a:spcAft>
              <a:buSzPts val="4000"/>
              <a:buNone/>
              <a:defRPr sz="5320"/>
            </a:lvl8pPr>
            <a:lvl9pPr lvl="8" algn="ctr">
              <a:spcBef>
                <a:spcPts val="0"/>
              </a:spcBef>
              <a:spcAft>
                <a:spcPts val="0"/>
              </a:spcAft>
              <a:buSzPts val="4000"/>
              <a:buNone/>
              <a:defRPr sz="5320"/>
            </a:lvl9pPr>
          </a:lstStyle>
          <a:p>
            <a:endParaRPr/>
          </a:p>
        </p:txBody>
      </p:sp>
      <p:sp>
        <p:nvSpPr>
          <p:cNvPr id="23" name="Google Shape;23;p3"/>
          <p:cNvSpPr txBox="1">
            <a:spLocks noGrp="1"/>
          </p:cNvSpPr>
          <p:nvPr>
            <p:ph type="subTitle" idx="1"/>
          </p:nvPr>
        </p:nvSpPr>
        <p:spPr>
          <a:xfrm>
            <a:off x="2507382" y="5115891"/>
            <a:ext cx="7151065" cy="9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28"/>
            </a:lvl1pPr>
            <a:lvl2pPr lvl="1" algn="ctr" rtl="0">
              <a:spcBef>
                <a:spcPts val="0"/>
              </a:spcBef>
              <a:spcAft>
                <a:spcPts val="0"/>
              </a:spcAft>
              <a:buSzPts val="1600"/>
              <a:buNone/>
              <a:defRPr sz="2128"/>
            </a:lvl2pPr>
            <a:lvl3pPr lvl="2" algn="ctr" rtl="0">
              <a:spcBef>
                <a:spcPts val="0"/>
              </a:spcBef>
              <a:spcAft>
                <a:spcPts val="0"/>
              </a:spcAft>
              <a:buSzPts val="1600"/>
              <a:buNone/>
              <a:defRPr sz="2128"/>
            </a:lvl3pPr>
            <a:lvl4pPr lvl="3" algn="ctr" rtl="0">
              <a:spcBef>
                <a:spcPts val="0"/>
              </a:spcBef>
              <a:spcAft>
                <a:spcPts val="0"/>
              </a:spcAft>
              <a:buSzPts val="1600"/>
              <a:buNone/>
              <a:defRPr sz="2128"/>
            </a:lvl4pPr>
            <a:lvl5pPr lvl="4" algn="ctr" rtl="0">
              <a:spcBef>
                <a:spcPts val="0"/>
              </a:spcBef>
              <a:spcAft>
                <a:spcPts val="0"/>
              </a:spcAft>
              <a:buSzPts val="1600"/>
              <a:buNone/>
              <a:defRPr sz="2128"/>
            </a:lvl5pPr>
            <a:lvl6pPr lvl="5" algn="ctr" rtl="0">
              <a:spcBef>
                <a:spcPts val="0"/>
              </a:spcBef>
              <a:spcAft>
                <a:spcPts val="0"/>
              </a:spcAft>
              <a:buSzPts val="1600"/>
              <a:buNone/>
              <a:defRPr sz="2128"/>
            </a:lvl6pPr>
            <a:lvl7pPr lvl="6" algn="ctr" rtl="0">
              <a:spcBef>
                <a:spcPts val="0"/>
              </a:spcBef>
              <a:spcAft>
                <a:spcPts val="0"/>
              </a:spcAft>
              <a:buSzPts val="1600"/>
              <a:buNone/>
              <a:defRPr sz="2128"/>
            </a:lvl7pPr>
            <a:lvl8pPr lvl="7" algn="ctr" rtl="0">
              <a:spcBef>
                <a:spcPts val="0"/>
              </a:spcBef>
              <a:spcAft>
                <a:spcPts val="0"/>
              </a:spcAft>
              <a:buSzPts val="1600"/>
              <a:buNone/>
              <a:defRPr sz="2128"/>
            </a:lvl8pPr>
            <a:lvl9pPr lvl="8" algn="ctr" rtl="0">
              <a:spcBef>
                <a:spcPts val="0"/>
              </a:spcBef>
              <a:spcAft>
                <a:spcPts val="0"/>
              </a:spcAft>
              <a:buSzPts val="1600"/>
              <a:buNone/>
              <a:defRPr sz="2128"/>
            </a:lvl9pPr>
          </a:lstStyle>
          <a:p>
            <a:endParaRPr/>
          </a:p>
        </p:txBody>
      </p:sp>
      <p:sp>
        <p:nvSpPr>
          <p:cNvPr id="24" name="Google Shape;24;p3"/>
          <p:cNvSpPr txBox="1">
            <a:spLocks noGrp="1"/>
          </p:cNvSpPr>
          <p:nvPr>
            <p:ph type="title" idx="2" hasCustomPrompt="1"/>
          </p:nvPr>
        </p:nvSpPr>
        <p:spPr>
          <a:xfrm>
            <a:off x="2427073" y="711167"/>
            <a:ext cx="997127"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p:nvPr/>
        </p:nvSpPr>
        <p:spPr>
          <a:xfrm flipH="1">
            <a:off x="-54" y="5686627"/>
            <a:ext cx="2219351" cy="117136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 name="Google Shape;43;p6"/>
          <p:cNvSpPr/>
          <p:nvPr/>
        </p:nvSpPr>
        <p:spPr>
          <a:xfrm flipH="1">
            <a:off x="9611227" y="6"/>
            <a:ext cx="2550596" cy="15925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6"/>
          <p:cNvSpPr txBox="1">
            <a:spLocks noGrp="1"/>
          </p:cNvSpPr>
          <p:nvPr>
            <p:ph type="title"/>
          </p:nvPr>
        </p:nvSpPr>
        <p:spPr>
          <a:xfrm>
            <a:off x="948448" y="593367"/>
            <a:ext cx="10264942"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p:nvPr/>
        </p:nvSpPr>
        <p:spPr>
          <a:xfrm rot="10800000">
            <a:off x="5602285" y="2762063"/>
            <a:ext cx="6559082" cy="409529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8"/>
          <p:cNvSpPr/>
          <p:nvPr/>
        </p:nvSpPr>
        <p:spPr>
          <a:xfrm>
            <a:off x="15" y="-9400"/>
            <a:ext cx="6342388" cy="3142055"/>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8"/>
          <p:cNvSpPr/>
          <p:nvPr/>
        </p:nvSpPr>
        <p:spPr>
          <a:xfrm rot="10800000">
            <a:off x="5779759" y="2908513"/>
            <a:ext cx="6419253" cy="40053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8"/>
          <p:cNvSpPr txBox="1">
            <a:spLocks noGrp="1"/>
          </p:cNvSpPr>
          <p:nvPr>
            <p:ph type="title"/>
          </p:nvPr>
        </p:nvSpPr>
        <p:spPr>
          <a:xfrm>
            <a:off x="2827588" y="1488367"/>
            <a:ext cx="6506663" cy="33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lgn="ctr">
              <a:spcBef>
                <a:spcPts val="0"/>
              </a:spcBef>
              <a:spcAft>
                <a:spcPts val="0"/>
              </a:spcAft>
              <a:buSzPts val="4800"/>
              <a:buNone/>
              <a:defRPr sz="6384"/>
            </a:lvl2pPr>
            <a:lvl3pPr lvl="2" algn="ctr">
              <a:spcBef>
                <a:spcPts val="0"/>
              </a:spcBef>
              <a:spcAft>
                <a:spcPts val="0"/>
              </a:spcAft>
              <a:buSzPts val="4800"/>
              <a:buNone/>
              <a:defRPr sz="6384"/>
            </a:lvl3pPr>
            <a:lvl4pPr lvl="3" algn="ctr">
              <a:spcBef>
                <a:spcPts val="0"/>
              </a:spcBef>
              <a:spcAft>
                <a:spcPts val="0"/>
              </a:spcAft>
              <a:buSzPts val="4800"/>
              <a:buNone/>
              <a:defRPr sz="6384"/>
            </a:lvl4pPr>
            <a:lvl5pPr lvl="4" algn="ctr">
              <a:spcBef>
                <a:spcPts val="0"/>
              </a:spcBef>
              <a:spcAft>
                <a:spcPts val="0"/>
              </a:spcAft>
              <a:buSzPts val="4800"/>
              <a:buNone/>
              <a:defRPr sz="6384"/>
            </a:lvl5pPr>
            <a:lvl6pPr lvl="5" algn="ctr">
              <a:spcBef>
                <a:spcPts val="0"/>
              </a:spcBef>
              <a:spcAft>
                <a:spcPts val="0"/>
              </a:spcAft>
              <a:buSzPts val="4800"/>
              <a:buNone/>
              <a:defRPr sz="6384"/>
            </a:lvl6pPr>
            <a:lvl7pPr lvl="6" algn="ctr">
              <a:spcBef>
                <a:spcPts val="0"/>
              </a:spcBef>
              <a:spcAft>
                <a:spcPts val="0"/>
              </a:spcAft>
              <a:buSzPts val="4800"/>
              <a:buNone/>
              <a:defRPr sz="6384"/>
            </a:lvl7pPr>
            <a:lvl8pPr lvl="7" algn="ctr">
              <a:spcBef>
                <a:spcPts val="0"/>
              </a:spcBef>
              <a:spcAft>
                <a:spcPts val="0"/>
              </a:spcAft>
              <a:buSzPts val="4800"/>
              <a:buNone/>
              <a:defRPr sz="6384"/>
            </a:lvl8pPr>
            <a:lvl9pPr lvl="8" algn="ctr">
              <a:spcBef>
                <a:spcPts val="0"/>
              </a:spcBef>
              <a:spcAft>
                <a:spcPts val="0"/>
              </a:spcAft>
              <a:buSzPts val="4800"/>
              <a:buNone/>
              <a:defRPr sz="6384"/>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5" y="-8667"/>
            <a:ext cx="6537378"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9" name="Google Shape;59;p9"/>
          <p:cNvSpPr txBox="1">
            <a:spLocks noGrp="1"/>
          </p:cNvSpPr>
          <p:nvPr>
            <p:ph type="title"/>
          </p:nvPr>
        </p:nvSpPr>
        <p:spPr>
          <a:xfrm>
            <a:off x="948448" y="1644233"/>
            <a:ext cx="418961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586"/>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60" name="Google Shape;60;p9"/>
          <p:cNvSpPr txBox="1">
            <a:spLocks noGrp="1"/>
          </p:cNvSpPr>
          <p:nvPr>
            <p:ph type="subTitle" idx="1"/>
          </p:nvPr>
        </p:nvSpPr>
        <p:spPr>
          <a:xfrm>
            <a:off x="948448" y="3737433"/>
            <a:ext cx="418961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3"/>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sp>
        <p:nvSpPr>
          <p:cNvPr id="61" name="Google Shape;61;p9"/>
          <p:cNvSpPr txBox="1">
            <a:spLocks noGrp="1"/>
          </p:cNvSpPr>
          <p:nvPr>
            <p:ph type="body" idx="2"/>
          </p:nvPr>
        </p:nvSpPr>
        <p:spPr>
          <a:xfrm>
            <a:off x="6569707" y="965433"/>
            <a:ext cx="4643683" cy="4926800"/>
          </a:xfrm>
          <a:prstGeom prst="rect">
            <a:avLst/>
          </a:prstGeom>
        </p:spPr>
        <p:txBody>
          <a:bodyPr spcFirstLastPara="1" wrap="square" lIns="91425" tIns="91425" rIns="91425" bIns="91425" anchor="ctr" anchorCtr="0">
            <a:noAutofit/>
          </a:bodyPr>
          <a:lstStyle>
            <a:lvl1pPr marL="608076" lvl="0" indent="-439166">
              <a:spcBef>
                <a:spcPts val="0"/>
              </a:spcBef>
              <a:spcAft>
                <a:spcPts val="0"/>
              </a:spcAft>
              <a:buSzPts val="1600"/>
              <a:buChar char="●"/>
              <a:defRPr/>
            </a:lvl1pPr>
            <a:lvl2pPr marL="1216152" lvl="1" indent="-439166">
              <a:spcBef>
                <a:spcPts val="0"/>
              </a:spcBef>
              <a:spcAft>
                <a:spcPts val="0"/>
              </a:spcAft>
              <a:buSzPts val="1600"/>
              <a:buChar char="○"/>
              <a:defRPr/>
            </a:lvl2pPr>
            <a:lvl3pPr marL="1824228" lvl="2" indent="-439166">
              <a:spcBef>
                <a:spcPts val="0"/>
              </a:spcBef>
              <a:spcAft>
                <a:spcPts val="0"/>
              </a:spcAft>
              <a:buSzPts val="1600"/>
              <a:buChar char="■"/>
              <a:defRPr/>
            </a:lvl3pPr>
            <a:lvl4pPr marL="2432304" lvl="3" indent="-439166">
              <a:spcBef>
                <a:spcPts val="0"/>
              </a:spcBef>
              <a:spcAft>
                <a:spcPts val="0"/>
              </a:spcAft>
              <a:buSzPts val="1600"/>
              <a:buChar char="●"/>
              <a:defRPr/>
            </a:lvl4pPr>
            <a:lvl5pPr marL="3040380" lvl="4" indent="-439166">
              <a:spcBef>
                <a:spcPts val="0"/>
              </a:spcBef>
              <a:spcAft>
                <a:spcPts val="0"/>
              </a:spcAft>
              <a:buSzPts val="1600"/>
              <a:buChar char="○"/>
              <a:defRPr/>
            </a:lvl5pPr>
            <a:lvl6pPr marL="3648456" lvl="5" indent="-439166">
              <a:spcBef>
                <a:spcPts val="0"/>
              </a:spcBef>
              <a:spcAft>
                <a:spcPts val="0"/>
              </a:spcAft>
              <a:buSzPts val="1600"/>
              <a:buChar char="■"/>
              <a:defRPr/>
            </a:lvl6pPr>
            <a:lvl7pPr marL="4256532" lvl="6" indent="-439166">
              <a:spcBef>
                <a:spcPts val="0"/>
              </a:spcBef>
              <a:spcAft>
                <a:spcPts val="0"/>
              </a:spcAft>
              <a:buSzPts val="1600"/>
              <a:buChar char="●"/>
              <a:defRPr/>
            </a:lvl7pPr>
            <a:lvl8pPr marL="4864608" lvl="7" indent="-439166">
              <a:spcBef>
                <a:spcPts val="0"/>
              </a:spcBef>
              <a:spcAft>
                <a:spcPts val="0"/>
              </a:spcAft>
              <a:buSzPts val="1600"/>
              <a:buChar char="○"/>
              <a:defRPr/>
            </a:lvl8pPr>
            <a:lvl9pPr marL="5472684" lvl="8" indent="-439166">
              <a:spcBef>
                <a:spcPts val="0"/>
              </a:spcBef>
              <a:spcAft>
                <a:spcPts val="0"/>
              </a:spcAft>
              <a:buSzPts val="1600"/>
              <a:buChar char="■"/>
              <a:defRPr/>
            </a:lvl9pPr>
          </a:lstStyle>
          <a:p>
            <a:endParaRPr/>
          </a:p>
        </p:txBody>
      </p:sp>
      <p:sp>
        <p:nvSpPr>
          <p:cNvPr id="62" name="Google Shape;62;p9"/>
          <p:cNvSpPr/>
          <p:nvPr/>
        </p:nvSpPr>
        <p:spPr>
          <a:xfrm rot="10800000" flipH="1">
            <a:off x="10422918" y="-8"/>
            <a:ext cx="1738883"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9"/>
        <p:cNvGrpSpPr/>
        <p:nvPr/>
      </p:nvGrpSpPr>
      <p:grpSpPr>
        <a:xfrm>
          <a:off x="0" y="0"/>
          <a:ext cx="0" cy="0"/>
          <a:chOff x="0" y="0"/>
          <a:chExt cx="0" cy="0"/>
        </a:xfrm>
      </p:grpSpPr>
      <p:sp>
        <p:nvSpPr>
          <p:cNvPr id="70" name="Google Shape;70;p11"/>
          <p:cNvSpPr/>
          <p:nvPr/>
        </p:nvSpPr>
        <p:spPr>
          <a:xfrm rot="5400000">
            <a:off x="4038526" y="-3824589"/>
            <a:ext cx="4088549" cy="12270660"/>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 name="Google Shape;71;p11"/>
          <p:cNvSpPr/>
          <p:nvPr/>
        </p:nvSpPr>
        <p:spPr>
          <a:xfrm rot="5400000">
            <a:off x="4038536" y="-4038542"/>
            <a:ext cx="4088549" cy="12165635"/>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2" name="Google Shape;72;p11"/>
          <p:cNvSpPr txBox="1">
            <a:spLocks noGrp="1"/>
          </p:cNvSpPr>
          <p:nvPr>
            <p:ph type="title" hasCustomPrompt="1"/>
          </p:nvPr>
        </p:nvSpPr>
        <p:spPr>
          <a:xfrm>
            <a:off x="948448" y="1417451"/>
            <a:ext cx="10264543" cy="164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9576"/>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73" name="Google Shape;73;p11"/>
          <p:cNvSpPr txBox="1">
            <a:spLocks noGrp="1"/>
          </p:cNvSpPr>
          <p:nvPr>
            <p:ph type="subTitle" idx="1"/>
          </p:nvPr>
        </p:nvSpPr>
        <p:spPr>
          <a:xfrm>
            <a:off x="2139926" y="4590400"/>
            <a:ext cx="7880855" cy="1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724"/>
            </a:lvl1pPr>
            <a:lvl2pPr lvl="1" algn="ctr" rtl="0">
              <a:spcBef>
                <a:spcPts val="0"/>
              </a:spcBef>
              <a:spcAft>
                <a:spcPts val="0"/>
              </a:spcAft>
              <a:buSzPts val="2800"/>
              <a:buNone/>
              <a:defRPr sz="3724"/>
            </a:lvl2pPr>
            <a:lvl3pPr lvl="2" algn="ctr" rtl="0">
              <a:spcBef>
                <a:spcPts val="0"/>
              </a:spcBef>
              <a:spcAft>
                <a:spcPts val="0"/>
              </a:spcAft>
              <a:buSzPts val="2800"/>
              <a:buNone/>
              <a:defRPr sz="3724"/>
            </a:lvl3pPr>
            <a:lvl4pPr lvl="3" algn="ctr" rtl="0">
              <a:spcBef>
                <a:spcPts val="0"/>
              </a:spcBef>
              <a:spcAft>
                <a:spcPts val="0"/>
              </a:spcAft>
              <a:buSzPts val="2800"/>
              <a:buNone/>
              <a:defRPr sz="3724"/>
            </a:lvl4pPr>
            <a:lvl5pPr lvl="4" algn="ctr" rtl="0">
              <a:spcBef>
                <a:spcPts val="0"/>
              </a:spcBef>
              <a:spcAft>
                <a:spcPts val="0"/>
              </a:spcAft>
              <a:buSzPts val="2800"/>
              <a:buNone/>
              <a:defRPr sz="3724"/>
            </a:lvl5pPr>
            <a:lvl6pPr lvl="5" algn="ctr" rtl="0">
              <a:spcBef>
                <a:spcPts val="0"/>
              </a:spcBef>
              <a:spcAft>
                <a:spcPts val="0"/>
              </a:spcAft>
              <a:buSzPts val="2800"/>
              <a:buNone/>
              <a:defRPr sz="3724"/>
            </a:lvl6pPr>
            <a:lvl7pPr lvl="6" algn="ctr" rtl="0">
              <a:spcBef>
                <a:spcPts val="0"/>
              </a:spcBef>
              <a:spcAft>
                <a:spcPts val="0"/>
              </a:spcAft>
              <a:buSzPts val="2800"/>
              <a:buNone/>
              <a:defRPr sz="3724"/>
            </a:lvl7pPr>
            <a:lvl8pPr lvl="7" algn="ctr" rtl="0">
              <a:spcBef>
                <a:spcPts val="0"/>
              </a:spcBef>
              <a:spcAft>
                <a:spcPts val="0"/>
              </a:spcAft>
              <a:buSzPts val="2800"/>
              <a:buNone/>
              <a:defRPr sz="3724"/>
            </a:lvl8pPr>
            <a:lvl9pPr lvl="8" algn="ctr" rtl="0">
              <a:spcBef>
                <a:spcPts val="0"/>
              </a:spcBef>
              <a:spcAft>
                <a:spcPts val="0"/>
              </a:spcAft>
              <a:buSzPts val="2800"/>
              <a:buNone/>
              <a:defRPr sz="3724"/>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3"/>
        <p:cNvGrpSpPr/>
        <p:nvPr/>
      </p:nvGrpSpPr>
      <p:grpSpPr>
        <a:xfrm>
          <a:off x="0" y="0"/>
          <a:ext cx="0" cy="0"/>
          <a:chOff x="0" y="0"/>
          <a:chExt cx="0" cy="0"/>
        </a:xfrm>
      </p:grpSpPr>
      <p:sp>
        <p:nvSpPr>
          <p:cNvPr id="94" name="Google Shape;94;p14"/>
          <p:cNvSpPr/>
          <p:nvPr/>
        </p:nvSpPr>
        <p:spPr>
          <a:xfrm rot="10800000">
            <a:off x="7417118" y="3904277"/>
            <a:ext cx="4754606"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4"/>
          <p:cNvSpPr/>
          <p:nvPr/>
        </p:nvSpPr>
        <p:spPr>
          <a:xfrm rot="10800000">
            <a:off x="7545682" y="4010422"/>
            <a:ext cx="4653330" cy="290347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4"/>
          <p:cNvSpPr/>
          <p:nvPr/>
        </p:nvSpPr>
        <p:spPr>
          <a:xfrm>
            <a:off x="418732" y="269437"/>
            <a:ext cx="3625865" cy="363485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7" name="Google Shape;97;p14"/>
          <p:cNvSpPr txBox="1">
            <a:spLocks noGrp="1"/>
          </p:cNvSpPr>
          <p:nvPr>
            <p:ph type="title"/>
          </p:nvPr>
        </p:nvSpPr>
        <p:spPr>
          <a:xfrm>
            <a:off x="4560090" y="5080467"/>
            <a:ext cx="3040460" cy="59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394"/>
            </a:lvl1pPr>
            <a:lvl2pPr lvl="1" algn="ctr">
              <a:spcBef>
                <a:spcPts val="0"/>
              </a:spcBef>
              <a:spcAft>
                <a:spcPts val="0"/>
              </a:spcAft>
              <a:buSzPts val="1800"/>
              <a:buNone/>
              <a:defRPr sz="2394"/>
            </a:lvl2pPr>
            <a:lvl3pPr lvl="2" algn="ctr">
              <a:spcBef>
                <a:spcPts val="0"/>
              </a:spcBef>
              <a:spcAft>
                <a:spcPts val="0"/>
              </a:spcAft>
              <a:buSzPts val="1800"/>
              <a:buNone/>
              <a:defRPr sz="2394"/>
            </a:lvl3pPr>
            <a:lvl4pPr lvl="3" algn="ctr">
              <a:spcBef>
                <a:spcPts val="0"/>
              </a:spcBef>
              <a:spcAft>
                <a:spcPts val="0"/>
              </a:spcAft>
              <a:buSzPts val="1800"/>
              <a:buNone/>
              <a:defRPr sz="2394"/>
            </a:lvl4pPr>
            <a:lvl5pPr lvl="4" algn="ctr">
              <a:spcBef>
                <a:spcPts val="0"/>
              </a:spcBef>
              <a:spcAft>
                <a:spcPts val="0"/>
              </a:spcAft>
              <a:buSzPts val="1800"/>
              <a:buNone/>
              <a:defRPr sz="2394"/>
            </a:lvl5pPr>
            <a:lvl6pPr lvl="5" algn="ctr">
              <a:spcBef>
                <a:spcPts val="0"/>
              </a:spcBef>
              <a:spcAft>
                <a:spcPts val="0"/>
              </a:spcAft>
              <a:buSzPts val="1800"/>
              <a:buNone/>
              <a:defRPr sz="2394"/>
            </a:lvl6pPr>
            <a:lvl7pPr lvl="6" algn="ctr">
              <a:spcBef>
                <a:spcPts val="0"/>
              </a:spcBef>
              <a:spcAft>
                <a:spcPts val="0"/>
              </a:spcAft>
              <a:buSzPts val="1800"/>
              <a:buNone/>
              <a:defRPr sz="2394"/>
            </a:lvl7pPr>
            <a:lvl8pPr lvl="7" algn="ctr">
              <a:spcBef>
                <a:spcPts val="0"/>
              </a:spcBef>
              <a:spcAft>
                <a:spcPts val="0"/>
              </a:spcAft>
              <a:buSzPts val="1800"/>
              <a:buNone/>
              <a:defRPr sz="2394"/>
            </a:lvl8pPr>
            <a:lvl9pPr lvl="8" algn="ctr">
              <a:spcBef>
                <a:spcPts val="0"/>
              </a:spcBef>
              <a:spcAft>
                <a:spcPts val="0"/>
              </a:spcAft>
              <a:buSzPts val="1800"/>
              <a:buNone/>
              <a:defRPr sz="2394"/>
            </a:lvl9pPr>
          </a:lstStyle>
          <a:p>
            <a:endParaRPr/>
          </a:p>
        </p:txBody>
      </p:sp>
      <p:sp>
        <p:nvSpPr>
          <p:cNvPr id="98" name="Google Shape;98;p14"/>
          <p:cNvSpPr txBox="1">
            <a:spLocks noGrp="1"/>
          </p:cNvSpPr>
          <p:nvPr>
            <p:ph type="subTitle" idx="1"/>
          </p:nvPr>
        </p:nvSpPr>
        <p:spPr>
          <a:xfrm>
            <a:off x="2825592" y="1968233"/>
            <a:ext cx="6506663" cy="264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3724">
                <a:latin typeface="Pangolin"/>
                <a:ea typeface="Pangolin"/>
                <a:cs typeface="Pangolin"/>
                <a:sym typeface="Pangolin"/>
              </a:defRPr>
            </a:lvl1pPr>
            <a:lvl2pPr lvl="1" algn="ctr" rtl="0">
              <a:spcBef>
                <a:spcPts val="0"/>
              </a:spcBef>
              <a:spcAft>
                <a:spcPts val="0"/>
              </a:spcAft>
              <a:buSzPts val="2800"/>
              <a:buNone/>
              <a:defRPr sz="3724"/>
            </a:lvl2pPr>
            <a:lvl3pPr lvl="2" algn="ctr" rtl="0">
              <a:spcBef>
                <a:spcPts val="0"/>
              </a:spcBef>
              <a:spcAft>
                <a:spcPts val="0"/>
              </a:spcAft>
              <a:buSzPts val="2800"/>
              <a:buNone/>
              <a:defRPr sz="3724"/>
            </a:lvl3pPr>
            <a:lvl4pPr lvl="3" algn="ctr" rtl="0">
              <a:spcBef>
                <a:spcPts val="0"/>
              </a:spcBef>
              <a:spcAft>
                <a:spcPts val="0"/>
              </a:spcAft>
              <a:buSzPts val="2800"/>
              <a:buNone/>
              <a:defRPr sz="3724"/>
            </a:lvl4pPr>
            <a:lvl5pPr lvl="4" algn="ctr" rtl="0">
              <a:spcBef>
                <a:spcPts val="0"/>
              </a:spcBef>
              <a:spcAft>
                <a:spcPts val="0"/>
              </a:spcAft>
              <a:buSzPts val="2800"/>
              <a:buNone/>
              <a:defRPr sz="3724"/>
            </a:lvl5pPr>
            <a:lvl6pPr lvl="5" algn="ctr" rtl="0">
              <a:spcBef>
                <a:spcPts val="0"/>
              </a:spcBef>
              <a:spcAft>
                <a:spcPts val="0"/>
              </a:spcAft>
              <a:buSzPts val="2800"/>
              <a:buNone/>
              <a:defRPr sz="3724"/>
            </a:lvl6pPr>
            <a:lvl7pPr lvl="6" algn="ctr" rtl="0">
              <a:spcBef>
                <a:spcPts val="0"/>
              </a:spcBef>
              <a:spcAft>
                <a:spcPts val="0"/>
              </a:spcAft>
              <a:buSzPts val="2800"/>
              <a:buNone/>
              <a:defRPr sz="3724"/>
            </a:lvl7pPr>
            <a:lvl8pPr lvl="7" algn="ctr" rtl="0">
              <a:spcBef>
                <a:spcPts val="0"/>
              </a:spcBef>
              <a:spcAft>
                <a:spcPts val="0"/>
              </a:spcAft>
              <a:buSzPts val="2800"/>
              <a:buNone/>
              <a:defRPr sz="3724"/>
            </a:lvl8pPr>
            <a:lvl9pPr lvl="8" algn="ctr" rtl="0">
              <a:spcBef>
                <a:spcPts val="0"/>
              </a:spcBef>
              <a:spcAft>
                <a:spcPts val="0"/>
              </a:spcAft>
              <a:buSzPts val="2800"/>
              <a:buNone/>
              <a:defRPr sz="3724"/>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5"/>
        <p:cNvGrpSpPr/>
        <p:nvPr/>
      </p:nvGrpSpPr>
      <p:grpSpPr>
        <a:xfrm>
          <a:off x="0" y="0"/>
          <a:ext cx="0" cy="0"/>
          <a:chOff x="0" y="0"/>
          <a:chExt cx="0" cy="0"/>
        </a:xfrm>
      </p:grpSpPr>
      <p:sp>
        <p:nvSpPr>
          <p:cNvPr id="156" name="Google Shape;156;p15"/>
          <p:cNvSpPr txBox="1">
            <a:spLocks noGrp="1"/>
          </p:cNvSpPr>
          <p:nvPr>
            <p:ph type="title"/>
          </p:nvPr>
        </p:nvSpPr>
        <p:spPr>
          <a:xfrm>
            <a:off x="965738" y="723433"/>
            <a:ext cx="10230228" cy="90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 name="Google Shape;157;p15"/>
          <p:cNvSpPr/>
          <p:nvPr/>
        </p:nvSpPr>
        <p:spPr>
          <a:xfrm>
            <a:off x="0" y="-5000"/>
            <a:ext cx="12161838" cy="6868000"/>
          </a:xfrm>
          <a:prstGeom prst="frame">
            <a:avLst>
              <a:gd name="adj1" fmla="val 2446"/>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8" name="Google Shape;158;p15"/>
          <p:cNvGrpSpPr/>
          <p:nvPr/>
        </p:nvGrpSpPr>
        <p:grpSpPr>
          <a:xfrm rot="4410788">
            <a:off x="147218" y="-745958"/>
            <a:ext cx="1845141" cy="1953667"/>
            <a:chOff x="-224583" y="1"/>
            <a:chExt cx="1383834" cy="1468861"/>
          </a:xfrm>
        </p:grpSpPr>
        <p:sp>
          <p:nvSpPr>
            <p:cNvPr id="159" name="Google Shape;159;p15"/>
            <p:cNvSpPr/>
            <p:nvPr/>
          </p:nvSpPr>
          <p:spPr>
            <a:xfrm rot="-3476434" flipH="1">
              <a:off x="65796" y="148100"/>
              <a:ext cx="889052" cy="974577"/>
            </a:xfrm>
            <a:custGeom>
              <a:avLst/>
              <a:gdLst/>
              <a:ahLst/>
              <a:cxnLst/>
              <a:rect l="l" t="t" r="r" b="b"/>
              <a:pathLst>
                <a:path w="35562" h="38983" extrusionOk="0">
                  <a:moveTo>
                    <a:pt x="35561" y="1"/>
                  </a:moveTo>
                  <a:cubicBezTo>
                    <a:pt x="35561" y="1"/>
                    <a:pt x="35464" y="293"/>
                    <a:pt x="35269" y="816"/>
                  </a:cubicBezTo>
                  <a:lnTo>
                    <a:pt x="34929" y="1790"/>
                  </a:lnTo>
                  <a:cubicBezTo>
                    <a:pt x="34783" y="2167"/>
                    <a:pt x="34612" y="2605"/>
                    <a:pt x="34430" y="3092"/>
                  </a:cubicBezTo>
                  <a:cubicBezTo>
                    <a:pt x="33420" y="5721"/>
                    <a:pt x="32263" y="8289"/>
                    <a:pt x="30973" y="10783"/>
                  </a:cubicBezTo>
                  <a:cubicBezTo>
                    <a:pt x="29221" y="14203"/>
                    <a:pt x="27237" y="17477"/>
                    <a:pt x="25022" y="20605"/>
                  </a:cubicBezTo>
                  <a:cubicBezTo>
                    <a:pt x="23842" y="22284"/>
                    <a:pt x="22540" y="24000"/>
                    <a:pt x="21213" y="25594"/>
                  </a:cubicBezTo>
                  <a:cubicBezTo>
                    <a:pt x="19887" y="27189"/>
                    <a:pt x="18511" y="28637"/>
                    <a:pt x="17063" y="29805"/>
                  </a:cubicBezTo>
                  <a:cubicBezTo>
                    <a:pt x="16382" y="30353"/>
                    <a:pt x="15664" y="30852"/>
                    <a:pt x="14897" y="31290"/>
                  </a:cubicBezTo>
                  <a:cubicBezTo>
                    <a:pt x="14556" y="31497"/>
                    <a:pt x="14203" y="31667"/>
                    <a:pt x="13850" y="31837"/>
                  </a:cubicBezTo>
                  <a:cubicBezTo>
                    <a:pt x="13497" y="31996"/>
                    <a:pt x="13144" y="32130"/>
                    <a:pt x="12779" y="32251"/>
                  </a:cubicBezTo>
                  <a:cubicBezTo>
                    <a:pt x="11684" y="32630"/>
                    <a:pt x="10520" y="32819"/>
                    <a:pt x="9360" y="32819"/>
                  </a:cubicBezTo>
                  <a:cubicBezTo>
                    <a:pt x="9141" y="32819"/>
                    <a:pt x="8921" y="32812"/>
                    <a:pt x="8702" y="32799"/>
                  </a:cubicBezTo>
                  <a:cubicBezTo>
                    <a:pt x="8106" y="32750"/>
                    <a:pt x="7522" y="32629"/>
                    <a:pt x="6950" y="32458"/>
                  </a:cubicBezTo>
                  <a:cubicBezTo>
                    <a:pt x="6439" y="32288"/>
                    <a:pt x="5964" y="32069"/>
                    <a:pt x="5502" y="31801"/>
                  </a:cubicBezTo>
                  <a:cubicBezTo>
                    <a:pt x="4662" y="31229"/>
                    <a:pt x="3968" y="30487"/>
                    <a:pt x="3481" y="29598"/>
                  </a:cubicBezTo>
                  <a:cubicBezTo>
                    <a:pt x="2532" y="27907"/>
                    <a:pt x="2411" y="26178"/>
                    <a:pt x="2654" y="25059"/>
                  </a:cubicBezTo>
                  <a:cubicBezTo>
                    <a:pt x="2678" y="24925"/>
                    <a:pt x="2690" y="24779"/>
                    <a:pt x="2739" y="24657"/>
                  </a:cubicBezTo>
                  <a:lnTo>
                    <a:pt x="2849" y="24316"/>
                  </a:lnTo>
                  <a:cubicBezTo>
                    <a:pt x="2873" y="24207"/>
                    <a:pt x="2909" y="24097"/>
                    <a:pt x="2946" y="24012"/>
                  </a:cubicBezTo>
                  <a:cubicBezTo>
                    <a:pt x="2982" y="23915"/>
                    <a:pt x="3019" y="23842"/>
                    <a:pt x="3056" y="23769"/>
                  </a:cubicBezTo>
                  <a:lnTo>
                    <a:pt x="3250" y="23331"/>
                  </a:lnTo>
                  <a:lnTo>
                    <a:pt x="3250" y="23331"/>
                  </a:lnTo>
                  <a:cubicBezTo>
                    <a:pt x="3250" y="23331"/>
                    <a:pt x="3116" y="23404"/>
                    <a:pt x="2824" y="23574"/>
                  </a:cubicBezTo>
                  <a:lnTo>
                    <a:pt x="2581" y="23720"/>
                  </a:lnTo>
                  <a:cubicBezTo>
                    <a:pt x="2496" y="23793"/>
                    <a:pt x="2411" y="23866"/>
                    <a:pt x="2313" y="23939"/>
                  </a:cubicBezTo>
                  <a:lnTo>
                    <a:pt x="2009" y="24219"/>
                  </a:lnTo>
                  <a:cubicBezTo>
                    <a:pt x="1899" y="24329"/>
                    <a:pt x="1790" y="24450"/>
                    <a:pt x="1692" y="24572"/>
                  </a:cubicBezTo>
                  <a:cubicBezTo>
                    <a:pt x="1120" y="25241"/>
                    <a:pt x="707" y="26032"/>
                    <a:pt x="463" y="26872"/>
                  </a:cubicBezTo>
                  <a:cubicBezTo>
                    <a:pt x="98" y="28077"/>
                    <a:pt x="1" y="29355"/>
                    <a:pt x="196" y="30596"/>
                  </a:cubicBezTo>
                  <a:cubicBezTo>
                    <a:pt x="439" y="32288"/>
                    <a:pt x="1145" y="33870"/>
                    <a:pt x="2228" y="35172"/>
                  </a:cubicBezTo>
                  <a:cubicBezTo>
                    <a:pt x="2897" y="35939"/>
                    <a:pt x="3676" y="36608"/>
                    <a:pt x="4528" y="37156"/>
                  </a:cubicBezTo>
                  <a:cubicBezTo>
                    <a:pt x="5453" y="37728"/>
                    <a:pt x="6451" y="38166"/>
                    <a:pt x="7498" y="38470"/>
                  </a:cubicBezTo>
                  <a:cubicBezTo>
                    <a:pt x="8658" y="38811"/>
                    <a:pt x="9892" y="38982"/>
                    <a:pt x="11165" y="38982"/>
                  </a:cubicBezTo>
                  <a:cubicBezTo>
                    <a:pt x="12255" y="38982"/>
                    <a:pt x="13372" y="38857"/>
                    <a:pt x="14495" y="38604"/>
                  </a:cubicBezTo>
                  <a:cubicBezTo>
                    <a:pt x="15116" y="38470"/>
                    <a:pt x="15724" y="38288"/>
                    <a:pt x="16321" y="38068"/>
                  </a:cubicBezTo>
                  <a:cubicBezTo>
                    <a:pt x="16929" y="37849"/>
                    <a:pt x="17526" y="37594"/>
                    <a:pt x="18110" y="37290"/>
                  </a:cubicBezTo>
                  <a:cubicBezTo>
                    <a:pt x="19266" y="36693"/>
                    <a:pt x="20373" y="35987"/>
                    <a:pt x="21383" y="35160"/>
                  </a:cubicBezTo>
                  <a:cubicBezTo>
                    <a:pt x="23440" y="33505"/>
                    <a:pt x="25083" y="31558"/>
                    <a:pt x="26470" y="29574"/>
                  </a:cubicBezTo>
                  <a:cubicBezTo>
                    <a:pt x="27785" y="27663"/>
                    <a:pt x="28977" y="25655"/>
                    <a:pt x="30012" y="23574"/>
                  </a:cubicBezTo>
                  <a:cubicBezTo>
                    <a:pt x="31862" y="19887"/>
                    <a:pt x="33273" y="15980"/>
                    <a:pt x="34211" y="11964"/>
                  </a:cubicBezTo>
                  <a:cubicBezTo>
                    <a:pt x="34880" y="9128"/>
                    <a:pt x="35306" y="6232"/>
                    <a:pt x="35488" y="3323"/>
                  </a:cubicBezTo>
                  <a:cubicBezTo>
                    <a:pt x="35513" y="2788"/>
                    <a:pt x="35549" y="2325"/>
                    <a:pt x="35549" y="1912"/>
                  </a:cubicBezTo>
                  <a:cubicBezTo>
                    <a:pt x="35561" y="1498"/>
                    <a:pt x="35561" y="1157"/>
                    <a:pt x="35561" y="877"/>
                  </a:cubicBezTo>
                  <a:lnTo>
                    <a:pt x="35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15"/>
            <p:cNvSpPr/>
            <p:nvPr/>
          </p:nvSpPr>
          <p:spPr>
            <a:xfrm rot="-3476434" flipH="1">
              <a:off x="-84162" y="310862"/>
              <a:ext cx="799002" cy="526876"/>
            </a:xfrm>
            <a:custGeom>
              <a:avLst/>
              <a:gdLst/>
              <a:ahLst/>
              <a:cxnLst/>
              <a:rect l="l" t="t" r="r" b="b"/>
              <a:pathLst>
                <a:path w="31960" h="21075" extrusionOk="0">
                  <a:moveTo>
                    <a:pt x="31959" y="1"/>
                  </a:moveTo>
                  <a:lnTo>
                    <a:pt x="31558" y="487"/>
                  </a:lnTo>
                  <a:cubicBezTo>
                    <a:pt x="31302" y="804"/>
                    <a:pt x="30913" y="1254"/>
                    <a:pt x="30414" y="1814"/>
                  </a:cubicBezTo>
                  <a:cubicBezTo>
                    <a:pt x="29075" y="3347"/>
                    <a:pt x="27639" y="4808"/>
                    <a:pt x="26142" y="6183"/>
                  </a:cubicBezTo>
                  <a:cubicBezTo>
                    <a:pt x="24097" y="8069"/>
                    <a:pt x="21919" y="9810"/>
                    <a:pt x="19631" y="11379"/>
                  </a:cubicBezTo>
                  <a:cubicBezTo>
                    <a:pt x="18414" y="12219"/>
                    <a:pt x="17100" y="13059"/>
                    <a:pt x="15797" y="13813"/>
                  </a:cubicBezTo>
                  <a:cubicBezTo>
                    <a:pt x="14568" y="14544"/>
                    <a:pt x="13266" y="15152"/>
                    <a:pt x="11927" y="15639"/>
                  </a:cubicBezTo>
                  <a:cubicBezTo>
                    <a:pt x="11319" y="15846"/>
                    <a:pt x="10698" y="16004"/>
                    <a:pt x="10078" y="16114"/>
                  </a:cubicBezTo>
                  <a:cubicBezTo>
                    <a:pt x="9597" y="16199"/>
                    <a:pt x="9108" y="16237"/>
                    <a:pt x="8617" y="16237"/>
                  </a:cubicBezTo>
                  <a:cubicBezTo>
                    <a:pt x="8548" y="16237"/>
                    <a:pt x="8479" y="16237"/>
                    <a:pt x="8410" y="16235"/>
                  </a:cubicBezTo>
                  <a:cubicBezTo>
                    <a:pt x="7400" y="16211"/>
                    <a:pt x="6402" y="15992"/>
                    <a:pt x="5490" y="15578"/>
                  </a:cubicBezTo>
                  <a:cubicBezTo>
                    <a:pt x="5100" y="15396"/>
                    <a:pt x="4723" y="15176"/>
                    <a:pt x="4382" y="14921"/>
                  </a:cubicBezTo>
                  <a:cubicBezTo>
                    <a:pt x="4078" y="14677"/>
                    <a:pt x="3810" y="14398"/>
                    <a:pt x="3567" y="14106"/>
                  </a:cubicBezTo>
                  <a:cubicBezTo>
                    <a:pt x="3129" y="13509"/>
                    <a:pt x="2849" y="12828"/>
                    <a:pt x="2739" y="12110"/>
                  </a:cubicBezTo>
                  <a:cubicBezTo>
                    <a:pt x="2520" y="10710"/>
                    <a:pt x="2873" y="9505"/>
                    <a:pt x="3311" y="8812"/>
                  </a:cubicBezTo>
                  <a:cubicBezTo>
                    <a:pt x="3396" y="8641"/>
                    <a:pt x="3506" y="8495"/>
                    <a:pt x="3628" y="8349"/>
                  </a:cubicBezTo>
                  <a:cubicBezTo>
                    <a:pt x="3713" y="8240"/>
                    <a:pt x="3798" y="8130"/>
                    <a:pt x="3907" y="8033"/>
                  </a:cubicBezTo>
                  <a:lnTo>
                    <a:pt x="4151" y="7789"/>
                  </a:lnTo>
                  <a:lnTo>
                    <a:pt x="3810" y="7838"/>
                  </a:lnTo>
                  <a:cubicBezTo>
                    <a:pt x="3664" y="7862"/>
                    <a:pt x="3518" y="7911"/>
                    <a:pt x="3372" y="7972"/>
                  </a:cubicBezTo>
                  <a:cubicBezTo>
                    <a:pt x="3165" y="8033"/>
                    <a:pt x="2970" y="8130"/>
                    <a:pt x="2788" y="8240"/>
                  </a:cubicBezTo>
                  <a:cubicBezTo>
                    <a:pt x="2228" y="8556"/>
                    <a:pt x="1753" y="8982"/>
                    <a:pt x="1376" y="9493"/>
                  </a:cubicBezTo>
                  <a:cubicBezTo>
                    <a:pt x="816" y="10223"/>
                    <a:pt x="439" y="11063"/>
                    <a:pt x="256" y="11964"/>
                  </a:cubicBezTo>
                  <a:cubicBezTo>
                    <a:pt x="1" y="13168"/>
                    <a:pt x="86" y="14422"/>
                    <a:pt x="500" y="15590"/>
                  </a:cubicBezTo>
                  <a:cubicBezTo>
                    <a:pt x="768" y="16272"/>
                    <a:pt x="1121" y="16917"/>
                    <a:pt x="1571" y="17513"/>
                  </a:cubicBezTo>
                  <a:cubicBezTo>
                    <a:pt x="2045" y="18134"/>
                    <a:pt x="2617" y="18681"/>
                    <a:pt x="3250" y="19144"/>
                  </a:cubicBezTo>
                  <a:cubicBezTo>
                    <a:pt x="4638" y="20142"/>
                    <a:pt x="6268" y="20787"/>
                    <a:pt x="7972" y="20982"/>
                  </a:cubicBezTo>
                  <a:cubicBezTo>
                    <a:pt x="8447" y="21044"/>
                    <a:pt x="8925" y="21074"/>
                    <a:pt x="9402" y="21074"/>
                  </a:cubicBezTo>
                  <a:cubicBezTo>
                    <a:pt x="9856" y="21074"/>
                    <a:pt x="10309" y="21047"/>
                    <a:pt x="10759" y="20994"/>
                  </a:cubicBezTo>
                  <a:cubicBezTo>
                    <a:pt x="11696" y="20884"/>
                    <a:pt x="12621" y="20677"/>
                    <a:pt x="13522" y="20373"/>
                  </a:cubicBezTo>
                  <a:cubicBezTo>
                    <a:pt x="15250" y="19752"/>
                    <a:pt x="16881" y="18900"/>
                    <a:pt x="18365" y="17842"/>
                  </a:cubicBezTo>
                  <a:cubicBezTo>
                    <a:pt x="19753" y="16868"/>
                    <a:pt x="21055" y="15797"/>
                    <a:pt x="22284" y="14641"/>
                  </a:cubicBezTo>
                  <a:cubicBezTo>
                    <a:pt x="24462" y="12596"/>
                    <a:pt x="26397" y="10296"/>
                    <a:pt x="28053" y="7801"/>
                  </a:cubicBezTo>
                  <a:cubicBezTo>
                    <a:pt x="29209" y="6037"/>
                    <a:pt x="30231" y="4175"/>
                    <a:pt x="31071" y="2240"/>
                  </a:cubicBezTo>
                  <a:cubicBezTo>
                    <a:pt x="31375" y="1534"/>
                    <a:pt x="31606" y="974"/>
                    <a:pt x="31740" y="597"/>
                  </a:cubicBezTo>
                  <a:lnTo>
                    <a:pt x="319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 name="Google Shape;161;p15"/>
            <p:cNvSpPr/>
            <p:nvPr/>
          </p:nvSpPr>
          <p:spPr>
            <a:xfrm rot="-3476434" flipH="1">
              <a:off x="173316" y="297335"/>
              <a:ext cx="534301" cy="1234803"/>
            </a:xfrm>
            <a:custGeom>
              <a:avLst/>
              <a:gdLst/>
              <a:ahLst/>
              <a:cxnLst/>
              <a:rect l="l" t="t" r="r" b="b"/>
              <a:pathLst>
                <a:path w="21372" h="49392" extrusionOk="0">
                  <a:moveTo>
                    <a:pt x="16309" y="0"/>
                  </a:moveTo>
                  <a:lnTo>
                    <a:pt x="16309" y="0"/>
                  </a:lnTo>
                  <a:cubicBezTo>
                    <a:pt x="16309" y="0"/>
                    <a:pt x="16321" y="268"/>
                    <a:pt x="16345" y="779"/>
                  </a:cubicBezTo>
                  <a:cubicBezTo>
                    <a:pt x="16369" y="1290"/>
                    <a:pt x="16406" y="2020"/>
                    <a:pt x="16430" y="2957"/>
                  </a:cubicBezTo>
                  <a:cubicBezTo>
                    <a:pt x="16479" y="4831"/>
                    <a:pt x="16503" y="7485"/>
                    <a:pt x="16394" y="10588"/>
                  </a:cubicBezTo>
                  <a:cubicBezTo>
                    <a:pt x="16284" y="13691"/>
                    <a:pt x="15980" y="17257"/>
                    <a:pt x="15493" y="20957"/>
                  </a:cubicBezTo>
                  <a:cubicBezTo>
                    <a:pt x="15262" y="22819"/>
                    <a:pt x="14946" y="24705"/>
                    <a:pt x="14617" y="26603"/>
                  </a:cubicBezTo>
                  <a:cubicBezTo>
                    <a:pt x="14288" y="28502"/>
                    <a:pt x="13911" y="30425"/>
                    <a:pt x="13497" y="32226"/>
                  </a:cubicBezTo>
                  <a:cubicBezTo>
                    <a:pt x="12682" y="35865"/>
                    <a:pt x="11660" y="38773"/>
                    <a:pt x="10321" y="41037"/>
                  </a:cubicBezTo>
                  <a:cubicBezTo>
                    <a:pt x="9189" y="42984"/>
                    <a:pt x="7644" y="44664"/>
                    <a:pt x="5794" y="45941"/>
                  </a:cubicBezTo>
                  <a:cubicBezTo>
                    <a:pt x="4552" y="46818"/>
                    <a:pt x="3153" y="47451"/>
                    <a:pt x="1680" y="47816"/>
                  </a:cubicBezTo>
                  <a:lnTo>
                    <a:pt x="974" y="47974"/>
                  </a:lnTo>
                  <a:cubicBezTo>
                    <a:pt x="768" y="48010"/>
                    <a:pt x="597" y="48023"/>
                    <a:pt x="439" y="48047"/>
                  </a:cubicBezTo>
                  <a:lnTo>
                    <a:pt x="1" y="48120"/>
                  </a:lnTo>
                  <a:cubicBezTo>
                    <a:pt x="1" y="48120"/>
                    <a:pt x="135" y="48193"/>
                    <a:pt x="390" y="48339"/>
                  </a:cubicBezTo>
                  <a:cubicBezTo>
                    <a:pt x="524" y="48412"/>
                    <a:pt x="682" y="48522"/>
                    <a:pt x="889" y="48607"/>
                  </a:cubicBezTo>
                  <a:cubicBezTo>
                    <a:pt x="1096" y="48692"/>
                    <a:pt x="1327" y="48801"/>
                    <a:pt x="1619" y="48899"/>
                  </a:cubicBezTo>
                  <a:cubicBezTo>
                    <a:pt x="1899" y="48996"/>
                    <a:pt x="2228" y="49069"/>
                    <a:pt x="2605" y="49167"/>
                  </a:cubicBezTo>
                  <a:cubicBezTo>
                    <a:pt x="3007" y="49252"/>
                    <a:pt x="3421" y="49313"/>
                    <a:pt x="3847" y="49349"/>
                  </a:cubicBezTo>
                  <a:cubicBezTo>
                    <a:pt x="4156" y="49377"/>
                    <a:pt x="4466" y="49391"/>
                    <a:pt x="4776" y="49391"/>
                  </a:cubicBezTo>
                  <a:cubicBezTo>
                    <a:pt x="5540" y="49391"/>
                    <a:pt x="6303" y="49307"/>
                    <a:pt x="7047" y="49142"/>
                  </a:cubicBezTo>
                  <a:cubicBezTo>
                    <a:pt x="8410" y="48862"/>
                    <a:pt x="9725" y="48388"/>
                    <a:pt x="10942" y="47706"/>
                  </a:cubicBezTo>
                  <a:cubicBezTo>
                    <a:pt x="12439" y="46891"/>
                    <a:pt x="13789" y="45832"/>
                    <a:pt x="14933" y="44566"/>
                  </a:cubicBezTo>
                  <a:cubicBezTo>
                    <a:pt x="16236" y="43118"/>
                    <a:pt x="17319" y="41499"/>
                    <a:pt x="18158" y="39747"/>
                  </a:cubicBezTo>
                  <a:cubicBezTo>
                    <a:pt x="19059" y="37836"/>
                    <a:pt x="19753" y="35828"/>
                    <a:pt x="20215" y="33772"/>
                  </a:cubicBezTo>
                  <a:cubicBezTo>
                    <a:pt x="20678" y="31678"/>
                    <a:pt x="20982" y="29561"/>
                    <a:pt x="21140" y="27431"/>
                  </a:cubicBezTo>
                  <a:cubicBezTo>
                    <a:pt x="21310" y="25362"/>
                    <a:pt x="21371" y="23293"/>
                    <a:pt x="21298" y="21224"/>
                  </a:cubicBezTo>
                  <a:cubicBezTo>
                    <a:pt x="21164" y="17525"/>
                    <a:pt x="20665" y="13849"/>
                    <a:pt x="19814" y="10247"/>
                  </a:cubicBezTo>
                  <a:cubicBezTo>
                    <a:pt x="19217" y="7691"/>
                    <a:pt x="18438" y="5184"/>
                    <a:pt x="17477" y="2750"/>
                  </a:cubicBezTo>
                  <a:cubicBezTo>
                    <a:pt x="17136" y="1862"/>
                    <a:pt x="16832" y="1180"/>
                    <a:pt x="16625" y="706"/>
                  </a:cubicBezTo>
                  <a:lnTo>
                    <a:pt x="163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62" name="Google Shape;162;p15"/>
          <p:cNvSpPr/>
          <p:nvPr/>
        </p:nvSpPr>
        <p:spPr>
          <a:xfrm rot="-5400000">
            <a:off x="10904595" y="1031609"/>
            <a:ext cx="1575433" cy="1232377"/>
          </a:xfrm>
          <a:custGeom>
            <a:avLst/>
            <a:gdLst/>
            <a:ahLst/>
            <a:cxnLst/>
            <a:rect l="l" t="t" r="r" b="b"/>
            <a:pathLst>
              <a:path w="47263" h="37063" extrusionOk="0">
                <a:moveTo>
                  <a:pt x="23416" y="1"/>
                </a:moveTo>
                <a:cubicBezTo>
                  <a:pt x="23057" y="1"/>
                  <a:pt x="21510" y="2528"/>
                  <a:pt x="19927" y="6672"/>
                </a:cubicBezTo>
                <a:lnTo>
                  <a:pt x="19309" y="8329"/>
                </a:lnTo>
                <a:cubicBezTo>
                  <a:pt x="19123" y="8911"/>
                  <a:pt x="18925" y="9517"/>
                  <a:pt x="18727" y="10135"/>
                </a:cubicBezTo>
                <a:cubicBezTo>
                  <a:pt x="18319" y="11372"/>
                  <a:pt x="17998" y="12720"/>
                  <a:pt x="17651" y="14106"/>
                </a:cubicBezTo>
                <a:cubicBezTo>
                  <a:pt x="16971" y="17025"/>
                  <a:pt x="16501" y="19981"/>
                  <a:pt x="16229" y="22974"/>
                </a:cubicBezTo>
                <a:cubicBezTo>
                  <a:pt x="16006" y="25448"/>
                  <a:pt x="15944" y="27934"/>
                  <a:pt x="16031" y="30420"/>
                </a:cubicBezTo>
                <a:lnTo>
                  <a:pt x="15400" y="29097"/>
                </a:lnTo>
                <a:cubicBezTo>
                  <a:pt x="15239" y="28788"/>
                  <a:pt x="15103" y="28478"/>
                  <a:pt x="14980" y="28144"/>
                </a:cubicBezTo>
                <a:lnTo>
                  <a:pt x="14584" y="27180"/>
                </a:lnTo>
                <a:cubicBezTo>
                  <a:pt x="14448" y="26858"/>
                  <a:pt x="14312" y="26549"/>
                  <a:pt x="14176" y="26227"/>
                </a:cubicBezTo>
                <a:cubicBezTo>
                  <a:pt x="14052" y="25906"/>
                  <a:pt x="13953" y="25572"/>
                  <a:pt x="13829" y="25250"/>
                </a:cubicBezTo>
                <a:cubicBezTo>
                  <a:pt x="13619" y="24595"/>
                  <a:pt x="13372" y="23951"/>
                  <a:pt x="13161" y="23308"/>
                </a:cubicBezTo>
                <a:cubicBezTo>
                  <a:pt x="12963" y="22653"/>
                  <a:pt x="12790" y="22009"/>
                  <a:pt x="12605" y="21379"/>
                </a:cubicBezTo>
                <a:cubicBezTo>
                  <a:pt x="11949" y="18818"/>
                  <a:pt x="11467" y="16357"/>
                  <a:pt x="11244" y="14217"/>
                </a:cubicBezTo>
                <a:cubicBezTo>
                  <a:pt x="10749" y="9950"/>
                  <a:pt x="10910" y="6969"/>
                  <a:pt x="10502" y="6907"/>
                </a:cubicBezTo>
                <a:cubicBezTo>
                  <a:pt x="10499" y="6906"/>
                  <a:pt x="10495" y="6906"/>
                  <a:pt x="10492" y="6906"/>
                </a:cubicBezTo>
                <a:cubicBezTo>
                  <a:pt x="10306" y="6906"/>
                  <a:pt x="10026" y="7560"/>
                  <a:pt x="9686" y="8750"/>
                </a:cubicBezTo>
                <a:cubicBezTo>
                  <a:pt x="9599" y="9059"/>
                  <a:pt x="9500" y="9393"/>
                  <a:pt x="9414" y="9764"/>
                </a:cubicBezTo>
                <a:cubicBezTo>
                  <a:pt x="9352" y="10135"/>
                  <a:pt x="9277" y="10531"/>
                  <a:pt x="9203" y="10964"/>
                </a:cubicBezTo>
                <a:cubicBezTo>
                  <a:pt x="9129" y="11397"/>
                  <a:pt x="9055" y="11867"/>
                  <a:pt x="8981" y="12362"/>
                </a:cubicBezTo>
                <a:cubicBezTo>
                  <a:pt x="8906" y="12856"/>
                  <a:pt x="8894" y="13363"/>
                  <a:pt x="8845" y="13908"/>
                </a:cubicBezTo>
                <a:cubicBezTo>
                  <a:pt x="8807" y="14440"/>
                  <a:pt x="8783" y="15009"/>
                  <a:pt x="8746" y="15602"/>
                </a:cubicBezTo>
                <a:cubicBezTo>
                  <a:pt x="8758" y="16196"/>
                  <a:pt x="8770" y="16802"/>
                  <a:pt x="8770" y="17420"/>
                </a:cubicBezTo>
                <a:cubicBezTo>
                  <a:pt x="8783" y="17730"/>
                  <a:pt x="8795" y="18051"/>
                  <a:pt x="8795" y="18385"/>
                </a:cubicBezTo>
                <a:cubicBezTo>
                  <a:pt x="8795" y="18707"/>
                  <a:pt x="8845" y="19028"/>
                  <a:pt x="8869" y="19350"/>
                </a:cubicBezTo>
                <a:cubicBezTo>
                  <a:pt x="8944" y="20006"/>
                  <a:pt x="9005" y="20686"/>
                  <a:pt x="9080" y="21366"/>
                </a:cubicBezTo>
                <a:cubicBezTo>
                  <a:pt x="9141" y="22046"/>
                  <a:pt x="9302" y="22727"/>
                  <a:pt x="9426" y="23432"/>
                </a:cubicBezTo>
                <a:cubicBezTo>
                  <a:pt x="9488" y="23778"/>
                  <a:pt x="9550" y="24137"/>
                  <a:pt x="9611" y="24483"/>
                </a:cubicBezTo>
                <a:cubicBezTo>
                  <a:pt x="9698" y="24842"/>
                  <a:pt x="9785" y="25188"/>
                  <a:pt x="9871" y="25535"/>
                </a:cubicBezTo>
                <a:cubicBezTo>
                  <a:pt x="10057" y="26240"/>
                  <a:pt x="10218" y="26957"/>
                  <a:pt x="10440" y="27662"/>
                </a:cubicBezTo>
                <a:cubicBezTo>
                  <a:pt x="10613" y="28194"/>
                  <a:pt x="10799" y="28713"/>
                  <a:pt x="10972" y="29245"/>
                </a:cubicBezTo>
                <a:cubicBezTo>
                  <a:pt x="10279" y="28367"/>
                  <a:pt x="9550" y="27526"/>
                  <a:pt x="8807" y="26771"/>
                </a:cubicBezTo>
                <a:cubicBezTo>
                  <a:pt x="7583" y="25485"/>
                  <a:pt x="6247" y="24310"/>
                  <a:pt x="4837" y="23234"/>
                </a:cubicBezTo>
                <a:cubicBezTo>
                  <a:pt x="2656" y="21596"/>
                  <a:pt x="913" y="20747"/>
                  <a:pt x="384" y="20747"/>
                </a:cubicBezTo>
                <a:cubicBezTo>
                  <a:pt x="310" y="20747"/>
                  <a:pt x="260" y="20764"/>
                  <a:pt x="236" y="20797"/>
                </a:cubicBezTo>
                <a:cubicBezTo>
                  <a:pt x="1" y="21106"/>
                  <a:pt x="1262" y="22566"/>
                  <a:pt x="2994" y="24780"/>
                </a:cubicBezTo>
                <a:lnTo>
                  <a:pt x="3674" y="25634"/>
                </a:lnTo>
                <a:lnTo>
                  <a:pt x="4379" y="26574"/>
                </a:lnTo>
                <a:cubicBezTo>
                  <a:pt x="4862" y="27204"/>
                  <a:pt x="5332" y="27909"/>
                  <a:pt x="5839" y="28602"/>
                </a:cubicBezTo>
                <a:cubicBezTo>
                  <a:pt x="6816" y="30037"/>
                  <a:pt x="7830" y="31571"/>
                  <a:pt x="8746" y="33179"/>
                </a:cubicBezTo>
                <a:cubicBezTo>
                  <a:pt x="9500" y="34465"/>
                  <a:pt x="10205" y="35776"/>
                  <a:pt x="10861" y="37063"/>
                </a:cubicBezTo>
                <a:lnTo>
                  <a:pt x="23737" y="37063"/>
                </a:lnTo>
                <a:cubicBezTo>
                  <a:pt x="24021" y="36753"/>
                  <a:pt x="24294" y="36444"/>
                  <a:pt x="24590" y="36147"/>
                </a:cubicBezTo>
                <a:lnTo>
                  <a:pt x="26198" y="34564"/>
                </a:lnTo>
                <a:cubicBezTo>
                  <a:pt x="26334" y="34428"/>
                  <a:pt x="26458" y="34292"/>
                  <a:pt x="26607" y="34168"/>
                </a:cubicBezTo>
                <a:lnTo>
                  <a:pt x="27027" y="33797"/>
                </a:lnTo>
                <a:lnTo>
                  <a:pt x="27881" y="33043"/>
                </a:lnTo>
                <a:lnTo>
                  <a:pt x="28722" y="32288"/>
                </a:lnTo>
                <a:cubicBezTo>
                  <a:pt x="29006" y="32053"/>
                  <a:pt x="29315" y="31830"/>
                  <a:pt x="29600" y="31595"/>
                </a:cubicBezTo>
                <a:cubicBezTo>
                  <a:pt x="30194" y="31138"/>
                  <a:pt x="30763" y="30655"/>
                  <a:pt x="31356" y="30222"/>
                </a:cubicBezTo>
                <a:lnTo>
                  <a:pt x="33137" y="28973"/>
                </a:lnTo>
                <a:cubicBezTo>
                  <a:pt x="35525" y="27378"/>
                  <a:pt x="37862" y="26017"/>
                  <a:pt x="39978" y="25027"/>
                </a:cubicBezTo>
                <a:cubicBezTo>
                  <a:pt x="44171" y="22987"/>
                  <a:pt x="47263" y="22084"/>
                  <a:pt x="47176" y="21675"/>
                </a:cubicBezTo>
                <a:cubicBezTo>
                  <a:pt x="47146" y="21569"/>
                  <a:pt x="46844" y="21519"/>
                  <a:pt x="46300" y="21519"/>
                </a:cubicBezTo>
                <a:cubicBezTo>
                  <a:pt x="45959" y="21519"/>
                  <a:pt x="45523" y="21538"/>
                  <a:pt x="44999" y="21576"/>
                </a:cubicBezTo>
                <a:cubicBezTo>
                  <a:pt x="44665" y="21601"/>
                  <a:pt x="44294" y="21638"/>
                  <a:pt x="43886" y="21688"/>
                </a:cubicBezTo>
                <a:lnTo>
                  <a:pt x="42587" y="21923"/>
                </a:lnTo>
                <a:lnTo>
                  <a:pt x="41103" y="22220"/>
                </a:lnTo>
                <a:cubicBezTo>
                  <a:pt x="40584" y="22319"/>
                  <a:pt x="40052" y="22504"/>
                  <a:pt x="39483" y="22653"/>
                </a:cubicBezTo>
                <a:lnTo>
                  <a:pt x="37739" y="23184"/>
                </a:lnTo>
                <a:lnTo>
                  <a:pt x="35896" y="23877"/>
                </a:lnTo>
                <a:lnTo>
                  <a:pt x="34943" y="24236"/>
                </a:lnTo>
                <a:cubicBezTo>
                  <a:pt x="34622" y="24360"/>
                  <a:pt x="34312" y="24520"/>
                  <a:pt x="33979" y="24669"/>
                </a:cubicBezTo>
                <a:lnTo>
                  <a:pt x="32012" y="25596"/>
                </a:lnTo>
                <a:cubicBezTo>
                  <a:pt x="31356" y="25943"/>
                  <a:pt x="30713" y="26326"/>
                  <a:pt x="30045" y="26697"/>
                </a:cubicBezTo>
                <a:lnTo>
                  <a:pt x="29043" y="27266"/>
                </a:lnTo>
                <a:lnTo>
                  <a:pt x="28066" y="27909"/>
                </a:lnTo>
                <a:cubicBezTo>
                  <a:pt x="27423" y="28342"/>
                  <a:pt x="26755" y="28763"/>
                  <a:pt x="26124" y="29233"/>
                </a:cubicBezTo>
                <a:lnTo>
                  <a:pt x="25023" y="30099"/>
                </a:lnTo>
                <a:lnTo>
                  <a:pt x="25444" y="29023"/>
                </a:lnTo>
                <a:cubicBezTo>
                  <a:pt x="25592" y="28652"/>
                  <a:pt x="25741" y="28293"/>
                  <a:pt x="25889" y="27922"/>
                </a:cubicBezTo>
                <a:cubicBezTo>
                  <a:pt x="26025" y="27563"/>
                  <a:pt x="26211" y="27217"/>
                  <a:pt x="26372" y="26858"/>
                </a:cubicBezTo>
                <a:cubicBezTo>
                  <a:pt x="26706" y="26153"/>
                  <a:pt x="27015" y="25436"/>
                  <a:pt x="27361" y="24743"/>
                </a:cubicBezTo>
                <a:lnTo>
                  <a:pt x="28412" y="22727"/>
                </a:lnTo>
                <a:cubicBezTo>
                  <a:pt x="29724" y="20315"/>
                  <a:pt x="31195" y="17989"/>
                  <a:pt x="32803" y="15763"/>
                </a:cubicBezTo>
                <a:cubicBezTo>
                  <a:pt x="35648" y="11817"/>
                  <a:pt x="37986" y="9418"/>
                  <a:pt x="37714" y="9108"/>
                </a:cubicBezTo>
                <a:cubicBezTo>
                  <a:pt x="37697" y="9090"/>
                  <a:pt x="37670" y="9081"/>
                  <a:pt x="37632" y="9081"/>
                </a:cubicBezTo>
                <a:cubicBezTo>
                  <a:pt x="37390" y="9081"/>
                  <a:pt x="36727" y="9451"/>
                  <a:pt x="35723" y="10135"/>
                </a:cubicBezTo>
                <a:cubicBezTo>
                  <a:pt x="35426" y="10333"/>
                  <a:pt x="35104" y="10556"/>
                  <a:pt x="34758" y="10803"/>
                </a:cubicBezTo>
                <a:lnTo>
                  <a:pt x="33706" y="11669"/>
                </a:lnTo>
                <a:lnTo>
                  <a:pt x="32519" y="12683"/>
                </a:lnTo>
                <a:cubicBezTo>
                  <a:pt x="32098" y="13042"/>
                  <a:pt x="31703" y="13475"/>
                  <a:pt x="31270" y="13895"/>
                </a:cubicBezTo>
                <a:lnTo>
                  <a:pt x="29934" y="15231"/>
                </a:lnTo>
                <a:lnTo>
                  <a:pt x="28598" y="16765"/>
                </a:lnTo>
                <a:cubicBezTo>
                  <a:pt x="27658" y="17804"/>
                  <a:pt x="26817" y="19016"/>
                  <a:pt x="25889" y="20241"/>
                </a:cubicBezTo>
                <a:cubicBezTo>
                  <a:pt x="25444" y="20859"/>
                  <a:pt x="25036" y="21527"/>
                  <a:pt x="24603" y="22183"/>
                </a:cubicBezTo>
                <a:lnTo>
                  <a:pt x="23960" y="23184"/>
                </a:lnTo>
                <a:cubicBezTo>
                  <a:pt x="23762" y="23531"/>
                  <a:pt x="23564" y="23877"/>
                  <a:pt x="23366" y="24223"/>
                </a:cubicBezTo>
                <a:cubicBezTo>
                  <a:pt x="22982" y="24941"/>
                  <a:pt x="22562" y="25646"/>
                  <a:pt x="22191" y="26376"/>
                </a:cubicBezTo>
                <a:lnTo>
                  <a:pt x="21139" y="28602"/>
                </a:lnTo>
                <a:cubicBezTo>
                  <a:pt x="20892" y="29146"/>
                  <a:pt x="20657" y="29703"/>
                  <a:pt x="20434" y="30260"/>
                </a:cubicBezTo>
                <a:cubicBezTo>
                  <a:pt x="20348" y="28305"/>
                  <a:pt x="20298" y="26289"/>
                  <a:pt x="20348" y="24248"/>
                </a:cubicBezTo>
                <a:cubicBezTo>
                  <a:pt x="20422" y="21255"/>
                  <a:pt x="20595" y="18249"/>
                  <a:pt x="20929" y="15417"/>
                </a:cubicBezTo>
                <a:cubicBezTo>
                  <a:pt x="21251" y="12597"/>
                  <a:pt x="21659" y="9962"/>
                  <a:pt x="22104" y="7698"/>
                </a:cubicBezTo>
                <a:cubicBezTo>
                  <a:pt x="22982" y="3184"/>
                  <a:pt x="23811" y="153"/>
                  <a:pt x="23440" y="5"/>
                </a:cubicBezTo>
                <a:cubicBezTo>
                  <a:pt x="23433" y="2"/>
                  <a:pt x="23425" y="1"/>
                  <a:pt x="23416" y="1"/>
                </a:cubicBezTo>
                <a:close/>
              </a:path>
            </a:pathLst>
          </a:custGeom>
          <a:solidFill>
            <a:srgbClr val="B0BC2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3" name="Google Shape;163;p15"/>
          <p:cNvGrpSpPr/>
          <p:nvPr/>
        </p:nvGrpSpPr>
        <p:grpSpPr>
          <a:xfrm>
            <a:off x="10315618" y="5678741"/>
            <a:ext cx="1246261" cy="1179264"/>
            <a:chOff x="7552701" y="4417806"/>
            <a:chExt cx="937014" cy="884448"/>
          </a:xfrm>
        </p:grpSpPr>
        <p:sp>
          <p:nvSpPr>
            <p:cNvPr id="164" name="Google Shape;164;p15"/>
            <p:cNvSpPr/>
            <p:nvPr/>
          </p:nvSpPr>
          <p:spPr>
            <a:xfrm>
              <a:off x="7552701" y="4417806"/>
              <a:ext cx="937014" cy="435396"/>
            </a:xfrm>
            <a:custGeom>
              <a:avLst/>
              <a:gdLst/>
              <a:ahLst/>
              <a:cxnLst/>
              <a:rect l="l" t="t" r="r" b="b"/>
              <a:pathLst>
                <a:path w="11249" h="5227" extrusionOk="0">
                  <a:moveTo>
                    <a:pt x="5392" y="0"/>
                  </a:moveTo>
                  <a:cubicBezTo>
                    <a:pt x="4967" y="0"/>
                    <a:pt x="4546" y="47"/>
                    <a:pt x="4137" y="149"/>
                  </a:cubicBezTo>
                  <a:cubicBezTo>
                    <a:pt x="1779" y="740"/>
                    <a:pt x="498" y="3081"/>
                    <a:pt x="88" y="3977"/>
                  </a:cubicBezTo>
                  <a:cubicBezTo>
                    <a:pt x="1" y="4165"/>
                    <a:pt x="95" y="4387"/>
                    <a:pt x="291" y="4456"/>
                  </a:cubicBezTo>
                  <a:cubicBezTo>
                    <a:pt x="998" y="4706"/>
                    <a:pt x="2709" y="5226"/>
                    <a:pt x="4761" y="5226"/>
                  </a:cubicBezTo>
                  <a:cubicBezTo>
                    <a:pt x="5206" y="5226"/>
                    <a:pt x="5666" y="5202"/>
                    <a:pt x="6136" y="5145"/>
                  </a:cubicBezTo>
                  <a:cubicBezTo>
                    <a:pt x="8745" y="4833"/>
                    <a:pt x="10428" y="3908"/>
                    <a:pt x="11034" y="3520"/>
                  </a:cubicBezTo>
                  <a:cubicBezTo>
                    <a:pt x="11190" y="3422"/>
                    <a:pt x="11248" y="3222"/>
                    <a:pt x="11165" y="3059"/>
                  </a:cubicBezTo>
                  <a:cubicBezTo>
                    <a:pt x="10404" y="1570"/>
                    <a:pt x="7850" y="0"/>
                    <a:pt x="5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 name="Google Shape;165;p15"/>
            <p:cNvSpPr/>
            <p:nvPr/>
          </p:nvSpPr>
          <p:spPr>
            <a:xfrm>
              <a:off x="8172589" y="5027285"/>
              <a:ext cx="161181" cy="256140"/>
            </a:xfrm>
            <a:custGeom>
              <a:avLst/>
              <a:gdLst/>
              <a:ahLst/>
              <a:cxnLst/>
              <a:rect l="l" t="t" r="r" b="b"/>
              <a:pathLst>
                <a:path w="1935" h="3075" extrusionOk="0">
                  <a:moveTo>
                    <a:pt x="1851" y="0"/>
                  </a:moveTo>
                  <a:cubicBezTo>
                    <a:pt x="1741" y="0"/>
                    <a:pt x="580" y="1928"/>
                    <a:pt x="0" y="3075"/>
                  </a:cubicBezTo>
                  <a:cubicBezTo>
                    <a:pt x="755" y="2011"/>
                    <a:pt x="1934" y="49"/>
                    <a:pt x="1854" y="1"/>
                  </a:cubicBezTo>
                  <a:cubicBezTo>
                    <a:pt x="1853" y="1"/>
                    <a:pt x="1852"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15"/>
            <p:cNvSpPr/>
            <p:nvPr/>
          </p:nvSpPr>
          <p:spPr>
            <a:xfrm>
              <a:off x="8172589" y="5141568"/>
              <a:ext cx="178340" cy="141856"/>
            </a:xfrm>
            <a:custGeom>
              <a:avLst/>
              <a:gdLst/>
              <a:ahLst/>
              <a:cxnLst/>
              <a:rect l="l" t="t" r="r" b="b"/>
              <a:pathLst>
                <a:path w="2141" h="1703" extrusionOk="0">
                  <a:moveTo>
                    <a:pt x="2069" y="1"/>
                  </a:moveTo>
                  <a:cubicBezTo>
                    <a:pt x="1932" y="1"/>
                    <a:pt x="666" y="1036"/>
                    <a:pt x="0" y="1703"/>
                  </a:cubicBezTo>
                  <a:cubicBezTo>
                    <a:pt x="813" y="1162"/>
                    <a:pt x="2141" y="77"/>
                    <a:pt x="2079" y="5"/>
                  </a:cubicBezTo>
                  <a:cubicBezTo>
                    <a:pt x="2077" y="2"/>
                    <a:pt x="2074" y="1"/>
                    <a:pt x="2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15"/>
            <p:cNvSpPr/>
            <p:nvPr/>
          </p:nvSpPr>
          <p:spPr>
            <a:xfrm>
              <a:off x="8172589" y="5110415"/>
              <a:ext cx="41149" cy="173009"/>
            </a:xfrm>
            <a:custGeom>
              <a:avLst/>
              <a:gdLst/>
              <a:ahLst/>
              <a:cxnLst/>
              <a:rect l="l" t="t" r="r" b="b"/>
              <a:pathLst>
                <a:path w="494" h="2077" extrusionOk="0">
                  <a:moveTo>
                    <a:pt x="401" y="1"/>
                  </a:moveTo>
                  <a:cubicBezTo>
                    <a:pt x="309" y="1"/>
                    <a:pt x="51" y="1313"/>
                    <a:pt x="0" y="2077"/>
                  </a:cubicBezTo>
                  <a:cubicBezTo>
                    <a:pt x="240" y="1344"/>
                    <a:pt x="494" y="19"/>
                    <a:pt x="403" y="1"/>
                  </a:cubicBezTo>
                  <a:cubicBezTo>
                    <a:pt x="402" y="1"/>
                    <a:pt x="402" y="1"/>
                    <a:pt x="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15"/>
            <p:cNvSpPr/>
            <p:nvPr/>
          </p:nvSpPr>
          <p:spPr>
            <a:xfrm>
              <a:off x="7785763" y="5027285"/>
              <a:ext cx="161097" cy="256140"/>
            </a:xfrm>
            <a:custGeom>
              <a:avLst/>
              <a:gdLst/>
              <a:ahLst/>
              <a:cxnLst/>
              <a:rect l="l" t="t" r="r" b="b"/>
              <a:pathLst>
                <a:path w="1934" h="3075" extrusionOk="0">
                  <a:moveTo>
                    <a:pt x="83" y="0"/>
                  </a:moveTo>
                  <a:cubicBezTo>
                    <a:pt x="82" y="0"/>
                    <a:pt x="81" y="1"/>
                    <a:pt x="80" y="1"/>
                  </a:cubicBezTo>
                  <a:cubicBezTo>
                    <a:pt x="0" y="49"/>
                    <a:pt x="1183" y="2011"/>
                    <a:pt x="1934" y="3075"/>
                  </a:cubicBezTo>
                  <a:cubicBezTo>
                    <a:pt x="1354" y="1928"/>
                    <a:pt x="190" y="0"/>
                    <a:pt x="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15"/>
            <p:cNvSpPr/>
            <p:nvPr/>
          </p:nvSpPr>
          <p:spPr>
            <a:xfrm>
              <a:off x="7768521" y="5141651"/>
              <a:ext cx="178090" cy="141772"/>
            </a:xfrm>
            <a:custGeom>
              <a:avLst/>
              <a:gdLst/>
              <a:ahLst/>
              <a:cxnLst/>
              <a:rect l="l" t="t" r="r" b="b"/>
              <a:pathLst>
                <a:path w="2138" h="1702" extrusionOk="0">
                  <a:moveTo>
                    <a:pt x="68" y="0"/>
                  </a:moveTo>
                  <a:cubicBezTo>
                    <a:pt x="64" y="0"/>
                    <a:pt x="60" y="1"/>
                    <a:pt x="58" y="4"/>
                  </a:cubicBezTo>
                  <a:cubicBezTo>
                    <a:pt x="0" y="76"/>
                    <a:pt x="1325" y="1161"/>
                    <a:pt x="2137" y="1702"/>
                  </a:cubicBezTo>
                  <a:cubicBezTo>
                    <a:pt x="1470" y="1034"/>
                    <a:pt x="205" y="0"/>
                    <a:pt x="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15"/>
            <p:cNvSpPr/>
            <p:nvPr/>
          </p:nvSpPr>
          <p:spPr>
            <a:xfrm>
              <a:off x="7905376" y="5110415"/>
              <a:ext cx="41232" cy="173009"/>
            </a:xfrm>
            <a:custGeom>
              <a:avLst/>
              <a:gdLst/>
              <a:ahLst/>
              <a:cxnLst/>
              <a:rect l="l" t="t" r="r" b="b"/>
              <a:pathLst>
                <a:path w="495" h="2077" extrusionOk="0">
                  <a:moveTo>
                    <a:pt x="93" y="1"/>
                  </a:moveTo>
                  <a:cubicBezTo>
                    <a:pt x="93" y="1"/>
                    <a:pt x="92" y="1"/>
                    <a:pt x="92" y="1"/>
                  </a:cubicBezTo>
                  <a:cubicBezTo>
                    <a:pt x="1" y="19"/>
                    <a:pt x="255" y="1344"/>
                    <a:pt x="494" y="2077"/>
                  </a:cubicBezTo>
                  <a:cubicBezTo>
                    <a:pt x="447" y="1313"/>
                    <a:pt x="189" y="1"/>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15"/>
            <p:cNvSpPr/>
            <p:nvPr/>
          </p:nvSpPr>
          <p:spPr>
            <a:xfrm>
              <a:off x="7939861" y="4738747"/>
              <a:ext cx="241563" cy="563508"/>
            </a:xfrm>
            <a:custGeom>
              <a:avLst/>
              <a:gdLst/>
              <a:ahLst/>
              <a:cxnLst/>
              <a:rect l="l" t="t" r="r" b="b"/>
              <a:pathLst>
                <a:path w="2900" h="6765" extrusionOk="0">
                  <a:moveTo>
                    <a:pt x="1253" y="0"/>
                  </a:moveTo>
                  <a:cubicBezTo>
                    <a:pt x="872" y="0"/>
                    <a:pt x="483" y="117"/>
                    <a:pt x="483" y="117"/>
                  </a:cubicBezTo>
                  <a:cubicBezTo>
                    <a:pt x="483" y="117"/>
                    <a:pt x="501" y="1372"/>
                    <a:pt x="494" y="2830"/>
                  </a:cubicBezTo>
                  <a:cubicBezTo>
                    <a:pt x="490" y="4235"/>
                    <a:pt x="0" y="5098"/>
                    <a:pt x="48" y="6412"/>
                  </a:cubicBezTo>
                  <a:cubicBezTo>
                    <a:pt x="48" y="6499"/>
                    <a:pt x="106" y="6571"/>
                    <a:pt x="189" y="6597"/>
                  </a:cubicBezTo>
                  <a:cubicBezTo>
                    <a:pt x="405" y="6659"/>
                    <a:pt x="856" y="6765"/>
                    <a:pt x="1453" y="6765"/>
                  </a:cubicBezTo>
                  <a:cubicBezTo>
                    <a:pt x="1830" y="6765"/>
                    <a:pt x="2266" y="6722"/>
                    <a:pt x="2736" y="6600"/>
                  </a:cubicBezTo>
                  <a:cubicBezTo>
                    <a:pt x="2834" y="6575"/>
                    <a:pt x="2899" y="6477"/>
                    <a:pt x="2885" y="6379"/>
                  </a:cubicBezTo>
                  <a:cubicBezTo>
                    <a:pt x="2791" y="5711"/>
                    <a:pt x="2377" y="3908"/>
                    <a:pt x="2196" y="3411"/>
                  </a:cubicBezTo>
                  <a:cubicBezTo>
                    <a:pt x="1992" y="2863"/>
                    <a:pt x="1771" y="117"/>
                    <a:pt x="1771" y="117"/>
                  </a:cubicBezTo>
                  <a:cubicBezTo>
                    <a:pt x="1633" y="29"/>
                    <a:pt x="1444" y="0"/>
                    <a:pt x="1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15"/>
            <p:cNvSpPr/>
            <p:nvPr/>
          </p:nvSpPr>
          <p:spPr>
            <a:xfrm>
              <a:off x="7966182" y="4738747"/>
              <a:ext cx="160264" cy="236315"/>
            </a:xfrm>
            <a:custGeom>
              <a:avLst/>
              <a:gdLst/>
              <a:ahLst/>
              <a:cxnLst/>
              <a:rect l="l" t="t" r="r" b="b"/>
              <a:pathLst>
                <a:path w="1924" h="2837" extrusionOk="0">
                  <a:moveTo>
                    <a:pt x="937" y="0"/>
                  </a:moveTo>
                  <a:cubicBezTo>
                    <a:pt x="556" y="0"/>
                    <a:pt x="167" y="117"/>
                    <a:pt x="167" y="117"/>
                  </a:cubicBezTo>
                  <a:cubicBezTo>
                    <a:pt x="167" y="117"/>
                    <a:pt x="0" y="2798"/>
                    <a:pt x="51" y="2830"/>
                  </a:cubicBezTo>
                  <a:cubicBezTo>
                    <a:pt x="58" y="2834"/>
                    <a:pt x="68" y="2836"/>
                    <a:pt x="80" y="2836"/>
                  </a:cubicBezTo>
                  <a:cubicBezTo>
                    <a:pt x="154" y="2836"/>
                    <a:pt x="309" y="2764"/>
                    <a:pt x="381" y="2693"/>
                  </a:cubicBezTo>
                  <a:cubicBezTo>
                    <a:pt x="439" y="2758"/>
                    <a:pt x="523" y="2794"/>
                    <a:pt x="610" y="2798"/>
                  </a:cubicBezTo>
                  <a:cubicBezTo>
                    <a:pt x="614" y="2798"/>
                    <a:pt x="618" y="2798"/>
                    <a:pt x="622" y="2798"/>
                  </a:cubicBezTo>
                  <a:cubicBezTo>
                    <a:pt x="701" y="2798"/>
                    <a:pt x="779" y="2766"/>
                    <a:pt x="835" y="2707"/>
                  </a:cubicBezTo>
                  <a:cubicBezTo>
                    <a:pt x="890" y="2766"/>
                    <a:pt x="965" y="2802"/>
                    <a:pt x="1044" y="2802"/>
                  </a:cubicBezTo>
                  <a:cubicBezTo>
                    <a:pt x="1048" y="2802"/>
                    <a:pt x="1052" y="2802"/>
                    <a:pt x="1056" y="2801"/>
                  </a:cubicBezTo>
                  <a:cubicBezTo>
                    <a:pt x="1143" y="2798"/>
                    <a:pt x="1226" y="2758"/>
                    <a:pt x="1281" y="2693"/>
                  </a:cubicBezTo>
                  <a:cubicBezTo>
                    <a:pt x="1325" y="2741"/>
                    <a:pt x="1386" y="2769"/>
                    <a:pt x="1451" y="2769"/>
                  </a:cubicBezTo>
                  <a:cubicBezTo>
                    <a:pt x="1455" y="2769"/>
                    <a:pt x="1458" y="2769"/>
                    <a:pt x="1462" y="2769"/>
                  </a:cubicBezTo>
                  <a:cubicBezTo>
                    <a:pt x="1531" y="2765"/>
                    <a:pt x="1593" y="2729"/>
                    <a:pt x="1629" y="2671"/>
                  </a:cubicBezTo>
                  <a:cubicBezTo>
                    <a:pt x="1687" y="2723"/>
                    <a:pt x="1789" y="2775"/>
                    <a:pt x="1848" y="2775"/>
                  </a:cubicBezTo>
                  <a:cubicBezTo>
                    <a:pt x="1859" y="2775"/>
                    <a:pt x="1868" y="2773"/>
                    <a:pt x="1876" y="2769"/>
                  </a:cubicBezTo>
                  <a:cubicBezTo>
                    <a:pt x="1923" y="2740"/>
                    <a:pt x="1455" y="117"/>
                    <a:pt x="1455" y="117"/>
                  </a:cubicBezTo>
                  <a:cubicBezTo>
                    <a:pt x="1317" y="29"/>
                    <a:pt x="1128" y="0"/>
                    <a:pt x="9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15"/>
            <p:cNvSpPr/>
            <p:nvPr/>
          </p:nvSpPr>
          <p:spPr>
            <a:xfrm>
              <a:off x="7629167" y="4481861"/>
              <a:ext cx="150602" cy="149519"/>
            </a:xfrm>
            <a:custGeom>
              <a:avLst/>
              <a:gdLst/>
              <a:ahLst/>
              <a:cxnLst/>
              <a:rect l="l" t="t" r="r" b="b"/>
              <a:pathLst>
                <a:path w="1808" h="1795" extrusionOk="0">
                  <a:moveTo>
                    <a:pt x="1807" y="0"/>
                  </a:moveTo>
                  <a:cubicBezTo>
                    <a:pt x="1038" y="490"/>
                    <a:pt x="443" y="1151"/>
                    <a:pt x="1" y="1771"/>
                  </a:cubicBezTo>
                  <a:cubicBezTo>
                    <a:pt x="92" y="1787"/>
                    <a:pt x="179" y="1794"/>
                    <a:pt x="261" y="1794"/>
                  </a:cubicBezTo>
                  <a:cubicBezTo>
                    <a:pt x="1031" y="1794"/>
                    <a:pt x="1419" y="1158"/>
                    <a:pt x="1419" y="1158"/>
                  </a:cubicBezTo>
                  <a:cubicBezTo>
                    <a:pt x="1419" y="1158"/>
                    <a:pt x="1717" y="842"/>
                    <a:pt x="1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15"/>
            <p:cNvSpPr/>
            <p:nvPr/>
          </p:nvSpPr>
          <p:spPr>
            <a:xfrm>
              <a:off x="8260550" y="4486692"/>
              <a:ext cx="156932" cy="113534"/>
            </a:xfrm>
            <a:custGeom>
              <a:avLst/>
              <a:gdLst/>
              <a:ahLst/>
              <a:cxnLst/>
              <a:rect l="l" t="t" r="r" b="b"/>
              <a:pathLst>
                <a:path w="1884" h="1363" extrusionOk="0">
                  <a:moveTo>
                    <a:pt x="149" y="1"/>
                  </a:moveTo>
                  <a:cubicBezTo>
                    <a:pt x="29" y="363"/>
                    <a:pt x="0" y="828"/>
                    <a:pt x="461" y="1143"/>
                  </a:cubicBezTo>
                  <a:cubicBezTo>
                    <a:pt x="695" y="1304"/>
                    <a:pt x="946" y="1362"/>
                    <a:pt x="1187" y="1362"/>
                  </a:cubicBezTo>
                  <a:cubicBezTo>
                    <a:pt x="1442" y="1362"/>
                    <a:pt x="1685" y="1296"/>
                    <a:pt x="1883" y="1216"/>
                  </a:cubicBezTo>
                  <a:cubicBezTo>
                    <a:pt x="1368" y="730"/>
                    <a:pt x="784" y="320"/>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15"/>
            <p:cNvSpPr/>
            <p:nvPr/>
          </p:nvSpPr>
          <p:spPr>
            <a:xfrm>
              <a:off x="7565112" y="4570322"/>
              <a:ext cx="919771" cy="282878"/>
            </a:xfrm>
            <a:custGeom>
              <a:avLst/>
              <a:gdLst/>
              <a:ahLst/>
              <a:cxnLst/>
              <a:rect l="l" t="t" r="r" b="b"/>
              <a:pathLst>
                <a:path w="11042" h="3396" extrusionOk="0">
                  <a:moveTo>
                    <a:pt x="5157" y="1"/>
                  </a:moveTo>
                  <a:cubicBezTo>
                    <a:pt x="3569" y="1"/>
                    <a:pt x="3123" y="973"/>
                    <a:pt x="2994" y="1525"/>
                  </a:cubicBezTo>
                  <a:cubicBezTo>
                    <a:pt x="1455" y="1830"/>
                    <a:pt x="523" y="2237"/>
                    <a:pt x="0" y="2534"/>
                  </a:cubicBezTo>
                  <a:cubicBezTo>
                    <a:pt x="40" y="2574"/>
                    <a:pt x="87" y="2607"/>
                    <a:pt x="138" y="2625"/>
                  </a:cubicBezTo>
                  <a:cubicBezTo>
                    <a:pt x="848" y="2878"/>
                    <a:pt x="2558" y="3396"/>
                    <a:pt x="4608" y="3396"/>
                  </a:cubicBezTo>
                  <a:cubicBezTo>
                    <a:pt x="5054" y="3396"/>
                    <a:pt x="5516" y="3371"/>
                    <a:pt x="5987" y="3314"/>
                  </a:cubicBezTo>
                  <a:cubicBezTo>
                    <a:pt x="8596" y="3002"/>
                    <a:pt x="10279" y="2077"/>
                    <a:pt x="10885" y="1689"/>
                  </a:cubicBezTo>
                  <a:cubicBezTo>
                    <a:pt x="10961" y="1641"/>
                    <a:pt x="11016" y="1569"/>
                    <a:pt x="11041" y="1482"/>
                  </a:cubicBezTo>
                  <a:cubicBezTo>
                    <a:pt x="10253" y="1281"/>
                    <a:pt x="9119" y="1110"/>
                    <a:pt x="7526" y="1110"/>
                  </a:cubicBezTo>
                  <a:cubicBezTo>
                    <a:pt x="7447" y="1110"/>
                    <a:pt x="7367" y="1111"/>
                    <a:pt x="7286" y="1112"/>
                  </a:cubicBezTo>
                  <a:cubicBezTo>
                    <a:pt x="7123" y="622"/>
                    <a:pt x="6647" y="67"/>
                    <a:pt x="5345" y="5"/>
                  </a:cubicBezTo>
                  <a:cubicBezTo>
                    <a:pt x="5280" y="2"/>
                    <a:pt x="5218" y="1"/>
                    <a:pt x="5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38637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448" y="593367"/>
            <a:ext cx="10264942"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48448" y="1536633"/>
            <a:ext cx="10264942"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4" r:id="rId3"/>
    <p:sldLayoutId id="2147483655" r:id="rId4"/>
    <p:sldLayoutId id="2147483657" r:id="rId5"/>
    <p:sldLayoutId id="2147483660" r:id="rId6"/>
    <p:sldLayoutId id="214748367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01105" y="2816544"/>
            <a:ext cx="3959626" cy="2908316"/>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770837" y="1999744"/>
            <a:ext cx="8620163" cy="816800"/>
          </a:xfrm>
          <a:prstGeom prst="rect">
            <a:avLst/>
          </a:prstGeom>
        </p:spPr>
        <p:txBody>
          <a:bodyPr spcFirstLastPara="1" wrap="square" lIns="121298" tIns="121298" rIns="121298" bIns="121298" anchor="b" anchorCtr="0">
            <a:noAutofit/>
          </a:bodyPr>
          <a:lstStyle/>
          <a:p>
            <a:r>
              <a:rPr lang="en-US" sz="9576" b="1">
                <a:solidFill>
                  <a:srgbClr val="002060"/>
                </a:solidFill>
                <a:latin typeface="+mj-lt"/>
              </a:rPr>
              <a:t>TIẾNG VIỆT 3</a:t>
            </a:r>
            <a:endParaRPr sz="9576"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44026" y="-140826"/>
            <a:ext cx="2317922" cy="214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2496189" y="1706074"/>
            <a:ext cx="7169460" cy="2579360"/>
          </a:xfrm>
          <a:prstGeom prst="rect">
            <a:avLst/>
          </a:prstGeom>
          <a:noFill/>
        </p:spPr>
        <p:txBody>
          <a:bodyPr wrap="square" rtlCol="0">
            <a:spAutoFit/>
          </a:bodyPr>
          <a:lstStyle/>
          <a:p>
            <a:pPr algn="ctr"/>
            <a:r>
              <a:rPr lang="en-US" sz="5387" b="1">
                <a:solidFill>
                  <a:srgbClr val="002060"/>
                </a:solidFill>
              </a:rPr>
              <a:t>EM CẦN NHỚ NHƯNG GÌ CHO </a:t>
            </a:r>
          </a:p>
          <a:p>
            <a:pPr algn="ctr"/>
            <a:r>
              <a:rPr lang="en-US" sz="5387" b="1">
                <a:solidFill>
                  <a:srgbClr val="002060"/>
                </a:solidFill>
              </a:rPr>
              <a:t>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60523" y="3429000"/>
            <a:ext cx="3148462" cy="267619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9"/>
          <p:cNvSpPr/>
          <p:nvPr/>
        </p:nvSpPr>
        <p:spPr>
          <a:xfrm rot="-129175">
            <a:off x="2379463" y="1561291"/>
            <a:ext cx="7923556" cy="3892309"/>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121598" tIns="121598" rIns="121598" bIns="121598" anchor="ctr" anchorCtr="0">
            <a:noAutofit/>
          </a:bodyPr>
          <a:lstStyle/>
          <a:p>
            <a:endParaRPr sz="2479"/>
          </a:p>
        </p:txBody>
      </p:sp>
      <p:sp>
        <p:nvSpPr>
          <p:cNvPr id="356" name="Google Shape;356;p29"/>
          <p:cNvSpPr/>
          <p:nvPr/>
        </p:nvSpPr>
        <p:spPr>
          <a:xfrm rot="-129175">
            <a:off x="2086086" y="1264158"/>
            <a:ext cx="7923556" cy="3892309"/>
          </a:xfrm>
          <a:prstGeom prst="roundRect">
            <a:avLst>
              <a:gd name="adj" fmla="val 24491"/>
            </a:avLst>
          </a:prstGeom>
          <a:solidFill>
            <a:schemeClr val="lt1"/>
          </a:solidFill>
          <a:ln>
            <a:noFill/>
          </a:ln>
        </p:spPr>
        <p:txBody>
          <a:bodyPr spcFirstLastPara="1" wrap="square" lIns="121598" tIns="121598" rIns="121598" bIns="121598" anchor="ctr" anchorCtr="0">
            <a:noAutofit/>
          </a:bodyPr>
          <a:lstStyle/>
          <a:p>
            <a:endParaRPr sz="2479"/>
          </a:p>
        </p:txBody>
      </p:sp>
      <p:sp>
        <p:nvSpPr>
          <p:cNvPr id="358" name="Google Shape;358;p29"/>
          <p:cNvSpPr/>
          <p:nvPr/>
        </p:nvSpPr>
        <p:spPr>
          <a:xfrm>
            <a:off x="9899511" y="5796236"/>
            <a:ext cx="620901" cy="59691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59" name="Google Shape;359;p29"/>
          <p:cNvSpPr/>
          <p:nvPr/>
        </p:nvSpPr>
        <p:spPr>
          <a:xfrm rot="2006702">
            <a:off x="10708144" y="4856781"/>
            <a:ext cx="783159" cy="75292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61" name="Google Shape;361;p29"/>
          <p:cNvSpPr txBox="1">
            <a:spLocks noGrp="1"/>
          </p:cNvSpPr>
          <p:nvPr>
            <p:ph type="subTitle" idx="1"/>
          </p:nvPr>
        </p:nvSpPr>
        <p:spPr>
          <a:xfrm>
            <a:off x="1683717" y="1721785"/>
            <a:ext cx="8373836" cy="2639055"/>
          </a:xfrm>
          <a:prstGeom prst="rect">
            <a:avLst/>
          </a:prstGeom>
        </p:spPr>
        <p:txBody>
          <a:bodyPr spcFirstLastPara="1" wrap="square" lIns="121598" tIns="121598" rIns="121598" bIns="121598" anchor="t" anchorCtr="0">
            <a:noAutofit/>
          </a:bodyPr>
          <a:lstStyle/>
          <a:p>
            <a:pPr algn="just"/>
            <a:r>
              <a:rPr lang="en-US" sz="4400">
                <a:solidFill>
                  <a:srgbClr val="000000"/>
                </a:solidFill>
                <a:latin typeface="+mj-lt"/>
              </a:rPr>
              <a:t>       Các bạn cùng ghi nhớ kiến thức về các dấu câu, các kiểu câu đã học; sử dụng linh hoạt từ ngữ về Trái Đất nhé!</a:t>
            </a:r>
          </a:p>
        </p:txBody>
      </p:sp>
      <p:grpSp>
        <p:nvGrpSpPr>
          <p:cNvPr id="2" name="Google Shape;1659;p49">
            <a:extLst>
              <a:ext uri="{FF2B5EF4-FFF2-40B4-BE49-F238E27FC236}">
                <a16:creationId xmlns:a16="http://schemas.microsoft.com/office/drawing/2014/main" id="{1293263D-5A4E-D69E-9646-CA1B44627C1C}"/>
              </a:ext>
            </a:extLst>
          </p:cNvPr>
          <p:cNvGrpSpPr/>
          <p:nvPr/>
        </p:nvGrpSpPr>
        <p:grpSpPr>
          <a:xfrm>
            <a:off x="1428419" y="665515"/>
            <a:ext cx="980494" cy="1981535"/>
            <a:chOff x="656025" y="2751350"/>
            <a:chExt cx="311375" cy="629275"/>
          </a:xfrm>
        </p:grpSpPr>
        <p:sp>
          <p:nvSpPr>
            <p:cNvPr id="3" name="Google Shape;1660;p49">
              <a:extLst>
                <a:ext uri="{FF2B5EF4-FFF2-40B4-BE49-F238E27FC236}">
                  <a16:creationId xmlns:a16="http://schemas.microsoft.com/office/drawing/2014/main" id="{1866AE70-8614-0791-F2EE-BFF4CD4F6FC1}"/>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66CEFE"/>
            </a:solidFill>
            <a:ln>
              <a:noFill/>
            </a:ln>
          </p:spPr>
          <p:txBody>
            <a:bodyPr spcFirstLastPara="1" wrap="square" lIns="121598" tIns="121598" rIns="121598" bIns="121598" anchor="ctr" anchorCtr="0">
              <a:noAutofit/>
            </a:bodyPr>
            <a:lstStyle/>
            <a:p>
              <a:endParaRPr sz="2479"/>
            </a:p>
          </p:txBody>
        </p:sp>
        <p:sp>
          <p:nvSpPr>
            <p:cNvPr id="4" name="Google Shape;1661;p49">
              <a:extLst>
                <a:ext uri="{FF2B5EF4-FFF2-40B4-BE49-F238E27FC236}">
                  <a16:creationId xmlns:a16="http://schemas.microsoft.com/office/drawing/2014/main" id="{FB8844EA-F98A-6C94-20DD-0CDA55BE0DF2}"/>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5" name="Google Shape;1662;p49">
              <a:extLst>
                <a:ext uri="{FF2B5EF4-FFF2-40B4-BE49-F238E27FC236}">
                  <a16:creationId xmlns:a16="http://schemas.microsoft.com/office/drawing/2014/main" id="{7B3AEA47-F5C3-C9C2-FDD8-27EC6137A20F}"/>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6" name="Google Shape;1663;p49">
              <a:extLst>
                <a:ext uri="{FF2B5EF4-FFF2-40B4-BE49-F238E27FC236}">
                  <a16:creationId xmlns:a16="http://schemas.microsoft.com/office/drawing/2014/main" id="{A0667F90-577B-D5D9-49E0-1A473E1EC622}"/>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7" name="Google Shape;1664;p49">
              <a:extLst>
                <a:ext uri="{FF2B5EF4-FFF2-40B4-BE49-F238E27FC236}">
                  <a16:creationId xmlns:a16="http://schemas.microsoft.com/office/drawing/2014/main" id="{A40EF62E-8AC7-8A4A-84C7-3B353152E7B4}"/>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66CEFE"/>
            </a:solidFill>
            <a:ln>
              <a:noFill/>
            </a:ln>
          </p:spPr>
          <p:txBody>
            <a:bodyPr spcFirstLastPara="1" wrap="square" lIns="121598" tIns="121598" rIns="121598" bIns="121598" anchor="ctr" anchorCtr="0">
              <a:noAutofit/>
            </a:bodyPr>
            <a:lstStyle/>
            <a:p>
              <a:endParaRPr sz="2479"/>
            </a:p>
          </p:txBody>
        </p:sp>
        <p:sp>
          <p:nvSpPr>
            <p:cNvPr id="8" name="Google Shape;1665;p49">
              <a:extLst>
                <a:ext uri="{FF2B5EF4-FFF2-40B4-BE49-F238E27FC236}">
                  <a16:creationId xmlns:a16="http://schemas.microsoft.com/office/drawing/2014/main" id="{E60F6685-2F04-F5B7-BEC8-BA2188A2CBF0}"/>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 name="Google Shape;1666;p49">
              <a:extLst>
                <a:ext uri="{FF2B5EF4-FFF2-40B4-BE49-F238E27FC236}">
                  <a16:creationId xmlns:a16="http://schemas.microsoft.com/office/drawing/2014/main" id="{7E99FCB9-946A-FC3C-CB18-095F0FC6CDD9}"/>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 name="Google Shape;1667;p49">
              <a:extLst>
                <a:ext uri="{FF2B5EF4-FFF2-40B4-BE49-F238E27FC236}">
                  <a16:creationId xmlns:a16="http://schemas.microsoft.com/office/drawing/2014/main" id="{297EDFD1-B044-EF81-E7F0-EEC3E65E6715}"/>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1" name="Google Shape;1668;p49">
              <a:extLst>
                <a:ext uri="{FF2B5EF4-FFF2-40B4-BE49-F238E27FC236}">
                  <a16:creationId xmlns:a16="http://schemas.microsoft.com/office/drawing/2014/main" id="{BB1B976F-4FA8-9EF5-1F00-27BEA94E97BC}"/>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 name="Google Shape;1669;p49">
              <a:extLst>
                <a:ext uri="{FF2B5EF4-FFF2-40B4-BE49-F238E27FC236}">
                  <a16:creationId xmlns:a16="http://schemas.microsoft.com/office/drawing/2014/main" id="{521259C6-AABA-4A8D-3630-B5EBCF33C2DF}"/>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pic>
        <p:nvPicPr>
          <p:cNvPr id="15" name="Picture 14">
            <a:extLst>
              <a:ext uri="{FF2B5EF4-FFF2-40B4-BE49-F238E27FC236}">
                <a16:creationId xmlns:a16="http://schemas.microsoft.com/office/drawing/2014/main" id="{54C7AEEF-0E7C-CEAD-CD55-EBEBBAC80E96}"/>
              </a:ext>
            </a:extLst>
          </p:cNvPr>
          <p:cNvPicPr>
            <a:picLocks noChangeAspect="1"/>
          </p:cNvPicPr>
          <p:nvPr/>
        </p:nvPicPr>
        <p:blipFill>
          <a:blip r:embed="rId3"/>
          <a:stretch>
            <a:fillRect/>
          </a:stretch>
        </p:blipFill>
        <p:spPr>
          <a:xfrm>
            <a:off x="-74738" y="2743157"/>
            <a:ext cx="2784246" cy="393008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0" name="Google Shape;1020;p44"/>
          <p:cNvGrpSpPr/>
          <p:nvPr/>
        </p:nvGrpSpPr>
        <p:grpSpPr>
          <a:xfrm>
            <a:off x="2437819" y="646605"/>
            <a:ext cx="7716184" cy="5415215"/>
            <a:chOff x="1540350" y="826005"/>
            <a:chExt cx="6259025" cy="3378825"/>
          </a:xfrm>
        </p:grpSpPr>
        <p:sp>
          <p:nvSpPr>
            <p:cNvPr id="1021" name="Google Shape;1021;p4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121598" tIns="121598" rIns="121598" bIns="121598" anchor="ctr" anchorCtr="0">
              <a:noAutofit/>
            </a:bodyPr>
            <a:lstStyle/>
            <a:p>
              <a:endParaRPr sz="2479"/>
            </a:p>
          </p:txBody>
        </p:sp>
        <p:sp>
          <p:nvSpPr>
            <p:cNvPr id="1022" name="Google Shape;1022;p4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121598" tIns="121598" rIns="121598" bIns="121598" anchor="ctr" anchorCtr="0">
              <a:noAutofit/>
            </a:bodyPr>
            <a:lstStyle/>
            <a:p>
              <a:endParaRPr sz="2479"/>
            </a:p>
          </p:txBody>
        </p:sp>
      </p:grpSp>
      <p:sp>
        <p:nvSpPr>
          <p:cNvPr id="1023" name="Google Shape;1023;p44"/>
          <p:cNvSpPr txBox="1">
            <a:spLocks noGrp="1"/>
          </p:cNvSpPr>
          <p:nvPr>
            <p:ph type="title"/>
          </p:nvPr>
        </p:nvSpPr>
        <p:spPr>
          <a:xfrm>
            <a:off x="2827588" y="1493168"/>
            <a:ext cx="6506663" cy="3295826"/>
          </a:xfrm>
          <a:prstGeom prst="rect">
            <a:avLst/>
          </a:prstGeom>
        </p:spPr>
        <p:txBody>
          <a:bodyPr spcFirstLastPara="1" wrap="square" lIns="121598" tIns="121598" rIns="121598" bIns="121598" anchor="ctr" anchorCtr="0">
            <a:noAutofit/>
          </a:bodyPr>
          <a:lstStyle/>
          <a:p>
            <a:pPr algn="ctr"/>
            <a:r>
              <a:rPr lang="en-US" sz="9600">
                <a:solidFill>
                  <a:srgbClr val="002060"/>
                </a:solidFill>
                <a:latin typeface="+mj-lt"/>
              </a:rPr>
              <a:t>DẶN DÒ</a:t>
            </a:r>
          </a:p>
        </p:txBody>
      </p:sp>
      <p:grpSp>
        <p:nvGrpSpPr>
          <p:cNvPr id="1024" name="Google Shape;1024;p44"/>
          <p:cNvGrpSpPr/>
          <p:nvPr/>
        </p:nvGrpSpPr>
        <p:grpSpPr>
          <a:xfrm>
            <a:off x="8497843" y="4456568"/>
            <a:ext cx="1749746" cy="1487666"/>
            <a:chOff x="1168000" y="1750950"/>
            <a:chExt cx="405425" cy="344700"/>
          </a:xfrm>
        </p:grpSpPr>
        <p:sp>
          <p:nvSpPr>
            <p:cNvPr id="1025" name="Google Shape;1025;p44"/>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6" name="Google Shape;1026;p44"/>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7" name="Google Shape;1027;p44"/>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028" name="Google Shape;1028;p44"/>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029" name="Google Shape;1029;p44"/>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0" name="Google Shape;1030;p44"/>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1" name="Google Shape;1031;p44"/>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032" name="Google Shape;1032;p44"/>
          <p:cNvGrpSpPr/>
          <p:nvPr/>
        </p:nvGrpSpPr>
        <p:grpSpPr>
          <a:xfrm>
            <a:off x="1748355" y="684141"/>
            <a:ext cx="1845031" cy="1545288"/>
            <a:chOff x="2391350" y="3583000"/>
            <a:chExt cx="571525" cy="478675"/>
          </a:xfrm>
        </p:grpSpPr>
        <p:sp>
          <p:nvSpPr>
            <p:cNvPr id="1033" name="Google Shape;1033;p44"/>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4" name="Google Shape;1034;p44"/>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035" name="Google Shape;1035;p44"/>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6" name="Google Shape;1036;p44"/>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7" name="Google Shape;1037;p44"/>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8" name="Google Shape;1038;p44"/>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9" name="Google Shape;1039;p44"/>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40" name="Google Shape;1040;p44"/>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41" name="Google Shape;1041;p44"/>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042" name="Google Shape;1042;p44"/>
          <p:cNvGrpSpPr/>
          <p:nvPr/>
        </p:nvGrpSpPr>
        <p:grpSpPr>
          <a:xfrm>
            <a:off x="10053676" y="4159119"/>
            <a:ext cx="869332" cy="1190828"/>
            <a:chOff x="1731150" y="1748550"/>
            <a:chExt cx="228625" cy="313175"/>
          </a:xfrm>
        </p:grpSpPr>
        <p:sp>
          <p:nvSpPr>
            <p:cNvPr id="1043" name="Google Shape;1043;p44"/>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121598" tIns="121598" rIns="121598" bIns="121598" anchor="ctr" anchorCtr="0">
              <a:noAutofit/>
            </a:bodyPr>
            <a:lstStyle/>
            <a:p>
              <a:endParaRPr sz="2479"/>
            </a:p>
          </p:txBody>
        </p:sp>
        <p:sp>
          <p:nvSpPr>
            <p:cNvPr id="1044" name="Google Shape;1044;p44"/>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121598" tIns="121598" rIns="121598" bIns="121598" anchor="ctr" anchorCtr="0">
              <a:noAutofit/>
            </a:bodyPr>
            <a:lstStyle/>
            <a:p>
              <a:endParaRPr sz="2479"/>
            </a:p>
          </p:txBody>
        </p:sp>
        <p:sp>
          <p:nvSpPr>
            <p:cNvPr id="1045" name="Google Shape;1045;p44"/>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121598" tIns="121598" rIns="121598" bIns="121598" anchor="ctr" anchorCtr="0">
              <a:noAutofit/>
            </a:bodyPr>
            <a:lstStyle/>
            <a:p>
              <a:endParaRPr sz="2479"/>
            </a:p>
          </p:txBody>
        </p:sp>
        <p:sp>
          <p:nvSpPr>
            <p:cNvPr id="1046" name="Google Shape;1046;p44"/>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47" name="Google Shape;1047;p44"/>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048" name="Google Shape;1048;p44"/>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49" name="Google Shape;1049;p44"/>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1083697" y="1423672"/>
            <a:ext cx="7848222" cy="1164175"/>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6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Luyện</a:t>
            </a:r>
            <a:r>
              <a:rPr lang="en-US" sz="6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tập</a:t>
            </a:r>
            <a:r>
              <a:rPr lang="en-US" sz="6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8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Google Shape;7902;p32">
            <a:extLst>
              <a:ext uri="{FF2B5EF4-FFF2-40B4-BE49-F238E27FC236}">
                <a16:creationId xmlns:a16="http://schemas.microsoft.com/office/drawing/2014/main" id="{091845BB-49D6-355F-FB7C-16A00B34D5FD}"/>
              </a:ext>
            </a:extLst>
          </p:cNvPr>
          <p:cNvSpPr txBox="1">
            <a:spLocks/>
          </p:cNvSpPr>
          <p:nvPr/>
        </p:nvSpPr>
        <p:spPr>
          <a:xfrm>
            <a:off x="129396" y="3314650"/>
            <a:ext cx="11903046" cy="1164175"/>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Mở</a:t>
            </a:r>
            <a:r>
              <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rộng</a:t>
            </a:r>
            <a:r>
              <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vốn</a:t>
            </a:r>
            <a:r>
              <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từ</a:t>
            </a:r>
            <a:r>
              <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Trái</a:t>
            </a:r>
            <a:r>
              <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Đất</a:t>
            </a:r>
            <a:endPar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algn="ct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Ôn</a:t>
            </a:r>
            <a:r>
              <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tập</a:t>
            </a:r>
            <a:r>
              <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kiểu</a:t>
            </a:r>
            <a:r>
              <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đã</a:t>
            </a:r>
            <a:r>
              <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endParaRPr lang="en-US" sz="54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Subtitle 2">
            <a:extLst>
              <a:ext uri="{FF2B5EF4-FFF2-40B4-BE49-F238E27FC236}">
                <a16:creationId xmlns:a16="http://schemas.microsoft.com/office/drawing/2014/main" id="{1FEB0CF2-79CB-13BC-F575-B70B1BDA54D8}"/>
              </a:ext>
            </a:extLst>
          </p:cNvPr>
          <p:cNvSpPr txBox="1">
            <a:spLocks/>
          </p:cNvSpPr>
          <p:nvPr/>
        </p:nvSpPr>
        <p:spPr>
          <a:xfrm>
            <a:off x="7347283" y="4559899"/>
            <a:ext cx="2509947" cy="737737"/>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3600">
                <a:solidFill>
                  <a:srgbClr val="0070C0"/>
                </a:solidFill>
                <a:latin typeface="Times New Roman" panose="02020603050405020304" pitchFamily="18" charset="0"/>
                <a:ea typeface="Tahoma" panose="020B0604030504040204" pitchFamily="34" charset="0"/>
                <a:cs typeface="Times New Roman" panose="02020603050405020304" pitchFamily="18" charset="0"/>
              </a:rPr>
              <a:t>Trang 131</a:t>
            </a:r>
          </a:p>
        </p:txBody>
      </p:sp>
      <p:sp>
        <p:nvSpPr>
          <p:cNvPr id="3" name="Google Shape;7902;p32">
            <a:extLst>
              <a:ext uri="{FF2B5EF4-FFF2-40B4-BE49-F238E27FC236}">
                <a16:creationId xmlns:a16="http://schemas.microsoft.com/office/drawing/2014/main" id="{278DF277-16D1-E590-6743-860EC63616EA}"/>
              </a:ext>
            </a:extLst>
          </p:cNvPr>
          <p:cNvSpPr txBox="1">
            <a:spLocks/>
          </p:cNvSpPr>
          <p:nvPr/>
        </p:nvSpPr>
        <p:spPr>
          <a:xfrm>
            <a:off x="868839" y="-40014"/>
            <a:ext cx="11292999" cy="1013917"/>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TRƯỜNG TIỂU HỌC SÀI ĐỒNG</a:t>
            </a:r>
            <a:endParaRPr lang="en-US" sz="2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Google Shape;7902;p32">
            <a:extLst>
              <a:ext uri="{FF2B5EF4-FFF2-40B4-BE49-F238E27FC236}">
                <a16:creationId xmlns:a16="http://schemas.microsoft.com/office/drawing/2014/main" id="{94A3CC9E-826A-4B2F-BA50-93EFB49FDC5C}"/>
              </a:ext>
            </a:extLst>
          </p:cNvPr>
          <p:cNvSpPr txBox="1">
            <a:spLocks/>
          </p:cNvSpPr>
          <p:nvPr/>
        </p:nvSpPr>
        <p:spPr>
          <a:xfrm>
            <a:off x="2156808" y="5205628"/>
            <a:ext cx="11292999" cy="1013917"/>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Phùng</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Hải</a:t>
            </a:r>
            <a:r>
              <a:rPr lang="en-US"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Châu</a:t>
            </a:r>
            <a:endParaRPr lang="en-US" sz="2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546213" y="1402027"/>
            <a:ext cx="11069413" cy="1013354"/>
          </a:xfrm>
          <a:prstGeom prst="rect">
            <a:avLst/>
          </a:prstGeom>
          <a:noFill/>
        </p:spPr>
        <p:txBody>
          <a:bodyPr wrap="square" rtlCol="0">
            <a:spAutoFit/>
          </a:bodyPr>
          <a:lstStyle/>
          <a:p>
            <a:pPr algn="ctr"/>
            <a:r>
              <a:rPr lang="en-US" sz="5985" b="1">
                <a:solidFill>
                  <a:srgbClr val="0070C0"/>
                </a:solidFill>
              </a:rPr>
              <a:t>KHỞI ĐỘNG</a:t>
            </a:r>
          </a:p>
        </p:txBody>
      </p:sp>
      <p:pic>
        <p:nvPicPr>
          <p:cNvPr id="3" name="Picture 2">
            <a:extLst>
              <a:ext uri="{FF2B5EF4-FFF2-40B4-BE49-F238E27FC236}">
                <a16:creationId xmlns:a16="http://schemas.microsoft.com/office/drawing/2014/main" id="{A9C4722E-1425-343E-FF2D-CD93C60E7305}"/>
              </a:ext>
            </a:extLst>
          </p:cNvPr>
          <p:cNvPicPr>
            <a:picLocks noChangeAspect="1"/>
          </p:cNvPicPr>
          <p:nvPr/>
        </p:nvPicPr>
        <p:blipFill>
          <a:blip r:embed="rId3"/>
          <a:stretch>
            <a:fillRect/>
          </a:stretch>
        </p:blipFill>
        <p:spPr>
          <a:xfrm>
            <a:off x="4256643" y="2820908"/>
            <a:ext cx="2533716" cy="3795251"/>
          </a:xfrm>
          <a:prstGeom prst="rect">
            <a:avLst/>
          </a:prstGeom>
        </p:spPr>
      </p:pic>
    </p:spTree>
    <p:extLst>
      <p:ext uri="{BB962C8B-B14F-4D97-AF65-F5344CB8AC3E}">
        <p14:creationId xmlns:p14="http://schemas.microsoft.com/office/powerpoint/2010/main" val="417790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868839" y="-132022"/>
            <a:ext cx="11292999" cy="1013917"/>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800" b="1" dirty="0">
                <a:solidFill>
                  <a:srgbClr val="FF0000"/>
                </a:solidFill>
                <a:latin typeface="+mj-lt"/>
              </a:rPr>
              <a:t>1</a:t>
            </a:r>
            <a:r>
              <a:rPr lang="en-US" sz="2800" dirty="0">
                <a:solidFill>
                  <a:srgbClr val="000000"/>
                </a:solidFill>
                <a:latin typeface="+mj-lt"/>
              </a:rPr>
              <a:t>. </a:t>
            </a:r>
            <a:r>
              <a:rPr lang="en-US" sz="2800" dirty="0" err="1">
                <a:solidFill>
                  <a:srgbClr val="000000"/>
                </a:solidFill>
                <a:latin typeface="+mj-lt"/>
              </a:rPr>
              <a:t>Xếp</a:t>
            </a:r>
            <a:r>
              <a:rPr lang="en-US" sz="2800" dirty="0">
                <a:solidFill>
                  <a:srgbClr val="000000"/>
                </a:solidFill>
                <a:latin typeface="+mj-lt"/>
              </a:rPr>
              <a:t> </a:t>
            </a:r>
            <a:r>
              <a:rPr lang="en-US" sz="2800" dirty="0" err="1">
                <a:solidFill>
                  <a:srgbClr val="000000"/>
                </a:solidFill>
                <a:latin typeface="+mj-lt"/>
              </a:rPr>
              <a:t>các</a:t>
            </a:r>
            <a:r>
              <a:rPr lang="en-US" sz="2800" dirty="0">
                <a:solidFill>
                  <a:srgbClr val="000000"/>
                </a:solidFill>
                <a:latin typeface="+mj-lt"/>
              </a:rPr>
              <a:t> </a:t>
            </a:r>
            <a:r>
              <a:rPr lang="en-US" sz="2800" dirty="0" err="1">
                <a:solidFill>
                  <a:srgbClr val="000000"/>
                </a:solidFill>
                <a:latin typeface="+mj-lt"/>
              </a:rPr>
              <a:t>từ</a:t>
            </a:r>
            <a:r>
              <a:rPr lang="en-US" sz="2800" dirty="0">
                <a:solidFill>
                  <a:srgbClr val="000000"/>
                </a:solidFill>
                <a:latin typeface="+mj-lt"/>
              </a:rPr>
              <a:t> </a:t>
            </a:r>
            <a:r>
              <a:rPr lang="en-US" sz="2800" dirty="0" err="1">
                <a:solidFill>
                  <a:srgbClr val="000000"/>
                </a:solidFill>
                <a:latin typeface="+mj-lt"/>
              </a:rPr>
              <a:t>ngữ</a:t>
            </a:r>
            <a:r>
              <a:rPr lang="en-US" sz="2800" dirty="0">
                <a:solidFill>
                  <a:srgbClr val="000000"/>
                </a:solidFill>
                <a:latin typeface="+mj-lt"/>
              </a:rPr>
              <a:t> </a:t>
            </a:r>
            <a:r>
              <a:rPr lang="en-US" sz="2800" dirty="0" err="1">
                <a:solidFill>
                  <a:srgbClr val="000000"/>
                </a:solidFill>
                <a:latin typeface="+mj-lt"/>
              </a:rPr>
              <a:t>dưới</a:t>
            </a:r>
            <a:r>
              <a:rPr lang="en-US" sz="2800" dirty="0">
                <a:solidFill>
                  <a:srgbClr val="000000"/>
                </a:solidFill>
                <a:latin typeface="+mj-lt"/>
              </a:rPr>
              <a:t> </a:t>
            </a:r>
            <a:r>
              <a:rPr lang="en-US" sz="2800" dirty="0" err="1">
                <a:solidFill>
                  <a:srgbClr val="000000"/>
                </a:solidFill>
                <a:latin typeface="+mj-lt"/>
              </a:rPr>
              <a:t>đây</a:t>
            </a:r>
            <a:r>
              <a:rPr lang="en-US" sz="2800" dirty="0">
                <a:solidFill>
                  <a:srgbClr val="000000"/>
                </a:solidFill>
                <a:latin typeface="+mj-lt"/>
              </a:rPr>
              <a:t> </a:t>
            </a:r>
            <a:r>
              <a:rPr lang="en-US" sz="2800" dirty="0" err="1">
                <a:solidFill>
                  <a:srgbClr val="000000"/>
                </a:solidFill>
                <a:latin typeface="+mj-lt"/>
              </a:rPr>
              <a:t>vào</a:t>
            </a:r>
            <a:r>
              <a:rPr lang="en-US" sz="2800" dirty="0">
                <a:solidFill>
                  <a:srgbClr val="000000"/>
                </a:solidFill>
                <a:latin typeface="+mj-lt"/>
              </a:rPr>
              <a:t> </a:t>
            </a:r>
            <a:r>
              <a:rPr lang="en-US" sz="2800" dirty="0" err="1">
                <a:solidFill>
                  <a:srgbClr val="000000"/>
                </a:solidFill>
                <a:latin typeface="+mj-lt"/>
              </a:rPr>
              <a:t>nhóm</a:t>
            </a:r>
            <a:r>
              <a:rPr lang="en-US" sz="2800" dirty="0">
                <a:solidFill>
                  <a:srgbClr val="000000"/>
                </a:solidFill>
                <a:latin typeface="+mj-lt"/>
              </a:rPr>
              <a:t> </a:t>
            </a:r>
            <a:r>
              <a:rPr lang="en-US" sz="2800" dirty="0" err="1">
                <a:solidFill>
                  <a:srgbClr val="000000"/>
                </a:solidFill>
                <a:latin typeface="+mj-lt"/>
              </a:rPr>
              <a:t>thích</a:t>
            </a:r>
            <a:r>
              <a:rPr lang="en-US" sz="2800" dirty="0">
                <a:solidFill>
                  <a:srgbClr val="000000"/>
                </a:solidFill>
                <a:latin typeface="+mj-lt"/>
              </a:rPr>
              <a:t> </a:t>
            </a:r>
            <a:r>
              <a:rPr lang="en-US" sz="2800" dirty="0" err="1">
                <a:solidFill>
                  <a:srgbClr val="000000"/>
                </a:solidFill>
                <a:latin typeface="+mj-lt"/>
              </a:rPr>
              <a:t>hợp</a:t>
            </a:r>
            <a:r>
              <a:rPr lang="en-US" sz="2800" dirty="0">
                <a:solidFill>
                  <a:srgbClr val="000000"/>
                </a:solidFill>
                <a:latin typeface="+mj-lt"/>
              </a:rPr>
              <a:t>.</a:t>
            </a:r>
          </a:p>
        </p:txBody>
      </p:sp>
      <p:sp>
        <p:nvSpPr>
          <p:cNvPr id="2" name="TextBox 1">
            <a:extLst>
              <a:ext uri="{FF2B5EF4-FFF2-40B4-BE49-F238E27FC236}">
                <a16:creationId xmlns:a16="http://schemas.microsoft.com/office/drawing/2014/main" id="{67A0AFDD-F71E-88F8-A5C7-AB6B88A4709E}"/>
              </a:ext>
            </a:extLst>
          </p:cNvPr>
          <p:cNvSpPr txBox="1"/>
          <p:nvPr/>
        </p:nvSpPr>
        <p:spPr>
          <a:xfrm>
            <a:off x="646045" y="881895"/>
            <a:ext cx="11032308" cy="1384995"/>
          </a:xfrm>
          <a:prstGeom prst="rect">
            <a:avLst/>
          </a:prstGeom>
          <a:noFill/>
        </p:spPr>
        <p:txBody>
          <a:bodyPr wrap="square" rtlCol="0">
            <a:spAutoFit/>
          </a:bodyPr>
          <a:lstStyle/>
          <a:p>
            <a:pPr algn="just"/>
            <a:r>
              <a:rPr lang="en-US" sz="2800" i="1"/>
              <a:t>biển, tiết kiệm nước, phá rừng, sông, núi, bảo vệ động vật hoang dã, đồi, rừng, sử dụng túi ni lông, trồng rừng, lãng phí nước, đại dương, sa mạc, tiết kiệm điện </a:t>
            </a:r>
          </a:p>
        </p:txBody>
      </p:sp>
      <p:graphicFrame>
        <p:nvGraphicFramePr>
          <p:cNvPr id="3" name="Table 3">
            <a:extLst>
              <a:ext uri="{FF2B5EF4-FFF2-40B4-BE49-F238E27FC236}">
                <a16:creationId xmlns:a16="http://schemas.microsoft.com/office/drawing/2014/main" id="{D537C634-A778-850E-8DBD-7EF88E62AB1C}"/>
              </a:ext>
            </a:extLst>
          </p:cNvPr>
          <p:cNvGraphicFramePr>
            <a:graphicFrameLocks noGrp="1"/>
          </p:cNvGraphicFramePr>
          <p:nvPr>
            <p:extLst>
              <p:ext uri="{D42A27DB-BD31-4B8C-83A1-F6EECF244321}">
                <p14:modId xmlns:p14="http://schemas.microsoft.com/office/powerpoint/2010/main" val="3323313764"/>
              </p:ext>
            </p:extLst>
          </p:nvPr>
        </p:nvGraphicFramePr>
        <p:xfrm>
          <a:off x="1197300" y="2739556"/>
          <a:ext cx="9767238" cy="2351604"/>
        </p:xfrm>
        <a:graphic>
          <a:graphicData uri="http://schemas.openxmlformats.org/drawingml/2006/table">
            <a:tbl>
              <a:tblPr firstRow="1" bandRow="1">
                <a:tableStyleId>{E4C3E8A8-8F92-4E2F-B1C3-500C963563AD}</a:tableStyleId>
              </a:tblPr>
              <a:tblGrid>
                <a:gridCol w="3255746">
                  <a:extLst>
                    <a:ext uri="{9D8B030D-6E8A-4147-A177-3AD203B41FA5}">
                      <a16:colId xmlns:a16="http://schemas.microsoft.com/office/drawing/2014/main" val="3741084392"/>
                    </a:ext>
                  </a:extLst>
                </a:gridCol>
                <a:gridCol w="3255746">
                  <a:extLst>
                    <a:ext uri="{9D8B030D-6E8A-4147-A177-3AD203B41FA5}">
                      <a16:colId xmlns:a16="http://schemas.microsoft.com/office/drawing/2014/main" val="2523829616"/>
                    </a:ext>
                  </a:extLst>
                </a:gridCol>
                <a:gridCol w="3255746">
                  <a:extLst>
                    <a:ext uri="{9D8B030D-6E8A-4147-A177-3AD203B41FA5}">
                      <a16:colId xmlns:a16="http://schemas.microsoft.com/office/drawing/2014/main" val="1188591318"/>
                    </a:ext>
                  </a:extLst>
                </a:gridCol>
              </a:tblGrid>
              <a:tr h="1201692">
                <a:tc>
                  <a:txBody>
                    <a:bodyPr/>
                    <a:lstStyle/>
                    <a:p>
                      <a:pPr algn="ctr"/>
                      <a:r>
                        <a:rPr lang="en-US" sz="2800"/>
                        <a:t>Các dạng địa hình của Trái Đất</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n-US" sz="2800"/>
                        <a:t>Hoạt động bảo vệ Trái Đất</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2800"/>
                        <a:t>Hoạt động gây hại cho Trái Đất</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90000"/>
                      </a:schemeClr>
                    </a:solidFill>
                  </a:tcPr>
                </a:tc>
                <a:extLst>
                  <a:ext uri="{0D108BD9-81ED-4DB2-BD59-A6C34878D82A}">
                    <a16:rowId xmlns:a16="http://schemas.microsoft.com/office/drawing/2014/main" val="3257865488"/>
                  </a:ext>
                </a:extLst>
              </a:tr>
              <a:tr h="1149912">
                <a:tc>
                  <a:txBody>
                    <a:bodyPr/>
                    <a:lstStyle/>
                    <a:p>
                      <a:pPr algn="just"/>
                      <a:r>
                        <a:rPr lang="en-US" sz="2800"/>
                        <a:t>M: Biển</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n-US" sz="2800"/>
                        <a:t>M: trồng rừng</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2800"/>
                        <a:t>M: phá rừng</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90000"/>
                      </a:schemeClr>
                    </a:solidFill>
                  </a:tcPr>
                </a:tc>
                <a:extLst>
                  <a:ext uri="{0D108BD9-81ED-4DB2-BD59-A6C34878D82A}">
                    <a16:rowId xmlns:a16="http://schemas.microsoft.com/office/drawing/2014/main" val="2128955759"/>
                  </a:ext>
                </a:extLst>
              </a:tr>
            </a:tbl>
          </a:graphicData>
        </a:graphic>
      </p:graphicFrame>
    </p:spTree>
    <p:extLst>
      <p:ext uri="{BB962C8B-B14F-4D97-AF65-F5344CB8AC3E}">
        <p14:creationId xmlns:p14="http://schemas.microsoft.com/office/powerpoint/2010/main" val="1570130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868839" y="-132022"/>
            <a:ext cx="11292999" cy="1013917"/>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b="1">
                <a:solidFill>
                  <a:srgbClr val="FF0000"/>
                </a:solidFill>
                <a:latin typeface="+mj-lt"/>
              </a:rPr>
              <a:t>1</a:t>
            </a:r>
            <a:r>
              <a:rPr lang="en-US" sz="3200">
                <a:solidFill>
                  <a:srgbClr val="000000"/>
                </a:solidFill>
                <a:latin typeface="+mj-lt"/>
              </a:rPr>
              <a:t>. Xếp các từ ngữ dưới đây vào nhóm thích hợp.</a:t>
            </a:r>
          </a:p>
        </p:txBody>
      </p:sp>
      <p:graphicFrame>
        <p:nvGraphicFramePr>
          <p:cNvPr id="3" name="Table 3">
            <a:extLst>
              <a:ext uri="{FF2B5EF4-FFF2-40B4-BE49-F238E27FC236}">
                <a16:creationId xmlns:a16="http://schemas.microsoft.com/office/drawing/2014/main" id="{D537C634-A778-850E-8DBD-7EF88E62AB1C}"/>
              </a:ext>
            </a:extLst>
          </p:cNvPr>
          <p:cNvGraphicFramePr>
            <a:graphicFrameLocks noGrp="1"/>
          </p:cNvGraphicFramePr>
          <p:nvPr>
            <p:extLst>
              <p:ext uri="{D42A27DB-BD31-4B8C-83A1-F6EECF244321}">
                <p14:modId xmlns:p14="http://schemas.microsoft.com/office/powerpoint/2010/main" val="3695077488"/>
              </p:ext>
            </p:extLst>
          </p:nvPr>
        </p:nvGraphicFramePr>
        <p:xfrm>
          <a:off x="1131377" y="1015402"/>
          <a:ext cx="9670941" cy="5664368"/>
        </p:xfrm>
        <a:graphic>
          <a:graphicData uri="http://schemas.openxmlformats.org/drawingml/2006/table">
            <a:tbl>
              <a:tblPr firstRow="1" bandRow="1">
                <a:tableStyleId>{E4C3E8A8-8F92-4E2F-B1C3-500C963563AD}</a:tableStyleId>
              </a:tblPr>
              <a:tblGrid>
                <a:gridCol w="3223647">
                  <a:extLst>
                    <a:ext uri="{9D8B030D-6E8A-4147-A177-3AD203B41FA5}">
                      <a16:colId xmlns:a16="http://schemas.microsoft.com/office/drawing/2014/main" val="3741084392"/>
                    </a:ext>
                  </a:extLst>
                </a:gridCol>
                <a:gridCol w="3223647">
                  <a:extLst>
                    <a:ext uri="{9D8B030D-6E8A-4147-A177-3AD203B41FA5}">
                      <a16:colId xmlns:a16="http://schemas.microsoft.com/office/drawing/2014/main" val="2523829616"/>
                    </a:ext>
                  </a:extLst>
                </a:gridCol>
                <a:gridCol w="3223647">
                  <a:extLst>
                    <a:ext uri="{9D8B030D-6E8A-4147-A177-3AD203B41FA5}">
                      <a16:colId xmlns:a16="http://schemas.microsoft.com/office/drawing/2014/main" val="1188591318"/>
                    </a:ext>
                  </a:extLst>
                </a:gridCol>
              </a:tblGrid>
              <a:tr h="1492151">
                <a:tc>
                  <a:txBody>
                    <a:bodyPr/>
                    <a:lstStyle/>
                    <a:p>
                      <a:pPr algn="ctr"/>
                      <a:r>
                        <a:rPr lang="en-US" sz="2800"/>
                        <a:t>Các dạng địa hình của Trái Đất</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n-US" sz="2800"/>
                        <a:t>Hoạt động bảo vệ Trái Đất</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2800"/>
                        <a:t>Hoạt động gây hại cho Trái Đất</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90000"/>
                      </a:schemeClr>
                    </a:solidFill>
                  </a:tcPr>
                </a:tc>
                <a:extLst>
                  <a:ext uri="{0D108BD9-81ED-4DB2-BD59-A6C34878D82A}">
                    <a16:rowId xmlns:a16="http://schemas.microsoft.com/office/drawing/2014/main" val="3257865488"/>
                  </a:ext>
                </a:extLst>
              </a:tr>
              <a:tr h="4172217">
                <a:tc>
                  <a:txBody>
                    <a:bodyPr/>
                    <a:lstStyle/>
                    <a:p>
                      <a:pPr algn="just"/>
                      <a:r>
                        <a:rPr lang="en-US" sz="2800"/>
                        <a:t>M: Biển</a:t>
                      </a:r>
                    </a:p>
                    <a:p>
                      <a:pPr algn="just"/>
                      <a:endParaRPr lang="en-US" sz="2800"/>
                    </a:p>
                    <a:p>
                      <a:pPr algn="just"/>
                      <a:endParaRPr lang="en-US" sz="2800"/>
                    </a:p>
                    <a:p>
                      <a:pPr algn="just"/>
                      <a:endParaRPr lang="en-US" sz="2800"/>
                    </a:p>
                    <a:p>
                      <a:pPr algn="just"/>
                      <a:endParaRPr lang="en-US" sz="2800"/>
                    </a:p>
                    <a:p>
                      <a:pPr algn="just"/>
                      <a:endParaRPr lang="en-US" sz="2800"/>
                    </a:p>
                    <a:p>
                      <a:pPr algn="just"/>
                      <a:endParaRPr lang="en-US" sz="2800"/>
                    </a:p>
                    <a:p>
                      <a:pPr algn="just"/>
                      <a:endParaRPr lang="en-US" sz="2800"/>
                    </a:p>
                    <a:p>
                      <a:pPr algn="just"/>
                      <a:endParaRPr lang="en-US" sz="2800"/>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just"/>
                      <a:r>
                        <a:rPr lang="en-US" sz="2800"/>
                        <a:t>M: trồng rừng</a:t>
                      </a:r>
                    </a:p>
                    <a:p>
                      <a:pPr algn="ctr"/>
                      <a:endParaRPr lang="en-US" sz="2800"/>
                    </a:p>
                    <a:p>
                      <a:pPr algn="ctr"/>
                      <a:endParaRPr lang="en-US" sz="2800"/>
                    </a:p>
                    <a:p>
                      <a:pPr algn="ctr"/>
                      <a:endParaRPr lang="en-US" sz="2800"/>
                    </a:p>
                    <a:p>
                      <a:pPr algn="ctr"/>
                      <a:endParaRPr lang="en-US" sz="2800"/>
                    </a:p>
                    <a:p>
                      <a:pPr algn="ctr"/>
                      <a:endParaRPr lang="en-US" sz="2800"/>
                    </a:p>
                    <a:p>
                      <a:pPr algn="ctr"/>
                      <a:endParaRPr lang="en-US" sz="2800"/>
                    </a:p>
                    <a:p>
                      <a:pPr algn="ctr"/>
                      <a:endParaRPr lang="en-US" sz="2800"/>
                    </a:p>
                    <a:p>
                      <a:pPr algn="ctr"/>
                      <a:endParaRPr lang="en-US" sz="2800"/>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just"/>
                      <a:r>
                        <a:rPr lang="en-US" sz="2800"/>
                        <a:t>M: phá rừng</a:t>
                      </a:r>
                    </a:p>
                    <a:p>
                      <a:pPr algn="ctr"/>
                      <a:endParaRPr lang="en-US" sz="2800"/>
                    </a:p>
                    <a:p>
                      <a:pPr algn="ctr"/>
                      <a:endParaRPr lang="en-US" sz="2800"/>
                    </a:p>
                    <a:p>
                      <a:pPr algn="ctr"/>
                      <a:endParaRPr lang="en-US" sz="2800"/>
                    </a:p>
                    <a:p>
                      <a:pPr algn="ctr"/>
                      <a:endParaRPr lang="en-US" sz="2800"/>
                    </a:p>
                    <a:p>
                      <a:pPr algn="ctr"/>
                      <a:endParaRPr lang="en-US" sz="2800"/>
                    </a:p>
                    <a:p>
                      <a:pPr algn="ctr"/>
                      <a:endParaRPr lang="en-US" sz="2800"/>
                    </a:p>
                    <a:p>
                      <a:pPr algn="ctr"/>
                      <a:endParaRPr lang="en-US" sz="2800"/>
                    </a:p>
                    <a:p>
                      <a:pPr algn="ctr"/>
                      <a:endParaRPr lang="en-US" sz="2800"/>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90000"/>
                      </a:schemeClr>
                    </a:solidFill>
                  </a:tcPr>
                </a:tc>
                <a:extLst>
                  <a:ext uri="{0D108BD9-81ED-4DB2-BD59-A6C34878D82A}">
                    <a16:rowId xmlns:a16="http://schemas.microsoft.com/office/drawing/2014/main" val="2128955759"/>
                  </a:ext>
                </a:extLst>
              </a:tr>
            </a:tbl>
          </a:graphicData>
        </a:graphic>
      </p:graphicFrame>
      <p:sp>
        <p:nvSpPr>
          <p:cNvPr id="4" name="TextBox 3">
            <a:extLst>
              <a:ext uri="{FF2B5EF4-FFF2-40B4-BE49-F238E27FC236}">
                <a16:creationId xmlns:a16="http://schemas.microsoft.com/office/drawing/2014/main" id="{DD5F5AB3-0117-D6F8-3877-76632E1A55B1}"/>
              </a:ext>
            </a:extLst>
          </p:cNvPr>
          <p:cNvSpPr txBox="1"/>
          <p:nvPr/>
        </p:nvSpPr>
        <p:spPr>
          <a:xfrm>
            <a:off x="1619117" y="3136612"/>
            <a:ext cx="1505083" cy="584775"/>
          </a:xfrm>
          <a:prstGeom prst="rect">
            <a:avLst/>
          </a:prstGeom>
          <a:noFill/>
        </p:spPr>
        <p:txBody>
          <a:bodyPr wrap="square" rtlCol="0">
            <a:spAutoFit/>
          </a:bodyPr>
          <a:lstStyle/>
          <a:p>
            <a:pPr algn="just"/>
            <a:r>
              <a:rPr lang="en-US" sz="3200"/>
              <a:t>- sông</a:t>
            </a:r>
          </a:p>
        </p:txBody>
      </p:sp>
      <p:sp>
        <p:nvSpPr>
          <p:cNvPr id="6" name="TextBox 5">
            <a:extLst>
              <a:ext uri="{FF2B5EF4-FFF2-40B4-BE49-F238E27FC236}">
                <a16:creationId xmlns:a16="http://schemas.microsoft.com/office/drawing/2014/main" id="{B2727BD9-8746-AF84-0F96-1069C45D1890}"/>
              </a:ext>
            </a:extLst>
          </p:cNvPr>
          <p:cNvSpPr txBox="1"/>
          <p:nvPr/>
        </p:nvSpPr>
        <p:spPr>
          <a:xfrm>
            <a:off x="1619117" y="3721387"/>
            <a:ext cx="1186077" cy="584775"/>
          </a:xfrm>
          <a:prstGeom prst="rect">
            <a:avLst/>
          </a:prstGeom>
          <a:noFill/>
        </p:spPr>
        <p:txBody>
          <a:bodyPr wrap="square" rtlCol="0">
            <a:spAutoFit/>
          </a:bodyPr>
          <a:lstStyle/>
          <a:p>
            <a:pPr algn="just"/>
            <a:r>
              <a:rPr lang="en-US" sz="3200"/>
              <a:t>- núi</a:t>
            </a:r>
          </a:p>
        </p:txBody>
      </p:sp>
      <p:sp>
        <p:nvSpPr>
          <p:cNvPr id="7" name="TextBox 6">
            <a:extLst>
              <a:ext uri="{FF2B5EF4-FFF2-40B4-BE49-F238E27FC236}">
                <a16:creationId xmlns:a16="http://schemas.microsoft.com/office/drawing/2014/main" id="{61E6A955-7BF7-B995-9DB2-9FE4DA639E8C}"/>
              </a:ext>
            </a:extLst>
          </p:cNvPr>
          <p:cNvSpPr txBox="1"/>
          <p:nvPr/>
        </p:nvSpPr>
        <p:spPr>
          <a:xfrm>
            <a:off x="1619117" y="4306162"/>
            <a:ext cx="1186077" cy="584775"/>
          </a:xfrm>
          <a:prstGeom prst="rect">
            <a:avLst/>
          </a:prstGeom>
          <a:noFill/>
        </p:spPr>
        <p:txBody>
          <a:bodyPr wrap="square" rtlCol="0">
            <a:spAutoFit/>
          </a:bodyPr>
          <a:lstStyle/>
          <a:p>
            <a:pPr algn="just"/>
            <a:r>
              <a:rPr lang="en-US" sz="3200"/>
              <a:t>- đồi</a:t>
            </a:r>
          </a:p>
        </p:txBody>
      </p:sp>
      <p:sp>
        <p:nvSpPr>
          <p:cNvPr id="8" name="TextBox 7">
            <a:extLst>
              <a:ext uri="{FF2B5EF4-FFF2-40B4-BE49-F238E27FC236}">
                <a16:creationId xmlns:a16="http://schemas.microsoft.com/office/drawing/2014/main" id="{35CC9C4D-264B-2FE6-A103-34EF8D63FE7A}"/>
              </a:ext>
            </a:extLst>
          </p:cNvPr>
          <p:cNvSpPr txBox="1"/>
          <p:nvPr/>
        </p:nvSpPr>
        <p:spPr>
          <a:xfrm>
            <a:off x="1619117" y="4890937"/>
            <a:ext cx="1695583" cy="584775"/>
          </a:xfrm>
          <a:prstGeom prst="rect">
            <a:avLst/>
          </a:prstGeom>
          <a:noFill/>
        </p:spPr>
        <p:txBody>
          <a:bodyPr wrap="square" rtlCol="0">
            <a:spAutoFit/>
          </a:bodyPr>
          <a:lstStyle/>
          <a:p>
            <a:pPr algn="just"/>
            <a:r>
              <a:rPr lang="en-US" sz="3200"/>
              <a:t>- rừng</a:t>
            </a:r>
          </a:p>
        </p:txBody>
      </p:sp>
      <p:sp>
        <p:nvSpPr>
          <p:cNvPr id="9" name="TextBox 8">
            <a:extLst>
              <a:ext uri="{FF2B5EF4-FFF2-40B4-BE49-F238E27FC236}">
                <a16:creationId xmlns:a16="http://schemas.microsoft.com/office/drawing/2014/main" id="{FA9E1A1E-1501-2608-9A35-D8560544E41C}"/>
              </a:ext>
            </a:extLst>
          </p:cNvPr>
          <p:cNvSpPr txBox="1"/>
          <p:nvPr/>
        </p:nvSpPr>
        <p:spPr>
          <a:xfrm>
            <a:off x="1619116" y="5475712"/>
            <a:ext cx="2766903" cy="584775"/>
          </a:xfrm>
          <a:prstGeom prst="rect">
            <a:avLst/>
          </a:prstGeom>
          <a:noFill/>
        </p:spPr>
        <p:txBody>
          <a:bodyPr wrap="square" rtlCol="0">
            <a:spAutoFit/>
          </a:bodyPr>
          <a:lstStyle/>
          <a:p>
            <a:pPr algn="just"/>
            <a:r>
              <a:rPr lang="en-US" sz="3200"/>
              <a:t>- đại dương</a:t>
            </a:r>
          </a:p>
        </p:txBody>
      </p:sp>
      <p:sp>
        <p:nvSpPr>
          <p:cNvPr id="10" name="TextBox 9">
            <a:extLst>
              <a:ext uri="{FF2B5EF4-FFF2-40B4-BE49-F238E27FC236}">
                <a16:creationId xmlns:a16="http://schemas.microsoft.com/office/drawing/2014/main" id="{E4C22A95-3901-CC0F-D741-B6998C3DB4F4}"/>
              </a:ext>
            </a:extLst>
          </p:cNvPr>
          <p:cNvSpPr txBox="1"/>
          <p:nvPr/>
        </p:nvSpPr>
        <p:spPr>
          <a:xfrm>
            <a:off x="1619115" y="6060487"/>
            <a:ext cx="2766903" cy="584775"/>
          </a:xfrm>
          <a:prstGeom prst="rect">
            <a:avLst/>
          </a:prstGeom>
          <a:noFill/>
        </p:spPr>
        <p:txBody>
          <a:bodyPr wrap="square" rtlCol="0">
            <a:spAutoFit/>
          </a:bodyPr>
          <a:lstStyle/>
          <a:p>
            <a:pPr algn="just"/>
            <a:r>
              <a:rPr lang="en-US" sz="3200"/>
              <a:t>- sa mạc</a:t>
            </a:r>
          </a:p>
        </p:txBody>
      </p:sp>
      <p:sp>
        <p:nvSpPr>
          <p:cNvPr id="11" name="TextBox 10">
            <a:extLst>
              <a:ext uri="{FF2B5EF4-FFF2-40B4-BE49-F238E27FC236}">
                <a16:creationId xmlns:a16="http://schemas.microsoft.com/office/drawing/2014/main" id="{CED3C323-BC30-1231-2B44-D193AFD67AA7}"/>
              </a:ext>
            </a:extLst>
          </p:cNvPr>
          <p:cNvSpPr txBox="1"/>
          <p:nvPr/>
        </p:nvSpPr>
        <p:spPr>
          <a:xfrm>
            <a:off x="4525506" y="3136611"/>
            <a:ext cx="3146152" cy="584775"/>
          </a:xfrm>
          <a:prstGeom prst="rect">
            <a:avLst/>
          </a:prstGeom>
          <a:noFill/>
        </p:spPr>
        <p:txBody>
          <a:bodyPr wrap="square" rtlCol="0">
            <a:spAutoFit/>
          </a:bodyPr>
          <a:lstStyle/>
          <a:p>
            <a:pPr algn="just"/>
            <a:r>
              <a:rPr lang="en-US" sz="3200"/>
              <a:t>- tiết kiệm nước</a:t>
            </a:r>
          </a:p>
        </p:txBody>
      </p:sp>
      <p:sp>
        <p:nvSpPr>
          <p:cNvPr id="12" name="TextBox 11">
            <a:extLst>
              <a:ext uri="{FF2B5EF4-FFF2-40B4-BE49-F238E27FC236}">
                <a16:creationId xmlns:a16="http://schemas.microsoft.com/office/drawing/2014/main" id="{DDAF786A-DA98-3C77-9DF2-3DC40DDE6E35}"/>
              </a:ext>
            </a:extLst>
          </p:cNvPr>
          <p:cNvSpPr txBox="1"/>
          <p:nvPr/>
        </p:nvSpPr>
        <p:spPr>
          <a:xfrm>
            <a:off x="4525506" y="3721386"/>
            <a:ext cx="2991172" cy="1077218"/>
          </a:xfrm>
          <a:prstGeom prst="rect">
            <a:avLst/>
          </a:prstGeom>
          <a:noFill/>
        </p:spPr>
        <p:txBody>
          <a:bodyPr wrap="square" rtlCol="0">
            <a:spAutoFit/>
          </a:bodyPr>
          <a:lstStyle/>
          <a:p>
            <a:pPr algn="just"/>
            <a:r>
              <a:rPr lang="en-US" sz="3200"/>
              <a:t>- bảo vệ động vật hoang dã</a:t>
            </a:r>
          </a:p>
        </p:txBody>
      </p:sp>
      <p:sp>
        <p:nvSpPr>
          <p:cNvPr id="14" name="TextBox 13">
            <a:extLst>
              <a:ext uri="{FF2B5EF4-FFF2-40B4-BE49-F238E27FC236}">
                <a16:creationId xmlns:a16="http://schemas.microsoft.com/office/drawing/2014/main" id="{3E80ECC7-CF34-5916-C535-049423BB7393}"/>
              </a:ext>
            </a:extLst>
          </p:cNvPr>
          <p:cNvSpPr txBox="1"/>
          <p:nvPr/>
        </p:nvSpPr>
        <p:spPr>
          <a:xfrm>
            <a:off x="4525506" y="4932111"/>
            <a:ext cx="2991172" cy="584775"/>
          </a:xfrm>
          <a:prstGeom prst="rect">
            <a:avLst/>
          </a:prstGeom>
          <a:noFill/>
        </p:spPr>
        <p:txBody>
          <a:bodyPr wrap="square" rtlCol="0">
            <a:spAutoFit/>
          </a:bodyPr>
          <a:lstStyle/>
          <a:p>
            <a:pPr algn="just"/>
            <a:r>
              <a:rPr lang="en-US" sz="3200"/>
              <a:t>- tiết kiệm điện</a:t>
            </a:r>
          </a:p>
        </p:txBody>
      </p:sp>
      <p:sp>
        <p:nvSpPr>
          <p:cNvPr id="15" name="TextBox 14">
            <a:extLst>
              <a:ext uri="{FF2B5EF4-FFF2-40B4-BE49-F238E27FC236}">
                <a16:creationId xmlns:a16="http://schemas.microsoft.com/office/drawing/2014/main" id="{421EF5E1-84D2-0E8D-F7DC-E27846A63F3F}"/>
              </a:ext>
            </a:extLst>
          </p:cNvPr>
          <p:cNvSpPr txBox="1"/>
          <p:nvPr/>
        </p:nvSpPr>
        <p:spPr>
          <a:xfrm>
            <a:off x="7714143" y="3136609"/>
            <a:ext cx="2991171" cy="584775"/>
          </a:xfrm>
          <a:prstGeom prst="rect">
            <a:avLst/>
          </a:prstGeom>
          <a:noFill/>
        </p:spPr>
        <p:txBody>
          <a:bodyPr wrap="square" rtlCol="0">
            <a:spAutoFit/>
          </a:bodyPr>
          <a:lstStyle/>
          <a:p>
            <a:pPr algn="just"/>
            <a:r>
              <a:rPr lang="en-US" sz="3200"/>
              <a:t>- lãng phí nước</a:t>
            </a:r>
          </a:p>
        </p:txBody>
      </p:sp>
      <p:sp>
        <p:nvSpPr>
          <p:cNvPr id="16" name="TextBox 15">
            <a:extLst>
              <a:ext uri="{FF2B5EF4-FFF2-40B4-BE49-F238E27FC236}">
                <a16:creationId xmlns:a16="http://schemas.microsoft.com/office/drawing/2014/main" id="{3724E0A0-0827-F110-9541-AC6D80397F02}"/>
              </a:ext>
            </a:extLst>
          </p:cNvPr>
          <p:cNvSpPr txBox="1"/>
          <p:nvPr/>
        </p:nvSpPr>
        <p:spPr>
          <a:xfrm>
            <a:off x="7714142" y="3721386"/>
            <a:ext cx="2991172" cy="1077218"/>
          </a:xfrm>
          <a:prstGeom prst="rect">
            <a:avLst/>
          </a:prstGeom>
          <a:noFill/>
        </p:spPr>
        <p:txBody>
          <a:bodyPr wrap="square" rtlCol="0">
            <a:spAutoFit/>
          </a:bodyPr>
          <a:lstStyle/>
          <a:p>
            <a:pPr algn="just"/>
            <a:r>
              <a:rPr lang="en-US" sz="3200"/>
              <a:t>- sử dụng túi ni lông</a:t>
            </a:r>
          </a:p>
        </p:txBody>
      </p:sp>
    </p:spTree>
    <p:extLst>
      <p:ext uri="{BB962C8B-B14F-4D97-AF65-F5344CB8AC3E}">
        <p14:creationId xmlns:p14="http://schemas.microsoft.com/office/powerpoint/2010/main" val="173308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519818" y="96668"/>
            <a:ext cx="11122201" cy="1013917"/>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2800" b="1">
                <a:solidFill>
                  <a:srgbClr val="FF0000"/>
                </a:solidFill>
                <a:latin typeface="+mj-lt"/>
              </a:rPr>
              <a:t>2</a:t>
            </a:r>
            <a:r>
              <a:rPr lang="en-US" sz="2800">
                <a:solidFill>
                  <a:srgbClr val="000000"/>
                </a:solidFill>
                <a:latin typeface="+mj-lt"/>
              </a:rPr>
              <a:t>. Cùng bạn hỏi – đáp về nội dung tranh. Viết vào vở câu hỏi, câu trả lời của em và bạn.</a:t>
            </a:r>
          </a:p>
        </p:txBody>
      </p:sp>
      <p:pic>
        <p:nvPicPr>
          <p:cNvPr id="1026" name="Picture 2" descr="Bài 30: Một mái nhà chung Tiếng Việt lớp 3 Tập 2 – Kết nối tri thức (ảnh 1)">
            <a:extLst>
              <a:ext uri="{FF2B5EF4-FFF2-40B4-BE49-F238E27FC236}">
                <a16:creationId xmlns:a16="http://schemas.microsoft.com/office/drawing/2014/main" id="{3C27E25E-F07B-CDD4-7B5D-FE049BAD4A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84343" y="1110585"/>
            <a:ext cx="7993151" cy="5650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748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356306" y="406668"/>
            <a:ext cx="11805532" cy="1013917"/>
          </a:xfrm>
          <a:prstGeom prst="rect">
            <a:avLst/>
          </a:prstGeom>
          <a:noFill/>
          <a:ln>
            <a:noFill/>
          </a:ln>
        </p:spPr>
        <p:txBody>
          <a:bodyPr spcFirstLastPara="1" wrap="square" lIns="121298" tIns="121298" rIns="121298" bIns="1212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600" b="1">
                <a:solidFill>
                  <a:srgbClr val="FF0000"/>
                </a:solidFill>
                <a:latin typeface="+mj-lt"/>
              </a:rPr>
              <a:t>3</a:t>
            </a:r>
            <a:r>
              <a:rPr lang="en-US" sz="3600">
                <a:solidFill>
                  <a:srgbClr val="000000"/>
                </a:solidFill>
                <a:latin typeface="+mj-lt"/>
              </a:rPr>
              <a:t>. Chuyển những câu dưới đây thành câu cảm hoặc câu khiến:</a:t>
            </a:r>
          </a:p>
        </p:txBody>
      </p:sp>
      <p:sp>
        <p:nvSpPr>
          <p:cNvPr id="2" name="TextBox 1">
            <a:extLst>
              <a:ext uri="{FF2B5EF4-FFF2-40B4-BE49-F238E27FC236}">
                <a16:creationId xmlns:a16="http://schemas.microsoft.com/office/drawing/2014/main" id="{5A0964EE-AF58-D083-5BD7-B3F3C346B323}"/>
              </a:ext>
            </a:extLst>
          </p:cNvPr>
          <p:cNvSpPr txBox="1"/>
          <p:nvPr/>
        </p:nvSpPr>
        <p:spPr>
          <a:xfrm>
            <a:off x="856605" y="1400184"/>
            <a:ext cx="10804927" cy="646331"/>
          </a:xfrm>
          <a:prstGeom prst="rect">
            <a:avLst/>
          </a:prstGeom>
          <a:noFill/>
        </p:spPr>
        <p:txBody>
          <a:bodyPr wrap="square" rtlCol="0">
            <a:spAutoFit/>
          </a:bodyPr>
          <a:lstStyle/>
          <a:p>
            <a:pPr algn="just"/>
            <a:r>
              <a:rPr lang="en-US" sz="3600"/>
              <a:t>a. Nước hồ trong xanh.</a:t>
            </a:r>
          </a:p>
        </p:txBody>
      </p:sp>
      <p:sp>
        <p:nvSpPr>
          <p:cNvPr id="3" name="TextBox 2">
            <a:extLst>
              <a:ext uri="{FF2B5EF4-FFF2-40B4-BE49-F238E27FC236}">
                <a16:creationId xmlns:a16="http://schemas.microsoft.com/office/drawing/2014/main" id="{BF46CB25-DE65-19C3-C494-481EEB111DAB}"/>
              </a:ext>
            </a:extLst>
          </p:cNvPr>
          <p:cNvSpPr txBox="1"/>
          <p:nvPr/>
        </p:nvSpPr>
        <p:spPr>
          <a:xfrm>
            <a:off x="856605" y="2638434"/>
            <a:ext cx="10804927" cy="646331"/>
          </a:xfrm>
          <a:prstGeom prst="rect">
            <a:avLst/>
          </a:prstGeom>
          <a:noFill/>
        </p:spPr>
        <p:txBody>
          <a:bodyPr wrap="square" rtlCol="0">
            <a:spAutoFit/>
          </a:bodyPr>
          <a:lstStyle/>
          <a:p>
            <a:pPr algn="just"/>
            <a:r>
              <a:rPr lang="en-US" sz="3600"/>
              <a:t>b. Ánh nắng rực rỡ.</a:t>
            </a:r>
          </a:p>
        </p:txBody>
      </p:sp>
      <p:sp>
        <p:nvSpPr>
          <p:cNvPr id="4" name="TextBox 3">
            <a:extLst>
              <a:ext uri="{FF2B5EF4-FFF2-40B4-BE49-F238E27FC236}">
                <a16:creationId xmlns:a16="http://schemas.microsoft.com/office/drawing/2014/main" id="{C6AFC5C5-90FE-2BD8-7669-997AF6A92E7F}"/>
              </a:ext>
            </a:extLst>
          </p:cNvPr>
          <p:cNvSpPr txBox="1"/>
          <p:nvPr/>
        </p:nvSpPr>
        <p:spPr>
          <a:xfrm>
            <a:off x="856605" y="3876684"/>
            <a:ext cx="10804927" cy="646331"/>
          </a:xfrm>
          <a:prstGeom prst="rect">
            <a:avLst/>
          </a:prstGeom>
          <a:noFill/>
        </p:spPr>
        <p:txBody>
          <a:bodyPr wrap="square" rtlCol="0">
            <a:spAutoFit/>
          </a:bodyPr>
          <a:lstStyle/>
          <a:p>
            <a:pPr algn="just"/>
            <a:r>
              <a:rPr lang="en-US" sz="3600"/>
              <a:t>c. Chúng ta cùng bỏ rác đúng nơi quy định.</a:t>
            </a:r>
          </a:p>
        </p:txBody>
      </p:sp>
      <p:sp>
        <p:nvSpPr>
          <p:cNvPr id="6" name="TextBox 5">
            <a:extLst>
              <a:ext uri="{FF2B5EF4-FFF2-40B4-BE49-F238E27FC236}">
                <a16:creationId xmlns:a16="http://schemas.microsoft.com/office/drawing/2014/main" id="{75EC292E-2A78-BB87-3F07-425E52068890}"/>
              </a:ext>
            </a:extLst>
          </p:cNvPr>
          <p:cNvSpPr txBox="1"/>
          <p:nvPr/>
        </p:nvSpPr>
        <p:spPr>
          <a:xfrm>
            <a:off x="856605" y="5114934"/>
            <a:ext cx="10804927" cy="646331"/>
          </a:xfrm>
          <a:prstGeom prst="rect">
            <a:avLst/>
          </a:prstGeom>
          <a:noFill/>
        </p:spPr>
        <p:txBody>
          <a:bodyPr wrap="square" rtlCol="0">
            <a:spAutoFit/>
          </a:bodyPr>
          <a:lstStyle/>
          <a:p>
            <a:pPr algn="just"/>
            <a:r>
              <a:rPr lang="en-US" sz="3600"/>
              <a:t>d. Cả lớp có ý thực tiết kiệm giấy viết.</a:t>
            </a:r>
          </a:p>
        </p:txBody>
      </p:sp>
      <p:sp>
        <p:nvSpPr>
          <p:cNvPr id="12" name="TextBox 11">
            <a:extLst>
              <a:ext uri="{FF2B5EF4-FFF2-40B4-BE49-F238E27FC236}">
                <a16:creationId xmlns:a16="http://schemas.microsoft.com/office/drawing/2014/main" id="{06DA9AFC-45C3-CB0E-A54A-51AA77C14DE5}"/>
              </a:ext>
            </a:extLst>
          </p:cNvPr>
          <p:cNvSpPr txBox="1"/>
          <p:nvPr/>
        </p:nvSpPr>
        <p:spPr>
          <a:xfrm>
            <a:off x="856605" y="2008415"/>
            <a:ext cx="10804927" cy="646331"/>
          </a:xfrm>
          <a:prstGeom prst="rect">
            <a:avLst/>
          </a:prstGeom>
          <a:noFill/>
        </p:spPr>
        <p:txBody>
          <a:bodyPr wrap="square" rtlCol="0">
            <a:spAutoFit/>
          </a:bodyPr>
          <a:lstStyle/>
          <a:p>
            <a:pPr algn="just"/>
            <a:r>
              <a:rPr lang="en-US" sz="3600">
                <a:solidFill>
                  <a:srgbClr val="FF0000"/>
                </a:solidFill>
              </a:rPr>
              <a:t>→Nước hồ thật trong xanh!</a:t>
            </a:r>
          </a:p>
        </p:txBody>
      </p:sp>
      <p:sp>
        <p:nvSpPr>
          <p:cNvPr id="13" name="TextBox 12">
            <a:extLst>
              <a:ext uri="{FF2B5EF4-FFF2-40B4-BE49-F238E27FC236}">
                <a16:creationId xmlns:a16="http://schemas.microsoft.com/office/drawing/2014/main" id="{9DC3F9D5-9094-6A42-D8B3-2F6FFD69323B}"/>
              </a:ext>
            </a:extLst>
          </p:cNvPr>
          <p:cNvSpPr txBox="1"/>
          <p:nvPr/>
        </p:nvSpPr>
        <p:spPr>
          <a:xfrm>
            <a:off x="856605" y="3246665"/>
            <a:ext cx="10804927" cy="646331"/>
          </a:xfrm>
          <a:prstGeom prst="rect">
            <a:avLst/>
          </a:prstGeom>
          <a:noFill/>
        </p:spPr>
        <p:txBody>
          <a:bodyPr wrap="square" rtlCol="0">
            <a:spAutoFit/>
          </a:bodyPr>
          <a:lstStyle/>
          <a:p>
            <a:pPr algn="just"/>
            <a:r>
              <a:rPr lang="en-US" sz="3600">
                <a:solidFill>
                  <a:srgbClr val="FF0000"/>
                </a:solidFill>
              </a:rPr>
              <a:t>→Ánh nắng rực rỡ quá!</a:t>
            </a:r>
          </a:p>
        </p:txBody>
      </p:sp>
      <p:sp>
        <p:nvSpPr>
          <p:cNvPr id="14" name="TextBox 13">
            <a:extLst>
              <a:ext uri="{FF2B5EF4-FFF2-40B4-BE49-F238E27FC236}">
                <a16:creationId xmlns:a16="http://schemas.microsoft.com/office/drawing/2014/main" id="{DF94D881-C104-158E-10F0-73F37BBD9F04}"/>
              </a:ext>
            </a:extLst>
          </p:cNvPr>
          <p:cNvSpPr txBox="1"/>
          <p:nvPr/>
        </p:nvSpPr>
        <p:spPr>
          <a:xfrm>
            <a:off x="856605" y="4484915"/>
            <a:ext cx="10804927" cy="646331"/>
          </a:xfrm>
          <a:prstGeom prst="rect">
            <a:avLst/>
          </a:prstGeom>
          <a:noFill/>
        </p:spPr>
        <p:txBody>
          <a:bodyPr wrap="square" rtlCol="0">
            <a:spAutoFit/>
          </a:bodyPr>
          <a:lstStyle/>
          <a:p>
            <a:pPr algn="just"/>
            <a:r>
              <a:rPr lang="en-US" sz="3600">
                <a:solidFill>
                  <a:srgbClr val="FF0000"/>
                </a:solidFill>
              </a:rPr>
              <a:t>→Cả lớp hãy bỏ rác đúng nơi quy định!</a:t>
            </a:r>
          </a:p>
        </p:txBody>
      </p:sp>
      <p:sp>
        <p:nvSpPr>
          <p:cNvPr id="15" name="TextBox 14">
            <a:extLst>
              <a:ext uri="{FF2B5EF4-FFF2-40B4-BE49-F238E27FC236}">
                <a16:creationId xmlns:a16="http://schemas.microsoft.com/office/drawing/2014/main" id="{9399815E-97A8-365E-7303-44C75F0691D6}"/>
              </a:ext>
            </a:extLst>
          </p:cNvPr>
          <p:cNvSpPr txBox="1"/>
          <p:nvPr/>
        </p:nvSpPr>
        <p:spPr>
          <a:xfrm>
            <a:off x="856605" y="5723165"/>
            <a:ext cx="10804927" cy="646331"/>
          </a:xfrm>
          <a:prstGeom prst="rect">
            <a:avLst/>
          </a:prstGeom>
          <a:noFill/>
        </p:spPr>
        <p:txBody>
          <a:bodyPr wrap="square" rtlCol="0">
            <a:spAutoFit/>
          </a:bodyPr>
          <a:lstStyle/>
          <a:p>
            <a:pPr algn="just"/>
            <a:r>
              <a:rPr lang="en-US" sz="3600" dirty="0">
                <a:solidFill>
                  <a:srgbClr val="FF0000"/>
                </a:solidFill>
              </a:rPr>
              <a:t>→ Cả lớp cùng có ý thức tiết kiệm giấy viết nào!</a:t>
            </a:r>
          </a:p>
        </p:txBody>
      </p:sp>
    </p:spTree>
    <p:extLst>
      <p:ext uri="{BB962C8B-B14F-4D97-AF65-F5344CB8AC3E}">
        <p14:creationId xmlns:p14="http://schemas.microsoft.com/office/powerpoint/2010/main" val="128887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BD744C-82FE-B33B-0DDD-33A8D6017946}"/>
              </a:ext>
            </a:extLst>
          </p:cNvPr>
          <p:cNvSpPr/>
          <p:nvPr/>
        </p:nvSpPr>
        <p:spPr>
          <a:xfrm>
            <a:off x="1990612" y="449374"/>
            <a:ext cx="10009415" cy="861332"/>
          </a:xfrm>
          <a:prstGeom prst="roundRect">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000000"/>
                </a:solidFill>
              </a:rPr>
              <a:t>Câu khiến</a:t>
            </a:r>
            <a:endParaRPr lang="en-US" sz="4400" b="1">
              <a:solidFill>
                <a:srgbClr val="000000"/>
              </a:solidFill>
            </a:endParaRPr>
          </a:p>
        </p:txBody>
      </p:sp>
      <p:sp>
        <p:nvSpPr>
          <p:cNvPr id="4" name="Rectangle: Rounded Corners 3">
            <a:extLst>
              <a:ext uri="{FF2B5EF4-FFF2-40B4-BE49-F238E27FC236}">
                <a16:creationId xmlns:a16="http://schemas.microsoft.com/office/drawing/2014/main" id="{8E494130-A557-02E5-6CE5-3773F4A1839A}"/>
              </a:ext>
            </a:extLst>
          </p:cNvPr>
          <p:cNvSpPr/>
          <p:nvPr/>
        </p:nvSpPr>
        <p:spPr>
          <a:xfrm>
            <a:off x="1990610" y="1910928"/>
            <a:ext cx="10009415" cy="1846341"/>
          </a:xfrm>
          <a:prstGeom prst="roundRect">
            <a:avLst/>
          </a:prstGeom>
          <a:solidFill>
            <a:srgbClr val="BEE28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rPr>
              <a:t>Câu khiến thường có các từ “hãy”, “đừng”, “chớ”, “hộ” “giúp”. Khi viết cuối câu thường có dấu chấm than (!).</a:t>
            </a:r>
          </a:p>
        </p:txBody>
      </p:sp>
      <p:sp>
        <p:nvSpPr>
          <p:cNvPr id="5" name="Arrow: Down 4">
            <a:extLst>
              <a:ext uri="{FF2B5EF4-FFF2-40B4-BE49-F238E27FC236}">
                <a16:creationId xmlns:a16="http://schemas.microsoft.com/office/drawing/2014/main" id="{9A6C4F81-88DA-2612-5BFB-5A1FF6A02484}"/>
              </a:ext>
            </a:extLst>
          </p:cNvPr>
          <p:cNvSpPr/>
          <p:nvPr/>
        </p:nvSpPr>
        <p:spPr>
          <a:xfrm>
            <a:off x="6751639" y="1363699"/>
            <a:ext cx="484632" cy="47761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31F779E-5686-BB00-2EF8-D5AC4E1AD532}"/>
              </a:ext>
            </a:extLst>
          </p:cNvPr>
          <p:cNvSpPr/>
          <p:nvPr/>
        </p:nvSpPr>
        <p:spPr>
          <a:xfrm>
            <a:off x="1990610" y="4339830"/>
            <a:ext cx="10009415" cy="1846341"/>
          </a:xfrm>
          <a:prstGeom prst="roundRect">
            <a:avLst/>
          </a:prstGeom>
          <a:solidFill>
            <a:srgbClr val="FFCC6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rPr>
              <a:t>Dùng để nêu yêu cầu, đề nghị, mong muốn của người nói, người viết với người khác.</a:t>
            </a:r>
          </a:p>
        </p:txBody>
      </p:sp>
      <p:sp>
        <p:nvSpPr>
          <p:cNvPr id="7" name="Arrow: Down 6">
            <a:extLst>
              <a:ext uri="{FF2B5EF4-FFF2-40B4-BE49-F238E27FC236}">
                <a16:creationId xmlns:a16="http://schemas.microsoft.com/office/drawing/2014/main" id="{D6FFB6E2-664E-4083-8B3C-1F2DF498F246}"/>
              </a:ext>
            </a:extLst>
          </p:cNvPr>
          <p:cNvSpPr/>
          <p:nvPr/>
        </p:nvSpPr>
        <p:spPr>
          <a:xfrm>
            <a:off x="6753004" y="3832107"/>
            <a:ext cx="484632" cy="47761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DAB3845-0CED-BBC3-5B81-859D0D3B7D08}"/>
              </a:ext>
            </a:extLst>
          </p:cNvPr>
          <p:cNvSpPr/>
          <p:nvPr/>
        </p:nvSpPr>
        <p:spPr>
          <a:xfrm>
            <a:off x="114300" y="452000"/>
            <a:ext cx="1775848" cy="861332"/>
          </a:xfrm>
          <a:prstGeom prst="roundRect">
            <a:avLst/>
          </a:prstGeom>
          <a:solidFill>
            <a:srgbClr val="BDD7E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Kiểu câu:</a:t>
            </a:r>
            <a:endParaRPr lang="en-US" sz="2800" b="1">
              <a:solidFill>
                <a:srgbClr val="000000"/>
              </a:solidFill>
            </a:endParaRPr>
          </a:p>
        </p:txBody>
      </p:sp>
      <p:sp>
        <p:nvSpPr>
          <p:cNvPr id="9" name="Rectangle: Rounded Corners 8">
            <a:extLst>
              <a:ext uri="{FF2B5EF4-FFF2-40B4-BE49-F238E27FC236}">
                <a16:creationId xmlns:a16="http://schemas.microsoft.com/office/drawing/2014/main" id="{FC37B190-56FD-77C7-A3EA-4B2A609ABB4E}"/>
              </a:ext>
            </a:extLst>
          </p:cNvPr>
          <p:cNvSpPr/>
          <p:nvPr/>
        </p:nvSpPr>
        <p:spPr>
          <a:xfrm>
            <a:off x="114300" y="2106622"/>
            <a:ext cx="1775848" cy="1525902"/>
          </a:xfrm>
          <a:prstGeom prst="roundRect">
            <a:avLst/>
          </a:prstGeom>
          <a:solidFill>
            <a:srgbClr val="BEE28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Đặc điểm</a:t>
            </a:r>
            <a:endParaRPr lang="en-US" sz="3200" b="1">
              <a:solidFill>
                <a:srgbClr val="000000"/>
              </a:solidFill>
            </a:endParaRPr>
          </a:p>
        </p:txBody>
      </p:sp>
      <p:sp>
        <p:nvSpPr>
          <p:cNvPr id="10" name="Rectangle: Rounded Corners 9">
            <a:extLst>
              <a:ext uri="{FF2B5EF4-FFF2-40B4-BE49-F238E27FC236}">
                <a16:creationId xmlns:a16="http://schemas.microsoft.com/office/drawing/2014/main" id="{D1F99B9E-4E6A-4FC0-D211-F4930D885905}"/>
              </a:ext>
            </a:extLst>
          </p:cNvPr>
          <p:cNvSpPr/>
          <p:nvPr/>
        </p:nvSpPr>
        <p:spPr>
          <a:xfrm>
            <a:off x="114299" y="4339830"/>
            <a:ext cx="1775848" cy="1846341"/>
          </a:xfrm>
          <a:prstGeom prst="roundRect">
            <a:avLst/>
          </a:prstGeom>
          <a:solidFill>
            <a:srgbClr val="FFCC6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Công dụng</a:t>
            </a:r>
            <a:endParaRPr lang="en-US" sz="3200" b="1">
              <a:solidFill>
                <a:srgbClr val="000000"/>
              </a:solidFill>
            </a:endParaRPr>
          </a:p>
        </p:txBody>
      </p:sp>
    </p:spTree>
    <p:extLst>
      <p:ext uri="{BB962C8B-B14F-4D97-AF65-F5344CB8AC3E}">
        <p14:creationId xmlns:p14="http://schemas.microsoft.com/office/powerpoint/2010/main" val="293178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3A04F-D990-2F39-639C-57C8778B7642}"/>
              </a:ext>
            </a:extLst>
          </p:cNvPr>
          <p:cNvSpPr>
            <a:spLocks noGrp="1"/>
          </p:cNvSpPr>
          <p:nvPr>
            <p:ph type="title"/>
          </p:nvPr>
        </p:nvSpPr>
        <p:spPr>
          <a:xfrm>
            <a:off x="948448" y="402867"/>
            <a:ext cx="10264942" cy="763600"/>
          </a:xfrm>
        </p:spPr>
        <p:txBody>
          <a:bodyPr/>
          <a:lstStyle/>
          <a:p>
            <a:endParaRPr lang="en-US"/>
          </a:p>
        </p:txBody>
      </p:sp>
      <p:sp>
        <p:nvSpPr>
          <p:cNvPr id="3" name="Rectangle: Rounded Corners 2">
            <a:extLst>
              <a:ext uri="{FF2B5EF4-FFF2-40B4-BE49-F238E27FC236}">
                <a16:creationId xmlns:a16="http://schemas.microsoft.com/office/drawing/2014/main" id="{87DAA711-D6A2-A714-0527-C6C0E9CE544A}"/>
              </a:ext>
            </a:extLst>
          </p:cNvPr>
          <p:cNvSpPr/>
          <p:nvPr/>
        </p:nvSpPr>
        <p:spPr>
          <a:xfrm>
            <a:off x="1886968" y="639874"/>
            <a:ext cx="10190278" cy="861332"/>
          </a:xfrm>
          <a:prstGeom prst="roundRect">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000000"/>
                </a:solidFill>
              </a:rPr>
              <a:t>Câu cảm</a:t>
            </a:r>
            <a:endParaRPr lang="en-US" sz="4400" b="1">
              <a:solidFill>
                <a:srgbClr val="000000"/>
              </a:solidFill>
            </a:endParaRPr>
          </a:p>
        </p:txBody>
      </p:sp>
      <p:sp>
        <p:nvSpPr>
          <p:cNvPr id="4" name="Rectangle: Rounded Corners 3">
            <a:extLst>
              <a:ext uri="{FF2B5EF4-FFF2-40B4-BE49-F238E27FC236}">
                <a16:creationId xmlns:a16="http://schemas.microsoft.com/office/drawing/2014/main" id="{D32D5D2D-40A8-59EA-225A-A540987DA169}"/>
              </a:ext>
            </a:extLst>
          </p:cNvPr>
          <p:cNvSpPr/>
          <p:nvPr/>
        </p:nvSpPr>
        <p:spPr>
          <a:xfrm>
            <a:off x="1886966" y="2233810"/>
            <a:ext cx="10190278" cy="1998730"/>
          </a:xfrm>
          <a:prstGeom prst="roundRect">
            <a:avLst/>
          </a:prstGeom>
          <a:solidFill>
            <a:srgbClr val="BEE28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rPr>
              <a:t>Câu cảm thường có các từ: ôi, ôi cho, trời, quá, lắm, thật,… Khi viết, cuối câu có dấu chấm than (!).</a:t>
            </a:r>
          </a:p>
        </p:txBody>
      </p:sp>
      <p:sp>
        <p:nvSpPr>
          <p:cNvPr id="5" name="Arrow: Down 4">
            <a:extLst>
              <a:ext uri="{FF2B5EF4-FFF2-40B4-BE49-F238E27FC236}">
                <a16:creationId xmlns:a16="http://schemas.microsoft.com/office/drawing/2014/main" id="{E0441B73-C7DE-8FE6-65DA-32ADD7F51C3B}"/>
              </a:ext>
            </a:extLst>
          </p:cNvPr>
          <p:cNvSpPr/>
          <p:nvPr/>
        </p:nvSpPr>
        <p:spPr>
          <a:xfrm>
            <a:off x="6695853" y="1637837"/>
            <a:ext cx="484632" cy="47761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07B02-96CE-E29C-12FE-DB6E88127450}"/>
              </a:ext>
            </a:extLst>
          </p:cNvPr>
          <p:cNvSpPr/>
          <p:nvPr/>
        </p:nvSpPr>
        <p:spPr>
          <a:xfrm>
            <a:off x="1886967" y="4878942"/>
            <a:ext cx="10190278" cy="1387184"/>
          </a:xfrm>
          <a:prstGeom prst="roundRect">
            <a:avLst/>
          </a:prstGeom>
          <a:solidFill>
            <a:srgbClr val="FFCC6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Dùng để bộc lộ cảm xúc (vui mừng, ngạc nhiên, đau buồn,…).</a:t>
            </a:r>
          </a:p>
        </p:txBody>
      </p:sp>
      <p:sp>
        <p:nvSpPr>
          <p:cNvPr id="7" name="Arrow: Down 6">
            <a:extLst>
              <a:ext uri="{FF2B5EF4-FFF2-40B4-BE49-F238E27FC236}">
                <a16:creationId xmlns:a16="http://schemas.microsoft.com/office/drawing/2014/main" id="{CA18E5C6-9041-9C71-A80A-08B275AAE5DE}"/>
              </a:ext>
            </a:extLst>
          </p:cNvPr>
          <p:cNvSpPr/>
          <p:nvPr/>
        </p:nvSpPr>
        <p:spPr>
          <a:xfrm>
            <a:off x="6695853" y="4357490"/>
            <a:ext cx="484632" cy="47761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B0DEFFE-91D5-7665-60CF-337304595DAE}"/>
              </a:ext>
            </a:extLst>
          </p:cNvPr>
          <p:cNvSpPr/>
          <p:nvPr/>
        </p:nvSpPr>
        <p:spPr>
          <a:xfrm>
            <a:off x="57150" y="642500"/>
            <a:ext cx="1775848" cy="861332"/>
          </a:xfrm>
          <a:prstGeom prst="roundRect">
            <a:avLst/>
          </a:prstGeom>
          <a:solidFill>
            <a:srgbClr val="BDD7E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Kiểu câu:</a:t>
            </a:r>
            <a:endParaRPr lang="en-US" sz="2800" b="1">
              <a:solidFill>
                <a:srgbClr val="000000"/>
              </a:solidFill>
            </a:endParaRPr>
          </a:p>
        </p:txBody>
      </p:sp>
      <p:sp>
        <p:nvSpPr>
          <p:cNvPr id="9" name="Rectangle: Rounded Corners 8">
            <a:extLst>
              <a:ext uri="{FF2B5EF4-FFF2-40B4-BE49-F238E27FC236}">
                <a16:creationId xmlns:a16="http://schemas.microsoft.com/office/drawing/2014/main" id="{FDC58E49-9CF8-2120-F869-71F1B028050B}"/>
              </a:ext>
            </a:extLst>
          </p:cNvPr>
          <p:cNvSpPr/>
          <p:nvPr/>
        </p:nvSpPr>
        <p:spPr>
          <a:xfrm>
            <a:off x="65544" y="2539583"/>
            <a:ext cx="1775848" cy="1387184"/>
          </a:xfrm>
          <a:prstGeom prst="roundRect">
            <a:avLst/>
          </a:prstGeom>
          <a:solidFill>
            <a:srgbClr val="BEE28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Đặc điểm</a:t>
            </a:r>
            <a:endParaRPr lang="en-US" sz="3200" b="1">
              <a:solidFill>
                <a:srgbClr val="000000"/>
              </a:solidFill>
            </a:endParaRPr>
          </a:p>
        </p:txBody>
      </p:sp>
      <p:sp>
        <p:nvSpPr>
          <p:cNvPr id="10" name="Rectangle: Rounded Corners 9">
            <a:extLst>
              <a:ext uri="{FF2B5EF4-FFF2-40B4-BE49-F238E27FC236}">
                <a16:creationId xmlns:a16="http://schemas.microsoft.com/office/drawing/2014/main" id="{646FF195-4242-1892-7377-3B1D3D70766E}"/>
              </a:ext>
            </a:extLst>
          </p:cNvPr>
          <p:cNvSpPr/>
          <p:nvPr/>
        </p:nvSpPr>
        <p:spPr>
          <a:xfrm>
            <a:off x="57150" y="4878942"/>
            <a:ext cx="1775848" cy="1387184"/>
          </a:xfrm>
          <a:prstGeom prst="roundRect">
            <a:avLst/>
          </a:prstGeom>
          <a:solidFill>
            <a:srgbClr val="FFCC6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Công dụng</a:t>
            </a:r>
            <a:endParaRPr lang="en-US" sz="2800" b="1">
              <a:solidFill>
                <a:srgbClr val="000000"/>
              </a:solidFill>
            </a:endParaRPr>
          </a:p>
        </p:txBody>
      </p:sp>
    </p:spTree>
    <p:extLst>
      <p:ext uri="{BB962C8B-B14F-4D97-AF65-F5344CB8AC3E}">
        <p14:creationId xmlns:p14="http://schemas.microsoft.com/office/powerpoint/2010/main" val="108832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theme/theme1.xml><?xml version="1.0" encoding="utf-8"?>
<a:theme xmlns:a="http://schemas.openxmlformats.org/drawingml/2006/main" name="English Vocabulary Workshop by Slidesgo">
  <a:themeElements>
    <a:clrScheme name="Custom 18">
      <a:dk1>
        <a:srgbClr val="BDD7EE"/>
      </a:dk1>
      <a:lt1>
        <a:sysClr val="window" lastClr="FFFFFF"/>
      </a:lt1>
      <a:dk2>
        <a:srgbClr val="F2F2F2"/>
      </a:dk2>
      <a:lt2>
        <a:srgbClr val="E7E6E6"/>
      </a:lt2>
      <a:accent1>
        <a:srgbClr val="FFF2CC"/>
      </a:accent1>
      <a:accent2>
        <a:srgbClr val="FFE69E"/>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1091</TotalTime>
  <Words>844</Words>
  <Application>Microsoft Office PowerPoint</Application>
  <PresentationFormat>Custom</PresentationFormat>
  <Paragraphs>116</Paragraphs>
  <Slides>12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Baloo 2</vt:lpstr>
      <vt:lpstr>Open Sans</vt:lpstr>
      <vt:lpstr>Pangolin</vt:lpstr>
      <vt:lpstr>Times New Roman</vt:lpstr>
      <vt:lpstr>English Vocabulary Workshop by Slidesgo</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PC</dc:creator>
  <cp:lastModifiedBy>Administrator</cp:lastModifiedBy>
  <cp:revision>90</cp:revision>
  <dcterms:modified xsi:type="dcterms:W3CDTF">2024-05-15T09:07:40Z</dcterms:modified>
</cp:coreProperties>
</file>