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</p:sldMasterIdLst>
  <p:notesMasterIdLst>
    <p:notesMasterId r:id="rId19"/>
  </p:notesMasterIdLst>
  <p:sldIdLst>
    <p:sldId id="290" r:id="rId2"/>
    <p:sldId id="291" r:id="rId3"/>
    <p:sldId id="262" r:id="rId4"/>
    <p:sldId id="293" r:id="rId5"/>
    <p:sldId id="294" r:id="rId6"/>
    <p:sldId id="297" r:id="rId7"/>
    <p:sldId id="296" r:id="rId8"/>
    <p:sldId id="295" r:id="rId9"/>
    <p:sldId id="272" r:id="rId10"/>
    <p:sldId id="298" r:id="rId11"/>
    <p:sldId id="299" r:id="rId12"/>
    <p:sldId id="300" r:id="rId13"/>
    <p:sldId id="269" r:id="rId14"/>
    <p:sldId id="270" r:id="rId15"/>
    <p:sldId id="273" r:id="rId16"/>
    <p:sldId id="288" r:id="rId17"/>
    <p:sldId id="289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409"/>
    <a:srgbClr val="F18E71"/>
    <a:srgbClr val="C68D5D"/>
    <a:srgbClr val="FFE781"/>
    <a:srgbClr val="5F91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58" d="100"/>
          <a:sy n="58" d="100"/>
        </p:scale>
        <p:origin x="668" y="-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2024/4/16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9611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609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773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57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469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33209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692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775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1676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513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5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5.png"/><Relationship Id="rId4" Type="http://schemas.openxmlformats.org/officeDocument/2006/relationships/image" Target="../media/image46.png"/><Relationship Id="rId9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1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762000"/>
            <a:ext cx="7034085" cy="4998905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220440" y="2017331"/>
            <a:ext cx="4969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0070C0"/>
                </a:solidFill>
                <a:latin typeface="UTM Cookies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MĨ THUẬT</a:t>
            </a:r>
            <a:endParaRPr lang="zh-CN" altLang="en-US" sz="7200" b="1" dirty="0">
              <a:solidFill>
                <a:srgbClr val="0070C0"/>
              </a:solidFill>
              <a:latin typeface="UTM Cookies" panose="0204060305050602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062866" y="3097801"/>
            <a:ext cx="5768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Lớp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 3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983D85-16B7-FAE1-79F7-DDA83C7A7BBB}"/>
              </a:ext>
            </a:extLst>
          </p:cNvPr>
          <p:cNvSpPr txBox="1"/>
          <p:nvPr/>
        </p:nvSpPr>
        <p:spPr>
          <a:xfrm>
            <a:off x="2895600" y="193052"/>
            <a:ext cx="7594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9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0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908A4-BE41-BED2-C27F-7ADBD559D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51" y="159036"/>
            <a:ext cx="5715000" cy="383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D83558-A7F7-FAE6-E705-0089AF168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97" y="2421157"/>
            <a:ext cx="5394703" cy="4046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403ACA-3626-8FFD-9E24-AB5EED6423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56" b="80556" l="2917" r="90625">
                        <a14:foregroundMark x1="17292" y1="75556" x2="17292" y2="75556"/>
                        <a14:foregroundMark x1="13333" y1="73056" x2="23125" y2="77500"/>
                        <a14:foregroundMark x1="2917" y1="72778" x2="26250" y2="79167"/>
                        <a14:foregroundMark x1="26250" y1="79167" x2="34375" y2="79167"/>
                        <a14:foregroundMark x1="75455" y1="54470" x2="81250" y2="58333"/>
                        <a14:foregroundMark x1="81250" y1="58333" x2="90625" y2="60278"/>
                        <a14:backgroundMark x1="70417" y1="51944" x2="70417" y2="51944"/>
                        <a14:backgroundMark x1="75000" y1="53056" x2="75000" y2="53056"/>
                        <a14:backgroundMark x1="73750" y1="53889" x2="73750" y2="53889"/>
                        <a14:backgroundMark x1="71250" y1="52778" x2="75625" y2="54167"/>
                        <a14:backgroundMark x1="69375" y1="50556" x2="75417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92" t="8152" r="3815" b="10884"/>
          <a:stretch/>
        </p:blipFill>
        <p:spPr>
          <a:xfrm>
            <a:off x="7339932" y="-209115"/>
            <a:ext cx="3820155" cy="2630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626D1E-B0F1-5985-7B79-128B001F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9" b="50000"/>
          <a:stretch/>
        </p:blipFill>
        <p:spPr>
          <a:xfrm>
            <a:off x="612468" y="4367563"/>
            <a:ext cx="4598510" cy="2331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772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62BEE4-3C5F-0A95-C6EC-44732D72F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93" y="124284"/>
            <a:ext cx="5223831" cy="2938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107BBF-2CBC-A3E8-12B9-2CE475EDD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741" y="3219755"/>
            <a:ext cx="5837104" cy="3283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778A59-23D7-DB67-59E3-585197E4E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030" y="3262179"/>
            <a:ext cx="2778380" cy="3198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7384AF-A1D4-A806-CE3C-0057B89ED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16" b="97464" l="5978" r="89946">
                        <a14:foregroundMark x1="10870" y1="45109" x2="7065" y2="68116"/>
                        <a14:foregroundMark x1="7065" y1="68116" x2="7065" y2="68841"/>
                        <a14:foregroundMark x1="29891" y1="11232" x2="32473" y2="10145"/>
                        <a14:foregroundMark x1="26495" y1="8514" x2="28533" y2="14130"/>
                        <a14:foregroundMark x1="46332" y1="6159" x2="47147" y2="8877"/>
                        <a14:foregroundMark x1="33967" y1="78623" x2="81386" y2="93116"/>
                        <a14:foregroundMark x1="78804" y1="95652" x2="85462" y2="97464"/>
                        <a14:foregroundMark x1="5978" y1="63406" x2="7201" y2="682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42" y="-195550"/>
            <a:ext cx="4239658" cy="3179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9833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64545F-041B-30C2-CD48-E3C7197CF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690" y="234454"/>
            <a:ext cx="5463753" cy="30733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8B0A2A-5360-8D58-3785-CD13D9692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380" y="1242916"/>
            <a:ext cx="4372167" cy="43721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F8F309-C713-85ED-A978-0BD7A83F0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536" y="3550186"/>
            <a:ext cx="3639927" cy="2974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7675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7" y="3900035"/>
            <a:ext cx="1697811" cy="30335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24" y="5562600"/>
            <a:ext cx="866775" cy="1295400"/>
          </a:xfrm>
          <a:prstGeom prst="rect">
            <a:avLst/>
          </a:prstGeom>
        </p:spPr>
      </p:pic>
      <p:pic>
        <p:nvPicPr>
          <p:cNvPr id="23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2177961"/>
            <a:ext cx="6145748" cy="4755663"/>
          </a:xfrm>
          <a:prstGeom prst="rect">
            <a:avLst/>
          </a:prstGeom>
        </p:spPr>
      </p:pic>
      <p:pic>
        <p:nvPicPr>
          <p:cNvPr id="24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32" y="4890956"/>
            <a:ext cx="1853096" cy="1566922"/>
          </a:xfrm>
          <a:prstGeom prst="rect">
            <a:avLst/>
          </a:prstGeom>
        </p:spPr>
      </p:pic>
      <p:grpSp>
        <p:nvGrpSpPr>
          <p:cNvPr id="25" name="组合 12"/>
          <p:cNvGrpSpPr/>
          <p:nvPr/>
        </p:nvGrpSpPr>
        <p:grpSpPr>
          <a:xfrm flipH="1">
            <a:off x="1115566" y="0"/>
            <a:ext cx="9016391" cy="5234917"/>
            <a:chOff x="-558688" y="0"/>
            <a:chExt cx="9107943" cy="6858000"/>
          </a:xfrm>
        </p:grpSpPr>
        <p:pic>
          <p:nvPicPr>
            <p:cNvPr id="26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7" name="图片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8" name="Hộp_Văn_Bản 6"/>
          <p:cNvSpPr txBox="1"/>
          <p:nvPr/>
        </p:nvSpPr>
        <p:spPr>
          <a:xfrm>
            <a:off x="924210" y="2177961"/>
            <a:ext cx="8940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494" y="4235591"/>
            <a:ext cx="1779690" cy="26224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15145" y="577132"/>
            <a:ext cx="70127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H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oạt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ộng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 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0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276 0.02454 L 1.38778E-17 -2.22222E-6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8" y="-1227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063 -0.00741 L 1.25E-6 -1.11111E-6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75" y="569614"/>
            <a:ext cx="5222718" cy="3616325"/>
          </a:xfrm>
          <a:prstGeom prst="rect">
            <a:avLst/>
          </a:prstGeom>
        </p:spPr>
      </p:pic>
      <p:sp>
        <p:nvSpPr>
          <p:cNvPr id="14" name="Hộp_Văn_Bản 9"/>
          <p:cNvSpPr txBox="1"/>
          <p:nvPr/>
        </p:nvSpPr>
        <p:spPr>
          <a:xfrm>
            <a:off x="3601767" y="1777611"/>
            <a:ext cx="4007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endParaRPr lang="vi-VN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0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2" y="100001"/>
            <a:ext cx="1499168" cy="125543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60" y="999043"/>
            <a:ext cx="3135617" cy="103666"/>
          </a:xfrm>
          <a:prstGeom prst="rect">
            <a:avLst/>
          </a:prstGeom>
        </p:spPr>
      </p:pic>
      <p:sp>
        <p:nvSpPr>
          <p:cNvPr id="17" name="Hộp_Văn_Bản 4"/>
          <p:cNvSpPr txBox="1"/>
          <p:nvPr/>
        </p:nvSpPr>
        <p:spPr>
          <a:xfrm>
            <a:off x="931672" y="1403142"/>
            <a:ext cx="1111097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Hộp_Văn_Bản 9"/>
          <p:cNvSpPr txBox="1"/>
          <p:nvPr/>
        </p:nvSpPr>
        <p:spPr>
          <a:xfrm>
            <a:off x="2875280" y="404556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HĐ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43" y="3487343"/>
            <a:ext cx="3446757" cy="3302282"/>
          </a:xfrm>
          <a:prstGeom prst="rect">
            <a:avLst/>
          </a:prstGeom>
        </p:spPr>
      </p:pic>
      <p:pic>
        <p:nvPicPr>
          <p:cNvPr id="2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078" y="4851104"/>
            <a:ext cx="5640221" cy="1938521"/>
          </a:xfrm>
          <a:prstGeom prst="rect">
            <a:avLst/>
          </a:prstGeom>
        </p:spPr>
      </p:pic>
      <p:pic>
        <p:nvPicPr>
          <p:cNvPr id="2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89426" y="132268"/>
            <a:ext cx="1675981" cy="2310822"/>
          </a:xfrm>
          <a:prstGeom prst="rect">
            <a:avLst/>
          </a:prstGeom>
        </p:spPr>
      </p:pic>
      <p:pic>
        <p:nvPicPr>
          <p:cNvPr id="2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117" y="4057036"/>
            <a:ext cx="2947740" cy="273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0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852239" y="200840"/>
            <a:ext cx="10068888" cy="5904992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46" y="448929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83" y="5547668"/>
            <a:ext cx="1507503" cy="1274699"/>
          </a:xfrm>
          <a:prstGeom prst="rect">
            <a:avLst/>
          </a:prstGeom>
        </p:spPr>
      </p:pic>
      <p:sp>
        <p:nvSpPr>
          <p:cNvPr id="20" name="Hộp_Văn_Bản 4"/>
          <p:cNvSpPr txBox="1"/>
          <p:nvPr/>
        </p:nvSpPr>
        <p:spPr>
          <a:xfrm>
            <a:off x="2015613" y="1837735"/>
            <a:ext cx="8176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Ai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nom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30" y="60546"/>
            <a:ext cx="4885158" cy="241134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21" name="图片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4316361"/>
            <a:ext cx="2862076" cy="2491895"/>
          </a:xfrm>
          <a:prstGeom prst="rect">
            <a:avLst/>
          </a:prstGeom>
        </p:spPr>
      </p:pic>
      <p:sp>
        <p:nvSpPr>
          <p:cNvPr id="22" name="Hộp_Văn_Bản 9"/>
          <p:cNvSpPr txBox="1"/>
          <p:nvPr/>
        </p:nvSpPr>
        <p:spPr>
          <a:xfrm>
            <a:off x="2934247" y="1041890"/>
            <a:ext cx="6557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8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541151" y="464456"/>
            <a:ext cx="8638126" cy="529644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448" y="4353070"/>
            <a:ext cx="4826266" cy="2413134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541151" y="1828829"/>
            <a:ext cx="83083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XIN CHÀO </a:t>
            </a:r>
          </a:p>
          <a:p>
            <a:pPr algn="ctr"/>
            <a:r>
              <a:rPr lang="vi-VN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rPr>
              <a:t>VÀ HẸN GẶP LẠI</a:t>
            </a:r>
            <a:endParaRPr lang="zh-CN" altLang="en-US" sz="6000" b="1" dirty="0">
              <a:solidFill>
                <a:srgbClr val="FF0000"/>
              </a:solidFill>
              <a:latin typeface="Times New Roman" panose="02020603050405020304" pitchFamily="18" charset="0"/>
              <a:ea typeface="inpin heiti" panose="00000500000000000000" pitchFamily="2" charset="-122"/>
              <a:cs typeface="Times New Roman" panose="02020603050405020304" pitchFamily="18" charset="0"/>
              <a:sym typeface="inpin heiti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9958539" y="590753"/>
            <a:ext cx="1063853" cy="13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60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0" dur="3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75"/>
                            </p:stCondLst>
                            <p:childTnLst>
                              <p:par>
                                <p:cTn id="3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95" y="-1422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892" y="561586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pic>
        <p:nvPicPr>
          <p:cNvPr id="2" name="Bé Đi Chơi Công Viên - Nhạc Thiếu Nhi Vui Nhộn Sôi Động  Bé Bảo Trâm">
            <a:hlinkClick r:id="" action="ppaction://media"/>
            <a:extLst>
              <a:ext uri="{FF2B5EF4-FFF2-40B4-BE49-F238E27FC236}">
                <a16:creationId xmlns:a16="http://schemas.microsoft.com/office/drawing/2014/main" id="{45883205-5372-EA89-3F82-13C8F25B5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21118" y="499591"/>
            <a:ext cx="7069041" cy="397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8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31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958" y="2514600"/>
            <a:ext cx="2756830" cy="419709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 flipH="1">
            <a:off x="1792224" y="1709827"/>
            <a:ext cx="8138160" cy="4172406"/>
            <a:chOff x="-558688" y="0"/>
            <a:chExt cx="9107943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41" y="4413889"/>
            <a:ext cx="6391656" cy="229780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0384" y="0"/>
            <a:ext cx="2048828" cy="2406876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354737" y="224659"/>
            <a:ext cx="5213111" cy="1608974"/>
            <a:chOff x="2129532" y="2569727"/>
            <a:chExt cx="5213111" cy="1608974"/>
          </a:xfrm>
        </p:grpSpPr>
        <p:grpSp>
          <p:nvGrpSpPr>
            <p:cNvPr id="10" name="组合 9"/>
            <p:cNvGrpSpPr/>
            <p:nvPr/>
          </p:nvGrpSpPr>
          <p:grpSpPr>
            <a:xfrm>
              <a:off x="2129532" y="2569727"/>
              <a:ext cx="5060619" cy="1608974"/>
              <a:chOff x="2027933" y="2428399"/>
              <a:chExt cx="5060619" cy="1608974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2981690" y="2772986"/>
                <a:ext cx="4106862" cy="724688"/>
              </a:xfrm>
              <a:prstGeom prst="roundRect">
                <a:avLst>
                  <a:gd name="adj" fmla="val 50000"/>
                </a:avLst>
              </a:prstGeom>
              <a:solidFill>
                <a:srgbClr val="5F91B0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27933" y="2428399"/>
                <a:ext cx="1013654" cy="1608974"/>
              </a:xfrm>
              <a:prstGeom prst="rect">
                <a:avLst/>
              </a:prstGeom>
            </p:spPr>
          </p:pic>
        </p:grpSp>
        <p:sp>
          <p:nvSpPr>
            <p:cNvPr id="22" name="文本框 21"/>
            <p:cNvSpPr txBox="1"/>
            <p:nvPr/>
          </p:nvSpPr>
          <p:spPr>
            <a:xfrm>
              <a:off x="3375720" y="2956360"/>
              <a:ext cx="39669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FF00"/>
                  </a:solidFill>
                  <a:latin typeface="Times New Roman" panose="02020603050405020304" pitchFamily="18" charset="0"/>
                  <a:ea typeface="inpin heiti" panose="00000500000000000000" pitchFamily="2" charset="-122"/>
                  <a:cs typeface="Times New Roman" panose="02020603050405020304" pitchFamily="18" charset="0"/>
                  <a:sym typeface="inpin heiti" panose="00000500000000000000" pitchFamily="2" charset="-122"/>
                </a:rPr>
                <a:t>HOẠT ĐỘNG 1</a:t>
              </a:r>
              <a:endParaRPr lang="zh-CN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inpin heiti" panose="00000500000000000000" pitchFamily="2" charset="-122"/>
                <a:cs typeface="Times New Roman" panose="02020603050405020304" pitchFamily="18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2230418" y="3125895"/>
            <a:ext cx="7184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</p:spTree>
    <p:extLst>
      <p:ext uri="{BB962C8B-B14F-4D97-AF65-F5344CB8AC3E}">
        <p14:creationId xmlns:p14="http://schemas.microsoft.com/office/powerpoint/2010/main" val="355407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348" y="4315968"/>
            <a:ext cx="1609652" cy="245059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728" y="107883"/>
            <a:ext cx="1673924" cy="202266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231" y="314730"/>
            <a:ext cx="737665" cy="11708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151" y="530766"/>
            <a:ext cx="585004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khu vui chơi</a:t>
            </a:r>
          </a:p>
        </p:txBody>
      </p:sp>
      <p:pic>
        <p:nvPicPr>
          <p:cNvPr id="30" name="Ảnh 6" descr="37_-_b2.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737" y="1996370"/>
            <a:ext cx="5675163" cy="4434818"/>
          </a:xfrm>
          <a:prstGeom prst="rect">
            <a:avLst/>
          </a:prstGeom>
        </p:spPr>
      </p:pic>
      <p:sp>
        <p:nvSpPr>
          <p:cNvPr id="31" name="Hộp_Văn_Bản 7"/>
          <p:cNvSpPr txBox="1"/>
          <p:nvPr/>
        </p:nvSpPr>
        <p:spPr>
          <a:xfrm>
            <a:off x="6271703" y="1996023"/>
            <a:ext cx="4408489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1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4 -0.08935 L -4.58333E-6 -3.7037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446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46667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8 L -2.08333E-7 -4.81481E-6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1" descr="tu-van-lap-dat-khu-vui-choi-ngoai-troi-cho-tre-em-tai-khu-chung-cu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909" y="1746504"/>
            <a:ext cx="5895571" cy="4437704"/>
          </a:xfrm>
          <a:prstGeom prst="rect">
            <a:avLst/>
          </a:prstGeom>
        </p:spPr>
      </p:pic>
      <p:pic>
        <p:nvPicPr>
          <p:cNvPr id="3" name="Ảnh 12" descr="cau-truot-lien-hoan-nhap-khau-zk6316-2.jpg"/>
          <p:cNvPicPr>
            <a:picLocks noChangeAspect="1"/>
          </p:cNvPicPr>
          <p:nvPr/>
        </p:nvPicPr>
        <p:blipFill>
          <a:blip r:embed="rId3"/>
          <a:srcRect b="7697"/>
          <a:stretch>
            <a:fillRect/>
          </a:stretch>
        </p:blipFill>
        <p:spPr>
          <a:xfrm>
            <a:off x="6400800" y="1746504"/>
            <a:ext cx="5523345" cy="44284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3833" y="225750"/>
            <a:ext cx="62939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507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04165"/>
            <a:ext cx="5783036" cy="37035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 flipH="1">
            <a:off x="535463" y="718732"/>
            <a:ext cx="10183794" cy="4693890"/>
            <a:chOff x="-558688" y="0"/>
            <a:chExt cx="9107943" cy="685800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923" y="1347283"/>
            <a:ext cx="800100" cy="762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3" y="4978400"/>
            <a:ext cx="2224562" cy="1881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195D2-6C47-744C-107E-E3477489F79D}"/>
              </a:ext>
            </a:extLst>
          </p:cNvPr>
          <p:cNvSpPr txBox="1"/>
          <p:nvPr/>
        </p:nvSpPr>
        <p:spPr>
          <a:xfrm>
            <a:off x="1647744" y="2138227"/>
            <a:ext cx="8296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HOẠT ĐỘNG 2: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THỨC- KĨ NĂNG</a:t>
            </a:r>
          </a:p>
        </p:txBody>
      </p:sp>
    </p:spTree>
    <p:extLst>
      <p:ext uri="{BB962C8B-B14F-4D97-AF65-F5344CB8AC3E}">
        <p14:creationId xmlns:p14="http://schemas.microsoft.com/office/powerpoint/2010/main" val="211918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u vui chơi- Sản phẩm 2D-@THANTHIHUE">
            <a:hlinkClick r:id="" action="ppaction://media"/>
            <a:extLst>
              <a:ext uri="{FF2B5EF4-FFF2-40B4-BE49-F238E27FC236}">
                <a16:creationId xmlns:a16="http://schemas.microsoft.com/office/drawing/2014/main" id="{EAA38AC0-E187-1A16-8CF9-9812EC1EBA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3701" y="658258"/>
            <a:ext cx="9524694" cy="535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0" descr="38_-_b2.6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418" y="1167495"/>
            <a:ext cx="7022237" cy="54864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Hộp_Văn_Bản 9"/>
          <p:cNvSpPr txBox="1"/>
          <p:nvPr/>
        </p:nvSpPr>
        <p:spPr>
          <a:xfrm>
            <a:off x="7915274" y="1223482"/>
            <a:ext cx="408622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ộp_Văn_Bản 11"/>
          <p:cNvSpPr txBox="1"/>
          <p:nvPr/>
        </p:nvSpPr>
        <p:spPr>
          <a:xfrm>
            <a:off x="7915275" y="3052280"/>
            <a:ext cx="40862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Hộp_Văn_Bản 12"/>
          <p:cNvSpPr txBox="1"/>
          <p:nvPr/>
        </p:nvSpPr>
        <p:spPr>
          <a:xfrm>
            <a:off x="7915274" y="4792325"/>
            <a:ext cx="39439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73217" y="245055"/>
            <a:ext cx="8116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000" b="1" i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1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784" y="5146332"/>
            <a:ext cx="1741864" cy="156827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73" y="743154"/>
            <a:ext cx="628650" cy="6953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8754" y="3411254"/>
            <a:ext cx="314325" cy="3429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9942577" y="827670"/>
            <a:ext cx="439002" cy="485563"/>
          </a:xfrm>
          <a:prstGeom prst="rect">
            <a:avLst/>
          </a:prstGeom>
        </p:spPr>
      </p:pic>
      <p:pic>
        <p:nvPicPr>
          <p:cNvPr id="17" name="Ảnh 7" descr="e6a3d7d4129dd0c3898c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759" y="1948748"/>
            <a:ext cx="4414609" cy="4414609"/>
          </a:xfrm>
          <a:prstGeom prst="rect">
            <a:avLst/>
          </a:prstGeom>
        </p:spPr>
      </p:pic>
      <p:pic>
        <p:nvPicPr>
          <p:cNvPr id="18" name="Ảnh 8" descr="5d1aef6d2a24e87ab13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3637" y="1948748"/>
            <a:ext cx="4518221" cy="4418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6161" y="428356"/>
            <a:ext cx="6559865" cy="1072989"/>
          </a:xfrm>
          <a:prstGeom prst="rect">
            <a:avLst/>
          </a:prstGeom>
        </p:spPr>
      </p:pic>
      <p:pic>
        <p:nvPicPr>
          <p:cNvPr id="20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74100">
            <a:off x="1216153" y="5936118"/>
            <a:ext cx="439002" cy="48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SCORM_RATE_SLIDES" val="0"/>
  <p:tag name="ISPRING_SCORM_RATE_QUIZZES" val="0"/>
  <p:tag name="ISPRING_SCORM_PASSING_SCORE" val="0.000000"/>
  <p:tag name="ISPRING_ULTRA_SCORM_COURSE_ID" val="1DAD3F8B-BA50-4280-A083-8665CED655DE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G:\第十三批\555788"/>
  <p:tag name="ISPRING_FIRST_PUBLISH" val="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632</TotalTime>
  <Words>393</Words>
  <Application>Microsoft Office PowerPoint</Application>
  <PresentationFormat>Widescreen</PresentationFormat>
  <Paragraphs>47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等线</vt:lpstr>
      <vt:lpstr>inpin heiti</vt:lpstr>
      <vt:lpstr>微软雅黑</vt:lpstr>
      <vt:lpstr>UTM Cookies</vt:lpstr>
      <vt:lpstr>Arial</vt:lpstr>
      <vt:lpstr>Times New Roman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ha dinh</cp:lastModifiedBy>
  <cp:revision>91</cp:revision>
  <dcterms:created xsi:type="dcterms:W3CDTF">2017-08-18T03:02:00Z</dcterms:created>
  <dcterms:modified xsi:type="dcterms:W3CDTF">2024-04-16T12:36:48Z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