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1" r:id="rId3"/>
    <p:sldMasterId id="2147483701" r:id="rId4"/>
  </p:sldMasterIdLst>
  <p:notesMasterIdLst>
    <p:notesMasterId r:id="rId25"/>
  </p:notesMasterIdLst>
  <p:sldIdLst>
    <p:sldId id="353" r:id="rId5"/>
    <p:sldId id="260" r:id="rId6"/>
    <p:sldId id="318" r:id="rId7"/>
    <p:sldId id="342" r:id="rId8"/>
    <p:sldId id="354" r:id="rId9"/>
    <p:sldId id="258" r:id="rId10"/>
    <p:sldId id="358" r:id="rId11"/>
    <p:sldId id="356" r:id="rId12"/>
    <p:sldId id="314" r:id="rId13"/>
    <p:sldId id="357" r:id="rId14"/>
    <p:sldId id="360" r:id="rId15"/>
    <p:sldId id="349" r:id="rId16"/>
    <p:sldId id="355" r:id="rId17"/>
    <p:sldId id="350" r:id="rId18"/>
    <p:sldId id="323" r:id="rId19"/>
    <p:sldId id="359" r:id="rId20"/>
    <p:sldId id="321" r:id="rId21"/>
    <p:sldId id="262" r:id="rId22"/>
    <p:sldId id="352" r:id="rId23"/>
    <p:sldId id="2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05"/>
    <p:restoredTop sz="94694"/>
  </p:normalViewPr>
  <p:slideViewPr>
    <p:cSldViewPr snapToGrid="0">
      <p:cViewPr varScale="1">
        <p:scale>
          <a:sx n="60" d="100"/>
          <a:sy n="60" d="100"/>
        </p:scale>
        <p:origin x="200" y="1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013B9-516E-4DF5-9B87-BD54B8A4BE3E}" type="datetimeFigureOut">
              <a:rPr lang="en-US" smtClean="0"/>
              <a:t>8/24/23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6F778-037C-400A-A620-F3F328DF4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69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B4790-4007-41DC-A5F9-C79EA51C9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1865;g6be81bf08b_0_12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6" name="Google Shape;1866;g6be81bf08b_0_12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388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1" name="Google Shape;5391;g114a0291973_0_1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2" name="Google Shape;5392;g114a0291973_0_1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060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7863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7657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6" name="Google Shape;5626;g116e41aa35f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7" name="Google Shape;5627;g116e41aa35f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451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Google Shape;2203;g11b25f6973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4" name="Google Shape;2204;g11b25f6973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989933" y="720333"/>
            <a:ext cx="3251600" cy="39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 flipH="1">
            <a:off x="960267" y="2314871"/>
            <a:ext cx="6189200" cy="36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15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"/>
          <p:cNvSpPr/>
          <p:nvPr/>
        </p:nvSpPr>
        <p:spPr>
          <a:xfrm rot="10800000" flipH="1">
            <a:off x="960001" y="675515"/>
            <a:ext cx="10272073" cy="5431351"/>
          </a:xfrm>
          <a:custGeom>
            <a:avLst/>
            <a:gdLst/>
            <a:ahLst/>
            <a:cxnLst/>
            <a:rect l="l" t="t" r="r" b="b"/>
            <a:pathLst>
              <a:path w="55780" h="29443" extrusionOk="0">
                <a:moveTo>
                  <a:pt x="17896" y="1"/>
                </a:moveTo>
                <a:cubicBezTo>
                  <a:pt x="16091" y="1"/>
                  <a:pt x="14237" y="280"/>
                  <a:pt x="12273" y="1007"/>
                </a:cubicBezTo>
                <a:cubicBezTo>
                  <a:pt x="7747" y="2681"/>
                  <a:pt x="2623" y="5236"/>
                  <a:pt x="1315" y="10278"/>
                </a:cubicBezTo>
                <a:cubicBezTo>
                  <a:pt x="0" y="15336"/>
                  <a:pt x="2007" y="21413"/>
                  <a:pt x="6110" y="24654"/>
                </a:cubicBezTo>
                <a:cubicBezTo>
                  <a:pt x="8605" y="26625"/>
                  <a:pt x="12304" y="28966"/>
                  <a:pt x="15524" y="29385"/>
                </a:cubicBezTo>
                <a:cubicBezTo>
                  <a:pt x="15825" y="29424"/>
                  <a:pt x="16126" y="29442"/>
                  <a:pt x="16429" y="29442"/>
                </a:cubicBezTo>
                <a:cubicBezTo>
                  <a:pt x="19135" y="29442"/>
                  <a:pt x="21907" y="28001"/>
                  <a:pt x="24417" y="27278"/>
                </a:cubicBezTo>
                <a:cubicBezTo>
                  <a:pt x="27066" y="26515"/>
                  <a:pt x="29715" y="25882"/>
                  <a:pt x="32440" y="25882"/>
                </a:cubicBezTo>
                <a:cubicBezTo>
                  <a:pt x="33067" y="25882"/>
                  <a:pt x="33697" y="25916"/>
                  <a:pt x="34333" y="25989"/>
                </a:cubicBezTo>
                <a:cubicBezTo>
                  <a:pt x="37524" y="26354"/>
                  <a:pt x="40545" y="27701"/>
                  <a:pt x="43778" y="27781"/>
                </a:cubicBezTo>
                <a:cubicBezTo>
                  <a:pt x="43868" y="27784"/>
                  <a:pt x="43958" y="27785"/>
                  <a:pt x="44048" y="27785"/>
                </a:cubicBezTo>
                <a:cubicBezTo>
                  <a:pt x="48893" y="27785"/>
                  <a:pt x="52584" y="24533"/>
                  <a:pt x="54007" y="19922"/>
                </a:cubicBezTo>
                <a:cubicBezTo>
                  <a:pt x="55780" y="14186"/>
                  <a:pt x="51567" y="9216"/>
                  <a:pt x="47388" y="5842"/>
                </a:cubicBezTo>
                <a:cubicBezTo>
                  <a:pt x="44956" y="3880"/>
                  <a:pt x="42597" y="2576"/>
                  <a:pt x="39411" y="2558"/>
                </a:cubicBezTo>
                <a:cubicBezTo>
                  <a:pt x="39361" y="2557"/>
                  <a:pt x="39311" y="2557"/>
                  <a:pt x="39261" y="2557"/>
                </a:cubicBezTo>
                <a:cubicBezTo>
                  <a:pt x="37431" y="2557"/>
                  <a:pt x="35725" y="2733"/>
                  <a:pt x="33986" y="2733"/>
                </a:cubicBezTo>
                <a:cubicBezTo>
                  <a:pt x="32868" y="2733"/>
                  <a:pt x="31736" y="2660"/>
                  <a:pt x="30550" y="2422"/>
                </a:cubicBezTo>
                <a:cubicBezTo>
                  <a:pt x="26065" y="1524"/>
                  <a:pt x="22111" y="1"/>
                  <a:pt x="17896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5"/>
          <p:cNvSpPr txBox="1">
            <a:spLocks noGrp="1"/>
          </p:cNvSpPr>
          <p:nvPr>
            <p:ph type="subTitle" idx="1"/>
          </p:nvPr>
        </p:nvSpPr>
        <p:spPr>
          <a:xfrm>
            <a:off x="2068917" y="3417760"/>
            <a:ext cx="371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800" b="1"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5"/>
          <p:cNvSpPr txBox="1">
            <a:spLocks noGrp="1"/>
          </p:cNvSpPr>
          <p:nvPr>
            <p:ph type="subTitle" idx="2"/>
          </p:nvPr>
        </p:nvSpPr>
        <p:spPr>
          <a:xfrm>
            <a:off x="6404684" y="3417760"/>
            <a:ext cx="37184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800" b="1"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1" name="Google Shape;641;p5"/>
          <p:cNvSpPr txBox="1">
            <a:spLocks noGrp="1"/>
          </p:cNvSpPr>
          <p:nvPr>
            <p:ph type="subTitle" idx="3"/>
          </p:nvPr>
        </p:nvSpPr>
        <p:spPr>
          <a:xfrm>
            <a:off x="2302317" y="3989467"/>
            <a:ext cx="32508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5"/>
          <p:cNvSpPr txBox="1">
            <a:spLocks noGrp="1"/>
          </p:cNvSpPr>
          <p:nvPr>
            <p:ph type="subTitle" idx="4"/>
          </p:nvPr>
        </p:nvSpPr>
        <p:spPr>
          <a:xfrm>
            <a:off x="6636284" y="3989467"/>
            <a:ext cx="32552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5"/>
          <p:cNvSpPr/>
          <p:nvPr/>
        </p:nvSpPr>
        <p:spPr>
          <a:xfrm rot="10800000">
            <a:off x="12095535" y="480932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5"/>
          <p:cNvSpPr/>
          <p:nvPr/>
        </p:nvSpPr>
        <p:spPr>
          <a:xfrm rot="10800000">
            <a:off x="12095535" y="3594492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5" name="Google Shape;645;p5"/>
          <p:cNvGrpSpPr/>
          <p:nvPr/>
        </p:nvGrpSpPr>
        <p:grpSpPr>
          <a:xfrm rot="10800000">
            <a:off x="5004489" y="-261175"/>
            <a:ext cx="908265" cy="742460"/>
            <a:chOff x="5226850" y="1787675"/>
            <a:chExt cx="170500" cy="139375"/>
          </a:xfrm>
        </p:grpSpPr>
        <p:sp>
          <p:nvSpPr>
            <p:cNvPr id="646" name="Google Shape;646;p5"/>
            <p:cNvSpPr/>
            <p:nvPr/>
          </p:nvSpPr>
          <p:spPr>
            <a:xfrm>
              <a:off x="5268675" y="1864875"/>
              <a:ext cx="26750" cy="30850"/>
            </a:xfrm>
            <a:custGeom>
              <a:avLst/>
              <a:gdLst/>
              <a:ahLst/>
              <a:cxnLst/>
              <a:rect l="l" t="t" r="r" b="b"/>
              <a:pathLst>
                <a:path w="1070" h="1234" extrusionOk="0">
                  <a:moveTo>
                    <a:pt x="757" y="0"/>
                  </a:moveTo>
                  <a:cubicBezTo>
                    <a:pt x="724" y="0"/>
                    <a:pt x="692" y="3"/>
                    <a:pt x="662" y="9"/>
                  </a:cubicBezTo>
                  <a:cubicBezTo>
                    <a:pt x="386" y="66"/>
                    <a:pt x="144" y="262"/>
                    <a:pt x="70" y="526"/>
                  </a:cubicBezTo>
                  <a:cubicBezTo>
                    <a:pt x="1" y="790"/>
                    <a:pt x="116" y="1107"/>
                    <a:pt x="369" y="1233"/>
                  </a:cubicBezTo>
                  <a:lnTo>
                    <a:pt x="466" y="1181"/>
                  </a:lnTo>
                  <a:cubicBezTo>
                    <a:pt x="742" y="974"/>
                    <a:pt x="944" y="670"/>
                    <a:pt x="1041" y="348"/>
                  </a:cubicBezTo>
                  <a:cubicBezTo>
                    <a:pt x="1058" y="296"/>
                    <a:pt x="1070" y="239"/>
                    <a:pt x="1064" y="187"/>
                  </a:cubicBezTo>
                  <a:cubicBezTo>
                    <a:pt x="1041" y="52"/>
                    <a:pt x="894" y="0"/>
                    <a:pt x="75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5308500" y="1811675"/>
              <a:ext cx="20575" cy="25025"/>
            </a:xfrm>
            <a:custGeom>
              <a:avLst/>
              <a:gdLst/>
              <a:ahLst/>
              <a:cxnLst/>
              <a:rect l="l" t="t" r="r" b="b"/>
              <a:pathLst>
                <a:path w="823" h="1001" extrusionOk="0">
                  <a:moveTo>
                    <a:pt x="483" y="1"/>
                  </a:moveTo>
                  <a:cubicBezTo>
                    <a:pt x="345" y="1"/>
                    <a:pt x="198" y="81"/>
                    <a:pt x="115" y="205"/>
                  </a:cubicBezTo>
                  <a:cubicBezTo>
                    <a:pt x="0" y="389"/>
                    <a:pt x="17" y="630"/>
                    <a:pt x="69" y="843"/>
                  </a:cubicBezTo>
                  <a:cubicBezTo>
                    <a:pt x="90" y="919"/>
                    <a:pt x="164" y="1001"/>
                    <a:pt x="222" y="1001"/>
                  </a:cubicBezTo>
                  <a:cubicBezTo>
                    <a:pt x="243" y="1001"/>
                    <a:pt x="262" y="990"/>
                    <a:pt x="276" y="964"/>
                  </a:cubicBezTo>
                  <a:lnTo>
                    <a:pt x="334" y="946"/>
                  </a:lnTo>
                  <a:cubicBezTo>
                    <a:pt x="483" y="843"/>
                    <a:pt x="633" y="734"/>
                    <a:pt x="730" y="578"/>
                  </a:cubicBezTo>
                  <a:cubicBezTo>
                    <a:pt x="811" y="417"/>
                    <a:pt x="822" y="199"/>
                    <a:pt x="684" y="73"/>
                  </a:cubicBezTo>
                  <a:cubicBezTo>
                    <a:pt x="627" y="23"/>
                    <a:pt x="556" y="1"/>
                    <a:pt x="48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5318850" y="1859000"/>
              <a:ext cx="25325" cy="26950"/>
            </a:xfrm>
            <a:custGeom>
              <a:avLst/>
              <a:gdLst/>
              <a:ahLst/>
              <a:cxnLst/>
              <a:rect l="l" t="t" r="r" b="b"/>
              <a:pathLst>
                <a:path w="1013" h="1078" extrusionOk="0">
                  <a:moveTo>
                    <a:pt x="647" y="0"/>
                  </a:moveTo>
                  <a:cubicBezTo>
                    <a:pt x="487" y="0"/>
                    <a:pt x="318" y="109"/>
                    <a:pt x="207" y="238"/>
                  </a:cubicBezTo>
                  <a:cubicBezTo>
                    <a:pt x="86" y="370"/>
                    <a:pt x="0" y="554"/>
                    <a:pt x="12" y="732"/>
                  </a:cubicBezTo>
                  <a:cubicBezTo>
                    <a:pt x="28" y="905"/>
                    <a:pt x="175" y="1078"/>
                    <a:pt x="356" y="1078"/>
                  </a:cubicBezTo>
                  <a:cubicBezTo>
                    <a:pt x="362" y="1078"/>
                    <a:pt x="368" y="1078"/>
                    <a:pt x="374" y="1077"/>
                  </a:cubicBezTo>
                  <a:lnTo>
                    <a:pt x="489" y="1014"/>
                  </a:lnTo>
                  <a:cubicBezTo>
                    <a:pt x="650" y="899"/>
                    <a:pt x="834" y="767"/>
                    <a:pt x="920" y="589"/>
                  </a:cubicBezTo>
                  <a:cubicBezTo>
                    <a:pt x="1012" y="399"/>
                    <a:pt x="983" y="146"/>
                    <a:pt x="805" y="42"/>
                  </a:cubicBezTo>
                  <a:cubicBezTo>
                    <a:pt x="755" y="13"/>
                    <a:pt x="701" y="0"/>
                    <a:pt x="64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5262925" y="1829425"/>
              <a:ext cx="24025" cy="21850"/>
            </a:xfrm>
            <a:custGeom>
              <a:avLst/>
              <a:gdLst/>
              <a:ahLst/>
              <a:cxnLst/>
              <a:rect l="l" t="t" r="r" b="b"/>
              <a:pathLst>
                <a:path w="961" h="874" extrusionOk="0">
                  <a:moveTo>
                    <a:pt x="544" y="0"/>
                  </a:moveTo>
                  <a:cubicBezTo>
                    <a:pt x="539" y="0"/>
                    <a:pt x="535" y="1"/>
                    <a:pt x="530" y="1"/>
                  </a:cubicBezTo>
                  <a:cubicBezTo>
                    <a:pt x="374" y="12"/>
                    <a:pt x="225" y="110"/>
                    <a:pt x="127" y="231"/>
                  </a:cubicBezTo>
                  <a:cubicBezTo>
                    <a:pt x="70" y="305"/>
                    <a:pt x="29" y="392"/>
                    <a:pt x="24" y="478"/>
                  </a:cubicBezTo>
                  <a:cubicBezTo>
                    <a:pt x="1" y="633"/>
                    <a:pt x="110" y="806"/>
                    <a:pt x="265" y="857"/>
                  </a:cubicBezTo>
                  <a:cubicBezTo>
                    <a:pt x="298" y="869"/>
                    <a:pt x="332" y="874"/>
                    <a:pt x="367" y="874"/>
                  </a:cubicBezTo>
                  <a:cubicBezTo>
                    <a:pt x="492" y="874"/>
                    <a:pt x="623" y="806"/>
                    <a:pt x="691" y="702"/>
                  </a:cubicBezTo>
                  <a:lnTo>
                    <a:pt x="696" y="599"/>
                  </a:lnTo>
                  <a:cubicBezTo>
                    <a:pt x="857" y="587"/>
                    <a:pt x="961" y="392"/>
                    <a:pt x="915" y="242"/>
                  </a:cubicBezTo>
                  <a:cubicBezTo>
                    <a:pt x="865" y="92"/>
                    <a:pt x="706" y="0"/>
                    <a:pt x="54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5357500" y="1813825"/>
              <a:ext cx="23450" cy="24900"/>
            </a:xfrm>
            <a:custGeom>
              <a:avLst/>
              <a:gdLst/>
              <a:ahLst/>
              <a:cxnLst/>
              <a:rect l="l" t="t" r="r" b="b"/>
              <a:pathLst>
                <a:path w="938" h="996" extrusionOk="0">
                  <a:moveTo>
                    <a:pt x="614" y="1"/>
                  </a:moveTo>
                  <a:cubicBezTo>
                    <a:pt x="465" y="1"/>
                    <a:pt x="305" y="105"/>
                    <a:pt x="208" y="228"/>
                  </a:cubicBezTo>
                  <a:cubicBezTo>
                    <a:pt x="93" y="360"/>
                    <a:pt x="1" y="527"/>
                    <a:pt x="35" y="705"/>
                  </a:cubicBezTo>
                  <a:cubicBezTo>
                    <a:pt x="60" y="866"/>
                    <a:pt x="195" y="996"/>
                    <a:pt x="339" y="996"/>
                  </a:cubicBezTo>
                  <a:cubicBezTo>
                    <a:pt x="361" y="996"/>
                    <a:pt x="382" y="993"/>
                    <a:pt x="403" y="987"/>
                  </a:cubicBezTo>
                  <a:lnTo>
                    <a:pt x="501" y="895"/>
                  </a:lnTo>
                  <a:cubicBezTo>
                    <a:pt x="645" y="791"/>
                    <a:pt x="788" y="676"/>
                    <a:pt x="857" y="521"/>
                  </a:cubicBezTo>
                  <a:cubicBezTo>
                    <a:pt x="938" y="360"/>
                    <a:pt x="915" y="148"/>
                    <a:pt x="765" y="44"/>
                  </a:cubicBezTo>
                  <a:cubicBezTo>
                    <a:pt x="719" y="14"/>
                    <a:pt x="667" y="1"/>
                    <a:pt x="61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5275725" y="1905000"/>
              <a:ext cx="24600" cy="22050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616" y="1"/>
                  </a:moveTo>
                  <a:cubicBezTo>
                    <a:pt x="495" y="1"/>
                    <a:pt x="362" y="50"/>
                    <a:pt x="265" y="123"/>
                  </a:cubicBezTo>
                  <a:cubicBezTo>
                    <a:pt x="127" y="220"/>
                    <a:pt x="12" y="364"/>
                    <a:pt x="6" y="531"/>
                  </a:cubicBezTo>
                  <a:cubicBezTo>
                    <a:pt x="1" y="688"/>
                    <a:pt x="128" y="855"/>
                    <a:pt x="277" y="855"/>
                  </a:cubicBezTo>
                  <a:cubicBezTo>
                    <a:pt x="286" y="855"/>
                    <a:pt x="296" y="854"/>
                    <a:pt x="305" y="853"/>
                  </a:cubicBezTo>
                  <a:lnTo>
                    <a:pt x="305" y="853"/>
                  </a:lnTo>
                  <a:lnTo>
                    <a:pt x="276" y="882"/>
                  </a:lnTo>
                  <a:cubicBezTo>
                    <a:pt x="443" y="841"/>
                    <a:pt x="604" y="755"/>
                    <a:pt x="730" y="640"/>
                  </a:cubicBezTo>
                  <a:cubicBezTo>
                    <a:pt x="874" y="508"/>
                    <a:pt x="983" y="301"/>
                    <a:pt x="880" y="134"/>
                  </a:cubicBezTo>
                  <a:cubicBezTo>
                    <a:pt x="823" y="39"/>
                    <a:pt x="724" y="1"/>
                    <a:pt x="6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5226850" y="1871450"/>
              <a:ext cx="26325" cy="23125"/>
            </a:xfrm>
            <a:custGeom>
              <a:avLst/>
              <a:gdLst/>
              <a:ahLst/>
              <a:cxnLst/>
              <a:rect l="l" t="t" r="r" b="b"/>
              <a:pathLst>
                <a:path w="1053" h="925" extrusionOk="0">
                  <a:moveTo>
                    <a:pt x="585" y="1"/>
                  </a:moveTo>
                  <a:cubicBezTo>
                    <a:pt x="503" y="1"/>
                    <a:pt x="420" y="20"/>
                    <a:pt x="345" y="56"/>
                  </a:cubicBezTo>
                  <a:cubicBezTo>
                    <a:pt x="144" y="148"/>
                    <a:pt x="1" y="366"/>
                    <a:pt x="35" y="585"/>
                  </a:cubicBezTo>
                  <a:cubicBezTo>
                    <a:pt x="59" y="769"/>
                    <a:pt x="230" y="924"/>
                    <a:pt x="407" y="924"/>
                  </a:cubicBezTo>
                  <a:cubicBezTo>
                    <a:pt x="440" y="924"/>
                    <a:pt x="474" y="919"/>
                    <a:pt x="506" y="907"/>
                  </a:cubicBezTo>
                  <a:lnTo>
                    <a:pt x="604" y="803"/>
                  </a:lnTo>
                  <a:cubicBezTo>
                    <a:pt x="608" y="804"/>
                    <a:pt x="613" y="804"/>
                    <a:pt x="617" y="804"/>
                  </a:cubicBezTo>
                  <a:cubicBezTo>
                    <a:pt x="774" y="804"/>
                    <a:pt x="928" y="702"/>
                    <a:pt x="989" y="556"/>
                  </a:cubicBezTo>
                  <a:cubicBezTo>
                    <a:pt x="1053" y="407"/>
                    <a:pt x="1012" y="223"/>
                    <a:pt x="892" y="113"/>
                  </a:cubicBezTo>
                  <a:cubicBezTo>
                    <a:pt x="808" y="37"/>
                    <a:pt x="698" y="1"/>
                    <a:pt x="58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5339100" y="1787675"/>
              <a:ext cx="24475" cy="26300"/>
            </a:xfrm>
            <a:custGeom>
              <a:avLst/>
              <a:gdLst/>
              <a:ahLst/>
              <a:cxnLst/>
              <a:rect l="l" t="t" r="r" b="b"/>
              <a:pathLst>
                <a:path w="979" h="1052" extrusionOk="0">
                  <a:moveTo>
                    <a:pt x="661" y="1"/>
                  </a:moveTo>
                  <a:cubicBezTo>
                    <a:pt x="572" y="1"/>
                    <a:pt x="477" y="32"/>
                    <a:pt x="403" y="78"/>
                  </a:cubicBezTo>
                  <a:cubicBezTo>
                    <a:pt x="139" y="245"/>
                    <a:pt x="1" y="590"/>
                    <a:pt x="70" y="889"/>
                  </a:cubicBezTo>
                  <a:cubicBezTo>
                    <a:pt x="87" y="967"/>
                    <a:pt x="166" y="1051"/>
                    <a:pt x="232" y="1051"/>
                  </a:cubicBezTo>
                  <a:cubicBezTo>
                    <a:pt x="253" y="1051"/>
                    <a:pt x="273" y="1042"/>
                    <a:pt x="288" y="1021"/>
                  </a:cubicBezTo>
                  <a:lnTo>
                    <a:pt x="415" y="946"/>
                  </a:lnTo>
                  <a:cubicBezTo>
                    <a:pt x="501" y="791"/>
                    <a:pt x="662" y="699"/>
                    <a:pt x="783" y="567"/>
                  </a:cubicBezTo>
                  <a:cubicBezTo>
                    <a:pt x="903" y="440"/>
                    <a:pt x="978" y="222"/>
                    <a:pt x="863" y="84"/>
                  </a:cubicBezTo>
                  <a:cubicBezTo>
                    <a:pt x="812" y="25"/>
                    <a:pt x="739" y="1"/>
                    <a:pt x="66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5368725" y="1872400"/>
              <a:ext cx="28625" cy="26125"/>
            </a:xfrm>
            <a:custGeom>
              <a:avLst/>
              <a:gdLst/>
              <a:ahLst/>
              <a:cxnLst/>
              <a:rect l="l" t="t" r="r" b="b"/>
              <a:pathLst>
                <a:path w="1145" h="1045" extrusionOk="0">
                  <a:moveTo>
                    <a:pt x="692" y="1"/>
                  </a:moveTo>
                  <a:cubicBezTo>
                    <a:pt x="641" y="1"/>
                    <a:pt x="589" y="9"/>
                    <a:pt x="541" y="24"/>
                  </a:cubicBezTo>
                  <a:cubicBezTo>
                    <a:pt x="339" y="87"/>
                    <a:pt x="196" y="271"/>
                    <a:pt x="109" y="455"/>
                  </a:cubicBezTo>
                  <a:cubicBezTo>
                    <a:pt x="46" y="587"/>
                    <a:pt x="0" y="737"/>
                    <a:pt x="58" y="863"/>
                  </a:cubicBezTo>
                  <a:cubicBezTo>
                    <a:pt x="105" y="979"/>
                    <a:pt x="227" y="1044"/>
                    <a:pt x="346" y="1044"/>
                  </a:cubicBezTo>
                  <a:cubicBezTo>
                    <a:pt x="417" y="1044"/>
                    <a:pt x="487" y="1022"/>
                    <a:pt x="541" y="972"/>
                  </a:cubicBezTo>
                  <a:lnTo>
                    <a:pt x="581" y="967"/>
                  </a:lnTo>
                  <a:cubicBezTo>
                    <a:pt x="736" y="892"/>
                    <a:pt x="880" y="811"/>
                    <a:pt x="983" y="685"/>
                  </a:cubicBezTo>
                  <a:cubicBezTo>
                    <a:pt x="1093" y="558"/>
                    <a:pt x="1144" y="374"/>
                    <a:pt x="1081" y="225"/>
                  </a:cubicBezTo>
                  <a:cubicBezTo>
                    <a:pt x="1020" y="76"/>
                    <a:pt x="856" y="1"/>
                    <a:pt x="69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5" name="Google Shape;655;p5"/>
          <p:cNvGrpSpPr/>
          <p:nvPr/>
        </p:nvGrpSpPr>
        <p:grpSpPr>
          <a:xfrm rot="10800000">
            <a:off x="9087725" y="6271464"/>
            <a:ext cx="651364" cy="434896"/>
            <a:chOff x="5224400" y="2048725"/>
            <a:chExt cx="170075" cy="113550"/>
          </a:xfrm>
        </p:grpSpPr>
        <p:sp>
          <p:nvSpPr>
            <p:cNvPr id="656" name="Google Shape;656;p5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5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5" name="Google Shape;665;p5"/>
          <p:cNvGrpSpPr/>
          <p:nvPr/>
        </p:nvGrpSpPr>
        <p:grpSpPr>
          <a:xfrm rot="1131155" flipH="1">
            <a:off x="-1226223" y="5788584"/>
            <a:ext cx="2699720" cy="2357859"/>
            <a:chOff x="2163275" y="3388800"/>
            <a:chExt cx="1754570" cy="1532392"/>
          </a:xfrm>
        </p:grpSpPr>
        <p:sp>
          <p:nvSpPr>
            <p:cNvPr id="666" name="Google Shape;666;p5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5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" name="Google Shape;745;p5"/>
          <p:cNvGrpSpPr/>
          <p:nvPr/>
        </p:nvGrpSpPr>
        <p:grpSpPr>
          <a:xfrm rot="-4468743">
            <a:off x="10989297" y="5588895"/>
            <a:ext cx="1572768" cy="1800043"/>
            <a:chOff x="2868300" y="2096500"/>
            <a:chExt cx="2437401" cy="2789619"/>
          </a:xfrm>
        </p:grpSpPr>
        <p:sp>
          <p:nvSpPr>
            <p:cNvPr id="746" name="Google Shape;746;p5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1" name="Google Shape;771;p5"/>
          <p:cNvGrpSpPr/>
          <p:nvPr/>
        </p:nvGrpSpPr>
        <p:grpSpPr>
          <a:xfrm rot="8526000">
            <a:off x="-19200" y="1811613"/>
            <a:ext cx="651375" cy="434909"/>
            <a:chOff x="5224400" y="2048725"/>
            <a:chExt cx="170075" cy="113550"/>
          </a:xfrm>
        </p:grpSpPr>
        <p:sp>
          <p:nvSpPr>
            <p:cNvPr id="772" name="Google Shape;772;p5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1" name="Google Shape;781;p5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2" name="Google Shape;782;p5"/>
          <p:cNvGrpSpPr/>
          <p:nvPr/>
        </p:nvGrpSpPr>
        <p:grpSpPr>
          <a:xfrm rot="427204" flipH="1">
            <a:off x="10927182" y="-901400"/>
            <a:ext cx="2007271" cy="2022939"/>
            <a:chOff x="3324275" y="3629650"/>
            <a:chExt cx="327425" cy="366775"/>
          </a:xfrm>
        </p:grpSpPr>
        <p:sp>
          <p:nvSpPr>
            <p:cNvPr id="783" name="Google Shape;783;p5"/>
            <p:cNvSpPr/>
            <p:nvPr/>
          </p:nvSpPr>
          <p:spPr>
            <a:xfrm>
              <a:off x="3327100" y="3666625"/>
              <a:ext cx="246825" cy="275575"/>
            </a:xfrm>
            <a:custGeom>
              <a:avLst/>
              <a:gdLst/>
              <a:ahLst/>
              <a:cxnLst/>
              <a:rect l="l" t="t" r="r" b="b"/>
              <a:pathLst>
                <a:path w="9873" h="11023" extrusionOk="0">
                  <a:moveTo>
                    <a:pt x="1304" y="1"/>
                  </a:moveTo>
                  <a:cubicBezTo>
                    <a:pt x="1098" y="1"/>
                    <a:pt x="892" y="10"/>
                    <a:pt x="685" y="30"/>
                  </a:cubicBezTo>
                  <a:cubicBezTo>
                    <a:pt x="1" y="1536"/>
                    <a:pt x="398" y="3203"/>
                    <a:pt x="1116" y="4698"/>
                  </a:cubicBezTo>
                  <a:cubicBezTo>
                    <a:pt x="2186" y="6923"/>
                    <a:pt x="4112" y="8717"/>
                    <a:pt x="6406" y="9625"/>
                  </a:cubicBezTo>
                  <a:cubicBezTo>
                    <a:pt x="7504" y="10057"/>
                    <a:pt x="8780" y="10264"/>
                    <a:pt x="9677" y="11023"/>
                  </a:cubicBezTo>
                  <a:cubicBezTo>
                    <a:pt x="9873" y="8338"/>
                    <a:pt x="9275" y="5532"/>
                    <a:pt x="7665" y="3370"/>
                  </a:cubicBezTo>
                  <a:cubicBezTo>
                    <a:pt x="6184" y="1374"/>
                    <a:pt x="3782" y="1"/>
                    <a:pt x="1304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3340000" y="3661650"/>
              <a:ext cx="249625" cy="311150"/>
            </a:xfrm>
            <a:custGeom>
              <a:avLst/>
              <a:gdLst/>
              <a:ahLst/>
              <a:cxnLst/>
              <a:rect l="l" t="t" r="r" b="b"/>
              <a:pathLst>
                <a:path w="9985" h="12446" extrusionOk="0">
                  <a:moveTo>
                    <a:pt x="159" y="1"/>
                  </a:moveTo>
                  <a:cubicBezTo>
                    <a:pt x="81" y="1"/>
                    <a:pt x="1" y="65"/>
                    <a:pt x="31" y="148"/>
                  </a:cubicBezTo>
                  <a:cubicBezTo>
                    <a:pt x="376" y="1034"/>
                    <a:pt x="1256" y="1586"/>
                    <a:pt x="1940" y="2184"/>
                  </a:cubicBezTo>
                  <a:cubicBezTo>
                    <a:pt x="2722" y="2868"/>
                    <a:pt x="3469" y="3586"/>
                    <a:pt x="4182" y="4334"/>
                  </a:cubicBezTo>
                  <a:cubicBezTo>
                    <a:pt x="5602" y="5840"/>
                    <a:pt x="6873" y="7496"/>
                    <a:pt x="7960" y="9267"/>
                  </a:cubicBezTo>
                  <a:cubicBezTo>
                    <a:pt x="8264" y="9755"/>
                    <a:pt x="8552" y="10261"/>
                    <a:pt x="8822" y="10773"/>
                  </a:cubicBezTo>
                  <a:cubicBezTo>
                    <a:pt x="9104" y="11296"/>
                    <a:pt x="9339" y="11848"/>
                    <a:pt x="9644" y="12366"/>
                  </a:cubicBezTo>
                  <a:cubicBezTo>
                    <a:pt x="9676" y="12421"/>
                    <a:pt x="9729" y="12445"/>
                    <a:pt x="9782" y="12445"/>
                  </a:cubicBezTo>
                  <a:cubicBezTo>
                    <a:pt x="9883" y="12445"/>
                    <a:pt x="9984" y="12360"/>
                    <a:pt x="9943" y="12239"/>
                  </a:cubicBezTo>
                  <a:cubicBezTo>
                    <a:pt x="9615" y="11302"/>
                    <a:pt x="9058" y="10399"/>
                    <a:pt x="8557" y="9543"/>
                  </a:cubicBezTo>
                  <a:cubicBezTo>
                    <a:pt x="8034" y="8652"/>
                    <a:pt x="7459" y="7789"/>
                    <a:pt x="6844" y="6956"/>
                  </a:cubicBezTo>
                  <a:cubicBezTo>
                    <a:pt x="5648" y="5323"/>
                    <a:pt x="4280" y="3805"/>
                    <a:pt x="2779" y="2448"/>
                  </a:cubicBezTo>
                  <a:cubicBezTo>
                    <a:pt x="1940" y="1689"/>
                    <a:pt x="859" y="1045"/>
                    <a:pt x="261" y="56"/>
                  </a:cubicBezTo>
                  <a:cubicBezTo>
                    <a:pt x="238" y="17"/>
                    <a:pt x="199" y="1"/>
                    <a:pt x="15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3538700" y="3891675"/>
              <a:ext cx="11350" cy="31725"/>
            </a:xfrm>
            <a:custGeom>
              <a:avLst/>
              <a:gdLst/>
              <a:ahLst/>
              <a:cxnLst/>
              <a:rect l="l" t="t" r="r" b="b"/>
              <a:pathLst>
                <a:path w="454" h="1269" extrusionOk="0">
                  <a:moveTo>
                    <a:pt x="181" y="0"/>
                  </a:moveTo>
                  <a:cubicBezTo>
                    <a:pt x="152" y="0"/>
                    <a:pt x="123" y="15"/>
                    <a:pt x="115" y="49"/>
                  </a:cubicBezTo>
                  <a:cubicBezTo>
                    <a:pt x="0" y="434"/>
                    <a:pt x="46" y="899"/>
                    <a:pt x="299" y="1233"/>
                  </a:cubicBezTo>
                  <a:cubicBezTo>
                    <a:pt x="317" y="1258"/>
                    <a:pt x="340" y="1269"/>
                    <a:pt x="362" y="1269"/>
                  </a:cubicBezTo>
                  <a:cubicBezTo>
                    <a:pt x="410" y="1269"/>
                    <a:pt x="453" y="1217"/>
                    <a:pt x="426" y="1158"/>
                  </a:cubicBezTo>
                  <a:cubicBezTo>
                    <a:pt x="270" y="796"/>
                    <a:pt x="207" y="462"/>
                    <a:pt x="247" y="66"/>
                  </a:cubicBezTo>
                  <a:cubicBezTo>
                    <a:pt x="254" y="24"/>
                    <a:pt x="217" y="0"/>
                    <a:pt x="18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3531075" y="3882350"/>
              <a:ext cx="7300" cy="33400"/>
            </a:xfrm>
            <a:custGeom>
              <a:avLst/>
              <a:gdLst/>
              <a:ahLst/>
              <a:cxnLst/>
              <a:rect l="l" t="t" r="r" b="b"/>
              <a:pathLst>
                <a:path w="292" h="1336" extrusionOk="0">
                  <a:moveTo>
                    <a:pt x="96" y="0"/>
                  </a:moveTo>
                  <a:cubicBezTo>
                    <a:pt x="81" y="0"/>
                    <a:pt x="65" y="9"/>
                    <a:pt x="58" y="31"/>
                  </a:cubicBezTo>
                  <a:cubicBezTo>
                    <a:pt x="0" y="410"/>
                    <a:pt x="23" y="956"/>
                    <a:pt x="190" y="1313"/>
                  </a:cubicBezTo>
                  <a:cubicBezTo>
                    <a:pt x="196" y="1329"/>
                    <a:pt x="211" y="1336"/>
                    <a:pt x="228" y="1336"/>
                  </a:cubicBezTo>
                  <a:cubicBezTo>
                    <a:pt x="257" y="1336"/>
                    <a:pt x="292" y="1314"/>
                    <a:pt x="288" y="1284"/>
                  </a:cubicBezTo>
                  <a:cubicBezTo>
                    <a:pt x="282" y="1094"/>
                    <a:pt x="225" y="916"/>
                    <a:pt x="202" y="738"/>
                  </a:cubicBezTo>
                  <a:cubicBezTo>
                    <a:pt x="167" y="508"/>
                    <a:pt x="173" y="266"/>
                    <a:pt x="138" y="36"/>
                  </a:cubicBezTo>
                  <a:cubicBezTo>
                    <a:pt x="138" y="16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3520875" y="3859225"/>
              <a:ext cx="7200" cy="51500"/>
            </a:xfrm>
            <a:custGeom>
              <a:avLst/>
              <a:gdLst/>
              <a:ahLst/>
              <a:cxnLst/>
              <a:rect l="l" t="t" r="r" b="b"/>
              <a:pathLst>
                <a:path w="288" h="2060" extrusionOk="0">
                  <a:moveTo>
                    <a:pt x="35" y="0"/>
                  </a:moveTo>
                  <a:cubicBezTo>
                    <a:pt x="17" y="0"/>
                    <a:pt x="0" y="14"/>
                    <a:pt x="0" y="36"/>
                  </a:cubicBezTo>
                  <a:cubicBezTo>
                    <a:pt x="12" y="685"/>
                    <a:pt x="63" y="1347"/>
                    <a:pt x="98" y="1990"/>
                  </a:cubicBezTo>
                  <a:cubicBezTo>
                    <a:pt x="104" y="2036"/>
                    <a:pt x="138" y="2059"/>
                    <a:pt x="172" y="2059"/>
                  </a:cubicBezTo>
                  <a:cubicBezTo>
                    <a:pt x="206" y="2059"/>
                    <a:pt x="239" y="2036"/>
                    <a:pt x="242" y="1990"/>
                  </a:cubicBezTo>
                  <a:cubicBezTo>
                    <a:pt x="288" y="1358"/>
                    <a:pt x="242" y="639"/>
                    <a:pt x="69" y="30"/>
                  </a:cubicBezTo>
                  <a:cubicBezTo>
                    <a:pt x="64" y="9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3504900" y="3841525"/>
              <a:ext cx="11450" cy="69925"/>
            </a:xfrm>
            <a:custGeom>
              <a:avLst/>
              <a:gdLst/>
              <a:ahLst/>
              <a:cxnLst/>
              <a:rect l="l" t="t" r="r" b="b"/>
              <a:pathLst>
                <a:path w="458" h="2797" extrusionOk="0">
                  <a:moveTo>
                    <a:pt x="270" y="0"/>
                  </a:moveTo>
                  <a:cubicBezTo>
                    <a:pt x="247" y="0"/>
                    <a:pt x="226" y="13"/>
                    <a:pt x="219" y="42"/>
                  </a:cubicBezTo>
                  <a:cubicBezTo>
                    <a:pt x="18" y="910"/>
                    <a:pt x="1" y="1888"/>
                    <a:pt x="300" y="2744"/>
                  </a:cubicBezTo>
                  <a:cubicBezTo>
                    <a:pt x="311" y="2780"/>
                    <a:pt x="339" y="2796"/>
                    <a:pt x="368" y="2796"/>
                  </a:cubicBezTo>
                  <a:cubicBezTo>
                    <a:pt x="412" y="2796"/>
                    <a:pt x="458" y="2758"/>
                    <a:pt x="444" y="2698"/>
                  </a:cubicBezTo>
                  <a:cubicBezTo>
                    <a:pt x="271" y="1807"/>
                    <a:pt x="185" y="974"/>
                    <a:pt x="329" y="71"/>
                  </a:cubicBezTo>
                  <a:cubicBezTo>
                    <a:pt x="339" y="29"/>
                    <a:pt x="303" y="0"/>
                    <a:pt x="27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3490725" y="3815575"/>
              <a:ext cx="13325" cy="82300"/>
            </a:xfrm>
            <a:custGeom>
              <a:avLst/>
              <a:gdLst/>
              <a:ahLst/>
              <a:cxnLst/>
              <a:rect l="l" t="t" r="r" b="b"/>
              <a:pathLst>
                <a:path w="533" h="3292" extrusionOk="0">
                  <a:moveTo>
                    <a:pt x="72" y="1"/>
                  </a:moveTo>
                  <a:cubicBezTo>
                    <a:pt x="36" y="1"/>
                    <a:pt x="0" y="32"/>
                    <a:pt x="10" y="80"/>
                  </a:cubicBezTo>
                  <a:cubicBezTo>
                    <a:pt x="165" y="684"/>
                    <a:pt x="79" y="1299"/>
                    <a:pt x="79" y="1914"/>
                  </a:cubicBezTo>
                  <a:cubicBezTo>
                    <a:pt x="79" y="2362"/>
                    <a:pt x="96" y="2909"/>
                    <a:pt x="407" y="3271"/>
                  </a:cubicBezTo>
                  <a:cubicBezTo>
                    <a:pt x="420" y="3286"/>
                    <a:pt x="437" y="3292"/>
                    <a:pt x="453" y="3292"/>
                  </a:cubicBezTo>
                  <a:cubicBezTo>
                    <a:pt x="493" y="3292"/>
                    <a:pt x="533" y="3253"/>
                    <a:pt x="516" y="3208"/>
                  </a:cubicBezTo>
                  <a:cubicBezTo>
                    <a:pt x="430" y="2926"/>
                    <a:pt x="321" y="2667"/>
                    <a:pt x="286" y="2374"/>
                  </a:cubicBezTo>
                  <a:cubicBezTo>
                    <a:pt x="257" y="2104"/>
                    <a:pt x="263" y="1833"/>
                    <a:pt x="269" y="1569"/>
                  </a:cubicBezTo>
                  <a:cubicBezTo>
                    <a:pt x="275" y="1052"/>
                    <a:pt x="286" y="546"/>
                    <a:pt x="131" y="51"/>
                  </a:cubicBezTo>
                  <a:cubicBezTo>
                    <a:pt x="122" y="16"/>
                    <a:pt x="97" y="1"/>
                    <a:pt x="7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3472725" y="3793325"/>
              <a:ext cx="15800" cy="107250"/>
            </a:xfrm>
            <a:custGeom>
              <a:avLst/>
              <a:gdLst/>
              <a:ahLst/>
              <a:cxnLst/>
              <a:rect l="l" t="t" r="r" b="b"/>
              <a:pathLst>
                <a:path w="632" h="4290" extrusionOk="0">
                  <a:moveTo>
                    <a:pt x="98" y="0"/>
                  </a:moveTo>
                  <a:cubicBezTo>
                    <a:pt x="57" y="0"/>
                    <a:pt x="15" y="33"/>
                    <a:pt x="29" y="84"/>
                  </a:cubicBezTo>
                  <a:cubicBezTo>
                    <a:pt x="207" y="878"/>
                    <a:pt x="92" y="1597"/>
                    <a:pt x="40" y="2384"/>
                  </a:cubicBezTo>
                  <a:cubicBezTo>
                    <a:pt x="0" y="3034"/>
                    <a:pt x="144" y="3672"/>
                    <a:pt x="454" y="4247"/>
                  </a:cubicBezTo>
                  <a:cubicBezTo>
                    <a:pt x="469" y="4277"/>
                    <a:pt x="492" y="4290"/>
                    <a:pt x="517" y="4290"/>
                  </a:cubicBezTo>
                  <a:cubicBezTo>
                    <a:pt x="572" y="4290"/>
                    <a:pt x="632" y="4228"/>
                    <a:pt x="604" y="4161"/>
                  </a:cubicBezTo>
                  <a:cubicBezTo>
                    <a:pt x="265" y="3471"/>
                    <a:pt x="178" y="2775"/>
                    <a:pt x="265" y="2016"/>
                  </a:cubicBezTo>
                  <a:cubicBezTo>
                    <a:pt x="345" y="1344"/>
                    <a:pt x="328" y="711"/>
                    <a:pt x="167" y="50"/>
                  </a:cubicBezTo>
                  <a:cubicBezTo>
                    <a:pt x="155" y="15"/>
                    <a:pt x="127" y="0"/>
                    <a:pt x="9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3453950" y="3779925"/>
              <a:ext cx="23325" cy="113025"/>
            </a:xfrm>
            <a:custGeom>
              <a:avLst/>
              <a:gdLst/>
              <a:ahLst/>
              <a:cxnLst/>
              <a:rect l="l" t="t" r="r" b="b"/>
              <a:pathLst>
                <a:path w="933" h="4521" extrusionOk="0">
                  <a:moveTo>
                    <a:pt x="89" y="1"/>
                  </a:moveTo>
                  <a:cubicBezTo>
                    <a:pt x="42" y="1"/>
                    <a:pt x="1" y="46"/>
                    <a:pt x="32" y="97"/>
                  </a:cubicBezTo>
                  <a:cubicBezTo>
                    <a:pt x="487" y="845"/>
                    <a:pt x="291" y="1707"/>
                    <a:pt x="262" y="2524"/>
                  </a:cubicBezTo>
                  <a:cubicBezTo>
                    <a:pt x="234" y="3208"/>
                    <a:pt x="372" y="3926"/>
                    <a:pt x="786" y="4490"/>
                  </a:cubicBezTo>
                  <a:cubicBezTo>
                    <a:pt x="802" y="4511"/>
                    <a:pt x="823" y="4520"/>
                    <a:pt x="844" y="4520"/>
                  </a:cubicBezTo>
                  <a:cubicBezTo>
                    <a:pt x="890" y="4520"/>
                    <a:pt x="932" y="4475"/>
                    <a:pt x="901" y="4415"/>
                  </a:cubicBezTo>
                  <a:cubicBezTo>
                    <a:pt x="728" y="4064"/>
                    <a:pt x="561" y="3719"/>
                    <a:pt x="492" y="3328"/>
                  </a:cubicBezTo>
                  <a:cubicBezTo>
                    <a:pt x="406" y="2886"/>
                    <a:pt x="441" y="2432"/>
                    <a:pt x="475" y="1977"/>
                  </a:cubicBezTo>
                  <a:cubicBezTo>
                    <a:pt x="527" y="1305"/>
                    <a:pt x="533" y="620"/>
                    <a:pt x="153" y="34"/>
                  </a:cubicBezTo>
                  <a:cubicBezTo>
                    <a:pt x="135" y="10"/>
                    <a:pt x="112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3438800" y="3761900"/>
              <a:ext cx="13575" cy="123350"/>
            </a:xfrm>
            <a:custGeom>
              <a:avLst/>
              <a:gdLst/>
              <a:ahLst/>
              <a:cxnLst/>
              <a:rect l="l" t="t" r="r" b="b"/>
              <a:pathLst>
                <a:path w="543" h="4934" extrusionOk="0">
                  <a:moveTo>
                    <a:pt x="286" y="1"/>
                  </a:moveTo>
                  <a:cubicBezTo>
                    <a:pt x="261" y="1"/>
                    <a:pt x="236" y="17"/>
                    <a:pt x="236" y="48"/>
                  </a:cubicBezTo>
                  <a:cubicBezTo>
                    <a:pt x="242" y="951"/>
                    <a:pt x="115" y="1824"/>
                    <a:pt x="46" y="2721"/>
                  </a:cubicBezTo>
                  <a:cubicBezTo>
                    <a:pt x="0" y="3434"/>
                    <a:pt x="0" y="4268"/>
                    <a:pt x="385" y="4900"/>
                  </a:cubicBezTo>
                  <a:cubicBezTo>
                    <a:pt x="401" y="4924"/>
                    <a:pt x="425" y="4934"/>
                    <a:pt x="450" y="4934"/>
                  </a:cubicBezTo>
                  <a:cubicBezTo>
                    <a:pt x="496" y="4934"/>
                    <a:pt x="542" y="4896"/>
                    <a:pt x="523" y="4843"/>
                  </a:cubicBezTo>
                  <a:cubicBezTo>
                    <a:pt x="247" y="4049"/>
                    <a:pt x="178" y="3313"/>
                    <a:pt x="259" y="2480"/>
                  </a:cubicBezTo>
                  <a:cubicBezTo>
                    <a:pt x="328" y="1681"/>
                    <a:pt x="500" y="830"/>
                    <a:pt x="334" y="36"/>
                  </a:cubicBezTo>
                  <a:cubicBezTo>
                    <a:pt x="328" y="13"/>
                    <a:pt x="307" y="1"/>
                    <a:pt x="28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3409625" y="3747600"/>
              <a:ext cx="22725" cy="127675"/>
            </a:xfrm>
            <a:custGeom>
              <a:avLst/>
              <a:gdLst/>
              <a:ahLst/>
              <a:cxnLst/>
              <a:rect l="l" t="t" r="r" b="b"/>
              <a:pathLst>
                <a:path w="909" h="5107" extrusionOk="0">
                  <a:moveTo>
                    <a:pt x="517" y="1"/>
                  </a:moveTo>
                  <a:cubicBezTo>
                    <a:pt x="479" y="1"/>
                    <a:pt x="447" y="26"/>
                    <a:pt x="460" y="74"/>
                  </a:cubicBezTo>
                  <a:cubicBezTo>
                    <a:pt x="713" y="965"/>
                    <a:pt x="207" y="1856"/>
                    <a:pt x="92" y="2736"/>
                  </a:cubicBezTo>
                  <a:cubicBezTo>
                    <a:pt x="0" y="3472"/>
                    <a:pt x="0" y="4391"/>
                    <a:pt x="345" y="5076"/>
                  </a:cubicBezTo>
                  <a:cubicBezTo>
                    <a:pt x="356" y="5097"/>
                    <a:pt x="377" y="5107"/>
                    <a:pt x="399" y="5107"/>
                  </a:cubicBezTo>
                  <a:cubicBezTo>
                    <a:pt x="435" y="5107"/>
                    <a:pt x="473" y="5081"/>
                    <a:pt x="466" y="5041"/>
                  </a:cubicBezTo>
                  <a:cubicBezTo>
                    <a:pt x="420" y="4616"/>
                    <a:pt x="293" y="4207"/>
                    <a:pt x="265" y="3776"/>
                  </a:cubicBezTo>
                  <a:cubicBezTo>
                    <a:pt x="236" y="3293"/>
                    <a:pt x="265" y="2799"/>
                    <a:pt x="368" y="2322"/>
                  </a:cubicBezTo>
                  <a:cubicBezTo>
                    <a:pt x="523" y="1574"/>
                    <a:pt x="909" y="792"/>
                    <a:pt x="592" y="39"/>
                  </a:cubicBezTo>
                  <a:cubicBezTo>
                    <a:pt x="573" y="13"/>
                    <a:pt x="544" y="1"/>
                    <a:pt x="5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3386050" y="3719300"/>
              <a:ext cx="25750" cy="152525"/>
            </a:xfrm>
            <a:custGeom>
              <a:avLst/>
              <a:gdLst/>
              <a:ahLst/>
              <a:cxnLst/>
              <a:rect l="l" t="t" r="r" b="b"/>
              <a:pathLst>
                <a:path w="1030" h="6101" extrusionOk="0">
                  <a:moveTo>
                    <a:pt x="737" y="0"/>
                  </a:moveTo>
                  <a:cubicBezTo>
                    <a:pt x="710" y="0"/>
                    <a:pt x="687" y="14"/>
                    <a:pt x="684" y="44"/>
                  </a:cubicBezTo>
                  <a:cubicBezTo>
                    <a:pt x="650" y="228"/>
                    <a:pt x="661" y="395"/>
                    <a:pt x="702" y="573"/>
                  </a:cubicBezTo>
                  <a:cubicBezTo>
                    <a:pt x="765" y="924"/>
                    <a:pt x="776" y="1194"/>
                    <a:pt x="673" y="1539"/>
                  </a:cubicBezTo>
                  <a:cubicBezTo>
                    <a:pt x="506" y="2062"/>
                    <a:pt x="288" y="2551"/>
                    <a:pt x="190" y="3097"/>
                  </a:cubicBezTo>
                  <a:cubicBezTo>
                    <a:pt x="0" y="4069"/>
                    <a:pt x="6" y="5104"/>
                    <a:pt x="305" y="6052"/>
                  </a:cubicBezTo>
                  <a:cubicBezTo>
                    <a:pt x="316" y="6086"/>
                    <a:pt x="340" y="6100"/>
                    <a:pt x="365" y="6100"/>
                  </a:cubicBezTo>
                  <a:cubicBezTo>
                    <a:pt x="403" y="6100"/>
                    <a:pt x="442" y="6065"/>
                    <a:pt x="431" y="6012"/>
                  </a:cubicBezTo>
                  <a:cubicBezTo>
                    <a:pt x="247" y="4949"/>
                    <a:pt x="201" y="3896"/>
                    <a:pt x="454" y="2838"/>
                  </a:cubicBezTo>
                  <a:cubicBezTo>
                    <a:pt x="569" y="2373"/>
                    <a:pt x="776" y="1942"/>
                    <a:pt x="897" y="1470"/>
                  </a:cubicBezTo>
                  <a:cubicBezTo>
                    <a:pt x="1029" y="970"/>
                    <a:pt x="782" y="562"/>
                    <a:pt x="811" y="62"/>
                  </a:cubicBezTo>
                  <a:cubicBezTo>
                    <a:pt x="808" y="23"/>
                    <a:pt x="770" y="0"/>
                    <a:pt x="73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3373100" y="3712775"/>
              <a:ext cx="18725" cy="119975"/>
            </a:xfrm>
            <a:custGeom>
              <a:avLst/>
              <a:gdLst/>
              <a:ahLst/>
              <a:cxnLst/>
              <a:rect l="l" t="t" r="r" b="b"/>
              <a:pathLst>
                <a:path w="749" h="4799" extrusionOk="0">
                  <a:moveTo>
                    <a:pt x="597" y="1"/>
                  </a:moveTo>
                  <a:cubicBezTo>
                    <a:pt x="564" y="1"/>
                    <a:pt x="530" y="23"/>
                    <a:pt x="530" y="58"/>
                  </a:cubicBezTo>
                  <a:cubicBezTo>
                    <a:pt x="576" y="915"/>
                    <a:pt x="369" y="1748"/>
                    <a:pt x="225" y="2582"/>
                  </a:cubicBezTo>
                  <a:cubicBezTo>
                    <a:pt x="104" y="3295"/>
                    <a:pt x="1" y="4071"/>
                    <a:pt x="288" y="4761"/>
                  </a:cubicBezTo>
                  <a:cubicBezTo>
                    <a:pt x="300" y="4787"/>
                    <a:pt x="323" y="4798"/>
                    <a:pt x="345" y="4798"/>
                  </a:cubicBezTo>
                  <a:cubicBezTo>
                    <a:pt x="377" y="4798"/>
                    <a:pt x="408" y="4773"/>
                    <a:pt x="397" y="4732"/>
                  </a:cubicBezTo>
                  <a:cubicBezTo>
                    <a:pt x="231" y="3870"/>
                    <a:pt x="334" y="3071"/>
                    <a:pt x="489" y="2214"/>
                  </a:cubicBezTo>
                  <a:cubicBezTo>
                    <a:pt x="627" y="1495"/>
                    <a:pt x="748" y="782"/>
                    <a:pt x="650" y="52"/>
                  </a:cubicBezTo>
                  <a:cubicBezTo>
                    <a:pt x="648" y="16"/>
                    <a:pt x="623" y="1"/>
                    <a:pt x="59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3362325" y="3697075"/>
              <a:ext cx="20150" cy="118900"/>
            </a:xfrm>
            <a:custGeom>
              <a:avLst/>
              <a:gdLst/>
              <a:ahLst/>
              <a:cxnLst/>
              <a:rect l="l" t="t" r="r" b="b"/>
              <a:pathLst>
                <a:path w="806" h="4756" extrusionOk="0">
                  <a:moveTo>
                    <a:pt x="473" y="1"/>
                  </a:moveTo>
                  <a:cubicBezTo>
                    <a:pt x="436" y="1"/>
                    <a:pt x="395" y="36"/>
                    <a:pt x="403" y="82"/>
                  </a:cubicBezTo>
                  <a:cubicBezTo>
                    <a:pt x="604" y="922"/>
                    <a:pt x="300" y="1669"/>
                    <a:pt x="139" y="2491"/>
                  </a:cubicBezTo>
                  <a:cubicBezTo>
                    <a:pt x="1" y="3216"/>
                    <a:pt x="58" y="4021"/>
                    <a:pt x="340" y="4711"/>
                  </a:cubicBezTo>
                  <a:cubicBezTo>
                    <a:pt x="353" y="4740"/>
                    <a:pt x="385" y="4756"/>
                    <a:pt x="414" y="4756"/>
                  </a:cubicBezTo>
                  <a:cubicBezTo>
                    <a:pt x="449" y="4756"/>
                    <a:pt x="481" y="4734"/>
                    <a:pt x="478" y="4688"/>
                  </a:cubicBezTo>
                  <a:cubicBezTo>
                    <a:pt x="443" y="4251"/>
                    <a:pt x="305" y="3825"/>
                    <a:pt x="282" y="3388"/>
                  </a:cubicBezTo>
                  <a:cubicBezTo>
                    <a:pt x="254" y="2934"/>
                    <a:pt x="346" y="2503"/>
                    <a:pt x="449" y="2066"/>
                  </a:cubicBezTo>
                  <a:cubicBezTo>
                    <a:pt x="604" y="1405"/>
                    <a:pt x="805" y="686"/>
                    <a:pt x="518" y="31"/>
                  </a:cubicBezTo>
                  <a:cubicBezTo>
                    <a:pt x="508" y="10"/>
                    <a:pt x="491" y="1"/>
                    <a:pt x="4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3348950" y="3683000"/>
              <a:ext cx="16650" cy="116975"/>
            </a:xfrm>
            <a:custGeom>
              <a:avLst/>
              <a:gdLst/>
              <a:ahLst/>
              <a:cxnLst/>
              <a:rect l="l" t="t" r="r" b="b"/>
              <a:pathLst>
                <a:path w="666" h="4679" extrusionOk="0">
                  <a:moveTo>
                    <a:pt x="620" y="0"/>
                  </a:moveTo>
                  <a:cubicBezTo>
                    <a:pt x="601" y="0"/>
                    <a:pt x="581" y="12"/>
                    <a:pt x="576" y="36"/>
                  </a:cubicBezTo>
                  <a:cubicBezTo>
                    <a:pt x="173" y="1542"/>
                    <a:pt x="1" y="3123"/>
                    <a:pt x="495" y="4635"/>
                  </a:cubicBezTo>
                  <a:cubicBezTo>
                    <a:pt x="506" y="4664"/>
                    <a:pt x="536" y="4679"/>
                    <a:pt x="564" y="4679"/>
                  </a:cubicBezTo>
                  <a:cubicBezTo>
                    <a:pt x="597" y="4679"/>
                    <a:pt x="628" y="4659"/>
                    <a:pt x="622" y="4618"/>
                  </a:cubicBezTo>
                  <a:cubicBezTo>
                    <a:pt x="553" y="3842"/>
                    <a:pt x="329" y="3089"/>
                    <a:pt x="363" y="2301"/>
                  </a:cubicBezTo>
                  <a:cubicBezTo>
                    <a:pt x="403" y="1542"/>
                    <a:pt x="605" y="806"/>
                    <a:pt x="662" y="47"/>
                  </a:cubicBezTo>
                  <a:cubicBezTo>
                    <a:pt x="665" y="16"/>
                    <a:pt x="643" y="0"/>
                    <a:pt x="62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3343650" y="3675400"/>
              <a:ext cx="12825" cy="124525"/>
            </a:xfrm>
            <a:custGeom>
              <a:avLst/>
              <a:gdLst/>
              <a:ahLst/>
              <a:cxnLst/>
              <a:rect l="l" t="t" r="r" b="b"/>
              <a:pathLst>
                <a:path w="513" h="4981" extrusionOk="0">
                  <a:moveTo>
                    <a:pt x="348" y="1"/>
                  </a:moveTo>
                  <a:cubicBezTo>
                    <a:pt x="325" y="1"/>
                    <a:pt x="304" y="15"/>
                    <a:pt x="299" y="47"/>
                  </a:cubicBezTo>
                  <a:cubicBezTo>
                    <a:pt x="0" y="1657"/>
                    <a:pt x="0" y="3324"/>
                    <a:pt x="357" y="4922"/>
                  </a:cubicBezTo>
                  <a:cubicBezTo>
                    <a:pt x="363" y="4963"/>
                    <a:pt x="390" y="4981"/>
                    <a:pt x="420" y="4981"/>
                  </a:cubicBezTo>
                  <a:cubicBezTo>
                    <a:pt x="464" y="4981"/>
                    <a:pt x="513" y="4941"/>
                    <a:pt x="506" y="4882"/>
                  </a:cubicBezTo>
                  <a:cubicBezTo>
                    <a:pt x="230" y="3278"/>
                    <a:pt x="178" y="1691"/>
                    <a:pt x="420" y="81"/>
                  </a:cubicBezTo>
                  <a:cubicBezTo>
                    <a:pt x="423" y="33"/>
                    <a:pt x="383" y="1"/>
                    <a:pt x="34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3542850" y="3896425"/>
              <a:ext cx="31325" cy="23600"/>
            </a:xfrm>
            <a:custGeom>
              <a:avLst/>
              <a:gdLst/>
              <a:ahLst/>
              <a:cxnLst/>
              <a:rect l="l" t="t" r="r" b="b"/>
              <a:pathLst>
                <a:path w="1253" h="944" extrusionOk="0">
                  <a:moveTo>
                    <a:pt x="117" y="1"/>
                  </a:moveTo>
                  <a:cubicBezTo>
                    <a:pt x="31" y="1"/>
                    <a:pt x="1" y="130"/>
                    <a:pt x="93" y="146"/>
                  </a:cubicBezTo>
                  <a:cubicBezTo>
                    <a:pt x="328" y="186"/>
                    <a:pt x="541" y="278"/>
                    <a:pt x="731" y="439"/>
                  </a:cubicBezTo>
                  <a:cubicBezTo>
                    <a:pt x="898" y="577"/>
                    <a:pt x="984" y="761"/>
                    <a:pt x="1128" y="922"/>
                  </a:cubicBezTo>
                  <a:cubicBezTo>
                    <a:pt x="1140" y="937"/>
                    <a:pt x="1154" y="944"/>
                    <a:pt x="1169" y="944"/>
                  </a:cubicBezTo>
                  <a:cubicBezTo>
                    <a:pt x="1210" y="944"/>
                    <a:pt x="1253" y="894"/>
                    <a:pt x="1248" y="847"/>
                  </a:cubicBezTo>
                  <a:cubicBezTo>
                    <a:pt x="1214" y="635"/>
                    <a:pt x="1013" y="433"/>
                    <a:pt x="840" y="301"/>
                  </a:cubicBezTo>
                  <a:cubicBezTo>
                    <a:pt x="627" y="134"/>
                    <a:pt x="392" y="43"/>
                    <a:pt x="133" y="2"/>
                  </a:cubicBezTo>
                  <a:cubicBezTo>
                    <a:pt x="128" y="1"/>
                    <a:pt x="122" y="1"/>
                    <a:pt x="1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3537525" y="3882475"/>
              <a:ext cx="34875" cy="16200"/>
            </a:xfrm>
            <a:custGeom>
              <a:avLst/>
              <a:gdLst/>
              <a:ahLst/>
              <a:cxnLst/>
              <a:rect l="l" t="t" r="r" b="b"/>
              <a:pathLst>
                <a:path w="1395" h="648" extrusionOk="0">
                  <a:moveTo>
                    <a:pt x="94" y="1"/>
                  </a:moveTo>
                  <a:cubicBezTo>
                    <a:pt x="30" y="1"/>
                    <a:pt x="0" y="92"/>
                    <a:pt x="59" y="129"/>
                  </a:cubicBezTo>
                  <a:cubicBezTo>
                    <a:pt x="421" y="319"/>
                    <a:pt x="863" y="560"/>
                    <a:pt x="1266" y="647"/>
                  </a:cubicBezTo>
                  <a:cubicBezTo>
                    <a:pt x="1270" y="647"/>
                    <a:pt x="1275" y="647"/>
                    <a:pt x="1279" y="647"/>
                  </a:cubicBezTo>
                  <a:cubicBezTo>
                    <a:pt x="1352" y="647"/>
                    <a:pt x="1394" y="557"/>
                    <a:pt x="1323" y="509"/>
                  </a:cubicBezTo>
                  <a:cubicBezTo>
                    <a:pt x="984" y="279"/>
                    <a:pt x="507" y="129"/>
                    <a:pt x="110" y="3"/>
                  </a:cubicBezTo>
                  <a:cubicBezTo>
                    <a:pt x="105" y="1"/>
                    <a:pt x="99" y="1"/>
                    <a:pt x="9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3530350" y="3869150"/>
              <a:ext cx="42800" cy="19200"/>
            </a:xfrm>
            <a:custGeom>
              <a:avLst/>
              <a:gdLst/>
              <a:ahLst/>
              <a:cxnLst/>
              <a:rect l="l" t="t" r="r" b="b"/>
              <a:pathLst>
                <a:path w="1712" h="768" extrusionOk="0">
                  <a:moveTo>
                    <a:pt x="81" y="1"/>
                  </a:moveTo>
                  <a:cubicBezTo>
                    <a:pt x="18" y="1"/>
                    <a:pt x="1" y="104"/>
                    <a:pt x="64" y="122"/>
                  </a:cubicBezTo>
                  <a:cubicBezTo>
                    <a:pt x="351" y="179"/>
                    <a:pt x="633" y="237"/>
                    <a:pt x="909" y="357"/>
                  </a:cubicBezTo>
                  <a:cubicBezTo>
                    <a:pt x="1150" y="467"/>
                    <a:pt x="1357" y="622"/>
                    <a:pt x="1587" y="760"/>
                  </a:cubicBezTo>
                  <a:cubicBezTo>
                    <a:pt x="1598" y="765"/>
                    <a:pt x="1609" y="768"/>
                    <a:pt x="1619" y="768"/>
                  </a:cubicBezTo>
                  <a:cubicBezTo>
                    <a:pt x="1674" y="768"/>
                    <a:pt x="1711" y="699"/>
                    <a:pt x="1668" y="651"/>
                  </a:cubicBezTo>
                  <a:cubicBezTo>
                    <a:pt x="1277" y="248"/>
                    <a:pt x="633" y="18"/>
                    <a:pt x="8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3513800" y="3848150"/>
              <a:ext cx="71850" cy="18450"/>
            </a:xfrm>
            <a:custGeom>
              <a:avLst/>
              <a:gdLst/>
              <a:ahLst/>
              <a:cxnLst/>
              <a:rect l="l" t="t" r="r" b="b"/>
              <a:pathLst>
                <a:path w="2874" h="738" extrusionOk="0">
                  <a:moveTo>
                    <a:pt x="853" y="0"/>
                  </a:moveTo>
                  <a:cubicBezTo>
                    <a:pt x="581" y="0"/>
                    <a:pt x="312" y="27"/>
                    <a:pt x="59" y="76"/>
                  </a:cubicBezTo>
                  <a:cubicBezTo>
                    <a:pt x="1" y="82"/>
                    <a:pt x="21" y="170"/>
                    <a:pt x="74" y="170"/>
                  </a:cubicBezTo>
                  <a:cubicBezTo>
                    <a:pt x="78" y="170"/>
                    <a:pt x="83" y="170"/>
                    <a:pt x="88" y="168"/>
                  </a:cubicBezTo>
                  <a:cubicBezTo>
                    <a:pt x="284" y="140"/>
                    <a:pt x="479" y="125"/>
                    <a:pt x="675" y="125"/>
                  </a:cubicBezTo>
                  <a:cubicBezTo>
                    <a:pt x="957" y="125"/>
                    <a:pt x="1238" y="156"/>
                    <a:pt x="1519" y="220"/>
                  </a:cubicBezTo>
                  <a:cubicBezTo>
                    <a:pt x="1962" y="323"/>
                    <a:pt x="2347" y="530"/>
                    <a:pt x="2750" y="732"/>
                  </a:cubicBezTo>
                  <a:cubicBezTo>
                    <a:pt x="2758" y="736"/>
                    <a:pt x="2767" y="738"/>
                    <a:pt x="2775" y="738"/>
                  </a:cubicBezTo>
                  <a:cubicBezTo>
                    <a:pt x="2826" y="738"/>
                    <a:pt x="2874" y="672"/>
                    <a:pt x="2824" y="628"/>
                  </a:cubicBezTo>
                  <a:cubicBezTo>
                    <a:pt x="2296" y="183"/>
                    <a:pt x="1564" y="0"/>
                    <a:pt x="85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3496400" y="3827125"/>
              <a:ext cx="78050" cy="16775"/>
            </a:xfrm>
            <a:custGeom>
              <a:avLst/>
              <a:gdLst/>
              <a:ahLst/>
              <a:cxnLst/>
              <a:rect l="l" t="t" r="r" b="b"/>
              <a:pathLst>
                <a:path w="3122" h="671" extrusionOk="0">
                  <a:moveTo>
                    <a:pt x="73" y="1"/>
                  </a:moveTo>
                  <a:cubicBezTo>
                    <a:pt x="25" y="1"/>
                    <a:pt x="0" y="74"/>
                    <a:pt x="42" y="89"/>
                  </a:cubicBezTo>
                  <a:cubicBezTo>
                    <a:pt x="352" y="256"/>
                    <a:pt x="677" y="331"/>
                    <a:pt x="1015" y="331"/>
                  </a:cubicBezTo>
                  <a:cubicBezTo>
                    <a:pt x="1109" y="331"/>
                    <a:pt x="1205" y="325"/>
                    <a:pt x="1301" y="314"/>
                  </a:cubicBezTo>
                  <a:cubicBezTo>
                    <a:pt x="1514" y="290"/>
                    <a:pt x="1722" y="242"/>
                    <a:pt x="1933" y="242"/>
                  </a:cubicBezTo>
                  <a:cubicBezTo>
                    <a:pt x="2030" y="242"/>
                    <a:pt x="2127" y="252"/>
                    <a:pt x="2227" y="279"/>
                  </a:cubicBezTo>
                  <a:cubicBezTo>
                    <a:pt x="2514" y="348"/>
                    <a:pt x="2733" y="544"/>
                    <a:pt x="2997" y="664"/>
                  </a:cubicBezTo>
                  <a:cubicBezTo>
                    <a:pt x="3006" y="669"/>
                    <a:pt x="3016" y="671"/>
                    <a:pt x="3026" y="671"/>
                  </a:cubicBezTo>
                  <a:cubicBezTo>
                    <a:pt x="3076" y="671"/>
                    <a:pt x="3121" y="615"/>
                    <a:pt x="3078" y="567"/>
                  </a:cubicBezTo>
                  <a:cubicBezTo>
                    <a:pt x="2780" y="274"/>
                    <a:pt x="2360" y="77"/>
                    <a:pt x="1945" y="77"/>
                  </a:cubicBezTo>
                  <a:cubicBezTo>
                    <a:pt x="1928" y="77"/>
                    <a:pt x="1910" y="77"/>
                    <a:pt x="1893" y="78"/>
                  </a:cubicBezTo>
                  <a:cubicBezTo>
                    <a:pt x="1606" y="84"/>
                    <a:pt x="1330" y="170"/>
                    <a:pt x="1042" y="187"/>
                  </a:cubicBezTo>
                  <a:cubicBezTo>
                    <a:pt x="1021" y="188"/>
                    <a:pt x="1001" y="188"/>
                    <a:pt x="980" y="188"/>
                  </a:cubicBezTo>
                  <a:cubicBezTo>
                    <a:pt x="674" y="188"/>
                    <a:pt x="379" y="111"/>
                    <a:pt x="88" y="3"/>
                  </a:cubicBezTo>
                  <a:cubicBezTo>
                    <a:pt x="83" y="2"/>
                    <a:pt x="78" y="1"/>
                    <a:pt x="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3476775" y="3800425"/>
              <a:ext cx="94850" cy="20275"/>
            </a:xfrm>
            <a:custGeom>
              <a:avLst/>
              <a:gdLst/>
              <a:ahLst/>
              <a:cxnLst/>
              <a:rect l="l" t="t" r="r" b="b"/>
              <a:pathLst>
                <a:path w="3794" h="811" extrusionOk="0">
                  <a:moveTo>
                    <a:pt x="75" y="1"/>
                  </a:moveTo>
                  <a:cubicBezTo>
                    <a:pt x="35" y="1"/>
                    <a:pt x="0" y="59"/>
                    <a:pt x="39" y="88"/>
                  </a:cubicBezTo>
                  <a:cubicBezTo>
                    <a:pt x="505" y="485"/>
                    <a:pt x="942" y="657"/>
                    <a:pt x="1546" y="663"/>
                  </a:cubicBezTo>
                  <a:cubicBezTo>
                    <a:pt x="1567" y="663"/>
                    <a:pt x="1588" y="663"/>
                    <a:pt x="1609" y="663"/>
                  </a:cubicBezTo>
                  <a:cubicBezTo>
                    <a:pt x="1903" y="663"/>
                    <a:pt x="2205" y="648"/>
                    <a:pt x="2506" y="648"/>
                  </a:cubicBezTo>
                  <a:cubicBezTo>
                    <a:pt x="2910" y="648"/>
                    <a:pt x="3310" y="676"/>
                    <a:pt x="3684" y="807"/>
                  </a:cubicBezTo>
                  <a:cubicBezTo>
                    <a:pt x="3691" y="809"/>
                    <a:pt x="3698" y="810"/>
                    <a:pt x="3704" y="810"/>
                  </a:cubicBezTo>
                  <a:cubicBezTo>
                    <a:pt x="3754" y="810"/>
                    <a:pt x="3793" y="738"/>
                    <a:pt x="3748" y="697"/>
                  </a:cubicBezTo>
                  <a:cubicBezTo>
                    <a:pt x="3521" y="503"/>
                    <a:pt x="3195" y="462"/>
                    <a:pt x="2867" y="462"/>
                  </a:cubicBezTo>
                  <a:cubicBezTo>
                    <a:pt x="2624" y="462"/>
                    <a:pt x="2380" y="485"/>
                    <a:pt x="2174" y="485"/>
                  </a:cubicBezTo>
                  <a:cubicBezTo>
                    <a:pt x="2164" y="485"/>
                    <a:pt x="2154" y="485"/>
                    <a:pt x="2144" y="485"/>
                  </a:cubicBezTo>
                  <a:cubicBezTo>
                    <a:pt x="1962" y="485"/>
                    <a:pt x="1779" y="493"/>
                    <a:pt x="1597" y="493"/>
                  </a:cubicBezTo>
                  <a:cubicBezTo>
                    <a:pt x="1433" y="493"/>
                    <a:pt x="1269" y="486"/>
                    <a:pt x="1109" y="462"/>
                  </a:cubicBezTo>
                  <a:cubicBezTo>
                    <a:pt x="729" y="410"/>
                    <a:pt x="419" y="197"/>
                    <a:pt x="97" y="7"/>
                  </a:cubicBezTo>
                  <a:cubicBezTo>
                    <a:pt x="90" y="3"/>
                    <a:pt x="82" y="1"/>
                    <a:pt x="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3455200" y="3776500"/>
              <a:ext cx="97300" cy="12575"/>
            </a:xfrm>
            <a:custGeom>
              <a:avLst/>
              <a:gdLst/>
              <a:ahLst/>
              <a:cxnLst/>
              <a:rect l="l" t="t" r="r" b="b"/>
              <a:pathLst>
                <a:path w="3892" h="503" extrusionOk="0">
                  <a:moveTo>
                    <a:pt x="89" y="1"/>
                  </a:moveTo>
                  <a:cubicBezTo>
                    <a:pt x="46" y="1"/>
                    <a:pt x="1" y="55"/>
                    <a:pt x="34" y="96"/>
                  </a:cubicBezTo>
                  <a:cubicBezTo>
                    <a:pt x="258" y="430"/>
                    <a:pt x="630" y="502"/>
                    <a:pt x="1001" y="502"/>
                  </a:cubicBezTo>
                  <a:cubicBezTo>
                    <a:pt x="1115" y="502"/>
                    <a:pt x="1229" y="495"/>
                    <a:pt x="1339" y="487"/>
                  </a:cubicBezTo>
                  <a:cubicBezTo>
                    <a:pt x="2161" y="418"/>
                    <a:pt x="3007" y="401"/>
                    <a:pt x="3817" y="246"/>
                  </a:cubicBezTo>
                  <a:cubicBezTo>
                    <a:pt x="3892" y="234"/>
                    <a:pt x="3869" y="125"/>
                    <a:pt x="3806" y="125"/>
                  </a:cubicBezTo>
                  <a:cubicBezTo>
                    <a:pt x="3785" y="125"/>
                    <a:pt x="3765" y="125"/>
                    <a:pt x="3745" y="125"/>
                  </a:cubicBezTo>
                  <a:cubicBezTo>
                    <a:pt x="3086" y="125"/>
                    <a:pt x="2417" y="213"/>
                    <a:pt x="1765" y="269"/>
                  </a:cubicBezTo>
                  <a:cubicBezTo>
                    <a:pt x="1525" y="290"/>
                    <a:pt x="1238" y="339"/>
                    <a:pt x="961" y="339"/>
                  </a:cubicBezTo>
                  <a:cubicBezTo>
                    <a:pt x="641" y="339"/>
                    <a:pt x="335" y="274"/>
                    <a:pt x="132" y="27"/>
                  </a:cubicBezTo>
                  <a:cubicBezTo>
                    <a:pt x="121" y="8"/>
                    <a:pt x="105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3447350" y="3760050"/>
              <a:ext cx="102800" cy="18375"/>
            </a:xfrm>
            <a:custGeom>
              <a:avLst/>
              <a:gdLst/>
              <a:ahLst/>
              <a:cxnLst/>
              <a:rect l="l" t="t" r="r" b="b"/>
              <a:pathLst>
                <a:path w="4112" h="735" extrusionOk="0">
                  <a:moveTo>
                    <a:pt x="2461" y="0"/>
                  </a:moveTo>
                  <a:cubicBezTo>
                    <a:pt x="2437" y="0"/>
                    <a:pt x="2413" y="0"/>
                    <a:pt x="2389" y="1"/>
                  </a:cubicBezTo>
                  <a:cubicBezTo>
                    <a:pt x="1809" y="10"/>
                    <a:pt x="1208" y="377"/>
                    <a:pt x="629" y="377"/>
                  </a:cubicBezTo>
                  <a:cubicBezTo>
                    <a:pt x="457" y="377"/>
                    <a:pt x="286" y="344"/>
                    <a:pt x="118" y="260"/>
                  </a:cubicBezTo>
                  <a:cubicBezTo>
                    <a:pt x="109" y="256"/>
                    <a:pt x="100" y="254"/>
                    <a:pt x="92" y="254"/>
                  </a:cubicBezTo>
                  <a:cubicBezTo>
                    <a:pt x="36" y="254"/>
                    <a:pt x="1" y="328"/>
                    <a:pt x="61" y="358"/>
                  </a:cubicBezTo>
                  <a:cubicBezTo>
                    <a:pt x="255" y="471"/>
                    <a:pt x="452" y="513"/>
                    <a:pt x="651" y="513"/>
                  </a:cubicBezTo>
                  <a:cubicBezTo>
                    <a:pt x="1028" y="513"/>
                    <a:pt x="1411" y="362"/>
                    <a:pt x="1791" y="260"/>
                  </a:cubicBezTo>
                  <a:cubicBezTo>
                    <a:pt x="2003" y="200"/>
                    <a:pt x="2220" y="169"/>
                    <a:pt x="2438" y="169"/>
                  </a:cubicBezTo>
                  <a:cubicBezTo>
                    <a:pt x="2616" y="169"/>
                    <a:pt x="2794" y="190"/>
                    <a:pt x="2970" y="231"/>
                  </a:cubicBezTo>
                  <a:cubicBezTo>
                    <a:pt x="3367" y="323"/>
                    <a:pt x="3654" y="530"/>
                    <a:pt x="3999" y="726"/>
                  </a:cubicBezTo>
                  <a:cubicBezTo>
                    <a:pt x="4010" y="732"/>
                    <a:pt x="4021" y="734"/>
                    <a:pt x="4031" y="734"/>
                  </a:cubicBezTo>
                  <a:cubicBezTo>
                    <a:pt x="4079" y="734"/>
                    <a:pt x="4112" y="675"/>
                    <a:pt x="4074" y="628"/>
                  </a:cubicBezTo>
                  <a:cubicBezTo>
                    <a:pt x="3710" y="192"/>
                    <a:pt x="3024" y="0"/>
                    <a:pt x="24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3423600" y="3744075"/>
              <a:ext cx="105450" cy="13850"/>
            </a:xfrm>
            <a:custGeom>
              <a:avLst/>
              <a:gdLst/>
              <a:ahLst/>
              <a:cxnLst/>
              <a:rect l="l" t="t" r="r" b="b"/>
              <a:pathLst>
                <a:path w="4218" h="554" extrusionOk="0">
                  <a:moveTo>
                    <a:pt x="92" y="0"/>
                  </a:moveTo>
                  <a:cubicBezTo>
                    <a:pt x="29" y="0"/>
                    <a:pt x="0" y="87"/>
                    <a:pt x="62" y="134"/>
                  </a:cubicBezTo>
                  <a:cubicBezTo>
                    <a:pt x="430" y="410"/>
                    <a:pt x="770" y="553"/>
                    <a:pt x="1150" y="553"/>
                  </a:cubicBezTo>
                  <a:cubicBezTo>
                    <a:pt x="1340" y="553"/>
                    <a:pt x="1540" y="517"/>
                    <a:pt x="1758" y="445"/>
                  </a:cubicBezTo>
                  <a:cubicBezTo>
                    <a:pt x="2132" y="324"/>
                    <a:pt x="2511" y="238"/>
                    <a:pt x="2914" y="232"/>
                  </a:cubicBezTo>
                  <a:cubicBezTo>
                    <a:pt x="2935" y="231"/>
                    <a:pt x="2957" y="231"/>
                    <a:pt x="2978" y="231"/>
                  </a:cubicBezTo>
                  <a:cubicBezTo>
                    <a:pt x="3367" y="231"/>
                    <a:pt x="3729" y="327"/>
                    <a:pt x="4121" y="376"/>
                  </a:cubicBezTo>
                  <a:cubicBezTo>
                    <a:pt x="4123" y="376"/>
                    <a:pt x="4124" y="376"/>
                    <a:pt x="4126" y="376"/>
                  </a:cubicBezTo>
                  <a:cubicBezTo>
                    <a:pt x="4191" y="376"/>
                    <a:pt x="4217" y="266"/>
                    <a:pt x="4156" y="238"/>
                  </a:cubicBezTo>
                  <a:cubicBezTo>
                    <a:pt x="3834" y="85"/>
                    <a:pt x="3451" y="26"/>
                    <a:pt x="3074" y="26"/>
                  </a:cubicBezTo>
                  <a:cubicBezTo>
                    <a:pt x="2812" y="26"/>
                    <a:pt x="2552" y="55"/>
                    <a:pt x="2316" y="100"/>
                  </a:cubicBezTo>
                  <a:cubicBezTo>
                    <a:pt x="2000" y="157"/>
                    <a:pt x="1706" y="295"/>
                    <a:pt x="1390" y="364"/>
                  </a:cubicBezTo>
                  <a:cubicBezTo>
                    <a:pt x="1310" y="383"/>
                    <a:pt x="1232" y="391"/>
                    <a:pt x="1156" y="391"/>
                  </a:cubicBezTo>
                  <a:cubicBezTo>
                    <a:pt x="784" y="391"/>
                    <a:pt x="466" y="190"/>
                    <a:pt x="137" y="13"/>
                  </a:cubicBezTo>
                  <a:cubicBezTo>
                    <a:pt x="121" y="4"/>
                    <a:pt x="105" y="0"/>
                    <a:pt x="9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3413850" y="3726675"/>
              <a:ext cx="115650" cy="14050"/>
            </a:xfrm>
            <a:custGeom>
              <a:avLst/>
              <a:gdLst/>
              <a:ahLst/>
              <a:cxnLst/>
              <a:rect l="l" t="t" r="r" b="b"/>
              <a:pathLst>
                <a:path w="4626" h="562" extrusionOk="0">
                  <a:moveTo>
                    <a:pt x="3689" y="0"/>
                  </a:moveTo>
                  <a:cubicBezTo>
                    <a:pt x="3266" y="0"/>
                    <a:pt x="2831" y="99"/>
                    <a:pt x="2436" y="186"/>
                  </a:cubicBezTo>
                  <a:cubicBezTo>
                    <a:pt x="2039" y="272"/>
                    <a:pt x="1642" y="364"/>
                    <a:pt x="1234" y="382"/>
                  </a:cubicBezTo>
                  <a:cubicBezTo>
                    <a:pt x="1218" y="382"/>
                    <a:pt x="1202" y="382"/>
                    <a:pt x="1187" y="382"/>
                  </a:cubicBezTo>
                  <a:cubicBezTo>
                    <a:pt x="773" y="382"/>
                    <a:pt x="454" y="239"/>
                    <a:pt x="61" y="123"/>
                  </a:cubicBezTo>
                  <a:cubicBezTo>
                    <a:pt x="56" y="121"/>
                    <a:pt x="51" y="120"/>
                    <a:pt x="47" y="120"/>
                  </a:cubicBezTo>
                  <a:cubicBezTo>
                    <a:pt x="16" y="120"/>
                    <a:pt x="1" y="167"/>
                    <a:pt x="21" y="192"/>
                  </a:cubicBezTo>
                  <a:cubicBezTo>
                    <a:pt x="269" y="480"/>
                    <a:pt x="695" y="561"/>
                    <a:pt x="1113" y="561"/>
                  </a:cubicBezTo>
                  <a:cubicBezTo>
                    <a:pt x="1373" y="561"/>
                    <a:pt x="1629" y="530"/>
                    <a:pt x="1838" y="497"/>
                  </a:cubicBezTo>
                  <a:cubicBezTo>
                    <a:pt x="2487" y="395"/>
                    <a:pt x="3082" y="222"/>
                    <a:pt x="3703" y="222"/>
                  </a:cubicBezTo>
                  <a:cubicBezTo>
                    <a:pt x="3962" y="222"/>
                    <a:pt x="4226" y="252"/>
                    <a:pt x="4500" y="330"/>
                  </a:cubicBezTo>
                  <a:cubicBezTo>
                    <a:pt x="4507" y="332"/>
                    <a:pt x="4514" y="333"/>
                    <a:pt x="4520" y="333"/>
                  </a:cubicBezTo>
                  <a:cubicBezTo>
                    <a:pt x="4588" y="333"/>
                    <a:pt x="4625" y="234"/>
                    <a:pt x="4557" y="192"/>
                  </a:cubicBezTo>
                  <a:cubicBezTo>
                    <a:pt x="4286" y="51"/>
                    <a:pt x="3991" y="0"/>
                    <a:pt x="368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3402475" y="3709150"/>
              <a:ext cx="109400" cy="15725"/>
            </a:xfrm>
            <a:custGeom>
              <a:avLst/>
              <a:gdLst/>
              <a:ahLst/>
              <a:cxnLst/>
              <a:rect l="l" t="t" r="r" b="b"/>
              <a:pathLst>
                <a:path w="4376" h="629" extrusionOk="0">
                  <a:moveTo>
                    <a:pt x="3557" y="1"/>
                  </a:moveTo>
                  <a:cubicBezTo>
                    <a:pt x="3144" y="1"/>
                    <a:pt x="2726" y="84"/>
                    <a:pt x="2333" y="174"/>
                  </a:cubicBezTo>
                  <a:cubicBezTo>
                    <a:pt x="1691" y="316"/>
                    <a:pt x="1075" y="471"/>
                    <a:pt x="426" y="471"/>
                  </a:cubicBezTo>
                  <a:cubicBezTo>
                    <a:pt x="313" y="471"/>
                    <a:pt x="200" y="466"/>
                    <a:pt x="85" y="456"/>
                  </a:cubicBezTo>
                  <a:cubicBezTo>
                    <a:pt x="83" y="456"/>
                    <a:pt x="82" y="456"/>
                    <a:pt x="80" y="456"/>
                  </a:cubicBezTo>
                  <a:cubicBezTo>
                    <a:pt x="15" y="456"/>
                    <a:pt x="0" y="565"/>
                    <a:pt x="62" y="571"/>
                  </a:cubicBezTo>
                  <a:cubicBezTo>
                    <a:pt x="250" y="611"/>
                    <a:pt x="439" y="628"/>
                    <a:pt x="626" y="628"/>
                  </a:cubicBezTo>
                  <a:cubicBezTo>
                    <a:pt x="1079" y="628"/>
                    <a:pt x="1528" y="531"/>
                    <a:pt x="1971" y="433"/>
                  </a:cubicBezTo>
                  <a:cubicBezTo>
                    <a:pt x="2524" y="312"/>
                    <a:pt x="3051" y="201"/>
                    <a:pt x="3599" y="201"/>
                  </a:cubicBezTo>
                  <a:cubicBezTo>
                    <a:pt x="3807" y="201"/>
                    <a:pt x="4019" y="217"/>
                    <a:pt x="4236" y="255"/>
                  </a:cubicBezTo>
                  <a:cubicBezTo>
                    <a:pt x="4240" y="255"/>
                    <a:pt x="4244" y="255"/>
                    <a:pt x="4248" y="255"/>
                  </a:cubicBezTo>
                  <a:cubicBezTo>
                    <a:pt x="4342" y="255"/>
                    <a:pt x="4376" y="127"/>
                    <a:pt x="4282" y="105"/>
                  </a:cubicBezTo>
                  <a:cubicBezTo>
                    <a:pt x="4046" y="30"/>
                    <a:pt x="3802" y="1"/>
                    <a:pt x="355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3384250" y="3693825"/>
              <a:ext cx="101725" cy="17250"/>
            </a:xfrm>
            <a:custGeom>
              <a:avLst/>
              <a:gdLst/>
              <a:ahLst/>
              <a:cxnLst/>
              <a:rect l="l" t="t" r="r" b="b"/>
              <a:pathLst>
                <a:path w="4069" h="690" extrusionOk="0">
                  <a:moveTo>
                    <a:pt x="2858" y="1"/>
                  </a:moveTo>
                  <a:cubicBezTo>
                    <a:pt x="2673" y="1"/>
                    <a:pt x="2487" y="24"/>
                    <a:pt x="2309" y="69"/>
                  </a:cubicBezTo>
                  <a:cubicBezTo>
                    <a:pt x="1970" y="155"/>
                    <a:pt x="1671" y="310"/>
                    <a:pt x="1337" y="414"/>
                  </a:cubicBezTo>
                  <a:cubicBezTo>
                    <a:pt x="951" y="527"/>
                    <a:pt x="565" y="553"/>
                    <a:pt x="175" y="553"/>
                  </a:cubicBezTo>
                  <a:cubicBezTo>
                    <a:pt x="129" y="553"/>
                    <a:pt x="83" y="552"/>
                    <a:pt x="38" y="552"/>
                  </a:cubicBezTo>
                  <a:cubicBezTo>
                    <a:pt x="35" y="551"/>
                    <a:pt x="33" y="550"/>
                    <a:pt x="30" y="550"/>
                  </a:cubicBezTo>
                  <a:cubicBezTo>
                    <a:pt x="3" y="550"/>
                    <a:pt x="1" y="610"/>
                    <a:pt x="38" y="621"/>
                  </a:cubicBezTo>
                  <a:cubicBezTo>
                    <a:pt x="224" y="668"/>
                    <a:pt x="407" y="689"/>
                    <a:pt x="589" y="689"/>
                  </a:cubicBezTo>
                  <a:cubicBezTo>
                    <a:pt x="1020" y="689"/>
                    <a:pt x="1440" y="571"/>
                    <a:pt x="1849" y="414"/>
                  </a:cubicBezTo>
                  <a:cubicBezTo>
                    <a:pt x="2212" y="277"/>
                    <a:pt x="2547" y="205"/>
                    <a:pt x="2878" y="205"/>
                  </a:cubicBezTo>
                  <a:cubicBezTo>
                    <a:pt x="3230" y="205"/>
                    <a:pt x="3578" y="285"/>
                    <a:pt x="3953" y="454"/>
                  </a:cubicBezTo>
                  <a:cubicBezTo>
                    <a:pt x="3964" y="459"/>
                    <a:pt x="3975" y="461"/>
                    <a:pt x="3985" y="461"/>
                  </a:cubicBezTo>
                  <a:cubicBezTo>
                    <a:pt x="4041" y="461"/>
                    <a:pt x="4069" y="390"/>
                    <a:pt x="4011" y="356"/>
                  </a:cubicBezTo>
                  <a:cubicBezTo>
                    <a:pt x="3678" y="114"/>
                    <a:pt x="3268" y="1"/>
                    <a:pt x="28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3371525" y="3678600"/>
              <a:ext cx="92700" cy="22750"/>
            </a:xfrm>
            <a:custGeom>
              <a:avLst/>
              <a:gdLst/>
              <a:ahLst/>
              <a:cxnLst/>
              <a:rect l="l" t="t" r="r" b="b"/>
              <a:pathLst>
                <a:path w="3708" h="910" extrusionOk="0">
                  <a:moveTo>
                    <a:pt x="2784" y="1"/>
                  </a:moveTo>
                  <a:cubicBezTo>
                    <a:pt x="2519" y="1"/>
                    <a:pt x="2255" y="43"/>
                    <a:pt x="2001" y="149"/>
                  </a:cubicBezTo>
                  <a:cubicBezTo>
                    <a:pt x="1714" y="269"/>
                    <a:pt x="1455" y="448"/>
                    <a:pt x="1179" y="586"/>
                  </a:cubicBezTo>
                  <a:cubicBezTo>
                    <a:pt x="890" y="728"/>
                    <a:pt x="588" y="796"/>
                    <a:pt x="272" y="796"/>
                  </a:cubicBezTo>
                  <a:cubicBezTo>
                    <a:pt x="205" y="796"/>
                    <a:pt x="138" y="793"/>
                    <a:pt x="70" y="787"/>
                  </a:cubicBezTo>
                  <a:cubicBezTo>
                    <a:pt x="18" y="787"/>
                    <a:pt x="1" y="879"/>
                    <a:pt x="58" y="885"/>
                  </a:cubicBezTo>
                  <a:cubicBezTo>
                    <a:pt x="166" y="901"/>
                    <a:pt x="271" y="909"/>
                    <a:pt x="373" y="909"/>
                  </a:cubicBezTo>
                  <a:cubicBezTo>
                    <a:pt x="799" y="909"/>
                    <a:pt x="1173" y="771"/>
                    <a:pt x="1559" y="557"/>
                  </a:cubicBezTo>
                  <a:cubicBezTo>
                    <a:pt x="1898" y="367"/>
                    <a:pt x="2220" y="189"/>
                    <a:pt x="2622" y="166"/>
                  </a:cubicBezTo>
                  <a:cubicBezTo>
                    <a:pt x="2656" y="164"/>
                    <a:pt x="2689" y="163"/>
                    <a:pt x="2723" y="163"/>
                  </a:cubicBezTo>
                  <a:cubicBezTo>
                    <a:pt x="3022" y="163"/>
                    <a:pt x="3316" y="228"/>
                    <a:pt x="3611" y="264"/>
                  </a:cubicBezTo>
                  <a:cubicBezTo>
                    <a:pt x="3613" y="264"/>
                    <a:pt x="3614" y="264"/>
                    <a:pt x="3616" y="264"/>
                  </a:cubicBezTo>
                  <a:cubicBezTo>
                    <a:pt x="3687" y="264"/>
                    <a:pt x="3707" y="137"/>
                    <a:pt x="3628" y="120"/>
                  </a:cubicBezTo>
                  <a:cubicBezTo>
                    <a:pt x="3352" y="49"/>
                    <a:pt x="3067" y="1"/>
                    <a:pt x="27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3367800" y="3671450"/>
              <a:ext cx="67375" cy="20900"/>
            </a:xfrm>
            <a:custGeom>
              <a:avLst/>
              <a:gdLst/>
              <a:ahLst/>
              <a:cxnLst/>
              <a:rect l="l" t="t" r="r" b="b"/>
              <a:pathLst>
                <a:path w="2695" h="836" extrusionOk="0">
                  <a:moveTo>
                    <a:pt x="2422" y="1"/>
                  </a:moveTo>
                  <a:cubicBezTo>
                    <a:pt x="2188" y="1"/>
                    <a:pt x="1869" y="123"/>
                    <a:pt x="1765" y="164"/>
                  </a:cubicBezTo>
                  <a:cubicBezTo>
                    <a:pt x="1255" y="372"/>
                    <a:pt x="788" y="683"/>
                    <a:pt x="225" y="683"/>
                  </a:cubicBezTo>
                  <a:cubicBezTo>
                    <a:pt x="180" y="683"/>
                    <a:pt x="133" y="681"/>
                    <a:pt x="86" y="676"/>
                  </a:cubicBezTo>
                  <a:cubicBezTo>
                    <a:pt x="12" y="676"/>
                    <a:pt x="0" y="791"/>
                    <a:pt x="63" y="808"/>
                  </a:cubicBezTo>
                  <a:cubicBezTo>
                    <a:pt x="155" y="827"/>
                    <a:pt x="245" y="835"/>
                    <a:pt x="334" y="835"/>
                  </a:cubicBezTo>
                  <a:cubicBezTo>
                    <a:pt x="608" y="835"/>
                    <a:pt x="872" y="756"/>
                    <a:pt x="1133" y="647"/>
                  </a:cubicBezTo>
                  <a:cubicBezTo>
                    <a:pt x="1261" y="595"/>
                    <a:pt x="2071" y="185"/>
                    <a:pt x="2402" y="185"/>
                  </a:cubicBezTo>
                  <a:cubicBezTo>
                    <a:pt x="2470" y="185"/>
                    <a:pt x="2519" y="202"/>
                    <a:pt x="2536" y="245"/>
                  </a:cubicBezTo>
                  <a:cubicBezTo>
                    <a:pt x="2549" y="282"/>
                    <a:pt x="2580" y="301"/>
                    <a:pt x="2611" y="301"/>
                  </a:cubicBezTo>
                  <a:cubicBezTo>
                    <a:pt x="2647" y="301"/>
                    <a:pt x="2682" y="275"/>
                    <a:pt x="2685" y="222"/>
                  </a:cubicBezTo>
                  <a:cubicBezTo>
                    <a:pt x="2694" y="55"/>
                    <a:pt x="2577" y="1"/>
                    <a:pt x="242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3361400" y="3668200"/>
              <a:ext cx="47950" cy="15950"/>
            </a:xfrm>
            <a:custGeom>
              <a:avLst/>
              <a:gdLst/>
              <a:ahLst/>
              <a:cxnLst/>
              <a:rect l="l" t="t" r="r" b="b"/>
              <a:pathLst>
                <a:path w="1918" h="638" extrusionOk="0">
                  <a:moveTo>
                    <a:pt x="1542" y="1"/>
                  </a:moveTo>
                  <a:cubicBezTo>
                    <a:pt x="1005" y="1"/>
                    <a:pt x="321" y="187"/>
                    <a:pt x="20" y="559"/>
                  </a:cubicBezTo>
                  <a:cubicBezTo>
                    <a:pt x="0" y="594"/>
                    <a:pt x="15" y="637"/>
                    <a:pt x="41" y="637"/>
                  </a:cubicBezTo>
                  <a:cubicBezTo>
                    <a:pt x="46" y="637"/>
                    <a:pt x="50" y="636"/>
                    <a:pt x="55" y="634"/>
                  </a:cubicBezTo>
                  <a:cubicBezTo>
                    <a:pt x="354" y="559"/>
                    <a:pt x="624" y="375"/>
                    <a:pt x="923" y="294"/>
                  </a:cubicBezTo>
                  <a:cubicBezTo>
                    <a:pt x="1228" y="208"/>
                    <a:pt x="1538" y="203"/>
                    <a:pt x="1849" y="151"/>
                  </a:cubicBezTo>
                  <a:cubicBezTo>
                    <a:pt x="1918" y="145"/>
                    <a:pt x="1918" y="36"/>
                    <a:pt x="1849" y="24"/>
                  </a:cubicBezTo>
                  <a:cubicBezTo>
                    <a:pt x="1756" y="9"/>
                    <a:pt x="1652" y="1"/>
                    <a:pt x="15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3354700" y="3667600"/>
              <a:ext cx="25325" cy="9725"/>
            </a:xfrm>
            <a:custGeom>
              <a:avLst/>
              <a:gdLst/>
              <a:ahLst/>
              <a:cxnLst/>
              <a:rect l="l" t="t" r="r" b="b"/>
              <a:pathLst>
                <a:path w="1013" h="389" extrusionOk="0">
                  <a:moveTo>
                    <a:pt x="864" y="0"/>
                  </a:moveTo>
                  <a:cubicBezTo>
                    <a:pt x="571" y="0"/>
                    <a:pt x="282" y="103"/>
                    <a:pt x="47" y="284"/>
                  </a:cubicBezTo>
                  <a:cubicBezTo>
                    <a:pt x="0" y="321"/>
                    <a:pt x="25" y="389"/>
                    <a:pt x="70" y="389"/>
                  </a:cubicBezTo>
                  <a:cubicBezTo>
                    <a:pt x="81" y="389"/>
                    <a:pt x="92" y="385"/>
                    <a:pt x="104" y="376"/>
                  </a:cubicBezTo>
                  <a:cubicBezTo>
                    <a:pt x="363" y="227"/>
                    <a:pt x="633" y="158"/>
                    <a:pt x="932" y="129"/>
                  </a:cubicBezTo>
                  <a:cubicBezTo>
                    <a:pt x="1013" y="117"/>
                    <a:pt x="1013" y="14"/>
                    <a:pt x="932" y="2"/>
                  </a:cubicBezTo>
                  <a:cubicBezTo>
                    <a:pt x="909" y="1"/>
                    <a:pt x="887" y="0"/>
                    <a:pt x="86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3517975" y="3629650"/>
              <a:ext cx="133725" cy="283125"/>
            </a:xfrm>
            <a:custGeom>
              <a:avLst/>
              <a:gdLst/>
              <a:ahLst/>
              <a:cxnLst/>
              <a:rect l="l" t="t" r="r" b="b"/>
              <a:pathLst>
                <a:path w="5349" h="11325" extrusionOk="0">
                  <a:moveTo>
                    <a:pt x="79" y="1"/>
                  </a:moveTo>
                  <a:cubicBezTo>
                    <a:pt x="39" y="1"/>
                    <a:pt x="1" y="40"/>
                    <a:pt x="13" y="89"/>
                  </a:cubicBezTo>
                  <a:cubicBezTo>
                    <a:pt x="156" y="531"/>
                    <a:pt x="455" y="940"/>
                    <a:pt x="645" y="1354"/>
                  </a:cubicBezTo>
                  <a:cubicBezTo>
                    <a:pt x="835" y="1745"/>
                    <a:pt x="1013" y="2124"/>
                    <a:pt x="1191" y="2515"/>
                  </a:cubicBezTo>
                  <a:cubicBezTo>
                    <a:pt x="1243" y="2802"/>
                    <a:pt x="1220" y="3090"/>
                    <a:pt x="1163" y="3377"/>
                  </a:cubicBezTo>
                  <a:cubicBezTo>
                    <a:pt x="1105" y="3653"/>
                    <a:pt x="944" y="3970"/>
                    <a:pt x="990" y="4251"/>
                  </a:cubicBezTo>
                  <a:cubicBezTo>
                    <a:pt x="1007" y="4338"/>
                    <a:pt x="1074" y="4383"/>
                    <a:pt x="1143" y="4383"/>
                  </a:cubicBezTo>
                  <a:cubicBezTo>
                    <a:pt x="1189" y="4383"/>
                    <a:pt x="1236" y="4364"/>
                    <a:pt x="1272" y="4326"/>
                  </a:cubicBezTo>
                  <a:cubicBezTo>
                    <a:pt x="1496" y="4084"/>
                    <a:pt x="1530" y="3619"/>
                    <a:pt x="1559" y="3297"/>
                  </a:cubicBezTo>
                  <a:cubicBezTo>
                    <a:pt x="1588" y="3360"/>
                    <a:pt x="1617" y="3423"/>
                    <a:pt x="1645" y="3498"/>
                  </a:cubicBezTo>
                  <a:cubicBezTo>
                    <a:pt x="1732" y="3878"/>
                    <a:pt x="1663" y="4245"/>
                    <a:pt x="1565" y="4619"/>
                  </a:cubicBezTo>
                  <a:cubicBezTo>
                    <a:pt x="1467" y="5022"/>
                    <a:pt x="1364" y="5424"/>
                    <a:pt x="1289" y="5827"/>
                  </a:cubicBezTo>
                  <a:cubicBezTo>
                    <a:pt x="1264" y="5942"/>
                    <a:pt x="1347" y="6003"/>
                    <a:pt x="1437" y="6003"/>
                  </a:cubicBezTo>
                  <a:cubicBezTo>
                    <a:pt x="1512" y="6003"/>
                    <a:pt x="1593" y="5959"/>
                    <a:pt x="1617" y="5867"/>
                  </a:cubicBezTo>
                  <a:cubicBezTo>
                    <a:pt x="1749" y="5372"/>
                    <a:pt x="1927" y="4820"/>
                    <a:pt x="1967" y="4280"/>
                  </a:cubicBezTo>
                  <a:cubicBezTo>
                    <a:pt x="2036" y="4441"/>
                    <a:pt x="2094" y="4596"/>
                    <a:pt x="2157" y="4757"/>
                  </a:cubicBezTo>
                  <a:cubicBezTo>
                    <a:pt x="2128" y="5165"/>
                    <a:pt x="2019" y="5510"/>
                    <a:pt x="1864" y="5913"/>
                  </a:cubicBezTo>
                  <a:cubicBezTo>
                    <a:pt x="1709" y="6298"/>
                    <a:pt x="1496" y="6718"/>
                    <a:pt x="1530" y="7149"/>
                  </a:cubicBezTo>
                  <a:cubicBezTo>
                    <a:pt x="1540" y="7251"/>
                    <a:pt x="1640" y="7311"/>
                    <a:pt x="1735" y="7311"/>
                  </a:cubicBezTo>
                  <a:cubicBezTo>
                    <a:pt x="1806" y="7311"/>
                    <a:pt x="1874" y="7277"/>
                    <a:pt x="1898" y="7201"/>
                  </a:cubicBezTo>
                  <a:cubicBezTo>
                    <a:pt x="1979" y="6942"/>
                    <a:pt x="2025" y="6666"/>
                    <a:pt x="2111" y="6407"/>
                  </a:cubicBezTo>
                  <a:cubicBezTo>
                    <a:pt x="2192" y="6177"/>
                    <a:pt x="2295" y="5947"/>
                    <a:pt x="2353" y="5712"/>
                  </a:cubicBezTo>
                  <a:cubicBezTo>
                    <a:pt x="2370" y="5620"/>
                    <a:pt x="2393" y="5516"/>
                    <a:pt x="2410" y="5418"/>
                  </a:cubicBezTo>
                  <a:cubicBezTo>
                    <a:pt x="2473" y="5608"/>
                    <a:pt x="2542" y="5798"/>
                    <a:pt x="2611" y="5993"/>
                  </a:cubicBezTo>
                  <a:cubicBezTo>
                    <a:pt x="2611" y="6551"/>
                    <a:pt x="2100" y="7126"/>
                    <a:pt x="2192" y="7707"/>
                  </a:cubicBezTo>
                  <a:cubicBezTo>
                    <a:pt x="2206" y="7801"/>
                    <a:pt x="2293" y="7851"/>
                    <a:pt x="2375" y="7851"/>
                  </a:cubicBezTo>
                  <a:cubicBezTo>
                    <a:pt x="2454" y="7851"/>
                    <a:pt x="2528" y="7805"/>
                    <a:pt x="2531" y="7707"/>
                  </a:cubicBezTo>
                  <a:cubicBezTo>
                    <a:pt x="2537" y="7356"/>
                    <a:pt x="2709" y="6976"/>
                    <a:pt x="2813" y="6603"/>
                  </a:cubicBezTo>
                  <a:cubicBezTo>
                    <a:pt x="2870" y="6775"/>
                    <a:pt x="2916" y="6942"/>
                    <a:pt x="2968" y="7114"/>
                  </a:cubicBezTo>
                  <a:cubicBezTo>
                    <a:pt x="2997" y="8046"/>
                    <a:pt x="2071" y="8793"/>
                    <a:pt x="2163" y="9742"/>
                  </a:cubicBezTo>
                  <a:cubicBezTo>
                    <a:pt x="2173" y="9837"/>
                    <a:pt x="2265" y="9895"/>
                    <a:pt x="2352" y="9895"/>
                  </a:cubicBezTo>
                  <a:cubicBezTo>
                    <a:pt x="2417" y="9895"/>
                    <a:pt x="2480" y="9862"/>
                    <a:pt x="2502" y="9788"/>
                  </a:cubicBezTo>
                  <a:cubicBezTo>
                    <a:pt x="2583" y="9512"/>
                    <a:pt x="2640" y="9242"/>
                    <a:pt x="2755" y="8983"/>
                  </a:cubicBezTo>
                  <a:cubicBezTo>
                    <a:pt x="2870" y="8724"/>
                    <a:pt x="3002" y="8471"/>
                    <a:pt x="3106" y="8207"/>
                  </a:cubicBezTo>
                  <a:cubicBezTo>
                    <a:pt x="3140" y="8121"/>
                    <a:pt x="3169" y="8029"/>
                    <a:pt x="3198" y="7942"/>
                  </a:cubicBezTo>
                  <a:cubicBezTo>
                    <a:pt x="3255" y="8155"/>
                    <a:pt x="3319" y="8362"/>
                    <a:pt x="3376" y="8580"/>
                  </a:cubicBezTo>
                  <a:cubicBezTo>
                    <a:pt x="3347" y="8994"/>
                    <a:pt x="3100" y="9397"/>
                    <a:pt x="2985" y="9799"/>
                  </a:cubicBezTo>
                  <a:cubicBezTo>
                    <a:pt x="2859" y="10248"/>
                    <a:pt x="2813" y="10771"/>
                    <a:pt x="2985" y="11219"/>
                  </a:cubicBezTo>
                  <a:cubicBezTo>
                    <a:pt x="3014" y="11293"/>
                    <a:pt x="3072" y="11324"/>
                    <a:pt x="3132" y="11324"/>
                  </a:cubicBezTo>
                  <a:cubicBezTo>
                    <a:pt x="3227" y="11324"/>
                    <a:pt x="3326" y="11246"/>
                    <a:pt x="3319" y="11133"/>
                  </a:cubicBezTo>
                  <a:cubicBezTo>
                    <a:pt x="3307" y="10834"/>
                    <a:pt x="3255" y="10558"/>
                    <a:pt x="3284" y="10259"/>
                  </a:cubicBezTo>
                  <a:cubicBezTo>
                    <a:pt x="3313" y="9972"/>
                    <a:pt x="3405" y="9707"/>
                    <a:pt x="3485" y="9437"/>
                  </a:cubicBezTo>
                  <a:cubicBezTo>
                    <a:pt x="3508" y="9362"/>
                    <a:pt x="3531" y="9282"/>
                    <a:pt x="3543" y="9213"/>
                  </a:cubicBezTo>
                  <a:cubicBezTo>
                    <a:pt x="3675" y="9707"/>
                    <a:pt x="3796" y="10196"/>
                    <a:pt x="3916" y="10691"/>
                  </a:cubicBezTo>
                  <a:cubicBezTo>
                    <a:pt x="3930" y="10749"/>
                    <a:pt x="3977" y="10775"/>
                    <a:pt x="4022" y="10775"/>
                  </a:cubicBezTo>
                  <a:cubicBezTo>
                    <a:pt x="4075" y="10775"/>
                    <a:pt x="4124" y="10739"/>
                    <a:pt x="4112" y="10673"/>
                  </a:cubicBezTo>
                  <a:cubicBezTo>
                    <a:pt x="4026" y="10087"/>
                    <a:pt x="3916" y="9506"/>
                    <a:pt x="3790" y="8931"/>
                  </a:cubicBezTo>
                  <a:lnTo>
                    <a:pt x="3790" y="8931"/>
                  </a:lnTo>
                  <a:cubicBezTo>
                    <a:pt x="3911" y="9052"/>
                    <a:pt x="4037" y="9167"/>
                    <a:pt x="4141" y="9276"/>
                  </a:cubicBezTo>
                  <a:cubicBezTo>
                    <a:pt x="4526" y="9673"/>
                    <a:pt x="4785" y="10047"/>
                    <a:pt x="5009" y="10558"/>
                  </a:cubicBezTo>
                  <a:cubicBezTo>
                    <a:pt x="5035" y="10616"/>
                    <a:pt x="5094" y="10645"/>
                    <a:pt x="5152" y="10645"/>
                  </a:cubicBezTo>
                  <a:cubicBezTo>
                    <a:pt x="5222" y="10645"/>
                    <a:pt x="5290" y="10603"/>
                    <a:pt x="5296" y="10518"/>
                  </a:cubicBezTo>
                  <a:cubicBezTo>
                    <a:pt x="5348" y="9995"/>
                    <a:pt x="4986" y="9552"/>
                    <a:pt x="4629" y="9190"/>
                  </a:cubicBezTo>
                  <a:cubicBezTo>
                    <a:pt x="4428" y="8989"/>
                    <a:pt x="4210" y="8816"/>
                    <a:pt x="4008" y="8615"/>
                  </a:cubicBezTo>
                  <a:cubicBezTo>
                    <a:pt x="3882" y="8489"/>
                    <a:pt x="3750" y="8333"/>
                    <a:pt x="3606" y="8213"/>
                  </a:cubicBezTo>
                  <a:cubicBezTo>
                    <a:pt x="3560" y="8029"/>
                    <a:pt x="3508" y="7839"/>
                    <a:pt x="3457" y="7643"/>
                  </a:cubicBezTo>
                  <a:lnTo>
                    <a:pt x="3457" y="7643"/>
                  </a:lnTo>
                  <a:cubicBezTo>
                    <a:pt x="3491" y="7672"/>
                    <a:pt x="3531" y="7701"/>
                    <a:pt x="3560" y="7730"/>
                  </a:cubicBezTo>
                  <a:cubicBezTo>
                    <a:pt x="3738" y="7873"/>
                    <a:pt x="3911" y="8011"/>
                    <a:pt x="4060" y="8201"/>
                  </a:cubicBezTo>
                  <a:cubicBezTo>
                    <a:pt x="4204" y="8379"/>
                    <a:pt x="4296" y="8586"/>
                    <a:pt x="4480" y="8736"/>
                  </a:cubicBezTo>
                  <a:cubicBezTo>
                    <a:pt x="4505" y="8757"/>
                    <a:pt x="4535" y="8766"/>
                    <a:pt x="4565" y="8766"/>
                  </a:cubicBezTo>
                  <a:cubicBezTo>
                    <a:pt x="4651" y="8766"/>
                    <a:pt x="4738" y="8690"/>
                    <a:pt x="4721" y="8592"/>
                  </a:cubicBezTo>
                  <a:cubicBezTo>
                    <a:pt x="4652" y="8213"/>
                    <a:pt x="4342" y="7873"/>
                    <a:pt x="4054" y="7632"/>
                  </a:cubicBezTo>
                  <a:cubicBezTo>
                    <a:pt x="3911" y="7511"/>
                    <a:pt x="3750" y="7402"/>
                    <a:pt x="3606" y="7281"/>
                  </a:cubicBezTo>
                  <a:cubicBezTo>
                    <a:pt x="3462" y="7155"/>
                    <a:pt x="3376" y="7011"/>
                    <a:pt x="3255" y="6884"/>
                  </a:cubicBezTo>
                  <a:cubicBezTo>
                    <a:pt x="3250" y="6850"/>
                    <a:pt x="3244" y="6815"/>
                    <a:pt x="3227" y="6781"/>
                  </a:cubicBezTo>
                  <a:cubicBezTo>
                    <a:pt x="3221" y="6752"/>
                    <a:pt x="3204" y="6729"/>
                    <a:pt x="3186" y="6718"/>
                  </a:cubicBezTo>
                  <a:cubicBezTo>
                    <a:pt x="3158" y="6626"/>
                    <a:pt x="3129" y="6528"/>
                    <a:pt x="3100" y="6442"/>
                  </a:cubicBezTo>
                  <a:lnTo>
                    <a:pt x="3100" y="6442"/>
                  </a:lnTo>
                  <a:cubicBezTo>
                    <a:pt x="3135" y="6465"/>
                    <a:pt x="3169" y="6488"/>
                    <a:pt x="3204" y="6499"/>
                  </a:cubicBezTo>
                  <a:cubicBezTo>
                    <a:pt x="3416" y="6614"/>
                    <a:pt x="3606" y="6741"/>
                    <a:pt x="3778" y="6902"/>
                  </a:cubicBezTo>
                  <a:cubicBezTo>
                    <a:pt x="3951" y="7063"/>
                    <a:pt x="4083" y="7258"/>
                    <a:pt x="4261" y="7408"/>
                  </a:cubicBezTo>
                  <a:cubicBezTo>
                    <a:pt x="4294" y="7434"/>
                    <a:pt x="4327" y="7446"/>
                    <a:pt x="4358" y="7446"/>
                  </a:cubicBezTo>
                  <a:cubicBezTo>
                    <a:pt x="4461" y="7446"/>
                    <a:pt x="4545" y="7322"/>
                    <a:pt x="4514" y="7212"/>
                  </a:cubicBezTo>
                  <a:cubicBezTo>
                    <a:pt x="4290" y="6482"/>
                    <a:pt x="3422" y="6252"/>
                    <a:pt x="2887" y="5827"/>
                  </a:cubicBezTo>
                  <a:cubicBezTo>
                    <a:pt x="2818" y="5620"/>
                    <a:pt x="2738" y="5407"/>
                    <a:pt x="2657" y="5206"/>
                  </a:cubicBezTo>
                  <a:lnTo>
                    <a:pt x="2657" y="5206"/>
                  </a:lnTo>
                  <a:cubicBezTo>
                    <a:pt x="2801" y="5315"/>
                    <a:pt x="2968" y="5401"/>
                    <a:pt x="3135" y="5493"/>
                  </a:cubicBezTo>
                  <a:cubicBezTo>
                    <a:pt x="3577" y="5746"/>
                    <a:pt x="3847" y="6137"/>
                    <a:pt x="4210" y="6470"/>
                  </a:cubicBezTo>
                  <a:cubicBezTo>
                    <a:pt x="4235" y="6495"/>
                    <a:pt x="4266" y="6505"/>
                    <a:pt x="4297" y="6505"/>
                  </a:cubicBezTo>
                  <a:cubicBezTo>
                    <a:pt x="4398" y="6505"/>
                    <a:pt x="4501" y="6394"/>
                    <a:pt x="4440" y="6292"/>
                  </a:cubicBezTo>
                  <a:cubicBezTo>
                    <a:pt x="4250" y="5953"/>
                    <a:pt x="3974" y="5648"/>
                    <a:pt x="3663" y="5418"/>
                  </a:cubicBezTo>
                  <a:cubicBezTo>
                    <a:pt x="3290" y="5137"/>
                    <a:pt x="2715" y="5045"/>
                    <a:pt x="2479" y="4602"/>
                  </a:cubicBezTo>
                  <a:cubicBezTo>
                    <a:pt x="2456" y="4567"/>
                    <a:pt x="2427" y="4544"/>
                    <a:pt x="2399" y="4539"/>
                  </a:cubicBezTo>
                  <a:lnTo>
                    <a:pt x="2163" y="3958"/>
                  </a:lnTo>
                  <a:lnTo>
                    <a:pt x="2163" y="3958"/>
                  </a:lnTo>
                  <a:cubicBezTo>
                    <a:pt x="2266" y="4044"/>
                    <a:pt x="2381" y="4113"/>
                    <a:pt x="2502" y="4188"/>
                  </a:cubicBezTo>
                  <a:cubicBezTo>
                    <a:pt x="2657" y="4280"/>
                    <a:pt x="2824" y="4366"/>
                    <a:pt x="2968" y="4481"/>
                  </a:cubicBezTo>
                  <a:cubicBezTo>
                    <a:pt x="3117" y="4596"/>
                    <a:pt x="3244" y="4740"/>
                    <a:pt x="3388" y="4861"/>
                  </a:cubicBezTo>
                  <a:cubicBezTo>
                    <a:pt x="3404" y="4874"/>
                    <a:pt x="3425" y="4880"/>
                    <a:pt x="3445" y="4880"/>
                  </a:cubicBezTo>
                  <a:cubicBezTo>
                    <a:pt x="3504" y="4880"/>
                    <a:pt x="3565" y="4832"/>
                    <a:pt x="3549" y="4769"/>
                  </a:cubicBezTo>
                  <a:cubicBezTo>
                    <a:pt x="3474" y="4447"/>
                    <a:pt x="3169" y="4286"/>
                    <a:pt x="2887" y="4142"/>
                  </a:cubicBezTo>
                  <a:cubicBezTo>
                    <a:pt x="2565" y="3981"/>
                    <a:pt x="2220" y="3849"/>
                    <a:pt x="1990" y="3567"/>
                  </a:cubicBezTo>
                  <a:cubicBezTo>
                    <a:pt x="1939" y="3464"/>
                    <a:pt x="1898" y="3354"/>
                    <a:pt x="1847" y="3245"/>
                  </a:cubicBezTo>
                  <a:lnTo>
                    <a:pt x="1847" y="3245"/>
                  </a:lnTo>
                  <a:cubicBezTo>
                    <a:pt x="2134" y="3418"/>
                    <a:pt x="2479" y="3538"/>
                    <a:pt x="2675" y="3837"/>
                  </a:cubicBezTo>
                  <a:cubicBezTo>
                    <a:pt x="2695" y="3867"/>
                    <a:pt x="2725" y="3880"/>
                    <a:pt x="2756" y="3880"/>
                  </a:cubicBezTo>
                  <a:cubicBezTo>
                    <a:pt x="2832" y="3880"/>
                    <a:pt x="2915" y="3804"/>
                    <a:pt x="2870" y="3722"/>
                  </a:cubicBezTo>
                  <a:cubicBezTo>
                    <a:pt x="2583" y="3182"/>
                    <a:pt x="1841" y="3107"/>
                    <a:pt x="1588" y="2555"/>
                  </a:cubicBezTo>
                  <a:cubicBezTo>
                    <a:pt x="1565" y="2515"/>
                    <a:pt x="1530" y="2492"/>
                    <a:pt x="1496" y="2492"/>
                  </a:cubicBezTo>
                  <a:cubicBezTo>
                    <a:pt x="1496" y="2486"/>
                    <a:pt x="1490" y="2486"/>
                    <a:pt x="1490" y="2475"/>
                  </a:cubicBezTo>
                  <a:cubicBezTo>
                    <a:pt x="1467" y="2400"/>
                    <a:pt x="1438" y="2319"/>
                    <a:pt x="1410" y="2239"/>
                  </a:cubicBezTo>
                  <a:cubicBezTo>
                    <a:pt x="1392" y="2204"/>
                    <a:pt x="1364" y="2176"/>
                    <a:pt x="1335" y="2170"/>
                  </a:cubicBezTo>
                  <a:cubicBezTo>
                    <a:pt x="1186" y="1865"/>
                    <a:pt x="1036" y="1566"/>
                    <a:pt x="869" y="1267"/>
                  </a:cubicBezTo>
                  <a:cubicBezTo>
                    <a:pt x="639" y="865"/>
                    <a:pt x="438" y="376"/>
                    <a:pt x="128" y="25"/>
                  </a:cubicBezTo>
                  <a:cubicBezTo>
                    <a:pt x="114" y="8"/>
                    <a:pt x="96" y="1"/>
                    <a:pt x="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3330425" y="3815025"/>
              <a:ext cx="184725" cy="177525"/>
            </a:xfrm>
            <a:custGeom>
              <a:avLst/>
              <a:gdLst/>
              <a:ahLst/>
              <a:cxnLst/>
              <a:rect l="l" t="t" r="r" b="b"/>
              <a:pathLst>
                <a:path w="7389" h="7101" extrusionOk="0">
                  <a:moveTo>
                    <a:pt x="3125" y="1"/>
                  </a:moveTo>
                  <a:cubicBezTo>
                    <a:pt x="3033" y="1"/>
                    <a:pt x="2942" y="8"/>
                    <a:pt x="2852" y="21"/>
                  </a:cubicBezTo>
                  <a:cubicBezTo>
                    <a:pt x="2323" y="102"/>
                    <a:pt x="575" y="631"/>
                    <a:pt x="115" y="913"/>
                  </a:cubicBezTo>
                  <a:cubicBezTo>
                    <a:pt x="40" y="1424"/>
                    <a:pt x="0" y="1947"/>
                    <a:pt x="0" y="2465"/>
                  </a:cubicBezTo>
                  <a:cubicBezTo>
                    <a:pt x="0" y="2890"/>
                    <a:pt x="29" y="3322"/>
                    <a:pt x="173" y="3724"/>
                  </a:cubicBezTo>
                  <a:cubicBezTo>
                    <a:pt x="322" y="4126"/>
                    <a:pt x="604" y="4489"/>
                    <a:pt x="989" y="4661"/>
                  </a:cubicBezTo>
                  <a:cubicBezTo>
                    <a:pt x="1128" y="4722"/>
                    <a:pt x="1281" y="4753"/>
                    <a:pt x="1434" y="4753"/>
                  </a:cubicBezTo>
                  <a:cubicBezTo>
                    <a:pt x="1712" y="4753"/>
                    <a:pt x="1987" y="4651"/>
                    <a:pt x="2162" y="4443"/>
                  </a:cubicBezTo>
                  <a:cubicBezTo>
                    <a:pt x="2162" y="4805"/>
                    <a:pt x="2196" y="5179"/>
                    <a:pt x="2357" y="5512"/>
                  </a:cubicBezTo>
                  <a:cubicBezTo>
                    <a:pt x="2513" y="5840"/>
                    <a:pt x="2812" y="6116"/>
                    <a:pt x="3174" y="6173"/>
                  </a:cubicBezTo>
                  <a:cubicBezTo>
                    <a:pt x="3213" y="6179"/>
                    <a:pt x="3253" y="6182"/>
                    <a:pt x="3293" y="6182"/>
                  </a:cubicBezTo>
                  <a:cubicBezTo>
                    <a:pt x="3625" y="6182"/>
                    <a:pt x="3954" y="5975"/>
                    <a:pt x="4036" y="5661"/>
                  </a:cubicBezTo>
                  <a:cubicBezTo>
                    <a:pt x="4393" y="6311"/>
                    <a:pt x="5008" y="6811"/>
                    <a:pt x="5715" y="7018"/>
                  </a:cubicBezTo>
                  <a:cubicBezTo>
                    <a:pt x="5886" y="7070"/>
                    <a:pt x="6074" y="7101"/>
                    <a:pt x="6259" y="7101"/>
                  </a:cubicBezTo>
                  <a:cubicBezTo>
                    <a:pt x="6589" y="7101"/>
                    <a:pt x="6909" y="7002"/>
                    <a:pt x="7112" y="6748"/>
                  </a:cubicBezTo>
                  <a:cubicBezTo>
                    <a:pt x="7388" y="6415"/>
                    <a:pt x="7359" y="5926"/>
                    <a:pt x="7210" y="5524"/>
                  </a:cubicBezTo>
                  <a:cubicBezTo>
                    <a:pt x="6899" y="4713"/>
                    <a:pt x="6123" y="4126"/>
                    <a:pt x="5272" y="3908"/>
                  </a:cubicBezTo>
                  <a:cubicBezTo>
                    <a:pt x="5842" y="3730"/>
                    <a:pt x="6123" y="2959"/>
                    <a:pt x="5801" y="2465"/>
                  </a:cubicBezTo>
                  <a:cubicBezTo>
                    <a:pt x="5481" y="1977"/>
                    <a:pt x="4839" y="1898"/>
                    <a:pt x="4237" y="1898"/>
                  </a:cubicBezTo>
                  <a:cubicBezTo>
                    <a:pt x="4158" y="1898"/>
                    <a:pt x="4079" y="1899"/>
                    <a:pt x="4002" y="1901"/>
                  </a:cubicBezTo>
                  <a:cubicBezTo>
                    <a:pt x="4496" y="1694"/>
                    <a:pt x="4623" y="970"/>
                    <a:pt x="4306" y="533"/>
                  </a:cubicBezTo>
                  <a:cubicBezTo>
                    <a:pt x="4043" y="170"/>
                    <a:pt x="3581" y="1"/>
                    <a:pt x="3125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3327800" y="3830200"/>
              <a:ext cx="187350" cy="160575"/>
            </a:xfrm>
            <a:custGeom>
              <a:avLst/>
              <a:gdLst/>
              <a:ahLst/>
              <a:cxnLst/>
              <a:rect l="l" t="t" r="r" b="b"/>
              <a:pathLst>
                <a:path w="7494" h="6423" extrusionOk="0">
                  <a:moveTo>
                    <a:pt x="28" y="1"/>
                  </a:moveTo>
                  <a:cubicBezTo>
                    <a:pt x="13" y="1"/>
                    <a:pt x="0" y="18"/>
                    <a:pt x="13" y="35"/>
                  </a:cubicBezTo>
                  <a:cubicBezTo>
                    <a:pt x="853" y="869"/>
                    <a:pt x="1767" y="1628"/>
                    <a:pt x="2658" y="2410"/>
                  </a:cubicBezTo>
                  <a:cubicBezTo>
                    <a:pt x="3825" y="3439"/>
                    <a:pt x="4998" y="4462"/>
                    <a:pt x="6200" y="5445"/>
                  </a:cubicBezTo>
                  <a:cubicBezTo>
                    <a:pt x="6608" y="5785"/>
                    <a:pt x="7027" y="6130"/>
                    <a:pt x="7470" y="6423"/>
                  </a:cubicBezTo>
                  <a:cubicBezTo>
                    <a:pt x="7476" y="6423"/>
                    <a:pt x="7493" y="6406"/>
                    <a:pt x="7476" y="6400"/>
                  </a:cubicBezTo>
                  <a:cubicBezTo>
                    <a:pt x="6499" y="5733"/>
                    <a:pt x="5607" y="4899"/>
                    <a:pt x="4710" y="4123"/>
                  </a:cubicBezTo>
                  <a:cubicBezTo>
                    <a:pt x="3555" y="3123"/>
                    <a:pt x="2405" y="2111"/>
                    <a:pt x="1261" y="1087"/>
                  </a:cubicBezTo>
                  <a:cubicBezTo>
                    <a:pt x="853" y="725"/>
                    <a:pt x="450" y="35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3487950" y="3970600"/>
              <a:ext cx="6600" cy="25825"/>
            </a:xfrm>
            <a:custGeom>
              <a:avLst/>
              <a:gdLst/>
              <a:ahLst/>
              <a:cxnLst/>
              <a:rect l="l" t="t" r="r" b="b"/>
              <a:pathLst>
                <a:path w="264" h="1033" extrusionOk="0">
                  <a:moveTo>
                    <a:pt x="48" y="0"/>
                  </a:moveTo>
                  <a:cubicBezTo>
                    <a:pt x="34" y="0"/>
                    <a:pt x="20" y="9"/>
                    <a:pt x="18" y="31"/>
                  </a:cubicBezTo>
                  <a:cubicBezTo>
                    <a:pt x="1" y="353"/>
                    <a:pt x="35" y="715"/>
                    <a:pt x="173" y="1008"/>
                  </a:cubicBezTo>
                  <a:cubicBezTo>
                    <a:pt x="181" y="1025"/>
                    <a:pt x="193" y="1032"/>
                    <a:pt x="207" y="1032"/>
                  </a:cubicBezTo>
                  <a:cubicBezTo>
                    <a:pt x="234" y="1032"/>
                    <a:pt x="263" y="1004"/>
                    <a:pt x="259" y="974"/>
                  </a:cubicBezTo>
                  <a:cubicBezTo>
                    <a:pt x="190" y="652"/>
                    <a:pt x="110" y="353"/>
                    <a:pt x="81" y="31"/>
                  </a:cubicBezTo>
                  <a:cubicBezTo>
                    <a:pt x="81" y="12"/>
                    <a:pt x="65" y="0"/>
                    <a:pt x="4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3478750" y="3963400"/>
              <a:ext cx="3625" cy="29925"/>
            </a:xfrm>
            <a:custGeom>
              <a:avLst/>
              <a:gdLst/>
              <a:ahLst/>
              <a:cxnLst/>
              <a:rect l="l" t="t" r="r" b="b"/>
              <a:pathLst>
                <a:path w="145" h="1197" extrusionOk="0">
                  <a:moveTo>
                    <a:pt x="75" y="1"/>
                  </a:moveTo>
                  <a:cubicBezTo>
                    <a:pt x="60" y="1"/>
                    <a:pt x="44" y="13"/>
                    <a:pt x="41" y="31"/>
                  </a:cubicBezTo>
                  <a:cubicBezTo>
                    <a:pt x="1" y="405"/>
                    <a:pt x="24" y="790"/>
                    <a:pt x="70" y="1158"/>
                  </a:cubicBezTo>
                  <a:cubicBezTo>
                    <a:pt x="72" y="1184"/>
                    <a:pt x="91" y="1197"/>
                    <a:pt x="109" y="1197"/>
                  </a:cubicBezTo>
                  <a:cubicBezTo>
                    <a:pt x="127" y="1197"/>
                    <a:pt x="144" y="1184"/>
                    <a:pt x="144" y="1158"/>
                  </a:cubicBezTo>
                  <a:cubicBezTo>
                    <a:pt x="116" y="784"/>
                    <a:pt x="116" y="405"/>
                    <a:pt x="98" y="31"/>
                  </a:cubicBezTo>
                  <a:cubicBezTo>
                    <a:pt x="98" y="10"/>
                    <a:pt x="87" y="1"/>
                    <a:pt x="7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3464950" y="3954775"/>
              <a:ext cx="5575" cy="34050"/>
            </a:xfrm>
            <a:custGeom>
              <a:avLst/>
              <a:gdLst/>
              <a:ahLst/>
              <a:cxnLst/>
              <a:rect l="l" t="t" r="r" b="b"/>
              <a:pathLst>
                <a:path w="223" h="1362" extrusionOk="0">
                  <a:moveTo>
                    <a:pt x="180" y="0"/>
                  </a:moveTo>
                  <a:cubicBezTo>
                    <a:pt x="167" y="0"/>
                    <a:pt x="155" y="8"/>
                    <a:pt x="150" y="26"/>
                  </a:cubicBezTo>
                  <a:cubicBezTo>
                    <a:pt x="64" y="439"/>
                    <a:pt x="1" y="922"/>
                    <a:pt x="110" y="1336"/>
                  </a:cubicBezTo>
                  <a:cubicBezTo>
                    <a:pt x="112" y="1354"/>
                    <a:pt x="125" y="1362"/>
                    <a:pt x="139" y="1362"/>
                  </a:cubicBezTo>
                  <a:cubicBezTo>
                    <a:pt x="155" y="1362"/>
                    <a:pt x="173" y="1350"/>
                    <a:pt x="173" y="1331"/>
                  </a:cubicBezTo>
                  <a:cubicBezTo>
                    <a:pt x="179" y="894"/>
                    <a:pt x="144" y="485"/>
                    <a:pt x="219" y="43"/>
                  </a:cubicBezTo>
                  <a:cubicBezTo>
                    <a:pt x="223" y="18"/>
                    <a:pt x="200" y="0"/>
                    <a:pt x="18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3451875" y="3945200"/>
              <a:ext cx="6625" cy="36200"/>
            </a:xfrm>
            <a:custGeom>
              <a:avLst/>
              <a:gdLst/>
              <a:ahLst/>
              <a:cxnLst/>
              <a:rect l="l" t="t" r="r" b="b"/>
              <a:pathLst>
                <a:path w="265" h="1448" extrusionOk="0">
                  <a:moveTo>
                    <a:pt x="241" y="0"/>
                  </a:moveTo>
                  <a:cubicBezTo>
                    <a:pt x="230" y="0"/>
                    <a:pt x="219" y="6"/>
                    <a:pt x="213" y="18"/>
                  </a:cubicBezTo>
                  <a:cubicBezTo>
                    <a:pt x="110" y="449"/>
                    <a:pt x="0" y="1001"/>
                    <a:pt x="156" y="1426"/>
                  </a:cubicBezTo>
                  <a:cubicBezTo>
                    <a:pt x="164" y="1440"/>
                    <a:pt x="180" y="1447"/>
                    <a:pt x="195" y="1447"/>
                  </a:cubicBezTo>
                  <a:cubicBezTo>
                    <a:pt x="211" y="1447"/>
                    <a:pt x="225" y="1438"/>
                    <a:pt x="225" y="1420"/>
                  </a:cubicBezTo>
                  <a:cubicBezTo>
                    <a:pt x="207" y="1185"/>
                    <a:pt x="173" y="960"/>
                    <a:pt x="184" y="725"/>
                  </a:cubicBezTo>
                  <a:cubicBezTo>
                    <a:pt x="202" y="483"/>
                    <a:pt x="242" y="253"/>
                    <a:pt x="265" y="18"/>
                  </a:cubicBezTo>
                  <a:cubicBezTo>
                    <a:pt x="262" y="6"/>
                    <a:pt x="252" y="0"/>
                    <a:pt x="2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3498150" y="3978375"/>
              <a:ext cx="4050" cy="15275"/>
            </a:xfrm>
            <a:custGeom>
              <a:avLst/>
              <a:gdLst/>
              <a:ahLst/>
              <a:cxnLst/>
              <a:rect l="l" t="t" r="r" b="b"/>
              <a:pathLst>
                <a:path w="162" h="611" extrusionOk="0">
                  <a:moveTo>
                    <a:pt x="35" y="0"/>
                  </a:moveTo>
                  <a:cubicBezTo>
                    <a:pt x="25" y="0"/>
                    <a:pt x="12" y="8"/>
                    <a:pt x="12" y="19"/>
                  </a:cubicBezTo>
                  <a:cubicBezTo>
                    <a:pt x="1" y="122"/>
                    <a:pt x="12" y="231"/>
                    <a:pt x="24" y="329"/>
                  </a:cubicBezTo>
                  <a:cubicBezTo>
                    <a:pt x="41" y="415"/>
                    <a:pt x="41" y="525"/>
                    <a:pt x="87" y="594"/>
                  </a:cubicBezTo>
                  <a:cubicBezTo>
                    <a:pt x="95" y="604"/>
                    <a:pt x="107" y="610"/>
                    <a:pt x="118" y="610"/>
                  </a:cubicBezTo>
                  <a:cubicBezTo>
                    <a:pt x="130" y="610"/>
                    <a:pt x="141" y="603"/>
                    <a:pt x="144" y="588"/>
                  </a:cubicBezTo>
                  <a:cubicBezTo>
                    <a:pt x="162" y="502"/>
                    <a:pt x="133" y="415"/>
                    <a:pt x="110" y="329"/>
                  </a:cubicBezTo>
                  <a:cubicBezTo>
                    <a:pt x="87" y="220"/>
                    <a:pt x="75" y="116"/>
                    <a:pt x="47" y="13"/>
                  </a:cubicBezTo>
                  <a:cubicBezTo>
                    <a:pt x="47" y="4"/>
                    <a:pt x="41" y="0"/>
                    <a:pt x="3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3436500" y="3937000"/>
              <a:ext cx="12700" cy="40450"/>
            </a:xfrm>
            <a:custGeom>
              <a:avLst/>
              <a:gdLst/>
              <a:ahLst/>
              <a:cxnLst/>
              <a:rect l="l" t="t" r="r" b="b"/>
              <a:pathLst>
                <a:path w="508" h="1618" extrusionOk="0">
                  <a:moveTo>
                    <a:pt x="462" y="0"/>
                  </a:moveTo>
                  <a:cubicBezTo>
                    <a:pt x="447" y="0"/>
                    <a:pt x="432" y="9"/>
                    <a:pt x="426" y="29"/>
                  </a:cubicBezTo>
                  <a:cubicBezTo>
                    <a:pt x="299" y="484"/>
                    <a:pt x="0" y="1139"/>
                    <a:pt x="184" y="1599"/>
                  </a:cubicBezTo>
                  <a:cubicBezTo>
                    <a:pt x="189" y="1612"/>
                    <a:pt x="200" y="1618"/>
                    <a:pt x="211" y="1618"/>
                  </a:cubicBezTo>
                  <a:cubicBezTo>
                    <a:pt x="230" y="1618"/>
                    <a:pt x="251" y="1603"/>
                    <a:pt x="247" y="1582"/>
                  </a:cubicBezTo>
                  <a:cubicBezTo>
                    <a:pt x="155" y="1087"/>
                    <a:pt x="380" y="524"/>
                    <a:pt x="500" y="52"/>
                  </a:cubicBezTo>
                  <a:cubicBezTo>
                    <a:pt x="507" y="21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3428225" y="3927825"/>
              <a:ext cx="11550" cy="38050"/>
            </a:xfrm>
            <a:custGeom>
              <a:avLst/>
              <a:gdLst/>
              <a:ahLst/>
              <a:cxnLst/>
              <a:rect l="l" t="t" r="r" b="b"/>
              <a:pathLst>
                <a:path w="462" h="1522" extrusionOk="0">
                  <a:moveTo>
                    <a:pt x="434" y="0"/>
                  </a:moveTo>
                  <a:cubicBezTo>
                    <a:pt x="424" y="0"/>
                    <a:pt x="413" y="5"/>
                    <a:pt x="406" y="17"/>
                  </a:cubicBezTo>
                  <a:cubicBezTo>
                    <a:pt x="222" y="477"/>
                    <a:pt x="61" y="989"/>
                    <a:pt x="4" y="1483"/>
                  </a:cubicBezTo>
                  <a:cubicBezTo>
                    <a:pt x="0" y="1506"/>
                    <a:pt x="26" y="1522"/>
                    <a:pt x="49" y="1522"/>
                  </a:cubicBezTo>
                  <a:cubicBezTo>
                    <a:pt x="66" y="1522"/>
                    <a:pt x="82" y="1514"/>
                    <a:pt x="84" y="1494"/>
                  </a:cubicBezTo>
                  <a:cubicBezTo>
                    <a:pt x="199" y="1000"/>
                    <a:pt x="297" y="517"/>
                    <a:pt x="458" y="28"/>
                  </a:cubicBezTo>
                  <a:cubicBezTo>
                    <a:pt x="461" y="11"/>
                    <a:pt x="448" y="0"/>
                    <a:pt x="43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3418100" y="3917925"/>
              <a:ext cx="10175" cy="52100"/>
            </a:xfrm>
            <a:custGeom>
              <a:avLst/>
              <a:gdLst/>
              <a:ahLst/>
              <a:cxnLst/>
              <a:rect l="l" t="t" r="r" b="b"/>
              <a:pathLst>
                <a:path w="407" h="2084" extrusionOk="0">
                  <a:moveTo>
                    <a:pt x="372" y="1"/>
                  </a:moveTo>
                  <a:cubicBezTo>
                    <a:pt x="362" y="1"/>
                    <a:pt x="353" y="5"/>
                    <a:pt x="351" y="16"/>
                  </a:cubicBezTo>
                  <a:cubicBezTo>
                    <a:pt x="144" y="666"/>
                    <a:pt x="0" y="1385"/>
                    <a:pt x="69" y="2057"/>
                  </a:cubicBezTo>
                  <a:cubicBezTo>
                    <a:pt x="69" y="2074"/>
                    <a:pt x="82" y="2083"/>
                    <a:pt x="96" y="2083"/>
                  </a:cubicBezTo>
                  <a:cubicBezTo>
                    <a:pt x="110" y="2083"/>
                    <a:pt x="124" y="2074"/>
                    <a:pt x="127" y="2057"/>
                  </a:cubicBezTo>
                  <a:cubicBezTo>
                    <a:pt x="179" y="1362"/>
                    <a:pt x="213" y="706"/>
                    <a:pt x="403" y="22"/>
                  </a:cubicBezTo>
                  <a:cubicBezTo>
                    <a:pt x="406" y="11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3405025" y="3908475"/>
              <a:ext cx="11400" cy="56650"/>
            </a:xfrm>
            <a:custGeom>
              <a:avLst/>
              <a:gdLst/>
              <a:ahLst/>
              <a:cxnLst/>
              <a:rect l="l" t="t" r="r" b="b"/>
              <a:pathLst>
                <a:path w="456" h="2266" extrusionOk="0">
                  <a:moveTo>
                    <a:pt x="428" y="1"/>
                  </a:moveTo>
                  <a:cubicBezTo>
                    <a:pt x="418" y="1"/>
                    <a:pt x="407" y="5"/>
                    <a:pt x="403" y="15"/>
                  </a:cubicBezTo>
                  <a:cubicBezTo>
                    <a:pt x="155" y="716"/>
                    <a:pt x="0" y="1475"/>
                    <a:pt x="35" y="2222"/>
                  </a:cubicBezTo>
                  <a:cubicBezTo>
                    <a:pt x="35" y="2251"/>
                    <a:pt x="55" y="2266"/>
                    <a:pt x="76" y="2266"/>
                  </a:cubicBezTo>
                  <a:cubicBezTo>
                    <a:pt x="96" y="2266"/>
                    <a:pt x="118" y="2251"/>
                    <a:pt x="121" y="2222"/>
                  </a:cubicBezTo>
                  <a:cubicBezTo>
                    <a:pt x="161" y="1475"/>
                    <a:pt x="236" y="745"/>
                    <a:pt x="449" y="26"/>
                  </a:cubicBezTo>
                  <a:cubicBezTo>
                    <a:pt x="455" y="9"/>
                    <a:pt x="442" y="1"/>
                    <a:pt x="4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3390925" y="3900075"/>
              <a:ext cx="17075" cy="64975"/>
            </a:xfrm>
            <a:custGeom>
              <a:avLst/>
              <a:gdLst/>
              <a:ahLst/>
              <a:cxnLst/>
              <a:rect l="l" t="t" r="r" b="b"/>
              <a:pathLst>
                <a:path w="683" h="2599" extrusionOk="0">
                  <a:moveTo>
                    <a:pt x="641" y="0"/>
                  </a:moveTo>
                  <a:cubicBezTo>
                    <a:pt x="630" y="0"/>
                    <a:pt x="618" y="5"/>
                    <a:pt x="610" y="17"/>
                  </a:cubicBezTo>
                  <a:cubicBezTo>
                    <a:pt x="236" y="788"/>
                    <a:pt x="18" y="1702"/>
                    <a:pt x="1" y="2564"/>
                  </a:cubicBezTo>
                  <a:cubicBezTo>
                    <a:pt x="1" y="2588"/>
                    <a:pt x="17" y="2599"/>
                    <a:pt x="35" y="2599"/>
                  </a:cubicBezTo>
                  <a:cubicBezTo>
                    <a:pt x="54" y="2599"/>
                    <a:pt x="75" y="2586"/>
                    <a:pt x="75" y="2564"/>
                  </a:cubicBezTo>
                  <a:cubicBezTo>
                    <a:pt x="179" y="1685"/>
                    <a:pt x="374" y="880"/>
                    <a:pt x="668" y="46"/>
                  </a:cubicBezTo>
                  <a:cubicBezTo>
                    <a:pt x="683" y="19"/>
                    <a:pt x="663" y="0"/>
                    <a:pt x="6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3382425" y="3892375"/>
              <a:ext cx="17250" cy="38850"/>
            </a:xfrm>
            <a:custGeom>
              <a:avLst/>
              <a:gdLst/>
              <a:ahLst/>
              <a:cxnLst/>
              <a:rect l="l" t="t" r="r" b="b"/>
              <a:pathLst>
                <a:path w="690" h="1554" extrusionOk="0">
                  <a:moveTo>
                    <a:pt x="663" y="1"/>
                  </a:moveTo>
                  <a:cubicBezTo>
                    <a:pt x="658" y="1"/>
                    <a:pt x="653" y="4"/>
                    <a:pt x="651" y="9"/>
                  </a:cubicBezTo>
                  <a:cubicBezTo>
                    <a:pt x="375" y="469"/>
                    <a:pt x="174" y="998"/>
                    <a:pt x="7" y="1504"/>
                  </a:cubicBezTo>
                  <a:cubicBezTo>
                    <a:pt x="0" y="1535"/>
                    <a:pt x="22" y="1554"/>
                    <a:pt x="45" y="1554"/>
                  </a:cubicBezTo>
                  <a:cubicBezTo>
                    <a:pt x="60" y="1554"/>
                    <a:pt x="75" y="1545"/>
                    <a:pt x="82" y="1527"/>
                  </a:cubicBezTo>
                  <a:cubicBezTo>
                    <a:pt x="266" y="1027"/>
                    <a:pt x="496" y="538"/>
                    <a:pt x="686" y="32"/>
                  </a:cubicBezTo>
                  <a:cubicBezTo>
                    <a:pt x="690" y="12"/>
                    <a:pt x="675" y="1"/>
                    <a:pt x="6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3370725" y="3883050"/>
              <a:ext cx="17125" cy="55125"/>
            </a:xfrm>
            <a:custGeom>
              <a:avLst/>
              <a:gdLst/>
              <a:ahLst/>
              <a:cxnLst/>
              <a:rect l="l" t="t" r="r" b="b"/>
              <a:pathLst>
                <a:path w="685" h="2205" extrusionOk="0">
                  <a:moveTo>
                    <a:pt x="650" y="0"/>
                  </a:moveTo>
                  <a:cubicBezTo>
                    <a:pt x="642" y="0"/>
                    <a:pt x="634" y="3"/>
                    <a:pt x="630" y="8"/>
                  </a:cubicBezTo>
                  <a:cubicBezTo>
                    <a:pt x="297" y="681"/>
                    <a:pt x="119" y="1434"/>
                    <a:pt x="4" y="2164"/>
                  </a:cubicBezTo>
                  <a:cubicBezTo>
                    <a:pt x="0" y="2189"/>
                    <a:pt x="20" y="2204"/>
                    <a:pt x="37" y="2204"/>
                  </a:cubicBezTo>
                  <a:cubicBezTo>
                    <a:pt x="49" y="2204"/>
                    <a:pt x="59" y="2198"/>
                    <a:pt x="61" y="2182"/>
                  </a:cubicBezTo>
                  <a:cubicBezTo>
                    <a:pt x="205" y="1440"/>
                    <a:pt x="441" y="744"/>
                    <a:pt x="676" y="26"/>
                  </a:cubicBezTo>
                  <a:cubicBezTo>
                    <a:pt x="684" y="10"/>
                    <a:pt x="666" y="0"/>
                    <a:pt x="65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3356575" y="3874425"/>
              <a:ext cx="20675" cy="65325"/>
            </a:xfrm>
            <a:custGeom>
              <a:avLst/>
              <a:gdLst/>
              <a:ahLst/>
              <a:cxnLst/>
              <a:rect l="l" t="t" r="r" b="b"/>
              <a:pathLst>
                <a:path w="827" h="2613" extrusionOk="0">
                  <a:moveTo>
                    <a:pt x="804" y="0"/>
                  </a:moveTo>
                  <a:cubicBezTo>
                    <a:pt x="798" y="0"/>
                    <a:pt x="792" y="3"/>
                    <a:pt x="788" y="8"/>
                  </a:cubicBezTo>
                  <a:cubicBezTo>
                    <a:pt x="305" y="750"/>
                    <a:pt x="1" y="1693"/>
                    <a:pt x="35" y="2578"/>
                  </a:cubicBezTo>
                  <a:cubicBezTo>
                    <a:pt x="35" y="2601"/>
                    <a:pt x="54" y="2613"/>
                    <a:pt x="73" y="2613"/>
                  </a:cubicBezTo>
                  <a:cubicBezTo>
                    <a:pt x="93" y="2613"/>
                    <a:pt x="113" y="2601"/>
                    <a:pt x="116" y="2578"/>
                  </a:cubicBezTo>
                  <a:cubicBezTo>
                    <a:pt x="196" y="1647"/>
                    <a:pt x="380" y="854"/>
                    <a:pt x="823" y="26"/>
                  </a:cubicBezTo>
                  <a:cubicBezTo>
                    <a:pt x="827" y="10"/>
                    <a:pt x="815" y="0"/>
                    <a:pt x="80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3343650" y="3864600"/>
              <a:ext cx="22650" cy="63900"/>
            </a:xfrm>
            <a:custGeom>
              <a:avLst/>
              <a:gdLst/>
              <a:ahLst/>
              <a:cxnLst/>
              <a:rect l="l" t="t" r="r" b="b"/>
              <a:pathLst>
                <a:path w="906" h="2556" extrusionOk="0">
                  <a:moveTo>
                    <a:pt x="862" y="1"/>
                  </a:moveTo>
                  <a:cubicBezTo>
                    <a:pt x="852" y="1"/>
                    <a:pt x="841" y="5"/>
                    <a:pt x="834" y="16"/>
                  </a:cubicBezTo>
                  <a:cubicBezTo>
                    <a:pt x="334" y="712"/>
                    <a:pt x="0" y="1649"/>
                    <a:pt x="86" y="2517"/>
                  </a:cubicBezTo>
                  <a:cubicBezTo>
                    <a:pt x="89" y="2543"/>
                    <a:pt x="109" y="2556"/>
                    <a:pt x="129" y="2556"/>
                  </a:cubicBezTo>
                  <a:cubicBezTo>
                    <a:pt x="148" y="2556"/>
                    <a:pt x="167" y="2543"/>
                    <a:pt x="167" y="2517"/>
                  </a:cubicBezTo>
                  <a:cubicBezTo>
                    <a:pt x="201" y="1603"/>
                    <a:pt x="374" y="815"/>
                    <a:pt x="886" y="45"/>
                  </a:cubicBezTo>
                  <a:cubicBezTo>
                    <a:pt x="905" y="21"/>
                    <a:pt x="885" y="1"/>
                    <a:pt x="86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3332800" y="3856075"/>
              <a:ext cx="23300" cy="58900"/>
            </a:xfrm>
            <a:custGeom>
              <a:avLst/>
              <a:gdLst/>
              <a:ahLst/>
              <a:cxnLst/>
              <a:rect l="l" t="t" r="r" b="b"/>
              <a:pathLst>
                <a:path w="932" h="2356" extrusionOk="0">
                  <a:moveTo>
                    <a:pt x="883" y="0"/>
                  </a:moveTo>
                  <a:cubicBezTo>
                    <a:pt x="873" y="0"/>
                    <a:pt x="862" y="4"/>
                    <a:pt x="854" y="12"/>
                  </a:cubicBezTo>
                  <a:cubicBezTo>
                    <a:pt x="348" y="679"/>
                    <a:pt x="72" y="1461"/>
                    <a:pt x="3" y="2306"/>
                  </a:cubicBezTo>
                  <a:cubicBezTo>
                    <a:pt x="0" y="2340"/>
                    <a:pt x="25" y="2356"/>
                    <a:pt x="51" y="2356"/>
                  </a:cubicBezTo>
                  <a:cubicBezTo>
                    <a:pt x="79" y="2356"/>
                    <a:pt x="109" y="2338"/>
                    <a:pt x="112" y="2306"/>
                  </a:cubicBezTo>
                  <a:cubicBezTo>
                    <a:pt x="170" y="1484"/>
                    <a:pt x="451" y="725"/>
                    <a:pt x="911" y="47"/>
                  </a:cubicBezTo>
                  <a:cubicBezTo>
                    <a:pt x="932" y="22"/>
                    <a:pt x="908" y="0"/>
                    <a:pt x="88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3328000" y="3848025"/>
              <a:ext cx="19525" cy="41275"/>
            </a:xfrm>
            <a:custGeom>
              <a:avLst/>
              <a:gdLst/>
              <a:ahLst/>
              <a:cxnLst/>
              <a:rect l="l" t="t" r="r" b="b"/>
              <a:pathLst>
                <a:path w="781" h="1651" extrusionOk="0">
                  <a:moveTo>
                    <a:pt x="733" y="0"/>
                  </a:moveTo>
                  <a:cubicBezTo>
                    <a:pt x="723" y="0"/>
                    <a:pt x="713" y="4"/>
                    <a:pt x="707" y="12"/>
                  </a:cubicBezTo>
                  <a:cubicBezTo>
                    <a:pt x="356" y="484"/>
                    <a:pt x="132" y="1007"/>
                    <a:pt x="11" y="1582"/>
                  </a:cubicBezTo>
                  <a:cubicBezTo>
                    <a:pt x="1" y="1623"/>
                    <a:pt x="34" y="1650"/>
                    <a:pt x="64" y="1650"/>
                  </a:cubicBezTo>
                  <a:cubicBezTo>
                    <a:pt x="85" y="1650"/>
                    <a:pt x="104" y="1638"/>
                    <a:pt x="109" y="1611"/>
                  </a:cubicBezTo>
                  <a:cubicBezTo>
                    <a:pt x="224" y="1047"/>
                    <a:pt x="448" y="530"/>
                    <a:pt x="764" y="41"/>
                  </a:cubicBezTo>
                  <a:cubicBezTo>
                    <a:pt x="780" y="21"/>
                    <a:pt x="756" y="0"/>
                    <a:pt x="73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3324275" y="3842125"/>
              <a:ext cx="19475" cy="29800"/>
            </a:xfrm>
            <a:custGeom>
              <a:avLst/>
              <a:gdLst/>
              <a:ahLst/>
              <a:cxnLst/>
              <a:rect l="l" t="t" r="r" b="b"/>
              <a:pathLst>
                <a:path w="779" h="1192" extrusionOk="0">
                  <a:moveTo>
                    <a:pt x="707" y="1"/>
                  </a:moveTo>
                  <a:cubicBezTo>
                    <a:pt x="700" y="1"/>
                    <a:pt x="692" y="3"/>
                    <a:pt x="683" y="7"/>
                  </a:cubicBezTo>
                  <a:cubicBezTo>
                    <a:pt x="309" y="191"/>
                    <a:pt x="85" y="743"/>
                    <a:pt x="10" y="1128"/>
                  </a:cubicBezTo>
                  <a:cubicBezTo>
                    <a:pt x="0" y="1169"/>
                    <a:pt x="28" y="1191"/>
                    <a:pt x="57" y="1191"/>
                  </a:cubicBezTo>
                  <a:cubicBezTo>
                    <a:pt x="78" y="1191"/>
                    <a:pt x="99" y="1180"/>
                    <a:pt x="108" y="1157"/>
                  </a:cubicBezTo>
                  <a:cubicBezTo>
                    <a:pt x="240" y="806"/>
                    <a:pt x="390" y="294"/>
                    <a:pt x="729" y="93"/>
                  </a:cubicBezTo>
                  <a:cubicBezTo>
                    <a:pt x="778" y="64"/>
                    <a:pt x="752" y="1"/>
                    <a:pt x="7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3498625" y="3974875"/>
              <a:ext cx="20625" cy="4575"/>
            </a:xfrm>
            <a:custGeom>
              <a:avLst/>
              <a:gdLst/>
              <a:ahLst/>
              <a:cxnLst/>
              <a:rect l="l" t="t" r="r" b="b"/>
              <a:pathLst>
                <a:path w="825" h="183" extrusionOk="0">
                  <a:moveTo>
                    <a:pt x="438" y="1"/>
                  </a:moveTo>
                  <a:cubicBezTo>
                    <a:pt x="294" y="1"/>
                    <a:pt x="149" y="32"/>
                    <a:pt x="39" y="101"/>
                  </a:cubicBezTo>
                  <a:cubicBezTo>
                    <a:pt x="1" y="129"/>
                    <a:pt x="25" y="182"/>
                    <a:pt x="62" y="182"/>
                  </a:cubicBezTo>
                  <a:cubicBezTo>
                    <a:pt x="64" y="182"/>
                    <a:pt x="66" y="182"/>
                    <a:pt x="68" y="182"/>
                  </a:cubicBezTo>
                  <a:cubicBezTo>
                    <a:pt x="183" y="159"/>
                    <a:pt x="292" y="124"/>
                    <a:pt x="407" y="118"/>
                  </a:cubicBezTo>
                  <a:cubicBezTo>
                    <a:pt x="428" y="117"/>
                    <a:pt x="448" y="117"/>
                    <a:pt x="468" y="117"/>
                  </a:cubicBezTo>
                  <a:cubicBezTo>
                    <a:pt x="563" y="117"/>
                    <a:pt x="658" y="127"/>
                    <a:pt x="752" y="141"/>
                  </a:cubicBezTo>
                  <a:cubicBezTo>
                    <a:pt x="754" y="142"/>
                    <a:pt x="757" y="142"/>
                    <a:pt x="759" y="142"/>
                  </a:cubicBezTo>
                  <a:cubicBezTo>
                    <a:pt x="806" y="142"/>
                    <a:pt x="825" y="83"/>
                    <a:pt x="775" y="61"/>
                  </a:cubicBezTo>
                  <a:cubicBezTo>
                    <a:pt x="676" y="22"/>
                    <a:pt x="558" y="1"/>
                    <a:pt x="43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3487875" y="3966400"/>
              <a:ext cx="30000" cy="5325"/>
            </a:xfrm>
            <a:custGeom>
              <a:avLst/>
              <a:gdLst/>
              <a:ahLst/>
              <a:cxnLst/>
              <a:rect l="l" t="t" r="r" b="b"/>
              <a:pathLst>
                <a:path w="1200" h="213" extrusionOk="0">
                  <a:moveTo>
                    <a:pt x="776" y="0"/>
                  </a:moveTo>
                  <a:cubicBezTo>
                    <a:pt x="516" y="0"/>
                    <a:pt x="252" y="53"/>
                    <a:pt x="21" y="164"/>
                  </a:cubicBezTo>
                  <a:cubicBezTo>
                    <a:pt x="1" y="179"/>
                    <a:pt x="16" y="212"/>
                    <a:pt x="39" y="212"/>
                  </a:cubicBezTo>
                  <a:cubicBezTo>
                    <a:pt x="43" y="212"/>
                    <a:pt x="46" y="212"/>
                    <a:pt x="50" y="210"/>
                  </a:cubicBezTo>
                  <a:cubicBezTo>
                    <a:pt x="337" y="139"/>
                    <a:pt x="608" y="103"/>
                    <a:pt x="891" y="103"/>
                  </a:cubicBezTo>
                  <a:cubicBezTo>
                    <a:pt x="975" y="103"/>
                    <a:pt x="1060" y="106"/>
                    <a:pt x="1148" y="112"/>
                  </a:cubicBezTo>
                  <a:cubicBezTo>
                    <a:pt x="1188" y="112"/>
                    <a:pt x="1199" y="49"/>
                    <a:pt x="1153" y="38"/>
                  </a:cubicBezTo>
                  <a:cubicBezTo>
                    <a:pt x="1032" y="13"/>
                    <a:pt x="904" y="0"/>
                    <a:pt x="77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3479850" y="3955675"/>
              <a:ext cx="37025" cy="9300"/>
            </a:xfrm>
            <a:custGeom>
              <a:avLst/>
              <a:gdLst/>
              <a:ahLst/>
              <a:cxnLst/>
              <a:rect l="l" t="t" r="r" b="b"/>
              <a:pathLst>
                <a:path w="1481" h="372" extrusionOk="0">
                  <a:moveTo>
                    <a:pt x="1038" y="0"/>
                  </a:moveTo>
                  <a:cubicBezTo>
                    <a:pt x="674" y="0"/>
                    <a:pt x="328" y="82"/>
                    <a:pt x="26" y="317"/>
                  </a:cubicBezTo>
                  <a:cubicBezTo>
                    <a:pt x="1" y="342"/>
                    <a:pt x="23" y="371"/>
                    <a:pt x="48" y="371"/>
                  </a:cubicBezTo>
                  <a:cubicBezTo>
                    <a:pt x="52" y="371"/>
                    <a:pt x="56" y="371"/>
                    <a:pt x="60" y="369"/>
                  </a:cubicBezTo>
                  <a:cubicBezTo>
                    <a:pt x="279" y="265"/>
                    <a:pt x="474" y="145"/>
                    <a:pt x="727" y="110"/>
                  </a:cubicBezTo>
                  <a:cubicBezTo>
                    <a:pt x="854" y="92"/>
                    <a:pt x="980" y="86"/>
                    <a:pt x="1108" y="86"/>
                  </a:cubicBezTo>
                  <a:cubicBezTo>
                    <a:pt x="1218" y="86"/>
                    <a:pt x="1328" y="90"/>
                    <a:pt x="1440" y="93"/>
                  </a:cubicBezTo>
                  <a:cubicBezTo>
                    <a:pt x="1474" y="93"/>
                    <a:pt x="1480" y="35"/>
                    <a:pt x="1446" y="30"/>
                  </a:cubicBezTo>
                  <a:cubicBezTo>
                    <a:pt x="1308" y="11"/>
                    <a:pt x="1172" y="0"/>
                    <a:pt x="103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3469100" y="3944425"/>
              <a:ext cx="45900" cy="10675"/>
            </a:xfrm>
            <a:custGeom>
              <a:avLst/>
              <a:gdLst/>
              <a:ahLst/>
              <a:cxnLst/>
              <a:rect l="l" t="t" r="r" b="b"/>
              <a:pathLst>
                <a:path w="1836" h="427" extrusionOk="0">
                  <a:moveTo>
                    <a:pt x="1445" y="1"/>
                  </a:moveTo>
                  <a:cubicBezTo>
                    <a:pt x="949" y="1"/>
                    <a:pt x="450" y="125"/>
                    <a:pt x="24" y="382"/>
                  </a:cubicBezTo>
                  <a:cubicBezTo>
                    <a:pt x="0" y="392"/>
                    <a:pt x="17" y="426"/>
                    <a:pt x="40" y="426"/>
                  </a:cubicBezTo>
                  <a:cubicBezTo>
                    <a:pt x="44" y="426"/>
                    <a:pt x="49" y="425"/>
                    <a:pt x="53" y="422"/>
                  </a:cubicBezTo>
                  <a:cubicBezTo>
                    <a:pt x="517" y="202"/>
                    <a:pt x="976" y="86"/>
                    <a:pt x="1475" y="86"/>
                  </a:cubicBezTo>
                  <a:cubicBezTo>
                    <a:pt x="1576" y="86"/>
                    <a:pt x="1679" y="91"/>
                    <a:pt x="1784" y="100"/>
                  </a:cubicBezTo>
                  <a:cubicBezTo>
                    <a:pt x="1785" y="100"/>
                    <a:pt x="1787" y="101"/>
                    <a:pt x="1789" y="101"/>
                  </a:cubicBezTo>
                  <a:cubicBezTo>
                    <a:pt x="1835" y="101"/>
                    <a:pt x="1834" y="25"/>
                    <a:pt x="1784" y="20"/>
                  </a:cubicBezTo>
                  <a:cubicBezTo>
                    <a:pt x="1671" y="7"/>
                    <a:pt x="1558" y="1"/>
                    <a:pt x="144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3457500" y="3935100"/>
              <a:ext cx="50450" cy="11000"/>
            </a:xfrm>
            <a:custGeom>
              <a:avLst/>
              <a:gdLst/>
              <a:ahLst/>
              <a:cxnLst/>
              <a:rect l="l" t="t" r="r" b="b"/>
              <a:pathLst>
                <a:path w="2018" h="440" extrusionOk="0">
                  <a:moveTo>
                    <a:pt x="1379" y="1"/>
                  </a:moveTo>
                  <a:cubicBezTo>
                    <a:pt x="899" y="1"/>
                    <a:pt x="407" y="143"/>
                    <a:pt x="17" y="393"/>
                  </a:cubicBezTo>
                  <a:cubicBezTo>
                    <a:pt x="1" y="409"/>
                    <a:pt x="14" y="439"/>
                    <a:pt x="39" y="439"/>
                  </a:cubicBezTo>
                  <a:cubicBezTo>
                    <a:pt x="41" y="439"/>
                    <a:pt x="43" y="439"/>
                    <a:pt x="46" y="439"/>
                  </a:cubicBezTo>
                  <a:cubicBezTo>
                    <a:pt x="532" y="217"/>
                    <a:pt x="970" y="125"/>
                    <a:pt x="1450" y="125"/>
                  </a:cubicBezTo>
                  <a:cubicBezTo>
                    <a:pt x="1618" y="125"/>
                    <a:pt x="1790" y="136"/>
                    <a:pt x="1972" y="157"/>
                  </a:cubicBezTo>
                  <a:cubicBezTo>
                    <a:pt x="1974" y="157"/>
                    <a:pt x="1976" y="157"/>
                    <a:pt x="1977" y="157"/>
                  </a:cubicBezTo>
                  <a:cubicBezTo>
                    <a:pt x="2018" y="157"/>
                    <a:pt x="2016" y="99"/>
                    <a:pt x="1983" y="82"/>
                  </a:cubicBezTo>
                  <a:cubicBezTo>
                    <a:pt x="1790" y="27"/>
                    <a:pt x="1586" y="1"/>
                    <a:pt x="137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3447925" y="3920075"/>
              <a:ext cx="46375" cy="17550"/>
            </a:xfrm>
            <a:custGeom>
              <a:avLst/>
              <a:gdLst/>
              <a:ahLst/>
              <a:cxnLst/>
              <a:rect l="l" t="t" r="r" b="b"/>
              <a:pathLst>
                <a:path w="1855" h="702" extrusionOk="0">
                  <a:moveTo>
                    <a:pt x="1672" y="0"/>
                  </a:moveTo>
                  <a:cubicBezTo>
                    <a:pt x="1069" y="0"/>
                    <a:pt x="561" y="356"/>
                    <a:pt x="32" y="626"/>
                  </a:cubicBezTo>
                  <a:cubicBezTo>
                    <a:pt x="0" y="647"/>
                    <a:pt x="22" y="702"/>
                    <a:pt x="57" y="702"/>
                  </a:cubicBezTo>
                  <a:cubicBezTo>
                    <a:pt x="60" y="702"/>
                    <a:pt x="63" y="702"/>
                    <a:pt x="66" y="701"/>
                  </a:cubicBezTo>
                  <a:cubicBezTo>
                    <a:pt x="331" y="614"/>
                    <a:pt x="572" y="494"/>
                    <a:pt x="825" y="356"/>
                  </a:cubicBezTo>
                  <a:cubicBezTo>
                    <a:pt x="1147" y="177"/>
                    <a:pt x="1452" y="137"/>
                    <a:pt x="1803" y="91"/>
                  </a:cubicBezTo>
                  <a:cubicBezTo>
                    <a:pt x="1854" y="80"/>
                    <a:pt x="1837" y="11"/>
                    <a:pt x="1791" y="5"/>
                  </a:cubicBezTo>
                  <a:cubicBezTo>
                    <a:pt x="1751" y="2"/>
                    <a:pt x="1711" y="0"/>
                    <a:pt x="167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5"/>
            <p:cNvSpPr/>
            <p:nvPr/>
          </p:nvSpPr>
          <p:spPr>
            <a:xfrm>
              <a:off x="3437600" y="3913400"/>
              <a:ext cx="35850" cy="16400"/>
            </a:xfrm>
            <a:custGeom>
              <a:avLst/>
              <a:gdLst/>
              <a:ahLst/>
              <a:cxnLst/>
              <a:rect l="l" t="t" r="r" b="b"/>
              <a:pathLst>
                <a:path w="1434" h="656" extrusionOk="0">
                  <a:moveTo>
                    <a:pt x="1235" y="1"/>
                  </a:moveTo>
                  <a:cubicBezTo>
                    <a:pt x="1087" y="1"/>
                    <a:pt x="951" y="56"/>
                    <a:pt x="807" y="134"/>
                  </a:cubicBezTo>
                  <a:cubicBezTo>
                    <a:pt x="548" y="283"/>
                    <a:pt x="307" y="433"/>
                    <a:pt x="31" y="571"/>
                  </a:cubicBezTo>
                  <a:cubicBezTo>
                    <a:pt x="1" y="591"/>
                    <a:pt x="19" y="655"/>
                    <a:pt x="51" y="655"/>
                  </a:cubicBezTo>
                  <a:cubicBezTo>
                    <a:pt x="56" y="655"/>
                    <a:pt x="61" y="654"/>
                    <a:pt x="65" y="651"/>
                  </a:cubicBezTo>
                  <a:cubicBezTo>
                    <a:pt x="267" y="571"/>
                    <a:pt x="462" y="479"/>
                    <a:pt x="640" y="364"/>
                  </a:cubicBezTo>
                  <a:cubicBezTo>
                    <a:pt x="865" y="230"/>
                    <a:pt x="1054" y="97"/>
                    <a:pt x="1315" y="97"/>
                  </a:cubicBezTo>
                  <a:cubicBezTo>
                    <a:pt x="1335" y="97"/>
                    <a:pt x="1355" y="98"/>
                    <a:pt x="1376" y="99"/>
                  </a:cubicBezTo>
                  <a:cubicBezTo>
                    <a:pt x="1417" y="99"/>
                    <a:pt x="1434" y="30"/>
                    <a:pt x="1382" y="19"/>
                  </a:cubicBezTo>
                  <a:cubicBezTo>
                    <a:pt x="1331" y="6"/>
                    <a:pt x="1283" y="1"/>
                    <a:pt x="123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5"/>
            <p:cNvSpPr/>
            <p:nvPr/>
          </p:nvSpPr>
          <p:spPr>
            <a:xfrm>
              <a:off x="3426950" y="3901050"/>
              <a:ext cx="47175" cy="18800"/>
            </a:xfrm>
            <a:custGeom>
              <a:avLst/>
              <a:gdLst/>
              <a:ahLst/>
              <a:cxnLst/>
              <a:rect l="l" t="t" r="r" b="b"/>
              <a:pathLst>
                <a:path w="1887" h="752" extrusionOk="0">
                  <a:moveTo>
                    <a:pt x="1819" y="1"/>
                  </a:moveTo>
                  <a:cubicBezTo>
                    <a:pt x="1817" y="1"/>
                    <a:pt x="1816" y="1"/>
                    <a:pt x="1814" y="1"/>
                  </a:cubicBezTo>
                  <a:cubicBezTo>
                    <a:pt x="1204" y="139"/>
                    <a:pt x="566" y="352"/>
                    <a:pt x="32" y="680"/>
                  </a:cubicBezTo>
                  <a:cubicBezTo>
                    <a:pt x="1" y="695"/>
                    <a:pt x="20" y="751"/>
                    <a:pt x="49" y="751"/>
                  </a:cubicBezTo>
                  <a:cubicBezTo>
                    <a:pt x="53" y="751"/>
                    <a:pt x="56" y="751"/>
                    <a:pt x="60" y="749"/>
                  </a:cubicBezTo>
                  <a:cubicBezTo>
                    <a:pt x="652" y="507"/>
                    <a:pt x="1227" y="266"/>
                    <a:pt x="1837" y="87"/>
                  </a:cubicBezTo>
                  <a:cubicBezTo>
                    <a:pt x="1887" y="76"/>
                    <a:pt x="1867" y="1"/>
                    <a:pt x="181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5"/>
            <p:cNvSpPr/>
            <p:nvPr/>
          </p:nvSpPr>
          <p:spPr>
            <a:xfrm>
              <a:off x="3415225" y="3888125"/>
              <a:ext cx="60400" cy="21050"/>
            </a:xfrm>
            <a:custGeom>
              <a:avLst/>
              <a:gdLst/>
              <a:ahLst/>
              <a:cxnLst/>
              <a:rect l="l" t="t" r="r" b="b"/>
              <a:pathLst>
                <a:path w="2416" h="842" extrusionOk="0">
                  <a:moveTo>
                    <a:pt x="2369" y="1"/>
                  </a:moveTo>
                  <a:cubicBezTo>
                    <a:pt x="1535" y="24"/>
                    <a:pt x="702" y="271"/>
                    <a:pt x="29" y="777"/>
                  </a:cubicBezTo>
                  <a:cubicBezTo>
                    <a:pt x="1" y="796"/>
                    <a:pt x="19" y="842"/>
                    <a:pt x="45" y="842"/>
                  </a:cubicBezTo>
                  <a:cubicBezTo>
                    <a:pt x="51" y="842"/>
                    <a:pt x="57" y="840"/>
                    <a:pt x="64" y="834"/>
                  </a:cubicBezTo>
                  <a:cubicBezTo>
                    <a:pt x="776" y="392"/>
                    <a:pt x="1530" y="122"/>
                    <a:pt x="2369" y="64"/>
                  </a:cubicBezTo>
                  <a:cubicBezTo>
                    <a:pt x="2415" y="64"/>
                    <a:pt x="2415" y="1"/>
                    <a:pt x="236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5"/>
            <p:cNvSpPr/>
            <p:nvPr/>
          </p:nvSpPr>
          <p:spPr>
            <a:xfrm>
              <a:off x="3407225" y="3872900"/>
              <a:ext cx="80475" cy="27375"/>
            </a:xfrm>
            <a:custGeom>
              <a:avLst/>
              <a:gdLst/>
              <a:ahLst/>
              <a:cxnLst/>
              <a:rect l="l" t="t" r="r" b="b"/>
              <a:pathLst>
                <a:path w="3219" h="1095" extrusionOk="0">
                  <a:moveTo>
                    <a:pt x="3149" y="0"/>
                  </a:moveTo>
                  <a:cubicBezTo>
                    <a:pt x="2057" y="115"/>
                    <a:pt x="959" y="472"/>
                    <a:pt x="16" y="1047"/>
                  </a:cubicBezTo>
                  <a:cubicBezTo>
                    <a:pt x="0" y="1062"/>
                    <a:pt x="12" y="1095"/>
                    <a:pt x="34" y="1095"/>
                  </a:cubicBezTo>
                  <a:cubicBezTo>
                    <a:pt x="38" y="1095"/>
                    <a:pt x="41" y="1094"/>
                    <a:pt x="44" y="1093"/>
                  </a:cubicBezTo>
                  <a:cubicBezTo>
                    <a:pt x="1045" y="587"/>
                    <a:pt x="2057" y="265"/>
                    <a:pt x="3166" y="92"/>
                  </a:cubicBezTo>
                  <a:cubicBezTo>
                    <a:pt x="3218" y="87"/>
                    <a:pt x="3201" y="0"/>
                    <a:pt x="31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5"/>
            <p:cNvSpPr/>
            <p:nvPr/>
          </p:nvSpPr>
          <p:spPr>
            <a:xfrm>
              <a:off x="3397975" y="3864100"/>
              <a:ext cx="69025" cy="29925"/>
            </a:xfrm>
            <a:custGeom>
              <a:avLst/>
              <a:gdLst/>
              <a:ahLst/>
              <a:cxnLst/>
              <a:rect l="l" t="t" r="r" b="b"/>
              <a:pathLst>
                <a:path w="2761" h="1197" extrusionOk="0">
                  <a:moveTo>
                    <a:pt x="2642" y="1"/>
                  </a:moveTo>
                  <a:cubicBezTo>
                    <a:pt x="2205" y="1"/>
                    <a:pt x="1830" y="194"/>
                    <a:pt x="1449" y="393"/>
                  </a:cubicBezTo>
                  <a:cubicBezTo>
                    <a:pt x="978" y="640"/>
                    <a:pt x="501" y="876"/>
                    <a:pt x="35" y="1129"/>
                  </a:cubicBezTo>
                  <a:cubicBezTo>
                    <a:pt x="1" y="1148"/>
                    <a:pt x="20" y="1197"/>
                    <a:pt x="59" y="1197"/>
                  </a:cubicBezTo>
                  <a:cubicBezTo>
                    <a:pt x="66" y="1197"/>
                    <a:pt x="73" y="1195"/>
                    <a:pt x="81" y="1192"/>
                  </a:cubicBezTo>
                  <a:cubicBezTo>
                    <a:pt x="472" y="996"/>
                    <a:pt x="869" y="795"/>
                    <a:pt x="1265" y="594"/>
                  </a:cubicBezTo>
                  <a:cubicBezTo>
                    <a:pt x="1725" y="364"/>
                    <a:pt x="2168" y="99"/>
                    <a:pt x="2697" y="94"/>
                  </a:cubicBezTo>
                  <a:cubicBezTo>
                    <a:pt x="2760" y="94"/>
                    <a:pt x="2760" y="2"/>
                    <a:pt x="2697" y="2"/>
                  </a:cubicBezTo>
                  <a:cubicBezTo>
                    <a:pt x="2678" y="1"/>
                    <a:pt x="2660" y="1"/>
                    <a:pt x="264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5"/>
            <p:cNvSpPr/>
            <p:nvPr/>
          </p:nvSpPr>
          <p:spPr>
            <a:xfrm>
              <a:off x="3385925" y="3860725"/>
              <a:ext cx="51425" cy="24450"/>
            </a:xfrm>
            <a:custGeom>
              <a:avLst/>
              <a:gdLst/>
              <a:ahLst/>
              <a:cxnLst/>
              <a:rect l="l" t="t" r="r" b="b"/>
              <a:pathLst>
                <a:path w="2057" h="978" extrusionOk="0">
                  <a:moveTo>
                    <a:pt x="2002" y="1"/>
                  </a:moveTo>
                  <a:cubicBezTo>
                    <a:pt x="1996" y="1"/>
                    <a:pt x="1990" y="2"/>
                    <a:pt x="1983" y="4"/>
                  </a:cubicBezTo>
                  <a:cubicBezTo>
                    <a:pt x="1310" y="200"/>
                    <a:pt x="620" y="499"/>
                    <a:pt x="34" y="901"/>
                  </a:cubicBezTo>
                  <a:cubicBezTo>
                    <a:pt x="0" y="925"/>
                    <a:pt x="19" y="977"/>
                    <a:pt x="52" y="977"/>
                  </a:cubicBezTo>
                  <a:cubicBezTo>
                    <a:pt x="59" y="977"/>
                    <a:pt x="67" y="975"/>
                    <a:pt x="74" y="970"/>
                  </a:cubicBezTo>
                  <a:cubicBezTo>
                    <a:pt x="707" y="631"/>
                    <a:pt x="1322" y="326"/>
                    <a:pt x="2006" y="91"/>
                  </a:cubicBezTo>
                  <a:cubicBezTo>
                    <a:pt x="2057" y="70"/>
                    <a:pt x="2045" y="1"/>
                    <a:pt x="200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5"/>
            <p:cNvSpPr/>
            <p:nvPr/>
          </p:nvSpPr>
          <p:spPr>
            <a:xfrm>
              <a:off x="3375075" y="3842250"/>
              <a:ext cx="78325" cy="33350"/>
            </a:xfrm>
            <a:custGeom>
              <a:avLst/>
              <a:gdLst/>
              <a:ahLst/>
              <a:cxnLst/>
              <a:rect l="l" t="t" r="r" b="b"/>
              <a:pathLst>
                <a:path w="3133" h="1334" extrusionOk="0">
                  <a:moveTo>
                    <a:pt x="3054" y="1"/>
                  </a:moveTo>
                  <a:cubicBezTo>
                    <a:pt x="3051" y="1"/>
                    <a:pt x="3047" y="1"/>
                    <a:pt x="3044" y="2"/>
                  </a:cubicBezTo>
                  <a:cubicBezTo>
                    <a:pt x="1957" y="180"/>
                    <a:pt x="865" y="513"/>
                    <a:pt x="31" y="1255"/>
                  </a:cubicBezTo>
                  <a:cubicBezTo>
                    <a:pt x="0" y="1286"/>
                    <a:pt x="30" y="1334"/>
                    <a:pt x="64" y="1334"/>
                  </a:cubicBezTo>
                  <a:cubicBezTo>
                    <a:pt x="74" y="1334"/>
                    <a:pt x="85" y="1329"/>
                    <a:pt x="94" y="1318"/>
                  </a:cubicBezTo>
                  <a:cubicBezTo>
                    <a:pt x="928" y="577"/>
                    <a:pt x="2009" y="347"/>
                    <a:pt x="3072" y="105"/>
                  </a:cubicBezTo>
                  <a:cubicBezTo>
                    <a:pt x="3132" y="89"/>
                    <a:pt x="3110" y="1"/>
                    <a:pt x="305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5"/>
            <p:cNvSpPr/>
            <p:nvPr/>
          </p:nvSpPr>
          <p:spPr>
            <a:xfrm>
              <a:off x="3366325" y="3833400"/>
              <a:ext cx="80825" cy="30850"/>
            </a:xfrm>
            <a:custGeom>
              <a:avLst/>
              <a:gdLst/>
              <a:ahLst/>
              <a:cxnLst/>
              <a:rect l="l" t="t" r="r" b="b"/>
              <a:pathLst>
                <a:path w="3233" h="1234" extrusionOk="0">
                  <a:moveTo>
                    <a:pt x="2819" y="0"/>
                  </a:moveTo>
                  <a:cubicBezTo>
                    <a:pt x="1771" y="0"/>
                    <a:pt x="829" y="534"/>
                    <a:pt x="25" y="1184"/>
                  </a:cubicBezTo>
                  <a:cubicBezTo>
                    <a:pt x="0" y="1198"/>
                    <a:pt x="21" y="1233"/>
                    <a:pt x="46" y="1233"/>
                  </a:cubicBezTo>
                  <a:cubicBezTo>
                    <a:pt x="50" y="1233"/>
                    <a:pt x="55" y="1232"/>
                    <a:pt x="59" y="1230"/>
                  </a:cubicBezTo>
                  <a:cubicBezTo>
                    <a:pt x="898" y="597"/>
                    <a:pt x="1839" y="84"/>
                    <a:pt x="2899" y="84"/>
                  </a:cubicBezTo>
                  <a:cubicBezTo>
                    <a:pt x="2994" y="84"/>
                    <a:pt x="3090" y="89"/>
                    <a:pt x="3187" y="97"/>
                  </a:cubicBezTo>
                  <a:cubicBezTo>
                    <a:pt x="3188" y="97"/>
                    <a:pt x="3190" y="97"/>
                    <a:pt x="3192" y="97"/>
                  </a:cubicBezTo>
                  <a:cubicBezTo>
                    <a:pt x="3233" y="97"/>
                    <a:pt x="3231" y="28"/>
                    <a:pt x="3187" y="22"/>
                  </a:cubicBezTo>
                  <a:cubicBezTo>
                    <a:pt x="3063" y="7"/>
                    <a:pt x="2941" y="0"/>
                    <a:pt x="281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5"/>
            <p:cNvSpPr/>
            <p:nvPr/>
          </p:nvSpPr>
          <p:spPr>
            <a:xfrm>
              <a:off x="3353825" y="3820000"/>
              <a:ext cx="83550" cy="37575"/>
            </a:xfrm>
            <a:custGeom>
              <a:avLst/>
              <a:gdLst/>
              <a:ahLst/>
              <a:cxnLst/>
              <a:rect l="l" t="t" r="r" b="b"/>
              <a:pathLst>
                <a:path w="3342" h="1503" extrusionOk="0">
                  <a:moveTo>
                    <a:pt x="3273" y="1"/>
                  </a:moveTo>
                  <a:cubicBezTo>
                    <a:pt x="2106" y="24"/>
                    <a:pt x="858" y="673"/>
                    <a:pt x="19" y="1455"/>
                  </a:cubicBezTo>
                  <a:cubicBezTo>
                    <a:pt x="1" y="1477"/>
                    <a:pt x="24" y="1503"/>
                    <a:pt x="46" y="1503"/>
                  </a:cubicBezTo>
                  <a:cubicBezTo>
                    <a:pt x="53" y="1503"/>
                    <a:pt x="59" y="1501"/>
                    <a:pt x="65" y="1495"/>
                  </a:cubicBezTo>
                  <a:cubicBezTo>
                    <a:pt x="1002" y="737"/>
                    <a:pt x="2094" y="277"/>
                    <a:pt x="3290" y="87"/>
                  </a:cubicBezTo>
                  <a:cubicBezTo>
                    <a:pt x="3342" y="81"/>
                    <a:pt x="3324" y="1"/>
                    <a:pt x="327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5"/>
            <p:cNvSpPr/>
            <p:nvPr/>
          </p:nvSpPr>
          <p:spPr>
            <a:xfrm>
              <a:off x="3347075" y="3818075"/>
              <a:ext cx="40500" cy="31575"/>
            </a:xfrm>
            <a:custGeom>
              <a:avLst/>
              <a:gdLst/>
              <a:ahLst/>
              <a:cxnLst/>
              <a:rect l="l" t="t" r="r" b="b"/>
              <a:pathLst>
                <a:path w="1620" h="1263" extrusionOk="0">
                  <a:moveTo>
                    <a:pt x="1551" y="1"/>
                  </a:moveTo>
                  <a:cubicBezTo>
                    <a:pt x="1543" y="1"/>
                    <a:pt x="1534" y="3"/>
                    <a:pt x="1525" y="9"/>
                  </a:cubicBezTo>
                  <a:cubicBezTo>
                    <a:pt x="1007" y="331"/>
                    <a:pt x="392" y="733"/>
                    <a:pt x="18" y="1222"/>
                  </a:cubicBezTo>
                  <a:cubicBezTo>
                    <a:pt x="1" y="1244"/>
                    <a:pt x="27" y="1262"/>
                    <a:pt x="48" y="1262"/>
                  </a:cubicBezTo>
                  <a:cubicBezTo>
                    <a:pt x="54" y="1262"/>
                    <a:pt x="60" y="1260"/>
                    <a:pt x="64" y="1256"/>
                  </a:cubicBezTo>
                  <a:cubicBezTo>
                    <a:pt x="570" y="871"/>
                    <a:pt x="1042" y="451"/>
                    <a:pt x="1576" y="95"/>
                  </a:cubicBezTo>
                  <a:cubicBezTo>
                    <a:pt x="1620" y="66"/>
                    <a:pt x="1595" y="1"/>
                    <a:pt x="15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5"/>
            <p:cNvSpPr/>
            <p:nvPr/>
          </p:nvSpPr>
          <p:spPr>
            <a:xfrm>
              <a:off x="3341650" y="3817400"/>
              <a:ext cx="32625" cy="25775"/>
            </a:xfrm>
            <a:custGeom>
              <a:avLst/>
              <a:gdLst/>
              <a:ahLst/>
              <a:cxnLst/>
              <a:rect l="l" t="t" r="r" b="b"/>
              <a:pathLst>
                <a:path w="1305" h="1031" extrusionOk="0">
                  <a:moveTo>
                    <a:pt x="1249" y="1"/>
                  </a:moveTo>
                  <a:cubicBezTo>
                    <a:pt x="1004" y="1"/>
                    <a:pt x="869" y="195"/>
                    <a:pt x="707" y="358"/>
                  </a:cubicBezTo>
                  <a:cubicBezTo>
                    <a:pt x="494" y="576"/>
                    <a:pt x="235" y="737"/>
                    <a:pt x="23" y="961"/>
                  </a:cubicBezTo>
                  <a:cubicBezTo>
                    <a:pt x="1" y="996"/>
                    <a:pt x="25" y="1031"/>
                    <a:pt x="53" y="1031"/>
                  </a:cubicBezTo>
                  <a:cubicBezTo>
                    <a:pt x="62" y="1031"/>
                    <a:pt x="72" y="1027"/>
                    <a:pt x="80" y="1019"/>
                  </a:cubicBezTo>
                  <a:cubicBezTo>
                    <a:pt x="247" y="846"/>
                    <a:pt x="442" y="708"/>
                    <a:pt x="621" y="553"/>
                  </a:cubicBezTo>
                  <a:cubicBezTo>
                    <a:pt x="828" y="375"/>
                    <a:pt x="989" y="105"/>
                    <a:pt x="1276" y="59"/>
                  </a:cubicBezTo>
                  <a:cubicBezTo>
                    <a:pt x="1305" y="47"/>
                    <a:pt x="1299" y="1"/>
                    <a:pt x="1270" y="1"/>
                  </a:cubicBezTo>
                  <a:cubicBezTo>
                    <a:pt x="1263" y="1"/>
                    <a:pt x="1256" y="1"/>
                    <a:pt x="12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7632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428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814733" y="916534"/>
            <a:ext cx="10620467" cy="5431327"/>
          </a:xfrm>
          <a:custGeom>
            <a:avLst/>
            <a:gdLst/>
            <a:ahLst/>
            <a:cxnLst/>
            <a:rect l="l" t="t" r="r" b="b"/>
            <a:pathLst>
              <a:path w="34156" h="29584" extrusionOk="0">
                <a:moveTo>
                  <a:pt x="15654" y="1"/>
                </a:moveTo>
                <a:cubicBezTo>
                  <a:pt x="9383" y="1"/>
                  <a:pt x="0" y="4928"/>
                  <a:pt x="3047" y="12508"/>
                </a:cubicBezTo>
                <a:cubicBezTo>
                  <a:pt x="3783" y="14340"/>
                  <a:pt x="4692" y="16741"/>
                  <a:pt x="4374" y="18741"/>
                </a:cubicBezTo>
                <a:cubicBezTo>
                  <a:pt x="4142" y="20187"/>
                  <a:pt x="3181" y="21382"/>
                  <a:pt x="2949" y="22847"/>
                </a:cubicBezTo>
                <a:cubicBezTo>
                  <a:pt x="2236" y="27385"/>
                  <a:pt x="5857" y="29086"/>
                  <a:pt x="9728" y="29460"/>
                </a:cubicBezTo>
                <a:cubicBezTo>
                  <a:pt x="10468" y="29530"/>
                  <a:pt x="11248" y="29583"/>
                  <a:pt x="12032" y="29583"/>
                </a:cubicBezTo>
                <a:cubicBezTo>
                  <a:pt x="14262" y="29583"/>
                  <a:pt x="16534" y="29156"/>
                  <a:pt x="18060" y="27494"/>
                </a:cubicBezTo>
                <a:cubicBezTo>
                  <a:pt x="20066" y="25310"/>
                  <a:pt x="22524" y="24343"/>
                  <a:pt x="25417" y="24343"/>
                </a:cubicBezTo>
                <a:cubicBezTo>
                  <a:pt x="25614" y="24343"/>
                  <a:pt x="25813" y="24347"/>
                  <a:pt x="26014" y="24356"/>
                </a:cubicBezTo>
                <a:cubicBezTo>
                  <a:pt x="26137" y="24362"/>
                  <a:pt x="26260" y="24364"/>
                  <a:pt x="26383" y="24364"/>
                </a:cubicBezTo>
                <a:cubicBezTo>
                  <a:pt x="29623" y="24364"/>
                  <a:pt x="33176" y="22525"/>
                  <a:pt x="33726" y="19029"/>
                </a:cubicBezTo>
                <a:cubicBezTo>
                  <a:pt x="34155" y="16308"/>
                  <a:pt x="33032" y="12644"/>
                  <a:pt x="30869" y="10857"/>
                </a:cubicBezTo>
                <a:cubicBezTo>
                  <a:pt x="29812" y="9982"/>
                  <a:pt x="28641" y="9791"/>
                  <a:pt x="27799" y="8596"/>
                </a:cubicBezTo>
                <a:cubicBezTo>
                  <a:pt x="26998" y="7460"/>
                  <a:pt x="26505" y="6134"/>
                  <a:pt x="25712" y="4990"/>
                </a:cubicBezTo>
                <a:cubicBezTo>
                  <a:pt x="23455" y="1737"/>
                  <a:pt x="19668" y="40"/>
                  <a:pt x="15770" y="1"/>
                </a:cubicBezTo>
                <a:cubicBezTo>
                  <a:pt x="15732" y="1"/>
                  <a:pt x="15693" y="1"/>
                  <a:pt x="15654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30" name="Google Shape;1630;p13"/>
          <p:cNvGrpSpPr/>
          <p:nvPr/>
        </p:nvGrpSpPr>
        <p:grpSpPr>
          <a:xfrm rot="1015751">
            <a:off x="10376562" y="-582986"/>
            <a:ext cx="2023943" cy="1907259"/>
            <a:chOff x="9419375" y="2326488"/>
            <a:chExt cx="1517902" cy="1430392"/>
          </a:xfrm>
        </p:grpSpPr>
        <p:sp>
          <p:nvSpPr>
            <p:cNvPr id="1631" name="Google Shape;1631;p13"/>
            <p:cNvSpPr/>
            <p:nvPr/>
          </p:nvSpPr>
          <p:spPr>
            <a:xfrm>
              <a:off x="10263834" y="3282969"/>
              <a:ext cx="96505" cy="230734"/>
            </a:xfrm>
            <a:custGeom>
              <a:avLst/>
              <a:gdLst/>
              <a:ahLst/>
              <a:cxnLst/>
              <a:rect l="l" t="t" r="r" b="b"/>
              <a:pathLst>
                <a:path w="1343" h="3211" extrusionOk="0">
                  <a:moveTo>
                    <a:pt x="1276" y="0"/>
                  </a:moveTo>
                  <a:cubicBezTo>
                    <a:pt x="1249" y="0"/>
                    <a:pt x="1223" y="15"/>
                    <a:pt x="1215" y="46"/>
                  </a:cubicBezTo>
                  <a:cubicBezTo>
                    <a:pt x="1094" y="563"/>
                    <a:pt x="979" y="1080"/>
                    <a:pt x="784" y="1575"/>
                  </a:cubicBezTo>
                  <a:cubicBezTo>
                    <a:pt x="577" y="2110"/>
                    <a:pt x="278" y="2581"/>
                    <a:pt x="31" y="3093"/>
                  </a:cubicBezTo>
                  <a:cubicBezTo>
                    <a:pt x="1" y="3148"/>
                    <a:pt x="47" y="3210"/>
                    <a:pt x="96" y="3210"/>
                  </a:cubicBezTo>
                  <a:cubicBezTo>
                    <a:pt x="113" y="3210"/>
                    <a:pt x="131" y="3203"/>
                    <a:pt x="146" y="3185"/>
                  </a:cubicBezTo>
                  <a:cubicBezTo>
                    <a:pt x="824" y="2368"/>
                    <a:pt x="1250" y="1115"/>
                    <a:pt x="1336" y="69"/>
                  </a:cubicBezTo>
                  <a:cubicBezTo>
                    <a:pt x="1342" y="24"/>
                    <a:pt x="1309" y="0"/>
                    <a:pt x="1276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13"/>
            <p:cNvSpPr/>
            <p:nvPr/>
          </p:nvSpPr>
          <p:spPr>
            <a:xfrm>
              <a:off x="10264194" y="3245532"/>
              <a:ext cx="83858" cy="175620"/>
            </a:xfrm>
            <a:custGeom>
              <a:avLst/>
              <a:gdLst/>
              <a:ahLst/>
              <a:cxnLst/>
              <a:rect l="l" t="t" r="r" b="b"/>
              <a:pathLst>
                <a:path w="1167" h="2444" extrusionOk="0">
                  <a:moveTo>
                    <a:pt x="1101" y="0"/>
                  </a:moveTo>
                  <a:cubicBezTo>
                    <a:pt x="1080" y="0"/>
                    <a:pt x="1059" y="13"/>
                    <a:pt x="1055" y="43"/>
                  </a:cubicBezTo>
                  <a:cubicBezTo>
                    <a:pt x="894" y="889"/>
                    <a:pt x="520" y="1624"/>
                    <a:pt x="31" y="2337"/>
                  </a:cubicBezTo>
                  <a:cubicBezTo>
                    <a:pt x="1" y="2385"/>
                    <a:pt x="50" y="2443"/>
                    <a:pt x="98" y="2443"/>
                  </a:cubicBezTo>
                  <a:cubicBezTo>
                    <a:pt x="113" y="2443"/>
                    <a:pt x="128" y="2438"/>
                    <a:pt x="141" y="2424"/>
                  </a:cubicBezTo>
                  <a:cubicBezTo>
                    <a:pt x="716" y="1768"/>
                    <a:pt x="1038" y="929"/>
                    <a:pt x="1153" y="78"/>
                  </a:cubicBezTo>
                  <a:cubicBezTo>
                    <a:pt x="1166" y="30"/>
                    <a:pt x="1133" y="0"/>
                    <a:pt x="1101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13"/>
            <p:cNvSpPr/>
            <p:nvPr/>
          </p:nvSpPr>
          <p:spPr>
            <a:xfrm>
              <a:off x="10286397" y="3204214"/>
              <a:ext cx="63450" cy="135236"/>
            </a:xfrm>
            <a:custGeom>
              <a:avLst/>
              <a:gdLst/>
              <a:ahLst/>
              <a:cxnLst/>
              <a:rect l="l" t="t" r="r" b="b"/>
              <a:pathLst>
                <a:path w="883" h="1882" extrusionOk="0">
                  <a:moveTo>
                    <a:pt x="814" y="0"/>
                  </a:moveTo>
                  <a:cubicBezTo>
                    <a:pt x="792" y="0"/>
                    <a:pt x="770" y="13"/>
                    <a:pt x="763" y="43"/>
                  </a:cubicBezTo>
                  <a:cubicBezTo>
                    <a:pt x="619" y="670"/>
                    <a:pt x="361" y="1228"/>
                    <a:pt x="33" y="1780"/>
                  </a:cubicBezTo>
                  <a:cubicBezTo>
                    <a:pt x="1" y="1836"/>
                    <a:pt x="45" y="1881"/>
                    <a:pt x="92" y="1881"/>
                  </a:cubicBezTo>
                  <a:cubicBezTo>
                    <a:pt x="112" y="1881"/>
                    <a:pt x="132" y="1873"/>
                    <a:pt x="148" y="1855"/>
                  </a:cubicBezTo>
                  <a:cubicBezTo>
                    <a:pt x="527" y="1331"/>
                    <a:pt x="752" y="710"/>
                    <a:pt x="872" y="78"/>
                  </a:cubicBezTo>
                  <a:cubicBezTo>
                    <a:pt x="883" y="30"/>
                    <a:pt x="848" y="0"/>
                    <a:pt x="81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13"/>
            <p:cNvSpPr/>
            <p:nvPr/>
          </p:nvSpPr>
          <p:spPr>
            <a:xfrm>
              <a:off x="10292505" y="3396862"/>
              <a:ext cx="69127" cy="149967"/>
            </a:xfrm>
            <a:custGeom>
              <a:avLst/>
              <a:gdLst/>
              <a:ahLst/>
              <a:cxnLst/>
              <a:rect l="l" t="t" r="r" b="b"/>
              <a:pathLst>
                <a:path w="962" h="2087" extrusionOk="0">
                  <a:moveTo>
                    <a:pt x="911" y="0"/>
                  </a:moveTo>
                  <a:cubicBezTo>
                    <a:pt x="896" y="0"/>
                    <a:pt x="882" y="6"/>
                    <a:pt x="874" y="19"/>
                  </a:cubicBezTo>
                  <a:cubicBezTo>
                    <a:pt x="707" y="352"/>
                    <a:pt x="609" y="720"/>
                    <a:pt x="454" y="1065"/>
                  </a:cubicBezTo>
                  <a:cubicBezTo>
                    <a:pt x="322" y="1370"/>
                    <a:pt x="138" y="1675"/>
                    <a:pt x="23" y="1991"/>
                  </a:cubicBezTo>
                  <a:cubicBezTo>
                    <a:pt x="0" y="2051"/>
                    <a:pt x="48" y="2086"/>
                    <a:pt x="98" y="2086"/>
                  </a:cubicBezTo>
                  <a:cubicBezTo>
                    <a:pt x="124" y="2086"/>
                    <a:pt x="150" y="2076"/>
                    <a:pt x="166" y="2054"/>
                  </a:cubicBezTo>
                  <a:cubicBezTo>
                    <a:pt x="385" y="1766"/>
                    <a:pt x="523" y="1416"/>
                    <a:pt x="649" y="1077"/>
                  </a:cubicBezTo>
                  <a:cubicBezTo>
                    <a:pt x="782" y="743"/>
                    <a:pt x="925" y="398"/>
                    <a:pt x="954" y="47"/>
                  </a:cubicBezTo>
                  <a:cubicBezTo>
                    <a:pt x="961" y="18"/>
                    <a:pt x="936" y="0"/>
                    <a:pt x="911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13"/>
            <p:cNvSpPr/>
            <p:nvPr/>
          </p:nvSpPr>
          <p:spPr>
            <a:xfrm>
              <a:off x="10338853" y="3458874"/>
              <a:ext cx="27593" cy="89678"/>
            </a:xfrm>
            <a:custGeom>
              <a:avLst/>
              <a:gdLst/>
              <a:ahLst/>
              <a:cxnLst/>
              <a:rect l="l" t="t" r="r" b="b"/>
              <a:pathLst>
                <a:path w="384" h="1248" extrusionOk="0">
                  <a:moveTo>
                    <a:pt x="318" y="0"/>
                  </a:moveTo>
                  <a:cubicBezTo>
                    <a:pt x="286" y="0"/>
                    <a:pt x="254" y="22"/>
                    <a:pt x="252" y="64"/>
                  </a:cubicBezTo>
                  <a:cubicBezTo>
                    <a:pt x="223" y="444"/>
                    <a:pt x="119" y="806"/>
                    <a:pt x="16" y="1168"/>
                  </a:cubicBezTo>
                  <a:cubicBezTo>
                    <a:pt x="0" y="1214"/>
                    <a:pt x="39" y="1247"/>
                    <a:pt x="78" y="1247"/>
                  </a:cubicBezTo>
                  <a:cubicBezTo>
                    <a:pt x="98" y="1247"/>
                    <a:pt x="117" y="1239"/>
                    <a:pt x="131" y="1220"/>
                  </a:cubicBezTo>
                  <a:cubicBezTo>
                    <a:pt x="303" y="852"/>
                    <a:pt x="367" y="467"/>
                    <a:pt x="384" y="70"/>
                  </a:cubicBezTo>
                  <a:cubicBezTo>
                    <a:pt x="384" y="23"/>
                    <a:pt x="351" y="0"/>
                    <a:pt x="31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13"/>
            <p:cNvSpPr/>
            <p:nvPr/>
          </p:nvSpPr>
          <p:spPr>
            <a:xfrm>
              <a:off x="10368098" y="3424670"/>
              <a:ext cx="71139" cy="118852"/>
            </a:xfrm>
            <a:custGeom>
              <a:avLst/>
              <a:gdLst/>
              <a:ahLst/>
              <a:cxnLst/>
              <a:rect l="l" t="t" r="r" b="b"/>
              <a:pathLst>
                <a:path w="990" h="1654" extrusionOk="0">
                  <a:moveTo>
                    <a:pt x="71" y="1"/>
                  </a:moveTo>
                  <a:cubicBezTo>
                    <a:pt x="37" y="1"/>
                    <a:pt x="1" y="29"/>
                    <a:pt x="11" y="74"/>
                  </a:cubicBezTo>
                  <a:cubicBezTo>
                    <a:pt x="138" y="632"/>
                    <a:pt x="396" y="1265"/>
                    <a:pt x="851" y="1638"/>
                  </a:cubicBezTo>
                  <a:cubicBezTo>
                    <a:pt x="864" y="1649"/>
                    <a:pt x="880" y="1654"/>
                    <a:pt x="895" y="1654"/>
                  </a:cubicBezTo>
                  <a:cubicBezTo>
                    <a:pt x="944" y="1654"/>
                    <a:pt x="989" y="1606"/>
                    <a:pt x="954" y="1558"/>
                  </a:cubicBezTo>
                  <a:cubicBezTo>
                    <a:pt x="632" y="1058"/>
                    <a:pt x="310" y="626"/>
                    <a:pt x="121" y="40"/>
                  </a:cubicBezTo>
                  <a:cubicBezTo>
                    <a:pt x="114" y="13"/>
                    <a:pt x="93" y="1"/>
                    <a:pt x="71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13"/>
            <p:cNvSpPr/>
            <p:nvPr/>
          </p:nvSpPr>
          <p:spPr>
            <a:xfrm>
              <a:off x="10356242" y="3384646"/>
              <a:ext cx="100169" cy="137463"/>
            </a:xfrm>
            <a:custGeom>
              <a:avLst/>
              <a:gdLst/>
              <a:ahLst/>
              <a:cxnLst/>
              <a:rect l="l" t="t" r="r" b="b"/>
              <a:pathLst>
                <a:path w="1394" h="1913" extrusionOk="0">
                  <a:moveTo>
                    <a:pt x="82" y="0"/>
                  </a:moveTo>
                  <a:cubicBezTo>
                    <a:pt x="43" y="0"/>
                    <a:pt x="0" y="32"/>
                    <a:pt x="15" y="74"/>
                  </a:cubicBezTo>
                  <a:cubicBezTo>
                    <a:pt x="240" y="723"/>
                    <a:pt x="699" y="1500"/>
                    <a:pt x="1269" y="1902"/>
                  </a:cubicBezTo>
                  <a:cubicBezTo>
                    <a:pt x="1279" y="1909"/>
                    <a:pt x="1290" y="1912"/>
                    <a:pt x="1301" y="1912"/>
                  </a:cubicBezTo>
                  <a:cubicBezTo>
                    <a:pt x="1349" y="1912"/>
                    <a:pt x="1394" y="1848"/>
                    <a:pt x="1361" y="1810"/>
                  </a:cubicBezTo>
                  <a:cubicBezTo>
                    <a:pt x="1159" y="1505"/>
                    <a:pt x="901" y="1247"/>
                    <a:pt x="699" y="953"/>
                  </a:cubicBezTo>
                  <a:cubicBezTo>
                    <a:pt x="492" y="660"/>
                    <a:pt x="320" y="332"/>
                    <a:pt x="130" y="28"/>
                  </a:cubicBezTo>
                  <a:cubicBezTo>
                    <a:pt x="121" y="8"/>
                    <a:pt x="102" y="0"/>
                    <a:pt x="82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13"/>
            <p:cNvSpPr/>
            <p:nvPr/>
          </p:nvSpPr>
          <p:spPr>
            <a:xfrm>
              <a:off x="10354158" y="3328813"/>
              <a:ext cx="125032" cy="131068"/>
            </a:xfrm>
            <a:custGeom>
              <a:avLst/>
              <a:gdLst/>
              <a:ahLst/>
              <a:cxnLst/>
              <a:rect l="l" t="t" r="r" b="b"/>
              <a:pathLst>
                <a:path w="1740" h="1824" extrusionOk="0">
                  <a:moveTo>
                    <a:pt x="65" y="0"/>
                  </a:moveTo>
                  <a:cubicBezTo>
                    <a:pt x="32" y="0"/>
                    <a:pt x="0" y="40"/>
                    <a:pt x="21" y="75"/>
                  </a:cubicBezTo>
                  <a:cubicBezTo>
                    <a:pt x="205" y="420"/>
                    <a:pt x="481" y="730"/>
                    <a:pt x="740" y="1017"/>
                  </a:cubicBezTo>
                  <a:cubicBezTo>
                    <a:pt x="999" y="1299"/>
                    <a:pt x="1280" y="1627"/>
                    <a:pt x="1620" y="1817"/>
                  </a:cubicBezTo>
                  <a:cubicBezTo>
                    <a:pt x="1628" y="1822"/>
                    <a:pt x="1637" y="1824"/>
                    <a:pt x="1646" y="1824"/>
                  </a:cubicBezTo>
                  <a:cubicBezTo>
                    <a:pt x="1690" y="1824"/>
                    <a:pt x="1739" y="1773"/>
                    <a:pt x="1706" y="1730"/>
                  </a:cubicBezTo>
                  <a:cubicBezTo>
                    <a:pt x="1482" y="1426"/>
                    <a:pt x="1171" y="1196"/>
                    <a:pt x="912" y="931"/>
                  </a:cubicBezTo>
                  <a:cubicBezTo>
                    <a:pt x="631" y="638"/>
                    <a:pt x="384" y="305"/>
                    <a:pt x="96" y="17"/>
                  </a:cubicBezTo>
                  <a:cubicBezTo>
                    <a:pt x="87" y="5"/>
                    <a:pt x="76" y="0"/>
                    <a:pt x="65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13"/>
            <p:cNvSpPr/>
            <p:nvPr/>
          </p:nvSpPr>
          <p:spPr>
            <a:xfrm>
              <a:off x="10349056" y="3259616"/>
              <a:ext cx="120721" cy="145799"/>
            </a:xfrm>
            <a:custGeom>
              <a:avLst/>
              <a:gdLst/>
              <a:ahLst/>
              <a:cxnLst/>
              <a:rect l="l" t="t" r="r" b="b"/>
              <a:pathLst>
                <a:path w="1680" h="2029" extrusionOk="0">
                  <a:moveTo>
                    <a:pt x="84" y="1"/>
                  </a:moveTo>
                  <a:cubicBezTo>
                    <a:pt x="40" y="1"/>
                    <a:pt x="1" y="41"/>
                    <a:pt x="29" y="89"/>
                  </a:cubicBezTo>
                  <a:cubicBezTo>
                    <a:pt x="202" y="417"/>
                    <a:pt x="449" y="693"/>
                    <a:pt x="673" y="974"/>
                  </a:cubicBezTo>
                  <a:cubicBezTo>
                    <a:pt x="949" y="1325"/>
                    <a:pt x="1219" y="1687"/>
                    <a:pt x="1530" y="2009"/>
                  </a:cubicBezTo>
                  <a:cubicBezTo>
                    <a:pt x="1544" y="2023"/>
                    <a:pt x="1560" y="2029"/>
                    <a:pt x="1576" y="2029"/>
                  </a:cubicBezTo>
                  <a:cubicBezTo>
                    <a:pt x="1628" y="2029"/>
                    <a:pt x="1680" y="1971"/>
                    <a:pt x="1645" y="1923"/>
                  </a:cubicBezTo>
                  <a:cubicBezTo>
                    <a:pt x="1190" y="1250"/>
                    <a:pt x="598" y="687"/>
                    <a:pt x="138" y="26"/>
                  </a:cubicBezTo>
                  <a:cubicBezTo>
                    <a:pt x="123" y="8"/>
                    <a:pt x="103" y="1"/>
                    <a:pt x="84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13"/>
            <p:cNvSpPr/>
            <p:nvPr/>
          </p:nvSpPr>
          <p:spPr>
            <a:xfrm>
              <a:off x="10348194" y="3202562"/>
              <a:ext cx="128625" cy="149823"/>
            </a:xfrm>
            <a:custGeom>
              <a:avLst/>
              <a:gdLst/>
              <a:ahLst/>
              <a:cxnLst/>
              <a:rect l="l" t="t" r="r" b="b"/>
              <a:pathLst>
                <a:path w="1790" h="2085" extrusionOk="0">
                  <a:moveTo>
                    <a:pt x="66" y="1"/>
                  </a:moveTo>
                  <a:cubicBezTo>
                    <a:pt x="31" y="1"/>
                    <a:pt x="0" y="27"/>
                    <a:pt x="18" y="66"/>
                  </a:cubicBezTo>
                  <a:cubicBezTo>
                    <a:pt x="329" y="802"/>
                    <a:pt x="961" y="1642"/>
                    <a:pt x="1645" y="2073"/>
                  </a:cubicBezTo>
                  <a:cubicBezTo>
                    <a:pt x="1659" y="2081"/>
                    <a:pt x="1673" y="2084"/>
                    <a:pt x="1686" y="2084"/>
                  </a:cubicBezTo>
                  <a:cubicBezTo>
                    <a:pt x="1747" y="2084"/>
                    <a:pt x="1789" y="2004"/>
                    <a:pt x="1737" y="1947"/>
                  </a:cubicBezTo>
                  <a:cubicBezTo>
                    <a:pt x="1455" y="1653"/>
                    <a:pt x="1151" y="1400"/>
                    <a:pt x="880" y="1090"/>
                  </a:cubicBezTo>
                  <a:cubicBezTo>
                    <a:pt x="593" y="756"/>
                    <a:pt x="363" y="388"/>
                    <a:pt x="122" y="32"/>
                  </a:cubicBezTo>
                  <a:cubicBezTo>
                    <a:pt x="109" y="10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13"/>
            <p:cNvSpPr/>
            <p:nvPr/>
          </p:nvSpPr>
          <p:spPr>
            <a:xfrm>
              <a:off x="10412650" y="2491111"/>
              <a:ext cx="502068" cy="670430"/>
            </a:xfrm>
            <a:custGeom>
              <a:avLst/>
              <a:gdLst/>
              <a:ahLst/>
              <a:cxnLst/>
              <a:rect l="l" t="t" r="r" b="b"/>
              <a:pathLst>
                <a:path w="6987" h="9330" extrusionOk="0">
                  <a:moveTo>
                    <a:pt x="2002" y="1"/>
                  </a:moveTo>
                  <a:cubicBezTo>
                    <a:pt x="1594" y="1"/>
                    <a:pt x="1243" y="17"/>
                    <a:pt x="1047" y="56"/>
                  </a:cubicBezTo>
                  <a:cubicBezTo>
                    <a:pt x="760" y="590"/>
                    <a:pt x="518" y="1142"/>
                    <a:pt x="305" y="1711"/>
                  </a:cubicBezTo>
                  <a:cubicBezTo>
                    <a:pt x="144" y="2177"/>
                    <a:pt x="1" y="2660"/>
                    <a:pt x="1" y="3154"/>
                  </a:cubicBezTo>
                  <a:cubicBezTo>
                    <a:pt x="6" y="3649"/>
                    <a:pt x="162" y="4161"/>
                    <a:pt x="524" y="4500"/>
                  </a:cubicBezTo>
                  <a:cubicBezTo>
                    <a:pt x="752" y="4713"/>
                    <a:pt x="1070" y="4842"/>
                    <a:pt x="1382" y="4842"/>
                  </a:cubicBezTo>
                  <a:cubicBezTo>
                    <a:pt x="1558" y="4842"/>
                    <a:pt x="1731" y="4801"/>
                    <a:pt x="1887" y="4713"/>
                  </a:cubicBezTo>
                  <a:lnTo>
                    <a:pt x="1887" y="4713"/>
                  </a:lnTo>
                  <a:cubicBezTo>
                    <a:pt x="1743" y="5109"/>
                    <a:pt x="1639" y="5535"/>
                    <a:pt x="1680" y="5954"/>
                  </a:cubicBezTo>
                  <a:cubicBezTo>
                    <a:pt x="1726" y="6380"/>
                    <a:pt x="1938" y="6805"/>
                    <a:pt x="2312" y="7007"/>
                  </a:cubicBezTo>
                  <a:cubicBezTo>
                    <a:pt x="2448" y="7080"/>
                    <a:pt x="2606" y="7117"/>
                    <a:pt x="2763" y="7117"/>
                  </a:cubicBezTo>
                  <a:cubicBezTo>
                    <a:pt x="3036" y="7117"/>
                    <a:pt x="3306" y="7005"/>
                    <a:pt x="3456" y="6782"/>
                  </a:cubicBezTo>
                  <a:cubicBezTo>
                    <a:pt x="3594" y="7633"/>
                    <a:pt x="4066" y="8415"/>
                    <a:pt x="4755" y="8927"/>
                  </a:cubicBezTo>
                  <a:cubicBezTo>
                    <a:pt x="5072" y="9160"/>
                    <a:pt x="5471" y="9329"/>
                    <a:pt x="5849" y="9329"/>
                  </a:cubicBezTo>
                  <a:cubicBezTo>
                    <a:pt x="6040" y="9329"/>
                    <a:pt x="6226" y="9286"/>
                    <a:pt x="6394" y="9186"/>
                  </a:cubicBezTo>
                  <a:cubicBezTo>
                    <a:pt x="6819" y="8933"/>
                    <a:pt x="6986" y="8386"/>
                    <a:pt x="6975" y="7892"/>
                  </a:cubicBezTo>
                  <a:cubicBezTo>
                    <a:pt x="6957" y="6874"/>
                    <a:pt x="6342" y="5926"/>
                    <a:pt x="5503" y="5362"/>
                  </a:cubicBezTo>
                  <a:lnTo>
                    <a:pt x="5503" y="5362"/>
                  </a:lnTo>
                  <a:cubicBezTo>
                    <a:pt x="5516" y="5363"/>
                    <a:pt x="5529" y="5363"/>
                    <a:pt x="5542" y="5363"/>
                  </a:cubicBezTo>
                  <a:cubicBezTo>
                    <a:pt x="6210" y="5363"/>
                    <a:pt x="6794" y="4642"/>
                    <a:pt x="6641" y="3988"/>
                  </a:cubicBezTo>
                  <a:cubicBezTo>
                    <a:pt x="6469" y="3241"/>
                    <a:pt x="5624" y="2896"/>
                    <a:pt x="4899" y="2666"/>
                  </a:cubicBezTo>
                  <a:cubicBezTo>
                    <a:pt x="5526" y="2637"/>
                    <a:pt x="5940" y="1890"/>
                    <a:pt x="5767" y="1286"/>
                  </a:cubicBezTo>
                  <a:cubicBezTo>
                    <a:pt x="5601" y="682"/>
                    <a:pt x="5003" y="280"/>
                    <a:pt x="4387" y="159"/>
                  </a:cubicBezTo>
                  <a:cubicBezTo>
                    <a:pt x="3974" y="73"/>
                    <a:pt x="2863" y="1"/>
                    <a:pt x="2002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13"/>
            <p:cNvSpPr/>
            <p:nvPr/>
          </p:nvSpPr>
          <p:spPr>
            <a:xfrm>
              <a:off x="10478614" y="2465458"/>
              <a:ext cx="407432" cy="714192"/>
            </a:xfrm>
            <a:custGeom>
              <a:avLst/>
              <a:gdLst/>
              <a:ahLst/>
              <a:cxnLst/>
              <a:rect l="l" t="t" r="r" b="b"/>
              <a:pathLst>
                <a:path w="5670" h="9939" extrusionOk="0">
                  <a:moveTo>
                    <a:pt x="29" y="1"/>
                  </a:moveTo>
                  <a:cubicBezTo>
                    <a:pt x="15" y="1"/>
                    <a:pt x="0" y="17"/>
                    <a:pt x="8" y="33"/>
                  </a:cubicBezTo>
                  <a:cubicBezTo>
                    <a:pt x="589" y="1263"/>
                    <a:pt x="1279" y="2436"/>
                    <a:pt x="1940" y="3632"/>
                  </a:cubicBezTo>
                  <a:cubicBezTo>
                    <a:pt x="2820" y="5213"/>
                    <a:pt x="3705" y="6794"/>
                    <a:pt x="4625" y="8347"/>
                  </a:cubicBezTo>
                  <a:cubicBezTo>
                    <a:pt x="4947" y="8887"/>
                    <a:pt x="5263" y="9433"/>
                    <a:pt x="5643" y="9934"/>
                  </a:cubicBezTo>
                  <a:cubicBezTo>
                    <a:pt x="5644" y="9937"/>
                    <a:pt x="5648" y="9938"/>
                    <a:pt x="5651" y="9938"/>
                  </a:cubicBezTo>
                  <a:cubicBezTo>
                    <a:pt x="5660" y="9938"/>
                    <a:pt x="5670" y="9930"/>
                    <a:pt x="5666" y="9922"/>
                  </a:cubicBezTo>
                  <a:cubicBezTo>
                    <a:pt x="4872" y="8830"/>
                    <a:pt x="4240" y="7594"/>
                    <a:pt x="3573" y="6421"/>
                  </a:cubicBezTo>
                  <a:cubicBezTo>
                    <a:pt x="2682" y="4845"/>
                    <a:pt x="1814" y="3259"/>
                    <a:pt x="951" y="1672"/>
                  </a:cubicBezTo>
                  <a:cubicBezTo>
                    <a:pt x="647" y="1120"/>
                    <a:pt x="353" y="556"/>
                    <a:pt x="43" y="10"/>
                  </a:cubicBezTo>
                  <a:cubicBezTo>
                    <a:pt x="39" y="3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13"/>
            <p:cNvSpPr/>
            <p:nvPr/>
          </p:nvSpPr>
          <p:spPr>
            <a:xfrm>
              <a:off x="10805993" y="3087735"/>
              <a:ext cx="23713" cy="86013"/>
            </a:xfrm>
            <a:custGeom>
              <a:avLst/>
              <a:gdLst/>
              <a:ahLst/>
              <a:cxnLst/>
              <a:rect l="l" t="t" r="r" b="b"/>
              <a:pathLst>
                <a:path w="330" h="1197" extrusionOk="0">
                  <a:moveTo>
                    <a:pt x="285" y="1"/>
                  </a:moveTo>
                  <a:cubicBezTo>
                    <a:pt x="271" y="1"/>
                    <a:pt x="256" y="8"/>
                    <a:pt x="247" y="26"/>
                  </a:cubicBezTo>
                  <a:cubicBezTo>
                    <a:pt x="104" y="365"/>
                    <a:pt x="0" y="779"/>
                    <a:pt x="35" y="1147"/>
                  </a:cubicBezTo>
                  <a:cubicBezTo>
                    <a:pt x="40" y="1181"/>
                    <a:pt x="65" y="1197"/>
                    <a:pt x="90" y="1197"/>
                  </a:cubicBezTo>
                  <a:cubicBezTo>
                    <a:pt x="115" y="1197"/>
                    <a:pt x="141" y="1179"/>
                    <a:pt x="144" y="1147"/>
                  </a:cubicBezTo>
                  <a:cubicBezTo>
                    <a:pt x="196" y="773"/>
                    <a:pt x="224" y="411"/>
                    <a:pt x="322" y="49"/>
                  </a:cubicBezTo>
                  <a:cubicBezTo>
                    <a:pt x="329" y="20"/>
                    <a:pt x="308" y="1"/>
                    <a:pt x="2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13"/>
            <p:cNvSpPr/>
            <p:nvPr/>
          </p:nvSpPr>
          <p:spPr>
            <a:xfrm>
              <a:off x="10774520" y="3055400"/>
              <a:ext cx="35354" cy="94852"/>
            </a:xfrm>
            <a:custGeom>
              <a:avLst/>
              <a:gdLst/>
              <a:ahLst/>
              <a:cxnLst/>
              <a:rect l="l" t="t" r="r" b="b"/>
              <a:pathLst>
                <a:path w="492" h="1320" extrusionOk="0">
                  <a:moveTo>
                    <a:pt x="449" y="0"/>
                  </a:moveTo>
                  <a:cubicBezTo>
                    <a:pt x="439" y="0"/>
                    <a:pt x="430" y="5"/>
                    <a:pt x="427" y="16"/>
                  </a:cubicBezTo>
                  <a:cubicBezTo>
                    <a:pt x="237" y="413"/>
                    <a:pt x="110" y="850"/>
                    <a:pt x="7" y="1264"/>
                  </a:cubicBezTo>
                  <a:cubicBezTo>
                    <a:pt x="0" y="1298"/>
                    <a:pt x="28" y="1320"/>
                    <a:pt x="54" y="1320"/>
                  </a:cubicBezTo>
                  <a:cubicBezTo>
                    <a:pt x="72" y="1320"/>
                    <a:pt x="89" y="1310"/>
                    <a:pt x="93" y="1287"/>
                  </a:cubicBezTo>
                  <a:cubicBezTo>
                    <a:pt x="208" y="861"/>
                    <a:pt x="358" y="453"/>
                    <a:pt x="484" y="39"/>
                  </a:cubicBezTo>
                  <a:cubicBezTo>
                    <a:pt x="492" y="20"/>
                    <a:pt x="468" y="0"/>
                    <a:pt x="4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13"/>
            <p:cNvSpPr/>
            <p:nvPr/>
          </p:nvSpPr>
          <p:spPr>
            <a:xfrm>
              <a:off x="10738591" y="3015807"/>
              <a:ext cx="47354" cy="105990"/>
            </a:xfrm>
            <a:custGeom>
              <a:avLst/>
              <a:gdLst/>
              <a:ahLst/>
              <a:cxnLst/>
              <a:rect l="l" t="t" r="r" b="b"/>
              <a:pathLst>
                <a:path w="659" h="1475" extrusionOk="0">
                  <a:moveTo>
                    <a:pt x="608" y="0"/>
                  </a:moveTo>
                  <a:cubicBezTo>
                    <a:pt x="595" y="0"/>
                    <a:pt x="581" y="6"/>
                    <a:pt x="570" y="21"/>
                  </a:cubicBezTo>
                  <a:cubicBezTo>
                    <a:pt x="317" y="429"/>
                    <a:pt x="47" y="946"/>
                    <a:pt x="7" y="1435"/>
                  </a:cubicBezTo>
                  <a:cubicBezTo>
                    <a:pt x="1" y="1462"/>
                    <a:pt x="16" y="1475"/>
                    <a:pt x="35" y="1475"/>
                  </a:cubicBezTo>
                  <a:cubicBezTo>
                    <a:pt x="53" y="1475"/>
                    <a:pt x="73" y="1463"/>
                    <a:pt x="81" y="1441"/>
                  </a:cubicBezTo>
                  <a:cubicBezTo>
                    <a:pt x="168" y="1228"/>
                    <a:pt x="214" y="992"/>
                    <a:pt x="300" y="768"/>
                  </a:cubicBezTo>
                  <a:cubicBezTo>
                    <a:pt x="392" y="521"/>
                    <a:pt x="513" y="279"/>
                    <a:pt x="639" y="50"/>
                  </a:cubicBezTo>
                  <a:cubicBezTo>
                    <a:pt x="659" y="26"/>
                    <a:pt x="636" y="0"/>
                    <a:pt x="60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13"/>
            <p:cNvSpPr/>
            <p:nvPr/>
          </p:nvSpPr>
          <p:spPr>
            <a:xfrm>
              <a:off x="10709705" y="2972765"/>
              <a:ext cx="49007" cy="112170"/>
            </a:xfrm>
            <a:custGeom>
              <a:avLst/>
              <a:gdLst/>
              <a:ahLst/>
              <a:cxnLst/>
              <a:rect l="l" t="t" r="r" b="b"/>
              <a:pathLst>
                <a:path w="682" h="1561" extrusionOk="0">
                  <a:moveTo>
                    <a:pt x="651" y="1"/>
                  </a:moveTo>
                  <a:cubicBezTo>
                    <a:pt x="645" y="1"/>
                    <a:pt x="638" y="3"/>
                    <a:pt x="633" y="10"/>
                  </a:cubicBezTo>
                  <a:cubicBezTo>
                    <a:pt x="351" y="419"/>
                    <a:pt x="1" y="1016"/>
                    <a:pt x="12" y="1522"/>
                  </a:cubicBezTo>
                  <a:cubicBezTo>
                    <a:pt x="12" y="1548"/>
                    <a:pt x="29" y="1561"/>
                    <a:pt x="48" y="1561"/>
                  </a:cubicBezTo>
                  <a:cubicBezTo>
                    <a:pt x="63" y="1561"/>
                    <a:pt x="79" y="1552"/>
                    <a:pt x="87" y="1534"/>
                  </a:cubicBezTo>
                  <a:cubicBezTo>
                    <a:pt x="162" y="1275"/>
                    <a:pt x="207" y="1016"/>
                    <a:pt x="317" y="764"/>
                  </a:cubicBezTo>
                  <a:cubicBezTo>
                    <a:pt x="420" y="511"/>
                    <a:pt x="558" y="275"/>
                    <a:pt x="673" y="28"/>
                  </a:cubicBezTo>
                  <a:cubicBezTo>
                    <a:pt x="681" y="16"/>
                    <a:pt x="667" y="1"/>
                    <a:pt x="6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13"/>
            <p:cNvSpPr/>
            <p:nvPr/>
          </p:nvSpPr>
          <p:spPr>
            <a:xfrm>
              <a:off x="10834448" y="3123232"/>
              <a:ext cx="16240" cy="50803"/>
            </a:xfrm>
            <a:custGeom>
              <a:avLst/>
              <a:gdLst/>
              <a:ahLst/>
              <a:cxnLst/>
              <a:rect l="l" t="t" r="r" b="b"/>
              <a:pathLst>
                <a:path w="226" h="707" extrusionOk="0">
                  <a:moveTo>
                    <a:pt x="197" y="0"/>
                  </a:moveTo>
                  <a:cubicBezTo>
                    <a:pt x="186" y="0"/>
                    <a:pt x="176" y="5"/>
                    <a:pt x="173" y="15"/>
                  </a:cubicBezTo>
                  <a:cubicBezTo>
                    <a:pt x="122" y="118"/>
                    <a:pt x="93" y="233"/>
                    <a:pt x="64" y="360"/>
                  </a:cubicBezTo>
                  <a:cubicBezTo>
                    <a:pt x="41" y="458"/>
                    <a:pt x="1" y="578"/>
                    <a:pt x="35" y="682"/>
                  </a:cubicBezTo>
                  <a:cubicBezTo>
                    <a:pt x="38" y="698"/>
                    <a:pt x="54" y="706"/>
                    <a:pt x="69" y="706"/>
                  </a:cubicBezTo>
                  <a:cubicBezTo>
                    <a:pt x="81" y="706"/>
                    <a:pt x="93" y="700"/>
                    <a:pt x="99" y="688"/>
                  </a:cubicBezTo>
                  <a:cubicBezTo>
                    <a:pt x="162" y="596"/>
                    <a:pt x="150" y="463"/>
                    <a:pt x="173" y="360"/>
                  </a:cubicBezTo>
                  <a:cubicBezTo>
                    <a:pt x="196" y="245"/>
                    <a:pt x="214" y="136"/>
                    <a:pt x="225" y="21"/>
                  </a:cubicBezTo>
                  <a:cubicBezTo>
                    <a:pt x="225" y="8"/>
                    <a:pt x="211" y="0"/>
                    <a:pt x="197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13"/>
            <p:cNvSpPr/>
            <p:nvPr/>
          </p:nvSpPr>
          <p:spPr>
            <a:xfrm>
              <a:off x="10668387" y="2935902"/>
              <a:ext cx="70923" cy="120002"/>
            </a:xfrm>
            <a:custGeom>
              <a:avLst/>
              <a:gdLst/>
              <a:ahLst/>
              <a:cxnLst/>
              <a:rect l="l" t="t" r="r" b="b"/>
              <a:pathLst>
                <a:path w="987" h="1670" extrusionOk="0">
                  <a:moveTo>
                    <a:pt x="927" y="1"/>
                  </a:moveTo>
                  <a:cubicBezTo>
                    <a:pt x="915" y="1"/>
                    <a:pt x="902" y="6"/>
                    <a:pt x="892" y="17"/>
                  </a:cubicBezTo>
                  <a:cubicBezTo>
                    <a:pt x="673" y="311"/>
                    <a:pt x="466" y="610"/>
                    <a:pt x="277" y="909"/>
                  </a:cubicBezTo>
                  <a:cubicBezTo>
                    <a:pt x="133" y="1133"/>
                    <a:pt x="1" y="1357"/>
                    <a:pt x="12" y="1633"/>
                  </a:cubicBezTo>
                  <a:cubicBezTo>
                    <a:pt x="12" y="1656"/>
                    <a:pt x="33" y="1670"/>
                    <a:pt x="52" y="1670"/>
                  </a:cubicBezTo>
                  <a:cubicBezTo>
                    <a:pt x="67" y="1670"/>
                    <a:pt x="82" y="1662"/>
                    <a:pt x="87" y="1644"/>
                  </a:cubicBezTo>
                  <a:cubicBezTo>
                    <a:pt x="173" y="1058"/>
                    <a:pt x="645" y="535"/>
                    <a:pt x="966" y="63"/>
                  </a:cubicBezTo>
                  <a:cubicBezTo>
                    <a:pt x="987" y="31"/>
                    <a:pt x="958" y="1"/>
                    <a:pt x="92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13"/>
            <p:cNvSpPr/>
            <p:nvPr/>
          </p:nvSpPr>
          <p:spPr>
            <a:xfrm>
              <a:off x="10641369" y="2896740"/>
              <a:ext cx="78756" cy="109798"/>
            </a:xfrm>
            <a:custGeom>
              <a:avLst/>
              <a:gdLst/>
              <a:ahLst/>
              <a:cxnLst/>
              <a:rect l="l" t="t" r="r" b="b"/>
              <a:pathLst>
                <a:path w="1096" h="1528" extrusionOk="0">
                  <a:moveTo>
                    <a:pt x="1056" y="1"/>
                  </a:moveTo>
                  <a:cubicBezTo>
                    <a:pt x="1050" y="1"/>
                    <a:pt x="1043" y="4"/>
                    <a:pt x="1038" y="10"/>
                  </a:cubicBezTo>
                  <a:cubicBezTo>
                    <a:pt x="653" y="442"/>
                    <a:pt x="267" y="930"/>
                    <a:pt x="20" y="1454"/>
                  </a:cubicBezTo>
                  <a:cubicBezTo>
                    <a:pt x="0" y="1493"/>
                    <a:pt x="33" y="1528"/>
                    <a:pt x="64" y="1528"/>
                  </a:cubicBezTo>
                  <a:cubicBezTo>
                    <a:pt x="78" y="1528"/>
                    <a:pt x="92" y="1521"/>
                    <a:pt x="101" y="1505"/>
                  </a:cubicBezTo>
                  <a:cubicBezTo>
                    <a:pt x="423" y="1017"/>
                    <a:pt x="722" y="522"/>
                    <a:pt x="1078" y="62"/>
                  </a:cubicBezTo>
                  <a:cubicBezTo>
                    <a:pt x="1096" y="31"/>
                    <a:pt x="1076" y="1"/>
                    <a:pt x="1056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13"/>
            <p:cNvSpPr/>
            <p:nvPr/>
          </p:nvSpPr>
          <p:spPr>
            <a:xfrm>
              <a:off x="10610040" y="2852764"/>
              <a:ext cx="85151" cy="156003"/>
            </a:xfrm>
            <a:custGeom>
              <a:avLst/>
              <a:gdLst/>
              <a:ahLst/>
              <a:cxnLst/>
              <a:rect l="l" t="t" r="r" b="b"/>
              <a:pathLst>
                <a:path w="1185" h="2171" extrusionOk="0">
                  <a:moveTo>
                    <a:pt x="1144" y="1"/>
                  </a:moveTo>
                  <a:cubicBezTo>
                    <a:pt x="1134" y="1"/>
                    <a:pt x="1124" y="4"/>
                    <a:pt x="1117" y="13"/>
                  </a:cubicBezTo>
                  <a:cubicBezTo>
                    <a:pt x="646" y="628"/>
                    <a:pt x="186" y="1358"/>
                    <a:pt x="8" y="2129"/>
                  </a:cubicBezTo>
                  <a:cubicBezTo>
                    <a:pt x="0" y="2154"/>
                    <a:pt x="18" y="2170"/>
                    <a:pt x="37" y="2170"/>
                  </a:cubicBezTo>
                  <a:cubicBezTo>
                    <a:pt x="48" y="2170"/>
                    <a:pt x="59" y="2165"/>
                    <a:pt x="65" y="2152"/>
                  </a:cubicBezTo>
                  <a:cubicBezTo>
                    <a:pt x="399" y="1410"/>
                    <a:pt x="698" y="697"/>
                    <a:pt x="1169" y="30"/>
                  </a:cubicBezTo>
                  <a:cubicBezTo>
                    <a:pt x="1185" y="18"/>
                    <a:pt x="1165" y="1"/>
                    <a:pt x="114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13"/>
            <p:cNvSpPr/>
            <p:nvPr/>
          </p:nvSpPr>
          <p:spPr>
            <a:xfrm>
              <a:off x="10572028" y="2809650"/>
              <a:ext cx="96433" cy="168147"/>
            </a:xfrm>
            <a:custGeom>
              <a:avLst/>
              <a:gdLst/>
              <a:ahLst/>
              <a:cxnLst/>
              <a:rect l="l" t="t" r="r" b="b"/>
              <a:pathLst>
                <a:path w="1342" h="2340" extrusionOk="0">
                  <a:moveTo>
                    <a:pt x="1306" y="1"/>
                  </a:moveTo>
                  <a:cubicBezTo>
                    <a:pt x="1300" y="1"/>
                    <a:pt x="1294" y="3"/>
                    <a:pt x="1290" y="9"/>
                  </a:cubicBezTo>
                  <a:cubicBezTo>
                    <a:pt x="744" y="682"/>
                    <a:pt x="261" y="1447"/>
                    <a:pt x="8" y="2280"/>
                  </a:cubicBezTo>
                  <a:cubicBezTo>
                    <a:pt x="0" y="2311"/>
                    <a:pt x="33" y="2339"/>
                    <a:pt x="61" y="2339"/>
                  </a:cubicBezTo>
                  <a:cubicBezTo>
                    <a:pt x="75" y="2339"/>
                    <a:pt x="88" y="2332"/>
                    <a:pt x="94" y="2315"/>
                  </a:cubicBezTo>
                  <a:cubicBezTo>
                    <a:pt x="439" y="1510"/>
                    <a:pt x="801" y="745"/>
                    <a:pt x="1324" y="38"/>
                  </a:cubicBezTo>
                  <a:cubicBezTo>
                    <a:pt x="1341" y="21"/>
                    <a:pt x="1324" y="1"/>
                    <a:pt x="1306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13"/>
            <p:cNvSpPr/>
            <p:nvPr/>
          </p:nvSpPr>
          <p:spPr>
            <a:xfrm>
              <a:off x="10526111" y="2773507"/>
              <a:ext cx="125751" cy="187261"/>
            </a:xfrm>
            <a:custGeom>
              <a:avLst/>
              <a:gdLst/>
              <a:ahLst/>
              <a:cxnLst/>
              <a:rect l="l" t="t" r="r" b="b"/>
              <a:pathLst>
                <a:path w="1750" h="2606" extrusionOk="0">
                  <a:moveTo>
                    <a:pt x="1695" y="1"/>
                  </a:moveTo>
                  <a:cubicBezTo>
                    <a:pt x="1687" y="1"/>
                    <a:pt x="1678" y="4"/>
                    <a:pt x="1670" y="12"/>
                  </a:cubicBezTo>
                  <a:cubicBezTo>
                    <a:pt x="951" y="691"/>
                    <a:pt x="354" y="1633"/>
                    <a:pt x="9" y="2553"/>
                  </a:cubicBezTo>
                  <a:cubicBezTo>
                    <a:pt x="1" y="2581"/>
                    <a:pt x="31" y="2606"/>
                    <a:pt x="58" y="2606"/>
                  </a:cubicBezTo>
                  <a:cubicBezTo>
                    <a:pt x="70" y="2606"/>
                    <a:pt x="82" y="2601"/>
                    <a:pt x="89" y="2588"/>
                  </a:cubicBezTo>
                  <a:cubicBezTo>
                    <a:pt x="313" y="2157"/>
                    <a:pt x="526" y="1725"/>
                    <a:pt x="785" y="1312"/>
                  </a:cubicBezTo>
                  <a:cubicBezTo>
                    <a:pt x="1066" y="875"/>
                    <a:pt x="1406" y="478"/>
                    <a:pt x="1728" y="70"/>
                  </a:cubicBezTo>
                  <a:cubicBezTo>
                    <a:pt x="1750" y="39"/>
                    <a:pt x="1724" y="1"/>
                    <a:pt x="169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13"/>
            <p:cNvSpPr/>
            <p:nvPr/>
          </p:nvSpPr>
          <p:spPr>
            <a:xfrm>
              <a:off x="10537177" y="2740884"/>
              <a:ext cx="97223" cy="104912"/>
            </a:xfrm>
            <a:custGeom>
              <a:avLst/>
              <a:gdLst/>
              <a:ahLst/>
              <a:cxnLst/>
              <a:rect l="l" t="t" r="r" b="b"/>
              <a:pathLst>
                <a:path w="1353" h="1460" extrusionOk="0">
                  <a:moveTo>
                    <a:pt x="1321" y="1"/>
                  </a:moveTo>
                  <a:cubicBezTo>
                    <a:pt x="1317" y="1"/>
                    <a:pt x="1313" y="3"/>
                    <a:pt x="1309" y="6"/>
                  </a:cubicBezTo>
                  <a:cubicBezTo>
                    <a:pt x="826" y="403"/>
                    <a:pt x="406" y="892"/>
                    <a:pt x="27" y="1380"/>
                  </a:cubicBezTo>
                  <a:cubicBezTo>
                    <a:pt x="1" y="1415"/>
                    <a:pt x="27" y="1460"/>
                    <a:pt x="59" y="1460"/>
                  </a:cubicBezTo>
                  <a:cubicBezTo>
                    <a:pt x="69" y="1460"/>
                    <a:pt x="80" y="1455"/>
                    <a:pt x="90" y="1444"/>
                  </a:cubicBezTo>
                  <a:cubicBezTo>
                    <a:pt x="493" y="972"/>
                    <a:pt x="930" y="518"/>
                    <a:pt x="1344" y="46"/>
                  </a:cubicBezTo>
                  <a:cubicBezTo>
                    <a:pt x="1353" y="24"/>
                    <a:pt x="1337" y="1"/>
                    <a:pt x="132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13"/>
            <p:cNvSpPr/>
            <p:nvPr/>
          </p:nvSpPr>
          <p:spPr>
            <a:xfrm>
              <a:off x="10492123" y="2697554"/>
              <a:ext cx="115475" cy="155643"/>
            </a:xfrm>
            <a:custGeom>
              <a:avLst/>
              <a:gdLst/>
              <a:ahLst/>
              <a:cxnLst/>
              <a:rect l="l" t="t" r="r" b="b"/>
              <a:pathLst>
                <a:path w="1607" h="2166" extrusionOk="0">
                  <a:moveTo>
                    <a:pt x="1561" y="0"/>
                  </a:moveTo>
                  <a:cubicBezTo>
                    <a:pt x="1556" y="0"/>
                    <a:pt x="1550" y="2"/>
                    <a:pt x="1545" y="6"/>
                  </a:cubicBezTo>
                  <a:cubicBezTo>
                    <a:pt x="918" y="598"/>
                    <a:pt x="424" y="1368"/>
                    <a:pt x="16" y="2116"/>
                  </a:cubicBezTo>
                  <a:cubicBezTo>
                    <a:pt x="0" y="2143"/>
                    <a:pt x="22" y="2165"/>
                    <a:pt x="47" y="2165"/>
                  </a:cubicBezTo>
                  <a:cubicBezTo>
                    <a:pt x="58" y="2165"/>
                    <a:pt x="70" y="2161"/>
                    <a:pt x="79" y="2150"/>
                  </a:cubicBezTo>
                  <a:cubicBezTo>
                    <a:pt x="533" y="1397"/>
                    <a:pt x="1062" y="736"/>
                    <a:pt x="1597" y="46"/>
                  </a:cubicBezTo>
                  <a:cubicBezTo>
                    <a:pt x="1606" y="23"/>
                    <a:pt x="1583" y="0"/>
                    <a:pt x="156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3"/>
            <p:cNvSpPr/>
            <p:nvPr/>
          </p:nvSpPr>
          <p:spPr>
            <a:xfrm>
              <a:off x="10449009" y="2658464"/>
              <a:ext cx="135020" cy="185392"/>
            </a:xfrm>
            <a:custGeom>
              <a:avLst/>
              <a:gdLst/>
              <a:ahLst/>
              <a:cxnLst/>
              <a:rect l="l" t="t" r="r" b="b"/>
              <a:pathLst>
                <a:path w="1879" h="2580" extrusionOk="0">
                  <a:moveTo>
                    <a:pt x="1852" y="1"/>
                  </a:moveTo>
                  <a:cubicBezTo>
                    <a:pt x="1850" y="1"/>
                    <a:pt x="1848" y="2"/>
                    <a:pt x="1846" y="3"/>
                  </a:cubicBezTo>
                  <a:cubicBezTo>
                    <a:pt x="1041" y="619"/>
                    <a:pt x="305" y="1538"/>
                    <a:pt x="12" y="2522"/>
                  </a:cubicBezTo>
                  <a:cubicBezTo>
                    <a:pt x="1" y="2555"/>
                    <a:pt x="29" y="2579"/>
                    <a:pt x="56" y="2579"/>
                  </a:cubicBezTo>
                  <a:cubicBezTo>
                    <a:pt x="70" y="2579"/>
                    <a:pt x="85" y="2572"/>
                    <a:pt x="93" y="2556"/>
                  </a:cubicBezTo>
                  <a:cubicBezTo>
                    <a:pt x="305" y="2096"/>
                    <a:pt x="501" y="1653"/>
                    <a:pt x="788" y="1234"/>
                  </a:cubicBezTo>
                  <a:cubicBezTo>
                    <a:pt x="1099" y="797"/>
                    <a:pt x="1461" y="406"/>
                    <a:pt x="1863" y="49"/>
                  </a:cubicBezTo>
                  <a:cubicBezTo>
                    <a:pt x="1878" y="25"/>
                    <a:pt x="1864" y="1"/>
                    <a:pt x="185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13"/>
            <p:cNvSpPr/>
            <p:nvPr/>
          </p:nvSpPr>
          <p:spPr>
            <a:xfrm>
              <a:off x="10425368" y="2614488"/>
              <a:ext cx="135236" cy="180506"/>
            </a:xfrm>
            <a:custGeom>
              <a:avLst/>
              <a:gdLst/>
              <a:ahLst/>
              <a:cxnLst/>
              <a:rect l="l" t="t" r="r" b="b"/>
              <a:pathLst>
                <a:path w="1882" h="2512" extrusionOk="0">
                  <a:moveTo>
                    <a:pt x="1834" y="1"/>
                  </a:moveTo>
                  <a:cubicBezTo>
                    <a:pt x="1827" y="1"/>
                    <a:pt x="1820" y="2"/>
                    <a:pt x="1813" y="6"/>
                  </a:cubicBezTo>
                  <a:cubicBezTo>
                    <a:pt x="997" y="569"/>
                    <a:pt x="238" y="1472"/>
                    <a:pt x="8" y="2455"/>
                  </a:cubicBezTo>
                  <a:cubicBezTo>
                    <a:pt x="1" y="2489"/>
                    <a:pt x="27" y="2511"/>
                    <a:pt x="55" y="2511"/>
                  </a:cubicBezTo>
                  <a:cubicBezTo>
                    <a:pt x="74" y="2511"/>
                    <a:pt x="94" y="2501"/>
                    <a:pt x="105" y="2478"/>
                  </a:cubicBezTo>
                  <a:cubicBezTo>
                    <a:pt x="289" y="2018"/>
                    <a:pt x="462" y="1581"/>
                    <a:pt x="749" y="1173"/>
                  </a:cubicBezTo>
                  <a:cubicBezTo>
                    <a:pt x="1054" y="742"/>
                    <a:pt x="1434" y="380"/>
                    <a:pt x="1847" y="63"/>
                  </a:cubicBezTo>
                  <a:cubicBezTo>
                    <a:pt x="1881" y="44"/>
                    <a:pt x="1866" y="1"/>
                    <a:pt x="183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13"/>
            <p:cNvSpPr/>
            <p:nvPr/>
          </p:nvSpPr>
          <p:spPr>
            <a:xfrm>
              <a:off x="10400506" y="2576404"/>
              <a:ext cx="137823" cy="162757"/>
            </a:xfrm>
            <a:custGeom>
              <a:avLst/>
              <a:gdLst/>
              <a:ahLst/>
              <a:cxnLst/>
              <a:rect l="l" t="t" r="r" b="b"/>
              <a:pathLst>
                <a:path w="1918" h="2265" extrusionOk="0">
                  <a:moveTo>
                    <a:pt x="1865" y="0"/>
                  </a:moveTo>
                  <a:cubicBezTo>
                    <a:pt x="1858" y="0"/>
                    <a:pt x="1850" y="2"/>
                    <a:pt x="1843" y="7"/>
                  </a:cubicBezTo>
                  <a:cubicBezTo>
                    <a:pt x="1032" y="536"/>
                    <a:pt x="405" y="1278"/>
                    <a:pt x="20" y="2169"/>
                  </a:cubicBezTo>
                  <a:cubicBezTo>
                    <a:pt x="0" y="2217"/>
                    <a:pt x="41" y="2264"/>
                    <a:pt x="80" y="2264"/>
                  </a:cubicBezTo>
                  <a:cubicBezTo>
                    <a:pt x="97" y="2264"/>
                    <a:pt x="113" y="2255"/>
                    <a:pt x="124" y="2232"/>
                  </a:cubicBezTo>
                  <a:cubicBezTo>
                    <a:pt x="509" y="1364"/>
                    <a:pt x="1107" y="628"/>
                    <a:pt x="1889" y="76"/>
                  </a:cubicBezTo>
                  <a:cubicBezTo>
                    <a:pt x="1918" y="52"/>
                    <a:pt x="1898" y="0"/>
                    <a:pt x="186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13"/>
            <p:cNvSpPr/>
            <p:nvPr/>
          </p:nvSpPr>
          <p:spPr>
            <a:xfrm>
              <a:off x="10413512" y="2541338"/>
              <a:ext cx="106708" cy="111595"/>
            </a:xfrm>
            <a:custGeom>
              <a:avLst/>
              <a:gdLst/>
              <a:ahLst/>
              <a:cxnLst/>
              <a:rect l="l" t="t" r="r" b="b"/>
              <a:pathLst>
                <a:path w="1485" h="1553" extrusionOk="0">
                  <a:moveTo>
                    <a:pt x="1437" y="1"/>
                  </a:moveTo>
                  <a:cubicBezTo>
                    <a:pt x="1431" y="1"/>
                    <a:pt x="1426" y="3"/>
                    <a:pt x="1420" y="6"/>
                  </a:cubicBezTo>
                  <a:cubicBezTo>
                    <a:pt x="845" y="380"/>
                    <a:pt x="385" y="874"/>
                    <a:pt x="29" y="1461"/>
                  </a:cubicBezTo>
                  <a:cubicBezTo>
                    <a:pt x="1" y="1505"/>
                    <a:pt x="46" y="1553"/>
                    <a:pt x="90" y="1553"/>
                  </a:cubicBezTo>
                  <a:cubicBezTo>
                    <a:pt x="108" y="1553"/>
                    <a:pt x="126" y="1544"/>
                    <a:pt x="138" y="1524"/>
                  </a:cubicBezTo>
                  <a:cubicBezTo>
                    <a:pt x="483" y="961"/>
                    <a:pt x="937" y="478"/>
                    <a:pt x="1461" y="75"/>
                  </a:cubicBezTo>
                  <a:cubicBezTo>
                    <a:pt x="1485" y="46"/>
                    <a:pt x="1464" y="1"/>
                    <a:pt x="143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13"/>
            <p:cNvSpPr/>
            <p:nvPr/>
          </p:nvSpPr>
          <p:spPr>
            <a:xfrm>
              <a:off x="10421991" y="2518201"/>
              <a:ext cx="92265" cy="75810"/>
            </a:xfrm>
            <a:custGeom>
              <a:avLst/>
              <a:gdLst/>
              <a:ahLst/>
              <a:cxnLst/>
              <a:rect l="l" t="t" r="r" b="b"/>
              <a:pathLst>
                <a:path w="1284" h="1055" extrusionOk="0">
                  <a:moveTo>
                    <a:pt x="1221" y="0"/>
                  </a:moveTo>
                  <a:cubicBezTo>
                    <a:pt x="1219" y="0"/>
                    <a:pt x="1218" y="0"/>
                    <a:pt x="1216" y="1"/>
                  </a:cubicBezTo>
                  <a:cubicBezTo>
                    <a:pt x="727" y="52"/>
                    <a:pt x="267" y="570"/>
                    <a:pt x="26" y="966"/>
                  </a:cubicBezTo>
                  <a:cubicBezTo>
                    <a:pt x="0" y="1009"/>
                    <a:pt x="41" y="1055"/>
                    <a:pt x="82" y="1055"/>
                  </a:cubicBezTo>
                  <a:cubicBezTo>
                    <a:pt x="97" y="1055"/>
                    <a:pt x="112" y="1049"/>
                    <a:pt x="124" y="1035"/>
                  </a:cubicBezTo>
                  <a:cubicBezTo>
                    <a:pt x="400" y="690"/>
                    <a:pt x="768" y="202"/>
                    <a:pt x="1228" y="110"/>
                  </a:cubicBezTo>
                  <a:cubicBezTo>
                    <a:pt x="1284" y="99"/>
                    <a:pt x="1274" y="0"/>
                    <a:pt x="122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13"/>
            <p:cNvSpPr/>
            <p:nvPr/>
          </p:nvSpPr>
          <p:spPr>
            <a:xfrm>
              <a:off x="10848532" y="3120789"/>
              <a:ext cx="65318" cy="24863"/>
            </a:xfrm>
            <a:custGeom>
              <a:avLst/>
              <a:gdLst/>
              <a:ahLst/>
              <a:cxnLst/>
              <a:rect l="l" t="t" r="r" b="b"/>
              <a:pathLst>
                <a:path w="909" h="346" extrusionOk="0">
                  <a:moveTo>
                    <a:pt x="207" y="1"/>
                  </a:moveTo>
                  <a:cubicBezTo>
                    <a:pt x="150" y="1"/>
                    <a:pt x="94" y="7"/>
                    <a:pt x="41" y="20"/>
                  </a:cubicBezTo>
                  <a:cubicBezTo>
                    <a:pt x="0" y="26"/>
                    <a:pt x="0" y="89"/>
                    <a:pt x="41" y="106"/>
                  </a:cubicBezTo>
                  <a:cubicBezTo>
                    <a:pt x="173" y="124"/>
                    <a:pt x="299" y="135"/>
                    <a:pt x="426" y="170"/>
                  </a:cubicBezTo>
                  <a:cubicBezTo>
                    <a:pt x="558" y="204"/>
                    <a:pt x="690" y="267"/>
                    <a:pt x="811" y="342"/>
                  </a:cubicBezTo>
                  <a:cubicBezTo>
                    <a:pt x="817" y="344"/>
                    <a:pt x="824" y="345"/>
                    <a:pt x="830" y="345"/>
                  </a:cubicBezTo>
                  <a:cubicBezTo>
                    <a:pt x="871" y="345"/>
                    <a:pt x="908" y="301"/>
                    <a:pt x="868" y="262"/>
                  </a:cubicBezTo>
                  <a:cubicBezTo>
                    <a:pt x="702" y="109"/>
                    <a:pt x="445" y="1"/>
                    <a:pt x="2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13"/>
            <p:cNvSpPr/>
            <p:nvPr/>
          </p:nvSpPr>
          <p:spPr>
            <a:xfrm>
              <a:off x="10822520" y="3086801"/>
              <a:ext cx="97079" cy="28384"/>
            </a:xfrm>
            <a:custGeom>
              <a:avLst/>
              <a:gdLst/>
              <a:ahLst/>
              <a:cxnLst/>
              <a:rect l="l" t="t" r="r" b="b"/>
              <a:pathLst>
                <a:path w="1351" h="395" extrusionOk="0">
                  <a:moveTo>
                    <a:pt x="214" y="1"/>
                  </a:moveTo>
                  <a:cubicBezTo>
                    <a:pt x="154" y="1"/>
                    <a:pt x="94" y="4"/>
                    <a:pt x="35" y="10"/>
                  </a:cubicBezTo>
                  <a:cubicBezTo>
                    <a:pt x="0" y="10"/>
                    <a:pt x="0" y="62"/>
                    <a:pt x="40" y="68"/>
                  </a:cubicBezTo>
                  <a:cubicBezTo>
                    <a:pt x="483" y="119"/>
                    <a:pt x="857" y="206"/>
                    <a:pt x="1271" y="390"/>
                  </a:cubicBezTo>
                  <a:cubicBezTo>
                    <a:pt x="1278" y="393"/>
                    <a:pt x="1286" y="395"/>
                    <a:pt x="1292" y="395"/>
                  </a:cubicBezTo>
                  <a:cubicBezTo>
                    <a:pt x="1331" y="395"/>
                    <a:pt x="1351" y="345"/>
                    <a:pt x="1317" y="321"/>
                  </a:cubicBezTo>
                  <a:cubicBezTo>
                    <a:pt x="999" y="122"/>
                    <a:pt x="596" y="1"/>
                    <a:pt x="21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13"/>
            <p:cNvSpPr/>
            <p:nvPr/>
          </p:nvSpPr>
          <p:spPr>
            <a:xfrm>
              <a:off x="10805562" y="3050154"/>
              <a:ext cx="123739" cy="28096"/>
            </a:xfrm>
            <a:custGeom>
              <a:avLst/>
              <a:gdLst/>
              <a:ahLst/>
              <a:cxnLst/>
              <a:rect l="l" t="t" r="r" b="b"/>
              <a:pathLst>
                <a:path w="1722" h="391" extrusionOk="0">
                  <a:moveTo>
                    <a:pt x="564" y="1"/>
                  </a:moveTo>
                  <a:cubicBezTo>
                    <a:pt x="390" y="1"/>
                    <a:pt x="212" y="27"/>
                    <a:pt x="29" y="83"/>
                  </a:cubicBezTo>
                  <a:cubicBezTo>
                    <a:pt x="2" y="94"/>
                    <a:pt x="0" y="153"/>
                    <a:pt x="41" y="153"/>
                  </a:cubicBezTo>
                  <a:cubicBezTo>
                    <a:pt x="42" y="153"/>
                    <a:pt x="44" y="152"/>
                    <a:pt x="46" y="152"/>
                  </a:cubicBezTo>
                  <a:cubicBezTo>
                    <a:pt x="240" y="134"/>
                    <a:pt x="422" y="106"/>
                    <a:pt x="608" y="106"/>
                  </a:cubicBezTo>
                  <a:cubicBezTo>
                    <a:pt x="715" y="106"/>
                    <a:pt x="824" y="116"/>
                    <a:pt x="938" y="141"/>
                  </a:cubicBezTo>
                  <a:cubicBezTo>
                    <a:pt x="1185" y="192"/>
                    <a:pt x="1426" y="296"/>
                    <a:pt x="1662" y="388"/>
                  </a:cubicBezTo>
                  <a:cubicBezTo>
                    <a:pt x="1666" y="390"/>
                    <a:pt x="1669" y="391"/>
                    <a:pt x="1673" y="391"/>
                  </a:cubicBezTo>
                  <a:cubicBezTo>
                    <a:pt x="1702" y="391"/>
                    <a:pt x="1721" y="335"/>
                    <a:pt x="1691" y="325"/>
                  </a:cubicBezTo>
                  <a:cubicBezTo>
                    <a:pt x="1329" y="130"/>
                    <a:pt x="956" y="1"/>
                    <a:pt x="56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13"/>
            <p:cNvSpPr/>
            <p:nvPr/>
          </p:nvSpPr>
          <p:spPr>
            <a:xfrm>
              <a:off x="10782568" y="3009052"/>
              <a:ext cx="154709" cy="32192"/>
            </a:xfrm>
            <a:custGeom>
              <a:avLst/>
              <a:gdLst/>
              <a:ahLst/>
              <a:cxnLst/>
              <a:rect l="l" t="t" r="r" b="b"/>
              <a:pathLst>
                <a:path w="2153" h="448" extrusionOk="0">
                  <a:moveTo>
                    <a:pt x="628" y="1"/>
                  </a:moveTo>
                  <a:cubicBezTo>
                    <a:pt x="428" y="1"/>
                    <a:pt x="229" y="21"/>
                    <a:pt x="33" y="63"/>
                  </a:cubicBezTo>
                  <a:cubicBezTo>
                    <a:pt x="0" y="69"/>
                    <a:pt x="4" y="121"/>
                    <a:pt x="34" y="121"/>
                  </a:cubicBezTo>
                  <a:cubicBezTo>
                    <a:pt x="35" y="121"/>
                    <a:pt x="37" y="121"/>
                    <a:pt x="39" y="121"/>
                  </a:cubicBezTo>
                  <a:cubicBezTo>
                    <a:pt x="188" y="107"/>
                    <a:pt x="334" y="100"/>
                    <a:pt x="478" y="100"/>
                  </a:cubicBezTo>
                  <a:cubicBezTo>
                    <a:pt x="1026" y="100"/>
                    <a:pt x="1539" y="201"/>
                    <a:pt x="2062" y="442"/>
                  </a:cubicBezTo>
                  <a:cubicBezTo>
                    <a:pt x="2069" y="446"/>
                    <a:pt x="2075" y="447"/>
                    <a:pt x="2082" y="447"/>
                  </a:cubicBezTo>
                  <a:cubicBezTo>
                    <a:pt x="2121" y="447"/>
                    <a:pt x="2152" y="393"/>
                    <a:pt x="2103" y="368"/>
                  </a:cubicBezTo>
                  <a:cubicBezTo>
                    <a:pt x="1648" y="132"/>
                    <a:pt x="1138" y="1"/>
                    <a:pt x="6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13"/>
            <p:cNvSpPr/>
            <p:nvPr/>
          </p:nvSpPr>
          <p:spPr>
            <a:xfrm>
              <a:off x="10756556" y="2966657"/>
              <a:ext cx="167212" cy="41534"/>
            </a:xfrm>
            <a:custGeom>
              <a:avLst/>
              <a:gdLst/>
              <a:ahLst/>
              <a:cxnLst/>
              <a:rect l="l" t="t" r="r" b="b"/>
              <a:pathLst>
                <a:path w="2327" h="578" extrusionOk="0">
                  <a:moveTo>
                    <a:pt x="662" y="0"/>
                  </a:moveTo>
                  <a:cubicBezTo>
                    <a:pt x="447" y="0"/>
                    <a:pt x="234" y="24"/>
                    <a:pt x="33" y="72"/>
                  </a:cubicBezTo>
                  <a:cubicBezTo>
                    <a:pt x="0" y="83"/>
                    <a:pt x="9" y="130"/>
                    <a:pt x="29" y="130"/>
                  </a:cubicBezTo>
                  <a:cubicBezTo>
                    <a:pt x="30" y="130"/>
                    <a:pt x="31" y="130"/>
                    <a:pt x="33" y="130"/>
                  </a:cubicBezTo>
                  <a:cubicBezTo>
                    <a:pt x="155" y="120"/>
                    <a:pt x="274" y="116"/>
                    <a:pt x="390" y="116"/>
                  </a:cubicBezTo>
                  <a:cubicBezTo>
                    <a:pt x="1053" y="116"/>
                    <a:pt x="1626" y="269"/>
                    <a:pt x="2252" y="573"/>
                  </a:cubicBezTo>
                  <a:cubicBezTo>
                    <a:pt x="2259" y="576"/>
                    <a:pt x="2265" y="577"/>
                    <a:pt x="2272" y="577"/>
                  </a:cubicBezTo>
                  <a:cubicBezTo>
                    <a:pt x="2307" y="577"/>
                    <a:pt x="2326" y="528"/>
                    <a:pt x="2292" y="504"/>
                  </a:cubicBezTo>
                  <a:cubicBezTo>
                    <a:pt x="1844" y="172"/>
                    <a:pt x="1243" y="0"/>
                    <a:pt x="6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13"/>
            <p:cNvSpPr/>
            <p:nvPr/>
          </p:nvSpPr>
          <p:spPr>
            <a:xfrm>
              <a:off x="10736579" y="2922178"/>
              <a:ext cx="163045" cy="18755"/>
            </a:xfrm>
            <a:custGeom>
              <a:avLst/>
              <a:gdLst/>
              <a:ahLst/>
              <a:cxnLst/>
              <a:rect l="l" t="t" r="r" b="b"/>
              <a:pathLst>
                <a:path w="2269" h="261" extrusionOk="0">
                  <a:moveTo>
                    <a:pt x="1368" y="1"/>
                  </a:moveTo>
                  <a:cubicBezTo>
                    <a:pt x="933" y="1"/>
                    <a:pt x="491" y="99"/>
                    <a:pt x="46" y="151"/>
                  </a:cubicBezTo>
                  <a:cubicBezTo>
                    <a:pt x="0" y="168"/>
                    <a:pt x="0" y="243"/>
                    <a:pt x="58" y="243"/>
                  </a:cubicBezTo>
                  <a:cubicBezTo>
                    <a:pt x="96" y="244"/>
                    <a:pt x="134" y="245"/>
                    <a:pt x="172" y="245"/>
                  </a:cubicBezTo>
                  <a:cubicBezTo>
                    <a:pt x="458" y="245"/>
                    <a:pt x="734" y="209"/>
                    <a:pt x="1018" y="168"/>
                  </a:cubicBezTo>
                  <a:cubicBezTo>
                    <a:pt x="1131" y="150"/>
                    <a:pt x="1237" y="142"/>
                    <a:pt x="1339" y="142"/>
                  </a:cubicBezTo>
                  <a:cubicBezTo>
                    <a:pt x="1621" y="142"/>
                    <a:pt x="1874" y="201"/>
                    <a:pt x="2173" y="260"/>
                  </a:cubicBezTo>
                  <a:cubicBezTo>
                    <a:pt x="2176" y="260"/>
                    <a:pt x="2178" y="260"/>
                    <a:pt x="2180" y="260"/>
                  </a:cubicBezTo>
                  <a:cubicBezTo>
                    <a:pt x="2229" y="260"/>
                    <a:pt x="2269" y="196"/>
                    <a:pt x="2214" y="168"/>
                  </a:cubicBezTo>
                  <a:cubicBezTo>
                    <a:pt x="1936" y="43"/>
                    <a:pt x="1654" y="1"/>
                    <a:pt x="136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13"/>
            <p:cNvSpPr/>
            <p:nvPr/>
          </p:nvSpPr>
          <p:spPr>
            <a:xfrm>
              <a:off x="10712579" y="2882082"/>
              <a:ext cx="128840" cy="21198"/>
            </a:xfrm>
            <a:custGeom>
              <a:avLst/>
              <a:gdLst/>
              <a:ahLst/>
              <a:cxnLst/>
              <a:rect l="l" t="t" r="r" b="b"/>
              <a:pathLst>
                <a:path w="1793" h="295" extrusionOk="0">
                  <a:moveTo>
                    <a:pt x="1336" y="0"/>
                  </a:moveTo>
                  <a:cubicBezTo>
                    <a:pt x="1278" y="0"/>
                    <a:pt x="1218" y="5"/>
                    <a:pt x="1156" y="13"/>
                  </a:cubicBezTo>
                  <a:cubicBezTo>
                    <a:pt x="794" y="65"/>
                    <a:pt x="432" y="157"/>
                    <a:pt x="64" y="197"/>
                  </a:cubicBezTo>
                  <a:cubicBezTo>
                    <a:pt x="1" y="209"/>
                    <a:pt x="1" y="295"/>
                    <a:pt x="64" y="295"/>
                  </a:cubicBezTo>
                  <a:cubicBezTo>
                    <a:pt x="282" y="283"/>
                    <a:pt x="489" y="266"/>
                    <a:pt x="696" y="226"/>
                  </a:cubicBezTo>
                  <a:cubicBezTo>
                    <a:pt x="917" y="185"/>
                    <a:pt x="1124" y="124"/>
                    <a:pt x="1334" y="124"/>
                  </a:cubicBezTo>
                  <a:cubicBezTo>
                    <a:pt x="1453" y="124"/>
                    <a:pt x="1573" y="143"/>
                    <a:pt x="1697" y="197"/>
                  </a:cubicBezTo>
                  <a:cubicBezTo>
                    <a:pt x="1705" y="201"/>
                    <a:pt x="1714" y="202"/>
                    <a:pt x="1721" y="202"/>
                  </a:cubicBezTo>
                  <a:cubicBezTo>
                    <a:pt x="1766" y="202"/>
                    <a:pt x="1793" y="152"/>
                    <a:pt x="1749" y="122"/>
                  </a:cubicBezTo>
                  <a:cubicBezTo>
                    <a:pt x="1621" y="32"/>
                    <a:pt x="1484" y="0"/>
                    <a:pt x="133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13"/>
            <p:cNvSpPr/>
            <p:nvPr/>
          </p:nvSpPr>
          <p:spPr>
            <a:xfrm>
              <a:off x="10690304" y="2845866"/>
              <a:ext cx="166925" cy="14084"/>
            </a:xfrm>
            <a:custGeom>
              <a:avLst/>
              <a:gdLst/>
              <a:ahLst/>
              <a:cxnLst/>
              <a:rect l="l" t="t" r="r" b="b"/>
              <a:pathLst>
                <a:path w="2323" h="196" extrusionOk="0">
                  <a:moveTo>
                    <a:pt x="1218" y="0"/>
                  </a:moveTo>
                  <a:cubicBezTo>
                    <a:pt x="820" y="0"/>
                    <a:pt x="422" y="33"/>
                    <a:pt x="46" y="109"/>
                  </a:cubicBezTo>
                  <a:cubicBezTo>
                    <a:pt x="0" y="121"/>
                    <a:pt x="12" y="195"/>
                    <a:pt x="58" y="195"/>
                  </a:cubicBezTo>
                  <a:cubicBezTo>
                    <a:pt x="556" y="176"/>
                    <a:pt x="1044" y="149"/>
                    <a:pt x="1536" y="149"/>
                  </a:cubicBezTo>
                  <a:cubicBezTo>
                    <a:pt x="1776" y="149"/>
                    <a:pt x="2017" y="155"/>
                    <a:pt x="2260" y="172"/>
                  </a:cubicBezTo>
                  <a:cubicBezTo>
                    <a:pt x="2262" y="172"/>
                    <a:pt x="2263" y="173"/>
                    <a:pt x="2265" y="173"/>
                  </a:cubicBezTo>
                  <a:cubicBezTo>
                    <a:pt x="2323" y="173"/>
                    <a:pt x="2321" y="80"/>
                    <a:pt x="2260" y="69"/>
                  </a:cubicBezTo>
                  <a:cubicBezTo>
                    <a:pt x="1923" y="26"/>
                    <a:pt x="1570" y="0"/>
                    <a:pt x="121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13"/>
            <p:cNvSpPr/>
            <p:nvPr/>
          </p:nvSpPr>
          <p:spPr>
            <a:xfrm>
              <a:off x="10664938" y="2793555"/>
              <a:ext cx="212698" cy="24000"/>
            </a:xfrm>
            <a:custGeom>
              <a:avLst/>
              <a:gdLst/>
              <a:ahLst/>
              <a:cxnLst/>
              <a:rect l="l" t="t" r="r" b="b"/>
              <a:pathLst>
                <a:path w="2960" h="334" extrusionOk="0">
                  <a:moveTo>
                    <a:pt x="1345" y="0"/>
                  </a:moveTo>
                  <a:cubicBezTo>
                    <a:pt x="909" y="0"/>
                    <a:pt x="473" y="61"/>
                    <a:pt x="54" y="187"/>
                  </a:cubicBezTo>
                  <a:cubicBezTo>
                    <a:pt x="1" y="203"/>
                    <a:pt x="12" y="269"/>
                    <a:pt x="65" y="269"/>
                  </a:cubicBezTo>
                  <a:cubicBezTo>
                    <a:pt x="69" y="269"/>
                    <a:pt x="73" y="269"/>
                    <a:pt x="77" y="268"/>
                  </a:cubicBezTo>
                  <a:cubicBezTo>
                    <a:pt x="519" y="172"/>
                    <a:pt x="955" y="122"/>
                    <a:pt x="1390" y="122"/>
                  </a:cubicBezTo>
                  <a:cubicBezTo>
                    <a:pt x="1893" y="122"/>
                    <a:pt x="2394" y="189"/>
                    <a:pt x="2900" y="331"/>
                  </a:cubicBezTo>
                  <a:cubicBezTo>
                    <a:pt x="2906" y="333"/>
                    <a:pt x="2910" y="334"/>
                    <a:pt x="2915" y="334"/>
                  </a:cubicBezTo>
                  <a:cubicBezTo>
                    <a:pt x="2954" y="334"/>
                    <a:pt x="2959" y="272"/>
                    <a:pt x="2923" y="262"/>
                  </a:cubicBezTo>
                  <a:cubicBezTo>
                    <a:pt x="2417" y="91"/>
                    <a:pt x="1880" y="0"/>
                    <a:pt x="134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13"/>
            <p:cNvSpPr/>
            <p:nvPr/>
          </p:nvSpPr>
          <p:spPr>
            <a:xfrm>
              <a:off x="10650280" y="2759207"/>
              <a:ext cx="281394" cy="25653"/>
            </a:xfrm>
            <a:custGeom>
              <a:avLst/>
              <a:gdLst/>
              <a:ahLst/>
              <a:cxnLst/>
              <a:rect l="l" t="t" r="r" b="b"/>
              <a:pathLst>
                <a:path w="3916" h="357" extrusionOk="0">
                  <a:moveTo>
                    <a:pt x="1749" y="1"/>
                  </a:moveTo>
                  <a:cubicBezTo>
                    <a:pt x="1168" y="1"/>
                    <a:pt x="589" y="57"/>
                    <a:pt x="28" y="171"/>
                  </a:cubicBezTo>
                  <a:cubicBezTo>
                    <a:pt x="1" y="176"/>
                    <a:pt x="5" y="229"/>
                    <a:pt x="30" y="229"/>
                  </a:cubicBezTo>
                  <a:cubicBezTo>
                    <a:pt x="31" y="229"/>
                    <a:pt x="33" y="229"/>
                    <a:pt x="34" y="228"/>
                  </a:cubicBezTo>
                  <a:cubicBezTo>
                    <a:pt x="540" y="165"/>
                    <a:pt x="1038" y="134"/>
                    <a:pt x="1533" y="134"/>
                  </a:cubicBezTo>
                  <a:cubicBezTo>
                    <a:pt x="2297" y="134"/>
                    <a:pt x="3054" y="208"/>
                    <a:pt x="3829" y="355"/>
                  </a:cubicBezTo>
                  <a:cubicBezTo>
                    <a:pt x="3834" y="356"/>
                    <a:pt x="3838" y="357"/>
                    <a:pt x="3843" y="357"/>
                  </a:cubicBezTo>
                  <a:cubicBezTo>
                    <a:pt x="3896" y="357"/>
                    <a:pt x="3916" y="268"/>
                    <a:pt x="3857" y="257"/>
                  </a:cubicBezTo>
                  <a:cubicBezTo>
                    <a:pt x="3176" y="86"/>
                    <a:pt x="2462" y="1"/>
                    <a:pt x="1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13"/>
            <p:cNvSpPr/>
            <p:nvPr/>
          </p:nvSpPr>
          <p:spPr>
            <a:xfrm>
              <a:off x="10628435" y="2717099"/>
              <a:ext cx="248196" cy="29246"/>
            </a:xfrm>
            <a:custGeom>
              <a:avLst/>
              <a:gdLst/>
              <a:ahLst/>
              <a:cxnLst/>
              <a:rect l="l" t="t" r="r" b="b"/>
              <a:pathLst>
                <a:path w="3454" h="407" extrusionOk="0">
                  <a:moveTo>
                    <a:pt x="2668" y="0"/>
                  </a:moveTo>
                  <a:cubicBezTo>
                    <a:pt x="2391" y="0"/>
                    <a:pt x="2110" y="42"/>
                    <a:pt x="1833" y="78"/>
                  </a:cubicBezTo>
                  <a:cubicBezTo>
                    <a:pt x="1235" y="159"/>
                    <a:pt x="643" y="234"/>
                    <a:pt x="45" y="320"/>
                  </a:cubicBezTo>
                  <a:cubicBezTo>
                    <a:pt x="0" y="326"/>
                    <a:pt x="10" y="406"/>
                    <a:pt x="62" y="406"/>
                  </a:cubicBezTo>
                  <a:cubicBezTo>
                    <a:pt x="64" y="406"/>
                    <a:pt x="66" y="406"/>
                    <a:pt x="68" y="406"/>
                  </a:cubicBezTo>
                  <a:cubicBezTo>
                    <a:pt x="631" y="337"/>
                    <a:pt x="1201" y="268"/>
                    <a:pt x="1770" y="205"/>
                  </a:cubicBezTo>
                  <a:cubicBezTo>
                    <a:pt x="2066" y="167"/>
                    <a:pt x="2358" y="124"/>
                    <a:pt x="2648" y="124"/>
                  </a:cubicBezTo>
                  <a:cubicBezTo>
                    <a:pt x="2888" y="124"/>
                    <a:pt x="3126" y="154"/>
                    <a:pt x="3362" y="239"/>
                  </a:cubicBezTo>
                  <a:cubicBezTo>
                    <a:pt x="3369" y="242"/>
                    <a:pt x="3376" y="243"/>
                    <a:pt x="3381" y="243"/>
                  </a:cubicBezTo>
                  <a:cubicBezTo>
                    <a:pt x="3436" y="243"/>
                    <a:pt x="3453" y="156"/>
                    <a:pt x="3391" y="130"/>
                  </a:cubicBezTo>
                  <a:cubicBezTo>
                    <a:pt x="3156" y="33"/>
                    <a:pt x="2913" y="0"/>
                    <a:pt x="266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13"/>
            <p:cNvSpPr/>
            <p:nvPr/>
          </p:nvSpPr>
          <p:spPr>
            <a:xfrm>
              <a:off x="10599764" y="2680740"/>
              <a:ext cx="187261" cy="23641"/>
            </a:xfrm>
            <a:custGeom>
              <a:avLst/>
              <a:gdLst/>
              <a:ahLst/>
              <a:cxnLst/>
              <a:rect l="l" t="t" r="r" b="b"/>
              <a:pathLst>
                <a:path w="2606" h="329" extrusionOk="0">
                  <a:moveTo>
                    <a:pt x="1959" y="1"/>
                  </a:moveTo>
                  <a:cubicBezTo>
                    <a:pt x="1318" y="1"/>
                    <a:pt x="662" y="75"/>
                    <a:pt x="53" y="234"/>
                  </a:cubicBezTo>
                  <a:cubicBezTo>
                    <a:pt x="1" y="255"/>
                    <a:pt x="20" y="328"/>
                    <a:pt x="67" y="328"/>
                  </a:cubicBezTo>
                  <a:cubicBezTo>
                    <a:pt x="72" y="328"/>
                    <a:pt x="77" y="327"/>
                    <a:pt x="82" y="326"/>
                  </a:cubicBezTo>
                  <a:cubicBezTo>
                    <a:pt x="910" y="205"/>
                    <a:pt x="1703" y="125"/>
                    <a:pt x="2537" y="125"/>
                  </a:cubicBezTo>
                  <a:cubicBezTo>
                    <a:pt x="2606" y="125"/>
                    <a:pt x="2606" y="27"/>
                    <a:pt x="2537" y="21"/>
                  </a:cubicBezTo>
                  <a:cubicBezTo>
                    <a:pt x="2346" y="8"/>
                    <a:pt x="2153" y="1"/>
                    <a:pt x="195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13"/>
            <p:cNvSpPr/>
            <p:nvPr/>
          </p:nvSpPr>
          <p:spPr>
            <a:xfrm>
              <a:off x="10577201" y="2629578"/>
              <a:ext cx="281610" cy="33557"/>
            </a:xfrm>
            <a:custGeom>
              <a:avLst/>
              <a:gdLst/>
              <a:ahLst/>
              <a:cxnLst/>
              <a:rect l="l" t="t" r="r" b="b"/>
              <a:pathLst>
                <a:path w="3919" h="467" extrusionOk="0">
                  <a:moveTo>
                    <a:pt x="2074" y="1"/>
                  </a:moveTo>
                  <a:cubicBezTo>
                    <a:pt x="1391" y="1"/>
                    <a:pt x="711" y="98"/>
                    <a:pt x="68" y="354"/>
                  </a:cubicBezTo>
                  <a:cubicBezTo>
                    <a:pt x="1" y="385"/>
                    <a:pt x="17" y="466"/>
                    <a:pt x="75" y="466"/>
                  </a:cubicBezTo>
                  <a:cubicBezTo>
                    <a:pt x="82" y="466"/>
                    <a:pt x="89" y="465"/>
                    <a:pt x="97" y="463"/>
                  </a:cubicBezTo>
                  <a:cubicBezTo>
                    <a:pt x="692" y="227"/>
                    <a:pt x="1303" y="150"/>
                    <a:pt x="1920" y="150"/>
                  </a:cubicBezTo>
                  <a:cubicBezTo>
                    <a:pt x="2555" y="150"/>
                    <a:pt x="3196" y="232"/>
                    <a:pt x="3834" y="308"/>
                  </a:cubicBezTo>
                  <a:cubicBezTo>
                    <a:pt x="3835" y="308"/>
                    <a:pt x="3837" y="308"/>
                    <a:pt x="3838" y="308"/>
                  </a:cubicBezTo>
                  <a:cubicBezTo>
                    <a:pt x="3898" y="308"/>
                    <a:pt x="3918" y="198"/>
                    <a:pt x="3845" y="181"/>
                  </a:cubicBezTo>
                  <a:cubicBezTo>
                    <a:pt x="3265" y="74"/>
                    <a:pt x="2668" y="1"/>
                    <a:pt x="207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13"/>
            <p:cNvSpPr/>
            <p:nvPr/>
          </p:nvSpPr>
          <p:spPr>
            <a:xfrm>
              <a:off x="10562471" y="2581291"/>
              <a:ext cx="287646" cy="34995"/>
            </a:xfrm>
            <a:custGeom>
              <a:avLst/>
              <a:gdLst/>
              <a:ahLst/>
              <a:cxnLst/>
              <a:rect l="l" t="t" r="r" b="b"/>
              <a:pathLst>
                <a:path w="4003" h="487" extrusionOk="0">
                  <a:moveTo>
                    <a:pt x="2218" y="1"/>
                  </a:moveTo>
                  <a:cubicBezTo>
                    <a:pt x="1481" y="1"/>
                    <a:pt x="734" y="174"/>
                    <a:pt x="37" y="416"/>
                  </a:cubicBezTo>
                  <a:cubicBezTo>
                    <a:pt x="0" y="432"/>
                    <a:pt x="12" y="487"/>
                    <a:pt x="45" y="487"/>
                  </a:cubicBezTo>
                  <a:cubicBezTo>
                    <a:pt x="48" y="487"/>
                    <a:pt x="51" y="486"/>
                    <a:pt x="54" y="485"/>
                  </a:cubicBezTo>
                  <a:cubicBezTo>
                    <a:pt x="751" y="267"/>
                    <a:pt x="1471" y="111"/>
                    <a:pt x="2185" y="111"/>
                  </a:cubicBezTo>
                  <a:cubicBezTo>
                    <a:pt x="2769" y="111"/>
                    <a:pt x="3348" y="215"/>
                    <a:pt x="3907" y="474"/>
                  </a:cubicBezTo>
                  <a:cubicBezTo>
                    <a:pt x="3913" y="477"/>
                    <a:pt x="3920" y="478"/>
                    <a:pt x="3927" y="478"/>
                  </a:cubicBezTo>
                  <a:cubicBezTo>
                    <a:pt x="3970" y="478"/>
                    <a:pt x="4003" y="418"/>
                    <a:pt x="3953" y="393"/>
                  </a:cubicBezTo>
                  <a:cubicBezTo>
                    <a:pt x="3401" y="113"/>
                    <a:pt x="2813" y="1"/>
                    <a:pt x="221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13"/>
            <p:cNvSpPr/>
            <p:nvPr/>
          </p:nvSpPr>
          <p:spPr>
            <a:xfrm>
              <a:off x="10531069" y="2538320"/>
              <a:ext cx="302664" cy="43258"/>
            </a:xfrm>
            <a:custGeom>
              <a:avLst/>
              <a:gdLst/>
              <a:ahLst/>
              <a:cxnLst/>
              <a:rect l="l" t="t" r="r" b="b"/>
              <a:pathLst>
                <a:path w="4212" h="602" extrusionOk="0">
                  <a:moveTo>
                    <a:pt x="2646" y="0"/>
                  </a:moveTo>
                  <a:cubicBezTo>
                    <a:pt x="1740" y="0"/>
                    <a:pt x="806" y="212"/>
                    <a:pt x="32" y="543"/>
                  </a:cubicBezTo>
                  <a:cubicBezTo>
                    <a:pt x="0" y="553"/>
                    <a:pt x="16" y="602"/>
                    <a:pt x="46" y="602"/>
                  </a:cubicBezTo>
                  <a:cubicBezTo>
                    <a:pt x="48" y="602"/>
                    <a:pt x="51" y="601"/>
                    <a:pt x="55" y="600"/>
                  </a:cubicBezTo>
                  <a:cubicBezTo>
                    <a:pt x="879" y="313"/>
                    <a:pt x="1727" y="174"/>
                    <a:pt x="2581" y="174"/>
                  </a:cubicBezTo>
                  <a:cubicBezTo>
                    <a:pt x="3096" y="174"/>
                    <a:pt x="3614" y="225"/>
                    <a:pt x="4131" y="324"/>
                  </a:cubicBezTo>
                  <a:cubicBezTo>
                    <a:pt x="4137" y="326"/>
                    <a:pt x="4142" y="326"/>
                    <a:pt x="4147" y="326"/>
                  </a:cubicBezTo>
                  <a:cubicBezTo>
                    <a:pt x="4198" y="326"/>
                    <a:pt x="4212" y="253"/>
                    <a:pt x="4160" y="232"/>
                  </a:cubicBezTo>
                  <a:cubicBezTo>
                    <a:pt x="3689" y="72"/>
                    <a:pt x="3172" y="0"/>
                    <a:pt x="264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13"/>
            <p:cNvSpPr/>
            <p:nvPr/>
          </p:nvSpPr>
          <p:spPr>
            <a:xfrm>
              <a:off x="10518710" y="2492332"/>
              <a:ext cx="160889" cy="57127"/>
            </a:xfrm>
            <a:custGeom>
              <a:avLst/>
              <a:gdLst/>
              <a:ahLst/>
              <a:cxnLst/>
              <a:rect l="l" t="t" r="r" b="b"/>
              <a:pathLst>
                <a:path w="2239" h="795" extrusionOk="0">
                  <a:moveTo>
                    <a:pt x="2165" y="1"/>
                  </a:moveTo>
                  <a:cubicBezTo>
                    <a:pt x="2159" y="1"/>
                    <a:pt x="2153" y="2"/>
                    <a:pt x="2147" y="4"/>
                  </a:cubicBezTo>
                  <a:cubicBezTo>
                    <a:pt x="1457" y="154"/>
                    <a:pt x="635" y="343"/>
                    <a:pt x="31" y="729"/>
                  </a:cubicBezTo>
                  <a:cubicBezTo>
                    <a:pt x="1" y="744"/>
                    <a:pt x="15" y="795"/>
                    <a:pt x="46" y="795"/>
                  </a:cubicBezTo>
                  <a:cubicBezTo>
                    <a:pt x="51" y="795"/>
                    <a:pt x="55" y="794"/>
                    <a:pt x="60" y="792"/>
                  </a:cubicBezTo>
                  <a:cubicBezTo>
                    <a:pt x="767" y="562"/>
                    <a:pt x="1451" y="297"/>
                    <a:pt x="2176" y="113"/>
                  </a:cubicBezTo>
                  <a:cubicBezTo>
                    <a:pt x="2238" y="92"/>
                    <a:pt x="2220" y="1"/>
                    <a:pt x="216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13"/>
            <p:cNvSpPr/>
            <p:nvPr/>
          </p:nvSpPr>
          <p:spPr>
            <a:xfrm>
              <a:off x="10508650" y="2474081"/>
              <a:ext cx="130565" cy="48791"/>
            </a:xfrm>
            <a:custGeom>
              <a:avLst/>
              <a:gdLst/>
              <a:ahLst/>
              <a:cxnLst/>
              <a:rect l="l" t="t" r="r" b="b"/>
              <a:pathLst>
                <a:path w="1817" h="679" extrusionOk="0">
                  <a:moveTo>
                    <a:pt x="1596" y="0"/>
                  </a:moveTo>
                  <a:cubicBezTo>
                    <a:pt x="1431" y="0"/>
                    <a:pt x="1282" y="82"/>
                    <a:pt x="1120" y="155"/>
                  </a:cubicBezTo>
                  <a:cubicBezTo>
                    <a:pt x="769" y="327"/>
                    <a:pt x="395" y="413"/>
                    <a:pt x="45" y="597"/>
                  </a:cubicBezTo>
                  <a:cubicBezTo>
                    <a:pt x="1" y="622"/>
                    <a:pt x="23" y="679"/>
                    <a:pt x="62" y="679"/>
                  </a:cubicBezTo>
                  <a:cubicBezTo>
                    <a:pt x="69" y="679"/>
                    <a:pt x="77" y="677"/>
                    <a:pt x="85" y="672"/>
                  </a:cubicBezTo>
                  <a:cubicBezTo>
                    <a:pt x="361" y="546"/>
                    <a:pt x="654" y="465"/>
                    <a:pt x="936" y="350"/>
                  </a:cubicBezTo>
                  <a:cubicBezTo>
                    <a:pt x="1173" y="249"/>
                    <a:pt x="1392" y="87"/>
                    <a:pt x="1651" y="87"/>
                  </a:cubicBezTo>
                  <a:cubicBezTo>
                    <a:pt x="1688" y="87"/>
                    <a:pt x="1725" y="90"/>
                    <a:pt x="1764" y="97"/>
                  </a:cubicBezTo>
                  <a:cubicBezTo>
                    <a:pt x="1767" y="98"/>
                    <a:pt x="1771" y="99"/>
                    <a:pt x="1774" y="99"/>
                  </a:cubicBezTo>
                  <a:cubicBezTo>
                    <a:pt x="1806" y="99"/>
                    <a:pt x="1817" y="50"/>
                    <a:pt x="1775" y="34"/>
                  </a:cubicBezTo>
                  <a:cubicBezTo>
                    <a:pt x="1713" y="10"/>
                    <a:pt x="1653" y="0"/>
                    <a:pt x="159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13"/>
            <p:cNvSpPr/>
            <p:nvPr/>
          </p:nvSpPr>
          <p:spPr>
            <a:xfrm>
              <a:off x="10334613" y="2536452"/>
              <a:ext cx="121008" cy="985597"/>
            </a:xfrm>
            <a:custGeom>
              <a:avLst/>
              <a:gdLst/>
              <a:ahLst/>
              <a:cxnLst/>
              <a:rect l="l" t="t" r="r" b="b"/>
              <a:pathLst>
                <a:path w="1684" h="13716" extrusionOk="0">
                  <a:moveTo>
                    <a:pt x="1550" y="0"/>
                  </a:moveTo>
                  <a:cubicBezTo>
                    <a:pt x="1519" y="0"/>
                    <a:pt x="1486" y="15"/>
                    <a:pt x="1460" y="51"/>
                  </a:cubicBezTo>
                  <a:cubicBezTo>
                    <a:pt x="857" y="971"/>
                    <a:pt x="546" y="2115"/>
                    <a:pt x="345" y="3185"/>
                  </a:cubicBezTo>
                  <a:cubicBezTo>
                    <a:pt x="144" y="4254"/>
                    <a:pt x="75" y="5352"/>
                    <a:pt x="52" y="6439"/>
                  </a:cubicBezTo>
                  <a:cubicBezTo>
                    <a:pt x="6" y="8842"/>
                    <a:pt x="0" y="11320"/>
                    <a:pt x="575" y="13660"/>
                  </a:cubicBezTo>
                  <a:cubicBezTo>
                    <a:pt x="584" y="13699"/>
                    <a:pt x="610" y="13715"/>
                    <a:pt x="637" y="13715"/>
                  </a:cubicBezTo>
                  <a:cubicBezTo>
                    <a:pt x="677" y="13715"/>
                    <a:pt x="720" y="13679"/>
                    <a:pt x="713" y="13631"/>
                  </a:cubicBezTo>
                  <a:cubicBezTo>
                    <a:pt x="253" y="11314"/>
                    <a:pt x="253" y="8928"/>
                    <a:pt x="311" y="6571"/>
                  </a:cubicBezTo>
                  <a:cubicBezTo>
                    <a:pt x="339" y="5461"/>
                    <a:pt x="397" y="4346"/>
                    <a:pt x="598" y="3254"/>
                  </a:cubicBezTo>
                  <a:cubicBezTo>
                    <a:pt x="799" y="2156"/>
                    <a:pt x="1173" y="1167"/>
                    <a:pt x="1644" y="161"/>
                  </a:cubicBezTo>
                  <a:cubicBezTo>
                    <a:pt x="1684" y="74"/>
                    <a:pt x="1620" y="0"/>
                    <a:pt x="155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13"/>
            <p:cNvSpPr/>
            <p:nvPr/>
          </p:nvSpPr>
          <p:spPr>
            <a:xfrm>
              <a:off x="10268433" y="3152837"/>
              <a:ext cx="76528" cy="168793"/>
            </a:xfrm>
            <a:custGeom>
              <a:avLst/>
              <a:gdLst/>
              <a:ahLst/>
              <a:cxnLst/>
              <a:rect l="l" t="t" r="r" b="b"/>
              <a:pathLst>
                <a:path w="1065" h="2349" extrusionOk="0">
                  <a:moveTo>
                    <a:pt x="1017" y="1"/>
                  </a:moveTo>
                  <a:cubicBezTo>
                    <a:pt x="999" y="1"/>
                    <a:pt x="981" y="11"/>
                    <a:pt x="979" y="34"/>
                  </a:cubicBezTo>
                  <a:cubicBezTo>
                    <a:pt x="800" y="845"/>
                    <a:pt x="467" y="1540"/>
                    <a:pt x="30" y="2248"/>
                  </a:cubicBezTo>
                  <a:cubicBezTo>
                    <a:pt x="1" y="2294"/>
                    <a:pt x="44" y="2349"/>
                    <a:pt x="90" y="2349"/>
                  </a:cubicBezTo>
                  <a:cubicBezTo>
                    <a:pt x="108" y="2349"/>
                    <a:pt x="125" y="2341"/>
                    <a:pt x="139" y="2322"/>
                  </a:cubicBezTo>
                  <a:cubicBezTo>
                    <a:pt x="657" y="1684"/>
                    <a:pt x="956" y="856"/>
                    <a:pt x="1065" y="46"/>
                  </a:cubicBezTo>
                  <a:cubicBezTo>
                    <a:pt x="1065" y="17"/>
                    <a:pt x="1040" y="1"/>
                    <a:pt x="101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13"/>
            <p:cNvSpPr/>
            <p:nvPr/>
          </p:nvSpPr>
          <p:spPr>
            <a:xfrm>
              <a:off x="10270805" y="3096933"/>
              <a:ext cx="70564" cy="148386"/>
            </a:xfrm>
            <a:custGeom>
              <a:avLst/>
              <a:gdLst/>
              <a:ahLst/>
              <a:cxnLst/>
              <a:rect l="l" t="t" r="r" b="b"/>
              <a:pathLst>
                <a:path w="982" h="2065" extrusionOk="0">
                  <a:moveTo>
                    <a:pt x="927" y="0"/>
                  </a:moveTo>
                  <a:cubicBezTo>
                    <a:pt x="906" y="0"/>
                    <a:pt x="884" y="11"/>
                    <a:pt x="877" y="36"/>
                  </a:cubicBezTo>
                  <a:cubicBezTo>
                    <a:pt x="658" y="726"/>
                    <a:pt x="348" y="1347"/>
                    <a:pt x="20" y="1991"/>
                  </a:cubicBezTo>
                  <a:cubicBezTo>
                    <a:pt x="1" y="2033"/>
                    <a:pt x="30" y="2064"/>
                    <a:pt x="63" y="2064"/>
                  </a:cubicBezTo>
                  <a:cubicBezTo>
                    <a:pt x="80" y="2064"/>
                    <a:pt x="98" y="2056"/>
                    <a:pt x="112" y="2037"/>
                  </a:cubicBezTo>
                  <a:cubicBezTo>
                    <a:pt x="520" y="1450"/>
                    <a:pt x="790" y="743"/>
                    <a:pt x="969" y="53"/>
                  </a:cubicBezTo>
                  <a:cubicBezTo>
                    <a:pt x="982" y="20"/>
                    <a:pt x="955" y="0"/>
                    <a:pt x="92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13"/>
            <p:cNvSpPr/>
            <p:nvPr/>
          </p:nvSpPr>
          <p:spPr>
            <a:xfrm>
              <a:off x="10244218" y="3025867"/>
              <a:ext cx="94421" cy="178350"/>
            </a:xfrm>
            <a:custGeom>
              <a:avLst/>
              <a:gdLst/>
              <a:ahLst/>
              <a:cxnLst/>
              <a:rect l="l" t="t" r="r" b="b"/>
              <a:pathLst>
                <a:path w="1314" h="2482" extrusionOk="0">
                  <a:moveTo>
                    <a:pt x="1247" y="0"/>
                  </a:moveTo>
                  <a:cubicBezTo>
                    <a:pt x="1224" y="0"/>
                    <a:pt x="1201" y="15"/>
                    <a:pt x="1189" y="48"/>
                  </a:cubicBezTo>
                  <a:cubicBezTo>
                    <a:pt x="1028" y="467"/>
                    <a:pt x="902" y="893"/>
                    <a:pt x="689" y="1295"/>
                  </a:cubicBezTo>
                  <a:cubicBezTo>
                    <a:pt x="499" y="1669"/>
                    <a:pt x="252" y="1997"/>
                    <a:pt x="39" y="2359"/>
                  </a:cubicBezTo>
                  <a:cubicBezTo>
                    <a:pt x="1" y="2419"/>
                    <a:pt x="54" y="2482"/>
                    <a:pt x="111" y="2482"/>
                  </a:cubicBezTo>
                  <a:cubicBezTo>
                    <a:pt x="130" y="2482"/>
                    <a:pt x="149" y="2474"/>
                    <a:pt x="166" y="2456"/>
                  </a:cubicBezTo>
                  <a:cubicBezTo>
                    <a:pt x="741" y="1864"/>
                    <a:pt x="1189" y="898"/>
                    <a:pt x="1310" y="82"/>
                  </a:cubicBezTo>
                  <a:cubicBezTo>
                    <a:pt x="1313" y="31"/>
                    <a:pt x="1280" y="0"/>
                    <a:pt x="124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13"/>
            <p:cNvSpPr/>
            <p:nvPr/>
          </p:nvSpPr>
          <p:spPr>
            <a:xfrm>
              <a:off x="10285176" y="2949052"/>
              <a:ext cx="62660" cy="114613"/>
            </a:xfrm>
            <a:custGeom>
              <a:avLst/>
              <a:gdLst/>
              <a:ahLst/>
              <a:cxnLst/>
              <a:rect l="l" t="t" r="r" b="b"/>
              <a:pathLst>
                <a:path w="872" h="1595" extrusionOk="0">
                  <a:moveTo>
                    <a:pt x="816" y="0"/>
                  </a:moveTo>
                  <a:cubicBezTo>
                    <a:pt x="798" y="0"/>
                    <a:pt x="781" y="11"/>
                    <a:pt x="774" y="36"/>
                  </a:cubicBezTo>
                  <a:cubicBezTo>
                    <a:pt x="625" y="588"/>
                    <a:pt x="349" y="1048"/>
                    <a:pt x="27" y="1507"/>
                  </a:cubicBezTo>
                  <a:cubicBezTo>
                    <a:pt x="0" y="1548"/>
                    <a:pt x="39" y="1595"/>
                    <a:pt x="80" y="1595"/>
                  </a:cubicBezTo>
                  <a:cubicBezTo>
                    <a:pt x="91" y="1595"/>
                    <a:pt x="103" y="1591"/>
                    <a:pt x="113" y="1582"/>
                  </a:cubicBezTo>
                  <a:cubicBezTo>
                    <a:pt x="510" y="1157"/>
                    <a:pt x="740" y="616"/>
                    <a:pt x="861" y="64"/>
                  </a:cubicBezTo>
                  <a:cubicBezTo>
                    <a:pt x="871" y="26"/>
                    <a:pt x="843" y="0"/>
                    <a:pt x="816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13"/>
            <p:cNvSpPr/>
            <p:nvPr/>
          </p:nvSpPr>
          <p:spPr>
            <a:xfrm>
              <a:off x="10230852" y="2893363"/>
              <a:ext cx="117056" cy="182590"/>
            </a:xfrm>
            <a:custGeom>
              <a:avLst/>
              <a:gdLst/>
              <a:ahLst/>
              <a:cxnLst/>
              <a:rect l="l" t="t" r="r" b="b"/>
              <a:pathLst>
                <a:path w="1629" h="2541" extrusionOk="0">
                  <a:moveTo>
                    <a:pt x="1556" y="1"/>
                  </a:moveTo>
                  <a:cubicBezTo>
                    <a:pt x="1531" y="1"/>
                    <a:pt x="1504" y="13"/>
                    <a:pt x="1490" y="40"/>
                  </a:cubicBezTo>
                  <a:cubicBezTo>
                    <a:pt x="1139" y="920"/>
                    <a:pt x="639" y="1679"/>
                    <a:pt x="53" y="2409"/>
                  </a:cubicBezTo>
                  <a:cubicBezTo>
                    <a:pt x="1" y="2465"/>
                    <a:pt x="46" y="2541"/>
                    <a:pt x="102" y="2541"/>
                  </a:cubicBezTo>
                  <a:cubicBezTo>
                    <a:pt x="120" y="2541"/>
                    <a:pt x="139" y="2532"/>
                    <a:pt x="156" y="2512"/>
                  </a:cubicBezTo>
                  <a:cubicBezTo>
                    <a:pt x="829" y="1834"/>
                    <a:pt x="1295" y="972"/>
                    <a:pt x="1611" y="69"/>
                  </a:cubicBezTo>
                  <a:cubicBezTo>
                    <a:pt x="1628" y="28"/>
                    <a:pt x="1594" y="1"/>
                    <a:pt x="1556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13"/>
            <p:cNvSpPr/>
            <p:nvPr/>
          </p:nvSpPr>
          <p:spPr>
            <a:xfrm>
              <a:off x="10293727" y="2839686"/>
              <a:ext cx="64887" cy="94061"/>
            </a:xfrm>
            <a:custGeom>
              <a:avLst/>
              <a:gdLst/>
              <a:ahLst/>
              <a:cxnLst/>
              <a:rect l="l" t="t" r="r" b="b"/>
              <a:pathLst>
                <a:path w="903" h="1309" extrusionOk="0">
                  <a:moveTo>
                    <a:pt x="831" y="0"/>
                  </a:moveTo>
                  <a:cubicBezTo>
                    <a:pt x="807" y="0"/>
                    <a:pt x="782" y="12"/>
                    <a:pt x="770" y="40"/>
                  </a:cubicBezTo>
                  <a:cubicBezTo>
                    <a:pt x="592" y="482"/>
                    <a:pt x="328" y="827"/>
                    <a:pt x="40" y="1190"/>
                  </a:cubicBezTo>
                  <a:cubicBezTo>
                    <a:pt x="1" y="1242"/>
                    <a:pt x="38" y="1309"/>
                    <a:pt x="87" y="1309"/>
                  </a:cubicBezTo>
                  <a:cubicBezTo>
                    <a:pt x="101" y="1309"/>
                    <a:pt x="117" y="1302"/>
                    <a:pt x="132" y="1287"/>
                  </a:cubicBezTo>
                  <a:cubicBezTo>
                    <a:pt x="500" y="971"/>
                    <a:pt x="730" y="517"/>
                    <a:pt x="885" y="69"/>
                  </a:cubicBezTo>
                  <a:cubicBezTo>
                    <a:pt x="903" y="27"/>
                    <a:pt x="868" y="0"/>
                    <a:pt x="831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13"/>
            <p:cNvSpPr/>
            <p:nvPr/>
          </p:nvSpPr>
          <p:spPr>
            <a:xfrm>
              <a:off x="10347404" y="3120070"/>
              <a:ext cx="89966" cy="149392"/>
            </a:xfrm>
            <a:custGeom>
              <a:avLst/>
              <a:gdLst/>
              <a:ahLst/>
              <a:cxnLst/>
              <a:rect l="l" t="t" r="r" b="b"/>
              <a:pathLst>
                <a:path w="1252" h="2079" extrusionOk="0">
                  <a:moveTo>
                    <a:pt x="78" y="0"/>
                  </a:moveTo>
                  <a:cubicBezTo>
                    <a:pt x="53" y="0"/>
                    <a:pt x="23" y="18"/>
                    <a:pt x="23" y="42"/>
                  </a:cubicBezTo>
                  <a:cubicBezTo>
                    <a:pt x="0" y="392"/>
                    <a:pt x="190" y="680"/>
                    <a:pt x="363" y="979"/>
                  </a:cubicBezTo>
                  <a:cubicBezTo>
                    <a:pt x="587" y="1341"/>
                    <a:pt x="805" y="1772"/>
                    <a:pt x="1121" y="2060"/>
                  </a:cubicBezTo>
                  <a:cubicBezTo>
                    <a:pt x="1136" y="2073"/>
                    <a:pt x="1153" y="2079"/>
                    <a:pt x="1168" y="2079"/>
                  </a:cubicBezTo>
                  <a:cubicBezTo>
                    <a:pt x="1213" y="2079"/>
                    <a:pt x="1252" y="2032"/>
                    <a:pt x="1231" y="1985"/>
                  </a:cubicBezTo>
                  <a:cubicBezTo>
                    <a:pt x="920" y="1312"/>
                    <a:pt x="213" y="789"/>
                    <a:pt x="110" y="30"/>
                  </a:cubicBezTo>
                  <a:cubicBezTo>
                    <a:pt x="110" y="9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10341871" y="3071208"/>
              <a:ext cx="113894" cy="168793"/>
            </a:xfrm>
            <a:custGeom>
              <a:avLst/>
              <a:gdLst/>
              <a:ahLst/>
              <a:cxnLst/>
              <a:rect l="l" t="t" r="r" b="b"/>
              <a:pathLst>
                <a:path w="1585" h="2349" extrusionOk="0">
                  <a:moveTo>
                    <a:pt x="87" y="0"/>
                  </a:moveTo>
                  <a:cubicBezTo>
                    <a:pt x="44" y="0"/>
                    <a:pt x="1" y="35"/>
                    <a:pt x="20" y="83"/>
                  </a:cubicBezTo>
                  <a:cubicBezTo>
                    <a:pt x="187" y="497"/>
                    <a:pt x="388" y="894"/>
                    <a:pt x="624" y="1274"/>
                  </a:cubicBezTo>
                  <a:cubicBezTo>
                    <a:pt x="853" y="1636"/>
                    <a:pt x="1106" y="2067"/>
                    <a:pt x="1451" y="2331"/>
                  </a:cubicBezTo>
                  <a:cubicBezTo>
                    <a:pt x="1466" y="2343"/>
                    <a:pt x="1483" y="2349"/>
                    <a:pt x="1500" y="2349"/>
                  </a:cubicBezTo>
                  <a:cubicBezTo>
                    <a:pt x="1545" y="2349"/>
                    <a:pt x="1585" y="2306"/>
                    <a:pt x="1555" y="2251"/>
                  </a:cubicBezTo>
                  <a:cubicBezTo>
                    <a:pt x="1336" y="1871"/>
                    <a:pt x="1020" y="1550"/>
                    <a:pt x="790" y="1182"/>
                  </a:cubicBezTo>
                  <a:cubicBezTo>
                    <a:pt x="555" y="814"/>
                    <a:pt x="348" y="428"/>
                    <a:pt x="146" y="32"/>
                  </a:cubicBezTo>
                  <a:cubicBezTo>
                    <a:pt x="132" y="10"/>
                    <a:pt x="110" y="0"/>
                    <a:pt x="8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13"/>
            <p:cNvSpPr/>
            <p:nvPr/>
          </p:nvSpPr>
          <p:spPr>
            <a:xfrm>
              <a:off x="10339787" y="3021340"/>
              <a:ext cx="124242" cy="139475"/>
            </a:xfrm>
            <a:custGeom>
              <a:avLst/>
              <a:gdLst/>
              <a:ahLst/>
              <a:cxnLst/>
              <a:rect l="l" t="t" r="r" b="b"/>
              <a:pathLst>
                <a:path w="1729" h="1941" extrusionOk="0">
                  <a:moveTo>
                    <a:pt x="76" y="0"/>
                  </a:moveTo>
                  <a:cubicBezTo>
                    <a:pt x="35" y="0"/>
                    <a:pt x="1" y="37"/>
                    <a:pt x="32" y="88"/>
                  </a:cubicBezTo>
                  <a:cubicBezTo>
                    <a:pt x="434" y="777"/>
                    <a:pt x="940" y="1444"/>
                    <a:pt x="1590" y="1927"/>
                  </a:cubicBezTo>
                  <a:cubicBezTo>
                    <a:pt x="1602" y="1937"/>
                    <a:pt x="1615" y="1941"/>
                    <a:pt x="1628" y="1941"/>
                  </a:cubicBezTo>
                  <a:cubicBezTo>
                    <a:pt x="1683" y="1941"/>
                    <a:pt x="1729" y="1859"/>
                    <a:pt x="1682" y="1812"/>
                  </a:cubicBezTo>
                  <a:cubicBezTo>
                    <a:pt x="1124" y="1243"/>
                    <a:pt x="589" y="691"/>
                    <a:pt x="135" y="30"/>
                  </a:cubicBezTo>
                  <a:cubicBezTo>
                    <a:pt x="118" y="9"/>
                    <a:pt x="96" y="0"/>
                    <a:pt x="76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13"/>
            <p:cNvSpPr/>
            <p:nvPr/>
          </p:nvSpPr>
          <p:spPr>
            <a:xfrm>
              <a:off x="10352218" y="2969387"/>
              <a:ext cx="66253" cy="123020"/>
            </a:xfrm>
            <a:custGeom>
              <a:avLst/>
              <a:gdLst/>
              <a:ahLst/>
              <a:cxnLst/>
              <a:rect l="l" t="t" r="r" b="b"/>
              <a:pathLst>
                <a:path w="922" h="1712" extrusionOk="0">
                  <a:moveTo>
                    <a:pt x="69" y="1"/>
                  </a:moveTo>
                  <a:cubicBezTo>
                    <a:pt x="34" y="1"/>
                    <a:pt x="0" y="27"/>
                    <a:pt x="14" y="69"/>
                  </a:cubicBezTo>
                  <a:cubicBezTo>
                    <a:pt x="163" y="644"/>
                    <a:pt x="411" y="1242"/>
                    <a:pt x="807" y="1696"/>
                  </a:cubicBezTo>
                  <a:cubicBezTo>
                    <a:pt x="817" y="1707"/>
                    <a:pt x="829" y="1712"/>
                    <a:pt x="841" y="1712"/>
                  </a:cubicBezTo>
                  <a:cubicBezTo>
                    <a:pt x="880" y="1712"/>
                    <a:pt x="921" y="1665"/>
                    <a:pt x="899" y="1621"/>
                  </a:cubicBezTo>
                  <a:cubicBezTo>
                    <a:pt x="612" y="1098"/>
                    <a:pt x="324" y="609"/>
                    <a:pt x="129" y="40"/>
                  </a:cubicBezTo>
                  <a:cubicBezTo>
                    <a:pt x="117" y="13"/>
                    <a:pt x="93" y="1"/>
                    <a:pt x="69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13"/>
            <p:cNvSpPr/>
            <p:nvPr/>
          </p:nvSpPr>
          <p:spPr>
            <a:xfrm>
              <a:off x="10356458" y="2917938"/>
              <a:ext cx="118349" cy="181728"/>
            </a:xfrm>
            <a:custGeom>
              <a:avLst/>
              <a:gdLst/>
              <a:ahLst/>
              <a:cxnLst/>
              <a:rect l="l" t="t" r="r" b="b"/>
              <a:pathLst>
                <a:path w="1647" h="2529" extrusionOk="0">
                  <a:moveTo>
                    <a:pt x="73" y="0"/>
                  </a:moveTo>
                  <a:cubicBezTo>
                    <a:pt x="42" y="0"/>
                    <a:pt x="12" y="20"/>
                    <a:pt x="12" y="60"/>
                  </a:cubicBezTo>
                  <a:cubicBezTo>
                    <a:pt x="1" y="515"/>
                    <a:pt x="317" y="917"/>
                    <a:pt x="553" y="1274"/>
                  </a:cubicBezTo>
                  <a:cubicBezTo>
                    <a:pt x="834" y="1699"/>
                    <a:pt x="1133" y="2165"/>
                    <a:pt x="1507" y="2510"/>
                  </a:cubicBezTo>
                  <a:cubicBezTo>
                    <a:pt x="1522" y="2523"/>
                    <a:pt x="1539" y="2529"/>
                    <a:pt x="1555" y="2529"/>
                  </a:cubicBezTo>
                  <a:cubicBezTo>
                    <a:pt x="1603" y="2529"/>
                    <a:pt x="1646" y="2479"/>
                    <a:pt x="1616" y="2423"/>
                  </a:cubicBezTo>
                  <a:cubicBezTo>
                    <a:pt x="1369" y="2050"/>
                    <a:pt x="1070" y="1710"/>
                    <a:pt x="811" y="1348"/>
                  </a:cubicBezTo>
                  <a:cubicBezTo>
                    <a:pt x="558" y="986"/>
                    <a:pt x="156" y="515"/>
                    <a:pt x="133" y="60"/>
                  </a:cubicBezTo>
                  <a:cubicBezTo>
                    <a:pt x="133" y="20"/>
                    <a:pt x="103" y="0"/>
                    <a:pt x="73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13"/>
            <p:cNvSpPr/>
            <p:nvPr/>
          </p:nvSpPr>
          <p:spPr>
            <a:xfrm>
              <a:off x="10351356" y="2878633"/>
              <a:ext cx="70348" cy="83858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68" y="0"/>
                  </a:moveTo>
                  <a:cubicBezTo>
                    <a:pt x="34" y="0"/>
                    <a:pt x="1" y="34"/>
                    <a:pt x="20" y="73"/>
                  </a:cubicBezTo>
                  <a:cubicBezTo>
                    <a:pt x="233" y="464"/>
                    <a:pt x="497" y="849"/>
                    <a:pt x="836" y="1148"/>
                  </a:cubicBezTo>
                  <a:cubicBezTo>
                    <a:pt x="852" y="1161"/>
                    <a:pt x="869" y="1167"/>
                    <a:pt x="885" y="1167"/>
                  </a:cubicBezTo>
                  <a:cubicBezTo>
                    <a:pt x="937" y="1167"/>
                    <a:pt x="979" y="1103"/>
                    <a:pt x="934" y="1050"/>
                  </a:cubicBezTo>
                  <a:cubicBezTo>
                    <a:pt x="652" y="717"/>
                    <a:pt x="365" y="383"/>
                    <a:pt x="112" y="27"/>
                  </a:cubicBezTo>
                  <a:cubicBezTo>
                    <a:pt x="101" y="8"/>
                    <a:pt x="84" y="0"/>
                    <a:pt x="6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13"/>
            <p:cNvSpPr/>
            <p:nvPr/>
          </p:nvSpPr>
          <p:spPr>
            <a:xfrm>
              <a:off x="10364362" y="2825028"/>
              <a:ext cx="106780" cy="152769"/>
            </a:xfrm>
            <a:custGeom>
              <a:avLst/>
              <a:gdLst/>
              <a:ahLst/>
              <a:cxnLst/>
              <a:rect l="l" t="t" r="r" b="b"/>
              <a:pathLst>
                <a:path w="1486" h="2126" extrusionOk="0">
                  <a:moveTo>
                    <a:pt x="47" y="1"/>
                  </a:moveTo>
                  <a:cubicBezTo>
                    <a:pt x="24" y="1"/>
                    <a:pt x="1" y="22"/>
                    <a:pt x="12" y="54"/>
                  </a:cubicBezTo>
                  <a:cubicBezTo>
                    <a:pt x="207" y="813"/>
                    <a:pt x="799" y="1566"/>
                    <a:pt x="1357" y="2107"/>
                  </a:cubicBezTo>
                  <a:cubicBezTo>
                    <a:pt x="1370" y="2120"/>
                    <a:pt x="1385" y="2126"/>
                    <a:pt x="1399" y="2126"/>
                  </a:cubicBezTo>
                  <a:cubicBezTo>
                    <a:pt x="1446" y="2126"/>
                    <a:pt x="1486" y="2064"/>
                    <a:pt x="1437" y="2020"/>
                  </a:cubicBezTo>
                  <a:cubicBezTo>
                    <a:pt x="1161" y="1704"/>
                    <a:pt x="891" y="1382"/>
                    <a:pt x="655" y="1031"/>
                  </a:cubicBezTo>
                  <a:cubicBezTo>
                    <a:pt x="443" y="704"/>
                    <a:pt x="288" y="347"/>
                    <a:pt x="81" y="25"/>
                  </a:cubicBezTo>
                  <a:cubicBezTo>
                    <a:pt x="74" y="8"/>
                    <a:pt x="60" y="1"/>
                    <a:pt x="4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13"/>
            <p:cNvSpPr/>
            <p:nvPr/>
          </p:nvSpPr>
          <p:spPr>
            <a:xfrm>
              <a:off x="10258230" y="2786153"/>
              <a:ext cx="113247" cy="132649"/>
            </a:xfrm>
            <a:custGeom>
              <a:avLst/>
              <a:gdLst/>
              <a:ahLst/>
              <a:cxnLst/>
              <a:rect l="l" t="t" r="r" b="b"/>
              <a:pathLst>
                <a:path w="1576" h="1846" extrusionOk="0">
                  <a:moveTo>
                    <a:pt x="1502" y="1"/>
                  </a:moveTo>
                  <a:cubicBezTo>
                    <a:pt x="1486" y="1"/>
                    <a:pt x="1470" y="8"/>
                    <a:pt x="1460" y="26"/>
                  </a:cubicBezTo>
                  <a:cubicBezTo>
                    <a:pt x="1034" y="641"/>
                    <a:pt x="523" y="1170"/>
                    <a:pt x="45" y="1733"/>
                  </a:cubicBezTo>
                  <a:cubicBezTo>
                    <a:pt x="0" y="1788"/>
                    <a:pt x="44" y="1845"/>
                    <a:pt x="95" y="1845"/>
                  </a:cubicBezTo>
                  <a:cubicBezTo>
                    <a:pt x="109" y="1845"/>
                    <a:pt x="124" y="1841"/>
                    <a:pt x="137" y="1831"/>
                  </a:cubicBezTo>
                  <a:cubicBezTo>
                    <a:pt x="707" y="1354"/>
                    <a:pt x="1155" y="704"/>
                    <a:pt x="1552" y="83"/>
                  </a:cubicBezTo>
                  <a:cubicBezTo>
                    <a:pt x="1576" y="39"/>
                    <a:pt x="1539" y="1"/>
                    <a:pt x="1502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13"/>
            <p:cNvSpPr/>
            <p:nvPr/>
          </p:nvSpPr>
          <p:spPr>
            <a:xfrm>
              <a:off x="9491807" y="2509578"/>
              <a:ext cx="770169" cy="948591"/>
            </a:xfrm>
            <a:custGeom>
              <a:avLst/>
              <a:gdLst/>
              <a:ahLst/>
              <a:cxnLst/>
              <a:rect l="l" t="t" r="r" b="b"/>
              <a:pathLst>
                <a:path w="10718" h="13201" extrusionOk="0">
                  <a:moveTo>
                    <a:pt x="10287" y="1"/>
                  </a:moveTo>
                  <a:cubicBezTo>
                    <a:pt x="9558" y="1"/>
                    <a:pt x="8105" y="414"/>
                    <a:pt x="7843" y="506"/>
                  </a:cubicBezTo>
                  <a:cubicBezTo>
                    <a:pt x="6882" y="810"/>
                    <a:pt x="5962" y="1265"/>
                    <a:pt x="5146" y="1845"/>
                  </a:cubicBezTo>
                  <a:cubicBezTo>
                    <a:pt x="3479" y="3024"/>
                    <a:pt x="2197" y="4732"/>
                    <a:pt x="1530" y="6658"/>
                  </a:cubicBezTo>
                  <a:cubicBezTo>
                    <a:pt x="2329" y="5456"/>
                    <a:pt x="3691" y="4801"/>
                    <a:pt x="4956" y="4116"/>
                  </a:cubicBezTo>
                  <a:cubicBezTo>
                    <a:pt x="5428" y="3869"/>
                    <a:pt x="5876" y="3610"/>
                    <a:pt x="6330" y="3340"/>
                  </a:cubicBezTo>
                  <a:lnTo>
                    <a:pt x="6330" y="3340"/>
                  </a:lnTo>
                  <a:cubicBezTo>
                    <a:pt x="5112" y="4571"/>
                    <a:pt x="4094" y="6002"/>
                    <a:pt x="3346" y="7566"/>
                  </a:cubicBezTo>
                  <a:cubicBezTo>
                    <a:pt x="2996" y="8313"/>
                    <a:pt x="2703" y="9090"/>
                    <a:pt x="2335" y="9837"/>
                  </a:cubicBezTo>
                  <a:cubicBezTo>
                    <a:pt x="1731" y="11067"/>
                    <a:pt x="943" y="12211"/>
                    <a:pt x="0" y="13200"/>
                  </a:cubicBezTo>
                  <a:cubicBezTo>
                    <a:pt x="2110" y="11493"/>
                    <a:pt x="4243" y="9768"/>
                    <a:pt x="5991" y="7692"/>
                  </a:cubicBezTo>
                  <a:cubicBezTo>
                    <a:pt x="6951" y="6560"/>
                    <a:pt x="7785" y="5341"/>
                    <a:pt x="8550" y="4082"/>
                  </a:cubicBezTo>
                  <a:cubicBezTo>
                    <a:pt x="9194" y="3035"/>
                    <a:pt x="10361" y="1581"/>
                    <a:pt x="10614" y="374"/>
                  </a:cubicBezTo>
                  <a:cubicBezTo>
                    <a:pt x="10688" y="282"/>
                    <a:pt x="10717" y="201"/>
                    <a:pt x="10700" y="144"/>
                  </a:cubicBezTo>
                  <a:cubicBezTo>
                    <a:pt x="10671" y="41"/>
                    <a:pt x="10514" y="1"/>
                    <a:pt x="10287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13"/>
            <p:cNvSpPr/>
            <p:nvPr/>
          </p:nvSpPr>
          <p:spPr>
            <a:xfrm>
              <a:off x="9419375" y="2502248"/>
              <a:ext cx="858266" cy="1000256"/>
            </a:xfrm>
            <a:custGeom>
              <a:avLst/>
              <a:gdLst/>
              <a:ahLst/>
              <a:cxnLst/>
              <a:rect l="l" t="t" r="r" b="b"/>
              <a:pathLst>
                <a:path w="11944" h="13920" extrusionOk="0">
                  <a:moveTo>
                    <a:pt x="11784" y="1"/>
                  </a:moveTo>
                  <a:cubicBezTo>
                    <a:pt x="11767" y="1"/>
                    <a:pt x="11749" y="5"/>
                    <a:pt x="11731" y="16"/>
                  </a:cubicBezTo>
                  <a:cubicBezTo>
                    <a:pt x="10805" y="568"/>
                    <a:pt x="10018" y="1395"/>
                    <a:pt x="9339" y="2218"/>
                  </a:cubicBezTo>
                  <a:cubicBezTo>
                    <a:pt x="8632" y="3063"/>
                    <a:pt x="8000" y="3971"/>
                    <a:pt x="7402" y="4891"/>
                  </a:cubicBezTo>
                  <a:cubicBezTo>
                    <a:pt x="6148" y="6846"/>
                    <a:pt x="4987" y="8870"/>
                    <a:pt x="3417" y="10594"/>
                  </a:cubicBezTo>
                  <a:cubicBezTo>
                    <a:pt x="2394" y="11716"/>
                    <a:pt x="1233" y="12670"/>
                    <a:pt x="100" y="13670"/>
                  </a:cubicBezTo>
                  <a:cubicBezTo>
                    <a:pt x="1" y="13760"/>
                    <a:pt x="96" y="13920"/>
                    <a:pt x="206" y="13920"/>
                  </a:cubicBezTo>
                  <a:cubicBezTo>
                    <a:pt x="230" y="13920"/>
                    <a:pt x="255" y="13912"/>
                    <a:pt x="278" y="13895"/>
                  </a:cubicBezTo>
                  <a:cubicBezTo>
                    <a:pt x="2221" y="12394"/>
                    <a:pt x="3969" y="10623"/>
                    <a:pt x="5384" y="8611"/>
                  </a:cubicBezTo>
                  <a:cubicBezTo>
                    <a:pt x="6683" y="6765"/>
                    <a:pt x="7787" y="4776"/>
                    <a:pt x="9167" y="2976"/>
                  </a:cubicBezTo>
                  <a:cubicBezTo>
                    <a:pt x="9960" y="1936"/>
                    <a:pt x="10880" y="1056"/>
                    <a:pt x="11852" y="182"/>
                  </a:cubicBezTo>
                  <a:cubicBezTo>
                    <a:pt x="11943" y="120"/>
                    <a:pt x="11873" y="1"/>
                    <a:pt x="117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13"/>
            <p:cNvSpPr/>
            <p:nvPr/>
          </p:nvSpPr>
          <p:spPr>
            <a:xfrm>
              <a:off x="9560430" y="2515398"/>
              <a:ext cx="695078" cy="552656"/>
            </a:xfrm>
            <a:custGeom>
              <a:avLst/>
              <a:gdLst/>
              <a:ahLst/>
              <a:cxnLst/>
              <a:rect l="l" t="t" r="r" b="b"/>
              <a:pathLst>
                <a:path w="9673" h="7691" extrusionOk="0">
                  <a:moveTo>
                    <a:pt x="9540" y="0"/>
                  </a:moveTo>
                  <a:cubicBezTo>
                    <a:pt x="9530" y="0"/>
                    <a:pt x="9520" y="2"/>
                    <a:pt x="9509" y="5"/>
                  </a:cubicBezTo>
                  <a:cubicBezTo>
                    <a:pt x="8469" y="356"/>
                    <a:pt x="7439" y="833"/>
                    <a:pt x="6439" y="1304"/>
                  </a:cubicBezTo>
                  <a:cubicBezTo>
                    <a:pt x="5416" y="1793"/>
                    <a:pt x="4415" y="2357"/>
                    <a:pt x="3507" y="3041"/>
                  </a:cubicBezTo>
                  <a:cubicBezTo>
                    <a:pt x="2006" y="4168"/>
                    <a:pt x="569" y="5703"/>
                    <a:pt x="23" y="7542"/>
                  </a:cubicBezTo>
                  <a:cubicBezTo>
                    <a:pt x="0" y="7625"/>
                    <a:pt x="76" y="7691"/>
                    <a:pt x="144" y="7691"/>
                  </a:cubicBezTo>
                  <a:cubicBezTo>
                    <a:pt x="180" y="7691"/>
                    <a:pt x="214" y="7672"/>
                    <a:pt x="230" y="7629"/>
                  </a:cubicBezTo>
                  <a:cubicBezTo>
                    <a:pt x="626" y="6726"/>
                    <a:pt x="1086" y="5892"/>
                    <a:pt x="1736" y="5128"/>
                  </a:cubicBezTo>
                  <a:cubicBezTo>
                    <a:pt x="2357" y="4398"/>
                    <a:pt x="3076" y="3736"/>
                    <a:pt x="3863" y="3173"/>
                  </a:cubicBezTo>
                  <a:cubicBezTo>
                    <a:pt x="4726" y="2558"/>
                    <a:pt x="5651" y="2035"/>
                    <a:pt x="6594" y="1552"/>
                  </a:cubicBezTo>
                  <a:cubicBezTo>
                    <a:pt x="7577" y="1057"/>
                    <a:pt x="8607" y="666"/>
                    <a:pt x="9584" y="172"/>
                  </a:cubicBezTo>
                  <a:cubicBezTo>
                    <a:pt x="9672" y="130"/>
                    <a:pt x="9629" y="0"/>
                    <a:pt x="954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13"/>
            <p:cNvSpPr/>
            <p:nvPr/>
          </p:nvSpPr>
          <p:spPr>
            <a:xfrm>
              <a:off x="9731161" y="2930657"/>
              <a:ext cx="191428" cy="171165"/>
            </a:xfrm>
            <a:custGeom>
              <a:avLst/>
              <a:gdLst/>
              <a:ahLst/>
              <a:cxnLst/>
              <a:rect l="l" t="t" r="r" b="b"/>
              <a:pathLst>
                <a:path w="2664" h="2382" extrusionOk="0">
                  <a:moveTo>
                    <a:pt x="2618" y="1"/>
                  </a:moveTo>
                  <a:cubicBezTo>
                    <a:pt x="2611" y="1"/>
                    <a:pt x="2603" y="3"/>
                    <a:pt x="2597" y="10"/>
                  </a:cubicBezTo>
                  <a:cubicBezTo>
                    <a:pt x="1775" y="832"/>
                    <a:pt x="889" y="1585"/>
                    <a:pt x="10" y="2350"/>
                  </a:cubicBezTo>
                  <a:cubicBezTo>
                    <a:pt x="0" y="2360"/>
                    <a:pt x="15" y="2381"/>
                    <a:pt x="26" y="2381"/>
                  </a:cubicBezTo>
                  <a:cubicBezTo>
                    <a:pt x="29" y="2381"/>
                    <a:pt x="31" y="2381"/>
                    <a:pt x="33" y="2379"/>
                  </a:cubicBezTo>
                  <a:cubicBezTo>
                    <a:pt x="981" y="1700"/>
                    <a:pt x="1838" y="895"/>
                    <a:pt x="2637" y="50"/>
                  </a:cubicBezTo>
                  <a:cubicBezTo>
                    <a:pt x="2664" y="32"/>
                    <a:pt x="2642" y="1"/>
                    <a:pt x="261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13"/>
            <p:cNvSpPr/>
            <p:nvPr/>
          </p:nvSpPr>
          <p:spPr>
            <a:xfrm>
              <a:off x="9811569" y="2946537"/>
              <a:ext cx="91331" cy="213992"/>
            </a:xfrm>
            <a:custGeom>
              <a:avLst/>
              <a:gdLst/>
              <a:ahLst/>
              <a:cxnLst/>
              <a:rect l="l" t="t" r="r" b="b"/>
              <a:pathLst>
                <a:path w="1271" h="2978" extrusionOk="0">
                  <a:moveTo>
                    <a:pt x="1230" y="0"/>
                  </a:moveTo>
                  <a:cubicBezTo>
                    <a:pt x="1218" y="0"/>
                    <a:pt x="1206" y="6"/>
                    <a:pt x="1202" y="19"/>
                  </a:cubicBezTo>
                  <a:cubicBezTo>
                    <a:pt x="811" y="979"/>
                    <a:pt x="340" y="1928"/>
                    <a:pt x="12" y="2905"/>
                  </a:cubicBezTo>
                  <a:cubicBezTo>
                    <a:pt x="1" y="2946"/>
                    <a:pt x="38" y="2977"/>
                    <a:pt x="73" y="2977"/>
                  </a:cubicBezTo>
                  <a:cubicBezTo>
                    <a:pt x="92" y="2977"/>
                    <a:pt x="111" y="2968"/>
                    <a:pt x="121" y="2945"/>
                  </a:cubicBezTo>
                  <a:cubicBezTo>
                    <a:pt x="604" y="2031"/>
                    <a:pt x="920" y="1008"/>
                    <a:pt x="1259" y="36"/>
                  </a:cubicBezTo>
                  <a:cubicBezTo>
                    <a:pt x="1270" y="15"/>
                    <a:pt x="1250" y="0"/>
                    <a:pt x="123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13"/>
            <p:cNvSpPr/>
            <p:nvPr/>
          </p:nvSpPr>
          <p:spPr>
            <a:xfrm>
              <a:off x="9816527" y="2855207"/>
              <a:ext cx="143068" cy="131356"/>
            </a:xfrm>
            <a:custGeom>
              <a:avLst/>
              <a:gdLst/>
              <a:ahLst/>
              <a:cxnLst/>
              <a:rect l="l" t="t" r="r" b="b"/>
              <a:pathLst>
                <a:path w="1991" h="1828" extrusionOk="0">
                  <a:moveTo>
                    <a:pt x="1945" y="1"/>
                  </a:moveTo>
                  <a:cubicBezTo>
                    <a:pt x="1939" y="1"/>
                    <a:pt x="1932" y="3"/>
                    <a:pt x="1926" y="8"/>
                  </a:cubicBezTo>
                  <a:cubicBezTo>
                    <a:pt x="1236" y="514"/>
                    <a:pt x="564" y="1100"/>
                    <a:pt x="23" y="1767"/>
                  </a:cubicBezTo>
                  <a:cubicBezTo>
                    <a:pt x="1" y="1794"/>
                    <a:pt x="20" y="1828"/>
                    <a:pt x="49" y="1828"/>
                  </a:cubicBezTo>
                  <a:cubicBezTo>
                    <a:pt x="57" y="1828"/>
                    <a:pt x="66" y="1825"/>
                    <a:pt x="75" y="1819"/>
                  </a:cubicBezTo>
                  <a:cubicBezTo>
                    <a:pt x="708" y="1227"/>
                    <a:pt x="1317" y="617"/>
                    <a:pt x="1972" y="48"/>
                  </a:cubicBezTo>
                  <a:cubicBezTo>
                    <a:pt x="1991" y="30"/>
                    <a:pt x="1969" y="1"/>
                    <a:pt x="194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13"/>
            <p:cNvSpPr/>
            <p:nvPr/>
          </p:nvSpPr>
          <p:spPr>
            <a:xfrm>
              <a:off x="9859928" y="2785938"/>
              <a:ext cx="145296" cy="113894"/>
            </a:xfrm>
            <a:custGeom>
              <a:avLst/>
              <a:gdLst/>
              <a:ahLst/>
              <a:cxnLst/>
              <a:rect l="l" t="t" r="r" b="b"/>
              <a:pathLst>
                <a:path w="2022" h="1585" extrusionOk="0">
                  <a:moveTo>
                    <a:pt x="1944" y="0"/>
                  </a:moveTo>
                  <a:cubicBezTo>
                    <a:pt x="1936" y="0"/>
                    <a:pt x="1928" y="2"/>
                    <a:pt x="1920" y="6"/>
                  </a:cubicBezTo>
                  <a:cubicBezTo>
                    <a:pt x="1202" y="408"/>
                    <a:pt x="569" y="903"/>
                    <a:pt x="23" y="1524"/>
                  </a:cubicBezTo>
                  <a:cubicBezTo>
                    <a:pt x="1" y="1551"/>
                    <a:pt x="24" y="1584"/>
                    <a:pt x="51" y="1584"/>
                  </a:cubicBezTo>
                  <a:cubicBezTo>
                    <a:pt x="59" y="1584"/>
                    <a:pt x="67" y="1582"/>
                    <a:pt x="75" y="1575"/>
                  </a:cubicBezTo>
                  <a:cubicBezTo>
                    <a:pt x="644" y="1006"/>
                    <a:pt x="1271" y="500"/>
                    <a:pt x="1972" y="92"/>
                  </a:cubicBezTo>
                  <a:cubicBezTo>
                    <a:pt x="2022" y="67"/>
                    <a:pt x="1990" y="0"/>
                    <a:pt x="194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3"/>
            <p:cNvSpPr/>
            <p:nvPr/>
          </p:nvSpPr>
          <p:spPr>
            <a:xfrm>
              <a:off x="9935521" y="2716381"/>
              <a:ext cx="131284" cy="79618"/>
            </a:xfrm>
            <a:custGeom>
              <a:avLst/>
              <a:gdLst/>
              <a:ahLst/>
              <a:cxnLst/>
              <a:rect l="l" t="t" r="r" b="b"/>
              <a:pathLst>
                <a:path w="1827" h="1108" extrusionOk="0">
                  <a:moveTo>
                    <a:pt x="1775" y="1"/>
                  </a:moveTo>
                  <a:cubicBezTo>
                    <a:pt x="1772" y="1"/>
                    <a:pt x="1769" y="1"/>
                    <a:pt x="1765" y="2"/>
                  </a:cubicBezTo>
                  <a:cubicBezTo>
                    <a:pt x="1150" y="249"/>
                    <a:pt x="546" y="606"/>
                    <a:pt x="29" y="1031"/>
                  </a:cubicBezTo>
                  <a:cubicBezTo>
                    <a:pt x="0" y="1055"/>
                    <a:pt x="27" y="1107"/>
                    <a:pt x="64" y="1107"/>
                  </a:cubicBezTo>
                  <a:cubicBezTo>
                    <a:pt x="71" y="1107"/>
                    <a:pt x="79" y="1105"/>
                    <a:pt x="86" y="1100"/>
                  </a:cubicBezTo>
                  <a:cubicBezTo>
                    <a:pt x="644" y="727"/>
                    <a:pt x="1213" y="405"/>
                    <a:pt x="1805" y="83"/>
                  </a:cubicBezTo>
                  <a:cubicBezTo>
                    <a:pt x="1827" y="61"/>
                    <a:pt x="1814" y="1"/>
                    <a:pt x="17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13"/>
            <p:cNvSpPr/>
            <p:nvPr/>
          </p:nvSpPr>
          <p:spPr>
            <a:xfrm>
              <a:off x="9996815" y="2658967"/>
              <a:ext cx="110876" cy="65965"/>
            </a:xfrm>
            <a:custGeom>
              <a:avLst/>
              <a:gdLst/>
              <a:ahLst/>
              <a:cxnLst/>
              <a:rect l="l" t="t" r="r" b="b"/>
              <a:pathLst>
                <a:path w="1543" h="918" extrusionOk="0">
                  <a:moveTo>
                    <a:pt x="1490" y="1"/>
                  </a:moveTo>
                  <a:cubicBezTo>
                    <a:pt x="1483" y="1"/>
                    <a:pt x="1477" y="3"/>
                    <a:pt x="1470" y="8"/>
                  </a:cubicBezTo>
                  <a:cubicBezTo>
                    <a:pt x="987" y="278"/>
                    <a:pt x="504" y="543"/>
                    <a:pt x="38" y="841"/>
                  </a:cubicBezTo>
                  <a:cubicBezTo>
                    <a:pt x="0" y="865"/>
                    <a:pt x="22" y="917"/>
                    <a:pt x="56" y="917"/>
                  </a:cubicBezTo>
                  <a:cubicBezTo>
                    <a:pt x="63" y="917"/>
                    <a:pt x="71" y="915"/>
                    <a:pt x="79" y="910"/>
                  </a:cubicBezTo>
                  <a:cubicBezTo>
                    <a:pt x="562" y="652"/>
                    <a:pt x="1039" y="359"/>
                    <a:pt x="1504" y="77"/>
                  </a:cubicBezTo>
                  <a:cubicBezTo>
                    <a:pt x="1543" y="53"/>
                    <a:pt x="1521" y="1"/>
                    <a:pt x="149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13"/>
            <p:cNvSpPr/>
            <p:nvPr/>
          </p:nvSpPr>
          <p:spPr>
            <a:xfrm>
              <a:off x="10046109" y="2602201"/>
              <a:ext cx="111738" cy="65606"/>
            </a:xfrm>
            <a:custGeom>
              <a:avLst/>
              <a:gdLst/>
              <a:ahLst/>
              <a:cxnLst/>
              <a:rect l="l" t="t" r="r" b="b"/>
              <a:pathLst>
                <a:path w="1555" h="913" extrusionOk="0">
                  <a:moveTo>
                    <a:pt x="1478" y="1"/>
                  </a:moveTo>
                  <a:cubicBezTo>
                    <a:pt x="1473" y="1"/>
                    <a:pt x="1468" y="2"/>
                    <a:pt x="1462" y="4"/>
                  </a:cubicBezTo>
                  <a:cubicBezTo>
                    <a:pt x="956" y="206"/>
                    <a:pt x="479" y="464"/>
                    <a:pt x="48" y="804"/>
                  </a:cubicBezTo>
                  <a:cubicBezTo>
                    <a:pt x="1" y="837"/>
                    <a:pt x="47" y="913"/>
                    <a:pt x="97" y="913"/>
                  </a:cubicBezTo>
                  <a:cubicBezTo>
                    <a:pt x="108" y="913"/>
                    <a:pt x="118" y="909"/>
                    <a:pt x="129" y="901"/>
                  </a:cubicBezTo>
                  <a:cubicBezTo>
                    <a:pt x="554" y="579"/>
                    <a:pt x="1014" y="309"/>
                    <a:pt x="1508" y="96"/>
                  </a:cubicBezTo>
                  <a:cubicBezTo>
                    <a:pt x="1555" y="81"/>
                    <a:pt x="1523" y="1"/>
                    <a:pt x="147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13"/>
            <p:cNvSpPr/>
            <p:nvPr/>
          </p:nvSpPr>
          <p:spPr>
            <a:xfrm>
              <a:off x="9934659" y="2864836"/>
              <a:ext cx="25509" cy="100601"/>
            </a:xfrm>
            <a:custGeom>
              <a:avLst/>
              <a:gdLst/>
              <a:ahLst/>
              <a:cxnLst/>
              <a:rect l="l" t="t" r="r" b="b"/>
              <a:pathLst>
                <a:path w="355" h="1400" extrusionOk="0">
                  <a:moveTo>
                    <a:pt x="284" y="0"/>
                  </a:moveTo>
                  <a:cubicBezTo>
                    <a:pt x="262" y="0"/>
                    <a:pt x="241" y="14"/>
                    <a:pt x="236" y="46"/>
                  </a:cubicBezTo>
                  <a:cubicBezTo>
                    <a:pt x="150" y="477"/>
                    <a:pt x="52" y="914"/>
                    <a:pt x="6" y="1351"/>
                  </a:cubicBezTo>
                  <a:cubicBezTo>
                    <a:pt x="0" y="1383"/>
                    <a:pt x="27" y="1399"/>
                    <a:pt x="55" y="1399"/>
                  </a:cubicBezTo>
                  <a:cubicBezTo>
                    <a:pt x="77" y="1399"/>
                    <a:pt x="99" y="1389"/>
                    <a:pt x="104" y="1369"/>
                  </a:cubicBezTo>
                  <a:cubicBezTo>
                    <a:pt x="208" y="943"/>
                    <a:pt x="277" y="506"/>
                    <a:pt x="351" y="75"/>
                  </a:cubicBezTo>
                  <a:cubicBezTo>
                    <a:pt x="355" y="30"/>
                    <a:pt x="317" y="0"/>
                    <a:pt x="28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13"/>
            <p:cNvSpPr/>
            <p:nvPr/>
          </p:nvSpPr>
          <p:spPr>
            <a:xfrm>
              <a:off x="9979498" y="2778393"/>
              <a:ext cx="45342" cy="160314"/>
            </a:xfrm>
            <a:custGeom>
              <a:avLst/>
              <a:gdLst/>
              <a:ahLst/>
              <a:cxnLst/>
              <a:rect l="l" t="t" r="r" b="b"/>
              <a:pathLst>
                <a:path w="631" h="2231" extrusionOk="0">
                  <a:moveTo>
                    <a:pt x="593" y="0"/>
                  </a:moveTo>
                  <a:cubicBezTo>
                    <a:pt x="581" y="0"/>
                    <a:pt x="569" y="8"/>
                    <a:pt x="567" y="25"/>
                  </a:cubicBezTo>
                  <a:cubicBezTo>
                    <a:pt x="429" y="761"/>
                    <a:pt x="262" y="1462"/>
                    <a:pt x="15" y="2169"/>
                  </a:cubicBezTo>
                  <a:cubicBezTo>
                    <a:pt x="1" y="2207"/>
                    <a:pt x="29" y="2231"/>
                    <a:pt x="58" y="2231"/>
                  </a:cubicBezTo>
                  <a:cubicBezTo>
                    <a:pt x="78" y="2231"/>
                    <a:pt x="98" y="2221"/>
                    <a:pt x="107" y="2198"/>
                  </a:cubicBezTo>
                  <a:cubicBezTo>
                    <a:pt x="389" y="1519"/>
                    <a:pt x="578" y="772"/>
                    <a:pt x="630" y="42"/>
                  </a:cubicBezTo>
                  <a:cubicBezTo>
                    <a:pt x="630" y="15"/>
                    <a:pt x="611" y="0"/>
                    <a:pt x="59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13"/>
            <p:cNvSpPr/>
            <p:nvPr/>
          </p:nvSpPr>
          <p:spPr>
            <a:xfrm>
              <a:off x="10032887" y="2713075"/>
              <a:ext cx="41102" cy="149464"/>
            </a:xfrm>
            <a:custGeom>
              <a:avLst/>
              <a:gdLst/>
              <a:ahLst/>
              <a:cxnLst/>
              <a:rect l="l" t="t" r="r" b="b"/>
              <a:pathLst>
                <a:path w="572" h="2080" extrusionOk="0">
                  <a:moveTo>
                    <a:pt x="519" y="1"/>
                  </a:moveTo>
                  <a:cubicBezTo>
                    <a:pt x="494" y="1"/>
                    <a:pt x="468" y="17"/>
                    <a:pt x="468" y="48"/>
                  </a:cubicBezTo>
                  <a:cubicBezTo>
                    <a:pt x="427" y="761"/>
                    <a:pt x="209" y="1359"/>
                    <a:pt x="8" y="2026"/>
                  </a:cubicBezTo>
                  <a:cubicBezTo>
                    <a:pt x="0" y="2057"/>
                    <a:pt x="26" y="2080"/>
                    <a:pt x="52" y="2080"/>
                  </a:cubicBezTo>
                  <a:cubicBezTo>
                    <a:pt x="65" y="2080"/>
                    <a:pt x="79" y="2074"/>
                    <a:pt x="88" y="2061"/>
                  </a:cubicBezTo>
                  <a:cubicBezTo>
                    <a:pt x="433" y="1474"/>
                    <a:pt x="542" y="727"/>
                    <a:pt x="571" y="48"/>
                  </a:cubicBezTo>
                  <a:cubicBezTo>
                    <a:pt x="571" y="17"/>
                    <a:pt x="545" y="1"/>
                    <a:pt x="51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13"/>
            <p:cNvSpPr/>
            <p:nvPr/>
          </p:nvSpPr>
          <p:spPr>
            <a:xfrm>
              <a:off x="10097917" y="2663710"/>
              <a:ext cx="24719" cy="81989"/>
            </a:xfrm>
            <a:custGeom>
              <a:avLst/>
              <a:gdLst/>
              <a:ahLst/>
              <a:cxnLst/>
              <a:rect l="l" t="t" r="r" b="b"/>
              <a:pathLst>
                <a:path w="344" h="1141" extrusionOk="0">
                  <a:moveTo>
                    <a:pt x="289" y="1"/>
                  </a:moveTo>
                  <a:cubicBezTo>
                    <a:pt x="271" y="1"/>
                    <a:pt x="254" y="11"/>
                    <a:pt x="247" y="34"/>
                  </a:cubicBezTo>
                  <a:cubicBezTo>
                    <a:pt x="161" y="385"/>
                    <a:pt x="80" y="729"/>
                    <a:pt x="11" y="1080"/>
                  </a:cubicBezTo>
                  <a:cubicBezTo>
                    <a:pt x="1" y="1116"/>
                    <a:pt x="32" y="1140"/>
                    <a:pt x="61" y="1140"/>
                  </a:cubicBezTo>
                  <a:cubicBezTo>
                    <a:pt x="79" y="1140"/>
                    <a:pt x="97" y="1131"/>
                    <a:pt x="103" y="1109"/>
                  </a:cubicBezTo>
                  <a:cubicBezTo>
                    <a:pt x="189" y="758"/>
                    <a:pt x="258" y="408"/>
                    <a:pt x="333" y="63"/>
                  </a:cubicBezTo>
                  <a:cubicBezTo>
                    <a:pt x="344" y="24"/>
                    <a:pt x="316" y="1"/>
                    <a:pt x="2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13"/>
            <p:cNvSpPr/>
            <p:nvPr/>
          </p:nvSpPr>
          <p:spPr>
            <a:xfrm>
              <a:off x="10149007" y="2625626"/>
              <a:ext cx="18396" cy="46348"/>
            </a:xfrm>
            <a:custGeom>
              <a:avLst/>
              <a:gdLst/>
              <a:ahLst/>
              <a:cxnLst/>
              <a:rect l="l" t="t" r="r" b="b"/>
              <a:pathLst>
                <a:path w="256" h="645" extrusionOk="0">
                  <a:moveTo>
                    <a:pt x="216" y="0"/>
                  </a:moveTo>
                  <a:cubicBezTo>
                    <a:pt x="203" y="0"/>
                    <a:pt x="190" y="7"/>
                    <a:pt x="186" y="23"/>
                  </a:cubicBezTo>
                  <a:lnTo>
                    <a:pt x="7" y="604"/>
                  </a:lnTo>
                  <a:cubicBezTo>
                    <a:pt x="0" y="628"/>
                    <a:pt x="21" y="644"/>
                    <a:pt x="40" y="644"/>
                  </a:cubicBezTo>
                  <a:cubicBezTo>
                    <a:pt x="53" y="644"/>
                    <a:pt x="66" y="637"/>
                    <a:pt x="71" y="621"/>
                  </a:cubicBezTo>
                  <a:cubicBezTo>
                    <a:pt x="134" y="426"/>
                    <a:pt x="191" y="230"/>
                    <a:pt x="249" y="41"/>
                  </a:cubicBezTo>
                  <a:cubicBezTo>
                    <a:pt x="256" y="16"/>
                    <a:pt x="236" y="0"/>
                    <a:pt x="21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13"/>
            <p:cNvSpPr/>
            <p:nvPr/>
          </p:nvSpPr>
          <p:spPr>
            <a:xfrm>
              <a:off x="9697029" y="3111519"/>
              <a:ext cx="97654" cy="73870"/>
            </a:xfrm>
            <a:custGeom>
              <a:avLst/>
              <a:gdLst/>
              <a:ahLst/>
              <a:cxnLst/>
              <a:rect l="l" t="t" r="r" b="b"/>
              <a:pathLst>
                <a:path w="1359" h="1028" extrusionOk="0">
                  <a:moveTo>
                    <a:pt x="1317" y="0"/>
                  </a:moveTo>
                  <a:cubicBezTo>
                    <a:pt x="1312" y="0"/>
                    <a:pt x="1307" y="2"/>
                    <a:pt x="1301" y="5"/>
                  </a:cubicBezTo>
                  <a:cubicBezTo>
                    <a:pt x="853" y="281"/>
                    <a:pt x="421" y="592"/>
                    <a:pt x="36" y="954"/>
                  </a:cubicBezTo>
                  <a:cubicBezTo>
                    <a:pt x="0" y="986"/>
                    <a:pt x="31" y="1028"/>
                    <a:pt x="69" y="1028"/>
                  </a:cubicBezTo>
                  <a:cubicBezTo>
                    <a:pt x="79" y="1028"/>
                    <a:pt x="90" y="1025"/>
                    <a:pt x="100" y="1017"/>
                  </a:cubicBezTo>
                  <a:cubicBezTo>
                    <a:pt x="496" y="672"/>
                    <a:pt x="899" y="339"/>
                    <a:pt x="1330" y="51"/>
                  </a:cubicBezTo>
                  <a:cubicBezTo>
                    <a:pt x="1359" y="42"/>
                    <a:pt x="1343" y="0"/>
                    <a:pt x="131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13"/>
            <p:cNvSpPr/>
            <p:nvPr/>
          </p:nvSpPr>
          <p:spPr>
            <a:xfrm>
              <a:off x="9774994" y="2739734"/>
              <a:ext cx="52384" cy="84792"/>
            </a:xfrm>
            <a:custGeom>
              <a:avLst/>
              <a:gdLst/>
              <a:ahLst/>
              <a:cxnLst/>
              <a:rect l="l" t="t" r="r" b="b"/>
              <a:pathLst>
                <a:path w="729" h="1180" extrusionOk="0">
                  <a:moveTo>
                    <a:pt x="642" y="0"/>
                  </a:moveTo>
                  <a:cubicBezTo>
                    <a:pt x="622" y="0"/>
                    <a:pt x="603" y="10"/>
                    <a:pt x="590" y="34"/>
                  </a:cubicBezTo>
                  <a:cubicBezTo>
                    <a:pt x="394" y="384"/>
                    <a:pt x="193" y="735"/>
                    <a:pt x="21" y="1103"/>
                  </a:cubicBezTo>
                  <a:cubicBezTo>
                    <a:pt x="1" y="1143"/>
                    <a:pt x="36" y="1180"/>
                    <a:pt x="71" y="1180"/>
                  </a:cubicBezTo>
                  <a:cubicBezTo>
                    <a:pt x="86" y="1180"/>
                    <a:pt x="102" y="1173"/>
                    <a:pt x="113" y="1155"/>
                  </a:cubicBezTo>
                  <a:cubicBezTo>
                    <a:pt x="331" y="816"/>
                    <a:pt x="509" y="448"/>
                    <a:pt x="705" y="97"/>
                  </a:cubicBezTo>
                  <a:cubicBezTo>
                    <a:pt x="728" y="46"/>
                    <a:pt x="685" y="0"/>
                    <a:pt x="64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13"/>
            <p:cNvSpPr/>
            <p:nvPr/>
          </p:nvSpPr>
          <p:spPr>
            <a:xfrm>
              <a:off x="9841677" y="2703087"/>
              <a:ext cx="61007" cy="91978"/>
            </a:xfrm>
            <a:custGeom>
              <a:avLst/>
              <a:gdLst/>
              <a:ahLst/>
              <a:cxnLst/>
              <a:rect l="l" t="t" r="r" b="b"/>
              <a:pathLst>
                <a:path w="849" h="1280" extrusionOk="0">
                  <a:moveTo>
                    <a:pt x="797" y="1"/>
                  </a:moveTo>
                  <a:cubicBezTo>
                    <a:pt x="788" y="1"/>
                    <a:pt x="778" y="5"/>
                    <a:pt x="771" y="15"/>
                  </a:cubicBezTo>
                  <a:cubicBezTo>
                    <a:pt x="553" y="440"/>
                    <a:pt x="277" y="820"/>
                    <a:pt x="18" y="1216"/>
                  </a:cubicBezTo>
                  <a:cubicBezTo>
                    <a:pt x="1" y="1243"/>
                    <a:pt x="30" y="1279"/>
                    <a:pt x="58" y="1279"/>
                  </a:cubicBezTo>
                  <a:cubicBezTo>
                    <a:pt x="67" y="1279"/>
                    <a:pt x="75" y="1276"/>
                    <a:pt x="82" y="1268"/>
                  </a:cubicBezTo>
                  <a:cubicBezTo>
                    <a:pt x="392" y="906"/>
                    <a:pt x="628" y="475"/>
                    <a:pt x="840" y="55"/>
                  </a:cubicBezTo>
                  <a:cubicBezTo>
                    <a:pt x="849" y="26"/>
                    <a:pt x="822" y="1"/>
                    <a:pt x="79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13"/>
            <p:cNvSpPr/>
            <p:nvPr/>
          </p:nvSpPr>
          <p:spPr>
            <a:xfrm>
              <a:off x="9923090" y="2654512"/>
              <a:ext cx="63594" cy="94277"/>
            </a:xfrm>
            <a:custGeom>
              <a:avLst/>
              <a:gdLst/>
              <a:ahLst/>
              <a:cxnLst/>
              <a:rect l="l" t="t" r="r" b="b"/>
              <a:pathLst>
                <a:path w="885" h="1312" extrusionOk="0">
                  <a:moveTo>
                    <a:pt x="843" y="0"/>
                  </a:moveTo>
                  <a:cubicBezTo>
                    <a:pt x="834" y="0"/>
                    <a:pt x="824" y="4"/>
                    <a:pt x="817" y="12"/>
                  </a:cubicBezTo>
                  <a:cubicBezTo>
                    <a:pt x="547" y="421"/>
                    <a:pt x="265" y="823"/>
                    <a:pt x="24" y="1248"/>
                  </a:cubicBezTo>
                  <a:cubicBezTo>
                    <a:pt x="0" y="1280"/>
                    <a:pt x="28" y="1312"/>
                    <a:pt x="59" y="1312"/>
                  </a:cubicBezTo>
                  <a:cubicBezTo>
                    <a:pt x="73" y="1312"/>
                    <a:pt x="88" y="1305"/>
                    <a:pt x="98" y="1289"/>
                  </a:cubicBezTo>
                  <a:cubicBezTo>
                    <a:pt x="380" y="886"/>
                    <a:pt x="627" y="455"/>
                    <a:pt x="869" y="30"/>
                  </a:cubicBezTo>
                  <a:cubicBezTo>
                    <a:pt x="885" y="18"/>
                    <a:pt x="865" y="0"/>
                    <a:pt x="84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13"/>
            <p:cNvSpPr/>
            <p:nvPr/>
          </p:nvSpPr>
          <p:spPr>
            <a:xfrm>
              <a:off x="9748335" y="2727447"/>
              <a:ext cx="79546" cy="30683"/>
            </a:xfrm>
            <a:custGeom>
              <a:avLst/>
              <a:gdLst/>
              <a:ahLst/>
              <a:cxnLst/>
              <a:rect l="l" t="t" r="r" b="b"/>
              <a:pathLst>
                <a:path w="1107" h="427" extrusionOk="0">
                  <a:moveTo>
                    <a:pt x="1071" y="0"/>
                  </a:moveTo>
                  <a:cubicBezTo>
                    <a:pt x="1067" y="0"/>
                    <a:pt x="1063" y="1"/>
                    <a:pt x="1059" y="3"/>
                  </a:cubicBezTo>
                  <a:cubicBezTo>
                    <a:pt x="719" y="118"/>
                    <a:pt x="374" y="233"/>
                    <a:pt x="41" y="360"/>
                  </a:cubicBezTo>
                  <a:cubicBezTo>
                    <a:pt x="0" y="375"/>
                    <a:pt x="13" y="426"/>
                    <a:pt x="45" y="426"/>
                  </a:cubicBezTo>
                  <a:cubicBezTo>
                    <a:pt x="49" y="426"/>
                    <a:pt x="53" y="425"/>
                    <a:pt x="58" y="423"/>
                  </a:cubicBezTo>
                  <a:cubicBezTo>
                    <a:pt x="403" y="308"/>
                    <a:pt x="742" y="182"/>
                    <a:pt x="1082" y="61"/>
                  </a:cubicBezTo>
                  <a:cubicBezTo>
                    <a:pt x="1107" y="46"/>
                    <a:pt x="1097" y="0"/>
                    <a:pt x="107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13"/>
            <p:cNvSpPr/>
            <p:nvPr/>
          </p:nvSpPr>
          <p:spPr>
            <a:xfrm>
              <a:off x="9767377" y="2692453"/>
              <a:ext cx="123595" cy="23497"/>
            </a:xfrm>
            <a:custGeom>
              <a:avLst/>
              <a:gdLst/>
              <a:ahLst/>
              <a:cxnLst/>
              <a:rect l="l" t="t" r="r" b="b"/>
              <a:pathLst>
                <a:path w="1720" h="327" extrusionOk="0">
                  <a:moveTo>
                    <a:pt x="1376" y="0"/>
                  </a:moveTo>
                  <a:cubicBezTo>
                    <a:pt x="928" y="0"/>
                    <a:pt x="484" y="62"/>
                    <a:pt x="63" y="215"/>
                  </a:cubicBezTo>
                  <a:cubicBezTo>
                    <a:pt x="1" y="235"/>
                    <a:pt x="14" y="327"/>
                    <a:pt x="72" y="327"/>
                  </a:cubicBezTo>
                  <a:cubicBezTo>
                    <a:pt x="79" y="327"/>
                    <a:pt x="85" y="326"/>
                    <a:pt x="92" y="324"/>
                  </a:cubicBezTo>
                  <a:cubicBezTo>
                    <a:pt x="566" y="198"/>
                    <a:pt x="1025" y="115"/>
                    <a:pt x="1513" y="115"/>
                  </a:cubicBezTo>
                  <a:cubicBezTo>
                    <a:pt x="1559" y="115"/>
                    <a:pt x="1604" y="115"/>
                    <a:pt x="1650" y="117"/>
                  </a:cubicBezTo>
                  <a:cubicBezTo>
                    <a:pt x="1719" y="117"/>
                    <a:pt x="1713" y="13"/>
                    <a:pt x="1650" y="8"/>
                  </a:cubicBezTo>
                  <a:cubicBezTo>
                    <a:pt x="1559" y="3"/>
                    <a:pt x="1467" y="0"/>
                    <a:pt x="137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13"/>
            <p:cNvSpPr/>
            <p:nvPr/>
          </p:nvSpPr>
          <p:spPr>
            <a:xfrm>
              <a:off x="9857844" y="2659399"/>
              <a:ext cx="78540" cy="11713"/>
            </a:xfrm>
            <a:custGeom>
              <a:avLst/>
              <a:gdLst/>
              <a:ahLst/>
              <a:cxnLst/>
              <a:rect l="l" t="t" r="r" b="b"/>
              <a:pathLst>
                <a:path w="1093" h="163" extrusionOk="0">
                  <a:moveTo>
                    <a:pt x="1039" y="1"/>
                  </a:moveTo>
                  <a:cubicBezTo>
                    <a:pt x="1036" y="1"/>
                    <a:pt x="1033" y="1"/>
                    <a:pt x="1029" y="2"/>
                  </a:cubicBezTo>
                  <a:cubicBezTo>
                    <a:pt x="707" y="19"/>
                    <a:pt x="391" y="36"/>
                    <a:pt x="69" y="65"/>
                  </a:cubicBezTo>
                  <a:cubicBezTo>
                    <a:pt x="0" y="71"/>
                    <a:pt x="0" y="163"/>
                    <a:pt x="69" y="163"/>
                  </a:cubicBezTo>
                  <a:cubicBezTo>
                    <a:pt x="391" y="151"/>
                    <a:pt x="707" y="123"/>
                    <a:pt x="1029" y="94"/>
                  </a:cubicBezTo>
                  <a:cubicBezTo>
                    <a:pt x="1089" y="94"/>
                    <a:pt x="1093" y="1"/>
                    <a:pt x="103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13"/>
            <p:cNvSpPr/>
            <p:nvPr/>
          </p:nvSpPr>
          <p:spPr>
            <a:xfrm>
              <a:off x="9867904" y="2626560"/>
              <a:ext cx="141990" cy="14443"/>
            </a:xfrm>
            <a:custGeom>
              <a:avLst/>
              <a:gdLst/>
              <a:ahLst/>
              <a:cxnLst/>
              <a:rect l="l" t="t" r="r" b="b"/>
              <a:pathLst>
                <a:path w="1976" h="201" extrusionOk="0">
                  <a:moveTo>
                    <a:pt x="966" y="0"/>
                  </a:moveTo>
                  <a:cubicBezTo>
                    <a:pt x="659" y="0"/>
                    <a:pt x="355" y="22"/>
                    <a:pt x="50" y="68"/>
                  </a:cubicBezTo>
                  <a:cubicBezTo>
                    <a:pt x="0" y="73"/>
                    <a:pt x="14" y="149"/>
                    <a:pt x="57" y="149"/>
                  </a:cubicBezTo>
                  <a:cubicBezTo>
                    <a:pt x="58" y="149"/>
                    <a:pt x="60" y="149"/>
                    <a:pt x="62" y="148"/>
                  </a:cubicBezTo>
                  <a:cubicBezTo>
                    <a:pt x="279" y="138"/>
                    <a:pt x="496" y="132"/>
                    <a:pt x="713" y="132"/>
                  </a:cubicBezTo>
                  <a:cubicBezTo>
                    <a:pt x="1108" y="132"/>
                    <a:pt x="1502" y="152"/>
                    <a:pt x="1896" y="200"/>
                  </a:cubicBezTo>
                  <a:cubicBezTo>
                    <a:pt x="1897" y="200"/>
                    <a:pt x="1899" y="200"/>
                    <a:pt x="1901" y="200"/>
                  </a:cubicBezTo>
                  <a:cubicBezTo>
                    <a:pt x="1976" y="200"/>
                    <a:pt x="1969" y="73"/>
                    <a:pt x="1890" y="62"/>
                  </a:cubicBezTo>
                  <a:cubicBezTo>
                    <a:pt x="1579" y="22"/>
                    <a:pt x="1272" y="0"/>
                    <a:pt x="96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13"/>
            <p:cNvSpPr/>
            <p:nvPr/>
          </p:nvSpPr>
          <p:spPr>
            <a:xfrm>
              <a:off x="10017294" y="2591350"/>
              <a:ext cx="55043" cy="11210"/>
            </a:xfrm>
            <a:custGeom>
              <a:avLst/>
              <a:gdLst/>
              <a:ahLst/>
              <a:cxnLst/>
              <a:rect l="l" t="t" r="r" b="b"/>
              <a:pathLst>
                <a:path w="766" h="156" extrusionOk="0">
                  <a:moveTo>
                    <a:pt x="58" y="0"/>
                  </a:moveTo>
                  <a:cubicBezTo>
                    <a:pt x="18" y="0"/>
                    <a:pt x="1" y="69"/>
                    <a:pt x="47" y="75"/>
                  </a:cubicBezTo>
                  <a:cubicBezTo>
                    <a:pt x="259" y="115"/>
                    <a:pt x="478" y="132"/>
                    <a:pt x="690" y="155"/>
                  </a:cubicBezTo>
                  <a:cubicBezTo>
                    <a:pt x="692" y="156"/>
                    <a:pt x="694" y="156"/>
                    <a:pt x="696" y="156"/>
                  </a:cubicBezTo>
                  <a:cubicBezTo>
                    <a:pt x="765" y="156"/>
                    <a:pt x="763" y="46"/>
                    <a:pt x="690" y="40"/>
                  </a:cubicBezTo>
                  <a:cubicBezTo>
                    <a:pt x="484" y="17"/>
                    <a:pt x="271" y="6"/>
                    <a:pt x="5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13"/>
            <p:cNvSpPr/>
            <p:nvPr/>
          </p:nvSpPr>
          <p:spPr>
            <a:xfrm>
              <a:off x="10090804" y="2571877"/>
              <a:ext cx="8335" cy="7114"/>
            </a:xfrm>
            <a:custGeom>
              <a:avLst/>
              <a:gdLst/>
              <a:ahLst/>
              <a:cxnLst/>
              <a:rect l="l" t="t" r="r" b="b"/>
              <a:pathLst>
                <a:path w="116" h="99" extrusionOk="0">
                  <a:moveTo>
                    <a:pt x="58" y="1"/>
                  </a:moveTo>
                  <a:cubicBezTo>
                    <a:pt x="1" y="12"/>
                    <a:pt x="1" y="99"/>
                    <a:pt x="58" y="99"/>
                  </a:cubicBezTo>
                  <a:cubicBezTo>
                    <a:pt x="116" y="99"/>
                    <a:pt x="116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13"/>
            <p:cNvSpPr/>
            <p:nvPr/>
          </p:nvSpPr>
          <p:spPr>
            <a:xfrm>
              <a:off x="10260242" y="2567782"/>
              <a:ext cx="348724" cy="1189098"/>
            </a:xfrm>
            <a:custGeom>
              <a:avLst/>
              <a:gdLst/>
              <a:ahLst/>
              <a:cxnLst/>
              <a:rect l="l" t="t" r="r" b="b"/>
              <a:pathLst>
                <a:path w="4853" h="16548" extrusionOk="0">
                  <a:moveTo>
                    <a:pt x="0" y="0"/>
                  </a:moveTo>
                  <a:lnTo>
                    <a:pt x="0" y="0"/>
                  </a:lnTo>
                  <a:cubicBezTo>
                    <a:pt x="35" y="363"/>
                    <a:pt x="495" y="817"/>
                    <a:pt x="696" y="1162"/>
                  </a:cubicBezTo>
                  <a:cubicBezTo>
                    <a:pt x="949" y="1576"/>
                    <a:pt x="1156" y="2007"/>
                    <a:pt x="1334" y="2455"/>
                  </a:cubicBezTo>
                  <a:cubicBezTo>
                    <a:pt x="1691" y="3329"/>
                    <a:pt x="1903" y="4255"/>
                    <a:pt x="1972" y="5198"/>
                  </a:cubicBezTo>
                  <a:cubicBezTo>
                    <a:pt x="2047" y="6400"/>
                    <a:pt x="1903" y="7590"/>
                    <a:pt x="1903" y="8791"/>
                  </a:cubicBezTo>
                  <a:cubicBezTo>
                    <a:pt x="1909" y="11631"/>
                    <a:pt x="2852" y="14535"/>
                    <a:pt x="4853" y="16547"/>
                  </a:cubicBezTo>
                  <a:cubicBezTo>
                    <a:pt x="4025" y="15259"/>
                    <a:pt x="3760" y="13695"/>
                    <a:pt x="3686" y="12172"/>
                  </a:cubicBezTo>
                  <a:cubicBezTo>
                    <a:pt x="3611" y="10648"/>
                    <a:pt x="3714" y="9107"/>
                    <a:pt x="3553" y="7590"/>
                  </a:cubicBezTo>
                  <a:cubicBezTo>
                    <a:pt x="3392" y="6147"/>
                    <a:pt x="2990" y="4732"/>
                    <a:pt x="2386" y="3404"/>
                  </a:cubicBezTo>
                  <a:cubicBezTo>
                    <a:pt x="2076" y="2731"/>
                    <a:pt x="1714" y="2093"/>
                    <a:pt x="1294" y="1484"/>
                  </a:cubicBezTo>
                  <a:cubicBezTo>
                    <a:pt x="1018" y="1081"/>
                    <a:pt x="460" y="87"/>
                    <a:pt x="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13"/>
            <p:cNvSpPr/>
            <p:nvPr/>
          </p:nvSpPr>
          <p:spPr>
            <a:xfrm>
              <a:off x="9779305" y="2326488"/>
              <a:ext cx="576010" cy="1287399"/>
            </a:xfrm>
            <a:custGeom>
              <a:avLst/>
              <a:gdLst/>
              <a:ahLst/>
              <a:cxnLst/>
              <a:rect l="l" t="t" r="r" b="b"/>
              <a:pathLst>
                <a:path w="8016" h="17916" extrusionOk="0">
                  <a:moveTo>
                    <a:pt x="7533" y="1"/>
                  </a:moveTo>
                  <a:cubicBezTo>
                    <a:pt x="7320" y="2168"/>
                    <a:pt x="6480" y="4071"/>
                    <a:pt x="5296" y="5888"/>
                  </a:cubicBezTo>
                  <a:cubicBezTo>
                    <a:pt x="4066" y="7803"/>
                    <a:pt x="2600" y="9568"/>
                    <a:pt x="1576" y="11603"/>
                  </a:cubicBezTo>
                  <a:cubicBezTo>
                    <a:pt x="599" y="13558"/>
                    <a:pt x="58" y="15731"/>
                    <a:pt x="1" y="17916"/>
                  </a:cubicBezTo>
                  <a:cubicBezTo>
                    <a:pt x="438" y="17042"/>
                    <a:pt x="996" y="16226"/>
                    <a:pt x="1639" y="15490"/>
                  </a:cubicBezTo>
                  <a:cubicBezTo>
                    <a:pt x="2674" y="14311"/>
                    <a:pt x="3939" y="13362"/>
                    <a:pt x="4974" y="12184"/>
                  </a:cubicBezTo>
                  <a:cubicBezTo>
                    <a:pt x="6837" y="10068"/>
                    <a:pt x="7872" y="7268"/>
                    <a:pt x="7964" y="4451"/>
                  </a:cubicBezTo>
                  <a:cubicBezTo>
                    <a:pt x="8016" y="2962"/>
                    <a:pt x="7837" y="1455"/>
                    <a:pt x="753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13"/>
            <p:cNvSpPr/>
            <p:nvPr/>
          </p:nvSpPr>
          <p:spPr>
            <a:xfrm>
              <a:off x="10190828" y="2388931"/>
              <a:ext cx="288867" cy="528871"/>
            </a:xfrm>
            <a:custGeom>
              <a:avLst/>
              <a:gdLst/>
              <a:ahLst/>
              <a:cxnLst/>
              <a:rect l="l" t="t" r="r" b="b"/>
              <a:pathLst>
                <a:path w="4020" h="7360" extrusionOk="0">
                  <a:moveTo>
                    <a:pt x="1892" y="0"/>
                  </a:moveTo>
                  <a:cubicBezTo>
                    <a:pt x="1627" y="696"/>
                    <a:pt x="1725" y="1656"/>
                    <a:pt x="1512" y="2420"/>
                  </a:cubicBezTo>
                  <a:cubicBezTo>
                    <a:pt x="1288" y="3208"/>
                    <a:pt x="943" y="3973"/>
                    <a:pt x="495" y="4663"/>
                  </a:cubicBezTo>
                  <a:cubicBezTo>
                    <a:pt x="288" y="4973"/>
                    <a:pt x="52" y="5289"/>
                    <a:pt x="0" y="5663"/>
                  </a:cubicBezTo>
                  <a:cubicBezTo>
                    <a:pt x="454" y="5272"/>
                    <a:pt x="863" y="4835"/>
                    <a:pt x="1225" y="4358"/>
                  </a:cubicBezTo>
                  <a:lnTo>
                    <a:pt x="1225" y="4358"/>
                  </a:lnTo>
                  <a:cubicBezTo>
                    <a:pt x="880" y="5065"/>
                    <a:pt x="598" y="5795"/>
                    <a:pt x="397" y="6560"/>
                  </a:cubicBezTo>
                  <a:cubicBezTo>
                    <a:pt x="1282" y="5594"/>
                    <a:pt x="1840" y="4347"/>
                    <a:pt x="1972" y="3047"/>
                  </a:cubicBezTo>
                  <a:cubicBezTo>
                    <a:pt x="2225" y="3944"/>
                    <a:pt x="2524" y="4818"/>
                    <a:pt x="2869" y="5680"/>
                  </a:cubicBezTo>
                  <a:cubicBezTo>
                    <a:pt x="3128" y="6324"/>
                    <a:pt x="3438" y="6985"/>
                    <a:pt x="4019" y="7359"/>
                  </a:cubicBezTo>
                  <a:cubicBezTo>
                    <a:pt x="3657" y="5951"/>
                    <a:pt x="3243" y="4548"/>
                    <a:pt x="2783" y="3168"/>
                  </a:cubicBezTo>
                  <a:lnTo>
                    <a:pt x="2783" y="3168"/>
                  </a:lnTo>
                  <a:cubicBezTo>
                    <a:pt x="3289" y="3542"/>
                    <a:pt x="3341" y="4416"/>
                    <a:pt x="3944" y="4588"/>
                  </a:cubicBezTo>
                  <a:cubicBezTo>
                    <a:pt x="3525" y="3340"/>
                    <a:pt x="2984" y="2133"/>
                    <a:pt x="2335" y="989"/>
                  </a:cubicBezTo>
                  <a:cubicBezTo>
                    <a:pt x="2145" y="667"/>
                    <a:pt x="2007" y="333"/>
                    <a:pt x="1892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20" name="Google Shape;1720;p13"/>
          <p:cNvGrpSpPr/>
          <p:nvPr/>
        </p:nvGrpSpPr>
        <p:grpSpPr>
          <a:xfrm>
            <a:off x="950966" y="278437"/>
            <a:ext cx="651364" cy="434896"/>
            <a:chOff x="5224400" y="2048725"/>
            <a:chExt cx="170075" cy="113550"/>
          </a:xfrm>
        </p:grpSpPr>
        <p:sp>
          <p:nvSpPr>
            <p:cNvPr id="1721" name="Google Shape;1721;p13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13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13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13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13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13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13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13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13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30" name="Google Shape;1730;p13"/>
          <p:cNvGrpSpPr/>
          <p:nvPr/>
        </p:nvGrpSpPr>
        <p:grpSpPr>
          <a:xfrm>
            <a:off x="8484585" y="6347882"/>
            <a:ext cx="587572" cy="742436"/>
            <a:chOff x="5248400" y="1483575"/>
            <a:chExt cx="121775" cy="153875"/>
          </a:xfrm>
        </p:grpSpPr>
        <p:sp>
          <p:nvSpPr>
            <p:cNvPr id="1731" name="Google Shape;1731;p13"/>
            <p:cNvSpPr/>
            <p:nvPr/>
          </p:nvSpPr>
          <p:spPr>
            <a:xfrm>
              <a:off x="5320575" y="1511100"/>
              <a:ext cx="21575" cy="30750"/>
            </a:xfrm>
            <a:custGeom>
              <a:avLst/>
              <a:gdLst/>
              <a:ahLst/>
              <a:cxnLst/>
              <a:rect l="l" t="t" r="r" b="b"/>
              <a:pathLst>
                <a:path w="863" h="1230" extrusionOk="0">
                  <a:moveTo>
                    <a:pt x="227" y="1"/>
                  </a:moveTo>
                  <a:cubicBezTo>
                    <a:pt x="178" y="1"/>
                    <a:pt x="129" y="8"/>
                    <a:pt x="81" y="22"/>
                  </a:cubicBezTo>
                  <a:lnTo>
                    <a:pt x="46" y="131"/>
                  </a:lnTo>
                  <a:cubicBezTo>
                    <a:pt x="0" y="453"/>
                    <a:pt x="58" y="787"/>
                    <a:pt x="201" y="1074"/>
                  </a:cubicBezTo>
                  <a:cubicBezTo>
                    <a:pt x="224" y="1114"/>
                    <a:pt x="253" y="1166"/>
                    <a:pt x="293" y="1195"/>
                  </a:cubicBezTo>
                  <a:cubicBezTo>
                    <a:pt x="327" y="1219"/>
                    <a:pt x="364" y="1230"/>
                    <a:pt x="402" y="1230"/>
                  </a:cubicBezTo>
                  <a:cubicBezTo>
                    <a:pt x="508" y="1230"/>
                    <a:pt x="621" y="1148"/>
                    <a:pt x="684" y="1051"/>
                  </a:cubicBezTo>
                  <a:cubicBezTo>
                    <a:pt x="828" y="838"/>
                    <a:pt x="863" y="539"/>
                    <a:pt x="742" y="309"/>
                  </a:cubicBezTo>
                  <a:cubicBezTo>
                    <a:pt x="644" y="123"/>
                    <a:pt x="437" y="1"/>
                    <a:pt x="2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13"/>
            <p:cNvSpPr/>
            <p:nvPr/>
          </p:nvSpPr>
          <p:spPr>
            <a:xfrm>
              <a:off x="5334075" y="1574900"/>
              <a:ext cx="18425" cy="23725"/>
            </a:xfrm>
            <a:custGeom>
              <a:avLst/>
              <a:gdLst/>
              <a:ahLst/>
              <a:cxnLst/>
              <a:rect l="l" t="t" r="r" b="b"/>
              <a:pathLst>
                <a:path w="737" h="949" extrusionOk="0">
                  <a:moveTo>
                    <a:pt x="187" y="0"/>
                  </a:moveTo>
                  <a:cubicBezTo>
                    <a:pt x="125" y="0"/>
                    <a:pt x="73" y="24"/>
                    <a:pt x="87" y="80"/>
                  </a:cubicBezTo>
                  <a:lnTo>
                    <a:pt x="64" y="132"/>
                  </a:lnTo>
                  <a:cubicBezTo>
                    <a:pt x="29" y="299"/>
                    <a:pt x="1" y="477"/>
                    <a:pt x="41" y="644"/>
                  </a:cubicBezTo>
                  <a:cubicBezTo>
                    <a:pt x="85" y="799"/>
                    <a:pt x="221" y="949"/>
                    <a:pt x="385" y="949"/>
                  </a:cubicBezTo>
                  <a:cubicBezTo>
                    <a:pt x="391" y="949"/>
                    <a:pt x="397" y="949"/>
                    <a:pt x="403" y="948"/>
                  </a:cubicBezTo>
                  <a:cubicBezTo>
                    <a:pt x="610" y="942"/>
                    <a:pt x="736" y="701"/>
                    <a:pt x="696" y="488"/>
                  </a:cubicBezTo>
                  <a:cubicBezTo>
                    <a:pt x="650" y="287"/>
                    <a:pt x="489" y="132"/>
                    <a:pt x="305" y="28"/>
                  </a:cubicBezTo>
                  <a:cubicBezTo>
                    <a:pt x="271" y="10"/>
                    <a:pt x="227" y="0"/>
                    <a:pt x="1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13"/>
            <p:cNvSpPr/>
            <p:nvPr/>
          </p:nvSpPr>
          <p:spPr>
            <a:xfrm>
              <a:off x="5292400" y="1549125"/>
              <a:ext cx="19575" cy="26950"/>
            </a:xfrm>
            <a:custGeom>
              <a:avLst/>
              <a:gdLst/>
              <a:ahLst/>
              <a:cxnLst/>
              <a:rect l="l" t="t" r="r" b="b"/>
              <a:pathLst>
                <a:path w="783" h="1078" extrusionOk="0">
                  <a:moveTo>
                    <a:pt x="327" y="1"/>
                  </a:moveTo>
                  <a:cubicBezTo>
                    <a:pt x="245" y="1"/>
                    <a:pt x="165" y="30"/>
                    <a:pt x="109" y="93"/>
                  </a:cubicBezTo>
                  <a:lnTo>
                    <a:pt x="69" y="208"/>
                  </a:lnTo>
                  <a:cubicBezTo>
                    <a:pt x="35" y="392"/>
                    <a:pt x="0" y="594"/>
                    <a:pt x="58" y="772"/>
                  </a:cubicBezTo>
                  <a:cubicBezTo>
                    <a:pt x="109" y="936"/>
                    <a:pt x="270" y="1077"/>
                    <a:pt x="435" y="1077"/>
                  </a:cubicBezTo>
                  <a:cubicBezTo>
                    <a:pt x="455" y="1077"/>
                    <a:pt x="475" y="1075"/>
                    <a:pt x="495" y="1071"/>
                  </a:cubicBezTo>
                  <a:cubicBezTo>
                    <a:pt x="702" y="1019"/>
                    <a:pt x="782" y="760"/>
                    <a:pt x="771" y="553"/>
                  </a:cubicBezTo>
                  <a:cubicBezTo>
                    <a:pt x="759" y="381"/>
                    <a:pt x="702" y="197"/>
                    <a:pt x="575" y="93"/>
                  </a:cubicBezTo>
                  <a:cubicBezTo>
                    <a:pt x="507" y="34"/>
                    <a:pt x="415" y="1"/>
                    <a:pt x="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3"/>
            <p:cNvSpPr/>
            <p:nvPr/>
          </p:nvSpPr>
          <p:spPr>
            <a:xfrm>
              <a:off x="5351900" y="1535800"/>
              <a:ext cx="18275" cy="22725"/>
            </a:xfrm>
            <a:custGeom>
              <a:avLst/>
              <a:gdLst/>
              <a:ahLst/>
              <a:cxnLst/>
              <a:rect l="l" t="t" r="r" b="b"/>
              <a:pathLst>
                <a:path w="731" h="909" extrusionOk="0">
                  <a:moveTo>
                    <a:pt x="364" y="1"/>
                  </a:moveTo>
                  <a:cubicBezTo>
                    <a:pt x="314" y="1"/>
                    <a:pt x="265" y="11"/>
                    <a:pt x="219" y="34"/>
                  </a:cubicBezTo>
                  <a:cubicBezTo>
                    <a:pt x="81" y="97"/>
                    <a:pt x="6" y="270"/>
                    <a:pt x="41" y="425"/>
                  </a:cubicBezTo>
                  <a:lnTo>
                    <a:pt x="98" y="494"/>
                  </a:lnTo>
                  <a:cubicBezTo>
                    <a:pt x="0" y="609"/>
                    <a:pt x="58" y="810"/>
                    <a:pt x="184" y="874"/>
                  </a:cubicBezTo>
                  <a:cubicBezTo>
                    <a:pt x="229" y="898"/>
                    <a:pt x="278" y="909"/>
                    <a:pt x="326" y="909"/>
                  </a:cubicBezTo>
                  <a:cubicBezTo>
                    <a:pt x="426" y="909"/>
                    <a:pt x="527" y="861"/>
                    <a:pt x="593" y="787"/>
                  </a:cubicBezTo>
                  <a:cubicBezTo>
                    <a:pt x="696" y="684"/>
                    <a:pt x="731" y="517"/>
                    <a:pt x="713" y="362"/>
                  </a:cubicBezTo>
                  <a:cubicBezTo>
                    <a:pt x="708" y="276"/>
                    <a:pt x="679" y="189"/>
                    <a:pt x="627" y="126"/>
                  </a:cubicBezTo>
                  <a:cubicBezTo>
                    <a:pt x="566" y="45"/>
                    <a:pt x="465" y="1"/>
                    <a:pt x="36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13"/>
            <p:cNvSpPr/>
            <p:nvPr/>
          </p:nvSpPr>
          <p:spPr>
            <a:xfrm>
              <a:off x="5298150" y="1606350"/>
              <a:ext cx="17275" cy="25000"/>
            </a:xfrm>
            <a:custGeom>
              <a:avLst/>
              <a:gdLst/>
              <a:ahLst/>
              <a:cxnLst/>
              <a:rect l="l" t="t" r="r" b="b"/>
              <a:pathLst>
                <a:path w="691" h="1000" extrusionOk="0">
                  <a:moveTo>
                    <a:pt x="282" y="0"/>
                  </a:moveTo>
                  <a:cubicBezTo>
                    <a:pt x="186" y="0"/>
                    <a:pt x="95" y="39"/>
                    <a:pt x="52" y="121"/>
                  </a:cubicBezTo>
                  <a:lnTo>
                    <a:pt x="52" y="248"/>
                  </a:lnTo>
                  <a:cubicBezTo>
                    <a:pt x="23" y="409"/>
                    <a:pt x="0" y="576"/>
                    <a:pt x="52" y="737"/>
                  </a:cubicBezTo>
                  <a:cubicBezTo>
                    <a:pt x="94" y="877"/>
                    <a:pt x="230" y="999"/>
                    <a:pt x="371" y="999"/>
                  </a:cubicBezTo>
                  <a:cubicBezTo>
                    <a:pt x="385" y="999"/>
                    <a:pt x="400" y="998"/>
                    <a:pt x="414" y="995"/>
                  </a:cubicBezTo>
                  <a:cubicBezTo>
                    <a:pt x="610" y="955"/>
                    <a:pt x="690" y="708"/>
                    <a:pt x="673" y="501"/>
                  </a:cubicBezTo>
                  <a:cubicBezTo>
                    <a:pt x="661" y="340"/>
                    <a:pt x="610" y="167"/>
                    <a:pt x="483" y="64"/>
                  </a:cubicBezTo>
                  <a:cubicBezTo>
                    <a:pt x="427" y="22"/>
                    <a:pt x="353" y="0"/>
                    <a:pt x="282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13"/>
            <p:cNvSpPr/>
            <p:nvPr/>
          </p:nvSpPr>
          <p:spPr>
            <a:xfrm>
              <a:off x="5294550" y="1492625"/>
              <a:ext cx="17425" cy="23850"/>
            </a:xfrm>
            <a:custGeom>
              <a:avLst/>
              <a:gdLst/>
              <a:ahLst/>
              <a:cxnLst/>
              <a:rect l="l" t="t" r="r" b="b"/>
              <a:pathLst>
                <a:path w="697" h="954" extrusionOk="0">
                  <a:moveTo>
                    <a:pt x="345" y="1"/>
                  </a:moveTo>
                  <a:cubicBezTo>
                    <a:pt x="273" y="1"/>
                    <a:pt x="203" y="27"/>
                    <a:pt x="156" y="88"/>
                  </a:cubicBezTo>
                  <a:lnTo>
                    <a:pt x="167" y="42"/>
                  </a:lnTo>
                  <a:lnTo>
                    <a:pt x="167" y="42"/>
                  </a:lnTo>
                  <a:cubicBezTo>
                    <a:pt x="81" y="180"/>
                    <a:pt x="29" y="335"/>
                    <a:pt x="12" y="502"/>
                  </a:cubicBezTo>
                  <a:cubicBezTo>
                    <a:pt x="0" y="686"/>
                    <a:pt x="64" y="899"/>
                    <a:pt x="242" y="945"/>
                  </a:cubicBezTo>
                  <a:cubicBezTo>
                    <a:pt x="264" y="951"/>
                    <a:pt x="285" y="953"/>
                    <a:pt x="306" y="953"/>
                  </a:cubicBezTo>
                  <a:cubicBezTo>
                    <a:pt x="490" y="953"/>
                    <a:pt x="636" y="739"/>
                    <a:pt x="667" y="548"/>
                  </a:cubicBezTo>
                  <a:cubicBezTo>
                    <a:pt x="696" y="387"/>
                    <a:pt x="685" y="215"/>
                    <a:pt x="575" y="100"/>
                  </a:cubicBezTo>
                  <a:cubicBezTo>
                    <a:pt x="516" y="38"/>
                    <a:pt x="429" y="1"/>
                    <a:pt x="34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13"/>
            <p:cNvSpPr/>
            <p:nvPr/>
          </p:nvSpPr>
          <p:spPr>
            <a:xfrm>
              <a:off x="5345575" y="1483575"/>
              <a:ext cx="22300" cy="23800"/>
            </a:xfrm>
            <a:custGeom>
              <a:avLst/>
              <a:gdLst/>
              <a:ahLst/>
              <a:cxnLst/>
              <a:rect l="l" t="t" r="r" b="b"/>
              <a:pathLst>
                <a:path w="892" h="952" extrusionOk="0">
                  <a:moveTo>
                    <a:pt x="456" y="0"/>
                  </a:moveTo>
                  <a:cubicBezTo>
                    <a:pt x="330" y="0"/>
                    <a:pt x="204" y="60"/>
                    <a:pt x="144" y="168"/>
                  </a:cubicBezTo>
                  <a:lnTo>
                    <a:pt x="156" y="301"/>
                  </a:lnTo>
                  <a:cubicBezTo>
                    <a:pt x="41" y="398"/>
                    <a:pt x="1" y="577"/>
                    <a:pt x="58" y="715"/>
                  </a:cubicBezTo>
                  <a:cubicBezTo>
                    <a:pt x="113" y="851"/>
                    <a:pt x="250" y="951"/>
                    <a:pt x="392" y="951"/>
                  </a:cubicBezTo>
                  <a:cubicBezTo>
                    <a:pt x="399" y="951"/>
                    <a:pt x="407" y="951"/>
                    <a:pt x="414" y="950"/>
                  </a:cubicBezTo>
                  <a:cubicBezTo>
                    <a:pt x="598" y="945"/>
                    <a:pt x="759" y="801"/>
                    <a:pt x="817" y="634"/>
                  </a:cubicBezTo>
                  <a:cubicBezTo>
                    <a:pt x="892" y="439"/>
                    <a:pt x="846" y="197"/>
                    <a:pt x="685" y="76"/>
                  </a:cubicBezTo>
                  <a:cubicBezTo>
                    <a:pt x="620" y="25"/>
                    <a:pt x="538" y="0"/>
                    <a:pt x="45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13"/>
            <p:cNvSpPr/>
            <p:nvPr/>
          </p:nvSpPr>
          <p:spPr>
            <a:xfrm>
              <a:off x="5329325" y="1610275"/>
              <a:ext cx="16425" cy="27175"/>
            </a:xfrm>
            <a:custGeom>
              <a:avLst/>
              <a:gdLst/>
              <a:ahLst/>
              <a:cxnLst/>
              <a:rect l="l" t="t" r="r" b="b"/>
              <a:pathLst>
                <a:path w="657" h="1087" extrusionOk="0">
                  <a:moveTo>
                    <a:pt x="160" y="1"/>
                  </a:moveTo>
                  <a:cubicBezTo>
                    <a:pt x="100" y="1"/>
                    <a:pt x="49" y="25"/>
                    <a:pt x="53" y="79"/>
                  </a:cubicBezTo>
                  <a:lnTo>
                    <a:pt x="1" y="217"/>
                  </a:lnTo>
                  <a:cubicBezTo>
                    <a:pt x="47" y="378"/>
                    <a:pt x="1" y="551"/>
                    <a:pt x="12" y="712"/>
                  </a:cubicBezTo>
                  <a:cubicBezTo>
                    <a:pt x="18" y="879"/>
                    <a:pt x="104" y="1074"/>
                    <a:pt x="277" y="1086"/>
                  </a:cubicBezTo>
                  <a:cubicBezTo>
                    <a:pt x="285" y="1086"/>
                    <a:pt x="292" y="1087"/>
                    <a:pt x="300" y="1087"/>
                  </a:cubicBezTo>
                  <a:cubicBezTo>
                    <a:pt x="444" y="1087"/>
                    <a:pt x="555" y="934"/>
                    <a:pt x="593" y="792"/>
                  </a:cubicBezTo>
                  <a:cubicBezTo>
                    <a:pt x="656" y="505"/>
                    <a:pt x="524" y="189"/>
                    <a:pt x="283" y="33"/>
                  </a:cubicBezTo>
                  <a:cubicBezTo>
                    <a:pt x="247" y="12"/>
                    <a:pt x="202" y="1"/>
                    <a:pt x="16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13"/>
            <p:cNvSpPr/>
            <p:nvPr/>
          </p:nvSpPr>
          <p:spPr>
            <a:xfrm>
              <a:off x="5248400" y="1572975"/>
              <a:ext cx="20875" cy="28575"/>
            </a:xfrm>
            <a:custGeom>
              <a:avLst/>
              <a:gdLst/>
              <a:ahLst/>
              <a:cxnLst/>
              <a:rect l="l" t="t" r="r" b="b"/>
              <a:pathLst>
                <a:path w="835" h="1143" extrusionOk="0">
                  <a:moveTo>
                    <a:pt x="425" y="1"/>
                  </a:moveTo>
                  <a:cubicBezTo>
                    <a:pt x="280" y="1"/>
                    <a:pt x="131" y="120"/>
                    <a:pt x="122" y="266"/>
                  </a:cubicBezTo>
                  <a:lnTo>
                    <a:pt x="99" y="295"/>
                  </a:lnTo>
                  <a:cubicBezTo>
                    <a:pt x="47" y="439"/>
                    <a:pt x="1" y="588"/>
                    <a:pt x="12" y="749"/>
                  </a:cubicBezTo>
                  <a:cubicBezTo>
                    <a:pt x="30" y="904"/>
                    <a:pt x="104" y="1065"/>
                    <a:pt x="248" y="1117"/>
                  </a:cubicBezTo>
                  <a:cubicBezTo>
                    <a:pt x="288" y="1135"/>
                    <a:pt x="330" y="1143"/>
                    <a:pt x="372" y="1143"/>
                  </a:cubicBezTo>
                  <a:cubicBezTo>
                    <a:pt x="522" y="1143"/>
                    <a:pt x="672" y="1039"/>
                    <a:pt x="748" y="904"/>
                  </a:cubicBezTo>
                  <a:cubicBezTo>
                    <a:pt x="835" y="726"/>
                    <a:pt x="817" y="514"/>
                    <a:pt x="754" y="330"/>
                  </a:cubicBezTo>
                  <a:cubicBezTo>
                    <a:pt x="708" y="203"/>
                    <a:pt x="639" y="71"/>
                    <a:pt x="518" y="19"/>
                  </a:cubicBezTo>
                  <a:cubicBezTo>
                    <a:pt x="488" y="7"/>
                    <a:pt x="457" y="1"/>
                    <a:pt x="42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0" name="Google Shape;1740;p13"/>
          <p:cNvGrpSpPr/>
          <p:nvPr/>
        </p:nvGrpSpPr>
        <p:grpSpPr>
          <a:xfrm rot="-7887278">
            <a:off x="12078563" y="3932726"/>
            <a:ext cx="651363" cy="434901"/>
            <a:chOff x="5224400" y="2048725"/>
            <a:chExt cx="170075" cy="113550"/>
          </a:xfrm>
        </p:grpSpPr>
        <p:sp>
          <p:nvSpPr>
            <p:cNvPr id="1741" name="Google Shape;1741;p13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13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13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3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3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3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13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13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13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0" name="Google Shape;1750;p13"/>
          <p:cNvSpPr txBox="1">
            <a:spLocks noGrp="1"/>
          </p:cNvSpPr>
          <p:nvPr>
            <p:ph type="ctrTitle"/>
          </p:nvPr>
        </p:nvSpPr>
        <p:spPr>
          <a:xfrm>
            <a:off x="2711576" y="2012967"/>
            <a:ext cx="31596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1" name="Google Shape;1751;p13"/>
          <p:cNvSpPr txBox="1">
            <a:spLocks noGrp="1"/>
          </p:cNvSpPr>
          <p:nvPr>
            <p:ph type="subTitle" idx="1"/>
          </p:nvPr>
        </p:nvSpPr>
        <p:spPr>
          <a:xfrm>
            <a:off x="2711577" y="2838467"/>
            <a:ext cx="300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733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2" name="Google Shape;1752;p13"/>
          <p:cNvSpPr txBox="1">
            <a:spLocks noGrp="1"/>
          </p:cNvSpPr>
          <p:nvPr>
            <p:ph type="title" idx="2" hasCustomPrompt="1"/>
          </p:nvPr>
        </p:nvSpPr>
        <p:spPr>
          <a:xfrm>
            <a:off x="1230159" y="2012967"/>
            <a:ext cx="14196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7333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53" name="Google Shape;1753;p13"/>
          <p:cNvSpPr txBox="1">
            <a:spLocks noGrp="1"/>
          </p:cNvSpPr>
          <p:nvPr>
            <p:ph type="ctrTitle" idx="3"/>
          </p:nvPr>
        </p:nvSpPr>
        <p:spPr>
          <a:xfrm>
            <a:off x="7619911" y="1976333"/>
            <a:ext cx="31584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4" name="Google Shape;1754;p13"/>
          <p:cNvSpPr txBox="1">
            <a:spLocks noGrp="1"/>
          </p:cNvSpPr>
          <p:nvPr>
            <p:ph type="title" idx="4" hasCustomPrompt="1"/>
          </p:nvPr>
        </p:nvSpPr>
        <p:spPr>
          <a:xfrm>
            <a:off x="1222108" y="4185929"/>
            <a:ext cx="14144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7333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55" name="Google Shape;1755;p13"/>
          <p:cNvSpPr txBox="1">
            <a:spLocks noGrp="1"/>
          </p:cNvSpPr>
          <p:nvPr>
            <p:ph type="ctrTitle" idx="5"/>
          </p:nvPr>
        </p:nvSpPr>
        <p:spPr>
          <a:xfrm>
            <a:off x="7619900" y="4187971"/>
            <a:ext cx="31596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6" name="Google Shape;1756;p13"/>
          <p:cNvSpPr txBox="1">
            <a:spLocks noGrp="1"/>
          </p:cNvSpPr>
          <p:nvPr>
            <p:ph type="title" idx="6" hasCustomPrompt="1"/>
          </p:nvPr>
        </p:nvSpPr>
        <p:spPr>
          <a:xfrm>
            <a:off x="6134931" y="4185929"/>
            <a:ext cx="14144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7333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57" name="Google Shape;1757;p13"/>
          <p:cNvSpPr txBox="1">
            <a:spLocks noGrp="1"/>
          </p:cNvSpPr>
          <p:nvPr>
            <p:ph type="ctrTitle" idx="7"/>
          </p:nvPr>
        </p:nvSpPr>
        <p:spPr>
          <a:xfrm>
            <a:off x="2711565" y="4187967"/>
            <a:ext cx="31596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8" name="Google Shape;1758;p13"/>
          <p:cNvSpPr txBox="1">
            <a:spLocks noGrp="1"/>
          </p:cNvSpPr>
          <p:nvPr>
            <p:ph type="title" idx="8" hasCustomPrompt="1"/>
          </p:nvPr>
        </p:nvSpPr>
        <p:spPr>
          <a:xfrm>
            <a:off x="6134941" y="1976329"/>
            <a:ext cx="14144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7333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59" name="Google Shape;1759;p13"/>
          <p:cNvSpPr txBox="1">
            <a:spLocks noGrp="1"/>
          </p:cNvSpPr>
          <p:nvPr>
            <p:ph type="subTitle" idx="9"/>
          </p:nvPr>
        </p:nvSpPr>
        <p:spPr>
          <a:xfrm>
            <a:off x="7629408" y="2795133"/>
            <a:ext cx="300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733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60" name="Google Shape;1760;p13"/>
          <p:cNvSpPr txBox="1">
            <a:spLocks noGrp="1"/>
          </p:cNvSpPr>
          <p:nvPr>
            <p:ph type="subTitle" idx="13"/>
          </p:nvPr>
        </p:nvSpPr>
        <p:spPr>
          <a:xfrm>
            <a:off x="2711567" y="5006696"/>
            <a:ext cx="3006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733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61" name="Google Shape;1761;p13"/>
          <p:cNvSpPr txBox="1">
            <a:spLocks noGrp="1"/>
          </p:cNvSpPr>
          <p:nvPr>
            <p:ph type="subTitle" idx="14"/>
          </p:nvPr>
        </p:nvSpPr>
        <p:spPr>
          <a:xfrm>
            <a:off x="7628323" y="5006700"/>
            <a:ext cx="300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733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62" name="Google Shape;1762;p13"/>
          <p:cNvSpPr txBox="1">
            <a:spLocks noGrp="1"/>
          </p:cNvSpPr>
          <p:nvPr>
            <p:ph type="title" idx="15"/>
          </p:nvPr>
        </p:nvSpPr>
        <p:spPr>
          <a:xfrm>
            <a:off x="950967" y="719333"/>
            <a:ext cx="10290000" cy="7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 ExtraBold"/>
              <a:buNone/>
              <a:defRPr sz="4667" b="1" i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483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15"/>
          <p:cNvSpPr/>
          <p:nvPr/>
        </p:nvSpPr>
        <p:spPr>
          <a:xfrm rot="8779390">
            <a:off x="483414" y="673881"/>
            <a:ext cx="5633444" cy="4675683"/>
          </a:xfrm>
          <a:custGeom>
            <a:avLst/>
            <a:gdLst/>
            <a:ahLst/>
            <a:cxnLst/>
            <a:rect l="l" t="t" r="r" b="b"/>
            <a:pathLst>
              <a:path w="66991" h="37020" extrusionOk="0">
                <a:moveTo>
                  <a:pt x="51723" y="1"/>
                </a:moveTo>
                <a:cubicBezTo>
                  <a:pt x="42527" y="1"/>
                  <a:pt x="34105" y="7645"/>
                  <a:pt x="24605" y="7645"/>
                </a:cubicBezTo>
                <a:cubicBezTo>
                  <a:pt x="23149" y="7645"/>
                  <a:pt x="21668" y="7466"/>
                  <a:pt x="20155" y="7052"/>
                </a:cubicBezTo>
                <a:cubicBezTo>
                  <a:pt x="16859" y="6151"/>
                  <a:pt x="12153" y="3673"/>
                  <a:pt x="8158" y="3673"/>
                </a:cubicBezTo>
                <a:cubicBezTo>
                  <a:pt x="7100" y="3673"/>
                  <a:pt x="6092" y="3847"/>
                  <a:pt x="5173" y="4269"/>
                </a:cubicBezTo>
                <a:cubicBezTo>
                  <a:pt x="0" y="6643"/>
                  <a:pt x="1805" y="18588"/>
                  <a:pt x="3880" y="22644"/>
                </a:cubicBezTo>
                <a:cubicBezTo>
                  <a:pt x="8878" y="32415"/>
                  <a:pt x="19717" y="37020"/>
                  <a:pt x="30414" y="37020"/>
                </a:cubicBezTo>
                <a:cubicBezTo>
                  <a:pt x="35026" y="37020"/>
                  <a:pt x="39611" y="36164"/>
                  <a:pt x="43691" y="34498"/>
                </a:cubicBezTo>
                <a:cubicBezTo>
                  <a:pt x="51015" y="31506"/>
                  <a:pt x="57260" y="23905"/>
                  <a:pt x="61817" y="17695"/>
                </a:cubicBezTo>
                <a:cubicBezTo>
                  <a:pt x="66991" y="10650"/>
                  <a:pt x="65949" y="4107"/>
                  <a:pt x="56999" y="912"/>
                </a:cubicBezTo>
                <a:cubicBezTo>
                  <a:pt x="55205" y="271"/>
                  <a:pt x="53450" y="1"/>
                  <a:pt x="51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1" name="Google Shape;1921;p15"/>
          <p:cNvSpPr txBox="1">
            <a:spLocks noGrp="1"/>
          </p:cNvSpPr>
          <p:nvPr>
            <p:ph type="subTitle" idx="1"/>
          </p:nvPr>
        </p:nvSpPr>
        <p:spPr>
          <a:xfrm>
            <a:off x="6187833" y="3256000"/>
            <a:ext cx="4672000" cy="12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2" name="Google Shape;1922;p15"/>
          <p:cNvSpPr txBox="1">
            <a:spLocks noGrp="1"/>
          </p:cNvSpPr>
          <p:nvPr>
            <p:ph type="title"/>
          </p:nvPr>
        </p:nvSpPr>
        <p:spPr>
          <a:xfrm>
            <a:off x="6078433" y="2350817"/>
            <a:ext cx="4890800" cy="7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 ExtraBold"/>
              <a:buNone/>
              <a:defRPr sz="4667" b="1" i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  <p:sp>
        <p:nvSpPr>
          <p:cNvPr id="1923" name="Google Shape;1923;p15"/>
          <p:cNvSpPr/>
          <p:nvPr/>
        </p:nvSpPr>
        <p:spPr>
          <a:xfrm rot="10800000">
            <a:off x="12043649" y="480932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4" name="Google Shape;1924;p15"/>
          <p:cNvSpPr/>
          <p:nvPr/>
        </p:nvSpPr>
        <p:spPr>
          <a:xfrm rot="10800000">
            <a:off x="12043649" y="3594492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25" name="Google Shape;1925;p15"/>
          <p:cNvGrpSpPr/>
          <p:nvPr/>
        </p:nvGrpSpPr>
        <p:grpSpPr>
          <a:xfrm rot="10800000">
            <a:off x="2908545" y="-272519"/>
            <a:ext cx="587572" cy="742436"/>
            <a:chOff x="5248400" y="1483575"/>
            <a:chExt cx="121775" cy="153875"/>
          </a:xfrm>
        </p:grpSpPr>
        <p:sp>
          <p:nvSpPr>
            <p:cNvPr id="1926" name="Google Shape;1926;p15"/>
            <p:cNvSpPr/>
            <p:nvPr/>
          </p:nvSpPr>
          <p:spPr>
            <a:xfrm>
              <a:off x="5320575" y="1511100"/>
              <a:ext cx="21575" cy="30750"/>
            </a:xfrm>
            <a:custGeom>
              <a:avLst/>
              <a:gdLst/>
              <a:ahLst/>
              <a:cxnLst/>
              <a:rect l="l" t="t" r="r" b="b"/>
              <a:pathLst>
                <a:path w="863" h="1230" extrusionOk="0">
                  <a:moveTo>
                    <a:pt x="227" y="1"/>
                  </a:moveTo>
                  <a:cubicBezTo>
                    <a:pt x="178" y="1"/>
                    <a:pt x="129" y="8"/>
                    <a:pt x="81" y="22"/>
                  </a:cubicBezTo>
                  <a:lnTo>
                    <a:pt x="46" y="131"/>
                  </a:lnTo>
                  <a:cubicBezTo>
                    <a:pt x="0" y="453"/>
                    <a:pt x="58" y="787"/>
                    <a:pt x="201" y="1074"/>
                  </a:cubicBezTo>
                  <a:cubicBezTo>
                    <a:pt x="224" y="1114"/>
                    <a:pt x="253" y="1166"/>
                    <a:pt x="293" y="1195"/>
                  </a:cubicBezTo>
                  <a:cubicBezTo>
                    <a:pt x="327" y="1219"/>
                    <a:pt x="364" y="1230"/>
                    <a:pt x="402" y="1230"/>
                  </a:cubicBezTo>
                  <a:cubicBezTo>
                    <a:pt x="508" y="1230"/>
                    <a:pt x="621" y="1148"/>
                    <a:pt x="684" y="1051"/>
                  </a:cubicBezTo>
                  <a:cubicBezTo>
                    <a:pt x="828" y="838"/>
                    <a:pt x="863" y="539"/>
                    <a:pt x="742" y="309"/>
                  </a:cubicBezTo>
                  <a:cubicBezTo>
                    <a:pt x="644" y="123"/>
                    <a:pt x="437" y="1"/>
                    <a:pt x="2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15"/>
            <p:cNvSpPr/>
            <p:nvPr/>
          </p:nvSpPr>
          <p:spPr>
            <a:xfrm>
              <a:off x="5334075" y="1574900"/>
              <a:ext cx="18425" cy="23725"/>
            </a:xfrm>
            <a:custGeom>
              <a:avLst/>
              <a:gdLst/>
              <a:ahLst/>
              <a:cxnLst/>
              <a:rect l="l" t="t" r="r" b="b"/>
              <a:pathLst>
                <a:path w="737" h="949" extrusionOk="0">
                  <a:moveTo>
                    <a:pt x="187" y="0"/>
                  </a:moveTo>
                  <a:cubicBezTo>
                    <a:pt x="125" y="0"/>
                    <a:pt x="73" y="24"/>
                    <a:pt x="87" y="80"/>
                  </a:cubicBezTo>
                  <a:lnTo>
                    <a:pt x="64" y="132"/>
                  </a:lnTo>
                  <a:cubicBezTo>
                    <a:pt x="29" y="299"/>
                    <a:pt x="1" y="477"/>
                    <a:pt x="41" y="644"/>
                  </a:cubicBezTo>
                  <a:cubicBezTo>
                    <a:pt x="85" y="799"/>
                    <a:pt x="221" y="949"/>
                    <a:pt x="385" y="949"/>
                  </a:cubicBezTo>
                  <a:cubicBezTo>
                    <a:pt x="391" y="949"/>
                    <a:pt x="397" y="949"/>
                    <a:pt x="403" y="948"/>
                  </a:cubicBezTo>
                  <a:cubicBezTo>
                    <a:pt x="610" y="942"/>
                    <a:pt x="736" y="701"/>
                    <a:pt x="696" y="488"/>
                  </a:cubicBezTo>
                  <a:cubicBezTo>
                    <a:pt x="650" y="287"/>
                    <a:pt x="489" y="132"/>
                    <a:pt x="305" y="28"/>
                  </a:cubicBezTo>
                  <a:cubicBezTo>
                    <a:pt x="271" y="10"/>
                    <a:pt x="227" y="0"/>
                    <a:pt x="1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15"/>
            <p:cNvSpPr/>
            <p:nvPr/>
          </p:nvSpPr>
          <p:spPr>
            <a:xfrm>
              <a:off x="5292400" y="1549125"/>
              <a:ext cx="19575" cy="26950"/>
            </a:xfrm>
            <a:custGeom>
              <a:avLst/>
              <a:gdLst/>
              <a:ahLst/>
              <a:cxnLst/>
              <a:rect l="l" t="t" r="r" b="b"/>
              <a:pathLst>
                <a:path w="783" h="1078" extrusionOk="0">
                  <a:moveTo>
                    <a:pt x="327" y="1"/>
                  </a:moveTo>
                  <a:cubicBezTo>
                    <a:pt x="245" y="1"/>
                    <a:pt x="165" y="30"/>
                    <a:pt x="109" y="93"/>
                  </a:cubicBezTo>
                  <a:lnTo>
                    <a:pt x="69" y="208"/>
                  </a:lnTo>
                  <a:cubicBezTo>
                    <a:pt x="35" y="392"/>
                    <a:pt x="0" y="594"/>
                    <a:pt x="58" y="772"/>
                  </a:cubicBezTo>
                  <a:cubicBezTo>
                    <a:pt x="109" y="936"/>
                    <a:pt x="270" y="1077"/>
                    <a:pt x="435" y="1077"/>
                  </a:cubicBezTo>
                  <a:cubicBezTo>
                    <a:pt x="455" y="1077"/>
                    <a:pt x="475" y="1075"/>
                    <a:pt x="495" y="1071"/>
                  </a:cubicBezTo>
                  <a:cubicBezTo>
                    <a:pt x="702" y="1019"/>
                    <a:pt x="782" y="760"/>
                    <a:pt x="771" y="553"/>
                  </a:cubicBezTo>
                  <a:cubicBezTo>
                    <a:pt x="759" y="381"/>
                    <a:pt x="702" y="197"/>
                    <a:pt x="575" y="93"/>
                  </a:cubicBezTo>
                  <a:cubicBezTo>
                    <a:pt x="507" y="34"/>
                    <a:pt x="415" y="1"/>
                    <a:pt x="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15"/>
            <p:cNvSpPr/>
            <p:nvPr/>
          </p:nvSpPr>
          <p:spPr>
            <a:xfrm>
              <a:off x="5351900" y="1535800"/>
              <a:ext cx="18275" cy="22725"/>
            </a:xfrm>
            <a:custGeom>
              <a:avLst/>
              <a:gdLst/>
              <a:ahLst/>
              <a:cxnLst/>
              <a:rect l="l" t="t" r="r" b="b"/>
              <a:pathLst>
                <a:path w="731" h="909" extrusionOk="0">
                  <a:moveTo>
                    <a:pt x="364" y="1"/>
                  </a:moveTo>
                  <a:cubicBezTo>
                    <a:pt x="314" y="1"/>
                    <a:pt x="265" y="11"/>
                    <a:pt x="219" y="34"/>
                  </a:cubicBezTo>
                  <a:cubicBezTo>
                    <a:pt x="81" y="97"/>
                    <a:pt x="6" y="270"/>
                    <a:pt x="41" y="425"/>
                  </a:cubicBezTo>
                  <a:lnTo>
                    <a:pt x="98" y="494"/>
                  </a:lnTo>
                  <a:cubicBezTo>
                    <a:pt x="0" y="609"/>
                    <a:pt x="58" y="810"/>
                    <a:pt x="184" y="874"/>
                  </a:cubicBezTo>
                  <a:cubicBezTo>
                    <a:pt x="229" y="898"/>
                    <a:pt x="278" y="909"/>
                    <a:pt x="326" y="909"/>
                  </a:cubicBezTo>
                  <a:cubicBezTo>
                    <a:pt x="426" y="909"/>
                    <a:pt x="527" y="861"/>
                    <a:pt x="593" y="787"/>
                  </a:cubicBezTo>
                  <a:cubicBezTo>
                    <a:pt x="696" y="684"/>
                    <a:pt x="731" y="517"/>
                    <a:pt x="713" y="362"/>
                  </a:cubicBezTo>
                  <a:cubicBezTo>
                    <a:pt x="708" y="276"/>
                    <a:pt x="679" y="189"/>
                    <a:pt x="627" y="126"/>
                  </a:cubicBezTo>
                  <a:cubicBezTo>
                    <a:pt x="566" y="45"/>
                    <a:pt x="465" y="1"/>
                    <a:pt x="36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5"/>
            <p:cNvSpPr/>
            <p:nvPr/>
          </p:nvSpPr>
          <p:spPr>
            <a:xfrm>
              <a:off x="5298150" y="1606350"/>
              <a:ext cx="17275" cy="25000"/>
            </a:xfrm>
            <a:custGeom>
              <a:avLst/>
              <a:gdLst/>
              <a:ahLst/>
              <a:cxnLst/>
              <a:rect l="l" t="t" r="r" b="b"/>
              <a:pathLst>
                <a:path w="691" h="1000" extrusionOk="0">
                  <a:moveTo>
                    <a:pt x="282" y="0"/>
                  </a:moveTo>
                  <a:cubicBezTo>
                    <a:pt x="186" y="0"/>
                    <a:pt x="95" y="39"/>
                    <a:pt x="52" y="121"/>
                  </a:cubicBezTo>
                  <a:lnTo>
                    <a:pt x="52" y="248"/>
                  </a:lnTo>
                  <a:cubicBezTo>
                    <a:pt x="23" y="409"/>
                    <a:pt x="0" y="576"/>
                    <a:pt x="52" y="737"/>
                  </a:cubicBezTo>
                  <a:cubicBezTo>
                    <a:pt x="94" y="877"/>
                    <a:pt x="230" y="999"/>
                    <a:pt x="371" y="999"/>
                  </a:cubicBezTo>
                  <a:cubicBezTo>
                    <a:pt x="385" y="999"/>
                    <a:pt x="400" y="998"/>
                    <a:pt x="414" y="995"/>
                  </a:cubicBezTo>
                  <a:cubicBezTo>
                    <a:pt x="610" y="955"/>
                    <a:pt x="690" y="708"/>
                    <a:pt x="673" y="501"/>
                  </a:cubicBezTo>
                  <a:cubicBezTo>
                    <a:pt x="661" y="340"/>
                    <a:pt x="610" y="167"/>
                    <a:pt x="483" y="64"/>
                  </a:cubicBezTo>
                  <a:cubicBezTo>
                    <a:pt x="427" y="22"/>
                    <a:pt x="353" y="0"/>
                    <a:pt x="282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5"/>
            <p:cNvSpPr/>
            <p:nvPr/>
          </p:nvSpPr>
          <p:spPr>
            <a:xfrm>
              <a:off x="5294550" y="1492625"/>
              <a:ext cx="17425" cy="23850"/>
            </a:xfrm>
            <a:custGeom>
              <a:avLst/>
              <a:gdLst/>
              <a:ahLst/>
              <a:cxnLst/>
              <a:rect l="l" t="t" r="r" b="b"/>
              <a:pathLst>
                <a:path w="697" h="954" extrusionOk="0">
                  <a:moveTo>
                    <a:pt x="345" y="1"/>
                  </a:moveTo>
                  <a:cubicBezTo>
                    <a:pt x="273" y="1"/>
                    <a:pt x="203" y="27"/>
                    <a:pt x="156" y="88"/>
                  </a:cubicBezTo>
                  <a:lnTo>
                    <a:pt x="167" y="42"/>
                  </a:lnTo>
                  <a:lnTo>
                    <a:pt x="167" y="42"/>
                  </a:lnTo>
                  <a:cubicBezTo>
                    <a:pt x="81" y="180"/>
                    <a:pt x="29" y="335"/>
                    <a:pt x="12" y="502"/>
                  </a:cubicBezTo>
                  <a:cubicBezTo>
                    <a:pt x="0" y="686"/>
                    <a:pt x="64" y="899"/>
                    <a:pt x="242" y="945"/>
                  </a:cubicBezTo>
                  <a:cubicBezTo>
                    <a:pt x="264" y="951"/>
                    <a:pt x="285" y="953"/>
                    <a:pt x="306" y="953"/>
                  </a:cubicBezTo>
                  <a:cubicBezTo>
                    <a:pt x="490" y="953"/>
                    <a:pt x="636" y="739"/>
                    <a:pt x="667" y="548"/>
                  </a:cubicBezTo>
                  <a:cubicBezTo>
                    <a:pt x="696" y="387"/>
                    <a:pt x="685" y="215"/>
                    <a:pt x="575" y="100"/>
                  </a:cubicBezTo>
                  <a:cubicBezTo>
                    <a:pt x="516" y="38"/>
                    <a:pt x="429" y="1"/>
                    <a:pt x="34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15"/>
            <p:cNvSpPr/>
            <p:nvPr/>
          </p:nvSpPr>
          <p:spPr>
            <a:xfrm>
              <a:off x="5345575" y="1483575"/>
              <a:ext cx="22300" cy="23800"/>
            </a:xfrm>
            <a:custGeom>
              <a:avLst/>
              <a:gdLst/>
              <a:ahLst/>
              <a:cxnLst/>
              <a:rect l="l" t="t" r="r" b="b"/>
              <a:pathLst>
                <a:path w="892" h="952" extrusionOk="0">
                  <a:moveTo>
                    <a:pt x="456" y="0"/>
                  </a:moveTo>
                  <a:cubicBezTo>
                    <a:pt x="330" y="0"/>
                    <a:pt x="204" y="60"/>
                    <a:pt x="144" y="168"/>
                  </a:cubicBezTo>
                  <a:lnTo>
                    <a:pt x="156" y="301"/>
                  </a:lnTo>
                  <a:cubicBezTo>
                    <a:pt x="41" y="398"/>
                    <a:pt x="1" y="577"/>
                    <a:pt x="58" y="715"/>
                  </a:cubicBezTo>
                  <a:cubicBezTo>
                    <a:pt x="113" y="851"/>
                    <a:pt x="250" y="951"/>
                    <a:pt x="392" y="951"/>
                  </a:cubicBezTo>
                  <a:cubicBezTo>
                    <a:pt x="399" y="951"/>
                    <a:pt x="407" y="951"/>
                    <a:pt x="414" y="950"/>
                  </a:cubicBezTo>
                  <a:cubicBezTo>
                    <a:pt x="598" y="945"/>
                    <a:pt x="759" y="801"/>
                    <a:pt x="817" y="634"/>
                  </a:cubicBezTo>
                  <a:cubicBezTo>
                    <a:pt x="892" y="439"/>
                    <a:pt x="846" y="197"/>
                    <a:pt x="685" y="76"/>
                  </a:cubicBezTo>
                  <a:cubicBezTo>
                    <a:pt x="620" y="25"/>
                    <a:pt x="538" y="0"/>
                    <a:pt x="45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5"/>
            <p:cNvSpPr/>
            <p:nvPr/>
          </p:nvSpPr>
          <p:spPr>
            <a:xfrm>
              <a:off x="5329325" y="1610275"/>
              <a:ext cx="16425" cy="27175"/>
            </a:xfrm>
            <a:custGeom>
              <a:avLst/>
              <a:gdLst/>
              <a:ahLst/>
              <a:cxnLst/>
              <a:rect l="l" t="t" r="r" b="b"/>
              <a:pathLst>
                <a:path w="657" h="1087" extrusionOk="0">
                  <a:moveTo>
                    <a:pt x="160" y="1"/>
                  </a:moveTo>
                  <a:cubicBezTo>
                    <a:pt x="100" y="1"/>
                    <a:pt x="49" y="25"/>
                    <a:pt x="53" y="79"/>
                  </a:cubicBezTo>
                  <a:lnTo>
                    <a:pt x="1" y="217"/>
                  </a:lnTo>
                  <a:cubicBezTo>
                    <a:pt x="47" y="378"/>
                    <a:pt x="1" y="551"/>
                    <a:pt x="12" y="712"/>
                  </a:cubicBezTo>
                  <a:cubicBezTo>
                    <a:pt x="18" y="879"/>
                    <a:pt x="104" y="1074"/>
                    <a:pt x="277" y="1086"/>
                  </a:cubicBezTo>
                  <a:cubicBezTo>
                    <a:pt x="285" y="1086"/>
                    <a:pt x="292" y="1087"/>
                    <a:pt x="300" y="1087"/>
                  </a:cubicBezTo>
                  <a:cubicBezTo>
                    <a:pt x="444" y="1087"/>
                    <a:pt x="555" y="934"/>
                    <a:pt x="593" y="792"/>
                  </a:cubicBezTo>
                  <a:cubicBezTo>
                    <a:pt x="656" y="505"/>
                    <a:pt x="524" y="189"/>
                    <a:pt x="283" y="33"/>
                  </a:cubicBezTo>
                  <a:cubicBezTo>
                    <a:pt x="247" y="12"/>
                    <a:pt x="202" y="1"/>
                    <a:pt x="16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5"/>
            <p:cNvSpPr/>
            <p:nvPr/>
          </p:nvSpPr>
          <p:spPr>
            <a:xfrm>
              <a:off x="5248400" y="1572975"/>
              <a:ext cx="20875" cy="28575"/>
            </a:xfrm>
            <a:custGeom>
              <a:avLst/>
              <a:gdLst/>
              <a:ahLst/>
              <a:cxnLst/>
              <a:rect l="l" t="t" r="r" b="b"/>
              <a:pathLst>
                <a:path w="835" h="1143" extrusionOk="0">
                  <a:moveTo>
                    <a:pt x="425" y="1"/>
                  </a:moveTo>
                  <a:cubicBezTo>
                    <a:pt x="280" y="1"/>
                    <a:pt x="131" y="120"/>
                    <a:pt x="122" y="266"/>
                  </a:cubicBezTo>
                  <a:lnTo>
                    <a:pt x="99" y="295"/>
                  </a:lnTo>
                  <a:cubicBezTo>
                    <a:pt x="47" y="439"/>
                    <a:pt x="1" y="588"/>
                    <a:pt x="12" y="749"/>
                  </a:cubicBezTo>
                  <a:cubicBezTo>
                    <a:pt x="30" y="904"/>
                    <a:pt x="104" y="1065"/>
                    <a:pt x="248" y="1117"/>
                  </a:cubicBezTo>
                  <a:cubicBezTo>
                    <a:pt x="288" y="1135"/>
                    <a:pt x="330" y="1143"/>
                    <a:pt x="372" y="1143"/>
                  </a:cubicBezTo>
                  <a:cubicBezTo>
                    <a:pt x="522" y="1143"/>
                    <a:pt x="672" y="1039"/>
                    <a:pt x="748" y="904"/>
                  </a:cubicBezTo>
                  <a:cubicBezTo>
                    <a:pt x="835" y="726"/>
                    <a:pt x="817" y="514"/>
                    <a:pt x="754" y="330"/>
                  </a:cubicBezTo>
                  <a:cubicBezTo>
                    <a:pt x="708" y="203"/>
                    <a:pt x="639" y="71"/>
                    <a:pt x="518" y="19"/>
                  </a:cubicBezTo>
                  <a:cubicBezTo>
                    <a:pt x="488" y="7"/>
                    <a:pt x="457" y="1"/>
                    <a:pt x="42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5" name="Google Shape;1935;p15"/>
          <p:cNvGrpSpPr/>
          <p:nvPr/>
        </p:nvGrpSpPr>
        <p:grpSpPr>
          <a:xfrm rot="10800000">
            <a:off x="4897239" y="6144664"/>
            <a:ext cx="651364" cy="434896"/>
            <a:chOff x="5224400" y="2048725"/>
            <a:chExt cx="170075" cy="113550"/>
          </a:xfrm>
        </p:grpSpPr>
        <p:sp>
          <p:nvSpPr>
            <p:cNvPr id="1936" name="Google Shape;1936;p15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5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5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5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5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5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5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15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15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5" name="Google Shape;1945;p15"/>
          <p:cNvGrpSpPr/>
          <p:nvPr/>
        </p:nvGrpSpPr>
        <p:grpSpPr>
          <a:xfrm rot="-1410590" flipH="1">
            <a:off x="10427503" y="4718607"/>
            <a:ext cx="3036691" cy="2652160"/>
            <a:chOff x="2163275" y="3388800"/>
            <a:chExt cx="1754570" cy="1532392"/>
          </a:xfrm>
        </p:grpSpPr>
        <p:sp>
          <p:nvSpPr>
            <p:cNvPr id="1946" name="Google Shape;1946;p15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5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5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5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5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5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5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5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5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5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5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5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5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5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5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5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5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5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5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5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5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5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5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5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5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5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5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5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5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5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5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5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5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15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15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15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5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5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5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5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5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5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5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5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5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5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5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5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5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5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15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15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15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15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15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15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15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15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15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15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15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15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15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15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15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15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15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15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15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15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15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15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15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15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15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15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15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15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15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25" name="Google Shape;2025;p15"/>
          <p:cNvGrpSpPr/>
          <p:nvPr/>
        </p:nvGrpSpPr>
        <p:grpSpPr>
          <a:xfrm rot="-3938302">
            <a:off x="8929449" y="5424243"/>
            <a:ext cx="1572563" cy="1799807"/>
            <a:chOff x="2868300" y="2096500"/>
            <a:chExt cx="2437401" cy="2789619"/>
          </a:xfrm>
        </p:grpSpPr>
        <p:sp>
          <p:nvSpPr>
            <p:cNvPr id="2026" name="Google Shape;2026;p15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15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15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15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15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15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15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15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15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15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15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15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15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15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15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15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15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15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15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15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15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15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15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15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15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1" name="Google Shape;2051;p15"/>
          <p:cNvGrpSpPr/>
          <p:nvPr/>
        </p:nvGrpSpPr>
        <p:grpSpPr>
          <a:xfrm rot="8526000">
            <a:off x="-70785" y="1852780"/>
            <a:ext cx="651375" cy="434909"/>
            <a:chOff x="5224400" y="2048725"/>
            <a:chExt cx="170075" cy="113550"/>
          </a:xfrm>
        </p:grpSpPr>
        <p:sp>
          <p:nvSpPr>
            <p:cNvPr id="2052" name="Google Shape;2052;p15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15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15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15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15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15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15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15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15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1" name="Google Shape;2061;p15"/>
          <p:cNvSpPr/>
          <p:nvPr/>
        </p:nvSpPr>
        <p:spPr>
          <a:xfrm rot="10800000">
            <a:off x="830140" y="803168"/>
            <a:ext cx="10285128" cy="5251657"/>
          </a:xfrm>
          <a:custGeom>
            <a:avLst/>
            <a:gdLst/>
            <a:ahLst/>
            <a:cxnLst/>
            <a:rect l="l" t="t" r="r" b="b"/>
            <a:pathLst>
              <a:path w="66991" h="37020" extrusionOk="0">
                <a:moveTo>
                  <a:pt x="51723" y="1"/>
                </a:moveTo>
                <a:cubicBezTo>
                  <a:pt x="42527" y="1"/>
                  <a:pt x="34105" y="7645"/>
                  <a:pt x="24605" y="7645"/>
                </a:cubicBezTo>
                <a:cubicBezTo>
                  <a:pt x="23149" y="7645"/>
                  <a:pt x="21668" y="7466"/>
                  <a:pt x="20155" y="7052"/>
                </a:cubicBezTo>
                <a:cubicBezTo>
                  <a:pt x="16859" y="6151"/>
                  <a:pt x="12153" y="3673"/>
                  <a:pt x="8158" y="3673"/>
                </a:cubicBezTo>
                <a:cubicBezTo>
                  <a:pt x="7100" y="3673"/>
                  <a:pt x="6092" y="3847"/>
                  <a:pt x="5173" y="4269"/>
                </a:cubicBezTo>
                <a:cubicBezTo>
                  <a:pt x="0" y="6643"/>
                  <a:pt x="1805" y="18588"/>
                  <a:pt x="3880" y="22644"/>
                </a:cubicBezTo>
                <a:cubicBezTo>
                  <a:pt x="8878" y="32415"/>
                  <a:pt x="19717" y="37020"/>
                  <a:pt x="30414" y="37020"/>
                </a:cubicBezTo>
                <a:cubicBezTo>
                  <a:pt x="35026" y="37020"/>
                  <a:pt x="39611" y="36164"/>
                  <a:pt x="43691" y="34498"/>
                </a:cubicBezTo>
                <a:cubicBezTo>
                  <a:pt x="51015" y="31506"/>
                  <a:pt x="57260" y="23905"/>
                  <a:pt x="61817" y="17695"/>
                </a:cubicBezTo>
                <a:cubicBezTo>
                  <a:pt x="66991" y="10650"/>
                  <a:pt x="65949" y="4107"/>
                  <a:pt x="56999" y="912"/>
                </a:cubicBezTo>
                <a:cubicBezTo>
                  <a:pt x="55205" y="271"/>
                  <a:pt x="53450" y="1"/>
                  <a:pt x="51723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10543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p16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4" name="Google Shape;2064;p16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65" name="Google Shape;2065;p16"/>
          <p:cNvGrpSpPr/>
          <p:nvPr/>
        </p:nvGrpSpPr>
        <p:grpSpPr>
          <a:xfrm>
            <a:off x="499336" y="6419731"/>
            <a:ext cx="908265" cy="742460"/>
            <a:chOff x="5226850" y="1787675"/>
            <a:chExt cx="170500" cy="139375"/>
          </a:xfrm>
        </p:grpSpPr>
        <p:sp>
          <p:nvSpPr>
            <p:cNvPr id="2066" name="Google Shape;2066;p16"/>
            <p:cNvSpPr/>
            <p:nvPr/>
          </p:nvSpPr>
          <p:spPr>
            <a:xfrm>
              <a:off x="5268675" y="1864875"/>
              <a:ext cx="26750" cy="30850"/>
            </a:xfrm>
            <a:custGeom>
              <a:avLst/>
              <a:gdLst/>
              <a:ahLst/>
              <a:cxnLst/>
              <a:rect l="l" t="t" r="r" b="b"/>
              <a:pathLst>
                <a:path w="1070" h="1234" extrusionOk="0">
                  <a:moveTo>
                    <a:pt x="757" y="0"/>
                  </a:moveTo>
                  <a:cubicBezTo>
                    <a:pt x="724" y="0"/>
                    <a:pt x="692" y="3"/>
                    <a:pt x="662" y="9"/>
                  </a:cubicBezTo>
                  <a:cubicBezTo>
                    <a:pt x="386" y="66"/>
                    <a:pt x="144" y="262"/>
                    <a:pt x="70" y="526"/>
                  </a:cubicBezTo>
                  <a:cubicBezTo>
                    <a:pt x="1" y="790"/>
                    <a:pt x="116" y="1107"/>
                    <a:pt x="369" y="1233"/>
                  </a:cubicBezTo>
                  <a:lnTo>
                    <a:pt x="466" y="1181"/>
                  </a:lnTo>
                  <a:cubicBezTo>
                    <a:pt x="742" y="974"/>
                    <a:pt x="944" y="670"/>
                    <a:pt x="1041" y="348"/>
                  </a:cubicBezTo>
                  <a:cubicBezTo>
                    <a:pt x="1058" y="296"/>
                    <a:pt x="1070" y="239"/>
                    <a:pt x="1064" y="187"/>
                  </a:cubicBezTo>
                  <a:cubicBezTo>
                    <a:pt x="1041" y="52"/>
                    <a:pt x="894" y="0"/>
                    <a:pt x="75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16"/>
            <p:cNvSpPr/>
            <p:nvPr/>
          </p:nvSpPr>
          <p:spPr>
            <a:xfrm>
              <a:off x="5308500" y="1811675"/>
              <a:ext cx="20575" cy="25025"/>
            </a:xfrm>
            <a:custGeom>
              <a:avLst/>
              <a:gdLst/>
              <a:ahLst/>
              <a:cxnLst/>
              <a:rect l="l" t="t" r="r" b="b"/>
              <a:pathLst>
                <a:path w="823" h="1001" extrusionOk="0">
                  <a:moveTo>
                    <a:pt x="483" y="1"/>
                  </a:moveTo>
                  <a:cubicBezTo>
                    <a:pt x="345" y="1"/>
                    <a:pt x="198" y="81"/>
                    <a:pt x="115" y="205"/>
                  </a:cubicBezTo>
                  <a:cubicBezTo>
                    <a:pt x="0" y="389"/>
                    <a:pt x="17" y="630"/>
                    <a:pt x="69" y="843"/>
                  </a:cubicBezTo>
                  <a:cubicBezTo>
                    <a:pt x="90" y="919"/>
                    <a:pt x="164" y="1001"/>
                    <a:pt x="222" y="1001"/>
                  </a:cubicBezTo>
                  <a:cubicBezTo>
                    <a:pt x="243" y="1001"/>
                    <a:pt x="262" y="990"/>
                    <a:pt x="276" y="964"/>
                  </a:cubicBezTo>
                  <a:lnTo>
                    <a:pt x="334" y="946"/>
                  </a:lnTo>
                  <a:cubicBezTo>
                    <a:pt x="483" y="843"/>
                    <a:pt x="633" y="734"/>
                    <a:pt x="730" y="578"/>
                  </a:cubicBezTo>
                  <a:cubicBezTo>
                    <a:pt x="811" y="417"/>
                    <a:pt x="822" y="199"/>
                    <a:pt x="684" y="73"/>
                  </a:cubicBezTo>
                  <a:cubicBezTo>
                    <a:pt x="627" y="23"/>
                    <a:pt x="556" y="1"/>
                    <a:pt x="48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16"/>
            <p:cNvSpPr/>
            <p:nvPr/>
          </p:nvSpPr>
          <p:spPr>
            <a:xfrm>
              <a:off x="5318850" y="1859000"/>
              <a:ext cx="25325" cy="26950"/>
            </a:xfrm>
            <a:custGeom>
              <a:avLst/>
              <a:gdLst/>
              <a:ahLst/>
              <a:cxnLst/>
              <a:rect l="l" t="t" r="r" b="b"/>
              <a:pathLst>
                <a:path w="1013" h="1078" extrusionOk="0">
                  <a:moveTo>
                    <a:pt x="647" y="0"/>
                  </a:moveTo>
                  <a:cubicBezTo>
                    <a:pt x="487" y="0"/>
                    <a:pt x="318" y="109"/>
                    <a:pt x="207" y="238"/>
                  </a:cubicBezTo>
                  <a:cubicBezTo>
                    <a:pt x="86" y="370"/>
                    <a:pt x="0" y="554"/>
                    <a:pt x="12" y="732"/>
                  </a:cubicBezTo>
                  <a:cubicBezTo>
                    <a:pt x="28" y="905"/>
                    <a:pt x="175" y="1078"/>
                    <a:pt x="356" y="1078"/>
                  </a:cubicBezTo>
                  <a:cubicBezTo>
                    <a:pt x="362" y="1078"/>
                    <a:pt x="368" y="1078"/>
                    <a:pt x="374" y="1077"/>
                  </a:cubicBezTo>
                  <a:lnTo>
                    <a:pt x="489" y="1014"/>
                  </a:lnTo>
                  <a:cubicBezTo>
                    <a:pt x="650" y="899"/>
                    <a:pt x="834" y="767"/>
                    <a:pt x="920" y="589"/>
                  </a:cubicBezTo>
                  <a:cubicBezTo>
                    <a:pt x="1012" y="399"/>
                    <a:pt x="983" y="146"/>
                    <a:pt x="805" y="42"/>
                  </a:cubicBezTo>
                  <a:cubicBezTo>
                    <a:pt x="755" y="13"/>
                    <a:pt x="701" y="0"/>
                    <a:pt x="64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16"/>
            <p:cNvSpPr/>
            <p:nvPr/>
          </p:nvSpPr>
          <p:spPr>
            <a:xfrm>
              <a:off x="5262925" y="1829425"/>
              <a:ext cx="24025" cy="21850"/>
            </a:xfrm>
            <a:custGeom>
              <a:avLst/>
              <a:gdLst/>
              <a:ahLst/>
              <a:cxnLst/>
              <a:rect l="l" t="t" r="r" b="b"/>
              <a:pathLst>
                <a:path w="961" h="874" extrusionOk="0">
                  <a:moveTo>
                    <a:pt x="544" y="0"/>
                  </a:moveTo>
                  <a:cubicBezTo>
                    <a:pt x="539" y="0"/>
                    <a:pt x="535" y="1"/>
                    <a:pt x="530" y="1"/>
                  </a:cubicBezTo>
                  <a:cubicBezTo>
                    <a:pt x="374" y="12"/>
                    <a:pt x="225" y="110"/>
                    <a:pt x="127" y="231"/>
                  </a:cubicBezTo>
                  <a:cubicBezTo>
                    <a:pt x="70" y="305"/>
                    <a:pt x="29" y="392"/>
                    <a:pt x="24" y="478"/>
                  </a:cubicBezTo>
                  <a:cubicBezTo>
                    <a:pt x="1" y="633"/>
                    <a:pt x="110" y="806"/>
                    <a:pt x="265" y="857"/>
                  </a:cubicBezTo>
                  <a:cubicBezTo>
                    <a:pt x="298" y="869"/>
                    <a:pt x="332" y="874"/>
                    <a:pt x="367" y="874"/>
                  </a:cubicBezTo>
                  <a:cubicBezTo>
                    <a:pt x="492" y="874"/>
                    <a:pt x="623" y="806"/>
                    <a:pt x="691" y="702"/>
                  </a:cubicBezTo>
                  <a:lnTo>
                    <a:pt x="696" y="599"/>
                  </a:lnTo>
                  <a:cubicBezTo>
                    <a:pt x="857" y="587"/>
                    <a:pt x="961" y="392"/>
                    <a:pt x="915" y="242"/>
                  </a:cubicBezTo>
                  <a:cubicBezTo>
                    <a:pt x="865" y="92"/>
                    <a:pt x="706" y="0"/>
                    <a:pt x="54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16"/>
            <p:cNvSpPr/>
            <p:nvPr/>
          </p:nvSpPr>
          <p:spPr>
            <a:xfrm>
              <a:off x="5357500" y="1813825"/>
              <a:ext cx="23450" cy="24900"/>
            </a:xfrm>
            <a:custGeom>
              <a:avLst/>
              <a:gdLst/>
              <a:ahLst/>
              <a:cxnLst/>
              <a:rect l="l" t="t" r="r" b="b"/>
              <a:pathLst>
                <a:path w="938" h="996" extrusionOk="0">
                  <a:moveTo>
                    <a:pt x="614" y="1"/>
                  </a:moveTo>
                  <a:cubicBezTo>
                    <a:pt x="465" y="1"/>
                    <a:pt x="305" y="105"/>
                    <a:pt x="208" y="228"/>
                  </a:cubicBezTo>
                  <a:cubicBezTo>
                    <a:pt x="93" y="360"/>
                    <a:pt x="1" y="527"/>
                    <a:pt x="35" y="705"/>
                  </a:cubicBezTo>
                  <a:cubicBezTo>
                    <a:pt x="60" y="866"/>
                    <a:pt x="195" y="996"/>
                    <a:pt x="339" y="996"/>
                  </a:cubicBezTo>
                  <a:cubicBezTo>
                    <a:pt x="361" y="996"/>
                    <a:pt x="382" y="993"/>
                    <a:pt x="403" y="987"/>
                  </a:cubicBezTo>
                  <a:lnTo>
                    <a:pt x="501" y="895"/>
                  </a:lnTo>
                  <a:cubicBezTo>
                    <a:pt x="645" y="791"/>
                    <a:pt x="788" y="676"/>
                    <a:pt x="857" y="521"/>
                  </a:cubicBezTo>
                  <a:cubicBezTo>
                    <a:pt x="938" y="360"/>
                    <a:pt x="915" y="148"/>
                    <a:pt x="765" y="44"/>
                  </a:cubicBezTo>
                  <a:cubicBezTo>
                    <a:pt x="719" y="14"/>
                    <a:pt x="667" y="1"/>
                    <a:pt x="61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16"/>
            <p:cNvSpPr/>
            <p:nvPr/>
          </p:nvSpPr>
          <p:spPr>
            <a:xfrm>
              <a:off x="5275725" y="1905000"/>
              <a:ext cx="24600" cy="22050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616" y="1"/>
                  </a:moveTo>
                  <a:cubicBezTo>
                    <a:pt x="495" y="1"/>
                    <a:pt x="362" y="50"/>
                    <a:pt x="265" y="123"/>
                  </a:cubicBezTo>
                  <a:cubicBezTo>
                    <a:pt x="127" y="220"/>
                    <a:pt x="12" y="364"/>
                    <a:pt x="6" y="531"/>
                  </a:cubicBezTo>
                  <a:cubicBezTo>
                    <a:pt x="1" y="688"/>
                    <a:pt x="128" y="855"/>
                    <a:pt x="277" y="855"/>
                  </a:cubicBezTo>
                  <a:cubicBezTo>
                    <a:pt x="286" y="855"/>
                    <a:pt x="296" y="854"/>
                    <a:pt x="305" y="853"/>
                  </a:cubicBezTo>
                  <a:lnTo>
                    <a:pt x="305" y="853"/>
                  </a:lnTo>
                  <a:lnTo>
                    <a:pt x="276" y="882"/>
                  </a:lnTo>
                  <a:cubicBezTo>
                    <a:pt x="443" y="841"/>
                    <a:pt x="604" y="755"/>
                    <a:pt x="730" y="640"/>
                  </a:cubicBezTo>
                  <a:cubicBezTo>
                    <a:pt x="874" y="508"/>
                    <a:pt x="983" y="301"/>
                    <a:pt x="880" y="134"/>
                  </a:cubicBezTo>
                  <a:cubicBezTo>
                    <a:pt x="823" y="39"/>
                    <a:pt x="724" y="1"/>
                    <a:pt x="6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16"/>
            <p:cNvSpPr/>
            <p:nvPr/>
          </p:nvSpPr>
          <p:spPr>
            <a:xfrm>
              <a:off x="5226850" y="1871450"/>
              <a:ext cx="26325" cy="23125"/>
            </a:xfrm>
            <a:custGeom>
              <a:avLst/>
              <a:gdLst/>
              <a:ahLst/>
              <a:cxnLst/>
              <a:rect l="l" t="t" r="r" b="b"/>
              <a:pathLst>
                <a:path w="1053" h="925" extrusionOk="0">
                  <a:moveTo>
                    <a:pt x="585" y="1"/>
                  </a:moveTo>
                  <a:cubicBezTo>
                    <a:pt x="503" y="1"/>
                    <a:pt x="420" y="20"/>
                    <a:pt x="345" y="56"/>
                  </a:cubicBezTo>
                  <a:cubicBezTo>
                    <a:pt x="144" y="148"/>
                    <a:pt x="1" y="366"/>
                    <a:pt x="35" y="585"/>
                  </a:cubicBezTo>
                  <a:cubicBezTo>
                    <a:pt x="59" y="769"/>
                    <a:pt x="230" y="924"/>
                    <a:pt x="407" y="924"/>
                  </a:cubicBezTo>
                  <a:cubicBezTo>
                    <a:pt x="440" y="924"/>
                    <a:pt x="474" y="919"/>
                    <a:pt x="506" y="907"/>
                  </a:cubicBezTo>
                  <a:lnTo>
                    <a:pt x="604" y="803"/>
                  </a:lnTo>
                  <a:cubicBezTo>
                    <a:pt x="608" y="804"/>
                    <a:pt x="613" y="804"/>
                    <a:pt x="617" y="804"/>
                  </a:cubicBezTo>
                  <a:cubicBezTo>
                    <a:pt x="774" y="804"/>
                    <a:pt x="928" y="702"/>
                    <a:pt x="989" y="556"/>
                  </a:cubicBezTo>
                  <a:cubicBezTo>
                    <a:pt x="1053" y="407"/>
                    <a:pt x="1012" y="223"/>
                    <a:pt x="892" y="113"/>
                  </a:cubicBezTo>
                  <a:cubicBezTo>
                    <a:pt x="808" y="37"/>
                    <a:pt x="698" y="1"/>
                    <a:pt x="58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16"/>
            <p:cNvSpPr/>
            <p:nvPr/>
          </p:nvSpPr>
          <p:spPr>
            <a:xfrm>
              <a:off x="5339100" y="1787675"/>
              <a:ext cx="24475" cy="26300"/>
            </a:xfrm>
            <a:custGeom>
              <a:avLst/>
              <a:gdLst/>
              <a:ahLst/>
              <a:cxnLst/>
              <a:rect l="l" t="t" r="r" b="b"/>
              <a:pathLst>
                <a:path w="979" h="1052" extrusionOk="0">
                  <a:moveTo>
                    <a:pt x="661" y="1"/>
                  </a:moveTo>
                  <a:cubicBezTo>
                    <a:pt x="572" y="1"/>
                    <a:pt x="477" y="32"/>
                    <a:pt x="403" y="78"/>
                  </a:cubicBezTo>
                  <a:cubicBezTo>
                    <a:pt x="139" y="245"/>
                    <a:pt x="1" y="590"/>
                    <a:pt x="70" y="889"/>
                  </a:cubicBezTo>
                  <a:cubicBezTo>
                    <a:pt x="87" y="967"/>
                    <a:pt x="166" y="1051"/>
                    <a:pt x="232" y="1051"/>
                  </a:cubicBezTo>
                  <a:cubicBezTo>
                    <a:pt x="253" y="1051"/>
                    <a:pt x="273" y="1042"/>
                    <a:pt x="288" y="1021"/>
                  </a:cubicBezTo>
                  <a:lnTo>
                    <a:pt x="415" y="946"/>
                  </a:lnTo>
                  <a:cubicBezTo>
                    <a:pt x="501" y="791"/>
                    <a:pt x="662" y="699"/>
                    <a:pt x="783" y="567"/>
                  </a:cubicBezTo>
                  <a:cubicBezTo>
                    <a:pt x="903" y="440"/>
                    <a:pt x="978" y="222"/>
                    <a:pt x="863" y="84"/>
                  </a:cubicBezTo>
                  <a:cubicBezTo>
                    <a:pt x="812" y="25"/>
                    <a:pt x="739" y="1"/>
                    <a:pt x="66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16"/>
            <p:cNvSpPr/>
            <p:nvPr/>
          </p:nvSpPr>
          <p:spPr>
            <a:xfrm>
              <a:off x="5368725" y="1872400"/>
              <a:ext cx="28625" cy="26125"/>
            </a:xfrm>
            <a:custGeom>
              <a:avLst/>
              <a:gdLst/>
              <a:ahLst/>
              <a:cxnLst/>
              <a:rect l="l" t="t" r="r" b="b"/>
              <a:pathLst>
                <a:path w="1145" h="1045" extrusionOk="0">
                  <a:moveTo>
                    <a:pt x="692" y="1"/>
                  </a:moveTo>
                  <a:cubicBezTo>
                    <a:pt x="641" y="1"/>
                    <a:pt x="589" y="9"/>
                    <a:pt x="541" y="24"/>
                  </a:cubicBezTo>
                  <a:cubicBezTo>
                    <a:pt x="339" y="87"/>
                    <a:pt x="196" y="271"/>
                    <a:pt x="109" y="455"/>
                  </a:cubicBezTo>
                  <a:cubicBezTo>
                    <a:pt x="46" y="587"/>
                    <a:pt x="0" y="737"/>
                    <a:pt x="58" y="863"/>
                  </a:cubicBezTo>
                  <a:cubicBezTo>
                    <a:pt x="105" y="979"/>
                    <a:pt x="227" y="1044"/>
                    <a:pt x="346" y="1044"/>
                  </a:cubicBezTo>
                  <a:cubicBezTo>
                    <a:pt x="417" y="1044"/>
                    <a:pt x="487" y="1022"/>
                    <a:pt x="541" y="972"/>
                  </a:cubicBezTo>
                  <a:lnTo>
                    <a:pt x="581" y="967"/>
                  </a:lnTo>
                  <a:cubicBezTo>
                    <a:pt x="736" y="892"/>
                    <a:pt x="880" y="811"/>
                    <a:pt x="983" y="685"/>
                  </a:cubicBezTo>
                  <a:cubicBezTo>
                    <a:pt x="1093" y="558"/>
                    <a:pt x="1144" y="374"/>
                    <a:pt x="1081" y="225"/>
                  </a:cubicBezTo>
                  <a:cubicBezTo>
                    <a:pt x="1020" y="76"/>
                    <a:pt x="856" y="1"/>
                    <a:pt x="69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5" name="Google Shape;2075;p16"/>
          <p:cNvGrpSpPr/>
          <p:nvPr/>
        </p:nvGrpSpPr>
        <p:grpSpPr>
          <a:xfrm rot="-1848323" flipH="1">
            <a:off x="10585143" y="5451162"/>
            <a:ext cx="2699741" cy="2357877"/>
            <a:chOff x="2163275" y="3388800"/>
            <a:chExt cx="1754570" cy="1532392"/>
          </a:xfrm>
        </p:grpSpPr>
        <p:sp>
          <p:nvSpPr>
            <p:cNvPr id="2076" name="Google Shape;2076;p16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16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6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6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6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6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6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6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16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16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16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16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16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6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16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16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6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6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6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16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16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16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16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16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16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16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6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6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6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6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6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6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6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6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6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6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6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6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5" name="Google Shape;2155;p16"/>
          <p:cNvGrpSpPr/>
          <p:nvPr/>
        </p:nvGrpSpPr>
        <p:grpSpPr>
          <a:xfrm rot="4830509">
            <a:off x="-608250" y="-717626"/>
            <a:ext cx="1572692" cy="1799955"/>
            <a:chOff x="2868300" y="2096500"/>
            <a:chExt cx="2437401" cy="2789619"/>
          </a:xfrm>
        </p:grpSpPr>
        <p:sp>
          <p:nvSpPr>
            <p:cNvPr id="2156" name="Google Shape;2156;p16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16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16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16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16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16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16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16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16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16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16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16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16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16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16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16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1" name="Google Shape;2181;p16"/>
          <p:cNvGrpSpPr/>
          <p:nvPr/>
        </p:nvGrpSpPr>
        <p:grpSpPr>
          <a:xfrm>
            <a:off x="10656795" y="-1605634"/>
            <a:ext cx="2314084" cy="2711967"/>
            <a:chOff x="9055275" y="-251125"/>
            <a:chExt cx="1842032" cy="2158751"/>
          </a:xfrm>
        </p:grpSpPr>
        <p:sp>
          <p:nvSpPr>
            <p:cNvPr id="2182" name="Google Shape;2182;p16"/>
            <p:cNvSpPr/>
            <p:nvPr/>
          </p:nvSpPr>
          <p:spPr>
            <a:xfrm>
              <a:off x="9055275" y="-251125"/>
              <a:ext cx="1842032" cy="2040905"/>
            </a:xfrm>
            <a:custGeom>
              <a:avLst/>
              <a:gdLst/>
              <a:ahLst/>
              <a:cxnLst/>
              <a:rect l="l" t="t" r="r" b="b"/>
              <a:pathLst>
                <a:path w="24712" h="27380" extrusionOk="0">
                  <a:moveTo>
                    <a:pt x="24309" y="1"/>
                  </a:moveTo>
                  <a:cubicBezTo>
                    <a:pt x="23412" y="1651"/>
                    <a:pt x="22325" y="3203"/>
                    <a:pt x="21083" y="4612"/>
                  </a:cubicBezTo>
                  <a:cubicBezTo>
                    <a:pt x="20520" y="5256"/>
                    <a:pt x="19905" y="5888"/>
                    <a:pt x="19117" y="6233"/>
                  </a:cubicBezTo>
                  <a:cubicBezTo>
                    <a:pt x="18513" y="6499"/>
                    <a:pt x="17862" y="6575"/>
                    <a:pt x="17196" y="6575"/>
                  </a:cubicBezTo>
                  <a:cubicBezTo>
                    <a:pt x="16480" y="6575"/>
                    <a:pt x="15747" y="6487"/>
                    <a:pt x="15035" y="6452"/>
                  </a:cubicBezTo>
                  <a:cubicBezTo>
                    <a:pt x="14834" y="6442"/>
                    <a:pt x="14633" y="6437"/>
                    <a:pt x="14431" y="6437"/>
                  </a:cubicBezTo>
                  <a:cubicBezTo>
                    <a:pt x="9901" y="6437"/>
                    <a:pt x="5413" y="8894"/>
                    <a:pt x="3013" y="12747"/>
                  </a:cubicBezTo>
                  <a:cubicBezTo>
                    <a:pt x="4358" y="12080"/>
                    <a:pt x="5709" y="11419"/>
                    <a:pt x="7055" y="10752"/>
                  </a:cubicBezTo>
                  <a:cubicBezTo>
                    <a:pt x="7957" y="10298"/>
                    <a:pt x="8877" y="9855"/>
                    <a:pt x="9860" y="9602"/>
                  </a:cubicBezTo>
                  <a:cubicBezTo>
                    <a:pt x="10769" y="9372"/>
                    <a:pt x="11712" y="9315"/>
                    <a:pt x="12643" y="9257"/>
                  </a:cubicBezTo>
                  <a:cubicBezTo>
                    <a:pt x="13896" y="9182"/>
                    <a:pt x="15144" y="9113"/>
                    <a:pt x="16386" y="9039"/>
                  </a:cubicBezTo>
                  <a:lnTo>
                    <a:pt x="16386" y="9039"/>
                  </a:lnTo>
                  <a:cubicBezTo>
                    <a:pt x="14316" y="10189"/>
                    <a:pt x="11804" y="10085"/>
                    <a:pt x="9504" y="10660"/>
                  </a:cubicBezTo>
                  <a:cubicBezTo>
                    <a:pt x="5819" y="11580"/>
                    <a:pt x="2835" y="14202"/>
                    <a:pt x="0" y="16731"/>
                  </a:cubicBezTo>
                  <a:cubicBezTo>
                    <a:pt x="2812" y="16415"/>
                    <a:pt x="5313" y="14892"/>
                    <a:pt x="7952" y="13880"/>
                  </a:cubicBezTo>
                  <a:cubicBezTo>
                    <a:pt x="9757" y="13178"/>
                    <a:pt x="11654" y="12718"/>
                    <a:pt x="13580" y="12511"/>
                  </a:cubicBezTo>
                  <a:lnTo>
                    <a:pt x="13580" y="12511"/>
                  </a:lnTo>
                  <a:cubicBezTo>
                    <a:pt x="7865" y="13914"/>
                    <a:pt x="3519" y="18801"/>
                    <a:pt x="1288" y="24246"/>
                  </a:cubicBezTo>
                  <a:cubicBezTo>
                    <a:pt x="2403" y="21762"/>
                    <a:pt x="4847" y="20152"/>
                    <a:pt x="7256" y="18859"/>
                  </a:cubicBezTo>
                  <a:cubicBezTo>
                    <a:pt x="9659" y="17565"/>
                    <a:pt x="12229" y="16392"/>
                    <a:pt x="14000" y="14322"/>
                  </a:cubicBezTo>
                  <a:lnTo>
                    <a:pt x="14000" y="14322"/>
                  </a:lnTo>
                  <a:cubicBezTo>
                    <a:pt x="10855" y="18594"/>
                    <a:pt x="7819" y="22946"/>
                    <a:pt x="4910" y="27379"/>
                  </a:cubicBezTo>
                  <a:lnTo>
                    <a:pt x="4910" y="27379"/>
                  </a:lnTo>
                  <a:cubicBezTo>
                    <a:pt x="6284" y="25942"/>
                    <a:pt x="7992" y="24890"/>
                    <a:pt x="9533" y="23636"/>
                  </a:cubicBezTo>
                  <a:cubicBezTo>
                    <a:pt x="13414" y="20468"/>
                    <a:pt x="16156" y="15932"/>
                    <a:pt x="17162" y="11022"/>
                  </a:cubicBezTo>
                  <a:lnTo>
                    <a:pt x="17162" y="11022"/>
                  </a:lnTo>
                  <a:cubicBezTo>
                    <a:pt x="17156" y="14432"/>
                    <a:pt x="16064" y="17829"/>
                    <a:pt x="14086" y="20606"/>
                  </a:cubicBezTo>
                  <a:cubicBezTo>
                    <a:pt x="15713" y="19376"/>
                    <a:pt x="17030" y="17749"/>
                    <a:pt x="17898" y="15909"/>
                  </a:cubicBezTo>
                  <a:cubicBezTo>
                    <a:pt x="18484" y="14667"/>
                    <a:pt x="18870" y="13339"/>
                    <a:pt x="19249" y="12011"/>
                  </a:cubicBezTo>
                  <a:lnTo>
                    <a:pt x="20911" y="6233"/>
                  </a:lnTo>
                  <a:cubicBezTo>
                    <a:pt x="21543" y="4020"/>
                    <a:pt x="23573" y="2392"/>
                    <a:pt x="24711" y="386"/>
                  </a:cubicBezTo>
                  <a:cubicBezTo>
                    <a:pt x="24619" y="231"/>
                    <a:pt x="24458" y="93"/>
                    <a:pt x="24309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16"/>
            <p:cNvSpPr/>
            <p:nvPr/>
          </p:nvSpPr>
          <p:spPr>
            <a:xfrm>
              <a:off x="9733812" y="1660451"/>
              <a:ext cx="1101329" cy="209234"/>
            </a:xfrm>
            <a:custGeom>
              <a:avLst/>
              <a:gdLst/>
              <a:ahLst/>
              <a:cxnLst/>
              <a:rect l="l" t="t" r="r" b="b"/>
              <a:pathLst>
                <a:path w="14775" h="2807" extrusionOk="0">
                  <a:moveTo>
                    <a:pt x="2769" y="0"/>
                  </a:moveTo>
                  <a:cubicBezTo>
                    <a:pt x="1866" y="0"/>
                    <a:pt x="966" y="51"/>
                    <a:pt x="79" y="176"/>
                  </a:cubicBezTo>
                  <a:cubicBezTo>
                    <a:pt x="0" y="187"/>
                    <a:pt x="21" y="320"/>
                    <a:pt x="97" y="320"/>
                  </a:cubicBezTo>
                  <a:cubicBezTo>
                    <a:pt x="99" y="320"/>
                    <a:pt x="100" y="320"/>
                    <a:pt x="102" y="320"/>
                  </a:cubicBezTo>
                  <a:cubicBezTo>
                    <a:pt x="804" y="254"/>
                    <a:pt x="1508" y="226"/>
                    <a:pt x="2213" y="226"/>
                  </a:cubicBezTo>
                  <a:cubicBezTo>
                    <a:pt x="4111" y="226"/>
                    <a:pt x="6015" y="432"/>
                    <a:pt x="7898" y="671"/>
                  </a:cubicBezTo>
                  <a:cubicBezTo>
                    <a:pt x="9048" y="826"/>
                    <a:pt x="10204" y="1010"/>
                    <a:pt x="11319" y="1326"/>
                  </a:cubicBezTo>
                  <a:cubicBezTo>
                    <a:pt x="12480" y="1665"/>
                    <a:pt x="13510" y="2183"/>
                    <a:pt x="14544" y="2792"/>
                  </a:cubicBezTo>
                  <a:cubicBezTo>
                    <a:pt x="14562" y="2802"/>
                    <a:pt x="14580" y="2806"/>
                    <a:pt x="14597" y="2806"/>
                  </a:cubicBezTo>
                  <a:cubicBezTo>
                    <a:pt x="14691" y="2806"/>
                    <a:pt x="14774" y="2682"/>
                    <a:pt x="14682" y="2614"/>
                  </a:cubicBezTo>
                  <a:cubicBezTo>
                    <a:pt x="13803" y="1901"/>
                    <a:pt x="12693" y="1458"/>
                    <a:pt x="11618" y="1125"/>
                  </a:cubicBezTo>
                  <a:cubicBezTo>
                    <a:pt x="10485" y="774"/>
                    <a:pt x="9312" y="567"/>
                    <a:pt x="8134" y="423"/>
                  </a:cubicBezTo>
                  <a:cubicBezTo>
                    <a:pt x="6374" y="201"/>
                    <a:pt x="4564" y="0"/>
                    <a:pt x="276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16"/>
            <p:cNvSpPr/>
            <p:nvPr/>
          </p:nvSpPr>
          <p:spPr>
            <a:xfrm>
              <a:off x="9755503" y="1549983"/>
              <a:ext cx="253511" cy="131414"/>
            </a:xfrm>
            <a:custGeom>
              <a:avLst/>
              <a:gdLst/>
              <a:ahLst/>
              <a:cxnLst/>
              <a:rect l="l" t="t" r="r" b="b"/>
              <a:pathLst>
                <a:path w="3401" h="1763" extrusionOk="0">
                  <a:moveTo>
                    <a:pt x="114" y="1"/>
                  </a:moveTo>
                  <a:cubicBezTo>
                    <a:pt x="50" y="1"/>
                    <a:pt x="0" y="88"/>
                    <a:pt x="52" y="140"/>
                  </a:cubicBezTo>
                  <a:cubicBezTo>
                    <a:pt x="852" y="951"/>
                    <a:pt x="2157" y="1560"/>
                    <a:pt x="3272" y="1762"/>
                  </a:cubicBezTo>
                  <a:cubicBezTo>
                    <a:pt x="3276" y="1762"/>
                    <a:pt x="3281" y="1762"/>
                    <a:pt x="3285" y="1762"/>
                  </a:cubicBezTo>
                  <a:cubicBezTo>
                    <a:pt x="3368" y="1762"/>
                    <a:pt x="3400" y="1657"/>
                    <a:pt x="3318" y="1629"/>
                  </a:cubicBezTo>
                  <a:cubicBezTo>
                    <a:pt x="2732" y="1428"/>
                    <a:pt x="2157" y="1233"/>
                    <a:pt x="1611" y="945"/>
                  </a:cubicBezTo>
                  <a:cubicBezTo>
                    <a:pt x="1093" y="675"/>
                    <a:pt x="645" y="324"/>
                    <a:pt x="156" y="14"/>
                  </a:cubicBezTo>
                  <a:cubicBezTo>
                    <a:pt x="142" y="5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16"/>
            <p:cNvSpPr/>
            <p:nvPr/>
          </p:nvSpPr>
          <p:spPr>
            <a:xfrm>
              <a:off x="9859561" y="1562282"/>
              <a:ext cx="191344" cy="109723"/>
            </a:xfrm>
            <a:custGeom>
              <a:avLst/>
              <a:gdLst/>
              <a:ahLst/>
              <a:cxnLst/>
              <a:rect l="l" t="t" r="r" b="b"/>
              <a:pathLst>
                <a:path w="2567" h="1472" extrusionOk="0">
                  <a:moveTo>
                    <a:pt x="107" y="1"/>
                  </a:moveTo>
                  <a:cubicBezTo>
                    <a:pt x="50" y="1"/>
                    <a:pt x="0" y="73"/>
                    <a:pt x="54" y="131"/>
                  </a:cubicBezTo>
                  <a:cubicBezTo>
                    <a:pt x="692" y="820"/>
                    <a:pt x="1566" y="1257"/>
                    <a:pt x="2468" y="1470"/>
                  </a:cubicBezTo>
                  <a:cubicBezTo>
                    <a:pt x="2474" y="1471"/>
                    <a:pt x="2479" y="1472"/>
                    <a:pt x="2484" y="1472"/>
                  </a:cubicBezTo>
                  <a:cubicBezTo>
                    <a:pt x="2547" y="1472"/>
                    <a:pt x="2567" y="1376"/>
                    <a:pt x="2503" y="1355"/>
                  </a:cubicBezTo>
                  <a:cubicBezTo>
                    <a:pt x="1606" y="1096"/>
                    <a:pt x="864" y="625"/>
                    <a:pt x="157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16"/>
            <p:cNvSpPr/>
            <p:nvPr/>
          </p:nvSpPr>
          <p:spPr>
            <a:xfrm>
              <a:off x="9947965" y="1594930"/>
              <a:ext cx="149005" cy="83336"/>
            </a:xfrm>
            <a:custGeom>
              <a:avLst/>
              <a:gdLst/>
              <a:ahLst/>
              <a:cxnLst/>
              <a:rect l="l" t="t" r="r" b="b"/>
              <a:pathLst>
                <a:path w="1999" h="1118" extrusionOk="0">
                  <a:moveTo>
                    <a:pt x="102" y="1"/>
                  </a:moveTo>
                  <a:cubicBezTo>
                    <a:pt x="48" y="1"/>
                    <a:pt x="0" y="82"/>
                    <a:pt x="52" y="129"/>
                  </a:cubicBezTo>
                  <a:cubicBezTo>
                    <a:pt x="581" y="595"/>
                    <a:pt x="1225" y="911"/>
                    <a:pt x="1903" y="1113"/>
                  </a:cubicBezTo>
                  <a:cubicBezTo>
                    <a:pt x="1911" y="1116"/>
                    <a:pt x="1919" y="1117"/>
                    <a:pt x="1926" y="1117"/>
                  </a:cubicBezTo>
                  <a:cubicBezTo>
                    <a:pt x="1983" y="1117"/>
                    <a:pt x="1999" y="1023"/>
                    <a:pt x="1932" y="998"/>
                  </a:cubicBezTo>
                  <a:cubicBezTo>
                    <a:pt x="1271" y="773"/>
                    <a:pt x="696" y="428"/>
                    <a:pt x="138" y="14"/>
                  </a:cubicBezTo>
                  <a:cubicBezTo>
                    <a:pt x="127" y="5"/>
                    <a:pt x="114" y="1"/>
                    <a:pt x="10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16"/>
            <p:cNvSpPr/>
            <p:nvPr/>
          </p:nvSpPr>
          <p:spPr>
            <a:xfrm>
              <a:off x="9970625" y="1577488"/>
              <a:ext cx="184337" cy="101151"/>
            </a:xfrm>
            <a:custGeom>
              <a:avLst/>
              <a:gdLst/>
              <a:ahLst/>
              <a:cxnLst/>
              <a:rect l="l" t="t" r="r" b="b"/>
              <a:pathLst>
                <a:path w="2473" h="1357" extrusionOk="0">
                  <a:moveTo>
                    <a:pt x="107" y="0"/>
                  </a:moveTo>
                  <a:cubicBezTo>
                    <a:pt x="50" y="0"/>
                    <a:pt x="0" y="67"/>
                    <a:pt x="58" y="116"/>
                  </a:cubicBezTo>
                  <a:cubicBezTo>
                    <a:pt x="691" y="737"/>
                    <a:pt x="1542" y="1157"/>
                    <a:pt x="2398" y="1352"/>
                  </a:cubicBezTo>
                  <a:cubicBezTo>
                    <a:pt x="2404" y="1355"/>
                    <a:pt x="2410" y="1356"/>
                    <a:pt x="2415" y="1356"/>
                  </a:cubicBezTo>
                  <a:cubicBezTo>
                    <a:pt x="2456" y="1356"/>
                    <a:pt x="2472" y="1286"/>
                    <a:pt x="2421" y="1266"/>
                  </a:cubicBezTo>
                  <a:cubicBezTo>
                    <a:pt x="1565" y="984"/>
                    <a:pt x="863" y="565"/>
                    <a:pt x="156" y="18"/>
                  </a:cubicBezTo>
                  <a:cubicBezTo>
                    <a:pt x="141" y="6"/>
                    <a:pt x="124" y="0"/>
                    <a:pt x="10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16"/>
            <p:cNvSpPr/>
            <p:nvPr/>
          </p:nvSpPr>
          <p:spPr>
            <a:xfrm>
              <a:off x="10053961" y="1587625"/>
              <a:ext cx="163317" cy="92951"/>
            </a:xfrm>
            <a:custGeom>
              <a:avLst/>
              <a:gdLst/>
              <a:ahLst/>
              <a:cxnLst/>
              <a:rect l="l" t="t" r="r" b="b"/>
              <a:pathLst>
                <a:path w="2191" h="1247" extrusionOk="0">
                  <a:moveTo>
                    <a:pt x="93" y="1"/>
                  </a:moveTo>
                  <a:cubicBezTo>
                    <a:pt x="46" y="1"/>
                    <a:pt x="1" y="66"/>
                    <a:pt x="44" y="95"/>
                  </a:cubicBezTo>
                  <a:cubicBezTo>
                    <a:pt x="642" y="613"/>
                    <a:pt x="1367" y="975"/>
                    <a:pt x="2103" y="1239"/>
                  </a:cubicBezTo>
                  <a:cubicBezTo>
                    <a:pt x="2114" y="1244"/>
                    <a:pt x="2123" y="1247"/>
                    <a:pt x="2132" y="1247"/>
                  </a:cubicBezTo>
                  <a:cubicBezTo>
                    <a:pt x="2182" y="1247"/>
                    <a:pt x="2191" y="1172"/>
                    <a:pt x="2137" y="1147"/>
                  </a:cubicBezTo>
                  <a:cubicBezTo>
                    <a:pt x="1418" y="843"/>
                    <a:pt x="780" y="434"/>
                    <a:pt x="119" y="9"/>
                  </a:cubicBezTo>
                  <a:cubicBezTo>
                    <a:pt x="111" y="3"/>
                    <a:pt x="102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16"/>
            <p:cNvSpPr/>
            <p:nvPr/>
          </p:nvSpPr>
          <p:spPr>
            <a:xfrm>
              <a:off x="10104722" y="1563474"/>
              <a:ext cx="194177" cy="121947"/>
            </a:xfrm>
            <a:custGeom>
              <a:avLst/>
              <a:gdLst/>
              <a:ahLst/>
              <a:cxnLst/>
              <a:rect l="l" t="t" r="r" b="b"/>
              <a:pathLst>
                <a:path w="2605" h="1636" extrusionOk="0">
                  <a:moveTo>
                    <a:pt x="110" y="0"/>
                  </a:moveTo>
                  <a:cubicBezTo>
                    <a:pt x="45" y="0"/>
                    <a:pt x="1" y="98"/>
                    <a:pt x="47" y="155"/>
                  </a:cubicBezTo>
                  <a:cubicBezTo>
                    <a:pt x="622" y="845"/>
                    <a:pt x="1623" y="1425"/>
                    <a:pt x="2491" y="1632"/>
                  </a:cubicBezTo>
                  <a:cubicBezTo>
                    <a:pt x="2497" y="1635"/>
                    <a:pt x="2504" y="1636"/>
                    <a:pt x="2510" y="1636"/>
                  </a:cubicBezTo>
                  <a:cubicBezTo>
                    <a:pt x="2565" y="1636"/>
                    <a:pt x="2605" y="1554"/>
                    <a:pt x="2543" y="1523"/>
                  </a:cubicBezTo>
                  <a:cubicBezTo>
                    <a:pt x="2117" y="1310"/>
                    <a:pt x="1686" y="1132"/>
                    <a:pt x="1284" y="873"/>
                  </a:cubicBezTo>
                  <a:cubicBezTo>
                    <a:pt x="881" y="620"/>
                    <a:pt x="536" y="304"/>
                    <a:pt x="157" y="17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16"/>
            <p:cNvSpPr/>
            <p:nvPr/>
          </p:nvSpPr>
          <p:spPr>
            <a:xfrm>
              <a:off x="10257007" y="1625193"/>
              <a:ext cx="125302" cy="80205"/>
            </a:xfrm>
            <a:custGeom>
              <a:avLst/>
              <a:gdLst/>
              <a:ahLst/>
              <a:cxnLst/>
              <a:rect l="l" t="t" r="r" b="b"/>
              <a:pathLst>
                <a:path w="1681" h="1076" extrusionOk="0">
                  <a:moveTo>
                    <a:pt x="90" y="0"/>
                  </a:moveTo>
                  <a:cubicBezTo>
                    <a:pt x="43" y="0"/>
                    <a:pt x="1" y="58"/>
                    <a:pt x="45" y="103"/>
                  </a:cubicBezTo>
                  <a:cubicBezTo>
                    <a:pt x="454" y="569"/>
                    <a:pt x="1017" y="879"/>
                    <a:pt x="1604" y="1075"/>
                  </a:cubicBezTo>
                  <a:cubicBezTo>
                    <a:pt x="1607" y="1075"/>
                    <a:pt x="1610" y="1076"/>
                    <a:pt x="1613" y="1076"/>
                  </a:cubicBezTo>
                  <a:cubicBezTo>
                    <a:pt x="1663" y="1076"/>
                    <a:pt x="1681" y="993"/>
                    <a:pt x="1627" y="971"/>
                  </a:cubicBezTo>
                  <a:cubicBezTo>
                    <a:pt x="1057" y="758"/>
                    <a:pt x="592" y="413"/>
                    <a:pt x="132" y="17"/>
                  </a:cubicBezTo>
                  <a:cubicBezTo>
                    <a:pt x="119" y="5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16"/>
            <p:cNvSpPr/>
            <p:nvPr/>
          </p:nvSpPr>
          <p:spPr>
            <a:xfrm>
              <a:off x="10248212" y="1563922"/>
              <a:ext cx="197978" cy="146918"/>
            </a:xfrm>
            <a:custGeom>
              <a:avLst/>
              <a:gdLst/>
              <a:ahLst/>
              <a:cxnLst/>
              <a:rect l="l" t="t" r="r" b="b"/>
              <a:pathLst>
                <a:path w="2656" h="1971" extrusionOk="0">
                  <a:moveTo>
                    <a:pt x="110" y="1"/>
                  </a:moveTo>
                  <a:cubicBezTo>
                    <a:pt x="49" y="1"/>
                    <a:pt x="0" y="83"/>
                    <a:pt x="48" y="149"/>
                  </a:cubicBezTo>
                  <a:cubicBezTo>
                    <a:pt x="710" y="942"/>
                    <a:pt x="1584" y="1534"/>
                    <a:pt x="2515" y="1966"/>
                  </a:cubicBezTo>
                  <a:cubicBezTo>
                    <a:pt x="2524" y="1969"/>
                    <a:pt x="2534" y="1970"/>
                    <a:pt x="2542" y="1970"/>
                  </a:cubicBezTo>
                  <a:cubicBezTo>
                    <a:pt x="2613" y="1970"/>
                    <a:pt x="2656" y="1876"/>
                    <a:pt x="2584" y="1845"/>
                  </a:cubicBezTo>
                  <a:cubicBezTo>
                    <a:pt x="1670" y="1379"/>
                    <a:pt x="905" y="747"/>
                    <a:pt x="169" y="28"/>
                  </a:cubicBezTo>
                  <a:cubicBezTo>
                    <a:pt x="150" y="9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16"/>
            <p:cNvSpPr/>
            <p:nvPr/>
          </p:nvSpPr>
          <p:spPr>
            <a:xfrm>
              <a:off x="10401018" y="1648897"/>
              <a:ext cx="103834" cy="79758"/>
            </a:xfrm>
            <a:custGeom>
              <a:avLst/>
              <a:gdLst/>
              <a:ahLst/>
              <a:cxnLst/>
              <a:rect l="l" t="t" r="r" b="b"/>
              <a:pathLst>
                <a:path w="1393" h="1070" extrusionOk="0">
                  <a:moveTo>
                    <a:pt x="107" y="1"/>
                  </a:moveTo>
                  <a:cubicBezTo>
                    <a:pt x="54" y="1"/>
                    <a:pt x="0" y="59"/>
                    <a:pt x="40" y="107"/>
                  </a:cubicBezTo>
                  <a:cubicBezTo>
                    <a:pt x="338" y="532"/>
                    <a:pt x="798" y="843"/>
                    <a:pt x="1270" y="1061"/>
                  </a:cubicBezTo>
                  <a:cubicBezTo>
                    <a:pt x="1280" y="1067"/>
                    <a:pt x="1290" y="1070"/>
                    <a:pt x="1299" y="1070"/>
                  </a:cubicBezTo>
                  <a:cubicBezTo>
                    <a:pt x="1355" y="1070"/>
                    <a:pt x="1392" y="982"/>
                    <a:pt x="1333" y="952"/>
                  </a:cubicBezTo>
                  <a:cubicBezTo>
                    <a:pt x="879" y="705"/>
                    <a:pt x="522" y="377"/>
                    <a:pt x="155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16"/>
            <p:cNvSpPr/>
            <p:nvPr/>
          </p:nvSpPr>
          <p:spPr>
            <a:xfrm>
              <a:off x="9714282" y="1579053"/>
              <a:ext cx="166150" cy="91684"/>
            </a:xfrm>
            <a:custGeom>
              <a:avLst/>
              <a:gdLst/>
              <a:ahLst/>
              <a:cxnLst/>
              <a:rect l="l" t="t" r="r" b="b"/>
              <a:pathLst>
                <a:path w="2229" h="1230" extrusionOk="0">
                  <a:moveTo>
                    <a:pt x="130" y="0"/>
                  </a:moveTo>
                  <a:cubicBezTo>
                    <a:pt x="58" y="0"/>
                    <a:pt x="1" y="88"/>
                    <a:pt x="59" y="147"/>
                  </a:cubicBezTo>
                  <a:cubicBezTo>
                    <a:pt x="341" y="411"/>
                    <a:pt x="709" y="601"/>
                    <a:pt x="1054" y="779"/>
                  </a:cubicBezTo>
                  <a:cubicBezTo>
                    <a:pt x="1387" y="952"/>
                    <a:pt x="1761" y="1153"/>
                    <a:pt x="2135" y="1228"/>
                  </a:cubicBezTo>
                  <a:cubicBezTo>
                    <a:pt x="2139" y="1229"/>
                    <a:pt x="2143" y="1229"/>
                    <a:pt x="2147" y="1229"/>
                  </a:cubicBezTo>
                  <a:cubicBezTo>
                    <a:pt x="2198" y="1229"/>
                    <a:pt x="2229" y="1167"/>
                    <a:pt x="2181" y="1130"/>
                  </a:cubicBezTo>
                  <a:cubicBezTo>
                    <a:pt x="1865" y="923"/>
                    <a:pt x="1491" y="785"/>
                    <a:pt x="1157" y="601"/>
                  </a:cubicBezTo>
                  <a:cubicBezTo>
                    <a:pt x="824" y="411"/>
                    <a:pt x="513" y="176"/>
                    <a:pt x="168" y="9"/>
                  </a:cubicBezTo>
                  <a:cubicBezTo>
                    <a:pt x="156" y="3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16"/>
            <p:cNvSpPr/>
            <p:nvPr/>
          </p:nvSpPr>
          <p:spPr>
            <a:xfrm>
              <a:off x="9708915" y="1629517"/>
              <a:ext cx="102865" cy="39059"/>
            </a:xfrm>
            <a:custGeom>
              <a:avLst/>
              <a:gdLst/>
              <a:ahLst/>
              <a:cxnLst/>
              <a:rect l="l" t="t" r="r" b="b"/>
              <a:pathLst>
                <a:path w="1380" h="524" extrusionOk="0">
                  <a:moveTo>
                    <a:pt x="87" y="0"/>
                  </a:moveTo>
                  <a:cubicBezTo>
                    <a:pt x="31" y="0"/>
                    <a:pt x="1" y="95"/>
                    <a:pt x="62" y="125"/>
                  </a:cubicBezTo>
                  <a:cubicBezTo>
                    <a:pt x="424" y="338"/>
                    <a:pt x="838" y="465"/>
                    <a:pt x="1252" y="522"/>
                  </a:cubicBezTo>
                  <a:cubicBezTo>
                    <a:pt x="1258" y="523"/>
                    <a:pt x="1263" y="524"/>
                    <a:pt x="1269" y="524"/>
                  </a:cubicBezTo>
                  <a:cubicBezTo>
                    <a:pt x="1349" y="524"/>
                    <a:pt x="1379" y="406"/>
                    <a:pt x="1298" y="384"/>
                  </a:cubicBezTo>
                  <a:cubicBezTo>
                    <a:pt x="884" y="304"/>
                    <a:pt x="499" y="166"/>
                    <a:pt x="108" y="5"/>
                  </a:cubicBezTo>
                  <a:cubicBezTo>
                    <a:pt x="101" y="2"/>
                    <a:pt x="93" y="0"/>
                    <a:pt x="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16"/>
            <p:cNvSpPr/>
            <p:nvPr/>
          </p:nvSpPr>
          <p:spPr>
            <a:xfrm>
              <a:off x="9702729" y="1675135"/>
              <a:ext cx="144682" cy="65073"/>
            </a:xfrm>
            <a:custGeom>
              <a:avLst/>
              <a:gdLst/>
              <a:ahLst/>
              <a:cxnLst/>
              <a:rect l="l" t="t" r="r" b="b"/>
              <a:pathLst>
                <a:path w="1941" h="873" extrusionOk="0">
                  <a:moveTo>
                    <a:pt x="1867" y="0"/>
                  </a:moveTo>
                  <a:cubicBezTo>
                    <a:pt x="1863" y="0"/>
                    <a:pt x="1858" y="1"/>
                    <a:pt x="1853" y="2"/>
                  </a:cubicBezTo>
                  <a:cubicBezTo>
                    <a:pt x="1226" y="83"/>
                    <a:pt x="525" y="295"/>
                    <a:pt x="59" y="750"/>
                  </a:cubicBezTo>
                  <a:cubicBezTo>
                    <a:pt x="0" y="798"/>
                    <a:pt x="50" y="872"/>
                    <a:pt x="112" y="872"/>
                  </a:cubicBezTo>
                  <a:cubicBezTo>
                    <a:pt x="123" y="872"/>
                    <a:pt x="134" y="870"/>
                    <a:pt x="145" y="865"/>
                  </a:cubicBezTo>
                  <a:cubicBezTo>
                    <a:pt x="720" y="560"/>
                    <a:pt x="1220" y="267"/>
                    <a:pt x="1870" y="129"/>
                  </a:cubicBezTo>
                  <a:cubicBezTo>
                    <a:pt x="1940" y="112"/>
                    <a:pt x="1934" y="0"/>
                    <a:pt x="186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16"/>
            <p:cNvSpPr/>
            <p:nvPr/>
          </p:nvSpPr>
          <p:spPr>
            <a:xfrm>
              <a:off x="9725761" y="1667010"/>
              <a:ext cx="168833" cy="94591"/>
            </a:xfrm>
            <a:custGeom>
              <a:avLst/>
              <a:gdLst/>
              <a:ahLst/>
              <a:cxnLst/>
              <a:rect l="l" t="t" r="r" b="b"/>
              <a:pathLst>
                <a:path w="2265" h="1269" extrusionOk="0">
                  <a:moveTo>
                    <a:pt x="2152" y="1"/>
                  </a:moveTo>
                  <a:cubicBezTo>
                    <a:pt x="2149" y="1"/>
                    <a:pt x="2145" y="1"/>
                    <a:pt x="2142" y="2"/>
                  </a:cubicBezTo>
                  <a:cubicBezTo>
                    <a:pt x="1429" y="169"/>
                    <a:pt x="538" y="583"/>
                    <a:pt x="49" y="1140"/>
                  </a:cubicBezTo>
                  <a:cubicBezTo>
                    <a:pt x="0" y="1194"/>
                    <a:pt x="47" y="1268"/>
                    <a:pt x="108" y="1268"/>
                  </a:cubicBezTo>
                  <a:cubicBezTo>
                    <a:pt x="119" y="1268"/>
                    <a:pt x="130" y="1266"/>
                    <a:pt x="141" y="1261"/>
                  </a:cubicBezTo>
                  <a:cubicBezTo>
                    <a:pt x="486" y="1083"/>
                    <a:pt x="796" y="830"/>
                    <a:pt x="1141" y="634"/>
                  </a:cubicBezTo>
                  <a:cubicBezTo>
                    <a:pt x="1486" y="439"/>
                    <a:pt x="1849" y="295"/>
                    <a:pt x="2199" y="123"/>
                  </a:cubicBezTo>
                  <a:cubicBezTo>
                    <a:pt x="2265" y="95"/>
                    <a:pt x="2216" y="1"/>
                    <a:pt x="215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16"/>
            <p:cNvSpPr/>
            <p:nvPr/>
          </p:nvSpPr>
          <p:spPr>
            <a:xfrm>
              <a:off x="9793742" y="1671110"/>
              <a:ext cx="162348" cy="123215"/>
            </a:xfrm>
            <a:custGeom>
              <a:avLst/>
              <a:gdLst/>
              <a:ahLst/>
              <a:cxnLst/>
              <a:rect l="l" t="t" r="r" b="b"/>
              <a:pathLst>
                <a:path w="2178" h="1653" extrusionOk="0">
                  <a:moveTo>
                    <a:pt x="2110" y="0"/>
                  </a:moveTo>
                  <a:cubicBezTo>
                    <a:pt x="2105" y="0"/>
                    <a:pt x="2098" y="2"/>
                    <a:pt x="2092" y="4"/>
                  </a:cubicBezTo>
                  <a:cubicBezTo>
                    <a:pt x="1684" y="171"/>
                    <a:pt x="1299" y="441"/>
                    <a:pt x="948" y="712"/>
                  </a:cubicBezTo>
                  <a:cubicBezTo>
                    <a:pt x="626" y="953"/>
                    <a:pt x="252" y="1206"/>
                    <a:pt x="28" y="1551"/>
                  </a:cubicBezTo>
                  <a:cubicBezTo>
                    <a:pt x="0" y="1598"/>
                    <a:pt x="41" y="1652"/>
                    <a:pt x="88" y="1652"/>
                  </a:cubicBezTo>
                  <a:cubicBezTo>
                    <a:pt x="98" y="1652"/>
                    <a:pt x="109" y="1649"/>
                    <a:pt x="120" y="1643"/>
                  </a:cubicBezTo>
                  <a:cubicBezTo>
                    <a:pt x="465" y="1442"/>
                    <a:pt x="753" y="1120"/>
                    <a:pt x="1069" y="873"/>
                  </a:cubicBezTo>
                  <a:cubicBezTo>
                    <a:pt x="1414" y="602"/>
                    <a:pt x="1799" y="378"/>
                    <a:pt x="2132" y="96"/>
                  </a:cubicBezTo>
                  <a:cubicBezTo>
                    <a:pt x="2178" y="66"/>
                    <a:pt x="2152" y="0"/>
                    <a:pt x="2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16"/>
            <p:cNvSpPr/>
            <p:nvPr/>
          </p:nvSpPr>
          <p:spPr>
            <a:xfrm>
              <a:off x="9853970" y="1673421"/>
              <a:ext cx="181058" cy="115686"/>
            </a:xfrm>
            <a:custGeom>
              <a:avLst/>
              <a:gdLst/>
              <a:ahLst/>
              <a:cxnLst/>
              <a:rect l="l" t="t" r="r" b="b"/>
              <a:pathLst>
                <a:path w="2429" h="1552" extrusionOk="0">
                  <a:moveTo>
                    <a:pt x="2327" y="1"/>
                  </a:moveTo>
                  <a:cubicBezTo>
                    <a:pt x="2317" y="1"/>
                    <a:pt x="2306" y="3"/>
                    <a:pt x="2296" y="8"/>
                  </a:cubicBezTo>
                  <a:cubicBezTo>
                    <a:pt x="1888" y="180"/>
                    <a:pt x="1520" y="445"/>
                    <a:pt x="1146" y="686"/>
                  </a:cubicBezTo>
                  <a:cubicBezTo>
                    <a:pt x="778" y="922"/>
                    <a:pt x="405" y="1152"/>
                    <a:pt x="60" y="1416"/>
                  </a:cubicBezTo>
                  <a:cubicBezTo>
                    <a:pt x="1" y="1465"/>
                    <a:pt x="59" y="1552"/>
                    <a:pt x="123" y="1552"/>
                  </a:cubicBezTo>
                  <a:cubicBezTo>
                    <a:pt x="135" y="1552"/>
                    <a:pt x="146" y="1549"/>
                    <a:pt x="157" y="1543"/>
                  </a:cubicBezTo>
                  <a:cubicBezTo>
                    <a:pt x="933" y="1129"/>
                    <a:pt x="1600" y="543"/>
                    <a:pt x="2359" y="117"/>
                  </a:cubicBezTo>
                  <a:cubicBezTo>
                    <a:pt x="2429" y="82"/>
                    <a:pt x="2387" y="1"/>
                    <a:pt x="2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16"/>
            <p:cNvSpPr/>
            <p:nvPr/>
          </p:nvSpPr>
          <p:spPr>
            <a:xfrm>
              <a:off x="9913975" y="1678862"/>
              <a:ext cx="184785" cy="124333"/>
            </a:xfrm>
            <a:custGeom>
              <a:avLst/>
              <a:gdLst/>
              <a:ahLst/>
              <a:cxnLst/>
              <a:rect l="l" t="t" r="r" b="b"/>
              <a:pathLst>
                <a:path w="2479" h="1668" extrusionOk="0">
                  <a:moveTo>
                    <a:pt x="2396" y="0"/>
                  </a:moveTo>
                  <a:cubicBezTo>
                    <a:pt x="2390" y="0"/>
                    <a:pt x="2383" y="1"/>
                    <a:pt x="2376" y="4"/>
                  </a:cubicBezTo>
                  <a:cubicBezTo>
                    <a:pt x="1543" y="251"/>
                    <a:pt x="577" y="843"/>
                    <a:pt x="42" y="1539"/>
                  </a:cubicBezTo>
                  <a:cubicBezTo>
                    <a:pt x="0" y="1590"/>
                    <a:pt x="57" y="1668"/>
                    <a:pt x="116" y="1668"/>
                  </a:cubicBezTo>
                  <a:cubicBezTo>
                    <a:pt x="130" y="1668"/>
                    <a:pt x="144" y="1664"/>
                    <a:pt x="157" y="1654"/>
                  </a:cubicBezTo>
                  <a:cubicBezTo>
                    <a:pt x="519" y="1372"/>
                    <a:pt x="841" y="1050"/>
                    <a:pt x="1227" y="792"/>
                  </a:cubicBezTo>
                  <a:cubicBezTo>
                    <a:pt x="1606" y="533"/>
                    <a:pt x="2014" y="332"/>
                    <a:pt x="2417" y="107"/>
                  </a:cubicBezTo>
                  <a:cubicBezTo>
                    <a:pt x="2478" y="77"/>
                    <a:pt x="2448" y="0"/>
                    <a:pt x="23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16"/>
            <p:cNvSpPr/>
            <p:nvPr/>
          </p:nvSpPr>
          <p:spPr>
            <a:xfrm>
              <a:off x="10009982" y="1686465"/>
              <a:ext cx="180163" cy="83336"/>
            </a:xfrm>
            <a:custGeom>
              <a:avLst/>
              <a:gdLst/>
              <a:ahLst/>
              <a:cxnLst/>
              <a:rect l="l" t="t" r="r" b="b"/>
              <a:pathLst>
                <a:path w="2417" h="1118" extrusionOk="0">
                  <a:moveTo>
                    <a:pt x="2181" y="1"/>
                  </a:moveTo>
                  <a:cubicBezTo>
                    <a:pt x="1873" y="1"/>
                    <a:pt x="1594" y="139"/>
                    <a:pt x="1318" y="270"/>
                  </a:cubicBezTo>
                  <a:cubicBezTo>
                    <a:pt x="893" y="471"/>
                    <a:pt x="393" y="667"/>
                    <a:pt x="48" y="988"/>
                  </a:cubicBezTo>
                  <a:cubicBezTo>
                    <a:pt x="0" y="1036"/>
                    <a:pt x="40" y="1117"/>
                    <a:pt x="100" y="1117"/>
                  </a:cubicBezTo>
                  <a:cubicBezTo>
                    <a:pt x="105" y="1117"/>
                    <a:pt x="111" y="1116"/>
                    <a:pt x="117" y="1115"/>
                  </a:cubicBezTo>
                  <a:cubicBezTo>
                    <a:pt x="870" y="862"/>
                    <a:pt x="1514" y="143"/>
                    <a:pt x="2348" y="115"/>
                  </a:cubicBezTo>
                  <a:cubicBezTo>
                    <a:pt x="2405" y="115"/>
                    <a:pt x="2417" y="28"/>
                    <a:pt x="2359" y="17"/>
                  </a:cubicBezTo>
                  <a:cubicBezTo>
                    <a:pt x="2298" y="6"/>
                    <a:pt x="2239" y="1"/>
                    <a:pt x="218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16"/>
            <p:cNvSpPr/>
            <p:nvPr/>
          </p:nvSpPr>
          <p:spPr>
            <a:xfrm>
              <a:off x="10041736" y="1686092"/>
              <a:ext cx="204016" cy="105996"/>
            </a:xfrm>
            <a:custGeom>
              <a:avLst/>
              <a:gdLst/>
              <a:ahLst/>
              <a:cxnLst/>
              <a:rect l="l" t="t" r="r" b="b"/>
              <a:pathLst>
                <a:path w="2737" h="1422" extrusionOk="0">
                  <a:moveTo>
                    <a:pt x="2646" y="1"/>
                  </a:moveTo>
                  <a:cubicBezTo>
                    <a:pt x="2639" y="1"/>
                    <a:pt x="2631" y="2"/>
                    <a:pt x="2623" y="5"/>
                  </a:cubicBezTo>
                  <a:cubicBezTo>
                    <a:pt x="2157" y="143"/>
                    <a:pt x="1709" y="315"/>
                    <a:pt x="1272" y="528"/>
                  </a:cubicBezTo>
                  <a:cubicBezTo>
                    <a:pt x="852" y="741"/>
                    <a:pt x="369" y="959"/>
                    <a:pt x="53" y="1304"/>
                  </a:cubicBezTo>
                  <a:cubicBezTo>
                    <a:pt x="1" y="1361"/>
                    <a:pt x="43" y="1422"/>
                    <a:pt x="98" y="1422"/>
                  </a:cubicBezTo>
                  <a:cubicBezTo>
                    <a:pt x="109" y="1422"/>
                    <a:pt x="122" y="1419"/>
                    <a:pt x="134" y="1413"/>
                  </a:cubicBezTo>
                  <a:cubicBezTo>
                    <a:pt x="547" y="1241"/>
                    <a:pt x="921" y="942"/>
                    <a:pt x="1324" y="729"/>
                  </a:cubicBezTo>
                  <a:cubicBezTo>
                    <a:pt x="1755" y="511"/>
                    <a:pt x="2209" y="315"/>
                    <a:pt x="2663" y="143"/>
                  </a:cubicBezTo>
                  <a:cubicBezTo>
                    <a:pt x="2736" y="117"/>
                    <a:pt x="2715" y="1"/>
                    <a:pt x="2646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16"/>
            <p:cNvSpPr/>
            <p:nvPr/>
          </p:nvSpPr>
          <p:spPr>
            <a:xfrm>
              <a:off x="10129619" y="1689894"/>
              <a:ext cx="173455" cy="119786"/>
            </a:xfrm>
            <a:custGeom>
              <a:avLst/>
              <a:gdLst/>
              <a:ahLst/>
              <a:cxnLst/>
              <a:rect l="l" t="t" r="r" b="b"/>
              <a:pathLst>
                <a:path w="2327" h="1607" extrusionOk="0">
                  <a:moveTo>
                    <a:pt x="2219" y="0"/>
                  </a:moveTo>
                  <a:cubicBezTo>
                    <a:pt x="2210" y="0"/>
                    <a:pt x="2201" y="2"/>
                    <a:pt x="2191" y="5"/>
                  </a:cubicBezTo>
                  <a:cubicBezTo>
                    <a:pt x="1415" y="356"/>
                    <a:pt x="633" y="839"/>
                    <a:pt x="58" y="1471"/>
                  </a:cubicBezTo>
                  <a:cubicBezTo>
                    <a:pt x="0" y="1534"/>
                    <a:pt x="53" y="1607"/>
                    <a:pt x="117" y="1607"/>
                  </a:cubicBezTo>
                  <a:cubicBezTo>
                    <a:pt x="136" y="1607"/>
                    <a:pt x="155" y="1601"/>
                    <a:pt x="173" y="1586"/>
                  </a:cubicBezTo>
                  <a:cubicBezTo>
                    <a:pt x="846" y="1046"/>
                    <a:pt x="1496" y="529"/>
                    <a:pt x="2266" y="120"/>
                  </a:cubicBezTo>
                  <a:cubicBezTo>
                    <a:pt x="2327" y="80"/>
                    <a:pt x="2281" y="0"/>
                    <a:pt x="221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16"/>
            <p:cNvSpPr/>
            <p:nvPr/>
          </p:nvSpPr>
          <p:spPr>
            <a:xfrm>
              <a:off x="10210942" y="1709423"/>
              <a:ext cx="148036" cy="58439"/>
            </a:xfrm>
            <a:custGeom>
              <a:avLst/>
              <a:gdLst/>
              <a:ahLst/>
              <a:cxnLst/>
              <a:rect l="l" t="t" r="r" b="b"/>
              <a:pathLst>
                <a:path w="1986" h="784" extrusionOk="0">
                  <a:moveTo>
                    <a:pt x="1893" y="0"/>
                  </a:moveTo>
                  <a:cubicBezTo>
                    <a:pt x="1888" y="0"/>
                    <a:pt x="1882" y="1"/>
                    <a:pt x="1877" y="2"/>
                  </a:cubicBezTo>
                  <a:cubicBezTo>
                    <a:pt x="1244" y="100"/>
                    <a:pt x="583" y="295"/>
                    <a:pt x="60" y="669"/>
                  </a:cubicBezTo>
                  <a:cubicBezTo>
                    <a:pt x="0" y="714"/>
                    <a:pt x="39" y="784"/>
                    <a:pt x="95" y="784"/>
                  </a:cubicBezTo>
                  <a:cubicBezTo>
                    <a:pt x="104" y="784"/>
                    <a:pt x="114" y="782"/>
                    <a:pt x="123" y="778"/>
                  </a:cubicBezTo>
                  <a:cubicBezTo>
                    <a:pt x="721" y="525"/>
                    <a:pt x="1279" y="272"/>
                    <a:pt x="1911" y="123"/>
                  </a:cubicBezTo>
                  <a:cubicBezTo>
                    <a:pt x="1986" y="101"/>
                    <a:pt x="1961" y="0"/>
                    <a:pt x="189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16"/>
            <p:cNvSpPr/>
            <p:nvPr/>
          </p:nvSpPr>
          <p:spPr>
            <a:xfrm>
              <a:off x="10195661" y="1718368"/>
              <a:ext cx="219893" cy="110841"/>
            </a:xfrm>
            <a:custGeom>
              <a:avLst/>
              <a:gdLst/>
              <a:ahLst/>
              <a:cxnLst/>
              <a:rect l="l" t="t" r="r" b="b"/>
              <a:pathLst>
                <a:path w="2950" h="1487" extrusionOk="0">
                  <a:moveTo>
                    <a:pt x="2728" y="0"/>
                  </a:moveTo>
                  <a:cubicBezTo>
                    <a:pt x="2283" y="0"/>
                    <a:pt x="1844" y="281"/>
                    <a:pt x="1466" y="480"/>
                  </a:cubicBezTo>
                  <a:cubicBezTo>
                    <a:pt x="983" y="727"/>
                    <a:pt x="466" y="997"/>
                    <a:pt x="58" y="1360"/>
                  </a:cubicBezTo>
                  <a:cubicBezTo>
                    <a:pt x="1" y="1407"/>
                    <a:pt x="50" y="1486"/>
                    <a:pt x="111" y="1486"/>
                  </a:cubicBezTo>
                  <a:cubicBezTo>
                    <a:pt x="124" y="1486"/>
                    <a:pt x="137" y="1483"/>
                    <a:pt x="150" y="1475"/>
                  </a:cubicBezTo>
                  <a:cubicBezTo>
                    <a:pt x="575" y="1256"/>
                    <a:pt x="966" y="969"/>
                    <a:pt x="1392" y="739"/>
                  </a:cubicBezTo>
                  <a:cubicBezTo>
                    <a:pt x="1807" y="506"/>
                    <a:pt x="2324" y="145"/>
                    <a:pt x="2809" y="145"/>
                  </a:cubicBezTo>
                  <a:cubicBezTo>
                    <a:pt x="2827" y="145"/>
                    <a:pt x="2845" y="145"/>
                    <a:pt x="2864" y="147"/>
                  </a:cubicBezTo>
                  <a:cubicBezTo>
                    <a:pt x="2865" y="147"/>
                    <a:pt x="2867" y="147"/>
                    <a:pt x="2869" y="147"/>
                  </a:cubicBezTo>
                  <a:cubicBezTo>
                    <a:pt x="2949" y="147"/>
                    <a:pt x="2942" y="25"/>
                    <a:pt x="2858" y="9"/>
                  </a:cubicBezTo>
                  <a:cubicBezTo>
                    <a:pt x="2815" y="3"/>
                    <a:pt x="2772" y="0"/>
                    <a:pt x="2728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16"/>
            <p:cNvSpPr/>
            <p:nvPr/>
          </p:nvSpPr>
          <p:spPr>
            <a:xfrm>
              <a:off x="10355847" y="1718517"/>
              <a:ext cx="105250" cy="67384"/>
            </a:xfrm>
            <a:custGeom>
              <a:avLst/>
              <a:gdLst/>
              <a:ahLst/>
              <a:cxnLst/>
              <a:rect l="l" t="t" r="r" b="b"/>
              <a:pathLst>
                <a:path w="1412" h="904" extrusionOk="0">
                  <a:moveTo>
                    <a:pt x="1317" y="1"/>
                  </a:moveTo>
                  <a:cubicBezTo>
                    <a:pt x="1308" y="1"/>
                    <a:pt x="1299" y="3"/>
                    <a:pt x="1289" y="7"/>
                  </a:cubicBezTo>
                  <a:cubicBezTo>
                    <a:pt x="847" y="196"/>
                    <a:pt x="410" y="449"/>
                    <a:pt x="48" y="777"/>
                  </a:cubicBezTo>
                  <a:cubicBezTo>
                    <a:pt x="0" y="824"/>
                    <a:pt x="47" y="903"/>
                    <a:pt x="100" y="903"/>
                  </a:cubicBezTo>
                  <a:cubicBezTo>
                    <a:pt x="111" y="903"/>
                    <a:pt x="123" y="900"/>
                    <a:pt x="134" y="892"/>
                  </a:cubicBezTo>
                  <a:cubicBezTo>
                    <a:pt x="536" y="622"/>
                    <a:pt x="921" y="346"/>
                    <a:pt x="1347" y="110"/>
                  </a:cubicBezTo>
                  <a:cubicBezTo>
                    <a:pt x="1411" y="70"/>
                    <a:pt x="1373" y="1"/>
                    <a:pt x="131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16"/>
            <p:cNvSpPr/>
            <p:nvPr/>
          </p:nvSpPr>
          <p:spPr>
            <a:xfrm>
              <a:off x="10332665" y="1738196"/>
              <a:ext cx="186425" cy="100704"/>
            </a:xfrm>
            <a:custGeom>
              <a:avLst/>
              <a:gdLst/>
              <a:ahLst/>
              <a:cxnLst/>
              <a:rect l="l" t="t" r="r" b="b"/>
              <a:pathLst>
                <a:path w="2501" h="1351" extrusionOk="0">
                  <a:moveTo>
                    <a:pt x="2423" y="1"/>
                  </a:moveTo>
                  <a:cubicBezTo>
                    <a:pt x="2421" y="1"/>
                    <a:pt x="2419" y="1"/>
                    <a:pt x="2417" y="1"/>
                  </a:cubicBezTo>
                  <a:cubicBezTo>
                    <a:pt x="1572" y="116"/>
                    <a:pt x="681" y="691"/>
                    <a:pt x="48" y="1232"/>
                  </a:cubicBezTo>
                  <a:cubicBezTo>
                    <a:pt x="0" y="1275"/>
                    <a:pt x="48" y="1350"/>
                    <a:pt x="99" y="1350"/>
                  </a:cubicBezTo>
                  <a:cubicBezTo>
                    <a:pt x="109" y="1350"/>
                    <a:pt x="119" y="1347"/>
                    <a:pt x="129" y="1341"/>
                  </a:cubicBezTo>
                  <a:cubicBezTo>
                    <a:pt x="491" y="1082"/>
                    <a:pt x="853" y="835"/>
                    <a:pt x="1244" y="628"/>
                  </a:cubicBezTo>
                  <a:cubicBezTo>
                    <a:pt x="1629" y="421"/>
                    <a:pt x="2055" y="294"/>
                    <a:pt x="2446" y="88"/>
                  </a:cubicBezTo>
                  <a:cubicBezTo>
                    <a:pt x="2501" y="60"/>
                    <a:pt x="2466" y="1"/>
                    <a:pt x="242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16"/>
            <p:cNvSpPr/>
            <p:nvPr/>
          </p:nvSpPr>
          <p:spPr>
            <a:xfrm>
              <a:off x="10422337" y="1611553"/>
              <a:ext cx="140433" cy="137005"/>
            </a:xfrm>
            <a:custGeom>
              <a:avLst/>
              <a:gdLst/>
              <a:ahLst/>
              <a:cxnLst/>
              <a:rect l="l" t="t" r="r" b="b"/>
              <a:pathLst>
                <a:path w="1884" h="1838" extrusionOk="0">
                  <a:moveTo>
                    <a:pt x="102" y="1"/>
                  </a:moveTo>
                  <a:cubicBezTo>
                    <a:pt x="50" y="1"/>
                    <a:pt x="1" y="56"/>
                    <a:pt x="35" y="108"/>
                  </a:cubicBezTo>
                  <a:cubicBezTo>
                    <a:pt x="478" y="775"/>
                    <a:pt x="1133" y="1332"/>
                    <a:pt x="1766" y="1827"/>
                  </a:cubicBezTo>
                  <a:cubicBezTo>
                    <a:pt x="1776" y="1834"/>
                    <a:pt x="1786" y="1838"/>
                    <a:pt x="1797" y="1838"/>
                  </a:cubicBezTo>
                  <a:cubicBezTo>
                    <a:pt x="1842" y="1838"/>
                    <a:pt x="1884" y="1779"/>
                    <a:pt x="1846" y="1746"/>
                  </a:cubicBezTo>
                  <a:cubicBezTo>
                    <a:pt x="1220" y="1223"/>
                    <a:pt x="708" y="608"/>
                    <a:pt x="150" y="21"/>
                  </a:cubicBezTo>
                  <a:cubicBezTo>
                    <a:pt x="136" y="7"/>
                    <a:pt x="119" y="1"/>
                    <a:pt x="102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10121046" y="991679"/>
              <a:ext cx="714540" cy="915948"/>
            </a:xfrm>
            <a:custGeom>
              <a:avLst/>
              <a:gdLst/>
              <a:ahLst/>
              <a:cxnLst/>
              <a:rect l="l" t="t" r="r" b="b"/>
              <a:pathLst>
                <a:path w="9586" h="12288" extrusionOk="0">
                  <a:moveTo>
                    <a:pt x="70" y="1"/>
                  </a:moveTo>
                  <a:lnTo>
                    <a:pt x="70" y="1"/>
                  </a:lnTo>
                  <a:cubicBezTo>
                    <a:pt x="1" y="2893"/>
                    <a:pt x="639" y="5865"/>
                    <a:pt x="2295" y="8245"/>
                  </a:cubicBezTo>
                  <a:cubicBezTo>
                    <a:pt x="3934" y="10598"/>
                    <a:pt x="6651" y="12287"/>
                    <a:pt x="9527" y="12287"/>
                  </a:cubicBezTo>
                  <a:cubicBezTo>
                    <a:pt x="9546" y="12287"/>
                    <a:pt x="9566" y="12287"/>
                    <a:pt x="9585" y="12287"/>
                  </a:cubicBezTo>
                  <a:cubicBezTo>
                    <a:pt x="9413" y="11333"/>
                    <a:pt x="9240" y="10413"/>
                    <a:pt x="8843" y="9522"/>
                  </a:cubicBezTo>
                  <a:cubicBezTo>
                    <a:pt x="8579" y="8930"/>
                    <a:pt x="8269" y="8372"/>
                    <a:pt x="7952" y="7814"/>
                  </a:cubicBezTo>
                  <a:cubicBezTo>
                    <a:pt x="7245" y="6561"/>
                    <a:pt x="6509" y="5319"/>
                    <a:pt x="5607" y="4198"/>
                  </a:cubicBezTo>
                  <a:cubicBezTo>
                    <a:pt x="4123" y="2364"/>
                    <a:pt x="2220" y="967"/>
                    <a:pt x="70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10137594" y="1004276"/>
              <a:ext cx="679879" cy="892691"/>
            </a:xfrm>
            <a:custGeom>
              <a:avLst/>
              <a:gdLst/>
              <a:ahLst/>
              <a:cxnLst/>
              <a:rect l="l" t="t" r="r" b="b"/>
              <a:pathLst>
                <a:path w="9121" h="11976" extrusionOk="0">
                  <a:moveTo>
                    <a:pt x="161" y="1"/>
                  </a:moveTo>
                  <a:cubicBezTo>
                    <a:pt x="80" y="1"/>
                    <a:pt x="1" y="67"/>
                    <a:pt x="32" y="171"/>
                  </a:cubicBezTo>
                  <a:cubicBezTo>
                    <a:pt x="377" y="1407"/>
                    <a:pt x="768" y="2643"/>
                    <a:pt x="1326" y="3799"/>
                  </a:cubicBezTo>
                  <a:cubicBezTo>
                    <a:pt x="1872" y="4932"/>
                    <a:pt x="2579" y="5961"/>
                    <a:pt x="3407" y="6909"/>
                  </a:cubicBezTo>
                  <a:cubicBezTo>
                    <a:pt x="4246" y="7875"/>
                    <a:pt x="5149" y="8784"/>
                    <a:pt x="6080" y="9658"/>
                  </a:cubicBezTo>
                  <a:cubicBezTo>
                    <a:pt x="7000" y="10508"/>
                    <a:pt x="7943" y="11359"/>
                    <a:pt x="9041" y="11969"/>
                  </a:cubicBezTo>
                  <a:cubicBezTo>
                    <a:pt x="9050" y="11974"/>
                    <a:pt x="9058" y="11976"/>
                    <a:pt x="9065" y="11976"/>
                  </a:cubicBezTo>
                  <a:cubicBezTo>
                    <a:pt x="9102" y="11976"/>
                    <a:pt x="9121" y="11924"/>
                    <a:pt x="9087" y="11900"/>
                  </a:cubicBezTo>
                  <a:cubicBezTo>
                    <a:pt x="8041" y="11141"/>
                    <a:pt x="7081" y="10301"/>
                    <a:pt x="6172" y="9382"/>
                  </a:cubicBezTo>
                  <a:cubicBezTo>
                    <a:pt x="5333" y="8536"/>
                    <a:pt x="4476" y="7697"/>
                    <a:pt x="3717" y="6789"/>
                  </a:cubicBezTo>
                  <a:cubicBezTo>
                    <a:pt x="2935" y="5846"/>
                    <a:pt x="2228" y="4840"/>
                    <a:pt x="1699" y="3736"/>
                  </a:cubicBezTo>
                  <a:cubicBezTo>
                    <a:pt x="1130" y="2563"/>
                    <a:pt x="728" y="1327"/>
                    <a:pt x="291" y="96"/>
                  </a:cubicBezTo>
                  <a:cubicBezTo>
                    <a:pt x="268" y="30"/>
                    <a:pt x="214" y="1"/>
                    <a:pt x="16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10467284" y="1714716"/>
              <a:ext cx="294657" cy="144757"/>
            </a:xfrm>
            <a:custGeom>
              <a:avLst/>
              <a:gdLst/>
              <a:ahLst/>
              <a:cxnLst/>
              <a:rect l="l" t="t" r="r" b="b"/>
              <a:pathLst>
                <a:path w="3953" h="1942" extrusionOk="0">
                  <a:moveTo>
                    <a:pt x="95" y="1"/>
                  </a:moveTo>
                  <a:cubicBezTo>
                    <a:pt x="44" y="1"/>
                    <a:pt x="0" y="58"/>
                    <a:pt x="45" y="106"/>
                  </a:cubicBezTo>
                  <a:lnTo>
                    <a:pt x="45" y="106"/>
                  </a:lnTo>
                  <a:lnTo>
                    <a:pt x="42" y="109"/>
                  </a:lnTo>
                  <a:cubicBezTo>
                    <a:pt x="49" y="115"/>
                    <a:pt x="57" y="121"/>
                    <a:pt x="65" y="128"/>
                  </a:cubicBezTo>
                  <a:lnTo>
                    <a:pt x="65" y="128"/>
                  </a:lnTo>
                  <a:cubicBezTo>
                    <a:pt x="591" y="672"/>
                    <a:pt x="1255" y="990"/>
                    <a:pt x="1953" y="1245"/>
                  </a:cubicBezTo>
                  <a:lnTo>
                    <a:pt x="1953" y="1245"/>
                  </a:lnTo>
                  <a:cubicBezTo>
                    <a:pt x="2198" y="1347"/>
                    <a:pt x="2448" y="1433"/>
                    <a:pt x="2702" y="1502"/>
                  </a:cubicBezTo>
                  <a:lnTo>
                    <a:pt x="2702" y="1502"/>
                  </a:lnTo>
                  <a:cubicBezTo>
                    <a:pt x="3113" y="1637"/>
                    <a:pt x="3522" y="1771"/>
                    <a:pt x="3911" y="1938"/>
                  </a:cubicBezTo>
                  <a:cubicBezTo>
                    <a:pt x="3915" y="1941"/>
                    <a:pt x="3919" y="1942"/>
                    <a:pt x="3923" y="1942"/>
                  </a:cubicBezTo>
                  <a:cubicBezTo>
                    <a:pt x="3940" y="1942"/>
                    <a:pt x="3952" y="1912"/>
                    <a:pt x="3928" y="1897"/>
                  </a:cubicBezTo>
                  <a:cubicBezTo>
                    <a:pt x="3750" y="1802"/>
                    <a:pt x="3567" y="1718"/>
                    <a:pt x="3380" y="1640"/>
                  </a:cubicBezTo>
                  <a:lnTo>
                    <a:pt x="3380" y="1640"/>
                  </a:lnTo>
                  <a:cubicBezTo>
                    <a:pt x="3382" y="1640"/>
                    <a:pt x="3384" y="1640"/>
                    <a:pt x="3386" y="1640"/>
                  </a:cubicBezTo>
                  <a:cubicBezTo>
                    <a:pt x="3467" y="1640"/>
                    <a:pt x="3497" y="1517"/>
                    <a:pt x="3411" y="1495"/>
                  </a:cubicBezTo>
                  <a:cubicBezTo>
                    <a:pt x="2209" y="1196"/>
                    <a:pt x="1123" y="782"/>
                    <a:pt x="139" y="17"/>
                  </a:cubicBezTo>
                  <a:cubicBezTo>
                    <a:pt x="125" y="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10316043" y="1537162"/>
              <a:ext cx="407585" cy="302185"/>
            </a:xfrm>
            <a:custGeom>
              <a:avLst/>
              <a:gdLst/>
              <a:ahLst/>
              <a:cxnLst/>
              <a:rect l="l" t="t" r="r" b="b"/>
              <a:pathLst>
                <a:path w="5468" h="4054" extrusionOk="0">
                  <a:moveTo>
                    <a:pt x="110" y="0"/>
                  </a:moveTo>
                  <a:cubicBezTo>
                    <a:pt x="53" y="0"/>
                    <a:pt x="0" y="58"/>
                    <a:pt x="35" y="128"/>
                  </a:cubicBezTo>
                  <a:cubicBezTo>
                    <a:pt x="484" y="1054"/>
                    <a:pt x="1478" y="1675"/>
                    <a:pt x="2358" y="2146"/>
                  </a:cubicBezTo>
                  <a:cubicBezTo>
                    <a:pt x="3416" y="2716"/>
                    <a:pt x="4543" y="3187"/>
                    <a:pt x="5411" y="4044"/>
                  </a:cubicBezTo>
                  <a:cubicBezTo>
                    <a:pt x="5417" y="4050"/>
                    <a:pt x="5423" y="4053"/>
                    <a:pt x="5429" y="4053"/>
                  </a:cubicBezTo>
                  <a:cubicBezTo>
                    <a:pt x="5449" y="4053"/>
                    <a:pt x="5467" y="4024"/>
                    <a:pt x="5446" y="3998"/>
                  </a:cubicBezTo>
                  <a:cubicBezTo>
                    <a:pt x="4721" y="3147"/>
                    <a:pt x="3732" y="2652"/>
                    <a:pt x="2755" y="2129"/>
                  </a:cubicBezTo>
                  <a:cubicBezTo>
                    <a:pt x="1731" y="1594"/>
                    <a:pt x="863" y="991"/>
                    <a:pt x="185" y="42"/>
                  </a:cubicBezTo>
                  <a:cubicBezTo>
                    <a:pt x="165" y="13"/>
                    <a:pt x="137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16"/>
            <p:cNvSpPr/>
            <p:nvPr/>
          </p:nvSpPr>
          <p:spPr>
            <a:xfrm>
              <a:off x="10221824" y="1345072"/>
              <a:ext cx="391484" cy="394317"/>
            </a:xfrm>
            <a:custGeom>
              <a:avLst/>
              <a:gdLst/>
              <a:ahLst/>
              <a:cxnLst/>
              <a:rect l="l" t="t" r="r" b="b"/>
              <a:pathLst>
                <a:path w="5252" h="5290" extrusionOk="0">
                  <a:moveTo>
                    <a:pt x="83" y="1"/>
                  </a:moveTo>
                  <a:cubicBezTo>
                    <a:pt x="41" y="1"/>
                    <a:pt x="0" y="35"/>
                    <a:pt x="12" y="84"/>
                  </a:cubicBezTo>
                  <a:cubicBezTo>
                    <a:pt x="356" y="1130"/>
                    <a:pt x="1288" y="1981"/>
                    <a:pt x="2081" y="2700"/>
                  </a:cubicBezTo>
                  <a:cubicBezTo>
                    <a:pt x="3082" y="3579"/>
                    <a:pt x="4111" y="4453"/>
                    <a:pt x="5157" y="5275"/>
                  </a:cubicBezTo>
                  <a:cubicBezTo>
                    <a:pt x="5169" y="5285"/>
                    <a:pt x="5181" y="5290"/>
                    <a:pt x="5193" y="5290"/>
                  </a:cubicBezTo>
                  <a:cubicBezTo>
                    <a:pt x="5226" y="5290"/>
                    <a:pt x="5252" y="5252"/>
                    <a:pt x="5226" y="5218"/>
                  </a:cubicBezTo>
                  <a:cubicBezTo>
                    <a:pt x="4289" y="4350"/>
                    <a:pt x="3312" y="3533"/>
                    <a:pt x="2357" y="2682"/>
                  </a:cubicBezTo>
                  <a:cubicBezTo>
                    <a:pt x="1938" y="2314"/>
                    <a:pt x="1529" y="1929"/>
                    <a:pt x="1161" y="1509"/>
                  </a:cubicBezTo>
                  <a:cubicBezTo>
                    <a:pt x="759" y="1049"/>
                    <a:pt x="460" y="549"/>
                    <a:pt x="144" y="32"/>
                  </a:cubicBezTo>
                  <a:cubicBezTo>
                    <a:pt x="128" y="10"/>
                    <a:pt x="105" y="1"/>
                    <a:pt x="8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16"/>
            <p:cNvSpPr/>
            <p:nvPr/>
          </p:nvSpPr>
          <p:spPr>
            <a:xfrm>
              <a:off x="10169497" y="1180786"/>
              <a:ext cx="106592" cy="152658"/>
            </a:xfrm>
            <a:custGeom>
              <a:avLst/>
              <a:gdLst/>
              <a:ahLst/>
              <a:cxnLst/>
              <a:rect l="l" t="t" r="r" b="b"/>
              <a:pathLst>
                <a:path w="1430" h="2048" extrusionOk="0">
                  <a:moveTo>
                    <a:pt x="97" y="1"/>
                  </a:moveTo>
                  <a:cubicBezTo>
                    <a:pt x="48" y="1"/>
                    <a:pt x="1" y="40"/>
                    <a:pt x="18" y="103"/>
                  </a:cubicBezTo>
                  <a:cubicBezTo>
                    <a:pt x="162" y="569"/>
                    <a:pt x="386" y="1000"/>
                    <a:pt x="673" y="1385"/>
                  </a:cubicBezTo>
                  <a:cubicBezTo>
                    <a:pt x="807" y="1569"/>
                    <a:pt x="1094" y="2047"/>
                    <a:pt x="1353" y="2047"/>
                  </a:cubicBezTo>
                  <a:cubicBezTo>
                    <a:pt x="1360" y="2047"/>
                    <a:pt x="1367" y="2047"/>
                    <a:pt x="1375" y="2046"/>
                  </a:cubicBezTo>
                  <a:cubicBezTo>
                    <a:pt x="1403" y="2046"/>
                    <a:pt x="1426" y="2029"/>
                    <a:pt x="1426" y="2000"/>
                  </a:cubicBezTo>
                  <a:lnTo>
                    <a:pt x="1426" y="1971"/>
                  </a:lnTo>
                  <a:cubicBezTo>
                    <a:pt x="1430" y="1940"/>
                    <a:pt x="1409" y="1922"/>
                    <a:pt x="1386" y="1922"/>
                  </a:cubicBezTo>
                  <a:cubicBezTo>
                    <a:pt x="1371" y="1922"/>
                    <a:pt x="1355" y="1930"/>
                    <a:pt x="1346" y="1948"/>
                  </a:cubicBezTo>
                  <a:cubicBezTo>
                    <a:pt x="1346" y="1949"/>
                    <a:pt x="1345" y="1949"/>
                    <a:pt x="1345" y="1949"/>
                  </a:cubicBezTo>
                  <a:cubicBezTo>
                    <a:pt x="1312" y="1949"/>
                    <a:pt x="678" y="1148"/>
                    <a:pt x="627" y="1069"/>
                  </a:cubicBezTo>
                  <a:cubicBezTo>
                    <a:pt x="438" y="747"/>
                    <a:pt x="300" y="408"/>
                    <a:pt x="179" y="57"/>
                  </a:cubicBezTo>
                  <a:cubicBezTo>
                    <a:pt x="163" y="18"/>
                    <a:pt x="130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16"/>
            <p:cNvSpPr/>
            <p:nvPr/>
          </p:nvSpPr>
          <p:spPr>
            <a:xfrm>
              <a:off x="10197450" y="1063312"/>
              <a:ext cx="79161" cy="268344"/>
            </a:xfrm>
            <a:custGeom>
              <a:avLst/>
              <a:gdLst/>
              <a:ahLst/>
              <a:cxnLst/>
              <a:rect l="l" t="t" r="r" b="b"/>
              <a:pathLst>
                <a:path w="1062" h="3600" extrusionOk="0">
                  <a:moveTo>
                    <a:pt x="95" y="0"/>
                  </a:moveTo>
                  <a:cubicBezTo>
                    <a:pt x="47" y="0"/>
                    <a:pt x="1" y="39"/>
                    <a:pt x="11" y="104"/>
                  </a:cubicBezTo>
                  <a:cubicBezTo>
                    <a:pt x="103" y="684"/>
                    <a:pt x="293" y="1265"/>
                    <a:pt x="442" y="1834"/>
                  </a:cubicBezTo>
                  <a:cubicBezTo>
                    <a:pt x="592" y="2409"/>
                    <a:pt x="758" y="2984"/>
                    <a:pt x="936" y="3553"/>
                  </a:cubicBezTo>
                  <a:cubicBezTo>
                    <a:pt x="946" y="3586"/>
                    <a:pt x="969" y="3599"/>
                    <a:pt x="992" y="3599"/>
                  </a:cubicBezTo>
                  <a:cubicBezTo>
                    <a:pt x="1027" y="3599"/>
                    <a:pt x="1062" y="3569"/>
                    <a:pt x="1051" y="3524"/>
                  </a:cubicBezTo>
                  <a:cubicBezTo>
                    <a:pt x="931" y="2944"/>
                    <a:pt x="793" y="2357"/>
                    <a:pt x="643" y="1782"/>
                  </a:cubicBezTo>
                  <a:cubicBezTo>
                    <a:pt x="500" y="1207"/>
                    <a:pt x="379" y="615"/>
                    <a:pt x="178" y="58"/>
                  </a:cubicBezTo>
                  <a:cubicBezTo>
                    <a:pt x="161" y="18"/>
                    <a:pt x="128" y="0"/>
                    <a:pt x="95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16"/>
            <p:cNvSpPr/>
            <p:nvPr/>
          </p:nvSpPr>
          <p:spPr>
            <a:xfrm>
              <a:off x="10312092" y="1225659"/>
              <a:ext cx="213035" cy="404007"/>
            </a:xfrm>
            <a:custGeom>
              <a:avLst/>
              <a:gdLst/>
              <a:ahLst/>
              <a:cxnLst/>
              <a:rect l="l" t="t" r="r" b="b"/>
              <a:pathLst>
                <a:path w="2858" h="5420" extrusionOk="0">
                  <a:moveTo>
                    <a:pt x="97" y="1"/>
                  </a:moveTo>
                  <a:cubicBezTo>
                    <a:pt x="49" y="1"/>
                    <a:pt x="1" y="40"/>
                    <a:pt x="19" y="105"/>
                  </a:cubicBezTo>
                  <a:cubicBezTo>
                    <a:pt x="198" y="633"/>
                    <a:pt x="422" y="1157"/>
                    <a:pt x="600" y="1697"/>
                  </a:cubicBezTo>
                  <a:cubicBezTo>
                    <a:pt x="767" y="2192"/>
                    <a:pt x="922" y="2692"/>
                    <a:pt x="1123" y="3169"/>
                  </a:cubicBezTo>
                  <a:cubicBezTo>
                    <a:pt x="1491" y="4049"/>
                    <a:pt x="1986" y="4848"/>
                    <a:pt x="2756" y="5411"/>
                  </a:cubicBezTo>
                  <a:cubicBezTo>
                    <a:pt x="2763" y="5417"/>
                    <a:pt x="2771" y="5420"/>
                    <a:pt x="2778" y="5420"/>
                  </a:cubicBezTo>
                  <a:cubicBezTo>
                    <a:pt x="2816" y="5420"/>
                    <a:pt x="2858" y="5358"/>
                    <a:pt x="2819" y="5325"/>
                  </a:cubicBezTo>
                  <a:cubicBezTo>
                    <a:pt x="2043" y="4693"/>
                    <a:pt x="1572" y="3796"/>
                    <a:pt x="1227" y="2876"/>
                  </a:cubicBezTo>
                  <a:cubicBezTo>
                    <a:pt x="870" y="1950"/>
                    <a:pt x="681" y="898"/>
                    <a:pt x="163" y="36"/>
                  </a:cubicBezTo>
                  <a:cubicBezTo>
                    <a:pt x="147" y="12"/>
                    <a:pt x="122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16"/>
            <p:cNvSpPr/>
            <p:nvPr/>
          </p:nvSpPr>
          <p:spPr>
            <a:xfrm>
              <a:off x="10418163" y="1346041"/>
              <a:ext cx="223098" cy="413026"/>
            </a:xfrm>
            <a:custGeom>
              <a:avLst/>
              <a:gdLst/>
              <a:ahLst/>
              <a:cxnLst/>
              <a:rect l="l" t="t" r="r" b="b"/>
              <a:pathLst>
                <a:path w="2993" h="5541" extrusionOk="0">
                  <a:moveTo>
                    <a:pt x="113" y="0"/>
                  </a:moveTo>
                  <a:cubicBezTo>
                    <a:pt x="56" y="0"/>
                    <a:pt x="1" y="67"/>
                    <a:pt x="39" y="128"/>
                  </a:cubicBezTo>
                  <a:cubicBezTo>
                    <a:pt x="580" y="1025"/>
                    <a:pt x="1046" y="1916"/>
                    <a:pt x="1460" y="2888"/>
                  </a:cubicBezTo>
                  <a:cubicBezTo>
                    <a:pt x="1856" y="3808"/>
                    <a:pt x="2253" y="4739"/>
                    <a:pt x="2885" y="5521"/>
                  </a:cubicBezTo>
                  <a:cubicBezTo>
                    <a:pt x="2895" y="5535"/>
                    <a:pt x="2907" y="5540"/>
                    <a:pt x="2919" y="5540"/>
                  </a:cubicBezTo>
                  <a:cubicBezTo>
                    <a:pt x="2955" y="5540"/>
                    <a:pt x="2993" y="5496"/>
                    <a:pt x="2972" y="5458"/>
                  </a:cubicBezTo>
                  <a:cubicBezTo>
                    <a:pt x="2397" y="4555"/>
                    <a:pt x="1989" y="3566"/>
                    <a:pt x="1569" y="2583"/>
                  </a:cubicBezTo>
                  <a:cubicBezTo>
                    <a:pt x="1201" y="1709"/>
                    <a:pt x="827" y="732"/>
                    <a:pt x="166" y="25"/>
                  </a:cubicBezTo>
                  <a:cubicBezTo>
                    <a:pt x="150" y="8"/>
                    <a:pt x="132" y="0"/>
                    <a:pt x="11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16"/>
            <p:cNvSpPr/>
            <p:nvPr/>
          </p:nvSpPr>
          <p:spPr>
            <a:xfrm>
              <a:off x="10507461" y="1376826"/>
              <a:ext cx="245758" cy="472285"/>
            </a:xfrm>
            <a:custGeom>
              <a:avLst/>
              <a:gdLst/>
              <a:ahLst/>
              <a:cxnLst/>
              <a:rect l="l" t="t" r="r" b="b"/>
              <a:pathLst>
                <a:path w="3297" h="6336" extrusionOk="0">
                  <a:moveTo>
                    <a:pt x="96" y="0"/>
                  </a:moveTo>
                  <a:cubicBezTo>
                    <a:pt x="46" y="0"/>
                    <a:pt x="0" y="49"/>
                    <a:pt x="32" y="112"/>
                  </a:cubicBezTo>
                  <a:cubicBezTo>
                    <a:pt x="331" y="704"/>
                    <a:pt x="681" y="1262"/>
                    <a:pt x="969" y="1854"/>
                  </a:cubicBezTo>
                  <a:cubicBezTo>
                    <a:pt x="1268" y="2481"/>
                    <a:pt x="1538" y="3119"/>
                    <a:pt x="1768" y="3774"/>
                  </a:cubicBezTo>
                  <a:cubicBezTo>
                    <a:pt x="2090" y="4694"/>
                    <a:pt x="2354" y="5740"/>
                    <a:pt x="3205" y="6327"/>
                  </a:cubicBezTo>
                  <a:cubicBezTo>
                    <a:pt x="3212" y="6333"/>
                    <a:pt x="3219" y="6335"/>
                    <a:pt x="3227" y="6335"/>
                  </a:cubicBezTo>
                  <a:cubicBezTo>
                    <a:pt x="3262" y="6335"/>
                    <a:pt x="3296" y="6275"/>
                    <a:pt x="3263" y="6246"/>
                  </a:cubicBezTo>
                  <a:cubicBezTo>
                    <a:pt x="2406" y="5482"/>
                    <a:pt x="2188" y="4315"/>
                    <a:pt x="1808" y="3285"/>
                  </a:cubicBezTo>
                  <a:cubicBezTo>
                    <a:pt x="1394" y="2170"/>
                    <a:pt x="888" y="986"/>
                    <a:pt x="164" y="37"/>
                  </a:cubicBezTo>
                  <a:cubicBezTo>
                    <a:pt x="145" y="11"/>
                    <a:pt x="120" y="0"/>
                    <a:pt x="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16"/>
            <p:cNvSpPr/>
            <p:nvPr/>
          </p:nvSpPr>
          <p:spPr>
            <a:xfrm>
              <a:off x="10506567" y="1618410"/>
              <a:ext cx="96753" cy="90492"/>
            </a:xfrm>
            <a:custGeom>
              <a:avLst/>
              <a:gdLst/>
              <a:ahLst/>
              <a:cxnLst/>
              <a:rect l="l" t="t" r="r" b="b"/>
              <a:pathLst>
                <a:path w="1298" h="1214" extrusionOk="0">
                  <a:moveTo>
                    <a:pt x="49" y="0"/>
                  </a:moveTo>
                  <a:cubicBezTo>
                    <a:pt x="19" y="0"/>
                    <a:pt x="0" y="38"/>
                    <a:pt x="15" y="67"/>
                  </a:cubicBezTo>
                  <a:cubicBezTo>
                    <a:pt x="199" y="286"/>
                    <a:pt x="429" y="481"/>
                    <a:pt x="636" y="683"/>
                  </a:cubicBezTo>
                  <a:cubicBezTo>
                    <a:pt x="820" y="861"/>
                    <a:pt x="1015" y="1051"/>
                    <a:pt x="1222" y="1206"/>
                  </a:cubicBezTo>
                  <a:cubicBezTo>
                    <a:pt x="1230" y="1211"/>
                    <a:pt x="1237" y="1214"/>
                    <a:pt x="1245" y="1214"/>
                  </a:cubicBezTo>
                  <a:cubicBezTo>
                    <a:pt x="1275" y="1214"/>
                    <a:pt x="1297" y="1171"/>
                    <a:pt x="1274" y="1143"/>
                  </a:cubicBezTo>
                  <a:cubicBezTo>
                    <a:pt x="1084" y="918"/>
                    <a:pt x="866" y="723"/>
                    <a:pt x="653" y="533"/>
                  </a:cubicBezTo>
                  <a:cubicBezTo>
                    <a:pt x="463" y="349"/>
                    <a:pt x="274" y="159"/>
                    <a:pt x="67" y="4"/>
                  </a:cubicBezTo>
                  <a:cubicBezTo>
                    <a:pt x="61" y="2"/>
                    <a:pt x="55" y="0"/>
                    <a:pt x="49" y="0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16"/>
            <p:cNvSpPr/>
            <p:nvPr/>
          </p:nvSpPr>
          <p:spPr>
            <a:xfrm>
              <a:off x="10269083" y="1214031"/>
              <a:ext cx="104878" cy="250231"/>
            </a:xfrm>
            <a:custGeom>
              <a:avLst/>
              <a:gdLst/>
              <a:ahLst/>
              <a:cxnLst/>
              <a:rect l="l" t="t" r="r" b="b"/>
              <a:pathLst>
                <a:path w="1407" h="3357" extrusionOk="0">
                  <a:moveTo>
                    <a:pt x="50" y="1"/>
                  </a:moveTo>
                  <a:cubicBezTo>
                    <a:pt x="24" y="1"/>
                    <a:pt x="0" y="21"/>
                    <a:pt x="10" y="54"/>
                  </a:cubicBezTo>
                  <a:cubicBezTo>
                    <a:pt x="200" y="686"/>
                    <a:pt x="412" y="1307"/>
                    <a:pt x="625" y="1934"/>
                  </a:cubicBezTo>
                  <a:cubicBezTo>
                    <a:pt x="798" y="2440"/>
                    <a:pt x="1005" y="2928"/>
                    <a:pt x="1355" y="3348"/>
                  </a:cubicBezTo>
                  <a:cubicBezTo>
                    <a:pt x="1360" y="3354"/>
                    <a:pt x="1366" y="3356"/>
                    <a:pt x="1372" y="3356"/>
                  </a:cubicBezTo>
                  <a:cubicBezTo>
                    <a:pt x="1389" y="3356"/>
                    <a:pt x="1407" y="3336"/>
                    <a:pt x="1390" y="3319"/>
                  </a:cubicBezTo>
                  <a:cubicBezTo>
                    <a:pt x="700" y="2376"/>
                    <a:pt x="481" y="1111"/>
                    <a:pt x="96" y="36"/>
                  </a:cubicBezTo>
                  <a:cubicBezTo>
                    <a:pt x="89" y="12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16"/>
            <p:cNvSpPr/>
            <p:nvPr/>
          </p:nvSpPr>
          <p:spPr>
            <a:xfrm>
              <a:off x="10417044" y="1386367"/>
              <a:ext cx="124407" cy="266331"/>
            </a:xfrm>
            <a:custGeom>
              <a:avLst/>
              <a:gdLst/>
              <a:ahLst/>
              <a:cxnLst/>
              <a:rect l="l" t="t" r="r" b="b"/>
              <a:pathLst>
                <a:path w="1669" h="3573" extrusionOk="0">
                  <a:moveTo>
                    <a:pt x="93" y="1"/>
                  </a:moveTo>
                  <a:cubicBezTo>
                    <a:pt x="50" y="1"/>
                    <a:pt x="1" y="43"/>
                    <a:pt x="9" y="93"/>
                  </a:cubicBezTo>
                  <a:cubicBezTo>
                    <a:pt x="181" y="794"/>
                    <a:pt x="451" y="1473"/>
                    <a:pt x="704" y="2146"/>
                  </a:cubicBezTo>
                  <a:cubicBezTo>
                    <a:pt x="911" y="2669"/>
                    <a:pt x="1158" y="3163"/>
                    <a:pt x="1567" y="3560"/>
                  </a:cubicBezTo>
                  <a:cubicBezTo>
                    <a:pt x="1578" y="3569"/>
                    <a:pt x="1590" y="3573"/>
                    <a:pt x="1601" y="3573"/>
                  </a:cubicBezTo>
                  <a:cubicBezTo>
                    <a:pt x="1640" y="3573"/>
                    <a:pt x="1668" y="3528"/>
                    <a:pt x="1641" y="3497"/>
                  </a:cubicBezTo>
                  <a:cubicBezTo>
                    <a:pt x="796" y="2565"/>
                    <a:pt x="658" y="1151"/>
                    <a:pt x="146" y="36"/>
                  </a:cubicBezTo>
                  <a:cubicBezTo>
                    <a:pt x="135" y="11"/>
                    <a:pt x="115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16"/>
            <p:cNvSpPr/>
            <p:nvPr/>
          </p:nvSpPr>
          <p:spPr>
            <a:xfrm>
              <a:off x="10620091" y="1517036"/>
              <a:ext cx="159068" cy="357792"/>
            </a:xfrm>
            <a:custGeom>
              <a:avLst/>
              <a:gdLst/>
              <a:ahLst/>
              <a:cxnLst/>
              <a:rect l="l" t="t" r="r" b="b"/>
              <a:pathLst>
                <a:path w="2134" h="4800" extrusionOk="0">
                  <a:moveTo>
                    <a:pt x="121" y="0"/>
                  </a:moveTo>
                  <a:cubicBezTo>
                    <a:pt x="62" y="0"/>
                    <a:pt x="1" y="66"/>
                    <a:pt x="44" y="122"/>
                  </a:cubicBezTo>
                  <a:cubicBezTo>
                    <a:pt x="579" y="870"/>
                    <a:pt x="803" y="1715"/>
                    <a:pt x="1033" y="2589"/>
                  </a:cubicBezTo>
                  <a:cubicBezTo>
                    <a:pt x="1240" y="3382"/>
                    <a:pt x="1476" y="4158"/>
                    <a:pt x="2022" y="4779"/>
                  </a:cubicBezTo>
                  <a:cubicBezTo>
                    <a:pt x="2031" y="4794"/>
                    <a:pt x="2045" y="4799"/>
                    <a:pt x="2059" y="4799"/>
                  </a:cubicBezTo>
                  <a:cubicBezTo>
                    <a:pt x="2095" y="4799"/>
                    <a:pt x="2133" y="4758"/>
                    <a:pt x="2108" y="4716"/>
                  </a:cubicBezTo>
                  <a:cubicBezTo>
                    <a:pt x="1079" y="3330"/>
                    <a:pt x="1384" y="1289"/>
                    <a:pt x="176" y="25"/>
                  </a:cubicBezTo>
                  <a:cubicBezTo>
                    <a:pt x="161" y="7"/>
                    <a:pt x="141" y="0"/>
                    <a:pt x="121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16"/>
            <p:cNvSpPr/>
            <p:nvPr/>
          </p:nvSpPr>
          <p:spPr>
            <a:xfrm>
              <a:off x="10289954" y="473999"/>
              <a:ext cx="363457" cy="867049"/>
            </a:xfrm>
            <a:custGeom>
              <a:avLst/>
              <a:gdLst/>
              <a:ahLst/>
              <a:cxnLst/>
              <a:rect l="l" t="t" r="r" b="b"/>
              <a:pathLst>
                <a:path w="4876" h="11632" extrusionOk="0">
                  <a:moveTo>
                    <a:pt x="4008" y="0"/>
                  </a:moveTo>
                  <a:cubicBezTo>
                    <a:pt x="3545" y="0"/>
                    <a:pt x="3224" y="1143"/>
                    <a:pt x="3111" y="1467"/>
                  </a:cubicBezTo>
                  <a:cubicBezTo>
                    <a:pt x="2651" y="2755"/>
                    <a:pt x="2513" y="4134"/>
                    <a:pt x="2254" y="5468"/>
                  </a:cubicBezTo>
                  <a:cubicBezTo>
                    <a:pt x="1828" y="7624"/>
                    <a:pt x="1070" y="9711"/>
                    <a:pt x="0" y="11632"/>
                  </a:cubicBezTo>
                  <a:cubicBezTo>
                    <a:pt x="2357" y="9418"/>
                    <a:pt x="4008" y="6463"/>
                    <a:pt x="4663" y="3295"/>
                  </a:cubicBezTo>
                  <a:cubicBezTo>
                    <a:pt x="4784" y="2691"/>
                    <a:pt x="4876" y="2065"/>
                    <a:pt x="4789" y="1449"/>
                  </a:cubicBezTo>
                  <a:cubicBezTo>
                    <a:pt x="4749" y="1093"/>
                    <a:pt x="4496" y="29"/>
                    <a:pt x="4025" y="1"/>
                  </a:cubicBezTo>
                  <a:cubicBezTo>
                    <a:pt x="4019" y="0"/>
                    <a:pt x="4013" y="0"/>
                    <a:pt x="400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16"/>
            <p:cNvSpPr/>
            <p:nvPr/>
          </p:nvSpPr>
          <p:spPr>
            <a:xfrm>
              <a:off x="9913229" y="136706"/>
              <a:ext cx="842600" cy="1299083"/>
            </a:xfrm>
            <a:custGeom>
              <a:avLst/>
              <a:gdLst/>
              <a:ahLst/>
              <a:cxnLst/>
              <a:rect l="l" t="t" r="r" b="b"/>
              <a:pathLst>
                <a:path w="11304" h="17428" extrusionOk="0">
                  <a:moveTo>
                    <a:pt x="11022" y="1"/>
                  </a:moveTo>
                  <a:cubicBezTo>
                    <a:pt x="10735" y="317"/>
                    <a:pt x="10694" y="1088"/>
                    <a:pt x="10545" y="1536"/>
                  </a:cubicBezTo>
                  <a:cubicBezTo>
                    <a:pt x="10361" y="2082"/>
                    <a:pt x="10142" y="2623"/>
                    <a:pt x="9884" y="3134"/>
                  </a:cubicBezTo>
                  <a:cubicBezTo>
                    <a:pt x="9372" y="4140"/>
                    <a:pt x="8705" y="5066"/>
                    <a:pt x="7912" y="5871"/>
                  </a:cubicBezTo>
                  <a:cubicBezTo>
                    <a:pt x="6905" y="6894"/>
                    <a:pt x="5704" y="7705"/>
                    <a:pt x="4634" y="8654"/>
                  </a:cubicBezTo>
                  <a:cubicBezTo>
                    <a:pt x="2099" y="10902"/>
                    <a:pt x="230" y="14041"/>
                    <a:pt x="0" y="17427"/>
                  </a:cubicBezTo>
                  <a:lnTo>
                    <a:pt x="0" y="17427"/>
                  </a:lnTo>
                  <a:cubicBezTo>
                    <a:pt x="512" y="15674"/>
                    <a:pt x="1702" y="14196"/>
                    <a:pt x="3019" y="12920"/>
                  </a:cubicBezTo>
                  <a:cubicBezTo>
                    <a:pt x="4336" y="11649"/>
                    <a:pt x="5790" y="10528"/>
                    <a:pt x="7026" y="9183"/>
                  </a:cubicBezTo>
                  <a:cubicBezTo>
                    <a:pt x="8199" y="7906"/>
                    <a:pt x="9153" y="6423"/>
                    <a:pt x="9849" y="4836"/>
                  </a:cubicBezTo>
                  <a:cubicBezTo>
                    <a:pt x="10211" y="4025"/>
                    <a:pt x="10499" y="3192"/>
                    <a:pt x="10712" y="2335"/>
                  </a:cubicBezTo>
                  <a:cubicBezTo>
                    <a:pt x="10855" y="1766"/>
                    <a:pt x="11304" y="484"/>
                    <a:pt x="1102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16"/>
            <p:cNvSpPr/>
            <p:nvPr/>
          </p:nvSpPr>
          <p:spPr>
            <a:xfrm>
              <a:off x="10620762" y="-17964"/>
              <a:ext cx="253361" cy="1104906"/>
            </a:xfrm>
            <a:custGeom>
              <a:avLst/>
              <a:gdLst/>
              <a:ahLst/>
              <a:cxnLst/>
              <a:rect l="l" t="t" r="r" b="b"/>
              <a:pathLst>
                <a:path w="3399" h="14823" extrusionOk="0">
                  <a:moveTo>
                    <a:pt x="1864" y="0"/>
                  </a:moveTo>
                  <a:cubicBezTo>
                    <a:pt x="1237" y="926"/>
                    <a:pt x="679" y="1984"/>
                    <a:pt x="455" y="3082"/>
                  </a:cubicBezTo>
                  <a:cubicBezTo>
                    <a:pt x="87" y="4916"/>
                    <a:pt x="1" y="6802"/>
                    <a:pt x="208" y="8659"/>
                  </a:cubicBezTo>
                  <a:cubicBezTo>
                    <a:pt x="438" y="10729"/>
                    <a:pt x="944" y="12925"/>
                    <a:pt x="75" y="14822"/>
                  </a:cubicBezTo>
                  <a:cubicBezTo>
                    <a:pt x="2565" y="11844"/>
                    <a:pt x="3399" y="7561"/>
                    <a:pt x="2220" y="3858"/>
                  </a:cubicBezTo>
                  <a:cubicBezTo>
                    <a:pt x="1818" y="2588"/>
                    <a:pt x="1202" y="1156"/>
                    <a:pt x="186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16"/>
            <p:cNvSpPr/>
            <p:nvPr/>
          </p:nvSpPr>
          <p:spPr>
            <a:xfrm>
              <a:off x="9846814" y="-11554"/>
              <a:ext cx="899996" cy="1068456"/>
            </a:xfrm>
            <a:custGeom>
              <a:avLst/>
              <a:gdLst/>
              <a:ahLst/>
              <a:cxnLst/>
              <a:rect l="l" t="t" r="r" b="b"/>
              <a:pathLst>
                <a:path w="12074" h="14334" extrusionOk="0">
                  <a:moveTo>
                    <a:pt x="12074" y="1"/>
                  </a:moveTo>
                  <a:cubicBezTo>
                    <a:pt x="11246" y="1927"/>
                    <a:pt x="9930" y="3439"/>
                    <a:pt x="8320" y="4778"/>
                  </a:cubicBezTo>
                  <a:cubicBezTo>
                    <a:pt x="6635" y="6181"/>
                    <a:pt x="4778" y="7394"/>
                    <a:pt x="3254" y="8975"/>
                  </a:cubicBezTo>
                  <a:cubicBezTo>
                    <a:pt x="1794" y="10493"/>
                    <a:pt x="673" y="12339"/>
                    <a:pt x="0" y="14334"/>
                  </a:cubicBezTo>
                  <a:lnTo>
                    <a:pt x="0" y="14334"/>
                  </a:lnTo>
                  <a:cubicBezTo>
                    <a:pt x="656" y="13661"/>
                    <a:pt x="1403" y="13063"/>
                    <a:pt x="2208" y="12574"/>
                  </a:cubicBezTo>
                  <a:cubicBezTo>
                    <a:pt x="3502" y="11793"/>
                    <a:pt x="4939" y="11275"/>
                    <a:pt x="6233" y="10482"/>
                  </a:cubicBezTo>
                  <a:cubicBezTo>
                    <a:pt x="8550" y="9067"/>
                    <a:pt x="10303" y="6785"/>
                    <a:pt x="11194" y="4215"/>
                  </a:cubicBezTo>
                  <a:cubicBezTo>
                    <a:pt x="11660" y="2864"/>
                    <a:pt x="11936" y="1421"/>
                    <a:pt x="1207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16"/>
            <p:cNvSpPr/>
            <p:nvPr/>
          </p:nvSpPr>
          <p:spPr>
            <a:xfrm>
              <a:off x="10483609" y="48451"/>
              <a:ext cx="292793" cy="551223"/>
            </a:xfrm>
            <a:custGeom>
              <a:avLst/>
              <a:gdLst/>
              <a:ahLst/>
              <a:cxnLst/>
              <a:rect l="l" t="t" r="r" b="b"/>
              <a:pathLst>
                <a:path w="3928" h="7395" extrusionOk="0">
                  <a:moveTo>
                    <a:pt x="3370" y="1"/>
                  </a:moveTo>
                  <a:lnTo>
                    <a:pt x="3370" y="1"/>
                  </a:lnTo>
                  <a:cubicBezTo>
                    <a:pt x="2927" y="558"/>
                    <a:pt x="2749" y="1478"/>
                    <a:pt x="2329" y="2116"/>
                  </a:cubicBezTo>
                  <a:cubicBezTo>
                    <a:pt x="1892" y="2789"/>
                    <a:pt x="1352" y="3381"/>
                    <a:pt x="743" y="3893"/>
                  </a:cubicBezTo>
                  <a:cubicBezTo>
                    <a:pt x="461" y="4123"/>
                    <a:pt x="162" y="4353"/>
                    <a:pt x="1" y="4675"/>
                  </a:cubicBezTo>
                  <a:cubicBezTo>
                    <a:pt x="524" y="4445"/>
                    <a:pt x="1030" y="4157"/>
                    <a:pt x="1496" y="3830"/>
                  </a:cubicBezTo>
                  <a:lnTo>
                    <a:pt x="1496" y="3830"/>
                  </a:lnTo>
                  <a:cubicBezTo>
                    <a:pt x="973" y="4376"/>
                    <a:pt x="507" y="4979"/>
                    <a:pt x="104" y="5618"/>
                  </a:cubicBezTo>
                  <a:cubicBezTo>
                    <a:pt x="1185" y="4979"/>
                    <a:pt x="2065" y="3985"/>
                    <a:pt x="2559" y="2829"/>
                  </a:cubicBezTo>
                  <a:lnTo>
                    <a:pt x="2559" y="2829"/>
                  </a:lnTo>
                  <a:cubicBezTo>
                    <a:pt x="2536" y="3726"/>
                    <a:pt x="2559" y="4629"/>
                    <a:pt x="2634" y="5520"/>
                  </a:cubicBezTo>
                  <a:cubicBezTo>
                    <a:pt x="2680" y="6187"/>
                    <a:pt x="2778" y="6883"/>
                    <a:pt x="3209" y="7394"/>
                  </a:cubicBezTo>
                  <a:cubicBezTo>
                    <a:pt x="3278" y="5986"/>
                    <a:pt x="3301" y="4583"/>
                    <a:pt x="3272" y="3174"/>
                  </a:cubicBezTo>
                  <a:lnTo>
                    <a:pt x="3272" y="3174"/>
                  </a:lnTo>
                  <a:cubicBezTo>
                    <a:pt x="3623" y="3663"/>
                    <a:pt x="3422" y="4491"/>
                    <a:pt x="3928" y="4818"/>
                  </a:cubicBezTo>
                  <a:cubicBezTo>
                    <a:pt x="3905" y="3554"/>
                    <a:pt x="3744" y="2283"/>
                    <a:pt x="3474" y="1047"/>
                  </a:cubicBezTo>
                  <a:cubicBezTo>
                    <a:pt x="3393" y="696"/>
                    <a:pt x="3364" y="357"/>
                    <a:pt x="3370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16"/>
            <p:cNvSpPr/>
            <p:nvPr/>
          </p:nvSpPr>
          <p:spPr>
            <a:xfrm>
              <a:off x="10510667" y="20528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6"/>
            <p:cNvSpPr/>
            <p:nvPr/>
          </p:nvSpPr>
          <p:spPr>
            <a:xfrm>
              <a:off x="10507610" y="205730"/>
              <a:ext cx="3131" cy="2236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1" y="1"/>
                  </a:moveTo>
                  <a:lnTo>
                    <a:pt x="41" y="1"/>
                  </a:lnTo>
                  <a:cubicBezTo>
                    <a:pt x="32" y="1"/>
                    <a:pt x="22" y="12"/>
                    <a:pt x="10" y="22"/>
                  </a:cubicBezTo>
                  <a:lnTo>
                    <a:pt x="10" y="22"/>
                  </a:lnTo>
                  <a:cubicBezTo>
                    <a:pt x="26" y="10"/>
                    <a:pt x="31" y="5"/>
                    <a:pt x="41" y="1"/>
                  </a:cubicBezTo>
                  <a:close/>
                  <a:moveTo>
                    <a:pt x="10" y="22"/>
                  </a:moveTo>
                  <a:cubicBezTo>
                    <a:pt x="7" y="24"/>
                    <a:pt x="4" y="27"/>
                    <a:pt x="1" y="29"/>
                  </a:cubicBezTo>
                  <a:cubicBezTo>
                    <a:pt x="4" y="27"/>
                    <a:pt x="7" y="25"/>
                    <a:pt x="10" y="22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16"/>
            <p:cNvSpPr/>
            <p:nvPr/>
          </p:nvSpPr>
          <p:spPr>
            <a:xfrm>
              <a:off x="10511039" y="204910"/>
              <a:ext cx="522" cy="447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1" y="6"/>
                  </a:moveTo>
                  <a:cubicBezTo>
                    <a:pt x="7" y="0"/>
                    <a:pt x="7" y="0"/>
                    <a:pt x="1" y="6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16"/>
            <p:cNvSpPr/>
            <p:nvPr/>
          </p:nvSpPr>
          <p:spPr>
            <a:xfrm>
              <a:off x="9755279" y="-29816"/>
              <a:ext cx="836935" cy="761128"/>
            </a:xfrm>
            <a:custGeom>
              <a:avLst/>
              <a:gdLst/>
              <a:ahLst/>
              <a:cxnLst/>
              <a:rect l="l" t="t" r="r" b="b"/>
              <a:pathLst>
                <a:path w="11228" h="10211" extrusionOk="0">
                  <a:moveTo>
                    <a:pt x="11130" y="0"/>
                  </a:moveTo>
                  <a:cubicBezTo>
                    <a:pt x="11111" y="0"/>
                    <a:pt x="11091" y="7"/>
                    <a:pt x="11071" y="21"/>
                  </a:cubicBezTo>
                  <a:cubicBezTo>
                    <a:pt x="10657" y="366"/>
                    <a:pt x="10324" y="855"/>
                    <a:pt x="9950" y="1246"/>
                  </a:cubicBezTo>
                  <a:cubicBezTo>
                    <a:pt x="9605" y="1614"/>
                    <a:pt x="9260" y="1976"/>
                    <a:pt x="8915" y="2338"/>
                  </a:cubicBezTo>
                  <a:cubicBezTo>
                    <a:pt x="8628" y="2522"/>
                    <a:pt x="8300" y="2614"/>
                    <a:pt x="7961" y="2672"/>
                  </a:cubicBezTo>
                  <a:cubicBezTo>
                    <a:pt x="7633" y="2729"/>
                    <a:pt x="7219" y="2678"/>
                    <a:pt x="6926" y="2850"/>
                  </a:cubicBezTo>
                  <a:cubicBezTo>
                    <a:pt x="6782" y="2936"/>
                    <a:pt x="6817" y="3126"/>
                    <a:pt x="6960" y="3189"/>
                  </a:cubicBezTo>
                  <a:cubicBezTo>
                    <a:pt x="7062" y="3230"/>
                    <a:pt x="7177" y="3246"/>
                    <a:pt x="7298" y="3246"/>
                  </a:cubicBezTo>
                  <a:cubicBezTo>
                    <a:pt x="7604" y="3246"/>
                    <a:pt x="7949" y="3143"/>
                    <a:pt x="8208" y="3069"/>
                  </a:cubicBezTo>
                  <a:lnTo>
                    <a:pt x="8208" y="3069"/>
                  </a:lnTo>
                  <a:cubicBezTo>
                    <a:pt x="8151" y="3126"/>
                    <a:pt x="8082" y="3184"/>
                    <a:pt x="8024" y="3247"/>
                  </a:cubicBezTo>
                  <a:cubicBezTo>
                    <a:pt x="7645" y="3506"/>
                    <a:pt x="7213" y="3574"/>
                    <a:pt x="6771" y="3626"/>
                  </a:cubicBezTo>
                  <a:cubicBezTo>
                    <a:pt x="6288" y="3684"/>
                    <a:pt x="5805" y="3747"/>
                    <a:pt x="5333" y="3827"/>
                  </a:cubicBezTo>
                  <a:cubicBezTo>
                    <a:pt x="5090" y="3872"/>
                    <a:pt x="5171" y="4209"/>
                    <a:pt x="5398" y="4209"/>
                  </a:cubicBezTo>
                  <a:cubicBezTo>
                    <a:pt x="5407" y="4209"/>
                    <a:pt x="5416" y="4208"/>
                    <a:pt x="5425" y="4207"/>
                  </a:cubicBezTo>
                  <a:cubicBezTo>
                    <a:pt x="6023" y="4144"/>
                    <a:pt x="6696" y="4109"/>
                    <a:pt x="7305" y="3931"/>
                  </a:cubicBezTo>
                  <a:lnTo>
                    <a:pt x="7305" y="3931"/>
                  </a:lnTo>
                  <a:cubicBezTo>
                    <a:pt x="7162" y="4063"/>
                    <a:pt x="7012" y="4195"/>
                    <a:pt x="6868" y="4333"/>
                  </a:cubicBezTo>
                  <a:cubicBezTo>
                    <a:pt x="6409" y="4477"/>
                    <a:pt x="5983" y="4494"/>
                    <a:pt x="5483" y="4494"/>
                  </a:cubicBezTo>
                  <a:cubicBezTo>
                    <a:pt x="5315" y="4492"/>
                    <a:pt x="5140" y="4485"/>
                    <a:pt x="4965" y="4485"/>
                  </a:cubicBezTo>
                  <a:cubicBezTo>
                    <a:pt x="4629" y="4485"/>
                    <a:pt x="4292" y="4512"/>
                    <a:pt x="3994" y="4655"/>
                  </a:cubicBezTo>
                  <a:cubicBezTo>
                    <a:pt x="3803" y="4745"/>
                    <a:pt x="3870" y="5070"/>
                    <a:pt x="4081" y="5070"/>
                  </a:cubicBezTo>
                  <a:cubicBezTo>
                    <a:pt x="4086" y="5070"/>
                    <a:pt x="4092" y="5070"/>
                    <a:pt x="4097" y="5069"/>
                  </a:cubicBezTo>
                  <a:cubicBezTo>
                    <a:pt x="4413" y="5052"/>
                    <a:pt x="4730" y="4983"/>
                    <a:pt x="5046" y="4972"/>
                  </a:cubicBezTo>
                  <a:cubicBezTo>
                    <a:pt x="5333" y="4954"/>
                    <a:pt x="5621" y="4972"/>
                    <a:pt x="5908" y="4937"/>
                  </a:cubicBezTo>
                  <a:cubicBezTo>
                    <a:pt x="6012" y="4920"/>
                    <a:pt x="6138" y="4897"/>
                    <a:pt x="6253" y="4868"/>
                  </a:cubicBezTo>
                  <a:lnTo>
                    <a:pt x="6253" y="4868"/>
                  </a:lnTo>
                  <a:cubicBezTo>
                    <a:pt x="6069" y="5029"/>
                    <a:pt x="5891" y="5179"/>
                    <a:pt x="5707" y="5328"/>
                  </a:cubicBezTo>
                  <a:cubicBezTo>
                    <a:pt x="5484" y="5416"/>
                    <a:pt x="5231" y="5431"/>
                    <a:pt x="4971" y="5431"/>
                  </a:cubicBezTo>
                  <a:cubicBezTo>
                    <a:pt x="4835" y="5431"/>
                    <a:pt x="4696" y="5426"/>
                    <a:pt x="4560" y="5426"/>
                  </a:cubicBezTo>
                  <a:cubicBezTo>
                    <a:pt x="4236" y="5426"/>
                    <a:pt x="3920" y="5449"/>
                    <a:pt x="3655" y="5604"/>
                  </a:cubicBezTo>
                  <a:cubicBezTo>
                    <a:pt x="3491" y="5701"/>
                    <a:pt x="3559" y="5986"/>
                    <a:pt x="3731" y="5986"/>
                  </a:cubicBezTo>
                  <a:cubicBezTo>
                    <a:pt x="3752" y="5986"/>
                    <a:pt x="3774" y="5981"/>
                    <a:pt x="3798" y="5972"/>
                  </a:cubicBezTo>
                  <a:cubicBezTo>
                    <a:pt x="4189" y="5828"/>
                    <a:pt x="4678" y="5857"/>
                    <a:pt x="5121" y="5811"/>
                  </a:cubicBezTo>
                  <a:lnTo>
                    <a:pt x="5121" y="5811"/>
                  </a:lnTo>
                  <a:cubicBezTo>
                    <a:pt x="4960" y="5943"/>
                    <a:pt x="4799" y="6070"/>
                    <a:pt x="4632" y="6202"/>
                  </a:cubicBezTo>
                  <a:cubicBezTo>
                    <a:pt x="4357" y="6328"/>
                    <a:pt x="4068" y="6366"/>
                    <a:pt x="3773" y="6366"/>
                  </a:cubicBezTo>
                  <a:cubicBezTo>
                    <a:pt x="3303" y="6366"/>
                    <a:pt x="2818" y="6269"/>
                    <a:pt x="2348" y="6269"/>
                  </a:cubicBezTo>
                  <a:cubicBezTo>
                    <a:pt x="2031" y="6269"/>
                    <a:pt x="1722" y="6313"/>
                    <a:pt x="1430" y="6461"/>
                  </a:cubicBezTo>
                  <a:cubicBezTo>
                    <a:pt x="1262" y="6545"/>
                    <a:pt x="1312" y="6847"/>
                    <a:pt x="1505" y="6847"/>
                  </a:cubicBezTo>
                  <a:cubicBezTo>
                    <a:pt x="1511" y="6847"/>
                    <a:pt x="1516" y="6846"/>
                    <a:pt x="1522" y="6846"/>
                  </a:cubicBezTo>
                  <a:cubicBezTo>
                    <a:pt x="1809" y="6821"/>
                    <a:pt x="2088" y="6779"/>
                    <a:pt x="2370" y="6779"/>
                  </a:cubicBezTo>
                  <a:cubicBezTo>
                    <a:pt x="2415" y="6779"/>
                    <a:pt x="2460" y="6780"/>
                    <a:pt x="2505" y="6783"/>
                  </a:cubicBezTo>
                  <a:cubicBezTo>
                    <a:pt x="2838" y="6800"/>
                    <a:pt x="3166" y="6840"/>
                    <a:pt x="3499" y="6840"/>
                  </a:cubicBezTo>
                  <a:cubicBezTo>
                    <a:pt x="3609" y="6840"/>
                    <a:pt x="3724" y="6834"/>
                    <a:pt x="3827" y="6823"/>
                  </a:cubicBezTo>
                  <a:lnTo>
                    <a:pt x="3827" y="6823"/>
                  </a:lnTo>
                  <a:cubicBezTo>
                    <a:pt x="3620" y="6984"/>
                    <a:pt x="3413" y="7133"/>
                    <a:pt x="3206" y="7294"/>
                  </a:cubicBezTo>
                  <a:cubicBezTo>
                    <a:pt x="2986" y="7361"/>
                    <a:pt x="2752" y="7374"/>
                    <a:pt x="2516" y="7374"/>
                  </a:cubicBezTo>
                  <a:cubicBezTo>
                    <a:pt x="2351" y="7374"/>
                    <a:pt x="2185" y="7368"/>
                    <a:pt x="2022" y="7368"/>
                  </a:cubicBezTo>
                  <a:cubicBezTo>
                    <a:pt x="1913" y="7368"/>
                    <a:pt x="1805" y="7371"/>
                    <a:pt x="1700" y="7381"/>
                  </a:cubicBezTo>
                  <a:cubicBezTo>
                    <a:pt x="1154" y="7432"/>
                    <a:pt x="567" y="7605"/>
                    <a:pt x="159" y="7973"/>
                  </a:cubicBezTo>
                  <a:cubicBezTo>
                    <a:pt x="1" y="8116"/>
                    <a:pt x="140" y="8324"/>
                    <a:pt x="311" y="8324"/>
                  </a:cubicBezTo>
                  <a:cubicBezTo>
                    <a:pt x="338" y="8324"/>
                    <a:pt x="367" y="8318"/>
                    <a:pt x="395" y="8306"/>
                  </a:cubicBezTo>
                  <a:cubicBezTo>
                    <a:pt x="711" y="8168"/>
                    <a:pt x="998" y="7990"/>
                    <a:pt x="1326" y="7898"/>
                  </a:cubicBezTo>
                  <a:cubicBezTo>
                    <a:pt x="1654" y="7800"/>
                    <a:pt x="1981" y="7795"/>
                    <a:pt x="2321" y="7766"/>
                  </a:cubicBezTo>
                  <a:cubicBezTo>
                    <a:pt x="2413" y="7760"/>
                    <a:pt x="2499" y="7754"/>
                    <a:pt x="2591" y="7737"/>
                  </a:cubicBezTo>
                  <a:lnTo>
                    <a:pt x="2591" y="7737"/>
                  </a:lnTo>
                  <a:cubicBezTo>
                    <a:pt x="2114" y="8088"/>
                    <a:pt x="1625" y="8427"/>
                    <a:pt x="1125" y="8772"/>
                  </a:cubicBezTo>
                  <a:cubicBezTo>
                    <a:pt x="1028" y="8840"/>
                    <a:pt x="1082" y="8990"/>
                    <a:pt x="1178" y="8990"/>
                  </a:cubicBezTo>
                  <a:cubicBezTo>
                    <a:pt x="1195" y="8990"/>
                    <a:pt x="1214" y="8985"/>
                    <a:pt x="1234" y="8973"/>
                  </a:cubicBezTo>
                  <a:cubicBezTo>
                    <a:pt x="1838" y="8634"/>
                    <a:pt x="2430" y="8272"/>
                    <a:pt x="2993" y="7887"/>
                  </a:cubicBezTo>
                  <a:lnTo>
                    <a:pt x="2993" y="7887"/>
                  </a:lnTo>
                  <a:cubicBezTo>
                    <a:pt x="2907" y="8076"/>
                    <a:pt x="2844" y="8272"/>
                    <a:pt x="2775" y="8421"/>
                  </a:cubicBezTo>
                  <a:cubicBezTo>
                    <a:pt x="2505" y="9019"/>
                    <a:pt x="2206" y="9450"/>
                    <a:pt x="1746" y="9910"/>
                  </a:cubicBezTo>
                  <a:cubicBezTo>
                    <a:pt x="1642" y="10014"/>
                    <a:pt x="1711" y="10211"/>
                    <a:pt x="1861" y="10211"/>
                  </a:cubicBezTo>
                  <a:cubicBezTo>
                    <a:pt x="1877" y="10211"/>
                    <a:pt x="1894" y="10209"/>
                    <a:pt x="1912" y="10204"/>
                  </a:cubicBezTo>
                  <a:cubicBezTo>
                    <a:pt x="2505" y="10031"/>
                    <a:pt x="2838" y="9450"/>
                    <a:pt x="3074" y="8916"/>
                  </a:cubicBezTo>
                  <a:cubicBezTo>
                    <a:pt x="3206" y="8617"/>
                    <a:pt x="3310" y="8306"/>
                    <a:pt x="3442" y="8002"/>
                  </a:cubicBezTo>
                  <a:cubicBezTo>
                    <a:pt x="3528" y="7800"/>
                    <a:pt x="3643" y="7599"/>
                    <a:pt x="3712" y="7392"/>
                  </a:cubicBezTo>
                  <a:cubicBezTo>
                    <a:pt x="3902" y="7266"/>
                    <a:pt x="4080" y="7128"/>
                    <a:pt x="4270" y="6990"/>
                  </a:cubicBezTo>
                  <a:lnTo>
                    <a:pt x="4270" y="6990"/>
                  </a:lnTo>
                  <a:cubicBezTo>
                    <a:pt x="4247" y="7041"/>
                    <a:pt x="4230" y="7093"/>
                    <a:pt x="4218" y="7133"/>
                  </a:cubicBezTo>
                  <a:cubicBezTo>
                    <a:pt x="4132" y="7392"/>
                    <a:pt x="4057" y="7645"/>
                    <a:pt x="3925" y="7875"/>
                  </a:cubicBezTo>
                  <a:cubicBezTo>
                    <a:pt x="3787" y="8111"/>
                    <a:pt x="3591" y="8300"/>
                    <a:pt x="3505" y="8559"/>
                  </a:cubicBezTo>
                  <a:cubicBezTo>
                    <a:pt x="3464" y="8674"/>
                    <a:pt x="3573" y="8789"/>
                    <a:pt x="3684" y="8789"/>
                  </a:cubicBezTo>
                  <a:cubicBezTo>
                    <a:pt x="3711" y="8789"/>
                    <a:pt x="3739" y="8782"/>
                    <a:pt x="3764" y="8766"/>
                  </a:cubicBezTo>
                  <a:cubicBezTo>
                    <a:pt x="4155" y="8530"/>
                    <a:pt x="4390" y="8047"/>
                    <a:pt x="4534" y="7628"/>
                  </a:cubicBezTo>
                  <a:cubicBezTo>
                    <a:pt x="4603" y="7421"/>
                    <a:pt x="4655" y="7208"/>
                    <a:pt x="4735" y="6990"/>
                  </a:cubicBezTo>
                  <a:cubicBezTo>
                    <a:pt x="4804" y="6783"/>
                    <a:pt x="4931" y="6622"/>
                    <a:pt x="5023" y="6438"/>
                  </a:cubicBezTo>
                  <a:cubicBezTo>
                    <a:pt x="5052" y="6415"/>
                    <a:pt x="5086" y="6392"/>
                    <a:pt x="5115" y="6363"/>
                  </a:cubicBezTo>
                  <a:cubicBezTo>
                    <a:pt x="5144" y="6346"/>
                    <a:pt x="5161" y="6317"/>
                    <a:pt x="5167" y="6288"/>
                  </a:cubicBezTo>
                  <a:cubicBezTo>
                    <a:pt x="5253" y="6213"/>
                    <a:pt x="5345" y="6144"/>
                    <a:pt x="5431" y="6070"/>
                  </a:cubicBezTo>
                  <a:lnTo>
                    <a:pt x="5431" y="6070"/>
                  </a:lnTo>
                  <a:cubicBezTo>
                    <a:pt x="5425" y="6121"/>
                    <a:pt x="5420" y="6173"/>
                    <a:pt x="5408" y="6213"/>
                  </a:cubicBezTo>
                  <a:cubicBezTo>
                    <a:pt x="5374" y="6489"/>
                    <a:pt x="5316" y="6754"/>
                    <a:pt x="5218" y="7013"/>
                  </a:cubicBezTo>
                  <a:cubicBezTo>
                    <a:pt x="5115" y="7266"/>
                    <a:pt x="4960" y="7496"/>
                    <a:pt x="4873" y="7754"/>
                  </a:cubicBezTo>
                  <a:cubicBezTo>
                    <a:pt x="4823" y="7892"/>
                    <a:pt x="4940" y="7987"/>
                    <a:pt x="5061" y="7987"/>
                  </a:cubicBezTo>
                  <a:cubicBezTo>
                    <a:pt x="5106" y="7987"/>
                    <a:pt x="5152" y="7974"/>
                    <a:pt x="5190" y="7944"/>
                  </a:cubicBezTo>
                  <a:cubicBezTo>
                    <a:pt x="5897" y="7392"/>
                    <a:pt x="5776" y="6351"/>
                    <a:pt x="6012" y="5581"/>
                  </a:cubicBezTo>
                  <a:cubicBezTo>
                    <a:pt x="6207" y="5414"/>
                    <a:pt x="6403" y="5242"/>
                    <a:pt x="6598" y="5069"/>
                  </a:cubicBezTo>
                  <a:lnTo>
                    <a:pt x="6598" y="5069"/>
                  </a:lnTo>
                  <a:cubicBezTo>
                    <a:pt x="6541" y="5271"/>
                    <a:pt x="6518" y="5489"/>
                    <a:pt x="6483" y="5713"/>
                  </a:cubicBezTo>
                  <a:cubicBezTo>
                    <a:pt x="6397" y="6300"/>
                    <a:pt x="6081" y="6760"/>
                    <a:pt x="5868" y="7300"/>
                  </a:cubicBezTo>
                  <a:cubicBezTo>
                    <a:pt x="5822" y="7414"/>
                    <a:pt x="5945" y="7531"/>
                    <a:pt x="6057" y="7531"/>
                  </a:cubicBezTo>
                  <a:cubicBezTo>
                    <a:pt x="6098" y="7531"/>
                    <a:pt x="6138" y="7515"/>
                    <a:pt x="6167" y="7478"/>
                  </a:cubicBezTo>
                  <a:cubicBezTo>
                    <a:pt x="6455" y="7128"/>
                    <a:pt x="6673" y="6696"/>
                    <a:pt x="6799" y="6259"/>
                  </a:cubicBezTo>
                  <a:cubicBezTo>
                    <a:pt x="6949" y="5731"/>
                    <a:pt x="6805" y="5064"/>
                    <a:pt x="7179" y="4621"/>
                  </a:cubicBezTo>
                  <a:cubicBezTo>
                    <a:pt x="7208" y="4581"/>
                    <a:pt x="7219" y="4540"/>
                    <a:pt x="7213" y="4506"/>
                  </a:cubicBezTo>
                  <a:cubicBezTo>
                    <a:pt x="7392" y="4339"/>
                    <a:pt x="7576" y="4167"/>
                    <a:pt x="7754" y="3994"/>
                  </a:cubicBezTo>
                  <a:lnTo>
                    <a:pt x="7754" y="3994"/>
                  </a:lnTo>
                  <a:cubicBezTo>
                    <a:pt x="7708" y="4144"/>
                    <a:pt x="7673" y="4293"/>
                    <a:pt x="7645" y="4460"/>
                  </a:cubicBezTo>
                  <a:cubicBezTo>
                    <a:pt x="7610" y="4678"/>
                    <a:pt x="7581" y="4885"/>
                    <a:pt x="7524" y="5092"/>
                  </a:cubicBezTo>
                  <a:cubicBezTo>
                    <a:pt x="7466" y="5311"/>
                    <a:pt x="7351" y="5495"/>
                    <a:pt x="7288" y="5713"/>
                  </a:cubicBezTo>
                  <a:cubicBezTo>
                    <a:pt x="7266" y="5785"/>
                    <a:pt x="7331" y="5867"/>
                    <a:pt x="7401" y="5867"/>
                  </a:cubicBezTo>
                  <a:cubicBezTo>
                    <a:pt x="7421" y="5867"/>
                    <a:pt x="7442" y="5861"/>
                    <a:pt x="7461" y="5845"/>
                  </a:cubicBezTo>
                  <a:cubicBezTo>
                    <a:pt x="7777" y="5627"/>
                    <a:pt x="7823" y="5230"/>
                    <a:pt x="7863" y="4862"/>
                  </a:cubicBezTo>
                  <a:cubicBezTo>
                    <a:pt x="7903" y="4448"/>
                    <a:pt x="7898" y="4006"/>
                    <a:pt x="8105" y="3643"/>
                  </a:cubicBezTo>
                  <a:lnTo>
                    <a:pt x="8398" y="3345"/>
                  </a:lnTo>
                  <a:lnTo>
                    <a:pt x="8398" y="3345"/>
                  </a:lnTo>
                  <a:cubicBezTo>
                    <a:pt x="8335" y="3735"/>
                    <a:pt x="8340" y="4161"/>
                    <a:pt x="8105" y="4494"/>
                  </a:cubicBezTo>
                  <a:cubicBezTo>
                    <a:pt x="8040" y="4590"/>
                    <a:pt x="8135" y="4701"/>
                    <a:pt x="8227" y="4701"/>
                  </a:cubicBezTo>
                  <a:cubicBezTo>
                    <a:pt x="8257" y="4701"/>
                    <a:pt x="8287" y="4689"/>
                    <a:pt x="8312" y="4661"/>
                  </a:cubicBezTo>
                  <a:cubicBezTo>
                    <a:pt x="8783" y="4115"/>
                    <a:pt x="8542" y="3276"/>
                    <a:pt x="9047" y="2770"/>
                  </a:cubicBezTo>
                  <a:cubicBezTo>
                    <a:pt x="9082" y="2735"/>
                    <a:pt x="9088" y="2683"/>
                    <a:pt x="9082" y="2643"/>
                  </a:cubicBezTo>
                  <a:lnTo>
                    <a:pt x="9099" y="2626"/>
                  </a:lnTo>
                  <a:cubicBezTo>
                    <a:pt x="9174" y="2568"/>
                    <a:pt x="9249" y="2511"/>
                    <a:pt x="9318" y="2442"/>
                  </a:cubicBezTo>
                  <a:cubicBezTo>
                    <a:pt x="9358" y="2407"/>
                    <a:pt x="9369" y="2367"/>
                    <a:pt x="9369" y="2333"/>
                  </a:cubicBezTo>
                  <a:cubicBezTo>
                    <a:pt x="9634" y="2045"/>
                    <a:pt x="9893" y="1746"/>
                    <a:pt x="10146" y="1441"/>
                  </a:cubicBezTo>
                  <a:cubicBezTo>
                    <a:pt x="10491" y="1016"/>
                    <a:pt x="10939" y="596"/>
                    <a:pt x="11198" y="113"/>
                  </a:cubicBezTo>
                  <a:cubicBezTo>
                    <a:pt x="11228" y="54"/>
                    <a:pt x="11185" y="0"/>
                    <a:pt x="11130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1" name="Google Shape;2231;p16"/>
          <p:cNvGrpSpPr/>
          <p:nvPr/>
        </p:nvGrpSpPr>
        <p:grpSpPr>
          <a:xfrm rot="-7887278">
            <a:off x="-300704" y="4986792"/>
            <a:ext cx="651363" cy="434901"/>
            <a:chOff x="5224400" y="2048725"/>
            <a:chExt cx="170075" cy="113550"/>
          </a:xfrm>
        </p:grpSpPr>
        <p:sp>
          <p:nvSpPr>
            <p:cNvPr id="2232" name="Google Shape;2232;p16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16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16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16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16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16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16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16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16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41" name="Google Shape;2241;p16"/>
          <p:cNvGrpSpPr/>
          <p:nvPr/>
        </p:nvGrpSpPr>
        <p:grpSpPr>
          <a:xfrm rot="-2274000">
            <a:off x="11488146" y="3173743"/>
            <a:ext cx="651375" cy="434909"/>
            <a:chOff x="5224400" y="2048725"/>
            <a:chExt cx="170075" cy="113550"/>
          </a:xfrm>
        </p:grpSpPr>
        <p:sp>
          <p:nvSpPr>
            <p:cNvPr id="2242" name="Google Shape;2242;p16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6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6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6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6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6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6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6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6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51" name="Google Shape;2251;p16"/>
          <p:cNvSpPr/>
          <p:nvPr/>
        </p:nvSpPr>
        <p:spPr>
          <a:xfrm rot="10800000">
            <a:off x="888620" y="675539"/>
            <a:ext cx="10620467" cy="5431327"/>
          </a:xfrm>
          <a:custGeom>
            <a:avLst/>
            <a:gdLst/>
            <a:ahLst/>
            <a:cxnLst/>
            <a:rect l="l" t="t" r="r" b="b"/>
            <a:pathLst>
              <a:path w="34156" h="29584" extrusionOk="0">
                <a:moveTo>
                  <a:pt x="15654" y="1"/>
                </a:moveTo>
                <a:cubicBezTo>
                  <a:pt x="9383" y="1"/>
                  <a:pt x="0" y="4928"/>
                  <a:pt x="3047" y="12508"/>
                </a:cubicBezTo>
                <a:cubicBezTo>
                  <a:pt x="3783" y="14340"/>
                  <a:pt x="4692" y="16741"/>
                  <a:pt x="4374" y="18741"/>
                </a:cubicBezTo>
                <a:cubicBezTo>
                  <a:pt x="4142" y="20187"/>
                  <a:pt x="3181" y="21382"/>
                  <a:pt x="2949" y="22847"/>
                </a:cubicBezTo>
                <a:cubicBezTo>
                  <a:pt x="2236" y="27385"/>
                  <a:pt x="5857" y="29086"/>
                  <a:pt x="9728" y="29460"/>
                </a:cubicBezTo>
                <a:cubicBezTo>
                  <a:pt x="10468" y="29530"/>
                  <a:pt x="11248" y="29583"/>
                  <a:pt x="12032" y="29583"/>
                </a:cubicBezTo>
                <a:cubicBezTo>
                  <a:pt x="14262" y="29583"/>
                  <a:pt x="16534" y="29156"/>
                  <a:pt x="18060" y="27494"/>
                </a:cubicBezTo>
                <a:cubicBezTo>
                  <a:pt x="20066" y="25310"/>
                  <a:pt x="22524" y="24343"/>
                  <a:pt x="25417" y="24343"/>
                </a:cubicBezTo>
                <a:cubicBezTo>
                  <a:pt x="25614" y="24343"/>
                  <a:pt x="25813" y="24347"/>
                  <a:pt x="26014" y="24356"/>
                </a:cubicBezTo>
                <a:cubicBezTo>
                  <a:pt x="26137" y="24362"/>
                  <a:pt x="26260" y="24364"/>
                  <a:pt x="26383" y="24364"/>
                </a:cubicBezTo>
                <a:cubicBezTo>
                  <a:pt x="29623" y="24364"/>
                  <a:pt x="33176" y="22525"/>
                  <a:pt x="33726" y="19029"/>
                </a:cubicBezTo>
                <a:cubicBezTo>
                  <a:pt x="34155" y="16308"/>
                  <a:pt x="33032" y="12644"/>
                  <a:pt x="30869" y="10857"/>
                </a:cubicBezTo>
                <a:cubicBezTo>
                  <a:pt x="29812" y="9982"/>
                  <a:pt x="28641" y="9791"/>
                  <a:pt x="27799" y="8596"/>
                </a:cubicBezTo>
                <a:cubicBezTo>
                  <a:pt x="26998" y="7460"/>
                  <a:pt x="26505" y="6134"/>
                  <a:pt x="25712" y="4990"/>
                </a:cubicBezTo>
                <a:cubicBezTo>
                  <a:pt x="23455" y="1737"/>
                  <a:pt x="19668" y="40"/>
                  <a:pt x="15770" y="1"/>
                </a:cubicBezTo>
                <a:cubicBezTo>
                  <a:pt x="15732" y="1"/>
                  <a:pt x="15693" y="1"/>
                  <a:pt x="15654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1"/>
          </p:nvPr>
        </p:nvSpPr>
        <p:spPr>
          <a:xfrm>
            <a:off x="3484813" y="4998800"/>
            <a:ext cx="5222400" cy="10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/>
          </p:nvPr>
        </p:nvSpPr>
        <p:spPr>
          <a:xfrm>
            <a:off x="2977600" y="3786000"/>
            <a:ext cx="6236800" cy="12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 ExtraBold"/>
              <a:buNone/>
              <a:defRPr sz="4667" b="1" i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2564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8" name="Google Shape;4798;p31"/>
          <p:cNvSpPr/>
          <p:nvPr/>
        </p:nvSpPr>
        <p:spPr>
          <a:xfrm flipH="1">
            <a:off x="830140" y="803168"/>
            <a:ext cx="10285128" cy="5251657"/>
          </a:xfrm>
          <a:custGeom>
            <a:avLst/>
            <a:gdLst/>
            <a:ahLst/>
            <a:cxnLst/>
            <a:rect l="l" t="t" r="r" b="b"/>
            <a:pathLst>
              <a:path w="66991" h="37020" extrusionOk="0">
                <a:moveTo>
                  <a:pt x="51723" y="1"/>
                </a:moveTo>
                <a:cubicBezTo>
                  <a:pt x="42527" y="1"/>
                  <a:pt x="34105" y="7645"/>
                  <a:pt x="24605" y="7645"/>
                </a:cubicBezTo>
                <a:cubicBezTo>
                  <a:pt x="23149" y="7645"/>
                  <a:pt x="21668" y="7466"/>
                  <a:pt x="20155" y="7052"/>
                </a:cubicBezTo>
                <a:cubicBezTo>
                  <a:pt x="16859" y="6151"/>
                  <a:pt x="12153" y="3673"/>
                  <a:pt x="8158" y="3673"/>
                </a:cubicBezTo>
                <a:cubicBezTo>
                  <a:pt x="7100" y="3673"/>
                  <a:pt x="6092" y="3847"/>
                  <a:pt x="5173" y="4269"/>
                </a:cubicBezTo>
                <a:cubicBezTo>
                  <a:pt x="0" y="6643"/>
                  <a:pt x="1805" y="18588"/>
                  <a:pt x="3880" y="22644"/>
                </a:cubicBezTo>
                <a:cubicBezTo>
                  <a:pt x="8878" y="32415"/>
                  <a:pt x="19717" y="37020"/>
                  <a:pt x="30414" y="37020"/>
                </a:cubicBezTo>
                <a:cubicBezTo>
                  <a:pt x="35026" y="37020"/>
                  <a:pt x="39611" y="36164"/>
                  <a:pt x="43691" y="34498"/>
                </a:cubicBezTo>
                <a:cubicBezTo>
                  <a:pt x="51015" y="31506"/>
                  <a:pt x="57260" y="23905"/>
                  <a:pt x="61817" y="17695"/>
                </a:cubicBezTo>
                <a:cubicBezTo>
                  <a:pt x="66991" y="10650"/>
                  <a:pt x="65949" y="4107"/>
                  <a:pt x="56999" y="912"/>
                </a:cubicBezTo>
                <a:cubicBezTo>
                  <a:pt x="55205" y="271"/>
                  <a:pt x="53450" y="1"/>
                  <a:pt x="51723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9" name="Google Shape;4799;p31"/>
          <p:cNvSpPr/>
          <p:nvPr/>
        </p:nvSpPr>
        <p:spPr>
          <a:xfrm flipH="1">
            <a:off x="12043649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0" name="Google Shape;4800;p31"/>
          <p:cNvSpPr/>
          <p:nvPr/>
        </p:nvSpPr>
        <p:spPr>
          <a:xfrm flipH="1">
            <a:off x="12043649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01" name="Google Shape;4801;p31"/>
          <p:cNvGrpSpPr/>
          <p:nvPr/>
        </p:nvGrpSpPr>
        <p:grpSpPr>
          <a:xfrm flipH="1">
            <a:off x="8156839" y="113837"/>
            <a:ext cx="651364" cy="434896"/>
            <a:chOff x="5224400" y="2048725"/>
            <a:chExt cx="170075" cy="113550"/>
          </a:xfrm>
        </p:grpSpPr>
        <p:sp>
          <p:nvSpPr>
            <p:cNvPr id="4802" name="Google Shape;4802;p31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1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1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1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1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1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1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1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1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1" name="Google Shape;4811;p31"/>
          <p:cNvGrpSpPr/>
          <p:nvPr/>
        </p:nvGrpSpPr>
        <p:grpSpPr>
          <a:xfrm rot="-970882">
            <a:off x="10540772" y="5467589"/>
            <a:ext cx="2699739" cy="2357875"/>
            <a:chOff x="2163275" y="3388800"/>
            <a:chExt cx="1754570" cy="1532392"/>
          </a:xfrm>
        </p:grpSpPr>
        <p:sp>
          <p:nvSpPr>
            <p:cNvPr id="4812" name="Google Shape;4812;p31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1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1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1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1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1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1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1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1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1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1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1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1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1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1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1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1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1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1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1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1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1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1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1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1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1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1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1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1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1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1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1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1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1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1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1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1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1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1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1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1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1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1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1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1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1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1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1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1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1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1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1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1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1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1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1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1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1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1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1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1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1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1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1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1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1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1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1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1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1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1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1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1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1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1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1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1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1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1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91" name="Google Shape;4891;p31"/>
          <p:cNvGrpSpPr/>
          <p:nvPr/>
        </p:nvGrpSpPr>
        <p:grpSpPr>
          <a:xfrm rot="-4830509" flipH="1">
            <a:off x="11104294" y="-717626"/>
            <a:ext cx="1572692" cy="1799955"/>
            <a:chOff x="2868300" y="2096500"/>
            <a:chExt cx="2437401" cy="2789619"/>
          </a:xfrm>
        </p:grpSpPr>
        <p:sp>
          <p:nvSpPr>
            <p:cNvPr id="4892" name="Google Shape;4892;p31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1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1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1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1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1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1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1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1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1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1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1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1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1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1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1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1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1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1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1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1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1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1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1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6" name="Google Shape;4916;p31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7" name="Google Shape;4917;p31"/>
          <p:cNvGrpSpPr/>
          <p:nvPr/>
        </p:nvGrpSpPr>
        <p:grpSpPr>
          <a:xfrm flipH="1">
            <a:off x="-1267475" y="-1483834"/>
            <a:ext cx="2314084" cy="2711967"/>
            <a:chOff x="9055275" y="-251125"/>
            <a:chExt cx="1842032" cy="2158751"/>
          </a:xfrm>
        </p:grpSpPr>
        <p:sp>
          <p:nvSpPr>
            <p:cNvPr id="4918" name="Google Shape;4918;p31"/>
            <p:cNvSpPr/>
            <p:nvPr/>
          </p:nvSpPr>
          <p:spPr>
            <a:xfrm>
              <a:off x="9055275" y="-251125"/>
              <a:ext cx="1842032" cy="2040905"/>
            </a:xfrm>
            <a:custGeom>
              <a:avLst/>
              <a:gdLst/>
              <a:ahLst/>
              <a:cxnLst/>
              <a:rect l="l" t="t" r="r" b="b"/>
              <a:pathLst>
                <a:path w="24712" h="27380" extrusionOk="0">
                  <a:moveTo>
                    <a:pt x="24309" y="1"/>
                  </a:moveTo>
                  <a:cubicBezTo>
                    <a:pt x="23412" y="1651"/>
                    <a:pt x="22325" y="3203"/>
                    <a:pt x="21083" y="4612"/>
                  </a:cubicBezTo>
                  <a:cubicBezTo>
                    <a:pt x="20520" y="5256"/>
                    <a:pt x="19905" y="5888"/>
                    <a:pt x="19117" y="6233"/>
                  </a:cubicBezTo>
                  <a:cubicBezTo>
                    <a:pt x="18513" y="6499"/>
                    <a:pt x="17862" y="6575"/>
                    <a:pt x="17196" y="6575"/>
                  </a:cubicBezTo>
                  <a:cubicBezTo>
                    <a:pt x="16480" y="6575"/>
                    <a:pt x="15747" y="6487"/>
                    <a:pt x="15035" y="6452"/>
                  </a:cubicBezTo>
                  <a:cubicBezTo>
                    <a:pt x="14834" y="6442"/>
                    <a:pt x="14633" y="6437"/>
                    <a:pt x="14431" y="6437"/>
                  </a:cubicBezTo>
                  <a:cubicBezTo>
                    <a:pt x="9901" y="6437"/>
                    <a:pt x="5413" y="8894"/>
                    <a:pt x="3013" y="12747"/>
                  </a:cubicBezTo>
                  <a:cubicBezTo>
                    <a:pt x="4358" y="12080"/>
                    <a:pt x="5709" y="11419"/>
                    <a:pt x="7055" y="10752"/>
                  </a:cubicBezTo>
                  <a:cubicBezTo>
                    <a:pt x="7957" y="10298"/>
                    <a:pt x="8877" y="9855"/>
                    <a:pt x="9860" y="9602"/>
                  </a:cubicBezTo>
                  <a:cubicBezTo>
                    <a:pt x="10769" y="9372"/>
                    <a:pt x="11712" y="9315"/>
                    <a:pt x="12643" y="9257"/>
                  </a:cubicBezTo>
                  <a:cubicBezTo>
                    <a:pt x="13896" y="9182"/>
                    <a:pt x="15144" y="9113"/>
                    <a:pt x="16386" y="9039"/>
                  </a:cubicBezTo>
                  <a:lnTo>
                    <a:pt x="16386" y="9039"/>
                  </a:lnTo>
                  <a:cubicBezTo>
                    <a:pt x="14316" y="10189"/>
                    <a:pt x="11804" y="10085"/>
                    <a:pt x="9504" y="10660"/>
                  </a:cubicBezTo>
                  <a:cubicBezTo>
                    <a:pt x="5819" y="11580"/>
                    <a:pt x="2835" y="14202"/>
                    <a:pt x="0" y="16731"/>
                  </a:cubicBezTo>
                  <a:cubicBezTo>
                    <a:pt x="2812" y="16415"/>
                    <a:pt x="5313" y="14892"/>
                    <a:pt x="7952" y="13880"/>
                  </a:cubicBezTo>
                  <a:cubicBezTo>
                    <a:pt x="9757" y="13178"/>
                    <a:pt x="11654" y="12718"/>
                    <a:pt x="13580" y="12511"/>
                  </a:cubicBezTo>
                  <a:lnTo>
                    <a:pt x="13580" y="12511"/>
                  </a:lnTo>
                  <a:cubicBezTo>
                    <a:pt x="7865" y="13914"/>
                    <a:pt x="3519" y="18801"/>
                    <a:pt x="1288" y="24246"/>
                  </a:cubicBezTo>
                  <a:cubicBezTo>
                    <a:pt x="2403" y="21762"/>
                    <a:pt x="4847" y="20152"/>
                    <a:pt x="7256" y="18859"/>
                  </a:cubicBezTo>
                  <a:cubicBezTo>
                    <a:pt x="9659" y="17565"/>
                    <a:pt x="12229" y="16392"/>
                    <a:pt x="14000" y="14322"/>
                  </a:cubicBezTo>
                  <a:lnTo>
                    <a:pt x="14000" y="14322"/>
                  </a:lnTo>
                  <a:cubicBezTo>
                    <a:pt x="10855" y="18594"/>
                    <a:pt x="7819" y="22946"/>
                    <a:pt x="4910" y="27379"/>
                  </a:cubicBezTo>
                  <a:lnTo>
                    <a:pt x="4910" y="27379"/>
                  </a:lnTo>
                  <a:cubicBezTo>
                    <a:pt x="6284" y="25942"/>
                    <a:pt x="7992" y="24890"/>
                    <a:pt x="9533" y="23636"/>
                  </a:cubicBezTo>
                  <a:cubicBezTo>
                    <a:pt x="13414" y="20468"/>
                    <a:pt x="16156" y="15932"/>
                    <a:pt x="17162" y="11022"/>
                  </a:cubicBezTo>
                  <a:lnTo>
                    <a:pt x="17162" y="11022"/>
                  </a:lnTo>
                  <a:cubicBezTo>
                    <a:pt x="17156" y="14432"/>
                    <a:pt x="16064" y="17829"/>
                    <a:pt x="14086" y="20606"/>
                  </a:cubicBezTo>
                  <a:cubicBezTo>
                    <a:pt x="15713" y="19376"/>
                    <a:pt x="17030" y="17749"/>
                    <a:pt x="17898" y="15909"/>
                  </a:cubicBezTo>
                  <a:cubicBezTo>
                    <a:pt x="18484" y="14667"/>
                    <a:pt x="18870" y="13339"/>
                    <a:pt x="19249" y="12011"/>
                  </a:cubicBezTo>
                  <a:lnTo>
                    <a:pt x="20911" y="6233"/>
                  </a:lnTo>
                  <a:cubicBezTo>
                    <a:pt x="21543" y="4020"/>
                    <a:pt x="23573" y="2392"/>
                    <a:pt x="24711" y="386"/>
                  </a:cubicBezTo>
                  <a:cubicBezTo>
                    <a:pt x="24619" y="231"/>
                    <a:pt x="24458" y="93"/>
                    <a:pt x="24309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1"/>
            <p:cNvSpPr/>
            <p:nvPr/>
          </p:nvSpPr>
          <p:spPr>
            <a:xfrm>
              <a:off x="9733812" y="1660451"/>
              <a:ext cx="1101329" cy="209234"/>
            </a:xfrm>
            <a:custGeom>
              <a:avLst/>
              <a:gdLst/>
              <a:ahLst/>
              <a:cxnLst/>
              <a:rect l="l" t="t" r="r" b="b"/>
              <a:pathLst>
                <a:path w="14775" h="2807" extrusionOk="0">
                  <a:moveTo>
                    <a:pt x="2769" y="0"/>
                  </a:moveTo>
                  <a:cubicBezTo>
                    <a:pt x="1866" y="0"/>
                    <a:pt x="966" y="51"/>
                    <a:pt x="79" y="176"/>
                  </a:cubicBezTo>
                  <a:cubicBezTo>
                    <a:pt x="0" y="187"/>
                    <a:pt x="21" y="320"/>
                    <a:pt x="97" y="320"/>
                  </a:cubicBezTo>
                  <a:cubicBezTo>
                    <a:pt x="99" y="320"/>
                    <a:pt x="100" y="320"/>
                    <a:pt x="102" y="320"/>
                  </a:cubicBezTo>
                  <a:cubicBezTo>
                    <a:pt x="804" y="254"/>
                    <a:pt x="1508" y="226"/>
                    <a:pt x="2213" y="226"/>
                  </a:cubicBezTo>
                  <a:cubicBezTo>
                    <a:pt x="4111" y="226"/>
                    <a:pt x="6015" y="432"/>
                    <a:pt x="7898" y="671"/>
                  </a:cubicBezTo>
                  <a:cubicBezTo>
                    <a:pt x="9048" y="826"/>
                    <a:pt x="10204" y="1010"/>
                    <a:pt x="11319" y="1326"/>
                  </a:cubicBezTo>
                  <a:cubicBezTo>
                    <a:pt x="12480" y="1665"/>
                    <a:pt x="13510" y="2183"/>
                    <a:pt x="14544" y="2792"/>
                  </a:cubicBezTo>
                  <a:cubicBezTo>
                    <a:pt x="14562" y="2802"/>
                    <a:pt x="14580" y="2806"/>
                    <a:pt x="14597" y="2806"/>
                  </a:cubicBezTo>
                  <a:cubicBezTo>
                    <a:pt x="14691" y="2806"/>
                    <a:pt x="14774" y="2682"/>
                    <a:pt x="14682" y="2614"/>
                  </a:cubicBezTo>
                  <a:cubicBezTo>
                    <a:pt x="13803" y="1901"/>
                    <a:pt x="12693" y="1458"/>
                    <a:pt x="11618" y="1125"/>
                  </a:cubicBezTo>
                  <a:cubicBezTo>
                    <a:pt x="10485" y="774"/>
                    <a:pt x="9312" y="567"/>
                    <a:pt x="8134" y="423"/>
                  </a:cubicBezTo>
                  <a:cubicBezTo>
                    <a:pt x="6374" y="201"/>
                    <a:pt x="4564" y="0"/>
                    <a:pt x="276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1"/>
            <p:cNvSpPr/>
            <p:nvPr/>
          </p:nvSpPr>
          <p:spPr>
            <a:xfrm>
              <a:off x="9755503" y="1549983"/>
              <a:ext cx="253511" cy="131414"/>
            </a:xfrm>
            <a:custGeom>
              <a:avLst/>
              <a:gdLst/>
              <a:ahLst/>
              <a:cxnLst/>
              <a:rect l="l" t="t" r="r" b="b"/>
              <a:pathLst>
                <a:path w="3401" h="1763" extrusionOk="0">
                  <a:moveTo>
                    <a:pt x="114" y="1"/>
                  </a:moveTo>
                  <a:cubicBezTo>
                    <a:pt x="50" y="1"/>
                    <a:pt x="0" y="88"/>
                    <a:pt x="52" y="140"/>
                  </a:cubicBezTo>
                  <a:cubicBezTo>
                    <a:pt x="852" y="951"/>
                    <a:pt x="2157" y="1560"/>
                    <a:pt x="3272" y="1762"/>
                  </a:cubicBezTo>
                  <a:cubicBezTo>
                    <a:pt x="3276" y="1762"/>
                    <a:pt x="3281" y="1762"/>
                    <a:pt x="3285" y="1762"/>
                  </a:cubicBezTo>
                  <a:cubicBezTo>
                    <a:pt x="3368" y="1762"/>
                    <a:pt x="3400" y="1657"/>
                    <a:pt x="3318" y="1629"/>
                  </a:cubicBezTo>
                  <a:cubicBezTo>
                    <a:pt x="2732" y="1428"/>
                    <a:pt x="2157" y="1233"/>
                    <a:pt x="1611" y="945"/>
                  </a:cubicBezTo>
                  <a:cubicBezTo>
                    <a:pt x="1093" y="675"/>
                    <a:pt x="645" y="324"/>
                    <a:pt x="156" y="14"/>
                  </a:cubicBezTo>
                  <a:cubicBezTo>
                    <a:pt x="142" y="5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1"/>
            <p:cNvSpPr/>
            <p:nvPr/>
          </p:nvSpPr>
          <p:spPr>
            <a:xfrm>
              <a:off x="9859561" y="1562282"/>
              <a:ext cx="191344" cy="109723"/>
            </a:xfrm>
            <a:custGeom>
              <a:avLst/>
              <a:gdLst/>
              <a:ahLst/>
              <a:cxnLst/>
              <a:rect l="l" t="t" r="r" b="b"/>
              <a:pathLst>
                <a:path w="2567" h="1472" extrusionOk="0">
                  <a:moveTo>
                    <a:pt x="107" y="1"/>
                  </a:moveTo>
                  <a:cubicBezTo>
                    <a:pt x="50" y="1"/>
                    <a:pt x="0" y="73"/>
                    <a:pt x="54" y="131"/>
                  </a:cubicBezTo>
                  <a:cubicBezTo>
                    <a:pt x="692" y="820"/>
                    <a:pt x="1566" y="1257"/>
                    <a:pt x="2468" y="1470"/>
                  </a:cubicBezTo>
                  <a:cubicBezTo>
                    <a:pt x="2474" y="1471"/>
                    <a:pt x="2479" y="1472"/>
                    <a:pt x="2484" y="1472"/>
                  </a:cubicBezTo>
                  <a:cubicBezTo>
                    <a:pt x="2547" y="1472"/>
                    <a:pt x="2567" y="1376"/>
                    <a:pt x="2503" y="1355"/>
                  </a:cubicBezTo>
                  <a:cubicBezTo>
                    <a:pt x="1606" y="1096"/>
                    <a:pt x="864" y="625"/>
                    <a:pt x="157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1"/>
            <p:cNvSpPr/>
            <p:nvPr/>
          </p:nvSpPr>
          <p:spPr>
            <a:xfrm>
              <a:off x="9947965" y="1594930"/>
              <a:ext cx="149005" cy="83336"/>
            </a:xfrm>
            <a:custGeom>
              <a:avLst/>
              <a:gdLst/>
              <a:ahLst/>
              <a:cxnLst/>
              <a:rect l="l" t="t" r="r" b="b"/>
              <a:pathLst>
                <a:path w="1999" h="1118" extrusionOk="0">
                  <a:moveTo>
                    <a:pt x="102" y="1"/>
                  </a:moveTo>
                  <a:cubicBezTo>
                    <a:pt x="48" y="1"/>
                    <a:pt x="0" y="82"/>
                    <a:pt x="52" y="129"/>
                  </a:cubicBezTo>
                  <a:cubicBezTo>
                    <a:pt x="581" y="595"/>
                    <a:pt x="1225" y="911"/>
                    <a:pt x="1903" y="1113"/>
                  </a:cubicBezTo>
                  <a:cubicBezTo>
                    <a:pt x="1911" y="1116"/>
                    <a:pt x="1919" y="1117"/>
                    <a:pt x="1926" y="1117"/>
                  </a:cubicBezTo>
                  <a:cubicBezTo>
                    <a:pt x="1983" y="1117"/>
                    <a:pt x="1999" y="1023"/>
                    <a:pt x="1932" y="998"/>
                  </a:cubicBezTo>
                  <a:cubicBezTo>
                    <a:pt x="1271" y="773"/>
                    <a:pt x="696" y="428"/>
                    <a:pt x="138" y="14"/>
                  </a:cubicBezTo>
                  <a:cubicBezTo>
                    <a:pt x="127" y="5"/>
                    <a:pt x="114" y="1"/>
                    <a:pt x="10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1"/>
            <p:cNvSpPr/>
            <p:nvPr/>
          </p:nvSpPr>
          <p:spPr>
            <a:xfrm>
              <a:off x="9970625" y="1577488"/>
              <a:ext cx="184337" cy="101151"/>
            </a:xfrm>
            <a:custGeom>
              <a:avLst/>
              <a:gdLst/>
              <a:ahLst/>
              <a:cxnLst/>
              <a:rect l="l" t="t" r="r" b="b"/>
              <a:pathLst>
                <a:path w="2473" h="1357" extrusionOk="0">
                  <a:moveTo>
                    <a:pt x="107" y="0"/>
                  </a:moveTo>
                  <a:cubicBezTo>
                    <a:pt x="50" y="0"/>
                    <a:pt x="0" y="67"/>
                    <a:pt x="58" y="116"/>
                  </a:cubicBezTo>
                  <a:cubicBezTo>
                    <a:pt x="691" y="737"/>
                    <a:pt x="1542" y="1157"/>
                    <a:pt x="2398" y="1352"/>
                  </a:cubicBezTo>
                  <a:cubicBezTo>
                    <a:pt x="2404" y="1355"/>
                    <a:pt x="2410" y="1356"/>
                    <a:pt x="2415" y="1356"/>
                  </a:cubicBezTo>
                  <a:cubicBezTo>
                    <a:pt x="2456" y="1356"/>
                    <a:pt x="2472" y="1286"/>
                    <a:pt x="2421" y="1266"/>
                  </a:cubicBezTo>
                  <a:cubicBezTo>
                    <a:pt x="1565" y="984"/>
                    <a:pt x="863" y="565"/>
                    <a:pt x="156" y="18"/>
                  </a:cubicBezTo>
                  <a:cubicBezTo>
                    <a:pt x="141" y="6"/>
                    <a:pt x="124" y="0"/>
                    <a:pt x="10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1"/>
            <p:cNvSpPr/>
            <p:nvPr/>
          </p:nvSpPr>
          <p:spPr>
            <a:xfrm>
              <a:off x="10053961" y="1587625"/>
              <a:ext cx="163317" cy="92951"/>
            </a:xfrm>
            <a:custGeom>
              <a:avLst/>
              <a:gdLst/>
              <a:ahLst/>
              <a:cxnLst/>
              <a:rect l="l" t="t" r="r" b="b"/>
              <a:pathLst>
                <a:path w="2191" h="1247" extrusionOk="0">
                  <a:moveTo>
                    <a:pt x="93" y="1"/>
                  </a:moveTo>
                  <a:cubicBezTo>
                    <a:pt x="46" y="1"/>
                    <a:pt x="1" y="66"/>
                    <a:pt x="44" y="95"/>
                  </a:cubicBezTo>
                  <a:cubicBezTo>
                    <a:pt x="642" y="613"/>
                    <a:pt x="1367" y="975"/>
                    <a:pt x="2103" y="1239"/>
                  </a:cubicBezTo>
                  <a:cubicBezTo>
                    <a:pt x="2114" y="1244"/>
                    <a:pt x="2123" y="1247"/>
                    <a:pt x="2132" y="1247"/>
                  </a:cubicBezTo>
                  <a:cubicBezTo>
                    <a:pt x="2182" y="1247"/>
                    <a:pt x="2191" y="1172"/>
                    <a:pt x="2137" y="1147"/>
                  </a:cubicBezTo>
                  <a:cubicBezTo>
                    <a:pt x="1418" y="843"/>
                    <a:pt x="780" y="434"/>
                    <a:pt x="119" y="9"/>
                  </a:cubicBezTo>
                  <a:cubicBezTo>
                    <a:pt x="111" y="3"/>
                    <a:pt x="102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1"/>
            <p:cNvSpPr/>
            <p:nvPr/>
          </p:nvSpPr>
          <p:spPr>
            <a:xfrm>
              <a:off x="10104722" y="1563474"/>
              <a:ext cx="194177" cy="121947"/>
            </a:xfrm>
            <a:custGeom>
              <a:avLst/>
              <a:gdLst/>
              <a:ahLst/>
              <a:cxnLst/>
              <a:rect l="l" t="t" r="r" b="b"/>
              <a:pathLst>
                <a:path w="2605" h="1636" extrusionOk="0">
                  <a:moveTo>
                    <a:pt x="110" y="0"/>
                  </a:moveTo>
                  <a:cubicBezTo>
                    <a:pt x="45" y="0"/>
                    <a:pt x="1" y="98"/>
                    <a:pt x="47" y="155"/>
                  </a:cubicBezTo>
                  <a:cubicBezTo>
                    <a:pt x="622" y="845"/>
                    <a:pt x="1623" y="1425"/>
                    <a:pt x="2491" y="1632"/>
                  </a:cubicBezTo>
                  <a:cubicBezTo>
                    <a:pt x="2497" y="1635"/>
                    <a:pt x="2504" y="1636"/>
                    <a:pt x="2510" y="1636"/>
                  </a:cubicBezTo>
                  <a:cubicBezTo>
                    <a:pt x="2565" y="1636"/>
                    <a:pt x="2605" y="1554"/>
                    <a:pt x="2543" y="1523"/>
                  </a:cubicBezTo>
                  <a:cubicBezTo>
                    <a:pt x="2117" y="1310"/>
                    <a:pt x="1686" y="1132"/>
                    <a:pt x="1284" y="873"/>
                  </a:cubicBezTo>
                  <a:cubicBezTo>
                    <a:pt x="881" y="620"/>
                    <a:pt x="536" y="304"/>
                    <a:pt x="157" y="17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1"/>
            <p:cNvSpPr/>
            <p:nvPr/>
          </p:nvSpPr>
          <p:spPr>
            <a:xfrm>
              <a:off x="10257007" y="1625193"/>
              <a:ext cx="125302" cy="80205"/>
            </a:xfrm>
            <a:custGeom>
              <a:avLst/>
              <a:gdLst/>
              <a:ahLst/>
              <a:cxnLst/>
              <a:rect l="l" t="t" r="r" b="b"/>
              <a:pathLst>
                <a:path w="1681" h="1076" extrusionOk="0">
                  <a:moveTo>
                    <a:pt x="90" y="0"/>
                  </a:moveTo>
                  <a:cubicBezTo>
                    <a:pt x="43" y="0"/>
                    <a:pt x="1" y="58"/>
                    <a:pt x="45" y="103"/>
                  </a:cubicBezTo>
                  <a:cubicBezTo>
                    <a:pt x="454" y="569"/>
                    <a:pt x="1017" y="879"/>
                    <a:pt x="1604" y="1075"/>
                  </a:cubicBezTo>
                  <a:cubicBezTo>
                    <a:pt x="1607" y="1075"/>
                    <a:pt x="1610" y="1076"/>
                    <a:pt x="1613" y="1076"/>
                  </a:cubicBezTo>
                  <a:cubicBezTo>
                    <a:pt x="1663" y="1076"/>
                    <a:pt x="1681" y="993"/>
                    <a:pt x="1627" y="971"/>
                  </a:cubicBezTo>
                  <a:cubicBezTo>
                    <a:pt x="1057" y="758"/>
                    <a:pt x="592" y="413"/>
                    <a:pt x="132" y="17"/>
                  </a:cubicBezTo>
                  <a:cubicBezTo>
                    <a:pt x="119" y="5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1"/>
            <p:cNvSpPr/>
            <p:nvPr/>
          </p:nvSpPr>
          <p:spPr>
            <a:xfrm>
              <a:off x="10248212" y="1563922"/>
              <a:ext cx="197978" cy="146918"/>
            </a:xfrm>
            <a:custGeom>
              <a:avLst/>
              <a:gdLst/>
              <a:ahLst/>
              <a:cxnLst/>
              <a:rect l="l" t="t" r="r" b="b"/>
              <a:pathLst>
                <a:path w="2656" h="1971" extrusionOk="0">
                  <a:moveTo>
                    <a:pt x="110" y="1"/>
                  </a:moveTo>
                  <a:cubicBezTo>
                    <a:pt x="49" y="1"/>
                    <a:pt x="0" y="83"/>
                    <a:pt x="48" y="149"/>
                  </a:cubicBezTo>
                  <a:cubicBezTo>
                    <a:pt x="710" y="942"/>
                    <a:pt x="1584" y="1534"/>
                    <a:pt x="2515" y="1966"/>
                  </a:cubicBezTo>
                  <a:cubicBezTo>
                    <a:pt x="2524" y="1969"/>
                    <a:pt x="2534" y="1970"/>
                    <a:pt x="2542" y="1970"/>
                  </a:cubicBezTo>
                  <a:cubicBezTo>
                    <a:pt x="2613" y="1970"/>
                    <a:pt x="2656" y="1876"/>
                    <a:pt x="2584" y="1845"/>
                  </a:cubicBezTo>
                  <a:cubicBezTo>
                    <a:pt x="1670" y="1379"/>
                    <a:pt x="905" y="747"/>
                    <a:pt x="169" y="28"/>
                  </a:cubicBezTo>
                  <a:cubicBezTo>
                    <a:pt x="150" y="9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1"/>
            <p:cNvSpPr/>
            <p:nvPr/>
          </p:nvSpPr>
          <p:spPr>
            <a:xfrm>
              <a:off x="10401018" y="1648897"/>
              <a:ext cx="103834" cy="79758"/>
            </a:xfrm>
            <a:custGeom>
              <a:avLst/>
              <a:gdLst/>
              <a:ahLst/>
              <a:cxnLst/>
              <a:rect l="l" t="t" r="r" b="b"/>
              <a:pathLst>
                <a:path w="1393" h="1070" extrusionOk="0">
                  <a:moveTo>
                    <a:pt x="107" y="1"/>
                  </a:moveTo>
                  <a:cubicBezTo>
                    <a:pt x="54" y="1"/>
                    <a:pt x="0" y="59"/>
                    <a:pt x="40" y="107"/>
                  </a:cubicBezTo>
                  <a:cubicBezTo>
                    <a:pt x="338" y="532"/>
                    <a:pt x="798" y="843"/>
                    <a:pt x="1270" y="1061"/>
                  </a:cubicBezTo>
                  <a:cubicBezTo>
                    <a:pt x="1280" y="1067"/>
                    <a:pt x="1290" y="1070"/>
                    <a:pt x="1299" y="1070"/>
                  </a:cubicBezTo>
                  <a:cubicBezTo>
                    <a:pt x="1355" y="1070"/>
                    <a:pt x="1392" y="982"/>
                    <a:pt x="1333" y="952"/>
                  </a:cubicBezTo>
                  <a:cubicBezTo>
                    <a:pt x="879" y="705"/>
                    <a:pt x="522" y="377"/>
                    <a:pt x="155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1"/>
            <p:cNvSpPr/>
            <p:nvPr/>
          </p:nvSpPr>
          <p:spPr>
            <a:xfrm>
              <a:off x="9714282" y="1579053"/>
              <a:ext cx="166150" cy="91684"/>
            </a:xfrm>
            <a:custGeom>
              <a:avLst/>
              <a:gdLst/>
              <a:ahLst/>
              <a:cxnLst/>
              <a:rect l="l" t="t" r="r" b="b"/>
              <a:pathLst>
                <a:path w="2229" h="1230" extrusionOk="0">
                  <a:moveTo>
                    <a:pt x="130" y="0"/>
                  </a:moveTo>
                  <a:cubicBezTo>
                    <a:pt x="58" y="0"/>
                    <a:pt x="1" y="88"/>
                    <a:pt x="59" y="147"/>
                  </a:cubicBezTo>
                  <a:cubicBezTo>
                    <a:pt x="341" y="411"/>
                    <a:pt x="709" y="601"/>
                    <a:pt x="1054" y="779"/>
                  </a:cubicBezTo>
                  <a:cubicBezTo>
                    <a:pt x="1387" y="952"/>
                    <a:pt x="1761" y="1153"/>
                    <a:pt x="2135" y="1228"/>
                  </a:cubicBezTo>
                  <a:cubicBezTo>
                    <a:pt x="2139" y="1229"/>
                    <a:pt x="2143" y="1229"/>
                    <a:pt x="2147" y="1229"/>
                  </a:cubicBezTo>
                  <a:cubicBezTo>
                    <a:pt x="2198" y="1229"/>
                    <a:pt x="2229" y="1167"/>
                    <a:pt x="2181" y="1130"/>
                  </a:cubicBezTo>
                  <a:cubicBezTo>
                    <a:pt x="1865" y="923"/>
                    <a:pt x="1491" y="785"/>
                    <a:pt x="1157" y="601"/>
                  </a:cubicBezTo>
                  <a:cubicBezTo>
                    <a:pt x="824" y="411"/>
                    <a:pt x="513" y="176"/>
                    <a:pt x="168" y="9"/>
                  </a:cubicBezTo>
                  <a:cubicBezTo>
                    <a:pt x="156" y="3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1"/>
            <p:cNvSpPr/>
            <p:nvPr/>
          </p:nvSpPr>
          <p:spPr>
            <a:xfrm>
              <a:off x="9708915" y="1629517"/>
              <a:ext cx="102865" cy="39059"/>
            </a:xfrm>
            <a:custGeom>
              <a:avLst/>
              <a:gdLst/>
              <a:ahLst/>
              <a:cxnLst/>
              <a:rect l="l" t="t" r="r" b="b"/>
              <a:pathLst>
                <a:path w="1380" h="524" extrusionOk="0">
                  <a:moveTo>
                    <a:pt x="87" y="0"/>
                  </a:moveTo>
                  <a:cubicBezTo>
                    <a:pt x="31" y="0"/>
                    <a:pt x="1" y="95"/>
                    <a:pt x="62" y="125"/>
                  </a:cubicBezTo>
                  <a:cubicBezTo>
                    <a:pt x="424" y="338"/>
                    <a:pt x="838" y="465"/>
                    <a:pt x="1252" y="522"/>
                  </a:cubicBezTo>
                  <a:cubicBezTo>
                    <a:pt x="1258" y="523"/>
                    <a:pt x="1263" y="524"/>
                    <a:pt x="1269" y="524"/>
                  </a:cubicBezTo>
                  <a:cubicBezTo>
                    <a:pt x="1349" y="524"/>
                    <a:pt x="1379" y="406"/>
                    <a:pt x="1298" y="384"/>
                  </a:cubicBezTo>
                  <a:cubicBezTo>
                    <a:pt x="884" y="304"/>
                    <a:pt x="499" y="166"/>
                    <a:pt x="108" y="5"/>
                  </a:cubicBezTo>
                  <a:cubicBezTo>
                    <a:pt x="101" y="2"/>
                    <a:pt x="93" y="0"/>
                    <a:pt x="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1"/>
            <p:cNvSpPr/>
            <p:nvPr/>
          </p:nvSpPr>
          <p:spPr>
            <a:xfrm>
              <a:off x="9702729" y="1675135"/>
              <a:ext cx="144682" cy="65073"/>
            </a:xfrm>
            <a:custGeom>
              <a:avLst/>
              <a:gdLst/>
              <a:ahLst/>
              <a:cxnLst/>
              <a:rect l="l" t="t" r="r" b="b"/>
              <a:pathLst>
                <a:path w="1941" h="873" extrusionOk="0">
                  <a:moveTo>
                    <a:pt x="1867" y="0"/>
                  </a:moveTo>
                  <a:cubicBezTo>
                    <a:pt x="1863" y="0"/>
                    <a:pt x="1858" y="1"/>
                    <a:pt x="1853" y="2"/>
                  </a:cubicBezTo>
                  <a:cubicBezTo>
                    <a:pt x="1226" y="83"/>
                    <a:pt x="525" y="295"/>
                    <a:pt x="59" y="750"/>
                  </a:cubicBezTo>
                  <a:cubicBezTo>
                    <a:pt x="0" y="798"/>
                    <a:pt x="50" y="872"/>
                    <a:pt x="112" y="872"/>
                  </a:cubicBezTo>
                  <a:cubicBezTo>
                    <a:pt x="123" y="872"/>
                    <a:pt x="134" y="870"/>
                    <a:pt x="145" y="865"/>
                  </a:cubicBezTo>
                  <a:cubicBezTo>
                    <a:pt x="720" y="560"/>
                    <a:pt x="1220" y="267"/>
                    <a:pt x="1870" y="129"/>
                  </a:cubicBezTo>
                  <a:cubicBezTo>
                    <a:pt x="1940" y="112"/>
                    <a:pt x="1934" y="0"/>
                    <a:pt x="186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1"/>
            <p:cNvSpPr/>
            <p:nvPr/>
          </p:nvSpPr>
          <p:spPr>
            <a:xfrm>
              <a:off x="9725761" y="1667010"/>
              <a:ext cx="168833" cy="94591"/>
            </a:xfrm>
            <a:custGeom>
              <a:avLst/>
              <a:gdLst/>
              <a:ahLst/>
              <a:cxnLst/>
              <a:rect l="l" t="t" r="r" b="b"/>
              <a:pathLst>
                <a:path w="2265" h="1269" extrusionOk="0">
                  <a:moveTo>
                    <a:pt x="2152" y="1"/>
                  </a:moveTo>
                  <a:cubicBezTo>
                    <a:pt x="2149" y="1"/>
                    <a:pt x="2145" y="1"/>
                    <a:pt x="2142" y="2"/>
                  </a:cubicBezTo>
                  <a:cubicBezTo>
                    <a:pt x="1429" y="169"/>
                    <a:pt x="538" y="583"/>
                    <a:pt x="49" y="1140"/>
                  </a:cubicBezTo>
                  <a:cubicBezTo>
                    <a:pt x="0" y="1194"/>
                    <a:pt x="47" y="1268"/>
                    <a:pt x="108" y="1268"/>
                  </a:cubicBezTo>
                  <a:cubicBezTo>
                    <a:pt x="119" y="1268"/>
                    <a:pt x="130" y="1266"/>
                    <a:pt x="141" y="1261"/>
                  </a:cubicBezTo>
                  <a:cubicBezTo>
                    <a:pt x="486" y="1083"/>
                    <a:pt x="796" y="830"/>
                    <a:pt x="1141" y="634"/>
                  </a:cubicBezTo>
                  <a:cubicBezTo>
                    <a:pt x="1486" y="439"/>
                    <a:pt x="1849" y="295"/>
                    <a:pt x="2199" y="123"/>
                  </a:cubicBezTo>
                  <a:cubicBezTo>
                    <a:pt x="2265" y="95"/>
                    <a:pt x="2216" y="1"/>
                    <a:pt x="215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1"/>
            <p:cNvSpPr/>
            <p:nvPr/>
          </p:nvSpPr>
          <p:spPr>
            <a:xfrm>
              <a:off x="9793742" y="1671110"/>
              <a:ext cx="162348" cy="123215"/>
            </a:xfrm>
            <a:custGeom>
              <a:avLst/>
              <a:gdLst/>
              <a:ahLst/>
              <a:cxnLst/>
              <a:rect l="l" t="t" r="r" b="b"/>
              <a:pathLst>
                <a:path w="2178" h="1653" extrusionOk="0">
                  <a:moveTo>
                    <a:pt x="2110" y="0"/>
                  </a:moveTo>
                  <a:cubicBezTo>
                    <a:pt x="2105" y="0"/>
                    <a:pt x="2098" y="2"/>
                    <a:pt x="2092" y="4"/>
                  </a:cubicBezTo>
                  <a:cubicBezTo>
                    <a:pt x="1684" y="171"/>
                    <a:pt x="1299" y="441"/>
                    <a:pt x="948" y="712"/>
                  </a:cubicBezTo>
                  <a:cubicBezTo>
                    <a:pt x="626" y="953"/>
                    <a:pt x="252" y="1206"/>
                    <a:pt x="28" y="1551"/>
                  </a:cubicBezTo>
                  <a:cubicBezTo>
                    <a:pt x="0" y="1598"/>
                    <a:pt x="41" y="1652"/>
                    <a:pt x="88" y="1652"/>
                  </a:cubicBezTo>
                  <a:cubicBezTo>
                    <a:pt x="98" y="1652"/>
                    <a:pt x="109" y="1649"/>
                    <a:pt x="120" y="1643"/>
                  </a:cubicBezTo>
                  <a:cubicBezTo>
                    <a:pt x="465" y="1442"/>
                    <a:pt x="753" y="1120"/>
                    <a:pt x="1069" y="873"/>
                  </a:cubicBezTo>
                  <a:cubicBezTo>
                    <a:pt x="1414" y="602"/>
                    <a:pt x="1799" y="378"/>
                    <a:pt x="2132" y="96"/>
                  </a:cubicBezTo>
                  <a:cubicBezTo>
                    <a:pt x="2178" y="66"/>
                    <a:pt x="2152" y="0"/>
                    <a:pt x="2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1"/>
            <p:cNvSpPr/>
            <p:nvPr/>
          </p:nvSpPr>
          <p:spPr>
            <a:xfrm>
              <a:off x="9853970" y="1673421"/>
              <a:ext cx="181058" cy="115686"/>
            </a:xfrm>
            <a:custGeom>
              <a:avLst/>
              <a:gdLst/>
              <a:ahLst/>
              <a:cxnLst/>
              <a:rect l="l" t="t" r="r" b="b"/>
              <a:pathLst>
                <a:path w="2429" h="1552" extrusionOk="0">
                  <a:moveTo>
                    <a:pt x="2327" y="1"/>
                  </a:moveTo>
                  <a:cubicBezTo>
                    <a:pt x="2317" y="1"/>
                    <a:pt x="2306" y="3"/>
                    <a:pt x="2296" y="8"/>
                  </a:cubicBezTo>
                  <a:cubicBezTo>
                    <a:pt x="1888" y="180"/>
                    <a:pt x="1520" y="445"/>
                    <a:pt x="1146" y="686"/>
                  </a:cubicBezTo>
                  <a:cubicBezTo>
                    <a:pt x="778" y="922"/>
                    <a:pt x="405" y="1152"/>
                    <a:pt x="60" y="1416"/>
                  </a:cubicBezTo>
                  <a:cubicBezTo>
                    <a:pt x="1" y="1465"/>
                    <a:pt x="59" y="1552"/>
                    <a:pt x="123" y="1552"/>
                  </a:cubicBezTo>
                  <a:cubicBezTo>
                    <a:pt x="135" y="1552"/>
                    <a:pt x="146" y="1549"/>
                    <a:pt x="157" y="1543"/>
                  </a:cubicBezTo>
                  <a:cubicBezTo>
                    <a:pt x="933" y="1129"/>
                    <a:pt x="1600" y="543"/>
                    <a:pt x="2359" y="117"/>
                  </a:cubicBezTo>
                  <a:cubicBezTo>
                    <a:pt x="2429" y="82"/>
                    <a:pt x="2387" y="1"/>
                    <a:pt x="2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1"/>
            <p:cNvSpPr/>
            <p:nvPr/>
          </p:nvSpPr>
          <p:spPr>
            <a:xfrm>
              <a:off x="9913975" y="1678862"/>
              <a:ext cx="184785" cy="124333"/>
            </a:xfrm>
            <a:custGeom>
              <a:avLst/>
              <a:gdLst/>
              <a:ahLst/>
              <a:cxnLst/>
              <a:rect l="l" t="t" r="r" b="b"/>
              <a:pathLst>
                <a:path w="2479" h="1668" extrusionOk="0">
                  <a:moveTo>
                    <a:pt x="2396" y="0"/>
                  </a:moveTo>
                  <a:cubicBezTo>
                    <a:pt x="2390" y="0"/>
                    <a:pt x="2383" y="1"/>
                    <a:pt x="2376" y="4"/>
                  </a:cubicBezTo>
                  <a:cubicBezTo>
                    <a:pt x="1543" y="251"/>
                    <a:pt x="577" y="843"/>
                    <a:pt x="42" y="1539"/>
                  </a:cubicBezTo>
                  <a:cubicBezTo>
                    <a:pt x="0" y="1590"/>
                    <a:pt x="57" y="1668"/>
                    <a:pt x="116" y="1668"/>
                  </a:cubicBezTo>
                  <a:cubicBezTo>
                    <a:pt x="130" y="1668"/>
                    <a:pt x="144" y="1664"/>
                    <a:pt x="157" y="1654"/>
                  </a:cubicBezTo>
                  <a:cubicBezTo>
                    <a:pt x="519" y="1372"/>
                    <a:pt x="841" y="1050"/>
                    <a:pt x="1227" y="792"/>
                  </a:cubicBezTo>
                  <a:cubicBezTo>
                    <a:pt x="1606" y="533"/>
                    <a:pt x="2014" y="332"/>
                    <a:pt x="2417" y="107"/>
                  </a:cubicBezTo>
                  <a:cubicBezTo>
                    <a:pt x="2478" y="77"/>
                    <a:pt x="2448" y="0"/>
                    <a:pt x="23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1"/>
            <p:cNvSpPr/>
            <p:nvPr/>
          </p:nvSpPr>
          <p:spPr>
            <a:xfrm>
              <a:off x="10009982" y="1686465"/>
              <a:ext cx="180163" cy="83336"/>
            </a:xfrm>
            <a:custGeom>
              <a:avLst/>
              <a:gdLst/>
              <a:ahLst/>
              <a:cxnLst/>
              <a:rect l="l" t="t" r="r" b="b"/>
              <a:pathLst>
                <a:path w="2417" h="1118" extrusionOk="0">
                  <a:moveTo>
                    <a:pt x="2181" y="1"/>
                  </a:moveTo>
                  <a:cubicBezTo>
                    <a:pt x="1873" y="1"/>
                    <a:pt x="1594" y="139"/>
                    <a:pt x="1318" y="270"/>
                  </a:cubicBezTo>
                  <a:cubicBezTo>
                    <a:pt x="893" y="471"/>
                    <a:pt x="393" y="667"/>
                    <a:pt x="48" y="988"/>
                  </a:cubicBezTo>
                  <a:cubicBezTo>
                    <a:pt x="0" y="1036"/>
                    <a:pt x="40" y="1117"/>
                    <a:pt x="100" y="1117"/>
                  </a:cubicBezTo>
                  <a:cubicBezTo>
                    <a:pt x="105" y="1117"/>
                    <a:pt x="111" y="1116"/>
                    <a:pt x="117" y="1115"/>
                  </a:cubicBezTo>
                  <a:cubicBezTo>
                    <a:pt x="870" y="862"/>
                    <a:pt x="1514" y="143"/>
                    <a:pt x="2348" y="115"/>
                  </a:cubicBezTo>
                  <a:cubicBezTo>
                    <a:pt x="2405" y="115"/>
                    <a:pt x="2417" y="28"/>
                    <a:pt x="2359" y="17"/>
                  </a:cubicBezTo>
                  <a:cubicBezTo>
                    <a:pt x="2298" y="6"/>
                    <a:pt x="2239" y="1"/>
                    <a:pt x="218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1"/>
            <p:cNvSpPr/>
            <p:nvPr/>
          </p:nvSpPr>
          <p:spPr>
            <a:xfrm>
              <a:off x="10041736" y="1686092"/>
              <a:ext cx="204016" cy="105996"/>
            </a:xfrm>
            <a:custGeom>
              <a:avLst/>
              <a:gdLst/>
              <a:ahLst/>
              <a:cxnLst/>
              <a:rect l="l" t="t" r="r" b="b"/>
              <a:pathLst>
                <a:path w="2737" h="1422" extrusionOk="0">
                  <a:moveTo>
                    <a:pt x="2646" y="1"/>
                  </a:moveTo>
                  <a:cubicBezTo>
                    <a:pt x="2639" y="1"/>
                    <a:pt x="2631" y="2"/>
                    <a:pt x="2623" y="5"/>
                  </a:cubicBezTo>
                  <a:cubicBezTo>
                    <a:pt x="2157" y="143"/>
                    <a:pt x="1709" y="315"/>
                    <a:pt x="1272" y="528"/>
                  </a:cubicBezTo>
                  <a:cubicBezTo>
                    <a:pt x="852" y="741"/>
                    <a:pt x="369" y="959"/>
                    <a:pt x="53" y="1304"/>
                  </a:cubicBezTo>
                  <a:cubicBezTo>
                    <a:pt x="1" y="1361"/>
                    <a:pt x="43" y="1422"/>
                    <a:pt x="98" y="1422"/>
                  </a:cubicBezTo>
                  <a:cubicBezTo>
                    <a:pt x="109" y="1422"/>
                    <a:pt x="122" y="1419"/>
                    <a:pt x="134" y="1413"/>
                  </a:cubicBezTo>
                  <a:cubicBezTo>
                    <a:pt x="547" y="1241"/>
                    <a:pt x="921" y="942"/>
                    <a:pt x="1324" y="729"/>
                  </a:cubicBezTo>
                  <a:cubicBezTo>
                    <a:pt x="1755" y="511"/>
                    <a:pt x="2209" y="315"/>
                    <a:pt x="2663" y="143"/>
                  </a:cubicBezTo>
                  <a:cubicBezTo>
                    <a:pt x="2736" y="117"/>
                    <a:pt x="2715" y="1"/>
                    <a:pt x="2646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1"/>
            <p:cNvSpPr/>
            <p:nvPr/>
          </p:nvSpPr>
          <p:spPr>
            <a:xfrm>
              <a:off x="10129619" y="1689894"/>
              <a:ext cx="173455" cy="119786"/>
            </a:xfrm>
            <a:custGeom>
              <a:avLst/>
              <a:gdLst/>
              <a:ahLst/>
              <a:cxnLst/>
              <a:rect l="l" t="t" r="r" b="b"/>
              <a:pathLst>
                <a:path w="2327" h="1607" extrusionOk="0">
                  <a:moveTo>
                    <a:pt x="2219" y="0"/>
                  </a:moveTo>
                  <a:cubicBezTo>
                    <a:pt x="2210" y="0"/>
                    <a:pt x="2201" y="2"/>
                    <a:pt x="2191" y="5"/>
                  </a:cubicBezTo>
                  <a:cubicBezTo>
                    <a:pt x="1415" y="356"/>
                    <a:pt x="633" y="839"/>
                    <a:pt x="58" y="1471"/>
                  </a:cubicBezTo>
                  <a:cubicBezTo>
                    <a:pt x="0" y="1534"/>
                    <a:pt x="53" y="1607"/>
                    <a:pt x="117" y="1607"/>
                  </a:cubicBezTo>
                  <a:cubicBezTo>
                    <a:pt x="136" y="1607"/>
                    <a:pt x="155" y="1601"/>
                    <a:pt x="173" y="1586"/>
                  </a:cubicBezTo>
                  <a:cubicBezTo>
                    <a:pt x="846" y="1046"/>
                    <a:pt x="1496" y="529"/>
                    <a:pt x="2266" y="120"/>
                  </a:cubicBezTo>
                  <a:cubicBezTo>
                    <a:pt x="2327" y="80"/>
                    <a:pt x="2281" y="0"/>
                    <a:pt x="221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1"/>
            <p:cNvSpPr/>
            <p:nvPr/>
          </p:nvSpPr>
          <p:spPr>
            <a:xfrm>
              <a:off x="10210942" y="1709423"/>
              <a:ext cx="148036" cy="58439"/>
            </a:xfrm>
            <a:custGeom>
              <a:avLst/>
              <a:gdLst/>
              <a:ahLst/>
              <a:cxnLst/>
              <a:rect l="l" t="t" r="r" b="b"/>
              <a:pathLst>
                <a:path w="1986" h="784" extrusionOk="0">
                  <a:moveTo>
                    <a:pt x="1893" y="0"/>
                  </a:moveTo>
                  <a:cubicBezTo>
                    <a:pt x="1888" y="0"/>
                    <a:pt x="1882" y="1"/>
                    <a:pt x="1877" y="2"/>
                  </a:cubicBezTo>
                  <a:cubicBezTo>
                    <a:pt x="1244" y="100"/>
                    <a:pt x="583" y="295"/>
                    <a:pt x="60" y="669"/>
                  </a:cubicBezTo>
                  <a:cubicBezTo>
                    <a:pt x="0" y="714"/>
                    <a:pt x="39" y="784"/>
                    <a:pt x="95" y="784"/>
                  </a:cubicBezTo>
                  <a:cubicBezTo>
                    <a:pt x="104" y="784"/>
                    <a:pt x="114" y="782"/>
                    <a:pt x="123" y="778"/>
                  </a:cubicBezTo>
                  <a:cubicBezTo>
                    <a:pt x="721" y="525"/>
                    <a:pt x="1279" y="272"/>
                    <a:pt x="1911" y="123"/>
                  </a:cubicBezTo>
                  <a:cubicBezTo>
                    <a:pt x="1986" y="101"/>
                    <a:pt x="1961" y="0"/>
                    <a:pt x="189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1"/>
            <p:cNvSpPr/>
            <p:nvPr/>
          </p:nvSpPr>
          <p:spPr>
            <a:xfrm>
              <a:off x="10195661" y="1718368"/>
              <a:ext cx="219893" cy="110841"/>
            </a:xfrm>
            <a:custGeom>
              <a:avLst/>
              <a:gdLst/>
              <a:ahLst/>
              <a:cxnLst/>
              <a:rect l="l" t="t" r="r" b="b"/>
              <a:pathLst>
                <a:path w="2950" h="1487" extrusionOk="0">
                  <a:moveTo>
                    <a:pt x="2728" y="0"/>
                  </a:moveTo>
                  <a:cubicBezTo>
                    <a:pt x="2283" y="0"/>
                    <a:pt x="1844" y="281"/>
                    <a:pt x="1466" y="480"/>
                  </a:cubicBezTo>
                  <a:cubicBezTo>
                    <a:pt x="983" y="727"/>
                    <a:pt x="466" y="997"/>
                    <a:pt x="58" y="1360"/>
                  </a:cubicBezTo>
                  <a:cubicBezTo>
                    <a:pt x="1" y="1407"/>
                    <a:pt x="50" y="1486"/>
                    <a:pt x="111" y="1486"/>
                  </a:cubicBezTo>
                  <a:cubicBezTo>
                    <a:pt x="124" y="1486"/>
                    <a:pt x="137" y="1483"/>
                    <a:pt x="150" y="1475"/>
                  </a:cubicBezTo>
                  <a:cubicBezTo>
                    <a:pt x="575" y="1256"/>
                    <a:pt x="966" y="969"/>
                    <a:pt x="1392" y="739"/>
                  </a:cubicBezTo>
                  <a:cubicBezTo>
                    <a:pt x="1807" y="506"/>
                    <a:pt x="2324" y="145"/>
                    <a:pt x="2809" y="145"/>
                  </a:cubicBezTo>
                  <a:cubicBezTo>
                    <a:pt x="2827" y="145"/>
                    <a:pt x="2845" y="145"/>
                    <a:pt x="2864" y="147"/>
                  </a:cubicBezTo>
                  <a:cubicBezTo>
                    <a:pt x="2865" y="147"/>
                    <a:pt x="2867" y="147"/>
                    <a:pt x="2869" y="147"/>
                  </a:cubicBezTo>
                  <a:cubicBezTo>
                    <a:pt x="2949" y="147"/>
                    <a:pt x="2942" y="25"/>
                    <a:pt x="2858" y="9"/>
                  </a:cubicBezTo>
                  <a:cubicBezTo>
                    <a:pt x="2815" y="3"/>
                    <a:pt x="2772" y="0"/>
                    <a:pt x="2728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1"/>
            <p:cNvSpPr/>
            <p:nvPr/>
          </p:nvSpPr>
          <p:spPr>
            <a:xfrm>
              <a:off x="10355847" y="1718517"/>
              <a:ext cx="105250" cy="67384"/>
            </a:xfrm>
            <a:custGeom>
              <a:avLst/>
              <a:gdLst/>
              <a:ahLst/>
              <a:cxnLst/>
              <a:rect l="l" t="t" r="r" b="b"/>
              <a:pathLst>
                <a:path w="1412" h="904" extrusionOk="0">
                  <a:moveTo>
                    <a:pt x="1317" y="1"/>
                  </a:moveTo>
                  <a:cubicBezTo>
                    <a:pt x="1308" y="1"/>
                    <a:pt x="1299" y="3"/>
                    <a:pt x="1289" y="7"/>
                  </a:cubicBezTo>
                  <a:cubicBezTo>
                    <a:pt x="847" y="196"/>
                    <a:pt x="410" y="449"/>
                    <a:pt x="48" y="777"/>
                  </a:cubicBezTo>
                  <a:cubicBezTo>
                    <a:pt x="0" y="824"/>
                    <a:pt x="47" y="903"/>
                    <a:pt x="100" y="903"/>
                  </a:cubicBezTo>
                  <a:cubicBezTo>
                    <a:pt x="111" y="903"/>
                    <a:pt x="123" y="900"/>
                    <a:pt x="134" y="892"/>
                  </a:cubicBezTo>
                  <a:cubicBezTo>
                    <a:pt x="536" y="622"/>
                    <a:pt x="921" y="346"/>
                    <a:pt x="1347" y="110"/>
                  </a:cubicBezTo>
                  <a:cubicBezTo>
                    <a:pt x="1411" y="70"/>
                    <a:pt x="1373" y="1"/>
                    <a:pt x="131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1"/>
            <p:cNvSpPr/>
            <p:nvPr/>
          </p:nvSpPr>
          <p:spPr>
            <a:xfrm>
              <a:off x="10332665" y="1738196"/>
              <a:ext cx="186425" cy="100704"/>
            </a:xfrm>
            <a:custGeom>
              <a:avLst/>
              <a:gdLst/>
              <a:ahLst/>
              <a:cxnLst/>
              <a:rect l="l" t="t" r="r" b="b"/>
              <a:pathLst>
                <a:path w="2501" h="1351" extrusionOk="0">
                  <a:moveTo>
                    <a:pt x="2423" y="1"/>
                  </a:moveTo>
                  <a:cubicBezTo>
                    <a:pt x="2421" y="1"/>
                    <a:pt x="2419" y="1"/>
                    <a:pt x="2417" y="1"/>
                  </a:cubicBezTo>
                  <a:cubicBezTo>
                    <a:pt x="1572" y="116"/>
                    <a:pt x="681" y="691"/>
                    <a:pt x="48" y="1232"/>
                  </a:cubicBezTo>
                  <a:cubicBezTo>
                    <a:pt x="0" y="1275"/>
                    <a:pt x="48" y="1350"/>
                    <a:pt x="99" y="1350"/>
                  </a:cubicBezTo>
                  <a:cubicBezTo>
                    <a:pt x="109" y="1350"/>
                    <a:pt x="119" y="1347"/>
                    <a:pt x="129" y="1341"/>
                  </a:cubicBezTo>
                  <a:cubicBezTo>
                    <a:pt x="491" y="1082"/>
                    <a:pt x="853" y="835"/>
                    <a:pt x="1244" y="628"/>
                  </a:cubicBezTo>
                  <a:cubicBezTo>
                    <a:pt x="1629" y="421"/>
                    <a:pt x="2055" y="294"/>
                    <a:pt x="2446" y="88"/>
                  </a:cubicBezTo>
                  <a:cubicBezTo>
                    <a:pt x="2501" y="60"/>
                    <a:pt x="2466" y="1"/>
                    <a:pt x="242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1"/>
            <p:cNvSpPr/>
            <p:nvPr/>
          </p:nvSpPr>
          <p:spPr>
            <a:xfrm>
              <a:off x="10422337" y="1611553"/>
              <a:ext cx="140433" cy="137005"/>
            </a:xfrm>
            <a:custGeom>
              <a:avLst/>
              <a:gdLst/>
              <a:ahLst/>
              <a:cxnLst/>
              <a:rect l="l" t="t" r="r" b="b"/>
              <a:pathLst>
                <a:path w="1884" h="1838" extrusionOk="0">
                  <a:moveTo>
                    <a:pt x="102" y="1"/>
                  </a:moveTo>
                  <a:cubicBezTo>
                    <a:pt x="50" y="1"/>
                    <a:pt x="1" y="56"/>
                    <a:pt x="35" y="108"/>
                  </a:cubicBezTo>
                  <a:cubicBezTo>
                    <a:pt x="478" y="775"/>
                    <a:pt x="1133" y="1332"/>
                    <a:pt x="1766" y="1827"/>
                  </a:cubicBezTo>
                  <a:cubicBezTo>
                    <a:pt x="1776" y="1834"/>
                    <a:pt x="1786" y="1838"/>
                    <a:pt x="1797" y="1838"/>
                  </a:cubicBezTo>
                  <a:cubicBezTo>
                    <a:pt x="1842" y="1838"/>
                    <a:pt x="1884" y="1779"/>
                    <a:pt x="1846" y="1746"/>
                  </a:cubicBezTo>
                  <a:cubicBezTo>
                    <a:pt x="1220" y="1223"/>
                    <a:pt x="708" y="608"/>
                    <a:pt x="150" y="21"/>
                  </a:cubicBezTo>
                  <a:cubicBezTo>
                    <a:pt x="136" y="7"/>
                    <a:pt x="119" y="1"/>
                    <a:pt x="102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1"/>
            <p:cNvSpPr/>
            <p:nvPr/>
          </p:nvSpPr>
          <p:spPr>
            <a:xfrm>
              <a:off x="10121046" y="991679"/>
              <a:ext cx="714540" cy="915948"/>
            </a:xfrm>
            <a:custGeom>
              <a:avLst/>
              <a:gdLst/>
              <a:ahLst/>
              <a:cxnLst/>
              <a:rect l="l" t="t" r="r" b="b"/>
              <a:pathLst>
                <a:path w="9586" h="12288" extrusionOk="0">
                  <a:moveTo>
                    <a:pt x="70" y="1"/>
                  </a:moveTo>
                  <a:lnTo>
                    <a:pt x="70" y="1"/>
                  </a:lnTo>
                  <a:cubicBezTo>
                    <a:pt x="1" y="2893"/>
                    <a:pt x="639" y="5865"/>
                    <a:pt x="2295" y="8245"/>
                  </a:cubicBezTo>
                  <a:cubicBezTo>
                    <a:pt x="3934" y="10598"/>
                    <a:pt x="6651" y="12287"/>
                    <a:pt x="9527" y="12287"/>
                  </a:cubicBezTo>
                  <a:cubicBezTo>
                    <a:pt x="9546" y="12287"/>
                    <a:pt x="9566" y="12287"/>
                    <a:pt x="9585" y="12287"/>
                  </a:cubicBezTo>
                  <a:cubicBezTo>
                    <a:pt x="9413" y="11333"/>
                    <a:pt x="9240" y="10413"/>
                    <a:pt x="8843" y="9522"/>
                  </a:cubicBezTo>
                  <a:cubicBezTo>
                    <a:pt x="8579" y="8930"/>
                    <a:pt x="8269" y="8372"/>
                    <a:pt x="7952" y="7814"/>
                  </a:cubicBezTo>
                  <a:cubicBezTo>
                    <a:pt x="7245" y="6561"/>
                    <a:pt x="6509" y="5319"/>
                    <a:pt x="5607" y="4198"/>
                  </a:cubicBezTo>
                  <a:cubicBezTo>
                    <a:pt x="4123" y="2364"/>
                    <a:pt x="2220" y="967"/>
                    <a:pt x="70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1"/>
            <p:cNvSpPr/>
            <p:nvPr/>
          </p:nvSpPr>
          <p:spPr>
            <a:xfrm>
              <a:off x="10137594" y="1004276"/>
              <a:ext cx="679879" cy="892691"/>
            </a:xfrm>
            <a:custGeom>
              <a:avLst/>
              <a:gdLst/>
              <a:ahLst/>
              <a:cxnLst/>
              <a:rect l="l" t="t" r="r" b="b"/>
              <a:pathLst>
                <a:path w="9121" h="11976" extrusionOk="0">
                  <a:moveTo>
                    <a:pt x="161" y="1"/>
                  </a:moveTo>
                  <a:cubicBezTo>
                    <a:pt x="80" y="1"/>
                    <a:pt x="1" y="67"/>
                    <a:pt x="32" y="171"/>
                  </a:cubicBezTo>
                  <a:cubicBezTo>
                    <a:pt x="377" y="1407"/>
                    <a:pt x="768" y="2643"/>
                    <a:pt x="1326" y="3799"/>
                  </a:cubicBezTo>
                  <a:cubicBezTo>
                    <a:pt x="1872" y="4932"/>
                    <a:pt x="2579" y="5961"/>
                    <a:pt x="3407" y="6909"/>
                  </a:cubicBezTo>
                  <a:cubicBezTo>
                    <a:pt x="4246" y="7875"/>
                    <a:pt x="5149" y="8784"/>
                    <a:pt x="6080" y="9658"/>
                  </a:cubicBezTo>
                  <a:cubicBezTo>
                    <a:pt x="7000" y="10508"/>
                    <a:pt x="7943" y="11359"/>
                    <a:pt x="9041" y="11969"/>
                  </a:cubicBezTo>
                  <a:cubicBezTo>
                    <a:pt x="9050" y="11974"/>
                    <a:pt x="9058" y="11976"/>
                    <a:pt x="9065" y="11976"/>
                  </a:cubicBezTo>
                  <a:cubicBezTo>
                    <a:pt x="9102" y="11976"/>
                    <a:pt x="9121" y="11924"/>
                    <a:pt x="9087" y="11900"/>
                  </a:cubicBezTo>
                  <a:cubicBezTo>
                    <a:pt x="8041" y="11141"/>
                    <a:pt x="7081" y="10301"/>
                    <a:pt x="6172" y="9382"/>
                  </a:cubicBezTo>
                  <a:cubicBezTo>
                    <a:pt x="5333" y="8536"/>
                    <a:pt x="4476" y="7697"/>
                    <a:pt x="3717" y="6789"/>
                  </a:cubicBezTo>
                  <a:cubicBezTo>
                    <a:pt x="2935" y="5846"/>
                    <a:pt x="2228" y="4840"/>
                    <a:pt x="1699" y="3736"/>
                  </a:cubicBezTo>
                  <a:cubicBezTo>
                    <a:pt x="1130" y="2563"/>
                    <a:pt x="728" y="1327"/>
                    <a:pt x="291" y="96"/>
                  </a:cubicBezTo>
                  <a:cubicBezTo>
                    <a:pt x="268" y="30"/>
                    <a:pt x="214" y="1"/>
                    <a:pt x="16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1"/>
            <p:cNvSpPr/>
            <p:nvPr/>
          </p:nvSpPr>
          <p:spPr>
            <a:xfrm>
              <a:off x="10467284" y="1714716"/>
              <a:ext cx="294657" cy="144757"/>
            </a:xfrm>
            <a:custGeom>
              <a:avLst/>
              <a:gdLst/>
              <a:ahLst/>
              <a:cxnLst/>
              <a:rect l="l" t="t" r="r" b="b"/>
              <a:pathLst>
                <a:path w="3953" h="1942" extrusionOk="0">
                  <a:moveTo>
                    <a:pt x="95" y="1"/>
                  </a:moveTo>
                  <a:cubicBezTo>
                    <a:pt x="44" y="1"/>
                    <a:pt x="0" y="58"/>
                    <a:pt x="45" y="106"/>
                  </a:cubicBezTo>
                  <a:lnTo>
                    <a:pt x="45" y="106"/>
                  </a:lnTo>
                  <a:lnTo>
                    <a:pt x="42" y="109"/>
                  </a:lnTo>
                  <a:cubicBezTo>
                    <a:pt x="49" y="115"/>
                    <a:pt x="57" y="121"/>
                    <a:pt x="65" y="128"/>
                  </a:cubicBezTo>
                  <a:lnTo>
                    <a:pt x="65" y="128"/>
                  </a:lnTo>
                  <a:cubicBezTo>
                    <a:pt x="591" y="672"/>
                    <a:pt x="1255" y="990"/>
                    <a:pt x="1953" y="1245"/>
                  </a:cubicBezTo>
                  <a:lnTo>
                    <a:pt x="1953" y="1245"/>
                  </a:lnTo>
                  <a:cubicBezTo>
                    <a:pt x="2198" y="1347"/>
                    <a:pt x="2448" y="1433"/>
                    <a:pt x="2702" y="1502"/>
                  </a:cubicBezTo>
                  <a:lnTo>
                    <a:pt x="2702" y="1502"/>
                  </a:lnTo>
                  <a:cubicBezTo>
                    <a:pt x="3113" y="1637"/>
                    <a:pt x="3522" y="1771"/>
                    <a:pt x="3911" y="1938"/>
                  </a:cubicBezTo>
                  <a:cubicBezTo>
                    <a:pt x="3915" y="1941"/>
                    <a:pt x="3919" y="1942"/>
                    <a:pt x="3923" y="1942"/>
                  </a:cubicBezTo>
                  <a:cubicBezTo>
                    <a:pt x="3940" y="1942"/>
                    <a:pt x="3952" y="1912"/>
                    <a:pt x="3928" y="1897"/>
                  </a:cubicBezTo>
                  <a:cubicBezTo>
                    <a:pt x="3750" y="1802"/>
                    <a:pt x="3567" y="1718"/>
                    <a:pt x="3380" y="1640"/>
                  </a:cubicBezTo>
                  <a:lnTo>
                    <a:pt x="3380" y="1640"/>
                  </a:lnTo>
                  <a:cubicBezTo>
                    <a:pt x="3382" y="1640"/>
                    <a:pt x="3384" y="1640"/>
                    <a:pt x="3386" y="1640"/>
                  </a:cubicBezTo>
                  <a:cubicBezTo>
                    <a:pt x="3467" y="1640"/>
                    <a:pt x="3497" y="1517"/>
                    <a:pt x="3411" y="1495"/>
                  </a:cubicBezTo>
                  <a:cubicBezTo>
                    <a:pt x="2209" y="1196"/>
                    <a:pt x="1123" y="782"/>
                    <a:pt x="139" y="17"/>
                  </a:cubicBezTo>
                  <a:cubicBezTo>
                    <a:pt x="125" y="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1"/>
            <p:cNvSpPr/>
            <p:nvPr/>
          </p:nvSpPr>
          <p:spPr>
            <a:xfrm>
              <a:off x="10316043" y="1537162"/>
              <a:ext cx="407585" cy="302185"/>
            </a:xfrm>
            <a:custGeom>
              <a:avLst/>
              <a:gdLst/>
              <a:ahLst/>
              <a:cxnLst/>
              <a:rect l="l" t="t" r="r" b="b"/>
              <a:pathLst>
                <a:path w="5468" h="4054" extrusionOk="0">
                  <a:moveTo>
                    <a:pt x="110" y="0"/>
                  </a:moveTo>
                  <a:cubicBezTo>
                    <a:pt x="53" y="0"/>
                    <a:pt x="0" y="58"/>
                    <a:pt x="35" y="128"/>
                  </a:cubicBezTo>
                  <a:cubicBezTo>
                    <a:pt x="484" y="1054"/>
                    <a:pt x="1478" y="1675"/>
                    <a:pt x="2358" y="2146"/>
                  </a:cubicBezTo>
                  <a:cubicBezTo>
                    <a:pt x="3416" y="2716"/>
                    <a:pt x="4543" y="3187"/>
                    <a:pt x="5411" y="4044"/>
                  </a:cubicBezTo>
                  <a:cubicBezTo>
                    <a:pt x="5417" y="4050"/>
                    <a:pt x="5423" y="4053"/>
                    <a:pt x="5429" y="4053"/>
                  </a:cubicBezTo>
                  <a:cubicBezTo>
                    <a:pt x="5449" y="4053"/>
                    <a:pt x="5467" y="4024"/>
                    <a:pt x="5446" y="3998"/>
                  </a:cubicBezTo>
                  <a:cubicBezTo>
                    <a:pt x="4721" y="3147"/>
                    <a:pt x="3732" y="2652"/>
                    <a:pt x="2755" y="2129"/>
                  </a:cubicBezTo>
                  <a:cubicBezTo>
                    <a:pt x="1731" y="1594"/>
                    <a:pt x="863" y="991"/>
                    <a:pt x="185" y="42"/>
                  </a:cubicBezTo>
                  <a:cubicBezTo>
                    <a:pt x="165" y="13"/>
                    <a:pt x="137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1"/>
            <p:cNvSpPr/>
            <p:nvPr/>
          </p:nvSpPr>
          <p:spPr>
            <a:xfrm>
              <a:off x="10221824" y="1345072"/>
              <a:ext cx="391484" cy="394317"/>
            </a:xfrm>
            <a:custGeom>
              <a:avLst/>
              <a:gdLst/>
              <a:ahLst/>
              <a:cxnLst/>
              <a:rect l="l" t="t" r="r" b="b"/>
              <a:pathLst>
                <a:path w="5252" h="5290" extrusionOk="0">
                  <a:moveTo>
                    <a:pt x="83" y="1"/>
                  </a:moveTo>
                  <a:cubicBezTo>
                    <a:pt x="41" y="1"/>
                    <a:pt x="0" y="35"/>
                    <a:pt x="12" y="84"/>
                  </a:cubicBezTo>
                  <a:cubicBezTo>
                    <a:pt x="356" y="1130"/>
                    <a:pt x="1288" y="1981"/>
                    <a:pt x="2081" y="2700"/>
                  </a:cubicBezTo>
                  <a:cubicBezTo>
                    <a:pt x="3082" y="3579"/>
                    <a:pt x="4111" y="4453"/>
                    <a:pt x="5157" y="5275"/>
                  </a:cubicBezTo>
                  <a:cubicBezTo>
                    <a:pt x="5169" y="5285"/>
                    <a:pt x="5181" y="5290"/>
                    <a:pt x="5193" y="5290"/>
                  </a:cubicBezTo>
                  <a:cubicBezTo>
                    <a:pt x="5226" y="5290"/>
                    <a:pt x="5252" y="5252"/>
                    <a:pt x="5226" y="5218"/>
                  </a:cubicBezTo>
                  <a:cubicBezTo>
                    <a:pt x="4289" y="4350"/>
                    <a:pt x="3312" y="3533"/>
                    <a:pt x="2357" y="2682"/>
                  </a:cubicBezTo>
                  <a:cubicBezTo>
                    <a:pt x="1938" y="2314"/>
                    <a:pt x="1529" y="1929"/>
                    <a:pt x="1161" y="1509"/>
                  </a:cubicBezTo>
                  <a:cubicBezTo>
                    <a:pt x="759" y="1049"/>
                    <a:pt x="460" y="549"/>
                    <a:pt x="144" y="32"/>
                  </a:cubicBezTo>
                  <a:cubicBezTo>
                    <a:pt x="128" y="10"/>
                    <a:pt x="105" y="1"/>
                    <a:pt x="8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1"/>
            <p:cNvSpPr/>
            <p:nvPr/>
          </p:nvSpPr>
          <p:spPr>
            <a:xfrm>
              <a:off x="10169497" y="1180786"/>
              <a:ext cx="106592" cy="152658"/>
            </a:xfrm>
            <a:custGeom>
              <a:avLst/>
              <a:gdLst/>
              <a:ahLst/>
              <a:cxnLst/>
              <a:rect l="l" t="t" r="r" b="b"/>
              <a:pathLst>
                <a:path w="1430" h="2048" extrusionOk="0">
                  <a:moveTo>
                    <a:pt x="97" y="1"/>
                  </a:moveTo>
                  <a:cubicBezTo>
                    <a:pt x="48" y="1"/>
                    <a:pt x="1" y="40"/>
                    <a:pt x="18" y="103"/>
                  </a:cubicBezTo>
                  <a:cubicBezTo>
                    <a:pt x="162" y="569"/>
                    <a:pt x="386" y="1000"/>
                    <a:pt x="673" y="1385"/>
                  </a:cubicBezTo>
                  <a:cubicBezTo>
                    <a:pt x="807" y="1569"/>
                    <a:pt x="1094" y="2047"/>
                    <a:pt x="1353" y="2047"/>
                  </a:cubicBezTo>
                  <a:cubicBezTo>
                    <a:pt x="1360" y="2047"/>
                    <a:pt x="1367" y="2047"/>
                    <a:pt x="1375" y="2046"/>
                  </a:cubicBezTo>
                  <a:cubicBezTo>
                    <a:pt x="1403" y="2046"/>
                    <a:pt x="1426" y="2029"/>
                    <a:pt x="1426" y="2000"/>
                  </a:cubicBezTo>
                  <a:lnTo>
                    <a:pt x="1426" y="1971"/>
                  </a:lnTo>
                  <a:cubicBezTo>
                    <a:pt x="1430" y="1940"/>
                    <a:pt x="1409" y="1922"/>
                    <a:pt x="1386" y="1922"/>
                  </a:cubicBezTo>
                  <a:cubicBezTo>
                    <a:pt x="1371" y="1922"/>
                    <a:pt x="1355" y="1930"/>
                    <a:pt x="1346" y="1948"/>
                  </a:cubicBezTo>
                  <a:cubicBezTo>
                    <a:pt x="1346" y="1949"/>
                    <a:pt x="1345" y="1949"/>
                    <a:pt x="1345" y="1949"/>
                  </a:cubicBezTo>
                  <a:cubicBezTo>
                    <a:pt x="1312" y="1949"/>
                    <a:pt x="678" y="1148"/>
                    <a:pt x="627" y="1069"/>
                  </a:cubicBezTo>
                  <a:cubicBezTo>
                    <a:pt x="438" y="747"/>
                    <a:pt x="300" y="408"/>
                    <a:pt x="179" y="57"/>
                  </a:cubicBezTo>
                  <a:cubicBezTo>
                    <a:pt x="163" y="18"/>
                    <a:pt x="130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1"/>
            <p:cNvSpPr/>
            <p:nvPr/>
          </p:nvSpPr>
          <p:spPr>
            <a:xfrm>
              <a:off x="10197450" y="1063312"/>
              <a:ext cx="79161" cy="268344"/>
            </a:xfrm>
            <a:custGeom>
              <a:avLst/>
              <a:gdLst/>
              <a:ahLst/>
              <a:cxnLst/>
              <a:rect l="l" t="t" r="r" b="b"/>
              <a:pathLst>
                <a:path w="1062" h="3600" extrusionOk="0">
                  <a:moveTo>
                    <a:pt x="95" y="0"/>
                  </a:moveTo>
                  <a:cubicBezTo>
                    <a:pt x="47" y="0"/>
                    <a:pt x="1" y="39"/>
                    <a:pt x="11" y="104"/>
                  </a:cubicBezTo>
                  <a:cubicBezTo>
                    <a:pt x="103" y="684"/>
                    <a:pt x="293" y="1265"/>
                    <a:pt x="442" y="1834"/>
                  </a:cubicBezTo>
                  <a:cubicBezTo>
                    <a:pt x="592" y="2409"/>
                    <a:pt x="758" y="2984"/>
                    <a:pt x="936" y="3553"/>
                  </a:cubicBezTo>
                  <a:cubicBezTo>
                    <a:pt x="946" y="3586"/>
                    <a:pt x="969" y="3599"/>
                    <a:pt x="992" y="3599"/>
                  </a:cubicBezTo>
                  <a:cubicBezTo>
                    <a:pt x="1027" y="3599"/>
                    <a:pt x="1062" y="3569"/>
                    <a:pt x="1051" y="3524"/>
                  </a:cubicBezTo>
                  <a:cubicBezTo>
                    <a:pt x="931" y="2944"/>
                    <a:pt x="793" y="2357"/>
                    <a:pt x="643" y="1782"/>
                  </a:cubicBezTo>
                  <a:cubicBezTo>
                    <a:pt x="500" y="1207"/>
                    <a:pt x="379" y="615"/>
                    <a:pt x="178" y="58"/>
                  </a:cubicBezTo>
                  <a:cubicBezTo>
                    <a:pt x="161" y="18"/>
                    <a:pt x="128" y="0"/>
                    <a:pt x="95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1"/>
            <p:cNvSpPr/>
            <p:nvPr/>
          </p:nvSpPr>
          <p:spPr>
            <a:xfrm>
              <a:off x="10312092" y="1225659"/>
              <a:ext cx="213035" cy="404007"/>
            </a:xfrm>
            <a:custGeom>
              <a:avLst/>
              <a:gdLst/>
              <a:ahLst/>
              <a:cxnLst/>
              <a:rect l="l" t="t" r="r" b="b"/>
              <a:pathLst>
                <a:path w="2858" h="5420" extrusionOk="0">
                  <a:moveTo>
                    <a:pt x="97" y="1"/>
                  </a:moveTo>
                  <a:cubicBezTo>
                    <a:pt x="49" y="1"/>
                    <a:pt x="1" y="40"/>
                    <a:pt x="19" y="105"/>
                  </a:cubicBezTo>
                  <a:cubicBezTo>
                    <a:pt x="198" y="633"/>
                    <a:pt x="422" y="1157"/>
                    <a:pt x="600" y="1697"/>
                  </a:cubicBezTo>
                  <a:cubicBezTo>
                    <a:pt x="767" y="2192"/>
                    <a:pt x="922" y="2692"/>
                    <a:pt x="1123" y="3169"/>
                  </a:cubicBezTo>
                  <a:cubicBezTo>
                    <a:pt x="1491" y="4049"/>
                    <a:pt x="1986" y="4848"/>
                    <a:pt x="2756" y="5411"/>
                  </a:cubicBezTo>
                  <a:cubicBezTo>
                    <a:pt x="2763" y="5417"/>
                    <a:pt x="2771" y="5420"/>
                    <a:pt x="2778" y="5420"/>
                  </a:cubicBezTo>
                  <a:cubicBezTo>
                    <a:pt x="2816" y="5420"/>
                    <a:pt x="2858" y="5358"/>
                    <a:pt x="2819" y="5325"/>
                  </a:cubicBezTo>
                  <a:cubicBezTo>
                    <a:pt x="2043" y="4693"/>
                    <a:pt x="1572" y="3796"/>
                    <a:pt x="1227" y="2876"/>
                  </a:cubicBezTo>
                  <a:cubicBezTo>
                    <a:pt x="870" y="1950"/>
                    <a:pt x="681" y="898"/>
                    <a:pt x="163" y="36"/>
                  </a:cubicBezTo>
                  <a:cubicBezTo>
                    <a:pt x="147" y="12"/>
                    <a:pt x="122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1"/>
            <p:cNvSpPr/>
            <p:nvPr/>
          </p:nvSpPr>
          <p:spPr>
            <a:xfrm>
              <a:off x="10418163" y="1346041"/>
              <a:ext cx="223098" cy="413026"/>
            </a:xfrm>
            <a:custGeom>
              <a:avLst/>
              <a:gdLst/>
              <a:ahLst/>
              <a:cxnLst/>
              <a:rect l="l" t="t" r="r" b="b"/>
              <a:pathLst>
                <a:path w="2993" h="5541" extrusionOk="0">
                  <a:moveTo>
                    <a:pt x="113" y="0"/>
                  </a:moveTo>
                  <a:cubicBezTo>
                    <a:pt x="56" y="0"/>
                    <a:pt x="1" y="67"/>
                    <a:pt x="39" y="128"/>
                  </a:cubicBezTo>
                  <a:cubicBezTo>
                    <a:pt x="580" y="1025"/>
                    <a:pt x="1046" y="1916"/>
                    <a:pt x="1460" y="2888"/>
                  </a:cubicBezTo>
                  <a:cubicBezTo>
                    <a:pt x="1856" y="3808"/>
                    <a:pt x="2253" y="4739"/>
                    <a:pt x="2885" y="5521"/>
                  </a:cubicBezTo>
                  <a:cubicBezTo>
                    <a:pt x="2895" y="5535"/>
                    <a:pt x="2907" y="5540"/>
                    <a:pt x="2919" y="5540"/>
                  </a:cubicBezTo>
                  <a:cubicBezTo>
                    <a:pt x="2955" y="5540"/>
                    <a:pt x="2993" y="5496"/>
                    <a:pt x="2972" y="5458"/>
                  </a:cubicBezTo>
                  <a:cubicBezTo>
                    <a:pt x="2397" y="4555"/>
                    <a:pt x="1989" y="3566"/>
                    <a:pt x="1569" y="2583"/>
                  </a:cubicBezTo>
                  <a:cubicBezTo>
                    <a:pt x="1201" y="1709"/>
                    <a:pt x="827" y="732"/>
                    <a:pt x="166" y="25"/>
                  </a:cubicBezTo>
                  <a:cubicBezTo>
                    <a:pt x="150" y="8"/>
                    <a:pt x="132" y="0"/>
                    <a:pt x="11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1"/>
            <p:cNvSpPr/>
            <p:nvPr/>
          </p:nvSpPr>
          <p:spPr>
            <a:xfrm>
              <a:off x="10507461" y="1376826"/>
              <a:ext cx="245758" cy="472285"/>
            </a:xfrm>
            <a:custGeom>
              <a:avLst/>
              <a:gdLst/>
              <a:ahLst/>
              <a:cxnLst/>
              <a:rect l="l" t="t" r="r" b="b"/>
              <a:pathLst>
                <a:path w="3297" h="6336" extrusionOk="0">
                  <a:moveTo>
                    <a:pt x="96" y="0"/>
                  </a:moveTo>
                  <a:cubicBezTo>
                    <a:pt x="46" y="0"/>
                    <a:pt x="0" y="49"/>
                    <a:pt x="32" y="112"/>
                  </a:cubicBezTo>
                  <a:cubicBezTo>
                    <a:pt x="331" y="704"/>
                    <a:pt x="681" y="1262"/>
                    <a:pt x="969" y="1854"/>
                  </a:cubicBezTo>
                  <a:cubicBezTo>
                    <a:pt x="1268" y="2481"/>
                    <a:pt x="1538" y="3119"/>
                    <a:pt x="1768" y="3774"/>
                  </a:cubicBezTo>
                  <a:cubicBezTo>
                    <a:pt x="2090" y="4694"/>
                    <a:pt x="2354" y="5740"/>
                    <a:pt x="3205" y="6327"/>
                  </a:cubicBezTo>
                  <a:cubicBezTo>
                    <a:pt x="3212" y="6333"/>
                    <a:pt x="3219" y="6335"/>
                    <a:pt x="3227" y="6335"/>
                  </a:cubicBezTo>
                  <a:cubicBezTo>
                    <a:pt x="3262" y="6335"/>
                    <a:pt x="3296" y="6275"/>
                    <a:pt x="3263" y="6246"/>
                  </a:cubicBezTo>
                  <a:cubicBezTo>
                    <a:pt x="2406" y="5482"/>
                    <a:pt x="2188" y="4315"/>
                    <a:pt x="1808" y="3285"/>
                  </a:cubicBezTo>
                  <a:cubicBezTo>
                    <a:pt x="1394" y="2170"/>
                    <a:pt x="888" y="986"/>
                    <a:pt x="164" y="37"/>
                  </a:cubicBezTo>
                  <a:cubicBezTo>
                    <a:pt x="145" y="11"/>
                    <a:pt x="120" y="0"/>
                    <a:pt x="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1"/>
            <p:cNvSpPr/>
            <p:nvPr/>
          </p:nvSpPr>
          <p:spPr>
            <a:xfrm>
              <a:off x="10506567" y="1618410"/>
              <a:ext cx="96753" cy="90492"/>
            </a:xfrm>
            <a:custGeom>
              <a:avLst/>
              <a:gdLst/>
              <a:ahLst/>
              <a:cxnLst/>
              <a:rect l="l" t="t" r="r" b="b"/>
              <a:pathLst>
                <a:path w="1298" h="1214" extrusionOk="0">
                  <a:moveTo>
                    <a:pt x="49" y="0"/>
                  </a:moveTo>
                  <a:cubicBezTo>
                    <a:pt x="19" y="0"/>
                    <a:pt x="0" y="38"/>
                    <a:pt x="15" y="67"/>
                  </a:cubicBezTo>
                  <a:cubicBezTo>
                    <a:pt x="199" y="286"/>
                    <a:pt x="429" y="481"/>
                    <a:pt x="636" y="683"/>
                  </a:cubicBezTo>
                  <a:cubicBezTo>
                    <a:pt x="820" y="861"/>
                    <a:pt x="1015" y="1051"/>
                    <a:pt x="1222" y="1206"/>
                  </a:cubicBezTo>
                  <a:cubicBezTo>
                    <a:pt x="1230" y="1211"/>
                    <a:pt x="1237" y="1214"/>
                    <a:pt x="1245" y="1214"/>
                  </a:cubicBezTo>
                  <a:cubicBezTo>
                    <a:pt x="1275" y="1214"/>
                    <a:pt x="1297" y="1171"/>
                    <a:pt x="1274" y="1143"/>
                  </a:cubicBezTo>
                  <a:cubicBezTo>
                    <a:pt x="1084" y="918"/>
                    <a:pt x="866" y="723"/>
                    <a:pt x="653" y="533"/>
                  </a:cubicBezTo>
                  <a:cubicBezTo>
                    <a:pt x="463" y="349"/>
                    <a:pt x="274" y="159"/>
                    <a:pt x="67" y="4"/>
                  </a:cubicBezTo>
                  <a:cubicBezTo>
                    <a:pt x="61" y="2"/>
                    <a:pt x="55" y="0"/>
                    <a:pt x="49" y="0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1"/>
            <p:cNvSpPr/>
            <p:nvPr/>
          </p:nvSpPr>
          <p:spPr>
            <a:xfrm>
              <a:off x="10269083" y="1214031"/>
              <a:ext cx="104878" cy="250231"/>
            </a:xfrm>
            <a:custGeom>
              <a:avLst/>
              <a:gdLst/>
              <a:ahLst/>
              <a:cxnLst/>
              <a:rect l="l" t="t" r="r" b="b"/>
              <a:pathLst>
                <a:path w="1407" h="3357" extrusionOk="0">
                  <a:moveTo>
                    <a:pt x="50" y="1"/>
                  </a:moveTo>
                  <a:cubicBezTo>
                    <a:pt x="24" y="1"/>
                    <a:pt x="0" y="21"/>
                    <a:pt x="10" y="54"/>
                  </a:cubicBezTo>
                  <a:cubicBezTo>
                    <a:pt x="200" y="686"/>
                    <a:pt x="412" y="1307"/>
                    <a:pt x="625" y="1934"/>
                  </a:cubicBezTo>
                  <a:cubicBezTo>
                    <a:pt x="798" y="2440"/>
                    <a:pt x="1005" y="2928"/>
                    <a:pt x="1355" y="3348"/>
                  </a:cubicBezTo>
                  <a:cubicBezTo>
                    <a:pt x="1360" y="3354"/>
                    <a:pt x="1366" y="3356"/>
                    <a:pt x="1372" y="3356"/>
                  </a:cubicBezTo>
                  <a:cubicBezTo>
                    <a:pt x="1389" y="3356"/>
                    <a:pt x="1407" y="3336"/>
                    <a:pt x="1390" y="3319"/>
                  </a:cubicBezTo>
                  <a:cubicBezTo>
                    <a:pt x="700" y="2376"/>
                    <a:pt x="481" y="1111"/>
                    <a:pt x="96" y="36"/>
                  </a:cubicBezTo>
                  <a:cubicBezTo>
                    <a:pt x="89" y="12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1"/>
            <p:cNvSpPr/>
            <p:nvPr/>
          </p:nvSpPr>
          <p:spPr>
            <a:xfrm>
              <a:off x="10417044" y="1386367"/>
              <a:ext cx="124407" cy="266331"/>
            </a:xfrm>
            <a:custGeom>
              <a:avLst/>
              <a:gdLst/>
              <a:ahLst/>
              <a:cxnLst/>
              <a:rect l="l" t="t" r="r" b="b"/>
              <a:pathLst>
                <a:path w="1669" h="3573" extrusionOk="0">
                  <a:moveTo>
                    <a:pt x="93" y="1"/>
                  </a:moveTo>
                  <a:cubicBezTo>
                    <a:pt x="50" y="1"/>
                    <a:pt x="1" y="43"/>
                    <a:pt x="9" y="93"/>
                  </a:cubicBezTo>
                  <a:cubicBezTo>
                    <a:pt x="181" y="794"/>
                    <a:pt x="451" y="1473"/>
                    <a:pt x="704" y="2146"/>
                  </a:cubicBezTo>
                  <a:cubicBezTo>
                    <a:pt x="911" y="2669"/>
                    <a:pt x="1158" y="3163"/>
                    <a:pt x="1567" y="3560"/>
                  </a:cubicBezTo>
                  <a:cubicBezTo>
                    <a:pt x="1578" y="3569"/>
                    <a:pt x="1590" y="3573"/>
                    <a:pt x="1601" y="3573"/>
                  </a:cubicBezTo>
                  <a:cubicBezTo>
                    <a:pt x="1640" y="3573"/>
                    <a:pt x="1668" y="3528"/>
                    <a:pt x="1641" y="3497"/>
                  </a:cubicBezTo>
                  <a:cubicBezTo>
                    <a:pt x="796" y="2565"/>
                    <a:pt x="658" y="1151"/>
                    <a:pt x="146" y="36"/>
                  </a:cubicBezTo>
                  <a:cubicBezTo>
                    <a:pt x="135" y="11"/>
                    <a:pt x="115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1"/>
            <p:cNvSpPr/>
            <p:nvPr/>
          </p:nvSpPr>
          <p:spPr>
            <a:xfrm>
              <a:off x="10620091" y="1517036"/>
              <a:ext cx="159068" cy="357792"/>
            </a:xfrm>
            <a:custGeom>
              <a:avLst/>
              <a:gdLst/>
              <a:ahLst/>
              <a:cxnLst/>
              <a:rect l="l" t="t" r="r" b="b"/>
              <a:pathLst>
                <a:path w="2134" h="4800" extrusionOk="0">
                  <a:moveTo>
                    <a:pt x="121" y="0"/>
                  </a:moveTo>
                  <a:cubicBezTo>
                    <a:pt x="62" y="0"/>
                    <a:pt x="1" y="66"/>
                    <a:pt x="44" y="122"/>
                  </a:cubicBezTo>
                  <a:cubicBezTo>
                    <a:pt x="579" y="870"/>
                    <a:pt x="803" y="1715"/>
                    <a:pt x="1033" y="2589"/>
                  </a:cubicBezTo>
                  <a:cubicBezTo>
                    <a:pt x="1240" y="3382"/>
                    <a:pt x="1476" y="4158"/>
                    <a:pt x="2022" y="4779"/>
                  </a:cubicBezTo>
                  <a:cubicBezTo>
                    <a:pt x="2031" y="4794"/>
                    <a:pt x="2045" y="4799"/>
                    <a:pt x="2059" y="4799"/>
                  </a:cubicBezTo>
                  <a:cubicBezTo>
                    <a:pt x="2095" y="4799"/>
                    <a:pt x="2133" y="4758"/>
                    <a:pt x="2108" y="4716"/>
                  </a:cubicBezTo>
                  <a:cubicBezTo>
                    <a:pt x="1079" y="3330"/>
                    <a:pt x="1384" y="1289"/>
                    <a:pt x="176" y="25"/>
                  </a:cubicBezTo>
                  <a:cubicBezTo>
                    <a:pt x="161" y="7"/>
                    <a:pt x="141" y="0"/>
                    <a:pt x="121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1"/>
            <p:cNvSpPr/>
            <p:nvPr/>
          </p:nvSpPr>
          <p:spPr>
            <a:xfrm>
              <a:off x="10289954" y="473999"/>
              <a:ext cx="363457" cy="867049"/>
            </a:xfrm>
            <a:custGeom>
              <a:avLst/>
              <a:gdLst/>
              <a:ahLst/>
              <a:cxnLst/>
              <a:rect l="l" t="t" r="r" b="b"/>
              <a:pathLst>
                <a:path w="4876" h="11632" extrusionOk="0">
                  <a:moveTo>
                    <a:pt x="4008" y="0"/>
                  </a:moveTo>
                  <a:cubicBezTo>
                    <a:pt x="3545" y="0"/>
                    <a:pt x="3224" y="1143"/>
                    <a:pt x="3111" y="1467"/>
                  </a:cubicBezTo>
                  <a:cubicBezTo>
                    <a:pt x="2651" y="2755"/>
                    <a:pt x="2513" y="4134"/>
                    <a:pt x="2254" y="5468"/>
                  </a:cubicBezTo>
                  <a:cubicBezTo>
                    <a:pt x="1828" y="7624"/>
                    <a:pt x="1070" y="9711"/>
                    <a:pt x="0" y="11632"/>
                  </a:cubicBezTo>
                  <a:cubicBezTo>
                    <a:pt x="2357" y="9418"/>
                    <a:pt x="4008" y="6463"/>
                    <a:pt x="4663" y="3295"/>
                  </a:cubicBezTo>
                  <a:cubicBezTo>
                    <a:pt x="4784" y="2691"/>
                    <a:pt x="4876" y="2065"/>
                    <a:pt x="4789" y="1449"/>
                  </a:cubicBezTo>
                  <a:cubicBezTo>
                    <a:pt x="4749" y="1093"/>
                    <a:pt x="4496" y="29"/>
                    <a:pt x="4025" y="1"/>
                  </a:cubicBezTo>
                  <a:cubicBezTo>
                    <a:pt x="4019" y="0"/>
                    <a:pt x="4013" y="0"/>
                    <a:pt x="400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1"/>
            <p:cNvSpPr/>
            <p:nvPr/>
          </p:nvSpPr>
          <p:spPr>
            <a:xfrm>
              <a:off x="9913229" y="136706"/>
              <a:ext cx="842600" cy="1299083"/>
            </a:xfrm>
            <a:custGeom>
              <a:avLst/>
              <a:gdLst/>
              <a:ahLst/>
              <a:cxnLst/>
              <a:rect l="l" t="t" r="r" b="b"/>
              <a:pathLst>
                <a:path w="11304" h="17428" extrusionOk="0">
                  <a:moveTo>
                    <a:pt x="11022" y="1"/>
                  </a:moveTo>
                  <a:cubicBezTo>
                    <a:pt x="10735" y="317"/>
                    <a:pt x="10694" y="1088"/>
                    <a:pt x="10545" y="1536"/>
                  </a:cubicBezTo>
                  <a:cubicBezTo>
                    <a:pt x="10361" y="2082"/>
                    <a:pt x="10142" y="2623"/>
                    <a:pt x="9884" y="3134"/>
                  </a:cubicBezTo>
                  <a:cubicBezTo>
                    <a:pt x="9372" y="4140"/>
                    <a:pt x="8705" y="5066"/>
                    <a:pt x="7912" y="5871"/>
                  </a:cubicBezTo>
                  <a:cubicBezTo>
                    <a:pt x="6905" y="6894"/>
                    <a:pt x="5704" y="7705"/>
                    <a:pt x="4634" y="8654"/>
                  </a:cubicBezTo>
                  <a:cubicBezTo>
                    <a:pt x="2099" y="10902"/>
                    <a:pt x="230" y="14041"/>
                    <a:pt x="0" y="17427"/>
                  </a:cubicBezTo>
                  <a:lnTo>
                    <a:pt x="0" y="17427"/>
                  </a:lnTo>
                  <a:cubicBezTo>
                    <a:pt x="512" y="15674"/>
                    <a:pt x="1702" y="14196"/>
                    <a:pt x="3019" y="12920"/>
                  </a:cubicBezTo>
                  <a:cubicBezTo>
                    <a:pt x="4336" y="11649"/>
                    <a:pt x="5790" y="10528"/>
                    <a:pt x="7026" y="9183"/>
                  </a:cubicBezTo>
                  <a:cubicBezTo>
                    <a:pt x="8199" y="7906"/>
                    <a:pt x="9153" y="6423"/>
                    <a:pt x="9849" y="4836"/>
                  </a:cubicBezTo>
                  <a:cubicBezTo>
                    <a:pt x="10211" y="4025"/>
                    <a:pt x="10499" y="3192"/>
                    <a:pt x="10712" y="2335"/>
                  </a:cubicBezTo>
                  <a:cubicBezTo>
                    <a:pt x="10855" y="1766"/>
                    <a:pt x="11304" y="484"/>
                    <a:pt x="1102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1"/>
            <p:cNvSpPr/>
            <p:nvPr/>
          </p:nvSpPr>
          <p:spPr>
            <a:xfrm>
              <a:off x="10620762" y="-17964"/>
              <a:ext cx="253361" cy="1104906"/>
            </a:xfrm>
            <a:custGeom>
              <a:avLst/>
              <a:gdLst/>
              <a:ahLst/>
              <a:cxnLst/>
              <a:rect l="l" t="t" r="r" b="b"/>
              <a:pathLst>
                <a:path w="3399" h="14823" extrusionOk="0">
                  <a:moveTo>
                    <a:pt x="1864" y="0"/>
                  </a:moveTo>
                  <a:cubicBezTo>
                    <a:pt x="1237" y="926"/>
                    <a:pt x="679" y="1984"/>
                    <a:pt x="455" y="3082"/>
                  </a:cubicBezTo>
                  <a:cubicBezTo>
                    <a:pt x="87" y="4916"/>
                    <a:pt x="1" y="6802"/>
                    <a:pt x="208" y="8659"/>
                  </a:cubicBezTo>
                  <a:cubicBezTo>
                    <a:pt x="438" y="10729"/>
                    <a:pt x="944" y="12925"/>
                    <a:pt x="75" y="14822"/>
                  </a:cubicBezTo>
                  <a:cubicBezTo>
                    <a:pt x="2565" y="11844"/>
                    <a:pt x="3399" y="7561"/>
                    <a:pt x="2220" y="3858"/>
                  </a:cubicBezTo>
                  <a:cubicBezTo>
                    <a:pt x="1818" y="2588"/>
                    <a:pt x="1202" y="1156"/>
                    <a:pt x="186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1"/>
            <p:cNvSpPr/>
            <p:nvPr/>
          </p:nvSpPr>
          <p:spPr>
            <a:xfrm>
              <a:off x="9846814" y="-11554"/>
              <a:ext cx="899996" cy="1068456"/>
            </a:xfrm>
            <a:custGeom>
              <a:avLst/>
              <a:gdLst/>
              <a:ahLst/>
              <a:cxnLst/>
              <a:rect l="l" t="t" r="r" b="b"/>
              <a:pathLst>
                <a:path w="12074" h="14334" extrusionOk="0">
                  <a:moveTo>
                    <a:pt x="12074" y="1"/>
                  </a:moveTo>
                  <a:cubicBezTo>
                    <a:pt x="11246" y="1927"/>
                    <a:pt x="9930" y="3439"/>
                    <a:pt x="8320" y="4778"/>
                  </a:cubicBezTo>
                  <a:cubicBezTo>
                    <a:pt x="6635" y="6181"/>
                    <a:pt x="4778" y="7394"/>
                    <a:pt x="3254" y="8975"/>
                  </a:cubicBezTo>
                  <a:cubicBezTo>
                    <a:pt x="1794" y="10493"/>
                    <a:pt x="673" y="12339"/>
                    <a:pt x="0" y="14334"/>
                  </a:cubicBezTo>
                  <a:lnTo>
                    <a:pt x="0" y="14334"/>
                  </a:lnTo>
                  <a:cubicBezTo>
                    <a:pt x="656" y="13661"/>
                    <a:pt x="1403" y="13063"/>
                    <a:pt x="2208" y="12574"/>
                  </a:cubicBezTo>
                  <a:cubicBezTo>
                    <a:pt x="3502" y="11793"/>
                    <a:pt x="4939" y="11275"/>
                    <a:pt x="6233" y="10482"/>
                  </a:cubicBezTo>
                  <a:cubicBezTo>
                    <a:pt x="8550" y="9067"/>
                    <a:pt x="10303" y="6785"/>
                    <a:pt x="11194" y="4215"/>
                  </a:cubicBezTo>
                  <a:cubicBezTo>
                    <a:pt x="11660" y="2864"/>
                    <a:pt x="11936" y="1421"/>
                    <a:pt x="1207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1"/>
            <p:cNvSpPr/>
            <p:nvPr/>
          </p:nvSpPr>
          <p:spPr>
            <a:xfrm>
              <a:off x="10483609" y="48451"/>
              <a:ext cx="292793" cy="551223"/>
            </a:xfrm>
            <a:custGeom>
              <a:avLst/>
              <a:gdLst/>
              <a:ahLst/>
              <a:cxnLst/>
              <a:rect l="l" t="t" r="r" b="b"/>
              <a:pathLst>
                <a:path w="3928" h="7395" extrusionOk="0">
                  <a:moveTo>
                    <a:pt x="3370" y="1"/>
                  </a:moveTo>
                  <a:lnTo>
                    <a:pt x="3370" y="1"/>
                  </a:lnTo>
                  <a:cubicBezTo>
                    <a:pt x="2927" y="558"/>
                    <a:pt x="2749" y="1478"/>
                    <a:pt x="2329" y="2116"/>
                  </a:cubicBezTo>
                  <a:cubicBezTo>
                    <a:pt x="1892" y="2789"/>
                    <a:pt x="1352" y="3381"/>
                    <a:pt x="743" y="3893"/>
                  </a:cubicBezTo>
                  <a:cubicBezTo>
                    <a:pt x="461" y="4123"/>
                    <a:pt x="162" y="4353"/>
                    <a:pt x="1" y="4675"/>
                  </a:cubicBezTo>
                  <a:cubicBezTo>
                    <a:pt x="524" y="4445"/>
                    <a:pt x="1030" y="4157"/>
                    <a:pt x="1496" y="3830"/>
                  </a:cubicBezTo>
                  <a:lnTo>
                    <a:pt x="1496" y="3830"/>
                  </a:lnTo>
                  <a:cubicBezTo>
                    <a:pt x="973" y="4376"/>
                    <a:pt x="507" y="4979"/>
                    <a:pt x="104" y="5618"/>
                  </a:cubicBezTo>
                  <a:cubicBezTo>
                    <a:pt x="1185" y="4979"/>
                    <a:pt x="2065" y="3985"/>
                    <a:pt x="2559" y="2829"/>
                  </a:cubicBezTo>
                  <a:lnTo>
                    <a:pt x="2559" y="2829"/>
                  </a:lnTo>
                  <a:cubicBezTo>
                    <a:pt x="2536" y="3726"/>
                    <a:pt x="2559" y="4629"/>
                    <a:pt x="2634" y="5520"/>
                  </a:cubicBezTo>
                  <a:cubicBezTo>
                    <a:pt x="2680" y="6187"/>
                    <a:pt x="2778" y="6883"/>
                    <a:pt x="3209" y="7394"/>
                  </a:cubicBezTo>
                  <a:cubicBezTo>
                    <a:pt x="3278" y="5986"/>
                    <a:pt x="3301" y="4583"/>
                    <a:pt x="3272" y="3174"/>
                  </a:cubicBezTo>
                  <a:lnTo>
                    <a:pt x="3272" y="3174"/>
                  </a:lnTo>
                  <a:cubicBezTo>
                    <a:pt x="3623" y="3663"/>
                    <a:pt x="3422" y="4491"/>
                    <a:pt x="3928" y="4818"/>
                  </a:cubicBezTo>
                  <a:cubicBezTo>
                    <a:pt x="3905" y="3554"/>
                    <a:pt x="3744" y="2283"/>
                    <a:pt x="3474" y="1047"/>
                  </a:cubicBezTo>
                  <a:cubicBezTo>
                    <a:pt x="3393" y="696"/>
                    <a:pt x="3364" y="357"/>
                    <a:pt x="3370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1"/>
            <p:cNvSpPr/>
            <p:nvPr/>
          </p:nvSpPr>
          <p:spPr>
            <a:xfrm>
              <a:off x="10510667" y="20528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1"/>
            <p:cNvSpPr/>
            <p:nvPr/>
          </p:nvSpPr>
          <p:spPr>
            <a:xfrm>
              <a:off x="10507610" y="205730"/>
              <a:ext cx="3131" cy="2236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1" y="1"/>
                  </a:moveTo>
                  <a:lnTo>
                    <a:pt x="41" y="1"/>
                  </a:lnTo>
                  <a:cubicBezTo>
                    <a:pt x="32" y="1"/>
                    <a:pt x="22" y="12"/>
                    <a:pt x="10" y="22"/>
                  </a:cubicBezTo>
                  <a:lnTo>
                    <a:pt x="10" y="22"/>
                  </a:lnTo>
                  <a:cubicBezTo>
                    <a:pt x="26" y="10"/>
                    <a:pt x="31" y="5"/>
                    <a:pt x="41" y="1"/>
                  </a:cubicBezTo>
                  <a:close/>
                  <a:moveTo>
                    <a:pt x="10" y="22"/>
                  </a:moveTo>
                  <a:cubicBezTo>
                    <a:pt x="7" y="24"/>
                    <a:pt x="4" y="27"/>
                    <a:pt x="1" y="29"/>
                  </a:cubicBezTo>
                  <a:cubicBezTo>
                    <a:pt x="4" y="27"/>
                    <a:pt x="7" y="25"/>
                    <a:pt x="10" y="22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1"/>
            <p:cNvSpPr/>
            <p:nvPr/>
          </p:nvSpPr>
          <p:spPr>
            <a:xfrm>
              <a:off x="10511039" y="204910"/>
              <a:ext cx="522" cy="447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1" y="6"/>
                  </a:moveTo>
                  <a:cubicBezTo>
                    <a:pt x="7" y="0"/>
                    <a:pt x="7" y="0"/>
                    <a:pt x="1" y="6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1"/>
            <p:cNvSpPr/>
            <p:nvPr/>
          </p:nvSpPr>
          <p:spPr>
            <a:xfrm>
              <a:off x="9755279" y="-29816"/>
              <a:ext cx="836935" cy="761128"/>
            </a:xfrm>
            <a:custGeom>
              <a:avLst/>
              <a:gdLst/>
              <a:ahLst/>
              <a:cxnLst/>
              <a:rect l="l" t="t" r="r" b="b"/>
              <a:pathLst>
                <a:path w="11228" h="10211" extrusionOk="0">
                  <a:moveTo>
                    <a:pt x="11130" y="0"/>
                  </a:moveTo>
                  <a:cubicBezTo>
                    <a:pt x="11111" y="0"/>
                    <a:pt x="11091" y="7"/>
                    <a:pt x="11071" y="21"/>
                  </a:cubicBezTo>
                  <a:cubicBezTo>
                    <a:pt x="10657" y="366"/>
                    <a:pt x="10324" y="855"/>
                    <a:pt x="9950" y="1246"/>
                  </a:cubicBezTo>
                  <a:cubicBezTo>
                    <a:pt x="9605" y="1614"/>
                    <a:pt x="9260" y="1976"/>
                    <a:pt x="8915" y="2338"/>
                  </a:cubicBezTo>
                  <a:cubicBezTo>
                    <a:pt x="8628" y="2522"/>
                    <a:pt x="8300" y="2614"/>
                    <a:pt x="7961" y="2672"/>
                  </a:cubicBezTo>
                  <a:cubicBezTo>
                    <a:pt x="7633" y="2729"/>
                    <a:pt x="7219" y="2678"/>
                    <a:pt x="6926" y="2850"/>
                  </a:cubicBezTo>
                  <a:cubicBezTo>
                    <a:pt x="6782" y="2936"/>
                    <a:pt x="6817" y="3126"/>
                    <a:pt x="6960" y="3189"/>
                  </a:cubicBezTo>
                  <a:cubicBezTo>
                    <a:pt x="7062" y="3230"/>
                    <a:pt x="7177" y="3246"/>
                    <a:pt x="7298" y="3246"/>
                  </a:cubicBezTo>
                  <a:cubicBezTo>
                    <a:pt x="7604" y="3246"/>
                    <a:pt x="7949" y="3143"/>
                    <a:pt x="8208" y="3069"/>
                  </a:cubicBezTo>
                  <a:lnTo>
                    <a:pt x="8208" y="3069"/>
                  </a:lnTo>
                  <a:cubicBezTo>
                    <a:pt x="8151" y="3126"/>
                    <a:pt x="8082" y="3184"/>
                    <a:pt x="8024" y="3247"/>
                  </a:cubicBezTo>
                  <a:cubicBezTo>
                    <a:pt x="7645" y="3506"/>
                    <a:pt x="7213" y="3574"/>
                    <a:pt x="6771" y="3626"/>
                  </a:cubicBezTo>
                  <a:cubicBezTo>
                    <a:pt x="6288" y="3684"/>
                    <a:pt x="5805" y="3747"/>
                    <a:pt x="5333" y="3827"/>
                  </a:cubicBezTo>
                  <a:cubicBezTo>
                    <a:pt x="5090" y="3872"/>
                    <a:pt x="5171" y="4209"/>
                    <a:pt x="5398" y="4209"/>
                  </a:cubicBezTo>
                  <a:cubicBezTo>
                    <a:pt x="5407" y="4209"/>
                    <a:pt x="5416" y="4208"/>
                    <a:pt x="5425" y="4207"/>
                  </a:cubicBezTo>
                  <a:cubicBezTo>
                    <a:pt x="6023" y="4144"/>
                    <a:pt x="6696" y="4109"/>
                    <a:pt x="7305" y="3931"/>
                  </a:cubicBezTo>
                  <a:lnTo>
                    <a:pt x="7305" y="3931"/>
                  </a:lnTo>
                  <a:cubicBezTo>
                    <a:pt x="7162" y="4063"/>
                    <a:pt x="7012" y="4195"/>
                    <a:pt x="6868" y="4333"/>
                  </a:cubicBezTo>
                  <a:cubicBezTo>
                    <a:pt x="6409" y="4477"/>
                    <a:pt x="5983" y="4494"/>
                    <a:pt x="5483" y="4494"/>
                  </a:cubicBezTo>
                  <a:cubicBezTo>
                    <a:pt x="5315" y="4492"/>
                    <a:pt x="5140" y="4485"/>
                    <a:pt x="4965" y="4485"/>
                  </a:cubicBezTo>
                  <a:cubicBezTo>
                    <a:pt x="4629" y="4485"/>
                    <a:pt x="4292" y="4512"/>
                    <a:pt x="3994" y="4655"/>
                  </a:cubicBezTo>
                  <a:cubicBezTo>
                    <a:pt x="3803" y="4745"/>
                    <a:pt x="3870" y="5070"/>
                    <a:pt x="4081" y="5070"/>
                  </a:cubicBezTo>
                  <a:cubicBezTo>
                    <a:pt x="4086" y="5070"/>
                    <a:pt x="4092" y="5070"/>
                    <a:pt x="4097" y="5069"/>
                  </a:cubicBezTo>
                  <a:cubicBezTo>
                    <a:pt x="4413" y="5052"/>
                    <a:pt x="4730" y="4983"/>
                    <a:pt x="5046" y="4972"/>
                  </a:cubicBezTo>
                  <a:cubicBezTo>
                    <a:pt x="5333" y="4954"/>
                    <a:pt x="5621" y="4972"/>
                    <a:pt x="5908" y="4937"/>
                  </a:cubicBezTo>
                  <a:cubicBezTo>
                    <a:pt x="6012" y="4920"/>
                    <a:pt x="6138" y="4897"/>
                    <a:pt x="6253" y="4868"/>
                  </a:cubicBezTo>
                  <a:lnTo>
                    <a:pt x="6253" y="4868"/>
                  </a:lnTo>
                  <a:cubicBezTo>
                    <a:pt x="6069" y="5029"/>
                    <a:pt x="5891" y="5179"/>
                    <a:pt x="5707" y="5328"/>
                  </a:cubicBezTo>
                  <a:cubicBezTo>
                    <a:pt x="5484" y="5416"/>
                    <a:pt x="5231" y="5431"/>
                    <a:pt x="4971" y="5431"/>
                  </a:cubicBezTo>
                  <a:cubicBezTo>
                    <a:pt x="4835" y="5431"/>
                    <a:pt x="4696" y="5426"/>
                    <a:pt x="4560" y="5426"/>
                  </a:cubicBezTo>
                  <a:cubicBezTo>
                    <a:pt x="4236" y="5426"/>
                    <a:pt x="3920" y="5449"/>
                    <a:pt x="3655" y="5604"/>
                  </a:cubicBezTo>
                  <a:cubicBezTo>
                    <a:pt x="3491" y="5701"/>
                    <a:pt x="3559" y="5986"/>
                    <a:pt x="3731" y="5986"/>
                  </a:cubicBezTo>
                  <a:cubicBezTo>
                    <a:pt x="3752" y="5986"/>
                    <a:pt x="3774" y="5981"/>
                    <a:pt x="3798" y="5972"/>
                  </a:cubicBezTo>
                  <a:cubicBezTo>
                    <a:pt x="4189" y="5828"/>
                    <a:pt x="4678" y="5857"/>
                    <a:pt x="5121" y="5811"/>
                  </a:cubicBezTo>
                  <a:lnTo>
                    <a:pt x="5121" y="5811"/>
                  </a:lnTo>
                  <a:cubicBezTo>
                    <a:pt x="4960" y="5943"/>
                    <a:pt x="4799" y="6070"/>
                    <a:pt x="4632" y="6202"/>
                  </a:cubicBezTo>
                  <a:cubicBezTo>
                    <a:pt x="4357" y="6328"/>
                    <a:pt x="4068" y="6366"/>
                    <a:pt x="3773" y="6366"/>
                  </a:cubicBezTo>
                  <a:cubicBezTo>
                    <a:pt x="3303" y="6366"/>
                    <a:pt x="2818" y="6269"/>
                    <a:pt x="2348" y="6269"/>
                  </a:cubicBezTo>
                  <a:cubicBezTo>
                    <a:pt x="2031" y="6269"/>
                    <a:pt x="1722" y="6313"/>
                    <a:pt x="1430" y="6461"/>
                  </a:cubicBezTo>
                  <a:cubicBezTo>
                    <a:pt x="1262" y="6545"/>
                    <a:pt x="1312" y="6847"/>
                    <a:pt x="1505" y="6847"/>
                  </a:cubicBezTo>
                  <a:cubicBezTo>
                    <a:pt x="1511" y="6847"/>
                    <a:pt x="1516" y="6846"/>
                    <a:pt x="1522" y="6846"/>
                  </a:cubicBezTo>
                  <a:cubicBezTo>
                    <a:pt x="1809" y="6821"/>
                    <a:pt x="2088" y="6779"/>
                    <a:pt x="2370" y="6779"/>
                  </a:cubicBezTo>
                  <a:cubicBezTo>
                    <a:pt x="2415" y="6779"/>
                    <a:pt x="2460" y="6780"/>
                    <a:pt x="2505" y="6783"/>
                  </a:cubicBezTo>
                  <a:cubicBezTo>
                    <a:pt x="2838" y="6800"/>
                    <a:pt x="3166" y="6840"/>
                    <a:pt x="3499" y="6840"/>
                  </a:cubicBezTo>
                  <a:cubicBezTo>
                    <a:pt x="3609" y="6840"/>
                    <a:pt x="3724" y="6834"/>
                    <a:pt x="3827" y="6823"/>
                  </a:cubicBezTo>
                  <a:lnTo>
                    <a:pt x="3827" y="6823"/>
                  </a:lnTo>
                  <a:cubicBezTo>
                    <a:pt x="3620" y="6984"/>
                    <a:pt x="3413" y="7133"/>
                    <a:pt x="3206" y="7294"/>
                  </a:cubicBezTo>
                  <a:cubicBezTo>
                    <a:pt x="2986" y="7361"/>
                    <a:pt x="2752" y="7374"/>
                    <a:pt x="2516" y="7374"/>
                  </a:cubicBezTo>
                  <a:cubicBezTo>
                    <a:pt x="2351" y="7374"/>
                    <a:pt x="2185" y="7368"/>
                    <a:pt x="2022" y="7368"/>
                  </a:cubicBezTo>
                  <a:cubicBezTo>
                    <a:pt x="1913" y="7368"/>
                    <a:pt x="1805" y="7371"/>
                    <a:pt x="1700" y="7381"/>
                  </a:cubicBezTo>
                  <a:cubicBezTo>
                    <a:pt x="1154" y="7432"/>
                    <a:pt x="567" y="7605"/>
                    <a:pt x="159" y="7973"/>
                  </a:cubicBezTo>
                  <a:cubicBezTo>
                    <a:pt x="1" y="8116"/>
                    <a:pt x="140" y="8324"/>
                    <a:pt x="311" y="8324"/>
                  </a:cubicBezTo>
                  <a:cubicBezTo>
                    <a:pt x="338" y="8324"/>
                    <a:pt x="367" y="8318"/>
                    <a:pt x="395" y="8306"/>
                  </a:cubicBezTo>
                  <a:cubicBezTo>
                    <a:pt x="711" y="8168"/>
                    <a:pt x="998" y="7990"/>
                    <a:pt x="1326" y="7898"/>
                  </a:cubicBezTo>
                  <a:cubicBezTo>
                    <a:pt x="1654" y="7800"/>
                    <a:pt x="1981" y="7795"/>
                    <a:pt x="2321" y="7766"/>
                  </a:cubicBezTo>
                  <a:cubicBezTo>
                    <a:pt x="2413" y="7760"/>
                    <a:pt x="2499" y="7754"/>
                    <a:pt x="2591" y="7737"/>
                  </a:cubicBezTo>
                  <a:lnTo>
                    <a:pt x="2591" y="7737"/>
                  </a:lnTo>
                  <a:cubicBezTo>
                    <a:pt x="2114" y="8088"/>
                    <a:pt x="1625" y="8427"/>
                    <a:pt x="1125" y="8772"/>
                  </a:cubicBezTo>
                  <a:cubicBezTo>
                    <a:pt x="1028" y="8840"/>
                    <a:pt x="1082" y="8990"/>
                    <a:pt x="1178" y="8990"/>
                  </a:cubicBezTo>
                  <a:cubicBezTo>
                    <a:pt x="1195" y="8990"/>
                    <a:pt x="1214" y="8985"/>
                    <a:pt x="1234" y="8973"/>
                  </a:cubicBezTo>
                  <a:cubicBezTo>
                    <a:pt x="1838" y="8634"/>
                    <a:pt x="2430" y="8272"/>
                    <a:pt x="2993" y="7887"/>
                  </a:cubicBezTo>
                  <a:lnTo>
                    <a:pt x="2993" y="7887"/>
                  </a:lnTo>
                  <a:cubicBezTo>
                    <a:pt x="2907" y="8076"/>
                    <a:pt x="2844" y="8272"/>
                    <a:pt x="2775" y="8421"/>
                  </a:cubicBezTo>
                  <a:cubicBezTo>
                    <a:pt x="2505" y="9019"/>
                    <a:pt x="2206" y="9450"/>
                    <a:pt x="1746" y="9910"/>
                  </a:cubicBezTo>
                  <a:cubicBezTo>
                    <a:pt x="1642" y="10014"/>
                    <a:pt x="1711" y="10211"/>
                    <a:pt x="1861" y="10211"/>
                  </a:cubicBezTo>
                  <a:cubicBezTo>
                    <a:pt x="1877" y="10211"/>
                    <a:pt x="1894" y="10209"/>
                    <a:pt x="1912" y="10204"/>
                  </a:cubicBezTo>
                  <a:cubicBezTo>
                    <a:pt x="2505" y="10031"/>
                    <a:pt x="2838" y="9450"/>
                    <a:pt x="3074" y="8916"/>
                  </a:cubicBezTo>
                  <a:cubicBezTo>
                    <a:pt x="3206" y="8617"/>
                    <a:pt x="3310" y="8306"/>
                    <a:pt x="3442" y="8002"/>
                  </a:cubicBezTo>
                  <a:cubicBezTo>
                    <a:pt x="3528" y="7800"/>
                    <a:pt x="3643" y="7599"/>
                    <a:pt x="3712" y="7392"/>
                  </a:cubicBezTo>
                  <a:cubicBezTo>
                    <a:pt x="3902" y="7266"/>
                    <a:pt x="4080" y="7128"/>
                    <a:pt x="4270" y="6990"/>
                  </a:cubicBezTo>
                  <a:lnTo>
                    <a:pt x="4270" y="6990"/>
                  </a:lnTo>
                  <a:cubicBezTo>
                    <a:pt x="4247" y="7041"/>
                    <a:pt x="4230" y="7093"/>
                    <a:pt x="4218" y="7133"/>
                  </a:cubicBezTo>
                  <a:cubicBezTo>
                    <a:pt x="4132" y="7392"/>
                    <a:pt x="4057" y="7645"/>
                    <a:pt x="3925" y="7875"/>
                  </a:cubicBezTo>
                  <a:cubicBezTo>
                    <a:pt x="3787" y="8111"/>
                    <a:pt x="3591" y="8300"/>
                    <a:pt x="3505" y="8559"/>
                  </a:cubicBezTo>
                  <a:cubicBezTo>
                    <a:pt x="3464" y="8674"/>
                    <a:pt x="3573" y="8789"/>
                    <a:pt x="3684" y="8789"/>
                  </a:cubicBezTo>
                  <a:cubicBezTo>
                    <a:pt x="3711" y="8789"/>
                    <a:pt x="3739" y="8782"/>
                    <a:pt x="3764" y="8766"/>
                  </a:cubicBezTo>
                  <a:cubicBezTo>
                    <a:pt x="4155" y="8530"/>
                    <a:pt x="4390" y="8047"/>
                    <a:pt x="4534" y="7628"/>
                  </a:cubicBezTo>
                  <a:cubicBezTo>
                    <a:pt x="4603" y="7421"/>
                    <a:pt x="4655" y="7208"/>
                    <a:pt x="4735" y="6990"/>
                  </a:cubicBezTo>
                  <a:cubicBezTo>
                    <a:pt x="4804" y="6783"/>
                    <a:pt x="4931" y="6622"/>
                    <a:pt x="5023" y="6438"/>
                  </a:cubicBezTo>
                  <a:cubicBezTo>
                    <a:pt x="5052" y="6415"/>
                    <a:pt x="5086" y="6392"/>
                    <a:pt x="5115" y="6363"/>
                  </a:cubicBezTo>
                  <a:cubicBezTo>
                    <a:pt x="5144" y="6346"/>
                    <a:pt x="5161" y="6317"/>
                    <a:pt x="5167" y="6288"/>
                  </a:cubicBezTo>
                  <a:cubicBezTo>
                    <a:pt x="5253" y="6213"/>
                    <a:pt x="5345" y="6144"/>
                    <a:pt x="5431" y="6070"/>
                  </a:cubicBezTo>
                  <a:lnTo>
                    <a:pt x="5431" y="6070"/>
                  </a:lnTo>
                  <a:cubicBezTo>
                    <a:pt x="5425" y="6121"/>
                    <a:pt x="5420" y="6173"/>
                    <a:pt x="5408" y="6213"/>
                  </a:cubicBezTo>
                  <a:cubicBezTo>
                    <a:pt x="5374" y="6489"/>
                    <a:pt x="5316" y="6754"/>
                    <a:pt x="5218" y="7013"/>
                  </a:cubicBezTo>
                  <a:cubicBezTo>
                    <a:pt x="5115" y="7266"/>
                    <a:pt x="4960" y="7496"/>
                    <a:pt x="4873" y="7754"/>
                  </a:cubicBezTo>
                  <a:cubicBezTo>
                    <a:pt x="4823" y="7892"/>
                    <a:pt x="4940" y="7987"/>
                    <a:pt x="5061" y="7987"/>
                  </a:cubicBezTo>
                  <a:cubicBezTo>
                    <a:pt x="5106" y="7987"/>
                    <a:pt x="5152" y="7974"/>
                    <a:pt x="5190" y="7944"/>
                  </a:cubicBezTo>
                  <a:cubicBezTo>
                    <a:pt x="5897" y="7392"/>
                    <a:pt x="5776" y="6351"/>
                    <a:pt x="6012" y="5581"/>
                  </a:cubicBezTo>
                  <a:cubicBezTo>
                    <a:pt x="6207" y="5414"/>
                    <a:pt x="6403" y="5242"/>
                    <a:pt x="6598" y="5069"/>
                  </a:cubicBezTo>
                  <a:lnTo>
                    <a:pt x="6598" y="5069"/>
                  </a:lnTo>
                  <a:cubicBezTo>
                    <a:pt x="6541" y="5271"/>
                    <a:pt x="6518" y="5489"/>
                    <a:pt x="6483" y="5713"/>
                  </a:cubicBezTo>
                  <a:cubicBezTo>
                    <a:pt x="6397" y="6300"/>
                    <a:pt x="6081" y="6760"/>
                    <a:pt x="5868" y="7300"/>
                  </a:cubicBezTo>
                  <a:cubicBezTo>
                    <a:pt x="5822" y="7414"/>
                    <a:pt x="5945" y="7531"/>
                    <a:pt x="6057" y="7531"/>
                  </a:cubicBezTo>
                  <a:cubicBezTo>
                    <a:pt x="6098" y="7531"/>
                    <a:pt x="6138" y="7515"/>
                    <a:pt x="6167" y="7478"/>
                  </a:cubicBezTo>
                  <a:cubicBezTo>
                    <a:pt x="6455" y="7128"/>
                    <a:pt x="6673" y="6696"/>
                    <a:pt x="6799" y="6259"/>
                  </a:cubicBezTo>
                  <a:cubicBezTo>
                    <a:pt x="6949" y="5731"/>
                    <a:pt x="6805" y="5064"/>
                    <a:pt x="7179" y="4621"/>
                  </a:cubicBezTo>
                  <a:cubicBezTo>
                    <a:pt x="7208" y="4581"/>
                    <a:pt x="7219" y="4540"/>
                    <a:pt x="7213" y="4506"/>
                  </a:cubicBezTo>
                  <a:cubicBezTo>
                    <a:pt x="7392" y="4339"/>
                    <a:pt x="7576" y="4167"/>
                    <a:pt x="7754" y="3994"/>
                  </a:cubicBezTo>
                  <a:lnTo>
                    <a:pt x="7754" y="3994"/>
                  </a:lnTo>
                  <a:cubicBezTo>
                    <a:pt x="7708" y="4144"/>
                    <a:pt x="7673" y="4293"/>
                    <a:pt x="7645" y="4460"/>
                  </a:cubicBezTo>
                  <a:cubicBezTo>
                    <a:pt x="7610" y="4678"/>
                    <a:pt x="7581" y="4885"/>
                    <a:pt x="7524" y="5092"/>
                  </a:cubicBezTo>
                  <a:cubicBezTo>
                    <a:pt x="7466" y="5311"/>
                    <a:pt x="7351" y="5495"/>
                    <a:pt x="7288" y="5713"/>
                  </a:cubicBezTo>
                  <a:cubicBezTo>
                    <a:pt x="7266" y="5785"/>
                    <a:pt x="7331" y="5867"/>
                    <a:pt x="7401" y="5867"/>
                  </a:cubicBezTo>
                  <a:cubicBezTo>
                    <a:pt x="7421" y="5867"/>
                    <a:pt x="7442" y="5861"/>
                    <a:pt x="7461" y="5845"/>
                  </a:cubicBezTo>
                  <a:cubicBezTo>
                    <a:pt x="7777" y="5627"/>
                    <a:pt x="7823" y="5230"/>
                    <a:pt x="7863" y="4862"/>
                  </a:cubicBezTo>
                  <a:cubicBezTo>
                    <a:pt x="7903" y="4448"/>
                    <a:pt x="7898" y="4006"/>
                    <a:pt x="8105" y="3643"/>
                  </a:cubicBezTo>
                  <a:lnTo>
                    <a:pt x="8398" y="3345"/>
                  </a:lnTo>
                  <a:lnTo>
                    <a:pt x="8398" y="3345"/>
                  </a:lnTo>
                  <a:cubicBezTo>
                    <a:pt x="8335" y="3735"/>
                    <a:pt x="8340" y="4161"/>
                    <a:pt x="8105" y="4494"/>
                  </a:cubicBezTo>
                  <a:cubicBezTo>
                    <a:pt x="8040" y="4590"/>
                    <a:pt x="8135" y="4701"/>
                    <a:pt x="8227" y="4701"/>
                  </a:cubicBezTo>
                  <a:cubicBezTo>
                    <a:pt x="8257" y="4701"/>
                    <a:pt x="8287" y="4689"/>
                    <a:pt x="8312" y="4661"/>
                  </a:cubicBezTo>
                  <a:cubicBezTo>
                    <a:pt x="8783" y="4115"/>
                    <a:pt x="8542" y="3276"/>
                    <a:pt x="9047" y="2770"/>
                  </a:cubicBezTo>
                  <a:cubicBezTo>
                    <a:pt x="9082" y="2735"/>
                    <a:pt x="9088" y="2683"/>
                    <a:pt x="9082" y="2643"/>
                  </a:cubicBezTo>
                  <a:lnTo>
                    <a:pt x="9099" y="2626"/>
                  </a:lnTo>
                  <a:cubicBezTo>
                    <a:pt x="9174" y="2568"/>
                    <a:pt x="9249" y="2511"/>
                    <a:pt x="9318" y="2442"/>
                  </a:cubicBezTo>
                  <a:cubicBezTo>
                    <a:pt x="9358" y="2407"/>
                    <a:pt x="9369" y="2367"/>
                    <a:pt x="9369" y="2333"/>
                  </a:cubicBezTo>
                  <a:cubicBezTo>
                    <a:pt x="9634" y="2045"/>
                    <a:pt x="9893" y="1746"/>
                    <a:pt x="10146" y="1441"/>
                  </a:cubicBezTo>
                  <a:cubicBezTo>
                    <a:pt x="10491" y="1016"/>
                    <a:pt x="10939" y="596"/>
                    <a:pt x="11198" y="113"/>
                  </a:cubicBezTo>
                  <a:cubicBezTo>
                    <a:pt x="11228" y="54"/>
                    <a:pt x="11185" y="0"/>
                    <a:pt x="11130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67" name="Google Shape;4967;p31"/>
          <p:cNvGrpSpPr/>
          <p:nvPr/>
        </p:nvGrpSpPr>
        <p:grpSpPr>
          <a:xfrm rot="2274000" flipH="1">
            <a:off x="-70785" y="4532510"/>
            <a:ext cx="651375" cy="434909"/>
            <a:chOff x="5224400" y="2048725"/>
            <a:chExt cx="170075" cy="113550"/>
          </a:xfrm>
        </p:grpSpPr>
        <p:sp>
          <p:nvSpPr>
            <p:cNvPr id="4968" name="Google Shape;4968;p31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1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1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1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1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1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1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1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1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77" name="Google Shape;4977;p31"/>
          <p:cNvSpPr/>
          <p:nvPr/>
        </p:nvSpPr>
        <p:spPr>
          <a:xfrm rot="-10379925" flipH="1">
            <a:off x="-1334179" y="5921056"/>
            <a:ext cx="1751729" cy="1955771"/>
          </a:xfrm>
          <a:custGeom>
            <a:avLst/>
            <a:gdLst/>
            <a:ahLst/>
            <a:cxnLst/>
            <a:rect l="l" t="t" r="r" b="b"/>
            <a:pathLst>
              <a:path w="9873" h="11023" extrusionOk="0">
                <a:moveTo>
                  <a:pt x="1304" y="1"/>
                </a:moveTo>
                <a:cubicBezTo>
                  <a:pt x="1098" y="1"/>
                  <a:pt x="892" y="10"/>
                  <a:pt x="685" y="30"/>
                </a:cubicBezTo>
                <a:cubicBezTo>
                  <a:pt x="1" y="1536"/>
                  <a:pt x="398" y="3203"/>
                  <a:pt x="1116" y="4698"/>
                </a:cubicBezTo>
                <a:cubicBezTo>
                  <a:pt x="2186" y="6923"/>
                  <a:pt x="4112" y="8717"/>
                  <a:pt x="6406" y="9625"/>
                </a:cubicBezTo>
                <a:cubicBezTo>
                  <a:pt x="7504" y="10057"/>
                  <a:pt x="8780" y="10264"/>
                  <a:pt x="9677" y="11023"/>
                </a:cubicBezTo>
                <a:cubicBezTo>
                  <a:pt x="9873" y="8338"/>
                  <a:pt x="9275" y="5532"/>
                  <a:pt x="7665" y="3370"/>
                </a:cubicBezTo>
                <a:cubicBezTo>
                  <a:pt x="6184" y="1374"/>
                  <a:pt x="3782" y="1"/>
                  <a:pt x="1304" y="1"/>
                </a:cubicBezTo>
                <a:close/>
              </a:path>
            </a:pathLst>
          </a:custGeom>
          <a:solidFill>
            <a:srgbClr val="5B6B5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8" name="Google Shape;4978;p31"/>
          <p:cNvSpPr/>
          <p:nvPr/>
        </p:nvSpPr>
        <p:spPr>
          <a:xfrm rot="-10379925" flipH="1">
            <a:off x="-1232301" y="5716935"/>
            <a:ext cx="1771601" cy="2208248"/>
          </a:xfrm>
          <a:custGeom>
            <a:avLst/>
            <a:gdLst/>
            <a:ahLst/>
            <a:cxnLst/>
            <a:rect l="l" t="t" r="r" b="b"/>
            <a:pathLst>
              <a:path w="9985" h="12446" extrusionOk="0">
                <a:moveTo>
                  <a:pt x="159" y="1"/>
                </a:moveTo>
                <a:cubicBezTo>
                  <a:pt x="81" y="1"/>
                  <a:pt x="1" y="65"/>
                  <a:pt x="31" y="148"/>
                </a:cubicBezTo>
                <a:cubicBezTo>
                  <a:pt x="376" y="1034"/>
                  <a:pt x="1256" y="1586"/>
                  <a:pt x="1940" y="2184"/>
                </a:cubicBezTo>
                <a:cubicBezTo>
                  <a:pt x="2722" y="2868"/>
                  <a:pt x="3469" y="3586"/>
                  <a:pt x="4182" y="4334"/>
                </a:cubicBezTo>
                <a:cubicBezTo>
                  <a:pt x="5602" y="5840"/>
                  <a:pt x="6873" y="7496"/>
                  <a:pt x="7960" y="9267"/>
                </a:cubicBezTo>
                <a:cubicBezTo>
                  <a:pt x="8264" y="9755"/>
                  <a:pt x="8552" y="10261"/>
                  <a:pt x="8822" y="10773"/>
                </a:cubicBezTo>
                <a:cubicBezTo>
                  <a:pt x="9104" y="11296"/>
                  <a:pt x="9339" y="11848"/>
                  <a:pt x="9644" y="12366"/>
                </a:cubicBezTo>
                <a:cubicBezTo>
                  <a:pt x="9676" y="12421"/>
                  <a:pt x="9729" y="12445"/>
                  <a:pt x="9782" y="12445"/>
                </a:cubicBezTo>
                <a:cubicBezTo>
                  <a:pt x="9883" y="12445"/>
                  <a:pt x="9984" y="12360"/>
                  <a:pt x="9943" y="12239"/>
                </a:cubicBezTo>
                <a:cubicBezTo>
                  <a:pt x="9615" y="11302"/>
                  <a:pt x="9058" y="10399"/>
                  <a:pt x="8557" y="9543"/>
                </a:cubicBezTo>
                <a:cubicBezTo>
                  <a:pt x="8034" y="8652"/>
                  <a:pt x="7459" y="7789"/>
                  <a:pt x="6844" y="6956"/>
                </a:cubicBezTo>
                <a:cubicBezTo>
                  <a:pt x="5648" y="5323"/>
                  <a:pt x="4280" y="3805"/>
                  <a:pt x="2779" y="2448"/>
                </a:cubicBezTo>
                <a:cubicBezTo>
                  <a:pt x="1940" y="1689"/>
                  <a:pt x="859" y="1045"/>
                  <a:pt x="261" y="56"/>
                </a:cubicBezTo>
                <a:cubicBezTo>
                  <a:pt x="238" y="17"/>
                  <a:pt x="199" y="1"/>
                  <a:pt x="159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9" name="Google Shape;4979;p31"/>
          <p:cNvSpPr/>
          <p:nvPr/>
        </p:nvSpPr>
        <p:spPr>
          <a:xfrm rot="-10379925" flipH="1">
            <a:off x="251800" y="6141137"/>
            <a:ext cx="80552" cy="225153"/>
          </a:xfrm>
          <a:custGeom>
            <a:avLst/>
            <a:gdLst/>
            <a:ahLst/>
            <a:cxnLst/>
            <a:rect l="l" t="t" r="r" b="b"/>
            <a:pathLst>
              <a:path w="454" h="1269" extrusionOk="0">
                <a:moveTo>
                  <a:pt x="181" y="0"/>
                </a:moveTo>
                <a:cubicBezTo>
                  <a:pt x="152" y="0"/>
                  <a:pt x="123" y="15"/>
                  <a:pt x="115" y="49"/>
                </a:cubicBezTo>
                <a:cubicBezTo>
                  <a:pt x="0" y="434"/>
                  <a:pt x="46" y="899"/>
                  <a:pt x="299" y="1233"/>
                </a:cubicBezTo>
                <a:cubicBezTo>
                  <a:pt x="317" y="1258"/>
                  <a:pt x="340" y="1269"/>
                  <a:pt x="362" y="1269"/>
                </a:cubicBezTo>
                <a:cubicBezTo>
                  <a:pt x="410" y="1269"/>
                  <a:pt x="453" y="1217"/>
                  <a:pt x="426" y="1158"/>
                </a:cubicBezTo>
                <a:cubicBezTo>
                  <a:pt x="270" y="796"/>
                  <a:pt x="207" y="462"/>
                  <a:pt x="247" y="66"/>
                </a:cubicBezTo>
                <a:cubicBezTo>
                  <a:pt x="254" y="24"/>
                  <a:pt x="217" y="0"/>
                  <a:pt x="181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0" name="Google Shape;4980;p31"/>
          <p:cNvSpPr/>
          <p:nvPr/>
        </p:nvSpPr>
        <p:spPr>
          <a:xfrm rot="-10379925" flipH="1">
            <a:off x="190853" y="6186632"/>
            <a:ext cx="51808" cy="237041"/>
          </a:xfrm>
          <a:custGeom>
            <a:avLst/>
            <a:gdLst/>
            <a:ahLst/>
            <a:cxnLst/>
            <a:rect l="l" t="t" r="r" b="b"/>
            <a:pathLst>
              <a:path w="292" h="1336" extrusionOk="0">
                <a:moveTo>
                  <a:pt x="96" y="0"/>
                </a:moveTo>
                <a:cubicBezTo>
                  <a:pt x="81" y="0"/>
                  <a:pt x="65" y="9"/>
                  <a:pt x="58" y="31"/>
                </a:cubicBezTo>
                <a:cubicBezTo>
                  <a:pt x="0" y="410"/>
                  <a:pt x="23" y="956"/>
                  <a:pt x="190" y="1313"/>
                </a:cubicBezTo>
                <a:cubicBezTo>
                  <a:pt x="196" y="1329"/>
                  <a:pt x="211" y="1336"/>
                  <a:pt x="228" y="1336"/>
                </a:cubicBezTo>
                <a:cubicBezTo>
                  <a:pt x="257" y="1336"/>
                  <a:pt x="292" y="1314"/>
                  <a:pt x="288" y="1284"/>
                </a:cubicBezTo>
                <a:cubicBezTo>
                  <a:pt x="282" y="1094"/>
                  <a:pt x="225" y="916"/>
                  <a:pt x="202" y="738"/>
                </a:cubicBezTo>
                <a:cubicBezTo>
                  <a:pt x="167" y="508"/>
                  <a:pt x="173" y="266"/>
                  <a:pt x="138" y="36"/>
                </a:cubicBezTo>
                <a:cubicBezTo>
                  <a:pt x="138" y="16"/>
                  <a:pt x="117" y="0"/>
                  <a:pt x="96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1" name="Google Shape;4981;p31"/>
          <p:cNvSpPr/>
          <p:nvPr/>
        </p:nvSpPr>
        <p:spPr>
          <a:xfrm rot="-10379925" flipH="1">
            <a:off x="106829" y="6212683"/>
            <a:ext cx="51099" cy="365499"/>
          </a:xfrm>
          <a:custGeom>
            <a:avLst/>
            <a:gdLst/>
            <a:ahLst/>
            <a:cxnLst/>
            <a:rect l="l" t="t" r="r" b="b"/>
            <a:pathLst>
              <a:path w="288" h="2060" extrusionOk="0">
                <a:moveTo>
                  <a:pt x="35" y="0"/>
                </a:moveTo>
                <a:cubicBezTo>
                  <a:pt x="17" y="0"/>
                  <a:pt x="0" y="14"/>
                  <a:pt x="0" y="36"/>
                </a:cubicBezTo>
                <a:cubicBezTo>
                  <a:pt x="12" y="685"/>
                  <a:pt x="63" y="1347"/>
                  <a:pt x="98" y="1990"/>
                </a:cubicBezTo>
                <a:cubicBezTo>
                  <a:pt x="104" y="2036"/>
                  <a:pt x="138" y="2059"/>
                  <a:pt x="172" y="2059"/>
                </a:cubicBezTo>
                <a:cubicBezTo>
                  <a:pt x="206" y="2059"/>
                  <a:pt x="239" y="2036"/>
                  <a:pt x="242" y="1990"/>
                </a:cubicBezTo>
                <a:cubicBezTo>
                  <a:pt x="288" y="1358"/>
                  <a:pt x="242" y="639"/>
                  <a:pt x="69" y="30"/>
                </a:cubicBezTo>
                <a:cubicBezTo>
                  <a:pt x="64" y="9"/>
                  <a:pt x="49" y="0"/>
                  <a:pt x="35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2" name="Google Shape;4982;p31"/>
          <p:cNvSpPr/>
          <p:nvPr/>
        </p:nvSpPr>
        <p:spPr>
          <a:xfrm rot="-10379925" flipH="1">
            <a:off x="-13155" y="6195107"/>
            <a:ext cx="81261" cy="496261"/>
          </a:xfrm>
          <a:custGeom>
            <a:avLst/>
            <a:gdLst/>
            <a:ahLst/>
            <a:cxnLst/>
            <a:rect l="l" t="t" r="r" b="b"/>
            <a:pathLst>
              <a:path w="458" h="2797" extrusionOk="0">
                <a:moveTo>
                  <a:pt x="270" y="0"/>
                </a:moveTo>
                <a:cubicBezTo>
                  <a:pt x="247" y="0"/>
                  <a:pt x="226" y="13"/>
                  <a:pt x="219" y="42"/>
                </a:cubicBezTo>
                <a:cubicBezTo>
                  <a:pt x="18" y="910"/>
                  <a:pt x="1" y="1888"/>
                  <a:pt x="300" y="2744"/>
                </a:cubicBezTo>
                <a:cubicBezTo>
                  <a:pt x="311" y="2780"/>
                  <a:pt x="339" y="2796"/>
                  <a:pt x="368" y="2796"/>
                </a:cubicBezTo>
                <a:cubicBezTo>
                  <a:pt x="412" y="2796"/>
                  <a:pt x="458" y="2758"/>
                  <a:pt x="444" y="2698"/>
                </a:cubicBezTo>
                <a:cubicBezTo>
                  <a:pt x="271" y="1807"/>
                  <a:pt x="185" y="974"/>
                  <a:pt x="329" y="71"/>
                </a:cubicBezTo>
                <a:cubicBezTo>
                  <a:pt x="339" y="29"/>
                  <a:pt x="303" y="0"/>
                  <a:pt x="270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3" name="Google Shape;4983;p31"/>
          <p:cNvSpPr/>
          <p:nvPr/>
        </p:nvSpPr>
        <p:spPr>
          <a:xfrm rot="-10379925" flipH="1">
            <a:off x="-130152" y="6278952"/>
            <a:ext cx="94568" cy="584088"/>
          </a:xfrm>
          <a:custGeom>
            <a:avLst/>
            <a:gdLst/>
            <a:ahLst/>
            <a:cxnLst/>
            <a:rect l="l" t="t" r="r" b="b"/>
            <a:pathLst>
              <a:path w="533" h="3292" extrusionOk="0">
                <a:moveTo>
                  <a:pt x="72" y="1"/>
                </a:moveTo>
                <a:cubicBezTo>
                  <a:pt x="36" y="1"/>
                  <a:pt x="0" y="32"/>
                  <a:pt x="10" y="80"/>
                </a:cubicBezTo>
                <a:cubicBezTo>
                  <a:pt x="165" y="684"/>
                  <a:pt x="79" y="1299"/>
                  <a:pt x="79" y="1914"/>
                </a:cubicBezTo>
                <a:cubicBezTo>
                  <a:pt x="79" y="2362"/>
                  <a:pt x="96" y="2909"/>
                  <a:pt x="407" y="3271"/>
                </a:cubicBezTo>
                <a:cubicBezTo>
                  <a:pt x="420" y="3286"/>
                  <a:pt x="437" y="3292"/>
                  <a:pt x="453" y="3292"/>
                </a:cubicBezTo>
                <a:cubicBezTo>
                  <a:pt x="493" y="3292"/>
                  <a:pt x="533" y="3253"/>
                  <a:pt x="516" y="3208"/>
                </a:cubicBezTo>
                <a:cubicBezTo>
                  <a:pt x="430" y="2926"/>
                  <a:pt x="321" y="2667"/>
                  <a:pt x="286" y="2374"/>
                </a:cubicBezTo>
                <a:cubicBezTo>
                  <a:pt x="257" y="2104"/>
                  <a:pt x="263" y="1833"/>
                  <a:pt x="269" y="1569"/>
                </a:cubicBezTo>
                <a:cubicBezTo>
                  <a:pt x="275" y="1052"/>
                  <a:pt x="286" y="546"/>
                  <a:pt x="131" y="51"/>
                </a:cubicBezTo>
                <a:cubicBezTo>
                  <a:pt x="122" y="16"/>
                  <a:pt x="97" y="1"/>
                  <a:pt x="72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4" name="Google Shape;4984;p31"/>
          <p:cNvSpPr/>
          <p:nvPr/>
        </p:nvSpPr>
        <p:spPr>
          <a:xfrm rot="-10379925" flipH="1">
            <a:off x="-265467" y="6244773"/>
            <a:ext cx="112133" cy="761159"/>
          </a:xfrm>
          <a:custGeom>
            <a:avLst/>
            <a:gdLst/>
            <a:ahLst/>
            <a:cxnLst/>
            <a:rect l="l" t="t" r="r" b="b"/>
            <a:pathLst>
              <a:path w="632" h="4290" extrusionOk="0">
                <a:moveTo>
                  <a:pt x="98" y="0"/>
                </a:moveTo>
                <a:cubicBezTo>
                  <a:pt x="57" y="0"/>
                  <a:pt x="15" y="33"/>
                  <a:pt x="29" y="84"/>
                </a:cubicBezTo>
                <a:cubicBezTo>
                  <a:pt x="207" y="878"/>
                  <a:pt x="92" y="1597"/>
                  <a:pt x="40" y="2384"/>
                </a:cubicBezTo>
                <a:cubicBezTo>
                  <a:pt x="0" y="3034"/>
                  <a:pt x="144" y="3672"/>
                  <a:pt x="454" y="4247"/>
                </a:cubicBezTo>
                <a:cubicBezTo>
                  <a:pt x="469" y="4277"/>
                  <a:pt x="492" y="4290"/>
                  <a:pt x="517" y="4290"/>
                </a:cubicBezTo>
                <a:cubicBezTo>
                  <a:pt x="572" y="4290"/>
                  <a:pt x="632" y="4228"/>
                  <a:pt x="604" y="4161"/>
                </a:cubicBezTo>
                <a:cubicBezTo>
                  <a:pt x="265" y="3471"/>
                  <a:pt x="178" y="2775"/>
                  <a:pt x="265" y="2016"/>
                </a:cubicBezTo>
                <a:cubicBezTo>
                  <a:pt x="345" y="1344"/>
                  <a:pt x="328" y="711"/>
                  <a:pt x="167" y="50"/>
                </a:cubicBezTo>
                <a:cubicBezTo>
                  <a:pt x="155" y="15"/>
                  <a:pt x="127" y="0"/>
                  <a:pt x="98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5" name="Google Shape;4985;p31"/>
          <p:cNvSpPr/>
          <p:nvPr/>
        </p:nvSpPr>
        <p:spPr>
          <a:xfrm rot="-10379925" flipH="1">
            <a:off x="-407015" y="6285344"/>
            <a:ext cx="165539" cy="802144"/>
          </a:xfrm>
          <a:custGeom>
            <a:avLst/>
            <a:gdLst/>
            <a:ahLst/>
            <a:cxnLst/>
            <a:rect l="l" t="t" r="r" b="b"/>
            <a:pathLst>
              <a:path w="933" h="4521" extrusionOk="0">
                <a:moveTo>
                  <a:pt x="89" y="1"/>
                </a:moveTo>
                <a:cubicBezTo>
                  <a:pt x="42" y="1"/>
                  <a:pt x="1" y="46"/>
                  <a:pt x="32" y="97"/>
                </a:cubicBezTo>
                <a:cubicBezTo>
                  <a:pt x="487" y="845"/>
                  <a:pt x="291" y="1707"/>
                  <a:pt x="262" y="2524"/>
                </a:cubicBezTo>
                <a:cubicBezTo>
                  <a:pt x="234" y="3208"/>
                  <a:pt x="372" y="3926"/>
                  <a:pt x="786" y="4490"/>
                </a:cubicBezTo>
                <a:cubicBezTo>
                  <a:pt x="802" y="4511"/>
                  <a:pt x="823" y="4520"/>
                  <a:pt x="844" y="4520"/>
                </a:cubicBezTo>
                <a:cubicBezTo>
                  <a:pt x="890" y="4520"/>
                  <a:pt x="932" y="4475"/>
                  <a:pt x="901" y="4415"/>
                </a:cubicBezTo>
                <a:cubicBezTo>
                  <a:pt x="728" y="4064"/>
                  <a:pt x="561" y="3719"/>
                  <a:pt x="492" y="3328"/>
                </a:cubicBezTo>
                <a:cubicBezTo>
                  <a:pt x="406" y="2886"/>
                  <a:pt x="441" y="2432"/>
                  <a:pt x="475" y="1977"/>
                </a:cubicBezTo>
                <a:cubicBezTo>
                  <a:pt x="527" y="1305"/>
                  <a:pt x="533" y="620"/>
                  <a:pt x="153" y="34"/>
                </a:cubicBezTo>
                <a:cubicBezTo>
                  <a:pt x="135" y="10"/>
                  <a:pt x="112" y="1"/>
                  <a:pt x="89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6" name="Google Shape;4986;p31"/>
          <p:cNvSpPr/>
          <p:nvPr/>
        </p:nvSpPr>
        <p:spPr>
          <a:xfrm rot="-10379925" flipH="1">
            <a:off x="-524601" y="6321987"/>
            <a:ext cx="96343" cy="875421"/>
          </a:xfrm>
          <a:custGeom>
            <a:avLst/>
            <a:gdLst/>
            <a:ahLst/>
            <a:cxnLst/>
            <a:rect l="l" t="t" r="r" b="b"/>
            <a:pathLst>
              <a:path w="543" h="4934" extrusionOk="0">
                <a:moveTo>
                  <a:pt x="286" y="1"/>
                </a:moveTo>
                <a:cubicBezTo>
                  <a:pt x="261" y="1"/>
                  <a:pt x="236" y="17"/>
                  <a:pt x="236" y="48"/>
                </a:cubicBezTo>
                <a:cubicBezTo>
                  <a:pt x="242" y="951"/>
                  <a:pt x="115" y="1824"/>
                  <a:pt x="46" y="2721"/>
                </a:cubicBezTo>
                <a:cubicBezTo>
                  <a:pt x="0" y="3434"/>
                  <a:pt x="0" y="4268"/>
                  <a:pt x="385" y="4900"/>
                </a:cubicBezTo>
                <a:cubicBezTo>
                  <a:pt x="401" y="4924"/>
                  <a:pt x="425" y="4934"/>
                  <a:pt x="450" y="4934"/>
                </a:cubicBezTo>
                <a:cubicBezTo>
                  <a:pt x="496" y="4934"/>
                  <a:pt x="542" y="4896"/>
                  <a:pt x="523" y="4843"/>
                </a:cubicBezTo>
                <a:cubicBezTo>
                  <a:pt x="247" y="4049"/>
                  <a:pt x="178" y="3313"/>
                  <a:pt x="259" y="2480"/>
                </a:cubicBezTo>
                <a:cubicBezTo>
                  <a:pt x="328" y="1681"/>
                  <a:pt x="500" y="830"/>
                  <a:pt x="334" y="36"/>
                </a:cubicBezTo>
                <a:cubicBezTo>
                  <a:pt x="328" y="13"/>
                  <a:pt x="307" y="1"/>
                  <a:pt x="286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7" name="Google Shape;4987;p31"/>
          <p:cNvSpPr/>
          <p:nvPr/>
        </p:nvSpPr>
        <p:spPr>
          <a:xfrm rot="-10379925" flipH="1">
            <a:off x="-740856" y="6370858"/>
            <a:ext cx="161280" cy="906116"/>
          </a:xfrm>
          <a:custGeom>
            <a:avLst/>
            <a:gdLst/>
            <a:ahLst/>
            <a:cxnLst/>
            <a:rect l="l" t="t" r="r" b="b"/>
            <a:pathLst>
              <a:path w="909" h="5107" extrusionOk="0">
                <a:moveTo>
                  <a:pt x="517" y="1"/>
                </a:moveTo>
                <a:cubicBezTo>
                  <a:pt x="479" y="1"/>
                  <a:pt x="447" y="26"/>
                  <a:pt x="460" y="74"/>
                </a:cubicBezTo>
                <a:cubicBezTo>
                  <a:pt x="713" y="965"/>
                  <a:pt x="207" y="1856"/>
                  <a:pt x="92" y="2736"/>
                </a:cubicBezTo>
                <a:cubicBezTo>
                  <a:pt x="0" y="3472"/>
                  <a:pt x="0" y="4391"/>
                  <a:pt x="345" y="5076"/>
                </a:cubicBezTo>
                <a:cubicBezTo>
                  <a:pt x="356" y="5097"/>
                  <a:pt x="377" y="5107"/>
                  <a:pt x="399" y="5107"/>
                </a:cubicBezTo>
                <a:cubicBezTo>
                  <a:pt x="435" y="5107"/>
                  <a:pt x="473" y="5081"/>
                  <a:pt x="466" y="5041"/>
                </a:cubicBezTo>
                <a:cubicBezTo>
                  <a:pt x="420" y="4616"/>
                  <a:pt x="293" y="4207"/>
                  <a:pt x="265" y="3776"/>
                </a:cubicBezTo>
                <a:cubicBezTo>
                  <a:pt x="236" y="3293"/>
                  <a:pt x="265" y="2799"/>
                  <a:pt x="368" y="2322"/>
                </a:cubicBezTo>
                <a:cubicBezTo>
                  <a:pt x="523" y="1574"/>
                  <a:pt x="909" y="792"/>
                  <a:pt x="592" y="39"/>
                </a:cubicBezTo>
                <a:cubicBezTo>
                  <a:pt x="573" y="13"/>
                  <a:pt x="544" y="1"/>
                  <a:pt x="517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8" name="Google Shape;4988;p31"/>
          <p:cNvSpPr/>
          <p:nvPr/>
        </p:nvSpPr>
        <p:spPr>
          <a:xfrm rot="-10379925" flipH="1">
            <a:off x="-920735" y="6375418"/>
            <a:ext cx="182749" cy="1082477"/>
          </a:xfrm>
          <a:custGeom>
            <a:avLst/>
            <a:gdLst/>
            <a:ahLst/>
            <a:cxnLst/>
            <a:rect l="l" t="t" r="r" b="b"/>
            <a:pathLst>
              <a:path w="1030" h="6101" extrusionOk="0">
                <a:moveTo>
                  <a:pt x="737" y="0"/>
                </a:moveTo>
                <a:cubicBezTo>
                  <a:pt x="710" y="0"/>
                  <a:pt x="687" y="14"/>
                  <a:pt x="684" y="44"/>
                </a:cubicBezTo>
                <a:cubicBezTo>
                  <a:pt x="650" y="228"/>
                  <a:pt x="661" y="395"/>
                  <a:pt x="702" y="573"/>
                </a:cubicBezTo>
                <a:cubicBezTo>
                  <a:pt x="765" y="924"/>
                  <a:pt x="776" y="1194"/>
                  <a:pt x="673" y="1539"/>
                </a:cubicBezTo>
                <a:cubicBezTo>
                  <a:pt x="506" y="2062"/>
                  <a:pt x="288" y="2551"/>
                  <a:pt x="190" y="3097"/>
                </a:cubicBezTo>
                <a:cubicBezTo>
                  <a:pt x="0" y="4069"/>
                  <a:pt x="6" y="5104"/>
                  <a:pt x="305" y="6052"/>
                </a:cubicBezTo>
                <a:cubicBezTo>
                  <a:pt x="316" y="6086"/>
                  <a:pt x="340" y="6100"/>
                  <a:pt x="365" y="6100"/>
                </a:cubicBezTo>
                <a:cubicBezTo>
                  <a:pt x="403" y="6100"/>
                  <a:pt x="442" y="6065"/>
                  <a:pt x="431" y="6012"/>
                </a:cubicBezTo>
                <a:cubicBezTo>
                  <a:pt x="247" y="4949"/>
                  <a:pt x="201" y="3896"/>
                  <a:pt x="454" y="2838"/>
                </a:cubicBezTo>
                <a:cubicBezTo>
                  <a:pt x="569" y="2373"/>
                  <a:pt x="776" y="1942"/>
                  <a:pt x="897" y="1470"/>
                </a:cubicBezTo>
                <a:cubicBezTo>
                  <a:pt x="1029" y="970"/>
                  <a:pt x="782" y="562"/>
                  <a:pt x="811" y="62"/>
                </a:cubicBezTo>
                <a:cubicBezTo>
                  <a:pt x="808" y="23"/>
                  <a:pt x="770" y="0"/>
                  <a:pt x="737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9" name="Google Shape;4989;p31"/>
          <p:cNvSpPr/>
          <p:nvPr/>
        </p:nvSpPr>
        <p:spPr>
          <a:xfrm rot="-10379925" flipH="1">
            <a:off x="-1031493" y="6637287"/>
            <a:ext cx="132892" cy="851469"/>
          </a:xfrm>
          <a:custGeom>
            <a:avLst/>
            <a:gdLst/>
            <a:ahLst/>
            <a:cxnLst/>
            <a:rect l="l" t="t" r="r" b="b"/>
            <a:pathLst>
              <a:path w="749" h="4799" extrusionOk="0">
                <a:moveTo>
                  <a:pt x="597" y="1"/>
                </a:moveTo>
                <a:cubicBezTo>
                  <a:pt x="564" y="1"/>
                  <a:pt x="530" y="23"/>
                  <a:pt x="530" y="58"/>
                </a:cubicBezTo>
                <a:cubicBezTo>
                  <a:pt x="576" y="915"/>
                  <a:pt x="369" y="1748"/>
                  <a:pt x="225" y="2582"/>
                </a:cubicBezTo>
                <a:cubicBezTo>
                  <a:pt x="104" y="3295"/>
                  <a:pt x="1" y="4071"/>
                  <a:pt x="288" y="4761"/>
                </a:cubicBezTo>
                <a:cubicBezTo>
                  <a:pt x="300" y="4787"/>
                  <a:pt x="323" y="4798"/>
                  <a:pt x="345" y="4798"/>
                </a:cubicBezTo>
                <a:cubicBezTo>
                  <a:pt x="377" y="4798"/>
                  <a:pt x="408" y="4773"/>
                  <a:pt x="397" y="4732"/>
                </a:cubicBezTo>
                <a:cubicBezTo>
                  <a:pt x="231" y="3870"/>
                  <a:pt x="334" y="3071"/>
                  <a:pt x="489" y="2214"/>
                </a:cubicBezTo>
                <a:cubicBezTo>
                  <a:pt x="627" y="1495"/>
                  <a:pt x="748" y="782"/>
                  <a:pt x="650" y="52"/>
                </a:cubicBezTo>
                <a:cubicBezTo>
                  <a:pt x="648" y="16"/>
                  <a:pt x="623" y="1"/>
                  <a:pt x="597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0" name="Google Shape;4990;p31"/>
          <p:cNvSpPr/>
          <p:nvPr/>
        </p:nvSpPr>
        <p:spPr>
          <a:xfrm rot="-10379925" flipH="1">
            <a:off x="-1121479" y="6746776"/>
            <a:ext cx="143005" cy="843840"/>
          </a:xfrm>
          <a:custGeom>
            <a:avLst/>
            <a:gdLst/>
            <a:ahLst/>
            <a:cxnLst/>
            <a:rect l="l" t="t" r="r" b="b"/>
            <a:pathLst>
              <a:path w="806" h="4756" extrusionOk="0">
                <a:moveTo>
                  <a:pt x="473" y="1"/>
                </a:moveTo>
                <a:cubicBezTo>
                  <a:pt x="436" y="1"/>
                  <a:pt x="395" y="36"/>
                  <a:pt x="403" y="82"/>
                </a:cubicBezTo>
                <a:cubicBezTo>
                  <a:pt x="604" y="922"/>
                  <a:pt x="300" y="1669"/>
                  <a:pt x="139" y="2491"/>
                </a:cubicBezTo>
                <a:cubicBezTo>
                  <a:pt x="1" y="3216"/>
                  <a:pt x="58" y="4021"/>
                  <a:pt x="340" y="4711"/>
                </a:cubicBezTo>
                <a:cubicBezTo>
                  <a:pt x="353" y="4740"/>
                  <a:pt x="385" y="4756"/>
                  <a:pt x="414" y="4756"/>
                </a:cubicBezTo>
                <a:cubicBezTo>
                  <a:pt x="449" y="4756"/>
                  <a:pt x="481" y="4734"/>
                  <a:pt x="478" y="4688"/>
                </a:cubicBezTo>
                <a:cubicBezTo>
                  <a:pt x="443" y="4251"/>
                  <a:pt x="305" y="3825"/>
                  <a:pt x="282" y="3388"/>
                </a:cubicBezTo>
                <a:cubicBezTo>
                  <a:pt x="254" y="2934"/>
                  <a:pt x="346" y="2503"/>
                  <a:pt x="449" y="2066"/>
                </a:cubicBezTo>
                <a:cubicBezTo>
                  <a:pt x="604" y="1405"/>
                  <a:pt x="805" y="686"/>
                  <a:pt x="518" y="31"/>
                </a:cubicBezTo>
                <a:cubicBezTo>
                  <a:pt x="508" y="10"/>
                  <a:pt x="491" y="1"/>
                  <a:pt x="473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1" name="Google Shape;4991;p31"/>
          <p:cNvSpPr/>
          <p:nvPr/>
        </p:nvSpPr>
        <p:spPr>
          <a:xfrm rot="-10379925" flipH="1">
            <a:off x="-1228609" y="6846449"/>
            <a:ext cx="118165" cy="830177"/>
          </a:xfrm>
          <a:custGeom>
            <a:avLst/>
            <a:gdLst/>
            <a:ahLst/>
            <a:cxnLst/>
            <a:rect l="l" t="t" r="r" b="b"/>
            <a:pathLst>
              <a:path w="666" h="4679" extrusionOk="0">
                <a:moveTo>
                  <a:pt x="620" y="0"/>
                </a:moveTo>
                <a:cubicBezTo>
                  <a:pt x="601" y="0"/>
                  <a:pt x="581" y="12"/>
                  <a:pt x="576" y="36"/>
                </a:cubicBezTo>
                <a:cubicBezTo>
                  <a:pt x="173" y="1542"/>
                  <a:pt x="1" y="3123"/>
                  <a:pt x="495" y="4635"/>
                </a:cubicBezTo>
                <a:cubicBezTo>
                  <a:pt x="506" y="4664"/>
                  <a:pt x="536" y="4679"/>
                  <a:pt x="564" y="4679"/>
                </a:cubicBezTo>
                <a:cubicBezTo>
                  <a:pt x="597" y="4679"/>
                  <a:pt x="628" y="4659"/>
                  <a:pt x="622" y="4618"/>
                </a:cubicBezTo>
                <a:cubicBezTo>
                  <a:pt x="553" y="3842"/>
                  <a:pt x="329" y="3089"/>
                  <a:pt x="363" y="2301"/>
                </a:cubicBezTo>
                <a:cubicBezTo>
                  <a:pt x="403" y="1542"/>
                  <a:pt x="605" y="806"/>
                  <a:pt x="662" y="47"/>
                </a:cubicBezTo>
                <a:cubicBezTo>
                  <a:pt x="665" y="16"/>
                  <a:pt x="643" y="0"/>
                  <a:pt x="620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2" name="Google Shape;4992;p31"/>
          <p:cNvSpPr/>
          <p:nvPr/>
        </p:nvSpPr>
        <p:spPr>
          <a:xfrm rot="-10379925" flipH="1">
            <a:off x="-1269150" y="6840361"/>
            <a:ext cx="91020" cy="883760"/>
          </a:xfrm>
          <a:custGeom>
            <a:avLst/>
            <a:gdLst/>
            <a:ahLst/>
            <a:cxnLst/>
            <a:rect l="l" t="t" r="r" b="b"/>
            <a:pathLst>
              <a:path w="513" h="4981" extrusionOk="0">
                <a:moveTo>
                  <a:pt x="348" y="1"/>
                </a:moveTo>
                <a:cubicBezTo>
                  <a:pt x="325" y="1"/>
                  <a:pt x="304" y="15"/>
                  <a:pt x="299" y="47"/>
                </a:cubicBezTo>
                <a:cubicBezTo>
                  <a:pt x="0" y="1657"/>
                  <a:pt x="0" y="3324"/>
                  <a:pt x="357" y="4922"/>
                </a:cubicBezTo>
                <a:cubicBezTo>
                  <a:pt x="363" y="4963"/>
                  <a:pt x="390" y="4981"/>
                  <a:pt x="420" y="4981"/>
                </a:cubicBezTo>
                <a:cubicBezTo>
                  <a:pt x="464" y="4981"/>
                  <a:pt x="513" y="4941"/>
                  <a:pt x="506" y="4882"/>
                </a:cubicBezTo>
                <a:cubicBezTo>
                  <a:pt x="230" y="3278"/>
                  <a:pt x="178" y="1691"/>
                  <a:pt x="420" y="81"/>
                </a:cubicBezTo>
                <a:cubicBezTo>
                  <a:pt x="423" y="33"/>
                  <a:pt x="383" y="1"/>
                  <a:pt x="348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3" name="Google Shape;4993;p31"/>
          <p:cNvSpPr/>
          <p:nvPr/>
        </p:nvSpPr>
        <p:spPr>
          <a:xfrm rot="-10379925" flipH="1">
            <a:off x="281099" y="6177355"/>
            <a:ext cx="222315" cy="167491"/>
          </a:xfrm>
          <a:custGeom>
            <a:avLst/>
            <a:gdLst/>
            <a:ahLst/>
            <a:cxnLst/>
            <a:rect l="l" t="t" r="r" b="b"/>
            <a:pathLst>
              <a:path w="1253" h="944" extrusionOk="0">
                <a:moveTo>
                  <a:pt x="117" y="1"/>
                </a:moveTo>
                <a:cubicBezTo>
                  <a:pt x="31" y="1"/>
                  <a:pt x="1" y="130"/>
                  <a:pt x="93" y="146"/>
                </a:cubicBezTo>
                <a:cubicBezTo>
                  <a:pt x="328" y="186"/>
                  <a:pt x="541" y="278"/>
                  <a:pt x="731" y="439"/>
                </a:cubicBezTo>
                <a:cubicBezTo>
                  <a:pt x="898" y="577"/>
                  <a:pt x="984" y="761"/>
                  <a:pt x="1128" y="922"/>
                </a:cubicBezTo>
                <a:cubicBezTo>
                  <a:pt x="1140" y="937"/>
                  <a:pt x="1154" y="944"/>
                  <a:pt x="1169" y="944"/>
                </a:cubicBezTo>
                <a:cubicBezTo>
                  <a:pt x="1210" y="944"/>
                  <a:pt x="1253" y="894"/>
                  <a:pt x="1248" y="847"/>
                </a:cubicBezTo>
                <a:cubicBezTo>
                  <a:pt x="1214" y="635"/>
                  <a:pt x="1013" y="433"/>
                  <a:pt x="840" y="301"/>
                </a:cubicBezTo>
                <a:cubicBezTo>
                  <a:pt x="627" y="134"/>
                  <a:pt x="392" y="43"/>
                  <a:pt x="133" y="2"/>
                </a:cubicBezTo>
                <a:cubicBezTo>
                  <a:pt x="128" y="1"/>
                  <a:pt x="122" y="1"/>
                  <a:pt x="117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4" name="Google Shape;4994;p31"/>
          <p:cNvSpPr/>
          <p:nvPr/>
        </p:nvSpPr>
        <p:spPr>
          <a:xfrm rot="-10379925" flipH="1">
            <a:off x="228227" y="6324873"/>
            <a:ext cx="247509" cy="114972"/>
          </a:xfrm>
          <a:custGeom>
            <a:avLst/>
            <a:gdLst/>
            <a:ahLst/>
            <a:cxnLst/>
            <a:rect l="l" t="t" r="r" b="b"/>
            <a:pathLst>
              <a:path w="1395" h="648" extrusionOk="0">
                <a:moveTo>
                  <a:pt x="94" y="1"/>
                </a:moveTo>
                <a:cubicBezTo>
                  <a:pt x="30" y="1"/>
                  <a:pt x="0" y="92"/>
                  <a:pt x="59" y="129"/>
                </a:cubicBezTo>
                <a:cubicBezTo>
                  <a:pt x="421" y="319"/>
                  <a:pt x="863" y="560"/>
                  <a:pt x="1266" y="647"/>
                </a:cubicBezTo>
                <a:cubicBezTo>
                  <a:pt x="1270" y="647"/>
                  <a:pt x="1275" y="647"/>
                  <a:pt x="1279" y="647"/>
                </a:cubicBezTo>
                <a:cubicBezTo>
                  <a:pt x="1352" y="647"/>
                  <a:pt x="1394" y="557"/>
                  <a:pt x="1323" y="509"/>
                </a:cubicBezTo>
                <a:cubicBezTo>
                  <a:pt x="984" y="279"/>
                  <a:pt x="507" y="129"/>
                  <a:pt x="110" y="3"/>
                </a:cubicBezTo>
                <a:cubicBezTo>
                  <a:pt x="105" y="1"/>
                  <a:pt x="99" y="1"/>
                  <a:pt x="94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5" name="Google Shape;4995;p31"/>
          <p:cNvSpPr/>
          <p:nvPr/>
        </p:nvSpPr>
        <p:spPr>
          <a:xfrm rot="-10379925" flipH="1">
            <a:off x="167246" y="6394744"/>
            <a:ext cx="303753" cy="136264"/>
          </a:xfrm>
          <a:custGeom>
            <a:avLst/>
            <a:gdLst/>
            <a:ahLst/>
            <a:cxnLst/>
            <a:rect l="l" t="t" r="r" b="b"/>
            <a:pathLst>
              <a:path w="1712" h="768" extrusionOk="0">
                <a:moveTo>
                  <a:pt x="81" y="1"/>
                </a:moveTo>
                <a:cubicBezTo>
                  <a:pt x="18" y="1"/>
                  <a:pt x="1" y="104"/>
                  <a:pt x="64" y="122"/>
                </a:cubicBezTo>
                <a:cubicBezTo>
                  <a:pt x="351" y="179"/>
                  <a:pt x="633" y="237"/>
                  <a:pt x="909" y="357"/>
                </a:cubicBezTo>
                <a:cubicBezTo>
                  <a:pt x="1150" y="467"/>
                  <a:pt x="1357" y="622"/>
                  <a:pt x="1587" y="760"/>
                </a:cubicBezTo>
                <a:cubicBezTo>
                  <a:pt x="1598" y="765"/>
                  <a:pt x="1609" y="768"/>
                  <a:pt x="1619" y="768"/>
                </a:cubicBezTo>
                <a:cubicBezTo>
                  <a:pt x="1674" y="768"/>
                  <a:pt x="1711" y="699"/>
                  <a:pt x="1668" y="651"/>
                </a:cubicBezTo>
                <a:cubicBezTo>
                  <a:pt x="1277" y="248"/>
                  <a:pt x="633" y="18"/>
                  <a:pt x="81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6" name="Google Shape;4996;p31"/>
          <p:cNvSpPr/>
          <p:nvPr/>
        </p:nvSpPr>
        <p:spPr>
          <a:xfrm rot="-10379925" flipH="1">
            <a:off x="31405" y="6546222"/>
            <a:ext cx="509923" cy="130940"/>
          </a:xfrm>
          <a:custGeom>
            <a:avLst/>
            <a:gdLst/>
            <a:ahLst/>
            <a:cxnLst/>
            <a:rect l="l" t="t" r="r" b="b"/>
            <a:pathLst>
              <a:path w="2874" h="738" extrusionOk="0">
                <a:moveTo>
                  <a:pt x="853" y="0"/>
                </a:moveTo>
                <a:cubicBezTo>
                  <a:pt x="581" y="0"/>
                  <a:pt x="312" y="27"/>
                  <a:pt x="59" y="76"/>
                </a:cubicBezTo>
                <a:cubicBezTo>
                  <a:pt x="1" y="82"/>
                  <a:pt x="21" y="170"/>
                  <a:pt x="74" y="170"/>
                </a:cubicBezTo>
                <a:cubicBezTo>
                  <a:pt x="78" y="170"/>
                  <a:pt x="83" y="170"/>
                  <a:pt x="88" y="168"/>
                </a:cubicBezTo>
                <a:cubicBezTo>
                  <a:pt x="284" y="140"/>
                  <a:pt x="479" y="125"/>
                  <a:pt x="675" y="125"/>
                </a:cubicBezTo>
                <a:cubicBezTo>
                  <a:pt x="957" y="125"/>
                  <a:pt x="1238" y="156"/>
                  <a:pt x="1519" y="220"/>
                </a:cubicBezTo>
                <a:cubicBezTo>
                  <a:pt x="1962" y="323"/>
                  <a:pt x="2347" y="530"/>
                  <a:pt x="2750" y="732"/>
                </a:cubicBezTo>
                <a:cubicBezTo>
                  <a:pt x="2758" y="736"/>
                  <a:pt x="2767" y="738"/>
                  <a:pt x="2775" y="738"/>
                </a:cubicBezTo>
                <a:cubicBezTo>
                  <a:pt x="2826" y="738"/>
                  <a:pt x="2874" y="672"/>
                  <a:pt x="2824" y="628"/>
                </a:cubicBezTo>
                <a:cubicBezTo>
                  <a:pt x="2296" y="183"/>
                  <a:pt x="1564" y="0"/>
                  <a:pt x="853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7" name="Google Shape;4997;p31"/>
          <p:cNvSpPr/>
          <p:nvPr/>
        </p:nvSpPr>
        <p:spPr>
          <a:xfrm rot="-10379925" flipH="1">
            <a:off x="-110239" y="6693798"/>
            <a:ext cx="553925" cy="119053"/>
          </a:xfrm>
          <a:custGeom>
            <a:avLst/>
            <a:gdLst/>
            <a:ahLst/>
            <a:cxnLst/>
            <a:rect l="l" t="t" r="r" b="b"/>
            <a:pathLst>
              <a:path w="3122" h="671" extrusionOk="0">
                <a:moveTo>
                  <a:pt x="73" y="1"/>
                </a:moveTo>
                <a:cubicBezTo>
                  <a:pt x="25" y="1"/>
                  <a:pt x="0" y="74"/>
                  <a:pt x="42" y="89"/>
                </a:cubicBezTo>
                <a:cubicBezTo>
                  <a:pt x="352" y="256"/>
                  <a:pt x="677" y="331"/>
                  <a:pt x="1015" y="331"/>
                </a:cubicBezTo>
                <a:cubicBezTo>
                  <a:pt x="1109" y="331"/>
                  <a:pt x="1205" y="325"/>
                  <a:pt x="1301" y="314"/>
                </a:cubicBezTo>
                <a:cubicBezTo>
                  <a:pt x="1514" y="290"/>
                  <a:pt x="1722" y="242"/>
                  <a:pt x="1933" y="242"/>
                </a:cubicBezTo>
                <a:cubicBezTo>
                  <a:pt x="2030" y="242"/>
                  <a:pt x="2127" y="252"/>
                  <a:pt x="2227" y="279"/>
                </a:cubicBezTo>
                <a:cubicBezTo>
                  <a:pt x="2514" y="348"/>
                  <a:pt x="2733" y="544"/>
                  <a:pt x="2997" y="664"/>
                </a:cubicBezTo>
                <a:cubicBezTo>
                  <a:pt x="3006" y="669"/>
                  <a:pt x="3016" y="671"/>
                  <a:pt x="3026" y="671"/>
                </a:cubicBezTo>
                <a:cubicBezTo>
                  <a:pt x="3076" y="671"/>
                  <a:pt x="3121" y="615"/>
                  <a:pt x="3078" y="567"/>
                </a:cubicBezTo>
                <a:cubicBezTo>
                  <a:pt x="2780" y="274"/>
                  <a:pt x="2360" y="77"/>
                  <a:pt x="1945" y="77"/>
                </a:cubicBezTo>
                <a:cubicBezTo>
                  <a:pt x="1928" y="77"/>
                  <a:pt x="1910" y="77"/>
                  <a:pt x="1893" y="78"/>
                </a:cubicBezTo>
                <a:cubicBezTo>
                  <a:pt x="1606" y="84"/>
                  <a:pt x="1330" y="170"/>
                  <a:pt x="1042" y="187"/>
                </a:cubicBezTo>
                <a:cubicBezTo>
                  <a:pt x="1021" y="188"/>
                  <a:pt x="1001" y="188"/>
                  <a:pt x="980" y="188"/>
                </a:cubicBezTo>
                <a:cubicBezTo>
                  <a:pt x="674" y="188"/>
                  <a:pt x="379" y="111"/>
                  <a:pt x="88" y="3"/>
                </a:cubicBezTo>
                <a:cubicBezTo>
                  <a:pt x="83" y="2"/>
                  <a:pt x="78" y="1"/>
                  <a:pt x="73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8" name="Google Shape;4998;p31"/>
          <p:cNvSpPr/>
          <p:nvPr/>
        </p:nvSpPr>
        <p:spPr>
          <a:xfrm rot="-10379925" flipH="1">
            <a:off x="-270507" y="6847419"/>
            <a:ext cx="673156" cy="143893"/>
          </a:xfrm>
          <a:custGeom>
            <a:avLst/>
            <a:gdLst/>
            <a:ahLst/>
            <a:cxnLst/>
            <a:rect l="l" t="t" r="r" b="b"/>
            <a:pathLst>
              <a:path w="3794" h="811" extrusionOk="0">
                <a:moveTo>
                  <a:pt x="75" y="1"/>
                </a:moveTo>
                <a:cubicBezTo>
                  <a:pt x="35" y="1"/>
                  <a:pt x="0" y="59"/>
                  <a:pt x="39" y="88"/>
                </a:cubicBezTo>
                <a:cubicBezTo>
                  <a:pt x="505" y="485"/>
                  <a:pt x="942" y="657"/>
                  <a:pt x="1546" y="663"/>
                </a:cubicBezTo>
                <a:cubicBezTo>
                  <a:pt x="1567" y="663"/>
                  <a:pt x="1588" y="663"/>
                  <a:pt x="1609" y="663"/>
                </a:cubicBezTo>
                <a:cubicBezTo>
                  <a:pt x="1903" y="663"/>
                  <a:pt x="2205" y="648"/>
                  <a:pt x="2506" y="648"/>
                </a:cubicBezTo>
                <a:cubicBezTo>
                  <a:pt x="2910" y="648"/>
                  <a:pt x="3310" y="676"/>
                  <a:pt x="3684" y="807"/>
                </a:cubicBezTo>
                <a:cubicBezTo>
                  <a:pt x="3691" y="809"/>
                  <a:pt x="3698" y="810"/>
                  <a:pt x="3704" y="810"/>
                </a:cubicBezTo>
                <a:cubicBezTo>
                  <a:pt x="3754" y="810"/>
                  <a:pt x="3793" y="738"/>
                  <a:pt x="3748" y="697"/>
                </a:cubicBezTo>
                <a:cubicBezTo>
                  <a:pt x="3521" y="503"/>
                  <a:pt x="3195" y="462"/>
                  <a:pt x="2867" y="462"/>
                </a:cubicBezTo>
                <a:cubicBezTo>
                  <a:pt x="2624" y="462"/>
                  <a:pt x="2380" y="485"/>
                  <a:pt x="2174" y="485"/>
                </a:cubicBezTo>
                <a:cubicBezTo>
                  <a:pt x="2164" y="485"/>
                  <a:pt x="2154" y="485"/>
                  <a:pt x="2144" y="485"/>
                </a:cubicBezTo>
                <a:cubicBezTo>
                  <a:pt x="1962" y="485"/>
                  <a:pt x="1779" y="493"/>
                  <a:pt x="1597" y="493"/>
                </a:cubicBezTo>
                <a:cubicBezTo>
                  <a:pt x="1433" y="493"/>
                  <a:pt x="1269" y="486"/>
                  <a:pt x="1109" y="462"/>
                </a:cubicBezTo>
                <a:cubicBezTo>
                  <a:pt x="729" y="410"/>
                  <a:pt x="419" y="197"/>
                  <a:pt x="97" y="7"/>
                </a:cubicBezTo>
                <a:cubicBezTo>
                  <a:pt x="90" y="3"/>
                  <a:pt x="82" y="1"/>
                  <a:pt x="75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9" name="Google Shape;4999;p31"/>
          <p:cNvSpPr/>
          <p:nvPr/>
        </p:nvSpPr>
        <p:spPr>
          <a:xfrm rot="-10379925" flipH="1">
            <a:off x="-446577" y="7052790"/>
            <a:ext cx="690543" cy="89245"/>
          </a:xfrm>
          <a:custGeom>
            <a:avLst/>
            <a:gdLst/>
            <a:ahLst/>
            <a:cxnLst/>
            <a:rect l="l" t="t" r="r" b="b"/>
            <a:pathLst>
              <a:path w="3892" h="503" extrusionOk="0">
                <a:moveTo>
                  <a:pt x="89" y="1"/>
                </a:moveTo>
                <a:cubicBezTo>
                  <a:pt x="46" y="1"/>
                  <a:pt x="1" y="55"/>
                  <a:pt x="34" y="96"/>
                </a:cubicBezTo>
                <a:cubicBezTo>
                  <a:pt x="258" y="430"/>
                  <a:pt x="630" y="502"/>
                  <a:pt x="1001" y="502"/>
                </a:cubicBezTo>
                <a:cubicBezTo>
                  <a:pt x="1115" y="502"/>
                  <a:pt x="1229" y="495"/>
                  <a:pt x="1339" y="487"/>
                </a:cubicBezTo>
                <a:cubicBezTo>
                  <a:pt x="2161" y="418"/>
                  <a:pt x="3007" y="401"/>
                  <a:pt x="3817" y="246"/>
                </a:cubicBezTo>
                <a:cubicBezTo>
                  <a:pt x="3892" y="234"/>
                  <a:pt x="3869" y="125"/>
                  <a:pt x="3806" y="125"/>
                </a:cubicBezTo>
                <a:cubicBezTo>
                  <a:pt x="3785" y="125"/>
                  <a:pt x="3765" y="125"/>
                  <a:pt x="3745" y="125"/>
                </a:cubicBezTo>
                <a:cubicBezTo>
                  <a:pt x="3086" y="125"/>
                  <a:pt x="2417" y="213"/>
                  <a:pt x="1765" y="269"/>
                </a:cubicBezTo>
                <a:cubicBezTo>
                  <a:pt x="1525" y="290"/>
                  <a:pt x="1238" y="339"/>
                  <a:pt x="961" y="339"/>
                </a:cubicBezTo>
                <a:cubicBezTo>
                  <a:pt x="641" y="339"/>
                  <a:pt x="335" y="274"/>
                  <a:pt x="132" y="27"/>
                </a:cubicBezTo>
                <a:cubicBezTo>
                  <a:pt x="121" y="8"/>
                  <a:pt x="105" y="1"/>
                  <a:pt x="89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0" name="Google Shape;5000;p31"/>
          <p:cNvSpPr/>
          <p:nvPr/>
        </p:nvSpPr>
        <p:spPr>
          <a:xfrm rot="-10379925" flipH="1">
            <a:off x="-513739" y="7123244"/>
            <a:ext cx="729577" cy="130408"/>
          </a:xfrm>
          <a:custGeom>
            <a:avLst/>
            <a:gdLst/>
            <a:ahLst/>
            <a:cxnLst/>
            <a:rect l="l" t="t" r="r" b="b"/>
            <a:pathLst>
              <a:path w="4112" h="735" extrusionOk="0">
                <a:moveTo>
                  <a:pt x="2461" y="0"/>
                </a:moveTo>
                <a:cubicBezTo>
                  <a:pt x="2437" y="0"/>
                  <a:pt x="2413" y="0"/>
                  <a:pt x="2389" y="1"/>
                </a:cubicBezTo>
                <a:cubicBezTo>
                  <a:pt x="1809" y="10"/>
                  <a:pt x="1208" y="377"/>
                  <a:pt x="629" y="377"/>
                </a:cubicBezTo>
                <a:cubicBezTo>
                  <a:pt x="457" y="377"/>
                  <a:pt x="286" y="344"/>
                  <a:pt x="118" y="260"/>
                </a:cubicBezTo>
                <a:cubicBezTo>
                  <a:pt x="109" y="256"/>
                  <a:pt x="100" y="254"/>
                  <a:pt x="92" y="254"/>
                </a:cubicBezTo>
                <a:cubicBezTo>
                  <a:pt x="36" y="254"/>
                  <a:pt x="1" y="328"/>
                  <a:pt x="61" y="358"/>
                </a:cubicBezTo>
                <a:cubicBezTo>
                  <a:pt x="255" y="471"/>
                  <a:pt x="452" y="513"/>
                  <a:pt x="651" y="513"/>
                </a:cubicBezTo>
                <a:cubicBezTo>
                  <a:pt x="1028" y="513"/>
                  <a:pt x="1411" y="362"/>
                  <a:pt x="1791" y="260"/>
                </a:cubicBezTo>
                <a:cubicBezTo>
                  <a:pt x="2003" y="200"/>
                  <a:pt x="2220" y="169"/>
                  <a:pt x="2438" y="169"/>
                </a:cubicBezTo>
                <a:cubicBezTo>
                  <a:pt x="2616" y="169"/>
                  <a:pt x="2794" y="190"/>
                  <a:pt x="2970" y="231"/>
                </a:cubicBezTo>
                <a:cubicBezTo>
                  <a:pt x="3367" y="323"/>
                  <a:pt x="3654" y="530"/>
                  <a:pt x="3999" y="726"/>
                </a:cubicBezTo>
                <a:cubicBezTo>
                  <a:pt x="4010" y="732"/>
                  <a:pt x="4021" y="734"/>
                  <a:pt x="4031" y="734"/>
                </a:cubicBezTo>
                <a:cubicBezTo>
                  <a:pt x="4079" y="734"/>
                  <a:pt x="4112" y="675"/>
                  <a:pt x="4074" y="628"/>
                </a:cubicBezTo>
                <a:cubicBezTo>
                  <a:pt x="3710" y="192"/>
                  <a:pt x="3024" y="0"/>
                  <a:pt x="2461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1" name="Google Shape;5001;p31"/>
          <p:cNvSpPr/>
          <p:nvPr/>
        </p:nvSpPr>
        <p:spPr>
          <a:xfrm rot="-10379925" flipH="1">
            <a:off x="-696885" y="7248370"/>
            <a:ext cx="748384" cy="98295"/>
          </a:xfrm>
          <a:custGeom>
            <a:avLst/>
            <a:gdLst/>
            <a:ahLst/>
            <a:cxnLst/>
            <a:rect l="l" t="t" r="r" b="b"/>
            <a:pathLst>
              <a:path w="4218" h="554" extrusionOk="0">
                <a:moveTo>
                  <a:pt x="92" y="0"/>
                </a:moveTo>
                <a:cubicBezTo>
                  <a:pt x="29" y="0"/>
                  <a:pt x="0" y="87"/>
                  <a:pt x="62" y="134"/>
                </a:cubicBezTo>
                <a:cubicBezTo>
                  <a:pt x="430" y="410"/>
                  <a:pt x="770" y="553"/>
                  <a:pt x="1150" y="553"/>
                </a:cubicBezTo>
                <a:cubicBezTo>
                  <a:pt x="1340" y="553"/>
                  <a:pt x="1540" y="517"/>
                  <a:pt x="1758" y="445"/>
                </a:cubicBezTo>
                <a:cubicBezTo>
                  <a:pt x="2132" y="324"/>
                  <a:pt x="2511" y="238"/>
                  <a:pt x="2914" y="232"/>
                </a:cubicBezTo>
                <a:cubicBezTo>
                  <a:pt x="2935" y="231"/>
                  <a:pt x="2957" y="231"/>
                  <a:pt x="2978" y="231"/>
                </a:cubicBezTo>
                <a:cubicBezTo>
                  <a:pt x="3367" y="231"/>
                  <a:pt x="3729" y="327"/>
                  <a:pt x="4121" y="376"/>
                </a:cubicBezTo>
                <a:cubicBezTo>
                  <a:pt x="4123" y="376"/>
                  <a:pt x="4124" y="376"/>
                  <a:pt x="4126" y="376"/>
                </a:cubicBezTo>
                <a:cubicBezTo>
                  <a:pt x="4191" y="376"/>
                  <a:pt x="4217" y="266"/>
                  <a:pt x="4156" y="238"/>
                </a:cubicBezTo>
                <a:cubicBezTo>
                  <a:pt x="3834" y="85"/>
                  <a:pt x="3451" y="26"/>
                  <a:pt x="3074" y="26"/>
                </a:cubicBezTo>
                <a:cubicBezTo>
                  <a:pt x="2812" y="26"/>
                  <a:pt x="2552" y="55"/>
                  <a:pt x="2316" y="100"/>
                </a:cubicBezTo>
                <a:cubicBezTo>
                  <a:pt x="2000" y="157"/>
                  <a:pt x="1706" y="295"/>
                  <a:pt x="1390" y="364"/>
                </a:cubicBezTo>
                <a:cubicBezTo>
                  <a:pt x="1310" y="383"/>
                  <a:pt x="1232" y="391"/>
                  <a:pt x="1156" y="391"/>
                </a:cubicBezTo>
                <a:cubicBezTo>
                  <a:pt x="784" y="391"/>
                  <a:pt x="466" y="190"/>
                  <a:pt x="137" y="13"/>
                </a:cubicBezTo>
                <a:cubicBezTo>
                  <a:pt x="121" y="4"/>
                  <a:pt x="105" y="0"/>
                  <a:pt x="92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2" name="Google Shape;5002;p31"/>
          <p:cNvSpPr/>
          <p:nvPr/>
        </p:nvSpPr>
        <p:spPr>
          <a:xfrm rot="-10379925" flipH="1">
            <a:off x="-780801" y="7365501"/>
            <a:ext cx="820775" cy="99713"/>
          </a:xfrm>
          <a:custGeom>
            <a:avLst/>
            <a:gdLst/>
            <a:ahLst/>
            <a:cxnLst/>
            <a:rect l="l" t="t" r="r" b="b"/>
            <a:pathLst>
              <a:path w="4626" h="562" extrusionOk="0">
                <a:moveTo>
                  <a:pt x="3689" y="0"/>
                </a:moveTo>
                <a:cubicBezTo>
                  <a:pt x="3266" y="0"/>
                  <a:pt x="2831" y="99"/>
                  <a:pt x="2436" y="186"/>
                </a:cubicBezTo>
                <a:cubicBezTo>
                  <a:pt x="2039" y="272"/>
                  <a:pt x="1642" y="364"/>
                  <a:pt x="1234" y="382"/>
                </a:cubicBezTo>
                <a:cubicBezTo>
                  <a:pt x="1218" y="382"/>
                  <a:pt x="1202" y="382"/>
                  <a:pt x="1187" y="382"/>
                </a:cubicBezTo>
                <a:cubicBezTo>
                  <a:pt x="773" y="382"/>
                  <a:pt x="454" y="239"/>
                  <a:pt x="61" y="123"/>
                </a:cubicBezTo>
                <a:cubicBezTo>
                  <a:pt x="56" y="121"/>
                  <a:pt x="51" y="120"/>
                  <a:pt x="47" y="120"/>
                </a:cubicBezTo>
                <a:cubicBezTo>
                  <a:pt x="16" y="120"/>
                  <a:pt x="1" y="167"/>
                  <a:pt x="21" y="192"/>
                </a:cubicBezTo>
                <a:cubicBezTo>
                  <a:pt x="269" y="480"/>
                  <a:pt x="695" y="561"/>
                  <a:pt x="1113" y="561"/>
                </a:cubicBezTo>
                <a:cubicBezTo>
                  <a:pt x="1373" y="561"/>
                  <a:pt x="1629" y="530"/>
                  <a:pt x="1838" y="497"/>
                </a:cubicBezTo>
                <a:cubicBezTo>
                  <a:pt x="2487" y="395"/>
                  <a:pt x="3082" y="222"/>
                  <a:pt x="3703" y="222"/>
                </a:cubicBezTo>
                <a:cubicBezTo>
                  <a:pt x="3962" y="222"/>
                  <a:pt x="4226" y="252"/>
                  <a:pt x="4500" y="330"/>
                </a:cubicBezTo>
                <a:cubicBezTo>
                  <a:pt x="4507" y="332"/>
                  <a:pt x="4514" y="333"/>
                  <a:pt x="4520" y="333"/>
                </a:cubicBezTo>
                <a:cubicBezTo>
                  <a:pt x="4588" y="333"/>
                  <a:pt x="4625" y="234"/>
                  <a:pt x="4557" y="192"/>
                </a:cubicBezTo>
                <a:cubicBezTo>
                  <a:pt x="4286" y="51"/>
                  <a:pt x="3991" y="0"/>
                  <a:pt x="3689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3" name="Google Shape;5003;p31"/>
          <p:cNvSpPr/>
          <p:nvPr/>
        </p:nvSpPr>
        <p:spPr>
          <a:xfrm rot="-10379925" flipH="1">
            <a:off x="-875198" y="7464562"/>
            <a:ext cx="776417" cy="111601"/>
          </a:xfrm>
          <a:custGeom>
            <a:avLst/>
            <a:gdLst/>
            <a:ahLst/>
            <a:cxnLst/>
            <a:rect l="l" t="t" r="r" b="b"/>
            <a:pathLst>
              <a:path w="4376" h="629" extrusionOk="0">
                <a:moveTo>
                  <a:pt x="3557" y="1"/>
                </a:moveTo>
                <a:cubicBezTo>
                  <a:pt x="3144" y="1"/>
                  <a:pt x="2726" y="84"/>
                  <a:pt x="2333" y="174"/>
                </a:cubicBezTo>
                <a:cubicBezTo>
                  <a:pt x="1691" y="316"/>
                  <a:pt x="1075" y="471"/>
                  <a:pt x="426" y="471"/>
                </a:cubicBezTo>
                <a:cubicBezTo>
                  <a:pt x="313" y="471"/>
                  <a:pt x="200" y="466"/>
                  <a:pt x="85" y="456"/>
                </a:cubicBezTo>
                <a:cubicBezTo>
                  <a:pt x="83" y="456"/>
                  <a:pt x="82" y="456"/>
                  <a:pt x="80" y="456"/>
                </a:cubicBezTo>
                <a:cubicBezTo>
                  <a:pt x="15" y="456"/>
                  <a:pt x="0" y="565"/>
                  <a:pt x="62" y="571"/>
                </a:cubicBezTo>
                <a:cubicBezTo>
                  <a:pt x="250" y="611"/>
                  <a:pt x="439" y="628"/>
                  <a:pt x="626" y="628"/>
                </a:cubicBezTo>
                <a:cubicBezTo>
                  <a:pt x="1079" y="628"/>
                  <a:pt x="1528" y="531"/>
                  <a:pt x="1971" y="433"/>
                </a:cubicBezTo>
                <a:cubicBezTo>
                  <a:pt x="2524" y="312"/>
                  <a:pt x="3051" y="201"/>
                  <a:pt x="3599" y="201"/>
                </a:cubicBezTo>
                <a:cubicBezTo>
                  <a:pt x="3807" y="201"/>
                  <a:pt x="4019" y="217"/>
                  <a:pt x="4236" y="255"/>
                </a:cubicBezTo>
                <a:cubicBezTo>
                  <a:pt x="4240" y="255"/>
                  <a:pt x="4244" y="255"/>
                  <a:pt x="4248" y="255"/>
                </a:cubicBezTo>
                <a:cubicBezTo>
                  <a:pt x="4342" y="255"/>
                  <a:pt x="4376" y="127"/>
                  <a:pt x="4282" y="105"/>
                </a:cubicBezTo>
                <a:cubicBezTo>
                  <a:pt x="4046" y="30"/>
                  <a:pt x="3802" y="1"/>
                  <a:pt x="3557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4" name="Google Shape;5004;p31"/>
          <p:cNvSpPr/>
          <p:nvPr/>
        </p:nvSpPr>
        <p:spPr>
          <a:xfrm rot="-10379925" flipH="1">
            <a:off x="-1015971" y="7542645"/>
            <a:ext cx="721948" cy="122424"/>
          </a:xfrm>
          <a:custGeom>
            <a:avLst/>
            <a:gdLst/>
            <a:ahLst/>
            <a:cxnLst/>
            <a:rect l="l" t="t" r="r" b="b"/>
            <a:pathLst>
              <a:path w="4069" h="690" extrusionOk="0">
                <a:moveTo>
                  <a:pt x="2858" y="1"/>
                </a:moveTo>
                <a:cubicBezTo>
                  <a:pt x="2673" y="1"/>
                  <a:pt x="2487" y="24"/>
                  <a:pt x="2309" y="69"/>
                </a:cubicBezTo>
                <a:cubicBezTo>
                  <a:pt x="1970" y="155"/>
                  <a:pt x="1671" y="310"/>
                  <a:pt x="1337" y="414"/>
                </a:cubicBezTo>
                <a:cubicBezTo>
                  <a:pt x="951" y="527"/>
                  <a:pt x="565" y="553"/>
                  <a:pt x="175" y="553"/>
                </a:cubicBezTo>
                <a:cubicBezTo>
                  <a:pt x="129" y="553"/>
                  <a:pt x="83" y="552"/>
                  <a:pt x="38" y="552"/>
                </a:cubicBezTo>
                <a:cubicBezTo>
                  <a:pt x="35" y="551"/>
                  <a:pt x="33" y="550"/>
                  <a:pt x="30" y="550"/>
                </a:cubicBezTo>
                <a:cubicBezTo>
                  <a:pt x="3" y="550"/>
                  <a:pt x="1" y="610"/>
                  <a:pt x="38" y="621"/>
                </a:cubicBezTo>
                <a:cubicBezTo>
                  <a:pt x="224" y="668"/>
                  <a:pt x="407" y="689"/>
                  <a:pt x="589" y="689"/>
                </a:cubicBezTo>
                <a:cubicBezTo>
                  <a:pt x="1020" y="689"/>
                  <a:pt x="1440" y="571"/>
                  <a:pt x="1849" y="414"/>
                </a:cubicBezTo>
                <a:cubicBezTo>
                  <a:pt x="2212" y="277"/>
                  <a:pt x="2547" y="205"/>
                  <a:pt x="2878" y="205"/>
                </a:cubicBezTo>
                <a:cubicBezTo>
                  <a:pt x="3230" y="205"/>
                  <a:pt x="3578" y="285"/>
                  <a:pt x="3953" y="454"/>
                </a:cubicBezTo>
                <a:cubicBezTo>
                  <a:pt x="3964" y="459"/>
                  <a:pt x="3975" y="461"/>
                  <a:pt x="3985" y="461"/>
                </a:cubicBezTo>
                <a:cubicBezTo>
                  <a:pt x="4041" y="461"/>
                  <a:pt x="4069" y="390"/>
                  <a:pt x="4011" y="356"/>
                </a:cubicBezTo>
                <a:cubicBezTo>
                  <a:pt x="3678" y="114"/>
                  <a:pt x="3268" y="1"/>
                  <a:pt x="2858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5" name="Google Shape;5005;p31"/>
          <p:cNvSpPr/>
          <p:nvPr/>
        </p:nvSpPr>
        <p:spPr>
          <a:xfrm rot="-10379925" flipH="1">
            <a:off x="-1116162" y="7596093"/>
            <a:ext cx="657897" cy="161457"/>
          </a:xfrm>
          <a:custGeom>
            <a:avLst/>
            <a:gdLst/>
            <a:ahLst/>
            <a:cxnLst/>
            <a:rect l="l" t="t" r="r" b="b"/>
            <a:pathLst>
              <a:path w="3708" h="910" extrusionOk="0">
                <a:moveTo>
                  <a:pt x="2784" y="1"/>
                </a:moveTo>
                <a:cubicBezTo>
                  <a:pt x="2519" y="1"/>
                  <a:pt x="2255" y="43"/>
                  <a:pt x="2001" y="149"/>
                </a:cubicBezTo>
                <a:cubicBezTo>
                  <a:pt x="1714" y="269"/>
                  <a:pt x="1455" y="448"/>
                  <a:pt x="1179" y="586"/>
                </a:cubicBezTo>
                <a:cubicBezTo>
                  <a:pt x="890" y="728"/>
                  <a:pt x="588" y="796"/>
                  <a:pt x="272" y="796"/>
                </a:cubicBezTo>
                <a:cubicBezTo>
                  <a:pt x="205" y="796"/>
                  <a:pt x="138" y="793"/>
                  <a:pt x="70" y="787"/>
                </a:cubicBezTo>
                <a:cubicBezTo>
                  <a:pt x="18" y="787"/>
                  <a:pt x="1" y="879"/>
                  <a:pt x="58" y="885"/>
                </a:cubicBezTo>
                <a:cubicBezTo>
                  <a:pt x="166" y="901"/>
                  <a:pt x="271" y="909"/>
                  <a:pt x="373" y="909"/>
                </a:cubicBezTo>
                <a:cubicBezTo>
                  <a:pt x="799" y="909"/>
                  <a:pt x="1173" y="771"/>
                  <a:pt x="1559" y="557"/>
                </a:cubicBezTo>
                <a:cubicBezTo>
                  <a:pt x="1898" y="367"/>
                  <a:pt x="2220" y="189"/>
                  <a:pt x="2622" y="166"/>
                </a:cubicBezTo>
                <a:cubicBezTo>
                  <a:pt x="2656" y="164"/>
                  <a:pt x="2689" y="163"/>
                  <a:pt x="2723" y="163"/>
                </a:cubicBezTo>
                <a:cubicBezTo>
                  <a:pt x="3022" y="163"/>
                  <a:pt x="3316" y="228"/>
                  <a:pt x="3611" y="264"/>
                </a:cubicBezTo>
                <a:cubicBezTo>
                  <a:pt x="3613" y="264"/>
                  <a:pt x="3614" y="264"/>
                  <a:pt x="3616" y="264"/>
                </a:cubicBezTo>
                <a:cubicBezTo>
                  <a:pt x="3687" y="264"/>
                  <a:pt x="3707" y="137"/>
                  <a:pt x="3628" y="120"/>
                </a:cubicBezTo>
                <a:cubicBezTo>
                  <a:pt x="3352" y="49"/>
                  <a:pt x="3067" y="1"/>
                  <a:pt x="2784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6" name="Google Shape;5006;p31"/>
          <p:cNvSpPr/>
          <p:nvPr/>
        </p:nvSpPr>
        <p:spPr>
          <a:xfrm rot="-10379925" flipH="1">
            <a:off x="-1148717" y="7645361"/>
            <a:ext cx="478164" cy="148328"/>
          </a:xfrm>
          <a:custGeom>
            <a:avLst/>
            <a:gdLst/>
            <a:ahLst/>
            <a:cxnLst/>
            <a:rect l="l" t="t" r="r" b="b"/>
            <a:pathLst>
              <a:path w="2695" h="836" extrusionOk="0">
                <a:moveTo>
                  <a:pt x="2422" y="1"/>
                </a:moveTo>
                <a:cubicBezTo>
                  <a:pt x="2188" y="1"/>
                  <a:pt x="1869" y="123"/>
                  <a:pt x="1765" y="164"/>
                </a:cubicBezTo>
                <a:cubicBezTo>
                  <a:pt x="1255" y="372"/>
                  <a:pt x="788" y="683"/>
                  <a:pt x="225" y="683"/>
                </a:cubicBezTo>
                <a:cubicBezTo>
                  <a:pt x="180" y="683"/>
                  <a:pt x="133" y="681"/>
                  <a:pt x="86" y="676"/>
                </a:cubicBezTo>
                <a:cubicBezTo>
                  <a:pt x="12" y="676"/>
                  <a:pt x="0" y="791"/>
                  <a:pt x="63" y="808"/>
                </a:cubicBezTo>
                <a:cubicBezTo>
                  <a:pt x="155" y="827"/>
                  <a:pt x="245" y="835"/>
                  <a:pt x="334" y="835"/>
                </a:cubicBezTo>
                <a:cubicBezTo>
                  <a:pt x="608" y="835"/>
                  <a:pt x="872" y="756"/>
                  <a:pt x="1133" y="647"/>
                </a:cubicBezTo>
                <a:cubicBezTo>
                  <a:pt x="1261" y="595"/>
                  <a:pt x="2071" y="185"/>
                  <a:pt x="2402" y="185"/>
                </a:cubicBezTo>
                <a:cubicBezTo>
                  <a:pt x="2470" y="185"/>
                  <a:pt x="2519" y="202"/>
                  <a:pt x="2536" y="245"/>
                </a:cubicBezTo>
                <a:cubicBezTo>
                  <a:pt x="2549" y="282"/>
                  <a:pt x="2580" y="301"/>
                  <a:pt x="2611" y="301"/>
                </a:cubicBezTo>
                <a:cubicBezTo>
                  <a:pt x="2647" y="301"/>
                  <a:pt x="2682" y="275"/>
                  <a:pt x="2685" y="222"/>
                </a:cubicBezTo>
                <a:cubicBezTo>
                  <a:pt x="2694" y="55"/>
                  <a:pt x="2577" y="1"/>
                  <a:pt x="2422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7" name="Google Shape;5007;p31"/>
          <p:cNvSpPr/>
          <p:nvPr/>
        </p:nvSpPr>
        <p:spPr>
          <a:xfrm rot="-10379925" flipH="1">
            <a:off x="-1198237" y="7689316"/>
            <a:ext cx="340304" cy="113197"/>
          </a:xfrm>
          <a:custGeom>
            <a:avLst/>
            <a:gdLst/>
            <a:ahLst/>
            <a:cxnLst/>
            <a:rect l="l" t="t" r="r" b="b"/>
            <a:pathLst>
              <a:path w="1918" h="638" extrusionOk="0">
                <a:moveTo>
                  <a:pt x="1542" y="1"/>
                </a:moveTo>
                <a:cubicBezTo>
                  <a:pt x="1005" y="1"/>
                  <a:pt x="321" y="187"/>
                  <a:pt x="20" y="559"/>
                </a:cubicBezTo>
                <a:cubicBezTo>
                  <a:pt x="0" y="594"/>
                  <a:pt x="15" y="637"/>
                  <a:pt x="41" y="637"/>
                </a:cubicBezTo>
                <a:cubicBezTo>
                  <a:pt x="46" y="637"/>
                  <a:pt x="50" y="636"/>
                  <a:pt x="55" y="634"/>
                </a:cubicBezTo>
                <a:cubicBezTo>
                  <a:pt x="354" y="559"/>
                  <a:pt x="624" y="375"/>
                  <a:pt x="923" y="294"/>
                </a:cubicBezTo>
                <a:cubicBezTo>
                  <a:pt x="1228" y="208"/>
                  <a:pt x="1538" y="203"/>
                  <a:pt x="1849" y="151"/>
                </a:cubicBezTo>
                <a:cubicBezTo>
                  <a:pt x="1918" y="145"/>
                  <a:pt x="1918" y="36"/>
                  <a:pt x="1849" y="24"/>
                </a:cubicBezTo>
                <a:cubicBezTo>
                  <a:pt x="1756" y="9"/>
                  <a:pt x="1652" y="1"/>
                  <a:pt x="1542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8" name="Google Shape;5008;p31"/>
          <p:cNvSpPr/>
          <p:nvPr/>
        </p:nvSpPr>
        <p:spPr>
          <a:xfrm rot="-10379925" flipH="1">
            <a:off x="-1248047" y="7721976"/>
            <a:ext cx="179733" cy="69019"/>
          </a:xfrm>
          <a:custGeom>
            <a:avLst/>
            <a:gdLst/>
            <a:ahLst/>
            <a:cxnLst/>
            <a:rect l="l" t="t" r="r" b="b"/>
            <a:pathLst>
              <a:path w="1013" h="389" extrusionOk="0">
                <a:moveTo>
                  <a:pt x="864" y="0"/>
                </a:moveTo>
                <a:cubicBezTo>
                  <a:pt x="571" y="0"/>
                  <a:pt x="282" y="103"/>
                  <a:pt x="47" y="284"/>
                </a:cubicBezTo>
                <a:cubicBezTo>
                  <a:pt x="0" y="321"/>
                  <a:pt x="25" y="389"/>
                  <a:pt x="70" y="389"/>
                </a:cubicBezTo>
                <a:cubicBezTo>
                  <a:pt x="81" y="389"/>
                  <a:pt x="92" y="385"/>
                  <a:pt x="104" y="376"/>
                </a:cubicBezTo>
                <a:cubicBezTo>
                  <a:pt x="363" y="227"/>
                  <a:pt x="633" y="158"/>
                  <a:pt x="932" y="129"/>
                </a:cubicBezTo>
                <a:cubicBezTo>
                  <a:pt x="1013" y="117"/>
                  <a:pt x="1013" y="14"/>
                  <a:pt x="932" y="2"/>
                </a:cubicBezTo>
                <a:cubicBezTo>
                  <a:pt x="909" y="1"/>
                  <a:pt x="887" y="0"/>
                  <a:pt x="864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9" name="Google Shape;5009;p31"/>
          <p:cNvSpPr/>
          <p:nvPr/>
        </p:nvSpPr>
        <p:spPr>
          <a:xfrm rot="-10379925" flipH="1">
            <a:off x="-15359" y="6244331"/>
            <a:ext cx="949053" cy="2009353"/>
          </a:xfrm>
          <a:custGeom>
            <a:avLst/>
            <a:gdLst/>
            <a:ahLst/>
            <a:cxnLst/>
            <a:rect l="l" t="t" r="r" b="b"/>
            <a:pathLst>
              <a:path w="5349" h="11325" extrusionOk="0">
                <a:moveTo>
                  <a:pt x="79" y="1"/>
                </a:moveTo>
                <a:cubicBezTo>
                  <a:pt x="39" y="1"/>
                  <a:pt x="1" y="40"/>
                  <a:pt x="13" y="89"/>
                </a:cubicBezTo>
                <a:cubicBezTo>
                  <a:pt x="156" y="531"/>
                  <a:pt x="455" y="940"/>
                  <a:pt x="645" y="1354"/>
                </a:cubicBezTo>
                <a:cubicBezTo>
                  <a:pt x="835" y="1745"/>
                  <a:pt x="1013" y="2124"/>
                  <a:pt x="1191" y="2515"/>
                </a:cubicBezTo>
                <a:cubicBezTo>
                  <a:pt x="1243" y="2802"/>
                  <a:pt x="1220" y="3090"/>
                  <a:pt x="1163" y="3377"/>
                </a:cubicBezTo>
                <a:cubicBezTo>
                  <a:pt x="1105" y="3653"/>
                  <a:pt x="944" y="3970"/>
                  <a:pt x="990" y="4251"/>
                </a:cubicBezTo>
                <a:cubicBezTo>
                  <a:pt x="1007" y="4338"/>
                  <a:pt x="1074" y="4383"/>
                  <a:pt x="1143" y="4383"/>
                </a:cubicBezTo>
                <a:cubicBezTo>
                  <a:pt x="1189" y="4383"/>
                  <a:pt x="1236" y="4364"/>
                  <a:pt x="1272" y="4326"/>
                </a:cubicBezTo>
                <a:cubicBezTo>
                  <a:pt x="1496" y="4084"/>
                  <a:pt x="1530" y="3619"/>
                  <a:pt x="1559" y="3297"/>
                </a:cubicBezTo>
                <a:cubicBezTo>
                  <a:pt x="1588" y="3360"/>
                  <a:pt x="1617" y="3423"/>
                  <a:pt x="1645" y="3498"/>
                </a:cubicBezTo>
                <a:cubicBezTo>
                  <a:pt x="1732" y="3878"/>
                  <a:pt x="1663" y="4245"/>
                  <a:pt x="1565" y="4619"/>
                </a:cubicBezTo>
                <a:cubicBezTo>
                  <a:pt x="1467" y="5022"/>
                  <a:pt x="1364" y="5424"/>
                  <a:pt x="1289" y="5827"/>
                </a:cubicBezTo>
                <a:cubicBezTo>
                  <a:pt x="1264" y="5942"/>
                  <a:pt x="1347" y="6003"/>
                  <a:pt x="1437" y="6003"/>
                </a:cubicBezTo>
                <a:cubicBezTo>
                  <a:pt x="1512" y="6003"/>
                  <a:pt x="1593" y="5959"/>
                  <a:pt x="1617" y="5867"/>
                </a:cubicBezTo>
                <a:cubicBezTo>
                  <a:pt x="1749" y="5372"/>
                  <a:pt x="1927" y="4820"/>
                  <a:pt x="1967" y="4280"/>
                </a:cubicBezTo>
                <a:cubicBezTo>
                  <a:pt x="2036" y="4441"/>
                  <a:pt x="2094" y="4596"/>
                  <a:pt x="2157" y="4757"/>
                </a:cubicBezTo>
                <a:cubicBezTo>
                  <a:pt x="2128" y="5165"/>
                  <a:pt x="2019" y="5510"/>
                  <a:pt x="1864" y="5913"/>
                </a:cubicBezTo>
                <a:cubicBezTo>
                  <a:pt x="1709" y="6298"/>
                  <a:pt x="1496" y="6718"/>
                  <a:pt x="1530" y="7149"/>
                </a:cubicBezTo>
                <a:cubicBezTo>
                  <a:pt x="1540" y="7251"/>
                  <a:pt x="1640" y="7311"/>
                  <a:pt x="1735" y="7311"/>
                </a:cubicBezTo>
                <a:cubicBezTo>
                  <a:pt x="1806" y="7311"/>
                  <a:pt x="1874" y="7277"/>
                  <a:pt x="1898" y="7201"/>
                </a:cubicBezTo>
                <a:cubicBezTo>
                  <a:pt x="1979" y="6942"/>
                  <a:pt x="2025" y="6666"/>
                  <a:pt x="2111" y="6407"/>
                </a:cubicBezTo>
                <a:cubicBezTo>
                  <a:pt x="2192" y="6177"/>
                  <a:pt x="2295" y="5947"/>
                  <a:pt x="2353" y="5712"/>
                </a:cubicBezTo>
                <a:cubicBezTo>
                  <a:pt x="2370" y="5620"/>
                  <a:pt x="2393" y="5516"/>
                  <a:pt x="2410" y="5418"/>
                </a:cubicBezTo>
                <a:cubicBezTo>
                  <a:pt x="2473" y="5608"/>
                  <a:pt x="2542" y="5798"/>
                  <a:pt x="2611" y="5993"/>
                </a:cubicBezTo>
                <a:cubicBezTo>
                  <a:pt x="2611" y="6551"/>
                  <a:pt x="2100" y="7126"/>
                  <a:pt x="2192" y="7707"/>
                </a:cubicBezTo>
                <a:cubicBezTo>
                  <a:pt x="2206" y="7801"/>
                  <a:pt x="2293" y="7851"/>
                  <a:pt x="2375" y="7851"/>
                </a:cubicBezTo>
                <a:cubicBezTo>
                  <a:pt x="2454" y="7851"/>
                  <a:pt x="2528" y="7805"/>
                  <a:pt x="2531" y="7707"/>
                </a:cubicBezTo>
                <a:cubicBezTo>
                  <a:pt x="2537" y="7356"/>
                  <a:pt x="2709" y="6976"/>
                  <a:pt x="2813" y="6603"/>
                </a:cubicBezTo>
                <a:cubicBezTo>
                  <a:pt x="2870" y="6775"/>
                  <a:pt x="2916" y="6942"/>
                  <a:pt x="2968" y="7114"/>
                </a:cubicBezTo>
                <a:cubicBezTo>
                  <a:pt x="2997" y="8046"/>
                  <a:pt x="2071" y="8793"/>
                  <a:pt x="2163" y="9742"/>
                </a:cubicBezTo>
                <a:cubicBezTo>
                  <a:pt x="2173" y="9837"/>
                  <a:pt x="2265" y="9895"/>
                  <a:pt x="2352" y="9895"/>
                </a:cubicBezTo>
                <a:cubicBezTo>
                  <a:pt x="2417" y="9895"/>
                  <a:pt x="2480" y="9862"/>
                  <a:pt x="2502" y="9788"/>
                </a:cubicBezTo>
                <a:cubicBezTo>
                  <a:pt x="2583" y="9512"/>
                  <a:pt x="2640" y="9242"/>
                  <a:pt x="2755" y="8983"/>
                </a:cubicBezTo>
                <a:cubicBezTo>
                  <a:pt x="2870" y="8724"/>
                  <a:pt x="3002" y="8471"/>
                  <a:pt x="3106" y="8207"/>
                </a:cubicBezTo>
                <a:cubicBezTo>
                  <a:pt x="3140" y="8121"/>
                  <a:pt x="3169" y="8029"/>
                  <a:pt x="3198" y="7942"/>
                </a:cubicBezTo>
                <a:cubicBezTo>
                  <a:pt x="3255" y="8155"/>
                  <a:pt x="3319" y="8362"/>
                  <a:pt x="3376" y="8580"/>
                </a:cubicBezTo>
                <a:cubicBezTo>
                  <a:pt x="3347" y="8994"/>
                  <a:pt x="3100" y="9397"/>
                  <a:pt x="2985" y="9799"/>
                </a:cubicBezTo>
                <a:cubicBezTo>
                  <a:pt x="2859" y="10248"/>
                  <a:pt x="2813" y="10771"/>
                  <a:pt x="2985" y="11219"/>
                </a:cubicBezTo>
                <a:cubicBezTo>
                  <a:pt x="3014" y="11293"/>
                  <a:pt x="3072" y="11324"/>
                  <a:pt x="3132" y="11324"/>
                </a:cubicBezTo>
                <a:cubicBezTo>
                  <a:pt x="3227" y="11324"/>
                  <a:pt x="3326" y="11246"/>
                  <a:pt x="3319" y="11133"/>
                </a:cubicBezTo>
                <a:cubicBezTo>
                  <a:pt x="3307" y="10834"/>
                  <a:pt x="3255" y="10558"/>
                  <a:pt x="3284" y="10259"/>
                </a:cubicBezTo>
                <a:cubicBezTo>
                  <a:pt x="3313" y="9972"/>
                  <a:pt x="3405" y="9707"/>
                  <a:pt x="3485" y="9437"/>
                </a:cubicBezTo>
                <a:cubicBezTo>
                  <a:pt x="3508" y="9362"/>
                  <a:pt x="3531" y="9282"/>
                  <a:pt x="3543" y="9213"/>
                </a:cubicBezTo>
                <a:cubicBezTo>
                  <a:pt x="3675" y="9707"/>
                  <a:pt x="3796" y="10196"/>
                  <a:pt x="3916" y="10691"/>
                </a:cubicBezTo>
                <a:cubicBezTo>
                  <a:pt x="3930" y="10749"/>
                  <a:pt x="3977" y="10775"/>
                  <a:pt x="4022" y="10775"/>
                </a:cubicBezTo>
                <a:cubicBezTo>
                  <a:pt x="4075" y="10775"/>
                  <a:pt x="4124" y="10739"/>
                  <a:pt x="4112" y="10673"/>
                </a:cubicBezTo>
                <a:cubicBezTo>
                  <a:pt x="4026" y="10087"/>
                  <a:pt x="3916" y="9506"/>
                  <a:pt x="3790" y="8931"/>
                </a:cubicBezTo>
                <a:lnTo>
                  <a:pt x="3790" y="8931"/>
                </a:lnTo>
                <a:cubicBezTo>
                  <a:pt x="3911" y="9052"/>
                  <a:pt x="4037" y="9167"/>
                  <a:pt x="4141" y="9276"/>
                </a:cubicBezTo>
                <a:cubicBezTo>
                  <a:pt x="4526" y="9673"/>
                  <a:pt x="4785" y="10047"/>
                  <a:pt x="5009" y="10558"/>
                </a:cubicBezTo>
                <a:cubicBezTo>
                  <a:pt x="5035" y="10616"/>
                  <a:pt x="5094" y="10645"/>
                  <a:pt x="5152" y="10645"/>
                </a:cubicBezTo>
                <a:cubicBezTo>
                  <a:pt x="5222" y="10645"/>
                  <a:pt x="5290" y="10603"/>
                  <a:pt x="5296" y="10518"/>
                </a:cubicBezTo>
                <a:cubicBezTo>
                  <a:pt x="5348" y="9995"/>
                  <a:pt x="4986" y="9552"/>
                  <a:pt x="4629" y="9190"/>
                </a:cubicBezTo>
                <a:cubicBezTo>
                  <a:pt x="4428" y="8989"/>
                  <a:pt x="4210" y="8816"/>
                  <a:pt x="4008" y="8615"/>
                </a:cubicBezTo>
                <a:cubicBezTo>
                  <a:pt x="3882" y="8489"/>
                  <a:pt x="3750" y="8333"/>
                  <a:pt x="3606" y="8213"/>
                </a:cubicBezTo>
                <a:cubicBezTo>
                  <a:pt x="3560" y="8029"/>
                  <a:pt x="3508" y="7839"/>
                  <a:pt x="3457" y="7643"/>
                </a:cubicBezTo>
                <a:lnTo>
                  <a:pt x="3457" y="7643"/>
                </a:lnTo>
                <a:cubicBezTo>
                  <a:pt x="3491" y="7672"/>
                  <a:pt x="3531" y="7701"/>
                  <a:pt x="3560" y="7730"/>
                </a:cubicBezTo>
                <a:cubicBezTo>
                  <a:pt x="3738" y="7873"/>
                  <a:pt x="3911" y="8011"/>
                  <a:pt x="4060" y="8201"/>
                </a:cubicBezTo>
                <a:cubicBezTo>
                  <a:pt x="4204" y="8379"/>
                  <a:pt x="4296" y="8586"/>
                  <a:pt x="4480" y="8736"/>
                </a:cubicBezTo>
                <a:cubicBezTo>
                  <a:pt x="4505" y="8757"/>
                  <a:pt x="4535" y="8766"/>
                  <a:pt x="4565" y="8766"/>
                </a:cubicBezTo>
                <a:cubicBezTo>
                  <a:pt x="4651" y="8766"/>
                  <a:pt x="4738" y="8690"/>
                  <a:pt x="4721" y="8592"/>
                </a:cubicBezTo>
                <a:cubicBezTo>
                  <a:pt x="4652" y="8213"/>
                  <a:pt x="4342" y="7873"/>
                  <a:pt x="4054" y="7632"/>
                </a:cubicBezTo>
                <a:cubicBezTo>
                  <a:pt x="3911" y="7511"/>
                  <a:pt x="3750" y="7402"/>
                  <a:pt x="3606" y="7281"/>
                </a:cubicBezTo>
                <a:cubicBezTo>
                  <a:pt x="3462" y="7155"/>
                  <a:pt x="3376" y="7011"/>
                  <a:pt x="3255" y="6884"/>
                </a:cubicBezTo>
                <a:cubicBezTo>
                  <a:pt x="3250" y="6850"/>
                  <a:pt x="3244" y="6815"/>
                  <a:pt x="3227" y="6781"/>
                </a:cubicBezTo>
                <a:cubicBezTo>
                  <a:pt x="3221" y="6752"/>
                  <a:pt x="3204" y="6729"/>
                  <a:pt x="3186" y="6718"/>
                </a:cubicBezTo>
                <a:cubicBezTo>
                  <a:pt x="3158" y="6626"/>
                  <a:pt x="3129" y="6528"/>
                  <a:pt x="3100" y="6442"/>
                </a:cubicBezTo>
                <a:lnTo>
                  <a:pt x="3100" y="6442"/>
                </a:lnTo>
                <a:cubicBezTo>
                  <a:pt x="3135" y="6465"/>
                  <a:pt x="3169" y="6488"/>
                  <a:pt x="3204" y="6499"/>
                </a:cubicBezTo>
                <a:cubicBezTo>
                  <a:pt x="3416" y="6614"/>
                  <a:pt x="3606" y="6741"/>
                  <a:pt x="3778" y="6902"/>
                </a:cubicBezTo>
                <a:cubicBezTo>
                  <a:pt x="3951" y="7063"/>
                  <a:pt x="4083" y="7258"/>
                  <a:pt x="4261" y="7408"/>
                </a:cubicBezTo>
                <a:cubicBezTo>
                  <a:pt x="4294" y="7434"/>
                  <a:pt x="4327" y="7446"/>
                  <a:pt x="4358" y="7446"/>
                </a:cubicBezTo>
                <a:cubicBezTo>
                  <a:pt x="4461" y="7446"/>
                  <a:pt x="4545" y="7322"/>
                  <a:pt x="4514" y="7212"/>
                </a:cubicBezTo>
                <a:cubicBezTo>
                  <a:pt x="4290" y="6482"/>
                  <a:pt x="3422" y="6252"/>
                  <a:pt x="2887" y="5827"/>
                </a:cubicBezTo>
                <a:cubicBezTo>
                  <a:pt x="2818" y="5620"/>
                  <a:pt x="2738" y="5407"/>
                  <a:pt x="2657" y="5206"/>
                </a:cubicBezTo>
                <a:lnTo>
                  <a:pt x="2657" y="5206"/>
                </a:lnTo>
                <a:cubicBezTo>
                  <a:pt x="2801" y="5315"/>
                  <a:pt x="2968" y="5401"/>
                  <a:pt x="3135" y="5493"/>
                </a:cubicBezTo>
                <a:cubicBezTo>
                  <a:pt x="3577" y="5746"/>
                  <a:pt x="3847" y="6137"/>
                  <a:pt x="4210" y="6470"/>
                </a:cubicBezTo>
                <a:cubicBezTo>
                  <a:pt x="4235" y="6495"/>
                  <a:pt x="4266" y="6505"/>
                  <a:pt x="4297" y="6505"/>
                </a:cubicBezTo>
                <a:cubicBezTo>
                  <a:pt x="4398" y="6505"/>
                  <a:pt x="4501" y="6394"/>
                  <a:pt x="4440" y="6292"/>
                </a:cubicBezTo>
                <a:cubicBezTo>
                  <a:pt x="4250" y="5953"/>
                  <a:pt x="3974" y="5648"/>
                  <a:pt x="3663" y="5418"/>
                </a:cubicBezTo>
                <a:cubicBezTo>
                  <a:pt x="3290" y="5137"/>
                  <a:pt x="2715" y="5045"/>
                  <a:pt x="2479" y="4602"/>
                </a:cubicBezTo>
                <a:cubicBezTo>
                  <a:pt x="2456" y="4567"/>
                  <a:pt x="2427" y="4544"/>
                  <a:pt x="2399" y="4539"/>
                </a:cubicBezTo>
                <a:lnTo>
                  <a:pt x="2163" y="3958"/>
                </a:lnTo>
                <a:lnTo>
                  <a:pt x="2163" y="3958"/>
                </a:lnTo>
                <a:cubicBezTo>
                  <a:pt x="2266" y="4044"/>
                  <a:pt x="2381" y="4113"/>
                  <a:pt x="2502" y="4188"/>
                </a:cubicBezTo>
                <a:cubicBezTo>
                  <a:pt x="2657" y="4280"/>
                  <a:pt x="2824" y="4366"/>
                  <a:pt x="2968" y="4481"/>
                </a:cubicBezTo>
                <a:cubicBezTo>
                  <a:pt x="3117" y="4596"/>
                  <a:pt x="3244" y="4740"/>
                  <a:pt x="3388" y="4861"/>
                </a:cubicBezTo>
                <a:cubicBezTo>
                  <a:pt x="3404" y="4874"/>
                  <a:pt x="3425" y="4880"/>
                  <a:pt x="3445" y="4880"/>
                </a:cubicBezTo>
                <a:cubicBezTo>
                  <a:pt x="3504" y="4880"/>
                  <a:pt x="3565" y="4832"/>
                  <a:pt x="3549" y="4769"/>
                </a:cubicBezTo>
                <a:cubicBezTo>
                  <a:pt x="3474" y="4447"/>
                  <a:pt x="3169" y="4286"/>
                  <a:pt x="2887" y="4142"/>
                </a:cubicBezTo>
                <a:cubicBezTo>
                  <a:pt x="2565" y="3981"/>
                  <a:pt x="2220" y="3849"/>
                  <a:pt x="1990" y="3567"/>
                </a:cubicBezTo>
                <a:cubicBezTo>
                  <a:pt x="1939" y="3464"/>
                  <a:pt x="1898" y="3354"/>
                  <a:pt x="1847" y="3245"/>
                </a:cubicBezTo>
                <a:lnTo>
                  <a:pt x="1847" y="3245"/>
                </a:lnTo>
                <a:cubicBezTo>
                  <a:pt x="2134" y="3418"/>
                  <a:pt x="2479" y="3538"/>
                  <a:pt x="2675" y="3837"/>
                </a:cubicBezTo>
                <a:cubicBezTo>
                  <a:pt x="2695" y="3867"/>
                  <a:pt x="2725" y="3880"/>
                  <a:pt x="2756" y="3880"/>
                </a:cubicBezTo>
                <a:cubicBezTo>
                  <a:pt x="2832" y="3880"/>
                  <a:pt x="2915" y="3804"/>
                  <a:pt x="2870" y="3722"/>
                </a:cubicBezTo>
                <a:cubicBezTo>
                  <a:pt x="2583" y="3182"/>
                  <a:pt x="1841" y="3107"/>
                  <a:pt x="1588" y="2555"/>
                </a:cubicBezTo>
                <a:cubicBezTo>
                  <a:pt x="1565" y="2515"/>
                  <a:pt x="1530" y="2492"/>
                  <a:pt x="1496" y="2492"/>
                </a:cubicBezTo>
                <a:cubicBezTo>
                  <a:pt x="1496" y="2486"/>
                  <a:pt x="1490" y="2486"/>
                  <a:pt x="1490" y="2475"/>
                </a:cubicBezTo>
                <a:cubicBezTo>
                  <a:pt x="1467" y="2400"/>
                  <a:pt x="1438" y="2319"/>
                  <a:pt x="1410" y="2239"/>
                </a:cubicBezTo>
                <a:cubicBezTo>
                  <a:pt x="1392" y="2204"/>
                  <a:pt x="1364" y="2176"/>
                  <a:pt x="1335" y="2170"/>
                </a:cubicBezTo>
                <a:cubicBezTo>
                  <a:pt x="1186" y="1865"/>
                  <a:pt x="1036" y="1566"/>
                  <a:pt x="869" y="1267"/>
                </a:cubicBezTo>
                <a:cubicBezTo>
                  <a:pt x="639" y="865"/>
                  <a:pt x="438" y="376"/>
                  <a:pt x="128" y="25"/>
                </a:cubicBezTo>
                <a:cubicBezTo>
                  <a:pt x="114" y="8"/>
                  <a:pt x="96" y="1"/>
                  <a:pt x="79" y="1"/>
                </a:cubicBezTo>
                <a:close/>
              </a:path>
            </a:pathLst>
          </a:custGeom>
          <a:solidFill>
            <a:srgbClr val="8355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0" name="Google Shape;5010;p31"/>
          <p:cNvGrpSpPr/>
          <p:nvPr/>
        </p:nvGrpSpPr>
        <p:grpSpPr>
          <a:xfrm flipH="1">
            <a:off x="-1314925" y="5469792"/>
            <a:ext cx="1492225" cy="1410309"/>
            <a:chOff x="8918576" y="4102344"/>
            <a:chExt cx="1119169" cy="1057732"/>
          </a:xfrm>
        </p:grpSpPr>
        <p:sp>
          <p:nvSpPr>
            <p:cNvPr id="5011" name="Google Shape;5011;p31"/>
            <p:cNvSpPr/>
            <p:nvPr/>
          </p:nvSpPr>
          <p:spPr>
            <a:xfrm rot="10379925">
              <a:off x="8985661" y="4158746"/>
              <a:ext cx="983252" cy="944928"/>
            </a:xfrm>
            <a:custGeom>
              <a:avLst/>
              <a:gdLst/>
              <a:ahLst/>
              <a:cxnLst/>
              <a:rect l="l" t="t" r="r" b="b"/>
              <a:pathLst>
                <a:path w="7389" h="7101" extrusionOk="0">
                  <a:moveTo>
                    <a:pt x="3125" y="1"/>
                  </a:moveTo>
                  <a:cubicBezTo>
                    <a:pt x="3033" y="1"/>
                    <a:pt x="2942" y="8"/>
                    <a:pt x="2852" y="21"/>
                  </a:cubicBezTo>
                  <a:cubicBezTo>
                    <a:pt x="2323" y="102"/>
                    <a:pt x="575" y="631"/>
                    <a:pt x="115" y="913"/>
                  </a:cubicBezTo>
                  <a:cubicBezTo>
                    <a:pt x="40" y="1424"/>
                    <a:pt x="0" y="1947"/>
                    <a:pt x="0" y="2465"/>
                  </a:cubicBezTo>
                  <a:cubicBezTo>
                    <a:pt x="0" y="2890"/>
                    <a:pt x="29" y="3322"/>
                    <a:pt x="173" y="3724"/>
                  </a:cubicBezTo>
                  <a:cubicBezTo>
                    <a:pt x="322" y="4126"/>
                    <a:pt x="604" y="4489"/>
                    <a:pt x="989" y="4661"/>
                  </a:cubicBezTo>
                  <a:cubicBezTo>
                    <a:pt x="1128" y="4722"/>
                    <a:pt x="1281" y="4753"/>
                    <a:pt x="1434" y="4753"/>
                  </a:cubicBezTo>
                  <a:cubicBezTo>
                    <a:pt x="1712" y="4753"/>
                    <a:pt x="1987" y="4651"/>
                    <a:pt x="2162" y="4443"/>
                  </a:cubicBezTo>
                  <a:cubicBezTo>
                    <a:pt x="2162" y="4805"/>
                    <a:pt x="2196" y="5179"/>
                    <a:pt x="2357" y="5512"/>
                  </a:cubicBezTo>
                  <a:cubicBezTo>
                    <a:pt x="2513" y="5840"/>
                    <a:pt x="2812" y="6116"/>
                    <a:pt x="3174" y="6173"/>
                  </a:cubicBezTo>
                  <a:cubicBezTo>
                    <a:pt x="3213" y="6179"/>
                    <a:pt x="3253" y="6182"/>
                    <a:pt x="3293" y="6182"/>
                  </a:cubicBezTo>
                  <a:cubicBezTo>
                    <a:pt x="3625" y="6182"/>
                    <a:pt x="3954" y="5975"/>
                    <a:pt x="4036" y="5661"/>
                  </a:cubicBezTo>
                  <a:cubicBezTo>
                    <a:pt x="4393" y="6311"/>
                    <a:pt x="5008" y="6811"/>
                    <a:pt x="5715" y="7018"/>
                  </a:cubicBezTo>
                  <a:cubicBezTo>
                    <a:pt x="5886" y="7070"/>
                    <a:pt x="6074" y="7101"/>
                    <a:pt x="6259" y="7101"/>
                  </a:cubicBezTo>
                  <a:cubicBezTo>
                    <a:pt x="6589" y="7101"/>
                    <a:pt x="6909" y="7002"/>
                    <a:pt x="7112" y="6748"/>
                  </a:cubicBezTo>
                  <a:cubicBezTo>
                    <a:pt x="7388" y="6415"/>
                    <a:pt x="7359" y="5926"/>
                    <a:pt x="7210" y="5524"/>
                  </a:cubicBezTo>
                  <a:cubicBezTo>
                    <a:pt x="6899" y="4713"/>
                    <a:pt x="6123" y="4126"/>
                    <a:pt x="5272" y="3908"/>
                  </a:cubicBezTo>
                  <a:cubicBezTo>
                    <a:pt x="5842" y="3730"/>
                    <a:pt x="6123" y="2959"/>
                    <a:pt x="5801" y="2465"/>
                  </a:cubicBezTo>
                  <a:cubicBezTo>
                    <a:pt x="5481" y="1977"/>
                    <a:pt x="4839" y="1898"/>
                    <a:pt x="4237" y="1898"/>
                  </a:cubicBezTo>
                  <a:cubicBezTo>
                    <a:pt x="4158" y="1898"/>
                    <a:pt x="4079" y="1899"/>
                    <a:pt x="4002" y="1901"/>
                  </a:cubicBezTo>
                  <a:cubicBezTo>
                    <a:pt x="4496" y="1694"/>
                    <a:pt x="4623" y="970"/>
                    <a:pt x="4306" y="533"/>
                  </a:cubicBezTo>
                  <a:cubicBezTo>
                    <a:pt x="4043" y="170"/>
                    <a:pt x="3581" y="1"/>
                    <a:pt x="3125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1"/>
            <p:cNvSpPr/>
            <p:nvPr/>
          </p:nvSpPr>
          <p:spPr>
            <a:xfrm rot="10379925">
              <a:off x="9197363" y="4514698"/>
              <a:ext cx="190822" cy="87294"/>
            </a:xfrm>
            <a:custGeom>
              <a:avLst/>
              <a:gdLst/>
              <a:ahLst/>
              <a:cxnLst/>
              <a:rect l="l" t="t" r="r" b="b"/>
              <a:pathLst>
                <a:path w="1434" h="656" extrusionOk="0">
                  <a:moveTo>
                    <a:pt x="1235" y="1"/>
                  </a:moveTo>
                  <a:cubicBezTo>
                    <a:pt x="1087" y="1"/>
                    <a:pt x="951" y="56"/>
                    <a:pt x="807" y="134"/>
                  </a:cubicBezTo>
                  <a:cubicBezTo>
                    <a:pt x="548" y="283"/>
                    <a:pt x="307" y="433"/>
                    <a:pt x="31" y="571"/>
                  </a:cubicBezTo>
                  <a:cubicBezTo>
                    <a:pt x="1" y="591"/>
                    <a:pt x="19" y="655"/>
                    <a:pt x="51" y="655"/>
                  </a:cubicBezTo>
                  <a:cubicBezTo>
                    <a:pt x="56" y="655"/>
                    <a:pt x="61" y="654"/>
                    <a:pt x="65" y="651"/>
                  </a:cubicBezTo>
                  <a:cubicBezTo>
                    <a:pt x="267" y="571"/>
                    <a:pt x="462" y="479"/>
                    <a:pt x="640" y="364"/>
                  </a:cubicBezTo>
                  <a:cubicBezTo>
                    <a:pt x="865" y="230"/>
                    <a:pt x="1054" y="97"/>
                    <a:pt x="1315" y="97"/>
                  </a:cubicBezTo>
                  <a:cubicBezTo>
                    <a:pt x="1335" y="97"/>
                    <a:pt x="1355" y="98"/>
                    <a:pt x="1376" y="99"/>
                  </a:cubicBezTo>
                  <a:cubicBezTo>
                    <a:pt x="1417" y="99"/>
                    <a:pt x="1434" y="30"/>
                    <a:pt x="1382" y="19"/>
                  </a:cubicBezTo>
                  <a:cubicBezTo>
                    <a:pt x="1331" y="6"/>
                    <a:pt x="1283" y="1"/>
                    <a:pt x="123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1"/>
            <p:cNvSpPr/>
            <p:nvPr/>
          </p:nvSpPr>
          <p:spPr>
            <a:xfrm rot="10379925">
              <a:off x="9200807" y="4563982"/>
              <a:ext cx="251103" cy="100068"/>
            </a:xfrm>
            <a:custGeom>
              <a:avLst/>
              <a:gdLst/>
              <a:ahLst/>
              <a:cxnLst/>
              <a:rect l="l" t="t" r="r" b="b"/>
              <a:pathLst>
                <a:path w="1887" h="752" extrusionOk="0">
                  <a:moveTo>
                    <a:pt x="1819" y="1"/>
                  </a:moveTo>
                  <a:cubicBezTo>
                    <a:pt x="1817" y="1"/>
                    <a:pt x="1816" y="1"/>
                    <a:pt x="1814" y="1"/>
                  </a:cubicBezTo>
                  <a:cubicBezTo>
                    <a:pt x="1204" y="139"/>
                    <a:pt x="566" y="352"/>
                    <a:pt x="32" y="680"/>
                  </a:cubicBezTo>
                  <a:cubicBezTo>
                    <a:pt x="1" y="695"/>
                    <a:pt x="20" y="751"/>
                    <a:pt x="49" y="751"/>
                  </a:cubicBezTo>
                  <a:cubicBezTo>
                    <a:pt x="53" y="751"/>
                    <a:pt x="56" y="751"/>
                    <a:pt x="60" y="749"/>
                  </a:cubicBezTo>
                  <a:cubicBezTo>
                    <a:pt x="652" y="507"/>
                    <a:pt x="1227" y="266"/>
                    <a:pt x="1837" y="87"/>
                  </a:cubicBezTo>
                  <a:cubicBezTo>
                    <a:pt x="1887" y="76"/>
                    <a:pt x="1867" y="1"/>
                    <a:pt x="181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1"/>
            <p:cNvSpPr/>
            <p:nvPr/>
          </p:nvSpPr>
          <p:spPr>
            <a:xfrm rot="10379925">
              <a:off x="9200275" y="4617017"/>
              <a:ext cx="321496" cy="112045"/>
            </a:xfrm>
            <a:custGeom>
              <a:avLst/>
              <a:gdLst/>
              <a:ahLst/>
              <a:cxnLst/>
              <a:rect l="l" t="t" r="r" b="b"/>
              <a:pathLst>
                <a:path w="2416" h="842" extrusionOk="0">
                  <a:moveTo>
                    <a:pt x="2369" y="1"/>
                  </a:moveTo>
                  <a:cubicBezTo>
                    <a:pt x="1535" y="24"/>
                    <a:pt x="702" y="271"/>
                    <a:pt x="29" y="777"/>
                  </a:cubicBezTo>
                  <a:cubicBezTo>
                    <a:pt x="1" y="796"/>
                    <a:pt x="19" y="842"/>
                    <a:pt x="45" y="842"/>
                  </a:cubicBezTo>
                  <a:cubicBezTo>
                    <a:pt x="51" y="842"/>
                    <a:pt x="57" y="840"/>
                    <a:pt x="64" y="834"/>
                  </a:cubicBezTo>
                  <a:cubicBezTo>
                    <a:pt x="776" y="392"/>
                    <a:pt x="1530" y="122"/>
                    <a:pt x="2369" y="64"/>
                  </a:cubicBezTo>
                  <a:cubicBezTo>
                    <a:pt x="2415" y="64"/>
                    <a:pt x="2415" y="1"/>
                    <a:pt x="236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1"/>
            <p:cNvSpPr/>
            <p:nvPr/>
          </p:nvSpPr>
          <p:spPr>
            <a:xfrm rot="10379925">
              <a:off x="9258379" y="4688486"/>
              <a:ext cx="367406" cy="159284"/>
            </a:xfrm>
            <a:custGeom>
              <a:avLst/>
              <a:gdLst/>
              <a:ahLst/>
              <a:cxnLst/>
              <a:rect l="l" t="t" r="r" b="b"/>
              <a:pathLst>
                <a:path w="2761" h="1197" extrusionOk="0">
                  <a:moveTo>
                    <a:pt x="2642" y="1"/>
                  </a:moveTo>
                  <a:cubicBezTo>
                    <a:pt x="2205" y="1"/>
                    <a:pt x="1830" y="194"/>
                    <a:pt x="1449" y="393"/>
                  </a:cubicBezTo>
                  <a:cubicBezTo>
                    <a:pt x="978" y="640"/>
                    <a:pt x="501" y="876"/>
                    <a:pt x="35" y="1129"/>
                  </a:cubicBezTo>
                  <a:cubicBezTo>
                    <a:pt x="1" y="1148"/>
                    <a:pt x="20" y="1197"/>
                    <a:pt x="59" y="1197"/>
                  </a:cubicBezTo>
                  <a:cubicBezTo>
                    <a:pt x="66" y="1197"/>
                    <a:pt x="73" y="1195"/>
                    <a:pt x="81" y="1192"/>
                  </a:cubicBezTo>
                  <a:cubicBezTo>
                    <a:pt x="472" y="996"/>
                    <a:pt x="869" y="795"/>
                    <a:pt x="1265" y="594"/>
                  </a:cubicBezTo>
                  <a:cubicBezTo>
                    <a:pt x="1725" y="364"/>
                    <a:pt x="2168" y="99"/>
                    <a:pt x="2697" y="94"/>
                  </a:cubicBezTo>
                  <a:cubicBezTo>
                    <a:pt x="2760" y="94"/>
                    <a:pt x="2760" y="2"/>
                    <a:pt x="2697" y="2"/>
                  </a:cubicBezTo>
                  <a:cubicBezTo>
                    <a:pt x="2678" y="1"/>
                    <a:pt x="2660" y="1"/>
                    <a:pt x="264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1"/>
            <p:cNvSpPr/>
            <p:nvPr/>
          </p:nvSpPr>
          <p:spPr>
            <a:xfrm rot="10379925">
              <a:off x="9143910" y="4665233"/>
              <a:ext cx="428351" cy="145711"/>
            </a:xfrm>
            <a:custGeom>
              <a:avLst/>
              <a:gdLst/>
              <a:ahLst/>
              <a:cxnLst/>
              <a:rect l="l" t="t" r="r" b="b"/>
              <a:pathLst>
                <a:path w="3219" h="1095" extrusionOk="0">
                  <a:moveTo>
                    <a:pt x="3149" y="0"/>
                  </a:moveTo>
                  <a:cubicBezTo>
                    <a:pt x="2057" y="115"/>
                    <a:pt x="959" y="472"/>
                    <a:pt x="16" y="1047"/>
                  </a:cubicBezTo>
                  <a:cubicBezTo>
                    <a:pt x="0" y="1062"/>
                    <a:pt x="12" y="1095"/>
                    <a:pt x="34" y="1095"/>
                  </a:cubicBezTo>
                  <a:cubicBezTo>
                    <a:pt x="38" y="1095"/>
                    <a:pt x="41" y="1094"/>
                    <a:pt x="44" y="1093"/>
                  </a:cubicBezTo>
                  <a:cubicBezTo>
                    <a:pt x="1045" y="587"/>
                    <a:pt x="2057" y="265"/>
                    <a:pt x="3166" y="92"/>
                  </a:cubicBezTo>
                  <a:cubicBezTo>
                    <a:pt x="3218" y="87"/>
                    <a:pt x="3201" y="0"/>
                    <a:pt x="31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1"/>
            <p:cNvSpPr/>
            <p:nvPr/>
          </p:nvSpPr>
          <p:spPr>
            <a:xfrm rot="10379925">
              <a:off x="9002480" y="4446338"/>
              <a:ext cx="268535" cy="58551"/>
            </a:xfrm>
            <a:custGeom>
              <a:avLst/>
              <a:gdLst/>
              <a:ahLst/>
              <a:cxnLst/>
              <a:rect l="l" t="t" r="r" b="b"/>
              <a:pathLst>
                <a:path w="2018" h="440" extrusionOk="0">
                  <a:moveTo>
                    <a:pt x="1379" y="1"/>
                  </a:moveTo>
                  <a:cubicBezTo>
                    <a:pt x="899" y="1"/>
                    <a:pt x="407" y="143"/>
                    <a:pt x="17" y="393"/>
                  </a:cubicBezTo>
                  <a:cubicBezTo>
                    <a:pt x="1" y="409"/>
                    <a:pt x="14" y="439"/>
                    <a:pt x="39" y="439"/>
                  </a:cubicBezTo>
                  <a:cubicBezTo>
                    <a:pt x="41" y="439"/>
                    <a:pt x="43" y="439"/>
                    <a:pt x="46" y="439"/>
                  </a:cubicBezTo>
                  <a:cubicBezTo>
                    <a:pt x="532" y="217"/>
                    <a:pt x="970" y="125"/>
                    <a:pt x="1450" y="125"/>
                  </a:cubicBezTo>
                  <a:cubicBezTo>
                    <a:pt x="1618" y="125"/>
                    <a:pt x="1790" y="136"/>
                    <a:pt x="1972" y="157"/>
                  </a:cubicBezTo>
                  <a:cubicBezTo>
                    <a:pt x="1974" y="157"/>
                    <a:pt x="1976" y="157"/>
                    <a:pt x="1977" y="157"/>
                  </a:cubicBezTo>
                  <a:cubicBezTo>
                    <a:pt x="2018" y="157"/>
                    <a:pt x="2016" y="99"/>
                    <a:pt x="1983" y="82"/>
                  </a:cubicBezTo>
                  <a:cubicBezTo>
                    <a:pt x="1790" y="27"/>
                    <a:pt x="1586" y="1"/>
                    <a:pt x="137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8" name="Google Shape;5018;p31"/>
            <p:cNvSpPr/>
            <p:nvPr/>
          </p:nvSpPr>
          <p:spPr>
            <a:xfrm rot="10379925">
              <a:off x="9082298" y="4483448"/>
              <a:ext cx="246844" cy="93415"/>
            </a:xfrm>
            <a:custGeom>
              <a:avLst/>
              <a:gdLst/>
              <a:ahLst/>
              <a:cxnLst/>
              <a:rect l="l" t="t" r="r" b="b"/>
              <a:pathLst>
                <a:path w="1855" h="702" extrusionOk="0">
                  <a:moveTo>
                    <a:pt x="1672" y="0"/>
                  </a:moveTo>
                  <a:cubicBezTo>
                    <a:pt x="1069" y="0"/>
                    <a:pt x="561" y="356"/>
                    <a:pt x="32" y="626"/>
                  </a:cubicBezTo>
                  <a:cubicBezTo>
                    <a:pt x="0" y="647"/>
                    <a:pt x="22" y="702"/>
                    <a:pt x="57" y="702"/>
                  </a:cubicBezTo>
                  <a:cubicBezTo>
                    <a:pt x="60" y="702"/>
                    <a:pt x="63" y="702"/>
                    <a:pt x="66" y="701"/>
                  </a:cubicBezTo>
                  <a:cubicBezTo>
                    <a:pt x="331" y="614"/>
                    <a:pt x="572" y="494"/>
                    <a:pt x="825" y="356"/>
                  </a:cubicBezTo>
                  <a:cubicBezTo>
                    <a:pt x="1147" y="177"/>
                    <a:pt x="1452" y="137"/>
                    <a:pt x="1803" y="91"/>
                  </a:cubicBezTo>
                  <a:cubicBezTo>
                    <a:pt x="1854" y="80"/>
                    <a:pt x="1837" y="11"/>
                    <a:pt x="1791" y="5"/>
                  </a:cubicBezTo>
                  <a:cubicBezTo>
                    <a:pt x="1751" y="2"/>
                    <a:pt x="1711" y="0"/>
                    <a:pt x="167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9" name="Google Shape;5019;p31"/>
            <p:cNvSpPr/>
            <p:nvPr/>
          </p:nvSpPr>
          <p:spPr>
            <a:xfrm rot="10379925">
              <a:off x="8959379" y="4404847"/>
              <a:ext cx="244316" cy="56821"/>
            </a:xfrm>
            <a:custGeom>
              <a:avLst/>
              <a:gdLst/>
              <a:ahLst/>
              <a:cxnLst/>
              <a:rect l="l" t="t" r="r" b="b"/>
              <a:pathLst>
                <a:path w="1836" h="427" extrusionOk="0">
                  <a:moveTo>
                    <a:pt x="1445" y="1"/>
                  </a:moveTo>
                  <a:cubicBezTo>
                    <a:pt x="949" y="1"/>
                    <a:pt x="450" y="125"/>
                    <a:pt x="24" y="382"/>
                  </a:cubicBezTo>
                  <a:cubicBezTo>
                    <a:pt x="0" y="392"/>
                    <a:pt x="17" y="426"/>
                    <a:pt x="40" y="426"/>
                  </a:cubicBezTo>
                  <a:cubicBezTo>
                    <a:pt x="44" y="426"/>
                    <a:pt x="49" y="425"/>
                    <a:pt x="53" y="422"/>
                  </a:cubicBezTo>
                  <a:cubicBezTo>
                    <a:pt x="517" y="202"/>
                    <a:pt x="976" y="86"/>
                    <a:pt x="1475" y="86"/>
                  </a:cubicBezTo>
                  <a:cubicBezTo>
                    <a:pt x="1576" y="86"/>
                    <a:pt x="1679" y="91"/>
                    <a:pt x="1784" y="100"/>
                  </a:cubicBezTo>
                  <a:cubicBezTo>
                    <a:pt x="1785" y="100"/>
                    <a:pt x="1787" y="101"/>
                    <a:pt x="1789" y="101"/>
                  </a:cubicBezTo>
                  <a:cubicBezTo>
                    <a:pt x="1835" y="101"/>
                    <a:pt x="1834" y="25"/>
                    <a:pt x="1784" y="20"/>
                  </a:cubicBezTo>
                  <a:cubicBezTo>
                    <a:pt x="1671" y="7"/>
                    <a:pt x="1558" y="1"/>
                    <a:pt x="144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0" name="Google Shape;5020;p31"/>
            <p:cNvSpPr/>
            <p:nvPr/>
          </p:nvSpPr>
          <p:spPr>
            <a:xfrm rot="10379925">
              <a:off x="8942797" y="4356799"/>
              <a:ext cx="197076" cy="49502"/>
            </a:xfrm>
            <a:custGeom>
              <a:avLst/>
              <a:gdLst/>
              <a:ahLst/>
              <a:cxnLst/>
              <a:rect l="l" t="t" r="r" b="b"/>
              <a:pathLst>
                <a:path w="1481" h="372" extrusionOk="0">
                  <a:moveTo>
                    <a:pt x="1038" y="0"/>
                  </a:moveTo>
                  <a:cubicBezTo>
                    <a:pt x="674" y="0"/>
                    <a:pt x="328" y="82"/>
                    <a:pt x="26" y="317"/>
                  </a:cubicBezTo>
                  <a:cubicBezTo>
                    <a:pt x="1" y="342"/>
                    <a:pt x="23" y="371"/>
                    <a:pt x="48" y="371"/>
                  </a:cubicBezTo>
                  <a:cubicBezTo>
                    <a:pt x="52" y="371"/>
                    <a:pt x="56" y="371"/>
                    <a:pt x="60" y="369"/>
                  </a:cubicBezTo>
                  <a:cubicBezTo>
                    <a:pt x="279" y="265"/>
                    <a:pt x="474" y="145"/>
                    <a:pt x="727" y="110"/>
                  </a:cubicBezTo>
                  <a:cubicBezTo>
                    <a:pt x="854" y="92"/>
                    <a:pt x="980" y="86"/>
                    <a:pt x="1108" y="86"/>
                  </a:cubicBezTo>
                  <a:cubicBezTo>
                    <a:pt x="1218" y="86"/>
                    <a:pt x="1328" y="90"/>
                    <a:pt x="1440" y="93"/>
                  </a:cubicBezTo>
                  <a:cubicBezTo>
                    <a:pt x="1474" y="93"/>
                    <a:pt x="1480" y="35"/>
                    <a:pt x="1446" y="30"/>
                  </a:cubicBezTo>
                  <a:cubicBezTo>
                    <a:pt x="1308" y="11"/>
                    <a:pt x="1172" y="0"/>
                    <a:pt x="103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1" name="Google Shape;5021;p31"/>
            <p:cNvSpPr/>
            <p:nvPr/>
          </p:nvSpPr>
          <p:spPr>
            <a:xfrm rot="10379925">
              <a:off x="8931984" y="4324145"/>
              <a:ext cx="159684" cy="28344"/>
            </a:xfrm>
            <a:custGeom>
              <a:avLst/>
              <a:gdLst/>
              <a:ahLst/>
              <a:cxnLst/>
              <a:rect l="l" t="t" r="r" b="b"/>
              <a:pathLst>
                <a:path w="1200" h="213" extrusionOk="0">
                  <a:moveTo>
                    <a:pt x="776" y="0"/>
                  </a:moveTo>
                  <a:cubicBezTo>
                    <a:pt x="516" y="0"/>
                    <a:pt x="252" y="53"/>
                    <a:pt x="21" y="164"/>
                  </a:cubicBezTo>
                  <a:cubicBezTo>
                    <a:pt x="1" y="179"/>
                    <a:pt x="16" y="212"/>
                    <a:pt x="39" y="212"/>
                  </a:cubicBezTo>
                  <a:cubicBezTo>
                    <a:pt x="43" y="212"/>
                    <a:pt x="46" y="212"/>
                    <a:pt x="50" y="210"/>
                  </a:cubicBezTo>
                  <a:cubicBezTo>
                    <a:pt x="337" y="139"/>
                    <a:pt x="608" y="103"/>
                    <a:pt x="891" y="103"/>
                  </a:cubicBezTo>
                  <a:cubicBezTo>
                    <a:pt x="975" y="103"/>
                    <a:pt x="1060" y="106"/>
                    <a:pt x="1148" y="112"/>
                  </a:cubicBezTo>
                  <a:cubicBezTo>
                    <a:pt x="1188" y="112"/>
                    <a:pt x="1199" y="49"/>
                    <a:pt x="1153" y="38"/>
                  </a:cubicBezTo>
                  <a:cubicBezTo>
                    <a:pt x="1032" y="13"/>
                    <a:pt x="904" y="0"/>
                    <a:pt x="77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2" name="Google Shape;5022;p31"/>
            <p:cNvSpPr/>
            <p:nvPr/>
          </p:nvSpPr>
          <p:spPr>
            <a:xfrm rot="10379925">
              <a:off x="8919651" y="4287281"/>
              <a:ext cx="109783" cy="24352"/>
            </a:xfrm>
            <a:custGeom>
              <a:avLst/>
              <a:gdLst/>
              <a:ahLst/>
              <a:cxnLst/>
              <a:rect l="l" t="t" r="r" b="b"/>
              <a:pathLst>
                <a:path w="825" h="183" extrusionOk="0">
                  <a:moveTo>
                    <a:pt x="438" y="1"/>
                  </a:moveTo>
                  <a:cubicBezTo>
                    <a:pt x="294" y="1"/>
                    <a:pt x="149" y="32"/>
                    <a:pt x="39" y="101"/>
                  </a:cubicBezTo>
                  <a:cubicBezTo>
                    <a:pt x="1" y="129"/>
                    <a:pt x="25" y="182"/>
                    <a:pt x="62" y="182"/>
                  </a:cubicBezTo>
                  <a:cubicBezTo>
                    <a:pt x="64" y="182"/>
                    <a:pt x="66" y="182"/>
                    <a:pt x="68" y="182"/>
                  </a:cubicBezTo>
                  <a:cubicBezTo>
                    <a:pt x="183" y="159"/>
                    <a:pt x="292" y="124"/>
                    <a:pt x="407" y="118"/>
                  </a:cubicBezTo>
                  <a:cubicBezTo>
                    <a:pt x="428" y="117"/>
                    <a:pt x="448" y="117"/>
                    <a:pt x="468" y="117"/>
                  </a:cubicBezTo>
                  <a:cubicBezTo>
                    <a:pt x="563" y="117"/>
                    <a:pt x="658" y="127"/>
                    <a:pt x="752" y="141"/>
                  </a:cubicBezTo>
                  <a:cubicBezTo>
                    <a:pt x="754" y="142"/>
                    <a:pt x="757" y="142"/>
                    <a:pt x="759" y="142"/>
                  </a:cubicBezTo>
                  <a:cubicBezTo>
                    <a:pt x="806" y="142"/>
                    <a:pt x="825" y="83"/>
                    <a:pt x="775" y="61"/>
                  </a:cubicBezTo>
                  <a:cubicBezTo>
                    <a:pt x="676" y="22"/>
                    <a:pt x="558" y="1"/>
                    <a:pt x="43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3" name="Google Shape;5023;p31"/>
            <p:cNvSpPr/>
            <p:nvPr/>
          </p:nvSpPr>
          <p:spPr>
            <a:xfrm rot="10379925">
              <a:off x="9004315" y="4206364"/>
              <a:ext cx="21557" cy="81306"/>
            </a:xfrm>
            <a:custGeom>
              <a:avLst/>
              <a:gdLst/>
              <a:ahLst/>
              <a:cxnLst/>
              <a:rect l="l" t="t" r="r" b="b"/>
              <a:pathLst>
                <a:path w="162" h="611" extrusionOk="0">
                  <a:moveTo>
                    <a:pt x="35" y="0"/>
                  </a:moveTo>
                  <a:cubicBezTo>
                    <a:pt x="25" y="0"/>
                    <a:pt x="12" y="8"/>
                    <a:pt x="12" y="19"/>
                  </a:cubicBezTo>
                  <a:cubicBezTo>
                    <a:pt x="1" y="122"/>
                    <a:pt x="12" y="231"/>
                    <a:pt x="24" y="329"/>
                  </a:cubicBezTo>
                  <a:cubicBezTo>
                    <a:pt x="41" y="415"/>
                    <a:pt x="41" y="525"/>
                    <a:pt x="87" y="594"/>
                  </a:cubicBezTo>
                  <a:cubicBezTo>
                    <a:pt x="95" y="604"/>
                    <a:pt x="107" y="610"/>
                    <a:pt x="118" y="610"/>
                  </a:cubicBezTo>
                  <a:cubicBezTo>
                    <a:pt x="130" y="610"/>
                    <a:pt x="141" y="603"/>
                    <a:pt x="144" y="588"/>
                  </a:cubicBezTo>
                  <a:cubicBezTo>
                    <a:pt x="162" y="502"/>
                    <a:pt x="133" y="415"/>
                    <a:pt x="110" y="329"/>
                  </a:cubicBezTo>
                  <a:cubicBezTo>
                    <a:pt x="87" y="220"/>
                    <a:pt x="75" y="116"/>
                    <a:pt x="47" y="13"/>
                  </a:cubicBezTo>
                  <a:cubicBezTo>
                    <a:pt x="47" y="4"/>
                    <a:pt x="41" y="0"/>
                    <a:pt x="3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4" name="Google Shape;5024;p31"/>
            <p:cNvSpPr/>
            <p:nvPr/>
          </p:nvSpPr>
          <p:spPr>
            <a:xfrm rot="10379925">
              <a:off x="9046302" y="4185703"/>
              <a:ext cx="35130" cy="137461"/>
            </a:xfrm>
            <a:custGeom>
              <a:avLst/>
              <a:gdLst/>
              <a:ahLst/>
              <a:cxnLst/>
              <a:rect l="l" t="t" r="r" b="b"/>
              <a:pathLst>
                <a:path w="264" h="1033" extrusionOk="0">
                  <a:moveTo>
                    <a:pt x="48" y="0"/>
                  </a:moveTo>
                  <a:cubicBezTo>
                    <a:pt x="34" y="0"/>
                    <a:pt x="20" y="9"/>
                    <a:pt x="18" y="31"/>
                  </a:cubicBezTo>
                  <a:cubicBezTo>
                    <a:pt x="1" y="353"/>
                    <a:pt x="35" y="715"/>
                    <a:pt x="173" y="1008"/>
                  </a:cubicBezTo>
                  <a:cubicBezTo>
                    <a:pt x="181" y="1025"/>
                    <a:pt x="193" y="1032"/>
                    <a:pt x="207" y="1032"/>
                  </a:cubicBezTo>
                  <a:cubicBezTo>
                    <a:pt x="234" y="1032"/>
                    <a:pt x="263" y="1004"/>
                    <a:pt x="259" y="974"/>
                  </a:cubicBezTo>
                  <a:cubicBezTo>
                    <a:pt x="190" y="652"/>
                    <a:pt x="110" y="353"/>
                    <a:pt x="81" y="31"/>
                  </a:cubicBezTo>
                  <a:cubicBezTo>
                    <a:pt x="81" y="12"/>
                    <a:pt x="65" y="0"/>
                    <a:pt x="4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5" name="Google Shape;5025;p31"/>
            <p:cNvSpPr/>
            <p:nvPr/>
          </p:nvSpPr>
          <p:spPr>
            <a:xfrm rot="10379925">
              <a:off x="9114024" y="4195065"/>
              <a:ext cx="19295" cy="159284"/>
            </a:xfrm>
            <a:custGeom>
              <a:avLst/>
              <a:gdLst/>
              <a:ahLst/>
              <a:cxnLst/>
              <a:rect l="l" t="t" r="r" b="b"/>
              <a:pathLst>
                <a:path w="145" h="1197" extrusionOk="0">
                  <a:moveTo>
                    <a:pt x="75" y="1"/>
                  </a:moveTo>
                  <a:cubicBezTo>
                    <a:pt x="60" y="1"/>
                    <a:pt x="44" y="13"/>
                    <a:pt x="41" y="31"/>
                  </a:cubicBezTo>
                  <a:cubicBezTo>
                    <a:pt x="1" y="405"/>
                    <a:pt x="24" y="790"/>
                    <a:pt x="70" y="1158"/>
                  </a:cubicBezTo>
                  <a:cubicBezTo>
                    <a:pt x="72" y="1184"/>
                    <a:pt x="91" y="1197"/>
                    <a:pt x="109" y="1197"/>
                  </a:cubicBezTo>
                  <a:cubicBezTo>
                    <a:pt x="127" y="1197"/>
                    <a:pt x="144" y="1184"/>
                    <a:pt x="144" y="1158"/>
                  </a:cubicBezTo>
                  <a:cubicBezTo>
                    <a:pt x="116" y="784"/>
                    <a:pt x="116" y="405"/>
                    <a:pt x="98" y="31"/>
                  </a:cubicBezTo>
                  <a:cubicBezTo>
                    <a:pt x="98" y="10"/>
                    <a:pt x="87" y="1"/>
                    <a:pt x="7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6" name="Google Shape;5026;p31"/>
            <p:cNvSpPr/>
            <p:nvPr/>
          </p:nvSpPr>
          <p:spPr>
            <a:xfrm rot="10379925">
              <a:off x="9180848" y="4210436"/>
              <a:ext cx="29675" cy="181241"/>
            </a:xfrm>
            <a:custGeom>
              <a:avLst/>
              <a:gdLst/>
              <a:ahLst/>
              <a:cxnLst/>
              <a:rect l="l" t="t" r="r" b="b"/>
              <a:pathLst>
                <a:path w="223" h="1362" extrusionOk="0">
                  <a:moveTo>
                    <a:pt x="180" y="0"/>
                  </a:moveTo>
                  <a:cubicBezTo>
                    <a:pt x="167" y="0"/>
                    <a:pt x="155" y="8"/>
                    <a:pt x="150" y="26"/>
                  </a:cubicBezTo>
                  <a:cubicBezTo>
                    <a:pt x="64" y="439"/>
                    <a:pt x="1" y="922"/>
                    <a:pt x="110" y="1336"/>
                  </a:cubicBezTo>
                  <a:cubicBezTo>
                    <a:pt x="112" y="1354"/>
                    <a:pt x="125" y="1362"/>
                    <a:pt x="139" y="1362"/>
                  </a:cubicBezTo>
                  <a:cubicBezTo>
                    <a:pt x="155" y="1362"/>
                    <a:pt x="173" y="1350"/>
                    <a:pt x="173" y="1331"/>
                  </a:cubicBezTo>
                  <a:cubicBezTo>
                    <a:pt x="179" y="894"/>
                    <a:pt x="144" y="485"/>
                    <a:pt x="219" y="43"/>
                  </a:cubicBezTo>
                  <a:cubicBezTo>
                    <a:pt x="223" y="18"/>
                    <a:pt x="200" y="0"/>
                    <a:pt x="18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7" name="Google Shape;5027;p31"/>
            <p:cNvSpPr/>
            <p:nvPr/>
          </p:nvSpPr>
          <p:spPr>
            <a:xfrm rot="10379925">
              <a:off x="9249871" y="4241478"/>
              <a:ext cx="35263" cy="192685"/>
            </a:xfrm>
            <a:custGeom>
              <a:avLst/>
              <a:gdLst/>
              <a:ahLst/>
              <a:cxnLst/>
              <a:rect l="l" t="t" r="r" b="b"/>
              <a:pathLst>
                <a:path w="265" h="1448" extrusionOk="0">
                  <a:moveTo>
                    <a:pt x="241" y="0"/>
                  </a:moveTo>
                  <a:cubicBezTo>
                    <a:pt x="230" y="0"/>
                    <a:pt x="219" y="6"/>
                    <a:pt x="213" y="18"/>
                  </a:cubicBezTo>
                  <a:cubicBezTo>
                    <a:pt x="110" y="449"/>
                    <a:pt x="0" y="1001"/>
                    <a:pt x="156" y="1426"/>
                  </a:cubicBezTo>
                  <a:cubicBezTo>
                    <a:pt x="164" y="1440"/>
                    <a:pt x="180" y="1447"/>
                    <a:pt x="195" y="1447"/>
                  </a:cubicBezTo>
                  <a:cubicBezTo>
                    <a:pt x="211" y="1447"/>
                    <a:pt x="225" y="1438"/>
                    <a:pt x="225" y="1420"/>
                  </a:cubicBezTo>
                  <a:cubicBezTo>
                    <a:pt x="207" y="1185"/>
                    <a:pt x="173" y="960"/>
                    <a:pt x="184" y="725"/>
                  </a:cubicBezTo>
                  <a:cubicBezTo>
                    <a:pt x="202" y="483"/>
                    <a:pt x="242" y="253"/>
                    <a:pt x="265" y="18"/>
                  </a:cubicBezTo>
                  <a:cubicBezTo>
                    <a:pt x="262" y="6"/>
                    <a:pt x="252" y="0"/>
                    <a:pt x="2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8" name="Google Shape;5028;p31"/>
            <p:cNvSpPr/>
            <p:nvPr/>
          </p:nvSpPr>
          <p:spPr>
            <a:xfrm rot="10379925">
              <a:off x="9302825" y="4254258"/>
              <a:ext cx="67599" cy="215307"/>
            </a:xfrm>
            <a:custGeom>
              <a:avLst/>
              <a:gdLst/>
              <a:ahLst/>
              <a:cxnLst/>
              <a:rect l="l" t="t" r="r" b="b"/>
              <a:pathLst>
                <a:path w="508" h="1618" extrusionOk="0">
                  <a:moveTo>
                    <a:pt x="462" y="0"/>
                  </a:moveTo>
                  <a:cubicBezTo>
                    <a:pt x="447" y="0"/>
                    <a:pt x="432" y="9"/>
                    <a:pt x="426" y="29"/>
                  </a:cubicBezTo>
                  <a:cubicBezTo>
                    <a:pt x="299" y="484"/>
                    <a:pt x="0" y="1139"/>
                    <a:pt x="184" y="1599"/>
                  </a:cubicBezTo>
                  <a:cubicBezTo>
                    <a:pt x="189" y="1612"/>
                    <a:pt x="200" y="1618"/>
                    <a:pt x="211" y="1618"/>
                  </a:cubicBezTo>
                  <a:cubicBezTo>
                    <a:pt x="230" y="1618"/>
                    <a:pt x="251" y="1603"/>
                    <a:pt x="247" y="1582"/>
                  </a:cubicBezTo>
                  <a:cubicBezTo>
                    <a:pt x="155" y="1087"/>
                    <a:pt x="380" y="524"/>
                    <a:pt x="500" y="52"/>
                  </a:cubicBezTo>
                  <a:cubicBezTo>
                    <a:pt x="507" y="21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9" name="Google Shape;5029;p31"/>
            <p:cNvSpPr/>
            <p:nvPr/>
          </p:nvSpPr>
          <p:spPr>
            <a:xfrm rot="10379925">
              <a:off x="9359372" y="4309715"/>
              <a:ext cx="61478" cy="202532"/>
            </a:xfrm>
            <a:custGeom>
              <a:avLst/>
              <a:gdLst/>
              <a:ahLst/>
              <a:cxnLst/>
              <a:rect l="l" t="t" r="r" b="b"/>
              <a:pathLst>
                <a:path w="462" h="1522" extrusionOk="0">
                  <a:moveTo>
                    <a:pt x="434" y="0"/>
                  </a:moveTo>
                  <a:cubicBezTo>
                    <a:pt x="424" y="0"/>
                    <a:pt x="413" y="5"/>
                    <a:pt x="406" y="17"/>
                  </a:cubicBezTo>
                  <a:cubicBezTo>
                    <a:pt x="222" y="477"/>
                    <a:pt x="61" y="989"/>
                    <a:pt x="4" y="1483"/>
                  </a:cubicBezTo>
                  <a:cubicBezTo>
                    <a:pt x="0" y="1506"/>
                    <a:pt x="26" y="1522"/>
                    <a:pt x="49" y="1522"/>
                  </a:cubicBezTo>
                  <a:cubicBezTo>
                    <a:pt x="66" y="1522"/>
                    <a:pt x="82" y="1514"/>
                    <a:pt x="84" y="1494"/>
                  </a:cubicBezTo>
                  <a:cubicBezTo>
                    <a:pt x="199" y="1000"/>
                    <a:pt x="297" y="517"/>
                    <a:pt x="458" y="28"/>
                  </a:cubicBezTo>
                  <a:cubicBezTo>
                    <a:pt x="461" y="11"/>
                    <a:pt x="448" y="0"/>
                    <a:pt x="43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0" name="Google Shape;5030;p31"/>
            <p:cNvSpPr/>
            <p:nvPr/>
          </p:nvSpPr>
          <p:spPr>
            <a:xfrm rot="10379925">
              <a:off x="9422020" y="4280497"/>
              <a:ext cx="54159" cy="277317"/>
            </a:xfrm>
            <a:custGeom>
              <a:avLst/>
              <a:gdLst/>
              <a:ahLst/>
              <a:cxnLst/>
              <a:rect l="l" t="t" r="r" b="b"/>
              <a:pathLst>
                <a:path w="407" h="2084" extrusionOk="0">
                  <a:moveTo>
                    <a:pt x="372" y="1"/>
                  </a:moveTo>
                  <a:cubicBezTo>
                    <a:pt x="362" y="1"/>
                    <a:pt x="353" y="5"/>
                    <a:pt x="351" y="16"/>
                  </a:cubicBezTo>
                  <a:cubicBezTo>
                    <a:pt x="144" y="666"/>
                    <a:pt x="0" y="1385"/>
                    <a:pt x="69" y="2057"/>
                  </a:cubicBezTo>
                  <a:cubicBezTo>
                    <a:pt x="69" y="2074"/>
                    <a:pt x="82" y="2083"/>
                    <a:pt x="96" y="2083"/>
                  </a:cubicBezTo>
                  <a:cubicBezTo>
                    <a:pt x="110" y="2083"/>
                    <a:pt x="124" y="2074"/>
                    <a:pt x="127" y="2057"/>
                  </a:cubicBezTo>
                  <a:cubicBezTo>
                    <a:pt x="179" y="1362"/>
                    <a:pt x="213" y="706"/>
                    <a:pt x="403" y="22"/>
                  </a:cubicBezTo>
                  <a:cubicBezTo>
                    <a:pt x="406" y="11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31"/>
            <p:cNvSpPr/>
            <p:nvPr/>
          </p:nvSpPr>
          <p:spPr>
            <a:xfrm rot="10379925">
              <a:off x="9489256" y="4298208"/>
              <a:ext cx="60680" cy="301536"/>
            </a:xfrm>
            <a:custGeom>
              <a:avLst/>
              <a:gdLst/>
              <a:ahLst/>
              <a:cxnLst/>
              <a:rect l="l" t="t" r="r" b="b"/>
              <a:pathLst>
                <a:path w="456" h="2266" extrusionOk="0">
                  <a:moveTo>
                    <a:pt x="428" y="1"/>
                  </a:moveTo>
                  <a:cubicBezTo>
                    <a:pt x="418" y="1"/>
                    <a:pt x="407" y="5"/>
                    <a:pt x="403" y="15"/>
                  </a:cubicBezTo>
                  <a:cubicBezTo>
                    <a:pt x="155" y="716"/>
                    <a:pt x="0" y="1475"/>
                    <a:pt x="35" y="2222"/>
                  </a:cubicBezTo>
                  <a:cubicBezTo>
                    <a:pt x="35" y="2251"/>
                    <a:pt x="55" y="2266"/>
                    <a:pt x="76" y="2266"/>
                  </a:cubicBezTo>
                  <a:cubicBezTo>
                    <a:pt x="96" y="2266"/>
                    <a:pt x="118" y="2251"/>
                    <a:pt x="121" y="2222"/>
                  </a:cubicBezTo>
                  <a:cubicBezTo>
                    <a:pt x="161" y="1475"/>
                    <a:pt x="236" y="745"/>
                    <a:pt x="449" y="26"/>
                  </a:cubicBezTo>
                  <a:cubicBezTo>
                    <a:pt x="455" y="9"/>
                    <a:pt x="442" y="1"/>
                    <a:pt x="4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2" name="Google Shape;5032;p31"/>
            <p:cNvSpPr/>
            <p:nvPr/>
          </p:nvSpPr>
          <p:spPr>
            <a:xfrm rot="10379925">
              <a:off x="9536402" y="4291132"/>
              <a:ext cx="90887" cy="345848"/>
            </a:xfrm>
            <a:custGeom>
              <a:avLst/>
              <a:gdLst/>
              <a:ahLst/>
              <a:cxnLst/>
              <a:rect l="l" t="t" r="r" b="b"/>
              <a:pathLst>
                <a:path w="683" h="2599" extrusionOk="0">
                  <a:moveTo>
                    <a:pt x="641" y="0"/>
                  </a:moveTo>
                  <a:cubicBezTo>
                    <a:pt x="630" y="0"/>
                    <a:pt x="618" y="5"/>
                    <a:pt x="610" y="17"/>
                  </a:cubicBezTo>
                  <a:cubicBezTo>
                    <a:pt x="236" y="788"/>
                    <a:pt x="18" y="1702"/>
                    <a:pt x="1" y="2564"/>
                  </a:cubicBezTo>
                  <a:cubicBezTo>
                    <a:pt x="1" y="2588"/>
                    <a:pt x="17" y="2599"/>
                    <a:pt x="35" y="2599"/>
                  </a:cubicBezTo>
                  <a:cubicBezTo>
                    <a:pt x="54" y="2599"/>
                    <a:pt x="75" y="2586"/>
                    <a:pt x="75" y="2564"/>
                  </a:cubicBezTo>
                  <a:cubicBezTo>
                    <a:pt x="179" y="1685"/>
                    <a:pt x="374" y="880"/>
                    <a:pt x="668" y="46"/>
                  </a:cubicBezTo>
                  <a:cubicBezTo>
                    <a:pt x="683" y="19"/>
                    <a:pt x="663" y="0"/>
                    <a:pt x="6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3" name="Google Shape;5033;p31"/>
            <p:cNvSpPr/>
            <p:nvPr/>
          </p:nvSpPr>
          <p:spPr>
            <a:xfrm rot="10379925">
              <a:off x="9593851" y="4464893"/>
              <a:ext cx="91818" cy="206790"/>
            </a:xfrm>
            <a:custGeom>
              <a:avLst/>
              <a:gdLst/>
              <a:ahLst/>
              <a:cxnLst/>
              <a:rect l="l" t="t" r="r" b="b"/>
              <a:pathLst>
                <a:path w="690" h="1554" extrusionOk="0">
                  <a:moveTo>
                    <a:pt x="663" y="1"/>
                  </a:moveTo>
                  <a:cubicBezTo>
                    <a:pt x="658" y="1"/>
                    <a:pt x="653" y="4"/>
                    <a:pt x="651" y="9"/>
                  </a:cubicBezTo>
                  <a:cubicBezTo>
                    <a:pt x="375" y="469"/>
                    <a:pt x="174" y="998"/>
                    <a:pt x="7" y="1504"/>
                  </a:cubicBezTo>
                  <a:cubicBezTo>
                    <a:pt x="0" y="1535"/>
                    <a:pt x="22" y="1554"/>
                    <a:pt x="45" y="1554"/>
                  </a:cubicBezTo>
                  <a:cubicBezTo>
                    <a:pt x="60" y="1554"/>
                    <a:pt x="75" y="1545"/>
                    <a:pt x="82" y="1527"/>
                  </a:cubicBezTo>
                  <a:cubicBezTo>
                    <a:pt x="266" y="1027"/>
                    <a:pt x="496" y="538"/>
                    <a:pt x="686" y="32"/>
                  </a:cubicBezTo>
                  <a:cubicBezTo>
                    <a:pt x="690" y="12"/>
                    <a:pt x="675" y="1"/>
                    <a:pt x="6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4" name="Google Shape;5034;p31"/>
            <p:cNvSpPr/>
            <p:nvPr/>
          </p:nvSpPr>
          <p:spPr>
            <a:xfrm rot="10379925">
              <a:off x="9657097" y="4420221"/>
              <a:ext cx="91153" cy="293419"/>
            </a:xfrm>
            <a:custGeom>
              <a:avLst/>
              <a:gdLst/>
              <a:ahLst/>
              <a:cxnLst/>
              <a:rect l="l" t="t" r="r" b="b"/>
              <a:pathLst>
                <a:path w="685" h="2205" extrusionOk="0">
                  <a:moveTo>
                    <a:pt x="650" y="0"/>
                  </a:moveTo>
                  <a:cubicBezTo>
                    <a:pt x="642" y="0"/>
                    <a:pt x="634" y="3"/>
                    <a:pt x="630" y="8"/>
                  </a:cubicBezTo>
                  <a:cubicBezTo>
                    <a:pt x="297" y="681"/>
                    <a:pt x="119" y="1434"/>
                    <a:pt x="4" y="2164"/>
                  </a:cubicBezTo>
                  <a:cubicBezTo>
                    <a:pt x="0" y="2189"/>
                    <a:pt x="20" y="2204"/>
                    <a:pt x="37" y="2204"/>
                  </a:cubicBezTo>
                  <a:cubicBezTo>
                    <a:pt x="49" y="2204"/>
                    <a:pt x="59" y="2198"/>
                    <a:pt x="61" y="2182"/>
                  </a:cubicBezTo>
                  <a:cubicBezTo>
                    <a:pt x="205" y="1440"/>
                    <a:pt x="441" y="744"/>
                    <a:pt x="676" y="26"/>
                  </a:cubicBezTo>
                  <a:cubicBezTo>
                    <a:pt x="684" y="10"/>
                    <a:pt x="666" y="0"/>
                    <a:pt x="65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5" name="Google Shape;5035;p31"/>
            <p:cNvSpPr/>
            <p:nvPr/>
          </p:nvSpPr>
          <p:spPr>
            <a:xfrm rot="10379925">
              <a:off x="9419338" y="4721823"/>
              <a:ext cx="273724" cy="130142"/>
            </a:xfrm>
            <a:custGeom>
              <a:avLst/>
              <a:gdLst/>
              <a:ahLst/>
              <a:cxnLst/>
              <a:rect l="l" t="t" r="r" b="b"/>
              <a:pathLst>
                <a:path w="2057" h="978" extrusionOk="0">
                  <a:moveTo>
                    <a:pt x="2002" y="1"/>
                  </a:moveTo>
                  <a:cubicBezTo>
                    <a:pt x="1996" y="1"/>
                    <a:pt x="1990" y="2"/>
                    <a:pt x="1983" y="4"/>
                  </a:cubicBezTo>
                  <a:cubicBezTo>
                    <a:pt x="1310" y="200"/>
                    <a:pt x="620" y="499"/>
                    <a:pt x="34" y="901"/>
                  </a:cubicBezTo>
                  <a:cubicBezTo>
                    <a:pt x="0" y="925"/>
                    <a:pt x="19" y="977"/>
                    <a:pt x="52" y="977"/>
                  </a:cubicBezTo>
                  <a:cubicBezTo>
                    <a:pt x="59" y="977"/>
                    <a:pt x="67" y="975"/>
                    <a:pt x="74" y="970"/>
                  </a:cubicBezTo>
                  <a:cubicBezTo>
                    <a:pt x="707" y="631"/>
                    <a:pt x="1322" y="326"/>
                    <a:pt x="2006" y="91"/>
                  </a:cubicBezTo>
                  <a:cubicBezTo>
                    <a:pt x="2057" y="70"/>
                    <a:pt x="2045" y="1"/>
                    <a:pt x="200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1"/>
            <p:cNvSpPr/>
            <p:nvPr/>
          </p:nvSpPr>
          <p:spPr>
            <a:xfrm rot="10379925">
              <a:off x="9343110" y="4773919"/>
              <a:ext cx="416907" cy="177515"/>
            </a:xfrm>
            <a:custGeom>
              <a:avLst/>
              <a:gdLst/>
              <a:ahLst/>
              <a:cxnLst/>
              <a:rect l="l" t="t" r="r" b="b"/>
              <a:pathLst>
                <a:path w="3133" h="1334" extrusionOk="0">
                  <a:moveTo>
                    <a:pt x="3054" y="1"/>
                  </a:moveTo>
                  <a:cubicBezTo>
                    <a:pt x="3051" y="1"/>
                    <a:pt x="3047" y="1"/>
                    <a:pt x="3044" y="2"/>
                  </a:cubicBezTo>
                  <a:cubicBezTo>
                    <a:pt x="1957" y="180"/>
                    <a:pt x="865" y="513"/>
                    <a:pt x="31" y="1255"/>
                  </a:cubicBezTo>
                  <a:cubicBezTo>
                    <a:pt x="0" y="1286"/>
                    <a:pt x="30" y="1334"/>
                    <a:pt x="64" y="1334"/>
                  </a:cubicBezTo>
                  <a:cubicBezTo>
                    <a:pt x="74" y="1334"/>
                    <a:pt x="85" y="1329"/>
                    <a:pt x="94" y="1318"/>
                  </a:cubicBezTo>
                  <a:cubicBezTo>
                    <a:pt x="928" y="577"/>
                    <a:pt x="2009" y="347"/>
                    <a:pt x="3072" y="105"/>
                  </a:cubicBezTo>
                  <a:cubicBezTo>
                    <a:pt x="3132" y="89"/>
                    <a:pt x="3110" y="1"/>
                    <a:pt x="305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1"/>
            <p:cNvSpPr/>
            <p:nvPr/>
          </p:nvSpPr>
          <p:spPr>
            <a:xfrm rot="10379925">
              <a:off x="9382633" y="4829065"/>
              <a:ext cx="430214" cy="164208"/>
            </a:xfrm>
            <a:custGeom>
              <a:avLst/>
              <a:gdLst/>
              <a:ahLst/>
              <a:cxnLst/>
              <a:rect l="l" t="t" r="r" b="b"/>
              <a:pathLst>
                <a:path w="3233" h="1234" extrusionOk="0">
                  <a:moveTo>
                    <a:pt x="2819" y="0"/>
                  </a:moveTo>
                  <a:cubicBezTo>
                    <a:pt x="1771" y="0"/>
                    <a:pt x="829" y="534"/>
                    <a:pt x="25" y="1184"/>
                  </a:cubicBezTo>
                  <a:cubicBezTo>
                    <a:pt x="0" y="1198"/>
                    <a:pt x="21" y="1233"/>
                    <a:pt x="46" y="1233"/>
                  </a:cubicBezTo>
                  <a:cubicBezTo>
                    <a:pt x="50" y="1233"/>
                    <a:pt x="55" y="1232"/>
                    <a:pt x="59" y="1230"/>
                  </a:cubicBezTo>
                  <a:cubicBezTo>
                    <a:pt x="898" y="597"/>
                    <a:pt x="1839" y="84"/>
                    <a:pt x="2899" y="84"/>
                  </a:cubicBezTo>
                  <a:cubicBezTo>
                    <a:pt x="2994" y="84"/>
                    <a:pt x="3090" y="89"/>
                    <a:pt x="3187" y="97"/>
                  </a:cubicBezTo>
                  <a:cubicBezTo>
                    <a:pt x="3188" y="97"/>
                    <a:pt x="3190" y="97"/>
                    <a:pt x="3192" y="97"/>
                  </a:cubicBezTo>
                  <a:cubicBezTo>
                    <a:pt x="3233" y="97"/>
                    <a:pt x="3231" y="28"/>
                    <a:pt x="3187" y="22"/>
                  </a:cubicBezTo>
                  <a:cubicBezTo>
                    <a:pt x="3063" y="7"/>
                    <a:pt x="2941" y="0"/>
                    <a:pt x="281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1"/>
            <p:cNvSpPr/>
            <p:nvPr/>
          </p:nvSpPr>
          <p:spPr>
            <a:xfrm rot="10379925">
              <a:off x="9440733" y="4856971"/>
              <a:ext cx="444719" cy="200004"/>
            </a:xfrm>
            <a:custGeom>
              <a:avLst/>
              <a:gdLst/>
              <a:ahLst/>
              <a:cxnLst/>
              <a:rect l="l" t="t" r="r" b="b"/>
              <a:pathLst>
                <a:path w="3342" h="1503" extrusionOk="0">
                  <a:moveTo>
                    <a:pt x="3273" y="1"/>
                  </a:moveTo>
                  <a:cubicBezTo>
                    <a:pt x="2106" y="24"/>
                    <a:pt x="858" y="673"/>
                    <a:pt x="19" y="1455"/>
                  </a:cubicBezTo>
                  <a:cubicBezTo>
                    <a:pt x="1" y="1477"/>
                    <a:pt x="24" y="1503"/>
                    <a:pt x="46" y="1503"/>
                  </a:cubicBezTo>
                  <a:cubicBezTo>
                    <a:pt x="53" y="1503"/>
                    <a:pt x="59" y="1501"/>
                    <a:pt x="65" y="1495"/>
                  </a:cubicBezTo>
                  <a:cubicBezTo>
                    <a:pt x="1002" y="737"/>
                    <a:pt x="2094" y="277"/>
                    <a:pt x="3290" y="87"/>
                  </a:cubicBezTo>
                  <a:cubicBezTo>
                    <a:pt x="3342" y="81"/>
                    <a:pt x="3324" y="1"/>
                    <a:pt x="327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1"/>
            <p:cNvSpPr/>
            <p:nvPr/>
          </p:nvSpPr>
          <p:spPr>
            <a:xfrm rot="10379925">
              <a:off x="9707881" y="4880613"/>
              <a:ext cx="215573" cy="168067"/>
            </a:xfrm>
            <a:custGeom>
              <a:avLst/>
              <a:gdLst/>
              <a:ahLst/>
              <a:cxnLst/>
              <a:rect l="l" t="t" r="r" b="b"/>
              <a:pathLst>
                <a:path w="1620" h="1263" extrusionOk="0">
                  <a:moveTo>
                    <a:pt x="1551" y="1"/>
                  </a:moveTo>
                  <a:cubicBezTo>
                    <a:pt x="1543" y="1"/>
                    <a:pt x="1534" y="3"/>
                    <a:pt x="1525" y="9"/>
                  </a:cubicBezTo>
                  <a:cubicBezTo>
                    <a:pt x="1007" y="331"/>
                    <a:pt x="392" y="733"/>
                    <a:pt x="18" y="1222"/>
                  </a:cubicBezTo>
                  <a:cubicBezTo>
                    <a:pt x="1" y="1244"/>
                    <a:pt x="27" y="1262"/>
                    <a:pt x="48" y="1262"/>
                  </a:cubicBezTo>
                  <a:cubicBezTo>
                    <a:pt x="54" y="1262"/>
                    <a:pt x="60" y="1260"/>
                    <a:pt x="64" y="1256"/>
                  </a:cubicBezTo>
                  <a:cubicBezTo>
                    <a:pt x="570" y="871"/>
                    <a:pt x="1042" y="451"/>
                    <a:pt x="1576" y="95"/>
                  </a:cubicBezTo>
                  <a:cubicBezTo>
                    <a:pt x="1620" y="66"/>
                    <a:pt x="1595" y="1"/>
                    <a:pt x="15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0" name="Google Shape;5040;p31"/>
            <p:cNvSpPr/>
            <p:nvPr/>
          </p:nvSpPr>
          <p:spPr>
            <a:xfrm rot="10379925">
              <a:off x="9780622" y="4908862"/>
              <a:ext cx="173656" cy="137195"/>
            </a:xfrm>
            <a:custGeom>
              <a:avLst/>
              <a:gdLst/>
              <a:ahLst/>
              <a:cxnLst/>
              <a:rect l="l" t="t" r="r" b="b"/>
              <a:pathLst>
                <a:path w="1305" h="1031" extrusionOk="0">
                  <a:moveTo>
                    <a:pt x="1249" y="1"/>
                  </a:moveTo>
                  <a:cubicBezTo>
                    <a:pt x="1004" y="1"/>
                    <a:pt x="869" y="195"/>
                    <a:pt x="707" y="358"/>
                  </a:cubicBezTo>
                  <a:cubicBezTo>
                    <a:pt x="494" y="576"/>
                    <a:pt x="235" y="737"/>
                    <a:pt x="23" y="961"/>
                  </a:cubicBezTo>
                  <a:cubicBezTo>
                    <a:pt x="1" y="996"/>
                    <a:pt x="25" y="1031"/>
                    <a:pt x="53" y="1031"/>
                  </a:cubicBezTo>
                  <a:cubicBezTo>
                    <a:pt x="62" y="1031"/>
                    <a:pt x="72" y="1027"/>
                    <a:pt x="80" y="1019"/>
                  </a:cubicBezTo>
                  <a:cubicBezTo>
                    <a:pt x="247" y="846"/>
                    <a:pt x="442" y="708"/>
                    <a:pt x="621" y="553"/>
                  </a:cubicBezTo>
                  <a:cubicBezTo>
                    <a:pt x="828" y="375"/>
                    <a:pt x="989" y="105"/>
                    <a:pt x="1276" y="59"/>
                  </a:cubicBezTo>
                  <a:cubicBezTo>
                    <a:pt x="1305" y="47"/>
                    <a:pt x="1299" y="1"/>
                    <a:pt x="1270" y="1"/>
                  </a:cubicBezTo>
                  <a:cubicBezTo>
                    <a:pt x="1263" y="1"/>
                    <a:pt x="1256" y="1"/>
                    <a:pt x="12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1" name="Google Shape;5041;p31"/>
            <p:cNvSpPr/>
            <p:nvPr/>
          </p:nvSpPr>
          <p:spPr>
            <a:xfrm rot="10379925">
              <a:off x="9924803" y="4741354"/>
              <a:ext cx="103661" cy="158619"/>
            </a:xfrm>
            <a:custGeom>
              <a:avLst/>
              <a:gdLst/>
              <a:ahLst/>
              <a:cxnLst/>
              <a:rect l="l" t="t" r="r" b="b"/>
              <a:pathLst>
                <a:path w="779" h="1192" extrusionOk="0">
                  <a:moveTo>
                    <a:pt x="707" y="1"/>
                  </a:moveTo>
                  <a:cubicBezTo>
                    <a:pt x="700" y="1"/>
                    <a:pt x="692" y="3"/>
                    <a:pt x="683" y="7"/>
                  </a:cubicBezTo>
                  <a:cubicBezTo>
                    <a:pt x="309" y="191"/>
                    <a:pt x="85" y="743"/>
                    <a:pt x="10" y="1128"/>
                  </a:cubicBezTo>
                  <a:cubicBezTo>
                    <a:pt x="0" y="1169"/>
                    <a:pt x="28" y="1191"/>
                    <a:pt x="57" y="1191"/>
                  </a:cubicBezTo>
                  <a:cubicBezTo>
                    <a:pt x="78" y="1191"/>
                    <a:pt x="99" y="1180"/>
                    <a:pt x="108" y="1157"/>
                  </a:cubicBezTo>
                  <a:cubicBezTo>
                    <a:pt x="240" y="806"/>
                    <a:pt x="390" y="294"/>
                    <a:pt x="729" y="93"/>
                  </a:cubicBezTo>
                  <a:cubicBezTo>
                    <a:pt x="778" y="64"/>
                    <a:pt x="752" y="1"/>
                    <a:pt x="7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2" name="Google Shape;5042;p31"/>
            <p:cNvSpPr/>
            <p:nvPr/>
          </p:nvSpPr>
          <p:spPr>
            <a:xfrm rot="10379925">
              <a:off x="9897308" y="4651766"/>
              <a:ext cx="103927" cy="219698"/>
            </a:xfrm>
            <a:custGeom>
              <a:avLst/>
              <a:gdLst/>
              <a:ahLst/>
              <a:cxnLst/>
              <a:rect l="l" t="t" r="r" b="b"/>
              <a:pathLst>
                <a:path w="781" h="1651" extrusionOk="0">
                  <a:moveTo>
                    <a:pt x="733" y="0"/>
                  </a:moveTo>
                  <a:cubicBezTo>
                    <a:pt x="723" y="0"/>
                    <a:pt x="713" y="4"/>
                    <a:pt x="707" y="12"/>
                  </a:cubicBezTo>
                  <a:cubicBezTo>
                    <a:pt x="356" y="484"/>
                    <a:pt x="132" y="1007"/>
                    <a:pt x="11" y="1582"/>
                  </a:cubicBezTo>
                  <a:cubicBezTo>
                    <a:pt x="1" y="1623"/>
                    <a:pt x="34" y="1650"/>
                    <a:pt x="64" y="1650"/>
                  </a:cubicBezTo>
                  <a:cubicBezTo>
                    <a:pt x="85" y="1650"/>
                    <a:pt x="104" y="1638"/>
                    <a:pt x="109" y="1611"/>
                  </a:cubicBezTo>
                  <a:cubicBezTo>
                    <a:pt x="224" y="1047"/>
                    <a:pt x="448" y="530"/>
                    <a:pt x="764" y="41"/>
                  </a:cubicBezTo>
                  <a:cubicBezTo>
                    <a:pt x="780" y="21"/>
                    <a:pt x="756" y="0"/>
                    <a:pt x="73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 rot="10379925">
              <a:off x="9840990" y="4520111"/>
              <a:ext cx="124021" cy="313512"/>
            </a:xfrm>
            <a:custGeom>
              <a:avLst/>
              <a:gdLst/>
              <a:ahLst/>
              <a:cxnLst/>
              <a:rect l="l" t="t" r="r" b="b"/>
              <a:pathLst>
                <a:path w="932" h="2356" extrusionOk="0">
                  <a:moveTo>
                    <a:pt x="883" y="0"/>
                  </a:moveTo>
                  <a:cubicBezTo>
                    <a:pt x="873" y="0"/>
                    <a:pt x="862" y="4"/>
                    <a:pt x="854" y="12"/>
                  </a:cubicBezTo>
                  <a:cubicBezTo>
                    <a:pt x="348" y="679"/>
                    <a:pt x="72" y="1461"/>
                    <a:pt x="3" y="2306"/>
                  </a:cubicBezTo>
                  <a:cubicBezTo>
                    <a:pt x="0" y="2340"/>
                    <a:pt x="25" y="2356"/>
                    <a:pt x="51" y="2356"/>
                  </a:cubicBezTo>
                  <a:cubicBezTo>
                    <a:pt x="79" y="2356"/>
                    <a:pt x="109" y="2338"/>
                    <a:pt x="112" y="2306"/>
                  </a:cubicBezTo>
                  <a:cubicBezTo>
                    <a:pt x="170" y="1484"/>
                    <a:pt x="451" y="725"/>
                    <a:pt x="911" y="47"/>
                  </a:cubicBezTo>
                  <a:cubicBezTo>
                    <a:pt x="932" y="22"/>
                    <a:pt x="908" y="0"/>
                    <a:pt x="88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 rot="10379925">
              <a:off x="9779962" y="4455387"/>
              <a:ext cx="120561" cy="340126"/>
            </a:xfrm>
            <a:custGeom>
              <a:avLst/>
              <a:gdLst/>
              <a:ahLst/>
              <a:cxnLst/>
              <a:rect l="l" t="t" r="r" b="b"/>
              <a:pathLst>
                <a:path w="906" h="2556" extrusionOk="0">
                  <a:moveTo>
                    <a:pt x="862" y="1"/>
                  </a:moveTo>
                  <a:cubicBezTo>
                    <a:pt x="852" y="1"/>
                    <a:pt x="841" y="5"/>
                    <a:pt x="834" y="16"/>
                  </a:cubicBezTo>
                  <a:cubicBezTo>
                    <a:pt x="334" y="712"/>
                    <a:pt x="0" y="1649"/>
                    <a:pt x="86" y="2517"/>
                  </a:cubicBezTo>
                  <a:cubicBezTo>
                    <a:pt x="89" y="2543"/>
                    <a:pt x="109" y="2556"/>
                    <a:pt x="129" y="2556"/>
                  </a:cubicBezTo>
                  <a:cubicBezTo>
                    <a:pt x="148" y="2556"/>
                    <a:pt x="167" y="2543"/>
                    <a:pt x="167" y="2517"/>
                  </a:cubicBezTo>
                  <a:cubicBezTo>
                    <a:pt x="201" y="1603"/>
                    <a:pt x="374" y="815"/>
                    <a:pt x="886" y="45"/>
                  </a:cubicBezTo>
                  <a:cubicBezTo>
                    <a:pt x="905" y="21"/>
                    <a:pt x="885" y="1"/>
                    <a:pt x="86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 rot="10379925">
              <a:off x="9715315" y="4403669"/>
              <a:ext cx="110049" cy="347711"/>
            </a:xfrm>
            <a:custGeom>
              <a:avLst/>
              <a:gdLst/>
              <a:ahLst/>
              <a:cxnLst/>
              <a:rect l="l" t="t" r="r" b="b"/>
              <a:pathLst>
                <a:path w="827" h="2613" extrusionOk="0">
                  <a:moveTo>
                    <a:pt x="804" y="0"/>
                  </a:moveTo>
                  <a:cubicBezTo>
                    <a:pt x="798" y="0"/>
                    <a:pt x="792" y="3"/>
                    <a:pt x="788" y="8"/>
                  </a:cubicBezTo>
                  <a:cubicBezTo>
                    <a:pt x="305" y="750"/>
                    <a:pt x="1" y="1693"/>
                    <a:pt x="35" y="2578"/>
                  </a:cubicBezTo>
                  <a:cubicBezTo>
                    <a:pt x="35" y="2601"/>
                    <a:pt x="54" y="2613"/>
                    <a:pt x="73" y="2613"/>
                  </a:cubicBezTo>
                  <a:cubicBezTo>
                    <a:pt x="93" y="2613"/>
                    <a:pt x="113" y="2601"/>
                    <a:pt x="116" y="2578"/>
                  </a:cubicBezTo>
                  <a:cubicBezTo>
                    <a:pt x="196" y="1647"/>
                    <a:pt x="380" y="854"/>
                    <a:pt x="823" y="26"/>
                  </a:cubicBezTo>
                  <a:cubicBezTo>
                    <a:pt x="827" y="10"/>
                    <a:pt x="815" y="0"/>
                    <a:pt x="80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 rot="10379925">
              <a:off x="8981261" y="4167608"/>
              <a:ext cx="997225" cy="854707"/>
            </a:xfrm>
            <a:custGeom>
              <a:avLst/>
              <a:gdLst/>
              <a:ahLst/>
              <a:cxnLst/>
              <a:rect l="l" t="t" r="r" b="b"/>
              <a:pathLst>
                <a:path w="7494" h="6423" extrusionOk="0">
                  <a:moveTo>
                    <a:pt x="28" y="1"/>
                  </a:moveTo>
                  <a:cubicBezTo>
                    <a:pt x="13" y="1"/>
                    <a:pt x="0" y="18"/>
                    <a:pt x="13" y="35"/>
                  </a:cubicBezTo>
                  <a:cubicBezTo>
                    <a:pt x="853" y="869"/>
                    <a:pt x="1767" y="1628"/>
                    <a:pt x="2658" y="2410"/>
                  </a:cubicBezTo>
                  <a:cubicBezTo>
                    <a:pt x="3825" y="3439"/>
                    <a:pt x="4998" y="4462"/>
                    <a:pt x="6200" y="5445"/>
                  </a:cubicBezTo>
                  <a:cubicBezTo>
                    <a:pt x="6608" y="5785"/>
                    <a:pt x="7027" y="6130"/>
                    <a:pt x="7470" y="6423"/>
                  </a:cubicBezTo>
                  <a:cubicBezTo>
                    <a:pt x="7476" y="6423"/>
                    <a:pt x="7493" y="6406"/>
                    <a:pt x="7476" y="6400"/>
                  </a:cubicBezTo>
                  <a:cubicBezTo>
                    <a:pt x="6499" y="5733"/>
                    <a:pt x="5607" y="4899"/>
                    <a:pt x="4710" y="4123"/>
                  </a:cubicBezTo>
                  <a:cubicBezTo>
                    <a:pt x="3555" y="3123"/>
                    <a:pt x="2405" y="2111"/>
                    <a:pt x="1261" y="1087"/>
                  </a:cubicBezTo>
                  <a:cubicBezTo>
                    <a:pt x="853" y="725"/>
                    <a:pt x="450" y="35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13702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5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" name="Google Shape;5048;p32"/>
          <p:cNvSpPr/>
          <p:nvPr/>
        </p:nvSpPr>
        <p:spPr>
          <a:xfrm flipH="1">
            <a:off x="118481" y="-199000"/>
            <a:ext cx="12621553" cy="7447871"/>
          </a:xfrm>
          <a:custGeom>
            <a:avLst/>
            <a:gdLst/>
            <a:ahLst/>
            <a:cxnLst/>
            <a:rect l="l" t="t" r="r" b="b"/>
            <a:pathLst>
              <a:path w="34156" h="29584" extrusionOk="0">
                <a:moveTo>
                  <a:pt x="15654" y="1"/>
                </a:moveTo>
                <a:cubicBezTo>
                  <a:pt x="9383" y="1"/>
                  <a:pt x="0" y="4928"/>
                  <a:pt x="3047" y="12508"/>
                </a:cubicBezTo>
                <a:cubicBezTo>
                  <a:pt x="3783" y="14340"/>
                  <a:pt x="4692" y="16741"/>
                  <a:pt x="4374" y="18741"/>
                </a:cubicBezTo>
                <a:cubicBezTo>
                  <a:pt x="4142" y="20187"/>
                  <a:pt x="3181" y="21382"/>
                  <a:pt x="2949" y="22847"/>
                </a:cubicBezTo>
                <a:cubicBezTo>
                  <a:pt x="2236" y="27385"/>
                  <a:pt x="5857" y="29086"/>
                  <a:pt x="9728" y="29460"/>
                </a:cubicBezTo>
                <a:cubicBezTo>
                  <a:pt x="10468" y="29530"/>
                  <a:pt x="11248" y="29583"/>
                  <a:pt x="12032" y="29583"/>
                </a:cubicBezTo>
                <a:cubicBezTo>
                  <a:pt x="14262" y="29583"/>
                  <a:pt x="16534" y="29156"/>
                  <a:pt x="18060" y="27494"/>
                </a:cubicBezTo>
                <a:cubicBezTo>
                  <a:pt x="20066" y="25310"/>
                  <a:pt x="22524" y="24343"/>
                  <a:pt x="25417" y="24343"/>
                </a:cubicBezTo>
                <a:cubicBezTo>
                  <a:pt x="25614" y="24343"/>
                  <a:pt x="25813" y="24347"/>
                  <a:pt x="26014" y="24356"/>
                </a:cubicBezTo>
                <a:cubicBezTo>
                  <a:pt x="26137" y="24362"/>
                  <a:pt x="26260" y="24364"/>
                  <a:pt x="26383" y="24364"/>
                </a:cubicBezTo>
                <a:cubicBezTo>
                  <a:pt x="29623" y="24364"/>
                  <a:pt x="33176" y="22525"/>
                  <a:pt x="33726" y="19029"/>
                </a:cubicBezTo>
                <a:cubicBezTo>
                  <a:pt x="34155" y="16308"/>
                  <a:pt x="33032" y="12644"/>
                  <a:pt x="30869" y="10857"/>
                </a:cubicBezTo>
                <a:cubicBezTo>
                  <a:pt x="29812" y="9982"/>
                  <a:pt x="28641" y="9791"/>
                  <a:pt x="27799" y="8596"/>
                </a:cubicBezTo>
                <a:cubicBezTo>
                  <a:pt x="26998" y="7460"/>
                  <a:pt x="26505" y="6134"/>
                  <a:pt x="25712" y="4990"/>
                </a:cubicBezTo>
                <a:cubicBezTo>
                  <a:pt x="23455" y="1737"/>
                  <a:pt x="19668" y="40"/>
                  <a:pt x="15770" y="1"/>
                </a:cubicBezTo>
                <a:cubicBezTo>
                  <a:pt x="15732" y="1"/>
                  <a:pt x="15693" y="1"/>
                  <a:pt x="156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49" name="Google Shape;5049;p32"/>
          <p:cNvSpPr/>
          <p:nvPr/>
        </p:nvSpPr>
        <p:spPr>
          <a:xfrm rot="10800000" flipH="1">
            <a:off x="24852" y="480932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0" name="Google Shape;5050;p32"/>
          <p:cNvSpPr/>
          <p:nvPr/>
        </p:nvSpPr>
        <p:spPr>
          <a:xfrm rot="10800000" flipH="1">
            <a:off x="24852" y="3594492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51" name="Google Shape;5051;p32"/>
          <p:cNvGrpSpPr/>
          <p:nvPr/>
        </p:nvGrpSpPr>
        <p:grpSpPr>
          <a:xfrm rot="10800000" flipH="1">
            <a:off x="8572618" y="-272519"/>
            <a:ext cx="587572" cy="742436"/>
            <a:chOff x="5248400" y="1483575"/>
            <a:chExt cx="121775" cy="153875"/>
          </a:xfrm>
        </p:grpSpPr>
        <p:sp>
          <p:nvSpPr>
            <p:cNvPr id="5052" name="Google Shape;5052;p32"/>
            <p:cNvSpPr/>
            <p:nvPr/>
          </p:nvSpPr>
          <p:spPr>
            <a:xfrm>
              <a:off x="5320575" y="1511100"/>
              <a:ext cx="21575" cy="30750"/>
            </a:xfrm>
            <a:custGeom>
              <a:avLst/>
              <a:gdLst/>
              <a:ahLst/>
              <a:cxnLst/>
              <a:rect l="l" t="t" r="r" b="b"/>
              <a:pathLst>
                <a:path w="863" h="1230" extrusionOk="0">
                  <a:moveTo>
                    <a:pt x="227" y="1"/>
                  </a:moveTo>
                  <a:cubicBezTo>
                    <a:pt x="178" y="1"/>
                    <a:pt x="129" y="8"/>
                    <a:pt x="81" y="22"/>
                  </a:cubicBezTo>
                  <a:lnTo>
                    <a:pt x="46" y="131"/>
                  </a:lnTo>
                  <a:cubicBezTo>
                    <a:pt x="0" y="453"/>
                    <a:pt x="58" y="787"/>
                    <a:pt x="201" y="1074"/>
                  </a:cubicBezTo>
                  <a:cubicBezTo>
                    <a:pt x="224" y="1114"/>
                    <a:pt x="253" y="1166"/>
                    <a:pt x="293" y="1195"/>
                  </a:cubicBezTo>
                  <a:cubicBezTo>
                    <a:pt x="327" y="1219"/>
                    <a:pt x="364" y="1230"/>
                    <a:pt x="402" y="1230"/>
                  </a:cubicBezTo>
                  <a:cubicBezTo>
                    <a:pt x="508" y="1230"/>
                    <a:pt x="621" y="1148"/>
                    <a:pt x="684" y="1051"/>
                  </a:cubicBezTo>
                  <a:cubicBezTo>
                    <a:pt x="828" y="838"/>
                    <a:pt x="863" y="539"/>
                    <a:pt x="742" y="309"/>
                  </a:cubicBezTo>
                  <a:cubicBezTo>
                    <a:pt x="644" y="123"/>
                    <a:pt x="437" y="1"/>
                    <a:pt x="2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2"/>
            <p:cNvSpPr/>
            <p:nvPr/>
          </p:nvSpPr>
          <p:spPr>
            <a:xfrm>
              <a:off x="5334075" y="1574900"/>
              <a:ext cx="18425" cy="23725"/>
            </a:xfrm>
            <a:custGeom>
              <a:avLst/>
              <a:gdLst/>
              <a:ahLst/>
              <a:cxnLst/>
              <a:rect l="l" t="t" r="r" b="b"/>
              <a:pathLst>
                <a:path w="737" h="949" extrusionOk="0">
                  <a:moveTo>
                    <a:pt x="187" y="0"/>
                  </a:moveTo>
                  <a:cubicBezTo>
                    <a:pt x="125" y="0"/>
                    <a:pt x="73" y="24"/>
                    <a:pt x="87" y="80"/>
                  </a:cubicBezTo>
                  <a:lnTo>
                    <a:pt x="64" y="132"/>
                  </a:lnTo>
                  <a:cubicBezTo>
                    <a:pt x="29" y="299"/>
                    <a:pt x="1" y="477"/>
                    <a:pt x="41" y="644"/>
                  </a:cubicBezTo>
                  <a:cubicBezTo>
                    <a:pt x="85" y="799"/>
                    <a:pt x="221" y="949"/>
                    <a:pt x="385" y="949"/>
                  </a:cubicBezTo>
                  <a:cubicBezTo>
                    <a:pt x="391" y="949"/>
                    <a:pt x="397" y="949"/>
                    <a:pt x="403" y="948"/>
                  </a:cubicBezTo>
                  <a:cubicBezTo>
                    <a:pt x="610" y="942"/>
                    <a:pt x="736" y="701"/>
                    <a:pt x="696" y="488"/>
                  </a:cubicBezTo>
                  <a:cubicBezTo>
                    <a:pt x="650" y="287"/>
                    <a:pt x="489" y="132"/>
                    <a:pt x="305" y="28"/>
                  </a:cubicBezTo>
                  <a:cubicBezTo>
                    <a:pt x="271" y="10"/>
                    <a:pt x="227" y="0"/>
                    <a:pt x="1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2"/>
            <p:cNvSpPr/>
            <p:nvPr/>
          </p:nvSpPr>
          <p:spPr>
            <a:xfrm>
              <a:off x="5292400" y="1549125"/>
              <a:ext cx="19575" cy="26950"/>
            </a:xfrm>
            <a:custGeom>
              <a:avLst/>
              <a:gdLst/>
              <a:ahLst/>
              <a:cxnLst/>
              <a:rect l="l" t="t" r="r" b="b"/>
              <a:pathLst>
                <a:path w="783" h="1078" extrusionOk="0">
                  <a:moveTo>
                    <a:pt x="327" y="1"/>
                  </a:moveTo>
                  <a:cubicBezTo>
                    <a:pt x="245" y="1"/>
                    <a:pt x="165" y="30"/>
                    <a:pt x="109" y="93"/>
                  </a:cubicBezTo>
                  <a:lnTo>
                    <a:pt x="69" y="208"/>
                  </a:lnTo>
                  <a:cubicBezTo>
                    <a:pt x="35" y="392"/>
                    <a:pt x="0" y="594"/>
                    <a:pt x="58" y="772"/>
                  </a:cubicBezTo>
                  <a:cubicBezTo>
                    <a:pt x="109" y="936"/>
                    <a:pt x="270" y="1077"/>
                    <a:pt x="435" y="1077"/>
                  </a:cubicBezTo>
                  <a:cubicBezTo>
                    <a:pt x="455" y="1077"/>
                    <a:pt x="475" y="1075"/>
                    <a:pt x="495" y="1071"/>
                  </a:cubicBezTo>
                  <a:cubicBezTo>
                    <a:pt x="702" y="1019"/>
                    <a:pt x="782" y="760"/>
                    <a:pt x="771" y="553"/>
                  </a:cubicBezTo>
                  <a:cubicBezTo>
                    <a:pt x="759" y="381"/>
                    <a:pt x="702" y="197"/>
                    <a:pt x="575" y="93"/>
                  </a:cubicBezTo>
                  <a:cubicBezTo>
                    <a:pt x="507" y="34"/>
                    <a:pt x="415" y="1"/>
                    <a:pt x="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2"/>
            <p:cNvSpPr/>
            <p:nvPr/>
          </p:nvSpPr>
          <p:spPr>
            <a:xfrm>
              <a:off x="5351900" y="1535800"/>
              <a:ext cx="18275" cy="22725"/>
            </a:xfrm>
            <a:custGeom>
              <a:avLst/>
              <a:gdLst/>
              <a:ahLst/>
              <a:cxnLst/>
              <a:rect l="l" t="t" r="r" b="b"/>
              <a:pathLst>
                <a:path w="731" h="909" extrusionOk="0">
                  <a:moveTo>
                    <a:pt x="364" y="1"/>
                  </a:moveTo>
                  <a:cubicBezTo>
                    <a:pt x="314" y="1"/>
                    <a:pt x="265" y="11"/>
                    <a:pt x="219" y="34"/>
                  </a:cubicBezTo>
                  <a:cubicBezTo>
                    <a:pt x="81" y="97"/>
                    <a:pt x="6" y="270"/>
                    <a:pt x="41" y="425"/>
                  </a:cubicBezTo>
                  <a:lnTo>
                    <a:pt x="98" y="494"/>
                  </a:lnTo>
                  <a:cubicBezTo>
                    <a:pt x="0" y="609"/>
                    <a:pt x="58" y="810"/>
                    <a:pt x="184" y="874"/>
                  </a:cubicBezTo>
                  <a:cubicBezTo>
                    <a:pt x="229" y="898"/>
                    <a:pt x="278" y="909"/>
                    <a:pt x="326" y="909"/>
                  </a:cubicBezTo>
                  <a:cubicBezTo>
                    <a:pt x="426" y="909"/>
                    <a:pt x="527" y="861"/>
                    <a:pt x="593" y="787"/>
                  </a:cubicBezTo>
                  <a:cubicBezTo>
                    <a:pt x="696" y="684"/>
                    <a:pt x="731" y="517"/>
                    <a:pt x="713" y="362"/>
                  </a:cubicBezTo>
                  <a:cubicBezTo>
                    <a:pt x="708" y="276"/>
                    <a:pt x="679" y="189"/>
                    <a:pt x="627" y="126"/>
                  </a:cubicBezTo>
                  <a:cubicBezTo>
                    <a:pt x="566" y="45"/>
                    <a:pt x="465" y="1"/>
                    <a:pt x="36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2"/>
            <p:cNvSpPr/>
            <p:nvPr/>
          </p:nvSpPr>
          <p:spPr>
            <a:xfrm>
              <a:off x="5298150" y="1606350"/>
              <a:ext cx="17275" cy="25000"/>
            </a:xfrm>
            <a:custGeom>
              <a:avLst/>
              <a:gdLst/>
              <a:ahLst/>
              <a:cxnLst/>
              <a:rect l="l" t="t" r="r" b="b"/>
              <a:pathLst>
                <a:path w="691" h="1000" extrusionOk="0">
                  <a:moveTo>
                    <a:pt x="282" y="0"/>
                  </a:moveTo>
                  <a:cubicBezTo>
                    <a:pt x="186" y="0"/>
                    <a:pt x="95" y="39"/>
                    <a:pt x="52" y="121"/>
                  </a:cubicBezTo>
                  <a:lnTo>
                    <a:pt x="52" y="248"/>
                  </a:lnTo>
                  <a:cubicBezTo>
                    <a:pt x="23" y="409"/>
                    <a:pt x="0" y="576"/>
                    <a:pt x="52" y="737"/>
                  </a:cubicBezTo>
                  <a:cubicBezTo>
                    <a:pt x="94" y="877"/>
                    <a:pt x="230" y="999"/>
                    <a:pt x="371" y="999"/>
                  </a:cubicBezTo>
                  <a:cubicBezTo>
                    <a:pt x="385" y="999"/>
                    <a:pt x="400" y="998"/>
                    <a:pt x="414" y="995"/>
                  </a:cubicBezTo>
                  <a:cubicBezTo>
                    <a:pt x="610" y="955"/>
                    <a:pt x="690" y="708"/>
                    <a:pt x="673" y="501"/>
                  </a:cubicBezTo>
                  <a:cubicBezTo>
                    <a:pt x="661" y="340"/>
                    <a:pt x="610" y="167"/>
                    <a:pt x="483" y="64"/>
                  </a:cubicBezTo>
                  <a:cubicBezTo>
                    <a:pt x="427" y="22"/>
                    <a:pt x="353" y="0"/>
                    <a:pt x="282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2"/>
            <p:cNvSpPr/>
            <p:nvPr/>
          </p:nvSpPr>
          <p:spPr>
            <a:xfrm>
              <a:off x="5294550" y="1492625"/>
              <a:ext cx="17425" cy="23850"/>
            </a:xfrm>
            <a:custGeom>
              <a:avLst/>
              <a:gdLst/>
              <a:ahLst/>
              <a:cxnLst/>
              <a:rect l="l" t="t" r="r" b="b"/>
              <a:pathLst>
                <a:path w="697" h="954" extrusionOk="0">
                  <a:moveTo>
                    <a:pt x="345" y="1"/>
                  </a:moveTo>
                  <a:cubicBezTo>
                    <a:pt x="273" y="1"/>
                    <a:pt x="203" y="27"/>
                    <a:pt x="156" y="88"/>
                  </a:cubicBezTo>
                  <a:lnTo>
                    <a:pt x="167" y="42"/>
                  </a:lnTo>
                  <a:lnTo>
                    <a:pt x="167" y="42"/>
                  </a:lnTo>
                  <a:cubicBezTo>
                    <a:pt x="81" y="180"/>
                    <a:pt x="29" y="335"/>
                    <a:pt x="12" y="502"/>
                  </a:cubicBezTo>
                  <a:cubicBezTo>
                    <a:pt x="0" y="686"/>
                    <a:pt x="64" y="899"/>
                    <a:pt x="242" y="945"/>
                  </a:cubicBezTo>
                  <a:cubicBezTo>
                    <a:pt x="264" y="951"/>
                    <a:pt x="285" y="953"/>
                    <a:pt x="306" y="953"/>
                  </a:cubicBezTo>
                  <a:cubicBezTo>
                    <a:pt x="490" y="953"/>
                    <a:pt x="636" y="739"/>
                    <a:pt x="667" y="548"/>
                  </a:cubicBezTo>
                  <a:cubicBezTo>
                    <a:pt x="696" y="387"/>
                    <a:pt x="685" y="215"/>
                    <a:pt x="575" y="100"/>
                  </a:cubicBezTo>
                  <a:cubicBezTo>
                    <a:pt x="516" y="38"/>
                    <a:pt x="429" y="1"/>
                    <a:pt x="34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2"/>
            <p:cNvSpPr/>
            <p:nvPr/>
          </p:nvSpPr>
          <p:spPr>
            <a:xfrm>
              <a:off x="5345575" y="1483575"/>
              <a:ext cx="22300" cy="23800"/>
            </a:xfrm>
            <a:custGeom>
              <a:avLst/>
              <a:gdLst/>
              <a:ahLst/>
              <a:cxnLst/>
              <a:rect l="l" t="t" r="r" b="b"/>
              <a:pathLst>
                <a:path w="892" h="952" extrusionOk="0">
                  <a:moveTo>
                    <a:pt x="456" y="0"/>
                  </a:moveTo>
                  <a:cubicBezTo>
                    <a:pt x="330" y="0"/>
                    <a:pt x="204" y="60"/>
                    <a:pt x="144" y="168"/>
                  </a:cubicBezTo>
                  <a:lnTo>
                    <a:pt x="156" y="301"/>
                  </a:lnTo>
                  <a:cubicBezTo>
                    <a:pt x="41" y="398"/>
                    <a:pt x="1" y="577"/>
                    <a:pt x="58" y="715"/>
                  </a:cubicBezTo>
                  <a:cubicBezTo>
                    <a:pt x="113" y="851"/>
                    <a:pt x="250" y="951"/>
                    <a:pt x="392" y="951"/>
                  </a:cubicBezTo>
                  <a:cubicBezTo>
                    <a:pt x="399" y="951"/>
                    <a:pt x="407" y="951"/>
                    <a:pt x="414" y="950"/>
                  </a:cubicBezTo>
                  <a:cubicBezTo>
                    <a:pt x="598" y="945"/>
                    <a:pt x="759" y="801"/>
                    <a:pt x="817" y="634"/>
                  </a:cubicBezTo>
                  <a:cubicBezTo>
                    <a:pt x="892" y="439"/>
                    <a:pt x="846" y="197"/>
                    <a:pt x="685" y="76"/>
                  </a:cubicBezTo>
                  <a:cubicBezTo>
                    <a:pt x="620" y="25"/>
                    <a:pt x="538" y="0"/>
                    <a:pt x="45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2"/>
            <p:cNvSpPr/>
            <p:nvPr/>
          </p:nvSpPr>
          <p:spPr>
            <a:xfrm>
              <a:off x="5329325" y="1610275"/>
              <a:ext cx="16425" cy="27175"/>
            </a:xfrm>
            <a:custGeom>
              <a:avLst/>
              <a:gdLst/>
              <a:ahLst/>
              <a:cxnLst/>
              <a:rect l="l" t="t" r="r" b="b"/>
              <a:pathLst>
                <a:path w="657" h="1087" extrusionOk="0">
                  <a:moveTo>
                    <a:pt x="160" y="1"/>
                  </a:moveTo>
                  <a:cubicBezTo>
                    <a:pt x="100" y="1"/>
                    <a:pt x="49" y="25"/>
                    <a:pt x="53" y="79"/>
                  </a:cubicBezTo>
                  <a:lnTo>
                    <a:pt x="1" y="217"/>
                  </a:lnTo>
                  <a:cubicBezTo>
                    <a:pt x="47" y="378"/>
                    <a:pt x="1" y="551"/>
                    <a:pt x="12" y="712"/>
                  </a:cubicBezTo>
                  <a:cubicBezTo>
                    <a:pt x="18" y="879"/>
                    <a:pt x="104" y="1074"/>
                    <a:pt x="277" y="1086"/>
                  </a:cubicBezTo>
                  <a:cubicBezTo>
                    <a:pt x="285" y="1086"/>
                    <a:pt x="292" y="1087"/>
                    <a:pt x="300" y="1087"/>
                  </a:cubicBezTo>
                  <a:cubicBezTo>
                    <a:pt x="444" y="1087"/>
                    <a:pt x="555" y="934"/>
                    <a:pt x="593" y="792"/>
                  </a:cubicBezTo>
                  <a:cubicBezTo>
                    <a:pt x="656" y="505"/>
                    <a:pt x="524" y="189"/>
                    <a:pt x="283" y="33"/>
                  </a:cubicBezTo>
                  <a:cubicBezTo>
                    <a:pt x="247" y="12"/>
                    <a:pt x="202" y="1"/>
                    <a:pt x="16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2"/>
            <p:cNvSpPr/>
            <p:nvPr/>
          </p:nvSpPr>
          <p:spPr>
            <a:xfrm>
              <a:off x="5248400" y="1572975"/>
              <a:ext cx="20875" cy="28575"/>
            </a:xfrm>
            <a:custGeom>
              <a:avLst/>
              <a:gdLst/>
              <a:ahLst/>
              <a:cxnLst/>
              <a:rect l="l" t="t" r="r" b="b"/>
              <a:pathLst>
                <a:path w="835" h="1143" extrusionOk="0">
                  <a:moveTo>
                    <a:pt x="425" y="1"/>
                  </a:moveTo>
                  <a:cubicBezTo>
                    <a:pt x="280" y="1"/>
                    <a:pt x="131" y="120"/>
                    <a:pt x="122" y="266"/>
                  </a:cubicBezTo>
                  <a:lnTo>
                    <a:pt x="99" y="295"/>
                  </a:lnTo>
                  <a:cubicBezTo>
                    <a:pt x="47" y="439"/>
                    <a:pt x="1" y="588"/>
                    <a:pt x="12" y="749"/>
                  </a:cubicBezTo>
                  <a:cubicBezTo>
                    <a:pt x="30" y="904"/>
                    <a:pt x="104" y="1065"/>
                    <a:pt x="248" y="1117"/>
                  </a:cubicBezTo>
                  <a:cubicBezTo>
                    <a:pt x="288" y="1135"/>
                    <a:pt x="330" y="1143"/>
                    <a:pt x="372" y="1143"/>
                  </a:cubicBezTo>
                  <a:cubicBezTo>
                    <a:pt x="522" y="1143"/>
                    <a:pt x="672" y="1039"/>
                    <a:pt x="748" y="904"/>
                  </a:cubicBezTo>
                  <a:cubicBezTo>
                    <a:pt x="835" y="726"/>
                    <a:pt x="817" y="514"/>
                    <a:pt x="754" y="330"/>
                  </a:cubicBezTo>
                  <a:cubicBezTo>
                    <a:pt x="708" y="203"/>
                    <a:pt x="639" y="71"/>
                    <a:pt x="518" y="19"/>
                  </a:cubicBezTo>
                  <a:cubicBezTo>
                    <a:pt x="488" y="7"/>
                    <a:pt x="457" y="1"/>
                    <a:pt x="42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61" name="Google Shape;5061;p32"/>
          <p:cNvGrpSpPr/>
          <p:nvPr/>
        </p:nvGrpSpPr>
        <p:grpSpPr>
          <a:xfrm rot="10800000" flipH="1">
            <a:off x="3260533" y="6271464"/>
            <a:ext cx="651364" cy="434896"/>
            <a:chOff x="5224400" y="2048725"/>
            <a:chExt cx="170075" cy="113550"/>
          </a:xfrm>
        </p:grpSpPr>
        <p:sp>
          <p:nvSpPr>
            <p:cNvPr id="5062" name="Google Shape;5062;p32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2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2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2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2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2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2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2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2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71" name="Google Shape;5071;p32"/>
          <p:cNvGrpSpPr/>
          <p:nvPr/>
        </p:nvGrpSpPr>
        <p:grpSpPr>
          <a:xfrm rot="420075" flipH="1">
            <a:off x="11093733" y="-1351917"/>
            <a:ext cx="2323752" cy="2603021"/>
            <a:chOff x="3324275" y="3629650"/>
            <a:chExt cx="327425" cy="366775"/>
          </a:xfrm>
        </p:grpSpPr>
        <p:sp>
          <p:nvSpPr>
            <p:cNvPr id="5072" name="Google Shape;5072;p32"/>
            <p:cNvSpPr/>
            <p:nvPr/>
          </p:nvSpPr>
          <p:spPr>
            <a:xfrm>
              <a:off x="3327100" y="3666625"/>
              <a:ext cx="246825" cy="275575"/>
            </a:xfrm>
            <a:custGeom>
              <a:avLst/>
              <a:gdLst/>
              <a:ahLst/>
              <a:cxnLst/>
              <a:rect l="l" t="t" r="r" b="b"/>
              <a:pathLst>
                <a:path w="9873" h="11023" extrusionOk="0">
                  <a:moveTo>
                    <a:pt x="1304" y="1"/>
                  </a:moveTo>
                  <a:cubicBezTo>
                    <a:pt x="1098" y="1"/>
                    <a:pt x="892" y="10"/>
                    <a:pt x="685" y="30"/>
                  </a:cubicBezTo>
                  <a:cubicBezTo>
                    <a:pt x="1" y="1536"/>
                    <a:pt x="398" y="3203"/>
                    <a:pt x="1116" y="4698"/>
                  </a:cubicBezTo>
                  <a:cubicBezTo>
                    <a:pt x="2186" y="6923"/>
                    <a:pt x="4112" y="8717"/>
                    <a:pt x="6406" y="9625"/>
                  </a:cubicBezTo>
                  <a:cubicBezTo>
                    <a:pt x="7504" y="10057"/>
                    <a:pt x="8780" y="10264"/>
                    <a:pt x="9677" y="11023"/>
                  </a:cubicBezTo>
                  <a:cubicBezTo>
                    <a:pt x="9873" y="8338"/>
                    <a:pt x="9275" y="5532"/>
                    <a:pt x="7665" y="3370"/>
                  </a:cubicBezTo>
                  <a:cubicBezTo>
                    <a:pt x="6184" y="1374"/>
                    <a:pt x="3782" y="1"/>
                    <a:pt x="1304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2"/>
            <p:cNvSpPr/>
            <p:nvPr/>
          </p:nvSpPr>
          <p:spPr>
            <a:xfrm>
              <a:off x="3340000" y="3661650"/>
              <a:ext cx="249625" cy="311150"/>
            </a:xfrm>
            <a:custGeom>
              <a:avLst/>
              <a:gdLst/>
              <a:ahLst/>
              <a:cxnLst/>
              <a:rect l="l" t="t" r="r" b="b"/>
              <a:pathLst>
                <a:path w="9985" h="12446" extrusionOk="0">
                  <a:moveTo>
                    <a:pt x="159" y="1"/>
                  </a:moveTo>
                  <a:cubicBezTo>
                    <a:pt x="81" y="1"/>
                    <a:pt x="1" y="65"/>
                    <a:pt x="31" y="148"/>
                  </a:cubicBezTo>
                  <a:cubicBezTo>
                    <a:pt x="376" y="1034"/>
                    <a:pt x="1256" y="1586"/>
                    <a:pt x="1940" y="2184"/>
                  </a:cubicBezTo>
                  <a:cubicBezTo>
                    <a:pt x="2722" y="2868"/>
                    <a:pt x="3469" y="3586"/>
                    <a:pt x="4182" y="4334"/>
                  </a:cubicBezTo>
                  <a:cubicBezTo>
                    <a:pt x="5602" y="5840"/>
                    <a:pt x="6873" y="7496"/>
                    <a:pt x="7960" y="9267"/>
                  </a:cubicBezTo>
                  <a:cubicBezTo>
                    <a:pt x="8264" y="9755"/>
                    <a:pt x="8552" y="10261"/>
                    <a:pt x="8822" y="10773"/>
                  </a:cubicBezTo>
                  <a:cubicBezTo>
                    <a:pt x="9104" y="11296"/>
                    <a:pt x="9339" y="11848"/>
                    <a:pt x="9644" y="12366"/>
                  </a:cubicBezTo>
                  <a:cubicBezTo>
                    <a:pt x="9676" y="12421"/>
                    <a:pt x="9729" y="12445"/>
                    <a:pt x="9782" y="12445"/>
                  </a:cubicBezTo>
                  <a:cubicBezTo>
                    <a:pt x="9883" y="12445"/>
                    <a:pt x="9984" y="12360"/>
                    <a:pt x="9943" y="12239"/>
                  </a:cubicBezTo>
                  <a:cubicBezTo>
                    <a:pt x="9615" y="11302"/>
                    <a:pt x="9058" y="10399"/>
                    <a:pt x="8557" y="9543"/>
                  </a:cubicBezTo>
                  <a:cubicBezTo>
                    <a:pt x="8034" y="8652"/>
                    <a:pt x="7459" y="7789"/>
                    <a:pt x="6844" y="6956"/>
                  </a:cubicBezTo>
                  <a:cubicBezTo>
                    <a:pt x="5648" y="5323"/>
                    <a:pt x="4280" y="3805"/>
                    <a:pt x="2779" y="2448"/>
                  </a:cubicBezTo>
                  <a:cubicBezTo>
                    <a:pt x="1940" y="1689"/>
                    <a:pt x="859" y="1045"/>
                    <a:pt x="261" y="56"/>
                  </a:cubicBezTo>
                  <a:cubicBezTo>
                    <a:pt x="238" y="17"/>
                    <a:pt x="199" y="1"/>
                    <a:pt x="15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2"/>
            <p:cNvSpPr/>
            <p:nvPr/>
          </p:nvSpPr>
          <p:spPr>
            <a:xfrm>
              <a:off x="3538700" y="3891675"/>
              <a:ext cx="11350" cy="31725"/>
            </a:xfrm>
            <a:custGeom>
              <a:avLst/>
              <a:gdLst/>
              <a:ahLst/>
              <a:cxnLst/>
              <a:rect l="l" t="t" r="r" b="b"/>
              <a:pathLst>
                <a:path w="454" h="1269" extrusionOk="0">
                  <a:moveTo>
                    <a:pt x="181" y="0"/>
                  </a:moveTo>
                  <a:cubicBezTo>
                    <a:pt x="152" y="0"/>
                    <a:pt x="123" y="15"/>
                    <a:pt x="115" y="49"/>
                  </a:cubicBezTo>
                  <a:cubicBezTo>
                    <a:pt x="0" y="434"/>
                    <a:pt x="46" y="899"/>
                    <a:pt x="299" y="1233"/>
                  </a:cubicBezTo>
                  <a:cubicBezTo>
                    <a:pt x="317" y="1258"/>
                    <a:pt x="340" y="1269"/>
                    <a:pt x="362" y="1269"/>
                  </a:cubicBezTo>
                  <a:cubicBezTo>
                    <a:pt x="410" y="1269"/>
                    <a:pt x="453" y="1217"/>
                    <a:pt x="426" y="1158"/>
                  </a:cubicBezTo>
                  <a:cubicBezTo>
                    <a:pt x="270" y="796"/>
                    <a:pt x="207" y="462"/>
                    <a:pt x="247" y="66"/>
                  </a:cubicBezTo>
                  <a:cubicBezTo>
                    <a:pt x="254" y="24"/>
                    <a:pt x="217" y="0"/>
                    <a:pt x="18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2"/>
            <p:cNvSpPr/>
            <p:nvPr/>
          </p:nvSpPr>
          <p:spPr>
            <a:xfrm>
              <a:off x="3531075" y="3882350"/>
              <a:ext cx="7300" cy="33400"/>
            </a:xfrm>
            <a:custGeom>
              <a:avLst/>
              <a:gdLst/>
              <a:ahLst/>
              <a:cxnLst/>
              <a:rect l="l" t="t" r="r" b="b"/>
              <a:pathLst>
                <a:path w="292" h="1336" extrusionOk="0">
                  <a:moveTo>
                    <a:pt x="96" y="0"/>
                  </a:moveTo>
                  <a:cubicBezTo>
                    <a:pt x="81" y="0"/>
                    <a:pt x="65" y="9"/>
                    <a:pt x="58" y="31"/>
                  </a:cubicBezTo>
                  <a:cubicBezTo>
                    <a:pt x="0" y="410"/>
                    <a:pt x="23" y="956"/>
                    <a:pt x="190" y="1313"/>
                  </a:cubicBezTo>
                  <a:cubicBezTo>
                    <a:pt x="196" y="1329"/>
                    <a:pt x="211" y="1336"/>
                    <a:pt x="228" y="1336"/>
                  </a:cubicBezTo>
                  <a:cubicBezTo>
                    <a:pt x="257" y="1336"/>
                    <a:pt x="292" y="1314"/>
                    <a:pt x="288" y="1284"/>
                  </a:cubicBezTo>
                  <a:cubicBezTo>
                    <a:pt x="282" y="1094"/>
                    <a:pt x="225" y="916"/>
                    <a:pt x="202" y="738"/>
                  </a:cubicBezTo>
                  <a:cubicBezTo>
                    <a:pt x="167" y="508"/>
                    <a:pt x="173" y="266"/>
                    <a:pt x="138" y="36"/>
                  </a:cubicBezTo>
                  <a:cubicBezTo>
                    <a:pt x="138" y="16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2"/>
            <p:cNvSpPr/>
            <p:nvPr/>
          </p:nvSpPr>
          <p:spPr>
            <a:xfrm>
              <a:off x="3520875" y="3859225"/>
              <a:ext cx="7200" cy="51500"/>
            </a:xfrm>
            <a:custGeom>
              <a:avLst/>
              <a:gdLst/>
              <a:ahLst/>
              <a:cxnLst/>
              <a:rect l="l" t="t" r="r" b="b"/>
              <a:pathLst>
                <a:path w="288" h="2060" extrusionOk="0">
                  <a:moveTo>
                    <a:pt x="35" y="0"/>
                  </a:moveTo>
                  <a:cubicBezTo>
                    <a:pt x="17" y="0"/>
                    <a:pt x="0" y="14"/>
                    <a:pt x="0" y="36"/>
                  </a:cubicBezTo>
                  <a:cubicBezTo>
                    <a:pt x="12" y="685"/>
                    <a:pt x="63" y="1347"/>
                    <a:pt x="98" y="1990"/>
                  </a:cubicBezTo>
                  <a:cubicBezTo>
                    <a:pt x="104" y="2036"/>
                    <a:pt x="138" y="2059"/>
                    <a:pt x="172" y="2059"/>
                  </a:cubicBezTo>
                  <a:cubicBezTo>
                    <a:pt x="206" y="2059"/>
                    <a:pt x="239" y="2036"/>
                    <a:pt x="242" y="1990"/>
                  </a:cubicBezTo>
                  <a:cubicBezTo>
                    <a:pt x="288" y="1358"/>
                    <a:pt x="242" y="639"/>
                    <a:pt x="69" y="30"/>
                  </a:cubicBezTo>
                  <a:cubicBezTo>
                    <a:pt x="64" y="9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2"/>
            <p:cNvSpPr/>
            <p:nvPr/>
          </p:nvSpPr>
          <p:spPr>
            <a:xfrm>
              <a:off x="3504900" y="3841525"/>
              <a:ext cx="11450" cy="69925"/>
            </a:xfrm>
            <a:custGeom>
              <a:avLst/>
              <a:gdLst/>
              <a:ahLst/>
              <a:cxnLst/>
              <a:rect l="l" t="t" r="r" b="b"/>
              <a:pathLst>
                <a:path w="458" h="2797" extrusionOk="0">
                  <a:moveTo>
                    <a:pt x="270" y="0"/>
                  </a:moveTo>
                  <a:cubicBezTo>
                    <a:pt x="247" y="0"/>
                    <a:pt x="226" y="13"/>
                    <a:pt x="219" y="42"/>
                  </a:cubicBezTo>
                  <a:cubicBezTo>
                    <a:pt x="18" y="910"/>
                    <a:pt x="1" y="1888"/>
                    <a:pt x="300" y="2744"/>
                  </a:cubicBezTo>
                  <a:cubicBezTo>
                    <a:pt x="311" y="2780"/>
                    <a:pt x="339" y="2796"/>
                    <a:pt x="368" y="2796"/>
                  </a:cubicBezTo>
                  <a:cubicBezTo>
                    <a:pt x="412" y="2796"/>
                    <a:pt x="458" y="2758"/>
                    <a:pt x="444" y="2698"/>
                  </a:cubicBezTo>
                  <a:cubicBezTo>
                    <a:pt x="271" y="1807"/>
                    <a:pt x="185" y="974"/>
                    <a:pt x="329" y="71"/>
                  </a:cubicBezTo>
                  <a:cubicBezTo>
                    <a:pt x="339" y="29"/>
                    <a:pt x="303" y="0"/>
                    <a:pt x="27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2"/>
            <p:cNvSpPr/>
            <p:nvPr/>
          </p:nvSpPr>
          <p:spPr>
            <a:xfrm>
              <a:off x="3490725" y="3815575"/>
              <a:ext cx="13325" cy="82300"/>
            </a:xfrm>
            <a:custGeom>
              <a:avLst/>
              <a:gdLst/>
              <a:ahLst/>
              <a:cxnLst/>
              <a:rect l="l" t="t" r="r" b="b"/>
              <a:pathLst>
                <a:path w="533" h="3292" extrusionOk="0">
                  <a:moveTo>
                    <a:pt x="72" y="1"/>
                  </a:moveTo>
                  <a:cubicBezTo>
                    <a:pt x="36" y="1"/>
                    <a:pt x="0" y="32"/>
                    <a:pt x="10" y="80"/>
                  </a:cubicBezTo>
                  <a:cubicBezTo>
                    <a:pt x="165" y="684"/>
                    <a:pt x="79" y="1299"/>
                    <a:pt x="79" y="1914"/>
                  </a:cubicBezTo>
                  <a:cubicBezTo>
                    <a:pt x="79" y="2362"/>
                    <a:pt x="96" y="2909"/>
                    <a:pt x="407" y="3271"/>
                  </a:cubicBezTo>
                  <a:cubicBezTo>
                    <a:pt x="420" y="3286"/>
                    <a:pt x="437" y="3292"/>
                    <a:pt x="453" y="3292"/>
                  </a:cubicBezTo>
                  <a:cubicBezTo>
                    <a:pt x="493" y="3292"/>
                    <a:pt x="533" y="3253"/>
                    <a:pt x="516" y="3208"/>
                  </a:cubicBezTo>
                  <a:cubicBezTo>
                    <a:pt x="430" y="2926"/>
                    <a:pt x="321" y="2667"/>
                    <a:pt x="286" y="2374"/>
                  </a:cubicBezTo>
                  <a:cubicBezTo>
                    <a:pt x="257" y="2104"/>
                    <a:pt x="263" y="1833"/>
                    <a:pt x="269" y="1569"/>
                  </a:cubicBezTo>
                  <a:cubicBezTo>
                    <a:pt x="275" y="1052"/>
                    <a:pt x="286" y="546"/>
                    <a:pt x="131" y="51"/>
                  </a:cubicBezTo>
                  <a:cubicBezTo>
                    <a:pt x="122" y="16"/>
                    <a:pt x="97" y="1"/>
                    <a:pt x="7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2"/>
            <p:cNvSpPr/>
            <p:nvPr/>
          </p:nvSpPr>
          <p:spPr>
            <a:xfrm>
              <a:off x="3472725" y="3793325"/>
              <a:ext cx="15800" cy="107250"/>
            </a:xfrm>
            <a:custGeom>
              <a:avLst/>
              <a:gdLst/>
              <a:ahLst/>
              <a:cxnLst/>
              <a:rect l="l" t="t" r="r" b="b"/>
              <a:pathLst>
                <a:path w="632" h="4290" extrusionOk="0">
                  <a:moveTo>
                    <a:pt x="98" y="0"/>
                  </a:moveTo>
                  <a:cubicBezTo>
                    <a:pt x="57" y="0"/>
                    <a:pt x="15" y="33"/>
                    <a:pt x="29" y="84"/>
                  </a:cubicBezTo>
                  <a:cubicBezTo>
                    <a:pt x="207" y="878"/>
                    <a:pt x="92" y="1597"/>
                    <a:pt x="40" y="2384"/>
                  </a:cubicBezTo>
                  <a:cubicBezTo>
                    <a:pt x="0" y="3034"/>
                    <a:pt x="144" y="3672"/>
                    <a:pt x="454" y="4247"/>
                  </a:cubicBezTo>
                  <a:cubicBezTo>
                    <a:pt x="469" y="4277"/>
                    <a:pt x="492" y="4290"/>
                    <a:pt x="517" y="4290"/>
                  </a:cubicBezTo>
                  <a:cubicBezTo>
                    <a:pt x="572" y="4290"/>
                    <a:pt x="632" y="4228"/>
                    <a:pt x="604" y="4161"/>
                  </a:cubicBezTo>
                  <a:cubicBezTo>
                    <a:pt x="265" y="3471"/>
                    <a:pt x="178" y="2775"/>
                    <a:pt x="265" y="2016"/>
                  </a:cubicBezTo>
                  <a:cubicBezTo>
                    <a:pt x="345" y="1344"/>
                    <a:pt x="328" y="711"/>
                    <a:pt x="167" y="50"/>
                  </a:cubicBezTo>
                  <a:cubicBezTo>
                    <a:pt x="155" y="15"/>
                    <a:pt x="127" y="0"/>
                    <a:pt x="9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2"/>
            <p:cNvSpPr/>
            <p:nvPr/>
          </p:nvSpPr>
          <p:spPr>
            <a:xfrm>
              <a:off x="3453950" y="3779925"/>
              <a:ext cx="23325" cy="113025"/>
            </a:xfrm>
            <a:custGeom>
              <a:avLst/>
              <a:gdLst/>
              <a:ahLst/>
              <a:cxnLst/>
              <a:rect l="l" t="t" r="r" b="b"/>
              <a:pathLst>
                <a:path w="933" h="4521" extrusionOk="0">
                  <a:moveTo>
                    <a:pt x="89" y="1"/>
                  </a:moveTo>
                  <a:cubicBezTo>
                    <a:pt x="42" y="1"/>
                    <a:pt x="1" y="46"/>
                    <a:pt x="32" y="97"/>
                  </a:cubicBezTo>
                  <a:cubicBezTo>
                    <a:pt x="487" y="845"/>
                    <a:pt x="291" y="1707"/>
                    <a:pt x="262" y="2524"/>
                  </a:cubicBezTo>
                  <a:cubicBezTo>
                    <a:pt x="234" y="3208"/>
                    <a:pt x="372" y="3926"/>
                    <a:pt x="786" y="4490"/>
                  </a:cubicBezTo>
                  <a:cubicBezTo>
                    <a:pt x="802" y="4511"/>
                    <a:pt x="823" y="4520"/>
                    <a:pt x="844" y="4520"/>
                  </a:cubicBezTo>
                  <a:cubicBezTo>
                    <a:pt x="890" y="4520"/>
                    <a:pt x="932" y="4475"/>
                    <a:pt x="901" y="4415"/>
                  </a:cubicBezTo>
                  <a:cubicBezTo>
                    <a:pt x="728" y="4064"/>
                    <a:pt x="561" y="3719"/>
                    <a:pt x="492" y="3328"/>
                  </a:cubicBezTo>
                  <a:cubicBezTo>
                    <a:pt x="406" y="2886"/>
                    <a:pt x="441" y="2432"/>
                    <a:pt x="475" y="1977"/>
                  </a:cubicBezTo>
                  <a:cubicBezTo>
                    <a:pt x="527" y="1305"/>
                    <a:pt x="533" y="620"/>
                    <a:pt x="153" y="34"/>
                  </a:cubicBezTo>
                  <a:cubicBezTo>
                    <a:pt x="135" y="10"/>
                    <a:pt x="112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2"/>
            <p:cNvSpPr/>
            <p:nvPr/>
          </p:nvSpPr>
          <p:spPr>
            <a:xfrm>
              <a:off x="3438800" y="3761900"/>
              <a:ext cx="13575" cy="123350"/>
            </a:xfrm>
            <a:custGeom>
              <a:avLst/>
              <a:gdLst/>
              <a:ahLst/>
              <a:cxnLst/>
              <a:rect l="l" t="t" r="r" b="b"/>
              <a:pathLst>
                <a:path w="543" h="4934" extrusionOk="0">
                  <a:moveTo>
                    <a:pt x="286" y="1"/>
                  </a:moveTo>
                  <a:cubicBezTo>
                    <a:pt x="261" y="1"/>
                    <a:pt x="236" y="17"/>
                    <a:pt x="236" y="48"/>
                  </a:cubicBezTo>
                  <a:cubicBezTo>
                    <a:pt x="242" y="951"/>
                    <a:pt x="115" y="1824"/>
                    <a:pt x="46" y="2721"/>
                  </a:cubicBezTo>
                  <a:cubicBezTo>
                    <a:pt x="0" y="3434"/>
                    <a:pt x="0" y="4268"/>
                    <a:pt x="385" y="4900"/>
                  </a:cubicBezTo>
                  <a:cubicBezTo>
                    <a:pt x="401" y="4924"/>
                    <a:pt x="425" y="4934"/>
                    <a:pt x="450" y="4934"/>
                  </a:cubicBezTo>
                  <a:cubicBezTo>
                    <a:pt x="496" y="4934"/>
                    <a:pt x="542" y="4896"/>
                    <a:pt x="523" y="4843"/>
                  </a:cubicBezTo>
                  <a:cubicBezTo>
                    <a:pt x="247" y="4049"/>
                    <a:pt x="178" y="3313"/>
                    <a:pt x="259" y="2480"/>
                  </a:cubicBezTo>
                  <a:cubicBezTo>
                    <a:pt x="328" y="1681"/>
                    <a:pt x="500" y="830"/>
                    <a:pt x="334" y="36"/>
                  </a:cubicBezTo>
                  <a:cubicBezTo>
                    <a:pt x="328" y="13"/>
                    <a:pt x="307" y="1"/>
                    <a:pt x="28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2"/>
            <p:cNvSpPr/>
            <p:nvPr/>
          </p:nvSpPr>
          <p:spPr>
            <a:xfrm>
              <a:off x="3409625" y="3747600"/>
              <a:ext cx="22725" cy="127675"/>
            </a:xfrm>
            <a:custGeom>
              <a:avLst/>
              <a:gdLst/>
              <a:ahLst/>
              <a:cxnLst/>
              <a:rect l="l" t="t" r="r" b="b"/>
              <a:pathLst>
                <a:path w="909" h="5107" extrusionOk="0">
                  <a:moveTo>
                    <a:pt x="517" y="1"/>
                  </a:moveTo>
                  <a:cubicBezTo>
                    <a:pt x="479" y="1"/>
                    <a:pt x="447" y="26"/>
                    <a:pt x="460" y="74"/>
                  </a:cubicBezTo>
                  <a:cubicBezTo>
                    <a:pt x="713" y="965"/>
                    <a:pt x="207" y="1856"/>
                    <a:pt x="92" y="2736"/>
                  </a:cubicBezTo>
                  <a:cubicBezTo>
                    <a:pt x="0" y="3472"/>
                    <a:pt x="0" y="4391"/>
                    <a:pt x="345" y="5076"/>
                  </a:cubicBezTo>
                  <a:cubicBezTo>
                    <a:pt x="356" y="5097"/>
                    <a:pt x="377" y="5107"/>
                    <a:pt x="399" y="5107"/>
                  </a:cubicBezTo>
                  <a:cubicBezTo>
                    <a:pt x="435" y="5107"/>
                    <a:pt x="473" y="5081"/>
                    <a:pt x="466" y="5041"/>
                  </a:cubicBezTo>
                  <a:cubicBezTo>
                    <a:pt x="420" y="4616"/>
                    <a:pt x="293" y="4207"/>
                    <a:pt x="265" y="3776"/>
                  </a:cubicBezTo>
                  <a:cubicBezTo>
                    <a:pt x="236" y="3293"/>
                    <a:pt x="265" y="2799"/>
                    <a:pt x="368" y="2322"/>
                  </a:cubicBezTo>
                  <a:cubicBezTo>
                    <a:pt x="523" y="1574"/>
                    <a:pt x="909" y="792"/>
                    <a:pt x="592" y="39"/>
                  </a:cubicBezTo>
                  <a:cubicBezTo>
                    <a:pt x="573" y="13"/>
                    <a:pt x="544" y="1"/>
                    <a:pt x="5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2"/>
            <p:cNvSpPr/>
            <p:nvPr/>
          </p:nvSpPr>
          <p:spPr>
            <a:xfrm>
              <a:off x="3386050" y="3719300"/>
              <a:ext cx="25750" cy="152525"/>
            </a:xfrm>
            <a:custGeom>
              <a:avLst/>
              <a:gdLst/>
              <a:ahLst/>
              <a:cxnLst/>
              <a:rect l="l" t="t" r="r" b="b"/>
              <a:pathLst>
                <a:path w="1030" h="6101" extrusionOk="0">
                  <a:moveTo>
                    <a:pt x="737" y="0"/>
                  </a:moveTo>
                  <a:cubicBezTo>
                    <a:pt x="710" y="0"/>
                    <a:pt x="687" y="14"/>
                    <a:pt x="684" y="44"/>
                  </a:cubicBezTo>
                  <a:cubicBezTo>
                    <a:pt x="650" y="228"/>
                    <a:pt x="661" y="395"/>
                    <a:pt x="702" y="573"/>
                  </a:cubicBezTo>
                  <a:cubicBezTo>
                    <a:pt x="765" y="924"/>
                    <a:pt x="776" y="1194"/>
                    <a:pt x="673" y="1539"/>
                  </a:cubicBezTo>
                  <a:cubicBezTo>
                    <a:pt x="506" y="2062"/>
                    <a:pt x="288" y="2551"/>
                    <a:pt x="190" y="3097"/>
                  </a:cubicBezTo>
                  <a:cubicBezTo>
                    <a:pt x="0" y="4069"/>
                    <a:pt x="6" y="5104"/>
                    <a:pt x="305" y="6052"/>
                  </a:cubicBezTo>
                  <a:cubicBezTo>
                    <a:pt x="316" y="6086"/>
                    <a:pt x="340" y="6100"/>
                    <a:pt x="365" y="6100"/>
                  </a:cubicBezTo>
                  <a:cubicBezTo>
                    <a:pt x="403" y="6100"/>
                    <a:pt x="442" y="6065"/>
                    <a:pt x="431" y="6012"/>
                  </a:cubicBezTo>
                  <a:cubicBezTo>
                    <a:pt x="247" y="4949"/>
                    <a:pt x="201" y="3896"/>
                    <a:pt x="454" y="2838"/>
                  </a:cubicBezTo>
                  <a:cubicBezTo>
                    <a:pt x="569" y="2373"/>
                    <a:pt x="776" y="1942"/>
                    <a:pt x="897" y="1470"/>
                  </a:cubicBezTo>
                  <a:cubicBezTo>
                    <a:pt x="1029" y="970"/>
                    <a:pt x="782" y="562"/>
                    <a:pt x="811" y="62"/>
                  </a:cubicBezTo>
                  <a:cubicBezTo>
                    <a:pt x="808" y="23"/>
                    <a:pt x="770" y="0"/>
                    <a:pt x="73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2"/>
            <p:cNvSpPr/>
            <p:nvPr/>
          </p:nvSpPr>
          <p:spPr>
            <a:xfrm>
              <a:off x="3373100" y="3712775"/>
              <a:ext cx="18725" cy="119975"/>
            </a:xfrm>
            <a:custGeom>
              <a:avLst/>
              <a:gdLst/>
              <a:ahLst/>
              <a:cxnLst/>
              <a:rect l="l" t="t" r="r" b="b"/>
              <a:pathLst>
                <a:path w="749" h="4799" extrusionOk="0">
                  <a:moveTo>
                    <a:pt x="597" y="1"/>
                  </a:moveTo>
                  <a:cubicBezTo>
                    <a:pt x="564" y="1"/>
                    <a:pt x="530" y="23"/>
                    <a:pt x="530" y="58"/>
                  </a:cubicBezTo>
                  <a:cubicBezTo>
                    <a:pt x="576" y="915"/>
                    <a:pt x="369" y="1748"/>
                    <a:pt x="225" y="2582"/>
                  </a:cubicBezTo>
                  <a:cubicBezTo>
                    <a:pt x="104" y="3295"/>
                    <a:pt x="1" y="4071"/>
                    <a:pt x="288" y="4761"/>
                  </a:cubicBezTo>
                  <a:cubicBezTo>
                    <a:pt x="300" y="4787"/>
                    <a:pt x="323" y="4798"/>
                    <a:pt x="345" y="4798"/>
                  </a:cubicBezTo>
                  <a:cubicBezTo>
                    <a:pt x="377" y="4798"/>
                    <a:pt x="408" y="4773"/>
                    <a:pt x="397" y="4732"/>
                  </a:cubicBezTo>
                  <a:cubicBezTo>
                    <a:pt x="231" y="3870"/>
                    <a:pt x="334" y="3071"/>
                    <a:pt x="489" y="2214"/>
                  </a:cubicBezTo>
                  <a:cubicBezTo>
                    <a:pt x="627" y="1495"/>
                    <a:pt x="748" y="782"/>
                    <a:pt x="650" y="52"/>
                  </a:cubicBezTo>
                  <a:cubicBezTo>
                    <a:pt x="648" y="16"/>
                    <a:pt x="623" y="1"/>
                    <a:pt x="59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2"/>
            <p:cNvSpPr/>
            <p:nvPr/>
          </p:nvSpPr>
          <p:spPr>
            <a:xfrm>
              <a:off x="3362325" y="3697075"/>
              <a:ext cx="20150" cy="118900"/>
            </a:xfrm>
            <a:custGeom>
              <a:avLst/>
              <a:gdLst/>
              <a:ahLst/>
              <a:cxnLst/>
              <a:rect l="l" t="t" r="r" b="b"/>
              <a:pathLst>
                <a:path w="806" h="4756" extrusionOk="0">
                  <a:moveTo>
                    <a:pt x="473" y="1"/>
                  </a:moveTo>
                  <a:cubicBezTo>
                    <a:pt x="436" y="1"/>
                    <a:pt x="395" y="36"/>
                    <a:pt x="403" y="82"/>
                  </a:cubicBezTo>
                  <a:cubicBezTo>
                    <a:pt x="604" y="922"/>
                    <a:pt x="300" y="1669"/>
                    <a:pt x="139" y="2491"/>
                  </a:cubicBezTo>
                  <a:cubicBezTo>
                    <a:pt x="1" y="3216"/>
                    <a:pt x="58" y="4021"/>
                    <a:pt x="340" y="4711"/>
                  </a:cubicBezTo>
                  <a:cubicBezTo>
                    <a:pt x="353" y="4740"/>
                    <a:pt x="385" y="4756"/>
                    <a:pt x="414" y="4756"/>
                  </a:cubicBezTo>
                  <a:cubicBezTo>
                    <a:pt x="449" y="4756"/>
                    <a:pt x="481" y="4734"/>
                    <a:pt x="478" y="4688"/>
                  </a:cubicBezTo>
                  <a:cubicBezTo>
                    <a:pt x="443" y="4251"/>
                    <a:pt x="305" y="3825"/>
                    <a:pt x="282" y="3388"/>
                  </a:cubicBezTo>
                  <a:cubicBezTo>
                    <a:pt x="254" y="2934"/>
                    <a:pt x="346" y="2503"/>
                    <a:pt x="449" y="2066"/>
                  </a:cubicBezTo>
                  <a:cubicBezTo>
                    <a:pt x="604" y="1405"/>
                    <a:pt x="805" y="686"/>
                    <a:pt x="518" y="31"/>
                  </a:cubicBezTo>
                  <a:cubicBezTo>
                    <a:pt x="508" y="10"/>
                    <a:pt x="491" y="1"/>
                    <a:pt x="4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2"/>
            <p:cNvSpPr/>
            <p:nvPr/>
          </p:nvSpPr>
          <p:spPr>
            <a:xfrm>
              <a:off x="3348950" y="3683000"/>
              <a:ext cx="16650" cy="116975"/>
            </a:xfrm>
            <a:custGeom>
              <a:avLst/>
              <a:gdLst/>
              <a:ahLst/>
              <a:cxnLst/>
              <a:rect l="l" t="t" r="r" b="b"/>
              <a:pathLst>
                <a:path w="666" h="4679" extrusionOk="0">
                  <a:moveTo>
                    <a:pt x="620" y="0"/>
                  </a:moveTo>
                  <a:cubicBezTo>
                    <a:pt x="601" y="0"/>
                    <a:pt x="581" y="12"/>
                    <a:pt x="576" y="36"/>
                  </a:cubicBezTo>
                  <a:cubicBezTo>
                    <a:pt x="173" y="1542"/>
                    <a:pt x="1" y="3123"/>
                    <a:pt x="495" y="4635"/>
                  </a:cubicBezTo>
                  <a:cubicBezTo>
                    <a:pt x="506" y="4664"/>
                    <a:pt x="536" y="4679"/>
                    <a:pt x="564" y="4679"/>
                  </a:cubicBezTo>
                  <a:cubicBezTo>
                    <a:pt x="597" y="4679"/>
                    <a:pt x="628" y="4659"/>
                    <a:pt x="622" y="4618"/>
                  </a:cubicBezTo>
                  <a:cubicBezTo>
                    <a:pt x="553" y="3842"/>
                    <a:pt x="329" y="3089"/>
                    <a:pt x="363" y="2301"/>
                  </a:cubicBezTo>
                  <a:cubicBezTo>
                    <a:pt x="403" y="1542"/>
                    <a:pt x="605" y="806"/>
                    <a:pt x="662" y="47"/>
                  </a:cubicBezTo>
                  <a:cubicBezTo>
                    <a:pt x="665" y="16"/>
                    <a:pt x="643" y="0"/>
                    <a:pt x="62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2"/>
            <p:cNvSpPr/>
            <p:nvPr/>
          </p:nvSpPr>
          <p:spPr>
            <a:xfrm>
              <a:off x="3343650" y="3675400"/>
              <a:ext cx="12825" cy="124525"/>
            </a:xfrm>
            <a:custGeom>
              <a:avLst/>
              <a:gdLst/>
              <a:ahLst/>
              <a:cxnLst/>
              <a:rect l="l" t="t" r="r" b="b"/>
              <a:pathLst>
                <a:path w="513" h="4981" extrusionOk="0">
                  <a:moveTo>
                    <a:pt x="348" y="1"/>
                  </a:moveTo>
                  <a:cubicBezTo>
                    <a:pt x="325" y="1"/>
                    <a:pt x="304" y="15"/>
                    <a:pt x="299" y="47"/>
                  </a:cubicBezTo>
                  <a:cubicBezTo>
                    <a:pt x="0" y="1657"/>
                    <a:pt x="0" y="3324"/>
                    <a:pt x="357" y="4922"/>
                  </a:cubicBezTo>
                  <a:cubicBezTo>
                    <a:pt x="363" y="4963"/>
                    <a:pt x="390" y="4981"/>
                    <a:pt x="420" y="4981"/>
                  </a:cubicBezTo>
                  <a:cubicBezTo>
                    <a:pt x="464" y="4981"/>
                    <a:pt x="513" y="4941"/>
                    <a:pt x="506" y="4882"/>
                  </a:cubicBezTo>
                  <a:cubicBezTo>
                    <a:pt x="230" y="3278"/>
                    <a:pt x="178" y="1691"/>
                    <a:pt x="420" y="81"/>
                  </a:cubicBezTo>
                  <a:cubicBezTo>
                    <a:pt x="423" y="33"/>
                    <a:pt x="383" y="1"/>
                    <a:pt x="34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2"/>
            <p:cNvSpPr/>
            <p:nvPr/>
          </p:nvSpPr>
          <p:spPr>
            <a:xfrm>
              <a:off x="3542850" y="3896425"/>
              <a:ext cx="31325" cy="23600"/>
            </a:xfrm>
            <a:custGeom>
              <a:avLst/>
              <a:gdLst/>
              <a:ahLst/>
              <a:cxnLst/>
              <a:rect l="l" t="t" r="r" b="b"/>
              <a:pathLst>
                <a:path w="1253" h="944" extrusionOk="0">
                  <a:moveTo>
                    <a:pt x="117" y="1"/>
                  </a:moveTo>
                  <a:cubicBezTo>
                    <a:pt x="31" y="1"/>
                    <a:pt x="1" y="130"/>
                    <a:pt x="93" y="146"/>
                  </a:cubicBezTo>
                  <a:cubicBezTo>
                    <a:pt x="328" y="186"/>
                    <a:pt x="541" y="278"/>
                    <a:pt x="731" y="439"/>
                  </a:cubicBezTo>
                  <a:cubicBezTo>
                    <a:pt x="898" y="577"/>
                    <a:pt x="984" y="761"/>
                    <a:pt x="1128" y="922"/>
                  </a:cubicBezTo>
                  <a:cubicBezTo>
                    <a:pt x="1140" y="937"/>
                    <a:pt x="1154" y="944"/>
                    <a:pt x="1169" y="944"/>
                  </a:cubicBezTo>
                  <a:cubicBezTo>
                    <a:pt x="1210" y="944"/>
                    <a:pt x="1253" y="894"/>
                    <a:pt x="1248" y="847"/>
                  </a:cubicBezTo>
                  <a:cubicBezTo>
                    <a:pt x="1214" y="635"/>
                    <a:pt x="1013" y="433"/>
                    <a:pt x="840" y="301"/>
                  </a:cubicBezTo>
                  <a:cubicBezTo>
                    <a:pt x="627" y="134"/>
                    <a:pt x="392" y="43"/>
                    <a:pt x="133" y="2"/>
                  </a:cubicBezTo>
                  <a:cubicBezTo>
                    <a:pt x="128" y="1"/>
                    <a:pt x="122" y="1"/>
                    <a:pt x="1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2"/>
            <p:cNvSpPr/>
            <p:nvPr/>
          </p:nvSpPr>
          <p:spPr>
            <a:xfrm>
              <a:off x="3537525" y="3882475"/>
              <a:ext cx="34875" cy="16200"/>
            </a:xfrm>
            <a:custGeom>
              <a:avLst/>
              <a:gdLst/>
              <a:ahLst/>
              <a:cxnLst/>
              <a:rect l="l" t="t" r="r" b="b"/>
              <a:pathLst>
                <a:path w="1395" h="648" extrusionOk="0">
                  <a:moveTo>
                    <a:pt x="94" y="1"/>
                  </a:moveTo>
                  <a:cubicBezTo>
                    <a:pt x="30" y="1"/>
                    <a:pt x="0" y="92"/>
                    <a:pt x="59" y="129"/>
                  </a:cubicBezTo>
                  <a:cubicBezTo>
                    <a:pt x="421" y="319"/>
                    <a:pt x="863" y="560"/>
                    <a:pt x="1266" y="647"/>
                  </a:cubicBezTo>
                  <a:cubicBezTo>
                    <a:pt x="1270" y="647"/>
                    <a:pt x="1275" y="647"/>
                    <a:pt x="1279" y="647"/>
                  </a:cubicBezTo>
                  <a:cubicBezTo>
                    <a:pt x="1352" y="647"/>
                    <a:pt x="1394" y="557"/>
                    <a:pt x="1323" y="509"/>
                  </a:cubicBezTo>
                  <a:cubicBezTo>
                    <a:pt x="984" y="279"/>
                    <a:pt x="507" y="129"/>
                    <a:pt x="110" y="3"/>
                  </a:cubicBezTo>
                  <a:cubicBezTo>
                    <a:pt x="105" y="1"/>
                    <a:pt x="99" y="1"/>
                    <a:pt x="9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2"/>
            <p:cNvSpPr/>
            <p:nvPr/>
          </p:nvSpPr>
          <p:spPr>
            <a:xfrm>
              <a:off x="3530350" y="3869150"/>
              <a:ext cx="42800" cy="19200"/>
            </a:xfrm>
            <a:custGeom>
              <a:avLst/>
              <a:gdLst/>
              <a:ahLst/>
              <a:cxnLst/>
              <a:rect l="l" t="t" r="r" b="b"/>
              <a:pathLst>
                <a:path w="1712" h="768" extrusionOk="0">
                  <a:moveTo>
                    <a:pt x="81" y="1"/>
                  </a:moveTo>
                  <a:cubicBezTo>
                    <a:pt x="18" y="1"/>
                    <a:pt x="1" y="104"/>
                    <a:pt x="64" y="122"/>
                  </a:cubicBezTo>
                  <a:cubicBezTo>
                    <a:pt x="351" y="179"/>
                    <a:pt x="633" y="237"/>
                    <a:pt x="909" y="357"/>
                  </a:cubicBezTo>
                  <a:cubicBezTo>
                    <a:pt x="1150" y="467"/>
                    <a:pt x="1357" y="622"/>
                    <a:pt x="1587" y="760"/>
                  </a:cubicBezTo>
                  <a:cubicBezTo>
                    <a:pt x="1598" y="765"/>
                    <a:pt x="1609" y="768"/>
                    <a:pt x="1619" y="768"/>
                  </a:cubicBezTo>
                  <a:cubicBezTo>
                    <a:pt x="1674" y="768"/>
                    <a:pt x="1711" y="699"/>
                    <a:pt x="1668" y="651"/>
                  </a:cubicBezTo>
                  <a:cubicBezTo>
                    <a:pt x="1277" y="248"/>
                    <a:pt x="633" y="18"/>
                    <a:pt x="8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2"/>
            <p:cNvSpPr/>
            <p:nvPr/>
          </p:nvSpPr>
          <p:spPr>
            <a:xfrm>
              <a:off x="3513800" y="3848150"/>
              <a:ext cx="71850" cy="18450"/>
            </a:xfrm>
            <a:custGeom>
              <a:avLst/>
              <a:gdLst/>
              <a:ahLst/>
              <a:cxnLst/>
              <a:rect l="l" t="t" r="r" b="b"/>
              <a:pathLst>
                <a:path w="2874" h="738" extrusionOk="0">
                  <a:moveTo>
                    <a:pt x="853" y="0"/>
                  </a:moveTo>
                  <a:cubicBezTo>
                    <a:pt x="581" y="0"/>
                    <a:pt x="312" y="27"/>
                    <a:pt x="59" y="76"/>
                  </a:cubicBezTo>
                  <a:cubicBezTo>
                    <a:pt x="1" y="82"/>
                    <a:pt x="21" y="170"/>
                    <a:pt x="74" y="170"/>
                  </a:cubicBezTo>
                  <a:cubicBezTo>
                    <a:pt x="78" y="170"/>
                    <a:pt x="83" y="170"/>
                    <a:pt x="88" y="168"/>
                  </a:cubicBezTo>
                  <a:cubicBezTo>
                    <a:pt x="284" y="140"/>
                    <a:pt x="479" y="125"/>
                    <a:pt x="675" y="125"/>
                  </a:cubicBezTo>
                  <a:cubicBezTo>
                    <a:pt x="957" y="125"/>
                    <a:pt x="1238" y="156"/>
                    <a:pt x="1519" y="220"/>
                  </a:cubicBezTo>
                  <a:cubicBezTo>
                    <a:pt x="1962" y="323"/>
                    <a:pt x="2347" y="530"/>
                    <a:pt x="2750" y="732"/>
                  </a:cubicBezTo>
                  <a:cubicBezTo>
                    <a:pt x="2758" y="736"/>
                    <a:pt x="2767" y="738"/>
                    <a:pt x="2775" y="738"/>
                  </a:cubicBezTo>
                  <a:cubicBezTo>
                    <a:pt x="2826" y="738"/>
                    <a:pt x="2874" y="672"/>
                    <a:pt x="2824" y="628"/>
                  </a:cubicBezTo>
                  <a:cubicBezTo>
                    <a:pt x="2296" y="183"/>
                    <a:pt x="1564" y="0"/>
                    <a:pt x="85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2"/>
            <p:cNvSpPr/>
            <p:nvPr/>
          </p:nvSpPr>
          <p:spPr>
            <a:xfrm>
              <a:off x="3496400" y="3827125"/>
              <a:ext cx="78050" cy="16775"/>
            </a:xfrm>
            <a:custGeom>
              <a:avLst/>
              <a:gdLst/>
              <a:ahLst/>
              <a:cxnLst/>
              <a:rect l="l" t="t" r="r" b="b"/>
              <a:pathLst>
                <a:path w="3122" h="671" extrusionOk="0">
                  <a:moveTo>
                    <a:pt x="73" y="1"/>
                  </a:moveTo>
                  <a:cubicBezTo>
                    <a:pt x="25" y="1"/>
                    <a:pt x="0" y="74"/>
                    <a:pt x="42" y="89"/>
                  </a:cubicBezTo>
                  <a:cubicBezTo>
                    <a:pt x="352" y="256"/>
                    <a:pt x="677" y="331"/>
                    <a:pt x="1015" y="331"/>
                  </a:cubicBezTo>
                  <a:cubicBezTo>
                    <a:pt x="1109" y="331"/>
                    <a:pt x="1205" y="325"/>
                    <a:pt x="1301" y="314"/>
                  </a:cubicBezTo>
                  <a:cubicBezTo>
                    <a:pt x="1514" y="290"/>
                    <a:pt x="1722" y="242"/>
                    <a:pt x="1933" y="242"/>
                  </a:cubicBezTo>
                  <a:cubicBezTo>
                    <a:pt x="2030" y="242"/>
                    <a:pt x="2127" y="252"/>
                    <a:pt x="2227" y="279"/>
                  </a:cubicBezTo>
                  <a:cubicBezTo>
                    <a:pt x="2514" y="348"/>
                    <a:pt x="2733" y="544"/>
                    <a:pt x="2997" y="664"/>
                  </a:cubicBezTo>
                  <a:cubicBezTo>
                    <a:pt x="3006" y="669"/>
                    <a:pt x="3016" y="671"/>
                    <a:pt x="3026" y="671"/>
                  </a:cubicBezTo>
                  <a:cubicBezTo>
                    <a:pt x="3076" y="671"/>
                    <a:pt x="3121" y="615"/>
                    <a:pt x="3078" y="567"/>
                  </a:cubicBezTo>
                  <a:cubicBezTo>
                    <a:pt x="2780" y="274"/>
                    <a:pt x="2360" y="77"/>
                    <a:pt x="1945" y="77"/>
                  </a:cubicBezTo>
                  <a:cubicBezTo>
                    <a:pt x="1928" y="77"/>
                    <a:pt x="1910" y="77"/>
                    <a:pt x="1893" y="78"/>
                  </a:cubicBezTo>
                  <a:cubicBezTo>
                    <a:pt x="1606" y="84"/>
                    <a:pt x="1330" y="170"/>
                    <a:pt x="1042" y="187"/>
                  </a:cubicBezTo>
                  <a:cubicBezTo>
                    <a:pt x="1021" y="188"/>
                    <a:pt x="1001" y="188"/>
                    <a:pt x="980" y="188"/>
                  </a:cubicBezTo>
                  <a:cubicBezTo>
                    <a:pt x="674" y="188"/>
                    <a:pt x="379" y="111"/>
                    <a:pt x="88" y="3"/>
                  </a:cubicBezTo>
                  <a:cubicBezTo>
                    <a:pt x="83" y="2"/>
                    <a:pt x="78" y="1"/>
                    <a:pt x="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2"/>
            <p:cNvSpPr/>
            <p:nvPr/>
          </p:nvSpPr>
          <p:spPr>
            <a:xfrm>
              <a:off x="3476775" y="3800425"/>
              <a:ext cx="94850" cy="20275"/>
            </a:xfrm>
            <a:custGeom>
              <a:avLst/>
              <a:gdLst/>
              <a:ahLst/>
              <a:cxnLst/>
              <a:rect l="l" t="t" r="r" b="b"/>
              <a:pathLst>
                <a:path w="3794" h="811" extrusionOk="0">
                  <a:moveTo>
                    <a:pt x="75" y="1"/>
                  </a:moveTo>
                  <a:cubicBezTo>
                    <a:pt x="35" y="1"/>
                    <a:pt x="0" y="59"/>
                    <a:pt x="39" y="88"/>
                  </a:cubicBezTo>
                  <a:cubicBezTo>
                    <a:pt x="505" y="485"/>
                    <a:pt x="942" y="657"/>
                    <a:pt x="1546" y="663"/>
                  </a:cubicBezTo>
                  <a:cubicBezTo>
                    <a:pt x="1567" y="663"/>
                    <a:pt x="1588" y="663"/>
                    <a:pt x="1609" y="663"/>
                  </a:cubicBezTo>
                  <a:cubicBezTo>
                    <a:pt x="1903" y="663"/>
                    <a:pt x="2205" y="648"/>
                    <a:pt x="2506" y="648"/>
                  </a:cubicBezTo>
                  <a:cubicBezTo>
                    <a:pt x="2910" y="648"/>
                    <a:pt x="3310" y="676"/>
                    <a:pt x="3684" y="807"/>
                  </a:cubicBezTo>
                  <a:cubicBezTo>
                    <a:pt x="3691" y="809"/>
                    <a:pt x="3698" y="810"/>
                    <a:pt x="3704" y="810"/>
                  </a:cubicBezTo>
                  <a:cubicBezTo>
                    <a:pt x="3754" y="810"/>
                    <a:pt x="3793" y="738"/>
                    <a:pt x="3748" y="697"/>
                  </a:cubicBezTo>
                  <a:cubicBezTo>
                    <a:pt x="3521" y="503"/>
                    <a:pt x="3195" y="462"/>
                    <a:pt x="2867" y="462"/>
                  </a:cubicBezTo>
                  <a:cubicBezTo>
                    <a:pt x="2624" y="462"/>
                    <a:pt x="2380" y="485"/>
                    <a:pt x="2174" y="485"/>
                  </a:cubicBezTo>
                  <a:cubicBezTo>
                    <a:pt x="2164" y="485"/>
                    <a:pt x="2154" y="485"/>
                    <a:pt x="2144" y="485"/>
                  </a:cubicBezTo>
                  <a:cubicBezTo>
                    <a:pt x="1962" y="485"/>
                    <a:pt x="1779" y="493"/>
                    <a:pt x="1597" y="493"/>
                  </a:cubicBezTo>
                  <a:cubicBezTo>
                    <a:pt x="1433" y="493"/>
                    <a:pt x="1269" y="486"/>
                    <a:pt x="1109" y="462"/>
                  </a:cubicBezTo>
                  <a:cubicBezTo>
                    <a:pt x="729" y="410"/>
                    <a:pt x="419" y="197"/>
                    <a:pt x="97" y="7"/>
                  </a:cubicBezTo>
                  <a:cubicBezTo>
                    <a:pt x="90" y="3"/>
                    <a:pt x="82" y="1"/>
                    <a:pt x="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2"/>
            <p:cNvSpPr/>
            <p:nvPr/>
          </p:nvSpPr>
          <p:spPr>
            <a:xfrm>
              <a:off x="3455200" y="3776500"/>
              <a:ext cx="97300" cy="12575"/>
            </a:xfrm>
            <a:custGeom>
              <a:avLst/>
              <a:gdLst/>
              <a:ahLst/>
              <a:cxnLst/>
              <a:rect l="l" t="t" r="r" b="b"/>
              <a:pathLst>
                <a:path w="3892" h="503" extrusionOk="0">
                  <a:moveTo>
                    <a:pt x="89" y="1"/>
                  </a:moveTo>
                  <a:cubicBezTo>
                    <a:pt x="46" y="1"/>
                    <a:pt x="1" y="55"/>
                    <a:pt x="34" y="96"/>
                  </a:cubicBezTo>
                  <a:cubicBezTo>
                    <a:pt x="258" y="430"/>
                    <a:pt x="630" y="502"/>
                    <a:pt x="1001" y="502"/>
                  </a:cubicBezTo>
                  <a:cubicBezTo>
                    <a:pt x="1115" y="502"/>
                    <a:pt x="1229" y="495"/>
                    <a:pt x="1339" y="487"/>
                  </a:cubicBezTo>
                  <a:cubicBezTo>
                    <a:pt x="2161" y="418"/>
                    <a:pt x="3007" y="401"/>
                    <a:pt x="3817" y="246"/>
                  </a:cubicBezTo>
                  <a:cubicBezTo>
                    <a:pt x="3892" y="234"/>
                    <a:pt x="3869" y="125"/>
                    <a:pt x="3806" y="125"/>
                  </a:cubicBezTo>
                  <a:cubicBezTo>
                    <a:pt x="3785" y="125"/>
                    <a:pt x="3765" y="125"/>
                    <a:pt x="3745" y="125"/>
                  </a:cubicBezTo>
                  <a:cubicBezTo>
                    <a:pt x="3086" y="125"/>
                    <a:pt x="2417" y="213"/>
                    <a:pt x="1765" y="269"/>
                  </a:cubicBezTo>
                  <a:cubicBezTo>
                    <a:pt x="1525" y="290"/>
                    <a:pt x="1238" y="339"/>
                    <a:pt x="961" y="339"/>
                  </a:cubicBezTo>
                  <a:cubicBezTo>
                    <a:pt x="641" y="339"/>
                    <a:pt x="335" y="274"/>
                    <a:pt x="132" y="27"/>
                  </a:cubicBezTo>
                  <a:cubicBezTo>
                    <a:pt x="121" y="8"/>
                    <a:pt x="105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2"/>
            <p:cNvSpPr/>
            <p:nvPr/>
          </p:nvSpPr>
          <p:spPr>
            <a:xfrm>
              <a:off x="3447350" y="3760050"/>
              <a:ext cx="102800" cy="18375"/>
            </a:xfrm>
            <a:custGeom>
              <a:avLst/>
              <a:gdLst/>
              <a:ahLst/>
              <a:cxnLst/>
              <a:rect l="l" t="t" r="r" b="b"/>
              <a:pathLst>
                <a:path w="4112" h="735" extrusionOk="0">
                  <a:moveTo>
                    <a:pt x="2461" y="0"/>
                  </a:moveTo>
                  <a:cubicBezTo>
                    <a:pt x="2437" y="0"/>
                    <a:pt x="2413" y="0"/>
                    <a:pt x="2389" y="1"/>
                  </a:cubicBezTo>
                  <a:cubicBezTo>
                    <a:pt x="1809" y="10"/>
                    <a:pt x="1208" y="377"/>
                    <a:pt x="629" y="377"/>
                  </a:cubicBezTo>
                  <a:cubicBezTo>
                    <a:pt x="457" y="377"/>
                    <a:pt x="286" y="344"/>
                    <a:pt x="118" y="260"/>
                  </a:cubicBezTo>
                  <a:cubicBezTo>
                    <a:pt x="109" y="256"/>
                    <a:pt x="100" y="254"/>
                    <a:pt x="92" y="254"/>
                  </a:cubicBezTo>
                  <a:cubicBezTo>
                    <a:pt x="36" y="254"/>
                    <a:pt x="1" y="328"/>
                    <a:pt x="61" y="358"/>
                  </a:cubicBezTo>
                  <a:cubicBezTo>
                    <a:pt x="255" y="471"/>
                    <a:pt x="452" y="513"/>
                    <a:pt x="651" y="513"/>
                  </a:cubicBezTo>
                  <a:cubicBezTo>
                    <a:pt x="1028" y="513"/>
                    <a:pt x="1411" y="362"/>
                    <a:pt x="1791" y="260"/>
                  </a:cubicBezTo>
                  <a:cubicBezTo>
                    <a:pt x="2003" y="200"/>
                    <a:pt x="2220" y="169"/>
                    <a:pt x="2438" y="169"/>
                  </a:cubicBezTo>
                  <a:cubicBezTo>
                    <a:pt x="2616" y="169"/>
                    <a:pt x="2794" y="190"/>
                    <a:pt x="2970" y="231"/>
                  </a:cubicBezTo>
                  <a:cubicBezTo>
                    <a:pt x="3367" y="323"/>
                    <a:pt x="3654" y="530"/>
                    <a:pt x="3999" y="726"/>
                  </a:cubicBezTo>
                  <a:cubicBezTo>
                    <a:pt x="4010" y="732"/>
                    <a:pt x="4021" y="734"/>
                    <a:pt x="4031" y="734"/>
                  </a:cubicBezTo>
                  <a:cubicBezTo>
                    <a:pt x="4079" y="734"/>
                    <a:pt x="4112" y="675"/>
                    <a:pt x="4074" y="628"/>
                  </a:cubicBezTo>
                  <a:cubicBezTo>
                    <a:pt x="3710" y="192"/>
                    <a:pt x="3024" y="0"/>
                    <a:pt x="24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2"/>
            <p:cNvSpPr/>
            <p:nvPr/>
          </p:nvSpPr>
          <p:spPr>
            <a:xfrm>
              <a:off x="3423600" y="3744075"/>
              <a:ext cx="105450" cy="13850"/>
            </a:xfrm>
            <a:custGeom>
              <a:avLst/>
              <a:gdLst/>
              <a:ahLst/>
              <a:cxnLst/>
              <a:rect l="l" t="t" r="r" b="b"/>
              <a:pathLst>
                <a:path w="4218" h="554" extrusionOk="0">
                  <a:moveTo>
                    <a:pt x="92" y="0"/>
                  </a:moveTo>
                  <a:cubicBezTo>
                    <a:pt x="29" y="0"/>
                    <a:pt x="0" y="87"/>
                    <a:pt x="62" y="134"/>
                  </a:cubicBezTo>
                  <a:cubicBezTo>
                    <a:pt x="430" y="410"/>
                    <a:pt x="770" y="553"/>
                    <a:pt x="1150" y="553"/>
                  </a:cubicBezTo>
                  <a:cubicBezTo>
                    <a:pt x="1340" y="553"/>
                    <a:pt x="1540" y="517"/>
                    <a:pt x="1758" y="445"/>
                  </a:cubicBezTo>
                  <a:cubicBezTo>
                    <a:pt x="2132" y="324"/>
                    <a:pt x="2511" y="238"/>
                    <a:pt x="2914" y="232"/>
                  </a:cubicBezTo>
                  <a:cubicBezTo>
                    <a:pt x="2935" y="231"/>
                    <a:pt x="2957" y="231"/>
                    <a:pt x="2978" y="231"/>
                  </a:cubicBezTo>
                  <a:cubicBezTo>
                    <a:pt x="3367" y="231"/>
                    <a:pt x="3729" y="327"/>
                    <a:pt x="4121" y="376"/>
                  </a:cubicBezTo>
                  <a:cubicBezTo>
                    <a:pt x="4123" y="376"/>
                    <a:pt x="4124" y="376"/>
                    <a:pt x="4126" y="376"/>
                  </a:cubicBezTo>
                  <a:cubicBezTo>
                    <a:pt x="4191" y="376"/>
                    <a:pt x="4217" y="266"/>
                    <a:pt x="4156" y="238"/>
                  </a:cubicBezTo>
                  <a:cubicBezTo>
                    <a:pt x="3834" y="85"/>
                    <a:pt x="3451" y="26"/>
                    <a:pt x="3074" y="26"/>
                  </a:cubicBezTo>
                  <a:cubicBezTo>
                    <a:pt x="2812" y="26"/>
                    <a:pt x="2552" y="55"/>
                    <a:pt x="2316" y="100"/>
                  </a:cubicBezTo>
                  <a:cubicBezTo>
                    <a:pt x="2000" y="157"/>
                    <a:pt x="1706" y="295"/>
                    <a:pt x="1390" y="364"/>
                  </a:cubicBezTo>
                  <a:cubicBezTo>
                    <a:pt x="1310" y="383"/>
                    <a:pt x="1232" y="391"/>
                    <a:pt x="1156" y="391"/>
                  </a:cubicBezTo>
                  <a:cubicBezTo>
                    <a:pt x="784" y="391"/>
                    <a:pt x="466" y="190"/>
                    <a:pt x="137" y="13"/>
                  </a:cubicBezTo>
                  <a:cubicBezTo>
                    <a:pt x="121" y="4"/>
                    <a:pt x="105" y="0"/>
                    <a:pt x="9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2"/>
            <p:cNvSpPr/>
            <p:nvPr/>
          </p:nvSpPr>
          <p:spPr>
            <a:xfrm>
              <a:off x="3413850" y="3726675"/>
              <a:ext cx="115650" cy="14050"/>
            </a:xfrm>
            <a:custGeom>
              <a:avLst/>
              <a:gdLst/>
              <a:ahLst/>
              <a:cxnLst/>
              <a:rect l="l" t="t" r="r" b="b"/>
              <a:pathLst>
                <a:path w="4626" h="562" extrusionOk="0">
                  <a:moveTo>
                    <a:pt x="3689" y="0"/>
                  </a:moveTo>
                  <a:cubicBezTo>
                    <a:pt x="3266" y="0"/>
                    <a:pt x="2831" y="99"/>
                    <a:pt x="2436" y="186"/>
                  </a:cubicBezTo>
                  <a:cubicBezTo>
                    <a:pt x="2039" y="272"/>
                    <a:pt x="1642" y="364"/>
                    <a:pt x="1234" y="382"/>
                  </a:cubicBezTo>
                  <a:cubicBezTo>
                    <a:pt x="1218" y="382"/>
                    <a:pt x="1202" y="382"/>
                    <a:pt x="1187" y="382"/>
                  </a:cubicBezTo>
                  <a:cubicBezTo>
                    <a:pt x="773" y="382"/>
                    <a:pt x="454" y="239"/>
                    <a:pt x="61" y="123"/>
                  </a:cubicBezTo>
                  <a:cubicBezTo>
                    <a:pt x="56" y="121"/>
                    <a:pt x="51" y="120"/>
                    <a:pt x="47" y="120"/>
                  </a:cubicBezTo>
                  <a:cubicBezTo>
                    <a:pt x="16" y="120"/>
                    <a:pt x="1" y="167"/>
                    <a:pt x="21" y="192"/>
                  </a:cubicBezTo>
                  <a:cubicBezTo>
                    <a:pt x="269" y="480"/>
                    <a:pt x="695" y="561"/>
                    <a:pt x="1113" y="561"/>
                  </a:cubicBezTo>
                  <a:cubicBezTo>
                    <a:pt x="1373" y="561"/>
                    <a:pt x="1629" y="530"/>
                    <a:pt x="1838" y="497"/>
                  </a:cubicBezTo>
                  <a:cubicBezTo>
                    <a:pt x="2487" y="395"/>
                    <a:pt x="3082" y="222"/>
                    <a:pt x="3703" y="222"/>
                  </a:cubicBezTo>
                  <a:cubicBezTo>
                    <a:pt x="3962" y="222"/>
                    <a:pt x="4226" y="252"/>
                    <a:pt x="4500" y="330"/>
                  </a:cubicBezTo>
                  <a:cubicBezTo>
                    <a:pt x="4507" y="332"/>
                    <a:pt x="4514" y="333"/>
                    <a:pt x="4520" y="333"/>
                  </a:cubicBezTo>
                  <a:cubicBezTo>
                    <a:pt x="4588" y="333"/>
                    <a:pt x="4625" y="234"/>
                    <a:pt x="4557" y="192"/>
                  </a:cubicBezTo>
                  <a:cubicBezTo>
                    <a:pt x="4286" y="51"/>
                    <a:pt x="3991" y="0"/>
                    <a:pt x="368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2"/>
            <p:cNvSpPr/>
            <p:nvPr/>
          </p:nvSpPr>
          <p:spPr>
            <a:xfrm>
              <a:off x="3402475" y="3709150"/>
              <a:ext cx="109400" cy="15725"/>
            </a:xfrm>
            <a:custGeom>
              <a:avLst/>
              <a:gdLst/>
              <a:ahLst/>
              <a:cxnLst/>
              <a:rect l="l" t="t" r="r" b="b"/>
              <a:pathLst>
                <a:path w="4376" h="629" extrusionOk="0">
                  <a:moveTo>
                    <a:pt x="3557" y="1"/>
                  </a:moveTo>
                  <a:cubicBezTo>
                    <a:pt x="3144" y="1"/>
                    <a:pt x="2726" y="84"/>
                    <a:pt x="2333" y="174"/>
                  </a:cubicBezTo>
                  <a:cubicBezTo>
                    <a:pt x="1691" y="316"/>
                    <a:pt x="1075" y="471"/>
                    <a:pt x="426" y="471"/>
                  </a:cubicBezTo>
                  <a:cubicBezTo>
                    <a:pt x="313" y="471"/>
                    <a:pt x="200" y="466"/>
                    <a:pt x="85" y="456"/>
                  </a:cubicBezTo>
                  <a:cubicBezTo>
                    <a:pt x="83" y="456"/>
                    <a:pt x="82" y="456"/>
                    <a:pt x="80" y="456"/>
                  </a:cubicBezTo>
                  <a:cubicBezTo>
                    <a:pt x="15" y="456"/>
                    <a:pt x="0" y="565"/>
                    <a:pt x="62" y="571"/>
                  </a:cubicBezTo>
                  <a:cubicBezTo>
                    <a:pt x="250" y="611"/>
                    <a:pt x="439" y="628"/>
                    <a:pt x="626" y="628"/>
                  </a:cubicBezTo>
                  <a:cubicBezTo>
                    <a:pt x="1079" y="628"/>
                    <a:pt x="1528" y="531"/>
                    <a:pt x="1971" y="433"/>
                  </a:cubicBezTo>
                  <a:cubicBezTo>
                    <a:pt x="2524" y="312"/>
                    <a:pt x="3051" y="201"/>
                    <a:pt x="3599" y="201"/>
                  </a:cubicBezTo>
                  <a:cubicBezTo>
                    <a:pt x="3807" y="201"/>
                    <a:pt x="4019" y="217"/>
                    <a:pt x="4236" y="255"/>
                  </a:cubicBezTo>
                  <a:cubicBezTo>
                    <a:pt x="4240" y="255"/>
                    <a:pt x="4244" y="255"/>
                    <a:pt x="4248" y="255"/>
                  </a:cubicBezTo>
                  <a:cubicBezTo>
                    <a:pt x="4342" y="255"/>
                    <a:pt x="4376" y="127"/>
                    <a:pt x="4282" y="105"/>
                  </a:cubicBezTo>
                  <a:cubicBezTo>
                    <a:pt x="4046" y="30"/>
                    <a:pt x="3802" y="1"/>
                    <a:pt x="355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2"/>
            <p:cNvSpPr/>
            <p:nvPr/>
          </p:nvSpPr>
          <p:spPr>
            <a:xfrm>
              <a:off x="3384250" y="3693825"/>
              <a:ext cx="101725" cy="17250"/>
            </a:xfrm>
            <a:custGeom>
              <a:avLst/>
              <a:gdLst/>
              <a:ahLst/>
              <a:cxnLst/>
              <a:rect l="l" t="t" r="r" b="b"/>
              <a:pathLst>
                <a:path w="4069" h="690" extrusionOk="0">
                  <a:moveTo>
                    <a:pt x="2858" y="1"/>
                  </a:moveTo>
                  <a:cubicBezTo>
                    <a:pt x="2673" y="1"/>
                    <a:pt x="2487" y="24"/>
                    <a:pt x="2309" y="69"/>
                  </a:cubicBezTo>
                  <a:cubicBezTo>
                    <a:pt x="1970" y="155"/>
                    <a:pt x="1671" y="310"/>
                    <a:pt x="1337" y="414"/>
                  </a:cubicBezTo>
                  <a:cubicBezTo>
                    <a:pt x="951" y="527"/>
                    <a:pt x="565" y="553"/>
                    <a:pt x="175" y="553"/>
                  </a:cubicBezTo>
                  <a:cubicBezTo>
                    <a:pt x="129" y="553"/>
                    <a:pt x="83" y="552"/>
                    <a:pt x="38" y="552"/>
                  </a:cubicBezTo>
                  <a:cubicBezTo>
                    <a:pt x="35" y="551"/>
                    <a:pt x="33" y="550"/>
                    <a:pt x="30" y="550"/>
                  </a:cubicBezTo>
                  <a:cubicBezTo>
                    <a:pt x="3" y="550"/>
                    <a:pt x="1" y="610"/>
                    <a:pt x="38" y="621"/>
                  </a:cubicBezTo>
                  <a:cubicBezTo>
                    <a:pt x="224" y="668"/>
                    <a:pt x="407" y="689"/>
                    <a:pt x="589" y="689"/>
                  </a:cubicBezTo>
                  <a:cubicBezTo>
                    <a:pt x="1020" y="689"/>
                    <a:pt x="1440" y="571"/>
                    <a:pt x="1849" y="414"/>
                  </a:cubicBezTo>
                  <a:cubicBezTo>
                    <a:pt x="2212" y="277"/>
                    <a:pt x="2547" y="205"/>
                    <a:pt x="2878" y="205"/>
                  </a:cubicBezTo>
                  <a:cubicBezTo>
                    <a:pt x="3230" y="205"/>
                    <a:pt x="3578" y="285"/>
                    <a:pt x="3953" y="454"/>
                  </a:cubicBezTo>
                  <a:cubicBezTo>
                    <a:pt x="3964" y="459"/>
                    <a:pt x="3975" y="461"/>
                    <a:pt x="3985" y="461"/>
                  </a:cubicBezTo>
                  <a:cubicBezTo>
                    <a:pt x="4041" y="461"/>
                    <a:pt x="4069" y="390"/>
                    <a:pt x="4011" y="356"/>
                  </a:cubicBezTo>
                  <a:cubicBezTo>
                    <a:pt x="3678" y="114"/>
                    <a:pt x="3268" y="1"/>
                    <a:pt x="28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2"/>
            <p:cNvSpPr/>
            <p:nvPr/>
          </p:nvSpPr>
          <p:spPr>
            <a:xfrm>
              <a:off x="3371525" y="3678600"/>
              <a:ext cx="92700" cy="22750"/>
            </a:xfrm>
            <a:custGeom>
              <a:avLst/>
              <a:gdLst/>
              <a:ahLst/>
              <a:cxnLst/>
              <a:rect l="l" t="t" r="r" b="b"/>
              <a:pathLst>
                <a:path w="3708" h="910" extrusionOk="0">
                  <a:moveTo>
                    <a:pt x="2784" y="1"/>
                  </a:moveTo>
                  <a:cubicBezTo>
                    <a:pt x="2519" y="1"/>
                    <a:pt x="2255" y="43"/>
                    <a:pt x="2001" y="149"/>
                  </a:cubicBezTo>
                  <a:cubicBezTo>
                    <a:pt x="1714" y="269"/>
                    <a:pt x="1455" y="448"/>
                    <a:pt x="1179" y="586"/>
                  </a:cubicBezTo>
                  <a:cubicBezTo>
                    <a:pt x="890" y="728"/>
                    <a:pt x="588" y="796"/>
                    <a:pt x="272" y="796"/>
                  </a:cubicBezTo>
                  <a:cubicBezTo>
                    <a:pt x="205" y="796"/>
                    <a:pt x="138" y="793"/>
                    <a:pt x="70" y="787"/>
                  </a:cubicBezTo>
                  <a:cubicBezTo>
                    <a:pt x="18" y="787"/>
                    <a:pt x="1" y="879"/>
                    <a:pt x="58" y="885"/>
                  </a:cubicBezTo>
                  <a:cubicBezTo>
                    <a:pt x="166" y="901"/>
                    <a:pt x="271" y="909"/>
                    <a:pt x="373" y="909"/>
                  </a:cubicBezTo>
                  <a:cubicBezTo>
                    <a:pt x="799" y="909"/>
                    <a:pt x="1173" y="771"/>
                    <a:pt x="1559" y="557"/>
                  </a:cubicBezTo>
                  <a:cubicBezTo>
                    <a:pt x="1898" y="367"/>
                    <a:pt x="2220" y="189"/>
                    <a:pt x="2622" y="166"/>
                  </a:cubicBezTo>
                  <a:cubicBezTo>
                    <a:pt x="2656" y="164"/>
                    <a:pt x="2689" y="163"/>
                    <a:pt x="2723" y="163"/>
                  </a:cubicBezTo>
                  <a:cubicBezTo>
                    <a:pt x="3022" y="163"/>
                    <a:pt x="3316" y="228"/>
                    <a:pt x="3611" y="264"/>
                  </a:cubicBezTo>
                  <a:cubicBezTo>
                    <a:pt x="3613" y="264"/>
                    <a:pt x="3614" y="264"/>
                    <a:pt x="3616" y="264"/>
                  </a:cubicBezTo>
                  <a:cubicBezTo>
                    <a:pt x="3687" y="264"/>
                    <a:pt x="3707" y="137"/>
                    <a:pt x="3628" y="120"/>
                  </a:cubicBezTo>
                  <a:cubicBezTo>
                    <a:pt x="3352" y="49"/>
                    <a:pt x="3067" y="1"/>
                    <a:pt x="27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2"/>
            <p:cNvSpPr/>
            <p:nvPr/>
          </p:nvSpPr>
          <p:spPr>
            <a:xfrm>
              <a:off x="3367800" y="3671450"/>
              <a:ext cx="67375" cy="20900"/>
            </a:xfrm>
            <a:custGeom>
              <a:avLst/>
              <a:gdLst/>
              <a:ahLst/>
              <a:cxnLst/>
              <a:rect l="l" t="t" r="r" b="b"/>
              <a:pathLst>
                <a:path w="2695" h="836" extrusionOk="0">
                  <a:moveTo>
                    <a:pt x="2422" y="1"/>
                  </a:moveTo>
                  <a:cubicBezTo>
                    <a:pt x="2188" y="1"/>
                    <a:pt x="1869" y="123"/>
                    <a:pt x="1765" y="164"/>
                  </a:cubicBezTo>
                  <a:cubicBezTo>
                    <a:pt x="1255" y="372"/>
                    <a:pt x="788" y="683"/>
                    <a:pt x="225" y="683"/>
                  </a:cubicBezTo>
                  <a:cubicBezTo>
                    <a:pt x="180" y="683"/>
                    <a:pt x="133" y="681"/>
                    <a:pt x="86" y="676"/>
                  </a:cubicBezTo>
                  <a:cubicBezTo>
                    <a:pt x="12" y="676"/>
                    <a:pt x="0" y="791"/>
                    <a:pt x="63" y="808"/>
                  </a:cubicBezTo>
                  <a:cubicBezTo>
                    <a:pt x="155" y="827"/>
                    <a:pt x="245" y="835"/>
                    <a:pt x="334" y="835"/>
                  </a:cubicBezTo>
                  <a:cubicBezTo>
                    <a:pt x="608" y="835"/>
                    <a:pt x="872" y="756"/>
                    <a:pt x="1133" y="647"/>
                  </a:cubicBezTo>
                  <a:cubicBezTo>
                    <a:pt x="1261" y="595"/>
                    <a:pt x="2071" y="185"/>
                    <a:pt x="2402" y="185"/>
                  </a:cubicBezTo>
                  <a:cubicBezTo>
                    <a:pt x="2470" y="185"/>
                    <a:pt x="2519" y="202"/>
                    <a:pt x="2536" y="245"/>
                  </a:cubicBezTo>
                  <a:cubicBezTo>
                    <a:pt x="2549" y="282"/>
                    <a:pt x="2580" y="301"/>
                    <a:pt x="2611" y="301"/>
                  </a:cubicBezTo>
                  <a:cubicBezTo>
                    <a:pt x="2647" y="301"/>
                    <a:pt x="2682" y="275"/>
                    <a:pt x="2685" y="222"/>
                  </a:cubicBezTo>
                  <a:cubicBezTo>
                    <a:pt x="2694" y="55"/>
                    <a:pt x="2577" y="1"/>
                    <a:pt x="242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2"/>
            <p:cNvSpPr/>
            <p:nvPr/>
          </p:nvSpPr>
          <p:spPr>
            <a:xfrm>
              <a:off x="3361400" y="3668200"/>
              <a:ext cx="47950" cy="15950"/>
            </a:xfrm>
            <a:custGeom>
              <a:avLst/>
              <a:gdLst/>
              <a:ahLst/>
              <a:cxnLst/>
              <a:rect l="l" t="t" r="r" b="b"/>
              <a:pathLst>
                <a:path w="1918" h="638" extrusionOk="0">
                  <a:moveTo>
                    <a:pt x="1542" y="1"/>
                  </a:moveTo>
                  <a:cubicBezTo>
                    <a:pt x="1005" y="1"/>
                    <a:pt x="321" y="187"/>
                    <a:pt x="20" y="559"/>
                  </a:cubicBezTo>
                  <a:cubicBezTo>
                    <a:pt x="0" y="594"/>
                    <a:pt x="15" y="637"/>
                    <a:pt x="41" y="637"/>
                  </a:cubicBezTo>
                  <a:cubicBezTo>
                    <a:pt x="46" y="637"/>
                    <a:pt x="50" y="636"/>
                    <a:pt x="55" y="634"/>
                  </a:cubicBezTo>
                  <a:cubicBezTo>
                    <a:pt x="354" y="559"/>
                    <a:pt x="624" y="375"/>
                    <a:pt x="923" y="294"/>
                  </a:cubicBezTo>
                  <a:cubicBezTo>
                    <a:pt x="1228" y="208"/>
                    <a:pt x="1538" y="203"/>
                    <a:pt x="1849" y="151"/>
                  </a:cubicBezTo>
                  <a:cubicBezTo>
                    <a:pt x="1918" y="145"/>
                    <a:pt x="1918" y="36"/>
                    <a:pt x="1849" y="24"/>
                  </a:cubicBezTo>
                  <a:cubicBezTo>
                    <a:pt x="1756" y="9"/>
                    <a:pt x="1652" y="1"/>
                    <a:pt x="15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2"/>
            <p:cNvSpPr/>
            <p:nvPr/>
          </p:nvSpPr>
          <p:spPr>
            <a:xfrm>
              <a:off x="3354700" y="3667600"/>
              <a:ext cx="25325" cy="9725"/>
            </a:xfrm>
            <a:custGeom>
              <a:avLst/>
              <a:gdLst/>
              <a:ahLst/>
              <a:cxnLst/>
              <a:rect l="l" t="t" r="r" b="b"/>
              <a:pathLst>
                <a:path w="1013" h="389" extrusionOk="0">
                  <a:moveTo>
                    <a:pt x="864" y="0"/>
                  </a:moveTo>
                  <a:cubicBezTo>
                    <a:pt x="571" y="0"/>
                    <a:pt x="282" y="103"/>
                    <a:pt x="47" y="284"/>
                  </a:cubicBezTo>
                  <a:cubicBezTo>
                    <a:pt x="0" y="321"/>
                    <a:pt x="25" y="389"/>
                    <a:pt x="70" y="389"/>
                  </a:cubicBezTo>
                  <a:cubicBezTo>
                    <a:pt x="81" y="389"/>
                    <a:pt x="92" y="385"/>
                    <a:pt x="104" y="376"/>
                  </a:cubicBezTo>
                  <a:cubicBezTo>
                    <a:pt x="363" y="227"/>
                    <a:pt x="633" y="158"/>
                    <a:pt x="932" y="129"/>
                  </a:cubicBezTo>
                  <a:cubicBezTo>
                    <a:pt x="1013" y="117"/>
                    <a:pt x="1013" y="14"/>
                    <a:pt x="932" y="2"/>
                  </a:cubicBezTo>
                  <a:cubicBezTo>
                    <a:pt x="909" y="1"/>
                    <a:pt x="887" y="0"/>
                    <a:pt x="86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2"/>
            <p:cNvSpPr/>
            <p:nvPr/>
          </p:nvSpPr>
          <p:spPr>
            <a:xfrm>
              <a:off x="3517975" y="3629650"/>
              <a:ext cx="133725" cy="283125"/>
            </a:xfrm>
            <a:custGeom>
              <a:avLst/>
              <a:gdLst/>
              <a:ahLst/>
              <a:cxnLst/>
              <a:rect l="l" t="t" r="r" b="b"/>
              <a:pathLst>
                <a:path w="5349" h="11325" extrusionOk="0">
                  <a:moveTo>
                    <a:pt x="79" y="1"/>
                  </a:moveTo>
                  <a:cubicBezTo>
                    <a:pt x="39" y="1"/>
                    <a:pt x="1" y="40"/>
                    <a:pt x="13" y="89"/>
                  </a:cubicBezTo>
                  <a:cubicBezTo>
                    <a:pt x="156" y="531"/>
                    <a:pt x="455" y="940"/>
                    <a:pt x="645" y="1354"/>
                  </a:cubicBezTo>
                  <a:cubicBezTo>
                    <a:pt x="835" y="1745"/>
                    <a:pt x="1013" y="2124"/>
                    <a:pt x="1191" y="2515"/>
                  </a:cubicBezTo>
                  <a:cubicBezTo>
                    <a:pt x="1243" y="2802"/>
                    <a:pt x="1220" y="3090"/>
                    <a:pt x="1163" y="3377"/>
                  </a:cubicBezTo>
                  <a:cubicBezTo>
                    <a:pt x="1105" y="3653"/>
                    <a:pt x="944" y="3970"/>
                    <a:pt x="990" y="4251"/>
                  </a:cubicBezTo>
                  <a:cubicBezTo>
                    <a:pt x="1007" y="4338"/>
                    <a:pt x="1074" y="4383"/>
                    <a:pt x="1143" y="4383"/>
                  </a:cubicBezTo>
                  <a:cubicBezTo>
                    <a:pt x="1189" y="4383"/>
                    <a:pt x="1236" y="4364"/>
                    <a:pt x="1272" y="4326"/>
                  </a:cubicBezTo>
                  <a:cubicBezTo>
                    <a:pt x="1496" y="4084"/>
                    <a:pt x="1530" y="3619"/>
                    <a:pt x="1559" y="3297"/>
                  </a:cubicBezTo>
                  <a:cubicBezTo>
                    <a:pt x="1588" y="3360"/>
                    <a:pt x="1617" y="3423"/>
                    <a:pt x="1645" y="3498"/>
                  </a:cubicBezTo>
                  <a:cubicBezTo>
                    <a:pt x="1732" y="3878"/>
                    <a:pt x="1663" y="4245"/>
                    <a:pt x="1565" y="4619"/>
                  </a:cubicBezTo>
                  <a:cubicBezTo>
                    <a:pt x="1467" y="5022"/>
                    <a:pt x="1364" y="5424"/>
                    <a:pt x="1289" y="5827"/>
                  </a:cubicBezTo>
                  <a:cubicBezTo>
                    <a:pt x="1264" y="5942"/>
                    <a:pt x="1347" y="6003"/>
                    <a:pt x="1437" y="6003"/>
                  </a:cubicBezTo>
                  <a:cubicBezTo>
                    <a:pt x="1512" y="6003"/>
                    <a:pt x="1593" y="5959"/>
                    <a:pt x="1617" y="5867"/>
                  </a:cubicBezTo>
                  <a:cubicBezTo>
                    <a:pt x="1749" y="5372"/>
                    <a:pt x="1927" y="4820"/>
                    <a:pt x="1967" y="4280"/>
                  </a:cubicBezTo>
                  <a:cubicBezTo>
                    <a:pt x="2036" y="4441"/>
                    <a:pt x="2094" y="4596"/>
                    <a:pt x="2157" y="4757"/>
                  </a:cubicBezTo>
                  <a:cubicBezTo>
                    <a:pt x="2128" y="5165"/>
                    <a:pt x="2019" y="5510"/>
                    <a:pt x="1864" y="5913"/>
                  </a:cubicBezTo>
                  <a:cubicBezTo>
                    <a:pt x="1709" y="6298"/>
                    <a:pt x="1496" y="6718"/>
                    <a:pt x="1530" y="7149"/>
                  </a:cubicBezTo>
                  <a:cubicBezTo>
                    <a:pt x="1540" y="7251"/>
                    <a:pt x="1640" y="7311"/>
                    <a:pt x="1735" y="7311"/>
                  </a:cubicBezTo>
                  <a:cubicBezTo>
                    <a:pt x="1806" y="7311"/>
                    <a:pt x="1874" y="7277"/>
                    <a:pt x="1898" y="7201"/>
                  </a:cubicBezTo>
                  <a:cubicBezTo>
                    <a:pt x="1979" y="6942"/>
                    <a:pt x="2025" y="6666"/>
                    <a:pt x="2111" y="6407"/>
                  </a:cubicBezTo>
                  <a:cubicBezTo>
                    <a:pt x="2192" y="6177"/>
                    <a:pt x="2295" y="5947"/>
                    <a:pt x="2353" y="5712"/>
                  </a:cubicBezTo>
                  <a:cubicBezTo>
                    <a:pt x="2370" y="5620"/>
                    <a:pt x="2393" y="5516"/>
                    <a:pt x="2410" y="5418"/>
                  </a:cubicBezTo>
                  <a:cubicBezTo>
                    <a:pt x="2473" y="5608"/>
                    <a:pt x="2542" y="5798"/>
                    <a:pt x="2611" y="5993"/>
                  </a:cubicBezTo>
                  <a:cubicBezTo>
                    <a:pt x="2611" y="6551"/>
                    <a:pt x="2100" y="7126"/>
                    <a:pt x="2192" y="7707"/>
                  </a:cubicBezTo>
                  <a:cubicBezTo>
                    <a:pt x="2206" y="7801"/>
                    <a:pt x="2293" y="7851"/>
                    <a:pt x="2375" y="7851"/>
                  </a:cubicBezTo>
                  <a:cubicBezTo>
                    <a:pt x="2454" y="7851"/>
                    <a:pt x="2528" y="7805"/>
                    <a:pt x="2531" y="7707"/>
                  </a:cubicBezTo>
                  <a:cubicBezTo>
                    <a:pt x="2537" y="7356"/>
                    <a:pt x="2709" y="6976"/>
                    <a:pt x="2813" y="6603"/>
                  </a:cubicBezTo>
                  <a:cubicBezTo>
                    <a:pt x="2870" y="6775"/>
                    <a:pt x="2916" y="6942"/>
                    <a:pt x="2968" y="7114"/>
                  </a:cubicBezTo>
                  <a:cubicBezTo>
                    <a:pt x="2997" y="8046"/>
                    <a:pt x="2071" y="8793"/>
                    <a:pt x="2163" y="9742"/>
                  </a:cubicBezTo>
                  <a:cubicBezTo>
                    <a:pt x="2173" y="9837"/>
                    <a:pt x="2265" y="9895"/>
                    <a:pt x="2352" y="9895"/>
                  </a:cubicBezTo>
                  <a:cubicBezTo>
                    <a:pt x="2417" y="9895"/>
                    <a:pt x="2480" y="9862"/>
                    <a:pt x="2502" y="9788"/>
                  </a:cubicBezTo>
                  <a:cubicBezTo>
                    <a:pt x="2583" y="9512"/>
                    <a:pt x="2640" y="9242"/>
                    <a:pt x="2755" y="8983"/>
                  </a:cubicBezTo>
                  <a:cubicBezTo>
                    <a:pt x="2870" y="8724"/>
                    <a:pt x="3002" y="8471"/>
                    <a:pt x="3106" y="8207"/>
                  </a:cubicBezTo>
                  <a:cubicBezTo>
                    <a:pt x="3140" y="8121"/>
                    <a:pt x="3169" y="8029"/>
                    <a:pt x="3198" y="7942"/>
                  </a:cubicBezTo>
                  <a:cubicBezTo>
                    <a:pt x="3255" y="8155"/>
                    <a:pt x="3319" y="8362"/>
                    <a:pt x="3376" y="8580"/>
                  </a:cubicBezTo>
                  <a:cubicBezTo>
                    <a:pt x="3347" y="8994"/>
                    <a:pt x="3100" y="9397"/>
                    <a:pt x="2985" y="9799"/>
                  </a:cubicBezTo>
                  <a:cubicBezTo>
                    <a:pt x="2859" y="10248"/>
                    <a:pt x="2813" y="10771"/>
                    <a:pt x="2985" y="11219"/>
                  </a:cubicBezTo>
                  <a:cubicBezTo>
                    <a:pt x="3014" y="11293"/>
                    <a:pt x="3072" y="11324"/>
                    <a:pt x="3132" y="11324"/>
                  </a:cubicBezTo>
                  <a:cubicBezTo>
                    <a:pt x="3227" y="11324"/>
                    <a:pt x="3326" y="11246"/>
                    <a:pt x="3319" y="11133"/>
                  </a:cubicBezTo>
                  <a:cubicBezTo>
                    <a:pt x="3307" y="10834"/>
                    <a:pt x="3255" y="10558"/>
                    <a:pt x="3284" y="10259"/>
                  </a:cubicBezTo>
                  <a:cubicBezTo>
                    <a:pt x="3313" y="9972"/>
                    <a:pt x="3405" y="9707"/>
                    <a:pt x="3485" y="9437"/>
                  </a:cubicBezTo>
                  <a:cubicBezTo>
                    <a:pt x="3508" y="9362"/>
                    <a:pt x="3531" y="9282"/>
                    <a:pt x="3543" y="9213"/>
                  </a:cubicBezTo>
                  <a:cubicBezTo>
                    <a:pt x="3675" y="9707"/>
                    <a:pt x="3796" y="10196"/>
                    <a:pt x="3916" y="10691"/>
                  </a:cubicBezTo>
                  <a:cubicBezTo>
                    <a:pt x="3930" y="10749"/>
                    <a:pt x="3977" y="10775"/>
                    <a:pt x="4022" y="10775"/>
                  </a:cubicBezTo>
                  <a:cubicBezTo>
                    <a:pt x="4075" y="10775"/>
                    <a:pt x="4124" y="10739"/>
                    <a:pt x="4112" y="10673"/>
                  </a:cubicBezTo>
                  <a:cubicBezTo>
                    <a:pt x="4026" y="10087"/>
                    <a:pt x="3916" y="9506"/>
                    <a:pt x="3790" y="8931"/>
                  </a:cubicBezTo>
                  <a:lnTo>
                    <a:pt x="3790" y="8931"/>
                  </a:lnTo>
                  <a:cubicBezTo>
                    <a:pt x="3911" y="9052"/>
                    <a:pt x="4037" y="9167"/>
                    <a:pt x="4141" y="9276"/>
                  </a:cubicBezTo>
                  <a:cubicBezTo>
                    <a:pt x="4526" y="9673"/>
                    <a:pt x="4785" y="10047"/>
                    <a:pt x="5009" y="10558"/>
                  </a:cubicBezTo>
                  <a:cubicBezTo>
                    <a:pt x="5035" y="10616"/>
                    <a:pt x="5094" y="10645"/>
                    <a:pt x="5152" y="10645"/>
                  </a:cubicBezTo>
                  <a:cubicBezTo>
                    <a:pt x="5222" y="10645"/>
                    <a:pt x="5290" y="10603"/>
                    <a:pt x="5296" y="10518"/>
                  </a:cubicBezTo>
                  <a:cubicBezTo>
                    <a:pt x="5348" y="9995"/>
                    <a:pt x="4986" y="9552"/>
                    <a:pt x="4629" y="9190"/>
                  </a:cubicBezTo>
                  <a:cubicBezTo>
                    <a:pt x="4428" y="8989"/>
                    <a:pt x="4210" y="8816"/>
                    <a:pt x="4008" y="8615"/>
                  </a:cubicBezTo>
                  <a:cubicBezTo>
                    <a:pt x="3882" y="8489"/>
                    <a:pt x="3750" y="8333"/>
                    <a:pt x="3606" y="8213"/>
                  </a:cubicBezTo>
                  <a:cubicBezTo>
                    <a:pt x="3560" y="8029"/>
                    <a:pt x="3508" y="7839"/>
                    <a:pt x="3457" y="7643"/>
                  </a:cubicBezTo>
                  <a:lnTo>
                    <a:pt x="3457" y="7643"/>
                  </a:lnTo>
                  <a:cubicBezTo>
                    <a:pt x="3491" y="7672"/>
                    <a:pt x="3531" y="7701"/>
                    <a:pt x="3560" y="7730"/>
                  </a:cubicBezTo>
                  <a:cubicBezTo>
                    <a:pt x="3738" y="7873"/>
                    <a:pt x="3911" y="8011"/>
                    <a:pt x="4060" y="8201"/>
                  </a:cubicBezTo>
                  <a:cubicBezTo>
                    <a:pt x="4204" y="8379"/>
                    <a:pt x="4296" y="8586"/>
                    <a:pt x="4480" y="8736"/>
                  </a:cubicBezTo>
                  <a:cubicBezTo>
                    <a:pt x="4505" y="8757"/>
                    <a:pt x="4535" y="8766"/>
                    <a:pt x="4565" y="8766"/>
                  </a:cubicBezTo>
                  <a:cubicBezTo>
                    <a:pt x="4651" y="8766"/>
                    <a:pt x="4738" y="8690"/>
                    <a:pt x="4721" y="8592"/>
                  </a:cubicBezTo>
                  <a:cubicBezTo>
                    <a:pt x="4652" y="8213"/>
                    <a:pt x="4342" y="7873"/>
                    <a:pt x="4054" y="7632"/>
                  </a:cubicBezTo>
                  <a:cubicBezTo>
                    <a:pt x="3911" y="7511"/>
                    <a:pt x="3750" y="7402"/>
                    <a:pt x="3606" y="7281"/>
                  </a:cubicBezTo>
                  <a:cubicBezTo>
                    <a:pt x="3462" y="7155"/>
                    <a:pt x="3376" y="7011"/>
                    <a:pt x="3255" y="6884"/>
                  </a:cubicBezTo>
                  <a:cubicBezTo>
                    <a:pt x="3250" y="6850"/>
                    <a:pt x="3244" y="6815"/>
                    <a:pt x="3227" y="6781"/>
                  </a:cubicBezTo>
                  <a:cubicBezTo>
                    <a:pt x="3221" y="6752"/>
                    <a:pt x="3204" y="6729"/>
                    <a:pt x="3186" y="6718"/>
                  </a:cubicBezTo>
                  <a:cubicBezTo>
                    <a:pt x="3158" y="6626"/>
                    <a:pt x="3129" y="6528"/>
                    <a:pt x="3100" y="6442"/>
                  </a:cubicBezTo>
                  <a:lnTo>
                    <a:pt x="3100" y="6442"/>
                  </a:lnTo>
                  <a:cubicBezTo>
                    <a:pt x="3135" y="6465"/>
                    <a:pt x="3169" y="6488"/>
                    <a:pt x="3204" y="6499"/>
                  </a:cubicBezTo>
                  <a:cubicBezTo>
                    <a:pt x="3416" y="6614"/>
                    <a:pt x="3606" y="6741"/>
                    <a:pt x="3778" y="6902"/>
                  </a:cubicBezTo>
                  <a:cubicBezTo>
                    <a:pt x="3951" y="7063"/>
                    <a:pt x="4083" y="7258"/>
                    <a:pt x="4261" y="7408"/>
                  </a:cubicBezTo>
                  <a:cubicBezTo>
                    <a:pt x="4294" y="7434"/>
                    <a:pt x="4327" y="7446"/>
                    <a:pt x="4358" y="7446"/>
                  </a:cubicBezTo>
                  <a:cubicBezTo>
                    <a:pt x="4461" y="7446"/>
                    <a:pt x="4545" y="7322"/>
                    <a:pt x="4514" y="7212"/>
                  </a:cubicBezTo>
                  <a:cubicBezTo>
                    <a:pt x="4290" y="6482"/>
                    <a:pt x="3422" y="6252"/>
                    <a:pt x="2887" y="5827"/>
                  </a:cubicBezTo>
                  <a:cubicBezTo>
                    <a:pt x="2818" y="5620"/>
                    <a:pt x="2738" y="5407"/>
                    <a:pt x="2657" y="5206"/>
                  </a:cubicBezTo>
                  <a:lnTo>
                    <a:pt x="2657" y="5206"/>
                  </a:lnTo>
                  <a:cubicBezTo>
                    <a:pt x="2801" y="5315"/>
                    <a:pt x="2968" y="5401"/>
                    <a:pt x="3135" y="5493"/>
                  </a:cubicBezTo>
                  <a:cubicBezTo>
                    <a:pt x="3577" y="5746"/>
                    <a:pt x="3847" y="6137"/>
                    <a:pt x="4210" y="6470"/>
                  </a:cubicBezTo>
                  <a:cubicBezTo>
                    <a:pt x="4235" y="6495"/>
                    <a:pt x="4266" y="6505"/>
                    <a:pt x="4297" y="6505"/>
                  </a:cubicBezTo>
                  <a:cubicBezTo>
                    <a:pt x="4398" y="6505"/>
                    <a:pt x="4501" y="6394"/>
                    <a:pt x="4440" y="6292"/>
                  </a:cubicBezTo>
                  <a:cubicBezTo>
                    <a:pt x="4250" y="5953"/>
                    <a:pt x="3974" y="5648"/>
                    <a:pt x="3663" y="5418"/>
                  </a:cubicBezTo>
                  <a:cubicBezTo>
                    <a:pt x="3290" y="5137"/>
                    <a:pt x="2715" y="5045"/>
                    <a:pt x="2479" y="4602"/>
                  </a:cubicBezTo>
                  <a:cubicBezTo>
                    <a:pt x="2456" y="4567"/>
                    <a:pt x="2427" y="4544"/>
                    <a:pt x="2399" y="4539"/>
                  </a:cubicBezTo>
                  <a:lnTo>
                    <a:pt x="2163" y="3958"/>
                  </a:lnTo>
                  <a:lnTo>
                    <a:pt x="2163" y="3958"/>
                  </a:lnTo>
                  <a:cubicBezTo>
                    <a:pt x="2266" y="4044"/>
                    <a:pt x="2381" y="4113"/>
                    <a:pt x="2502" y="4188"/>
                  </a:cubicBezTo>
                  <a:cubicBezTo>
                    <a:pt x="2657" y="4280"/>
                    <a:pt x="2824" y="4366"/>
                    <a:pt x="2968" y="4481"/>
                  </a:cubicBezTo>
                  <a:cubicBezTo>
                    <a:pt x="3117" y="4596"/>
                    <a:pt x="3244" y="4740"/>
                    <a:pt x="3388" y="4861"/>
                  </a:cubicBezTo>
                  <a:cubicBezTo>
                    <a:pt x="3404" y="4874"/>
                    <a:pt x="3425" y="4880"/>
                    <a:pt x="3445" y="4880"/>
                  </a:cubicBezTo>
                  <a:cubicBezTo>
                    <a:pt x="3504" y="4880"/>
                    <a:pt x="3565" y="4832"/>
                    <a:pt x="3549" y="4769"/>
                  </a:cubicBezTo>
                  <a:cubicBezTo>
                    <a:pt x="3474" y="4447"/>
                    <a:pt x="3169" y="4286"/>
                    <a:pt x="2887" y="4142"/>
                  </a:cubicBezTo>
                  <a:cubicBezTo>
                    <a:pt x="2565" y="3981"/>
                    <a:pt x="2220" y="3849"/>
                    <a:pt x="1990" y="3567"/>
                  </a:cubicBezTo>
                  <a:cubicBezTo>
                    <a:pt x="1939" y="3464"/>
                    <a:pt x="1898" y="3354"/>
                    <a:pt x="1847" y="3245"/>
                  </a:cubicBezTo>
                  <a:lnTo>
                    <a:pt x="1847" y="3245"/>
                  </a:lnTo>
                  <a:cubicBezTo>
                    <a:pt x="2134" y="3418"/>
                    <a:pt x="2479" y="3538"/>
                    <a:pt x="2675" y="3837"/>
                  </a:cubicBezTo>
                  <a:cubicBezTo>
                    <a:pt x="2695" y="3867"/>
                    <a:pt x="2725" y="3880"/>
                    <a:pt x="2756" y="3880"/>
                  </a:cubicBezTo>
                  <a:cubicBezTo>
                    <a:pt x="2832" y="3880"/>
                    <a:pt x="2915" y="3804"/>
                    <a:pt x="2870" y="3722"/>
                  </a:cubicBezTo>
                  <a:cubicBezTo>
                    <a:pt x="2583" y="3182"/>
                    <a:pt x="1841" y="3107"/>
                    <a:pt x="1588" y="2555"/>
                  </a:cubicBezTo>
                  <a:cubicBezTo>
                    <a:pt x="1565" y="2515"/>
                    <a:pt x="1530" y="2492"/>
                    <a:pt x="1496" y="2492"/>
                  </a:cubicBezTo>
                  <a:cubicBezTo>
                    <a:pt x="1496" y="2486"/>
                    <a:pt x="1490" y="2486"/>
                    <a:pt x="1490" y="2475"/>
                  </a:cubicBezTo>
                  <a:cubicBezTo>
                    <a:pt x="1467" y="2400"/>
                    <a:pt x="1438" y="2319"/>
                    <a:pt x="1410" y="2239"/>
                  </a:cubicBezTo>
                  <a:cubicBezTo>
                    <a:pt x="1392" y="2204"/>
                    <a:pt x="1364" y="2176"/>
                    <a:pt x="1335" y="2170"/>
                  </a:cubicBezTo>
                  <a:cubicBezTo>
                    <a:pt x="1186" y="1865"/>
                    <a:pt x="1036" y="1566"/>
                    <a:pt x="869" y="1267"/>
                  </a:cubicBezTo>
                  <a:cubicBezTo>
                    <a:pt x="639" y="865"/>
                    <a:pt x="438" y="376"/>
                    <a:pt x="128" y="25"/>
                  </a:cubicBezTo>
                  <a:cubicBezTo>
                    <a:pt x="114" y="8"/>
                    <a:pt x="96" y="1"/>
                    <a:pt x="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2"/>
            <p:cNvSpPr/>
            <p:nvPr/>
          </p:nvSpPr>
          <p:spPr>
            <a:xfrm>
              <a:off x="3330425" y="3815025"/>
              <a:ext cx="184725" cy="177525"/>
            </a:xfrm>
            <a:custGeom>
              <a:avLst/>
              <a:gdLst/>
              <a:ahLst/>
              <a:cxnLst/>
              <a:rect l="l" t="t" r="r" b="b"/>
              <a:pathLst>
                <a:path w="7389" h="7101" extrusionOk="0">
                  <a:moveTo>
                    <a:pt x="3125" y="1"/>
                  </a:moveTo>
                  <a:cubicBezTo>
                    <a:pt x="3033" y="1"/>
                    <a:pt x="2942" y="8"/>
                    <a:pt x="2852" y="21"/>
                  </a:cubicBezTo>
                  <a:cubicBezTo>
                    <a:pt x="2323" y="102"/>
                    <a:pt x="575" y="631"/>
                    <a:pt x="115" y="913"/>
                  </a:cubicBezTo>
                  <a:cubicBezTo>
                    <a:pt x="40" y="1424"/>
                    <a:pt x="0" y="1947"/>
                    <a:pt x="0" y="2465"/>
                  </a:cubicBezTo>
                  <a:cubicBezTo>
                    <a:pt x="0" y="2890"/>
                    <a:pt x="29" y="3322"/>
                    <a:pt x="173" y="3724"/>
                  </a:cubicBezTo>
                  <a:cubicBezTo>
                    <a:pt x="322" y="4126"/>
                    <a:pt x="604" y="4489"/>
                    <a:pt x="989" y="4661"/>
                  </a:cubicBezTo>
                  <a:cubicBezTo>
                    <a:pt x="1128" y="4722"/>
                    <a:pt x="1281" y="4753"/>
                    <a:pt x="1434" y="4753"/>
                  </a:cubicBezTo>
                  <a:cubicBezTo>
                    <a:pt x="1712" y="4753"/>
                    <a:pt x="1987" y="4651"/>
                    <a:pt x="2162" y="4443"/>
                  </a:cubicBezTo>
                  <a:cubicBezTo>
                    <a:pt x="2162" y="4805"/>
                    <a:pt x="2196" y="5179"/>
                    <a:pt x="2357" y="5512"/>
                  </a:cubicBezTo>
                  <a:cubicBezTo>
                    <a:pt x="2513" y="5840"/>
                    <a:pt x="2812" y="6116"/>
                    <a:pt x="3174" y="6173"/>
                  </a:cubicBezTo>
                  <a:cubicBezTo>
                    <a:pt x="3213" y="6179"/>
                    <a:pt x="3253" y="6182"/>
                    <a:pt x="3293" y="6182"/>
                  </a:cubicBezTo>
                  <a:cubicBezTo>
                    <a:pt x="3625" y="6182"/>
                    <a:pt x="3954" y="5975"/>
                    <a:pt x="4036" y="5661"/>
                  </a:cubicBezTo>
                  <a:cubicBezTo>
                    <a:pt x="4393" y="6311"/>
                    <a:pt x="5008" y="6811"/>
                    <a:pt x="5715" y="7018"/>
                  </a:cubicBezTo>
                  <a:cubicBezTo>
                    <a:pt x="5886" y="7070"/>
                    <a:pt x="6074" y="7101"/>
                    <a:pt x="6259" y="7101"/>
                  </a:cubicBezTo>
                  <a:cubicBezTo>
                    <a:pt x="6589" y="7101"/>
                    <a:pt x="6909" y="7002"/>
                    <a:pt x="7112" y="6748"/>
                  </a:cubicBezTo>
                  <a:cubicBezTo>
                    <a:pt x="7388" y="6415"/>
                    <a:pt x="7359" y="5926"/>
                    <a:pt x="7210" y="5524"/>
                  </a:cubicBezTo>
                  <a:cubicBezTo>
                    <a:pt x="6899" y="4713"/>
                    <a:pt x="6123" y="4126"/>
                    <a:pt x="5272" y="3908"/>
                  </a:cubicBezTo>
                  <a:cubicBezTo>
                    <a:pt x="5842" y="3730"/>
                    <a:pt x="6123" y="2959"/>
                    <a:pt x="5801" y="2465"/>
                  </a:cubicBezTo>
                  <a:cubicBezTo>
                    <a:pt x="5481" y="1977"/>
                    <a:pt x="4839" y="1898"/>
                    <a:pt x="4237" y="1898"/>
                  </a:cubicBezTo>
                  <a:cubicBezTo>
                    <a:pt x="4158" y="1898"/>
                    <a:pt x="4079" y="1899"/>
                    <a:pt x="4002" y="1901"/>
                  </a:cubicBezTo>
                  <a:cubicBezTo>
                    <a:pt x="4496" y="1694"/>
                    <a:pt x="4623" y="970"/>
                    <a:pt x="4306" y="533"/>
                  </a:cubicBezTo>
                  <a:cubicBezTo>
                    <a:pt x="4043" y="170"/>
                    <a:pt x="3581" y="1"/>
                    <a:pt x="3125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2"/>
            <p:cNvSpPr/>
            <p:nvPr/>
          </p:nvSpPr>
          <p:spPr>
            <a:xfrm>
              <a:off x="3327800" y="3830200"/>
              <a:ext cx="187350" cy="160575"/>
            </a:xfrm>
            <a:custGeom>
              <a:avLst/>
              <a:gdLst/>
              <a:ahLst/>
              <a:cxnLst/>
              <a:rect l="l" t="t" r="r" b="b"/>
              <a:pathLst>
                <a:path w="7494" h="6423" extrusionOk="0">
                  <a:moveTo>
                    <a:pt x="28" y="1"/>
                  </a:moveTo>
                  <a:cubicBezTo>
                    <a:pt x="13" y="1"/>
                    <a:pt x="0" y="18"/>
                    <a:pt x="13" y="35"/>
                  </a:cubicBezTo>
                  <a:cubicBezTo>
                    <a:pt x="853" y="869"/>
                    <a:pt x="1767" y="1628"/>
                    <a:pt x="2658" y="2410"/>
                  </a:cubicBezTo>
                  <a:cubicBezTo>
                    <a:pt x="3825" y="3439"/>
                    <a:pt x="4998" y="4462"/>
                    <a:pt x="6200" y="5445"/>
                  </a:cubicBezTo>
                  <a:cubicBezTo>
                    <a:pt x="6608" y="5785"/>
                    <a:pt x="7027" y="6130"/>
                    <a:pt x="7470" y="6423"/>
                  </a:cubicBezTo>
                  <a:cubicBezTo>
                    <a:pt x="7476" y="6423"/>
                    <a:pt x="7493" y="6406"/>
                    <a:pt x="7476" y="6400"/>
                  </a:cubicBezTo>
                  <a:cubicBezTo>
                    <a:pt x="6499" y="5733"/>
                    <a:pt x="5607" y="4899"/>
                    <a:pt x="4710" y="4123"/>
                  </a:cubicBezTo>
                  <a:cubicBezTo>
                    <a:pt x="3555" y="3123"/>
                    <a:pt x="2405" y="2111"/>
                    <a:pt x="1261" y="1087"/>
                  </a:cubicBezTo>
                  <a:cubicBezTo>
                    <a:pt x="853" y="725"/>
                    <a:pt x="450" y="35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2"/>
            <p:cNvSpPr/>
            <p:nvPr/>
          </p:nvSpPr>
          <p:spPr>
            <a:xfrm>
              <a:off x="3487950" y="3970600"/>
              <a:ext cx="6600" cy="25825"/>
            </a:xfrm>
            <a:custGeom>
              <a:avLst/>
              <a:gdLst/>
              <a:ahLst/>
              <a:cxnLst/>
              <a:rect l="l" t="t" r="r" b="b"/>
              <a:pathLst>
                <a:path w="264" h="1033" extrusionOk="0">
                  <a:moveTo>
                    <a:pt x="48" y="0"/>
                  </a:moveTo>
                  <a:cubicBezTo>
                    <a:pt x="34" y="0"/>
                    <a:pt x="20" y="9"/>
                    <a:pt x="18" y="31"/>
                  </a:cubicBezTo>
                  <a:cubicBezTo>
                    <a:pt x="1" y="353"/>
                    <a:pt x="35" y="715"/>
                    <a:pt x="173" y="1008"/>
                  </a:cubicBezTo>
                  <a:cubicBezTo>
                    <a:pt x="181" y="1025"/>
                    <a:pt x="193" y="1032"/>
                    <a:pt x="207" y="1032"/>
                  </a:cubicBezTo>
                  <a:cubicBezTo>
                    <a:pt x="234" y="1032"/>
                    <a:pt x="263" y="1004"/>
                    <a:pt x="259" y="974"/>
                  </a:cubicBezTo>
                  <a:cubicBezTo>
                    <a:pt x="190" y="652"/>
                    <a:pt x="110" y="353"/>
                    <a:pt x="81" y="31"/>
                  </a:cubicBezTo>
                  <a:cubicBezTo>
                    <a:pt x="81" y="12"/>
                    <a:pt x="65" y="0"/>
                    <a:pt x="4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2"/>
            <p:cNvSpPr/>
            <p:nvPr/>
          </p:nvSpPr>
          <p:spPr>
            <a:xfrm>
              <a:off x="3478750" y="3963400"/>
              <a:ext cx="3625" cy="29925"/>
            </a:xfrm>
            <a:custGeom>
              <a:avLst/>
              <a:gdLst/>
              <a:ahLst/>
              <a:cxnLst/>
              <a:rect l="l" t="t" r="r" b="b"/>
              <a:pathLst>
                <a:path w="145" h="1197" extrusionOk="0">
                  <a:moveTo>
                    <a:pt x="75" y="1"/>
                  </a:moveTo>
                  <a:cubicBezTo>
                    <a:pt x="60" y="1"/>
                    <a:pt x="44" y="13"/>
                    <a:pt x="41" y="31"/>
                  </a:cubicBezTo>
                  <a:cubicBezTo>
                    <a:pt x="1" y="405"/>
                    <a:pt x="24" y="790"/>
                    <a:pt x="70" y="1158"/>
                  </a:cubicBezTo>
                  <a:cubicBezTo>
                    <a:pt x="72" y="1184"/>
                    <a:pt x="91" y="1197"/>
                    <a:pt x="109" y="1197"/>
                  </a:cubicBezTo>
                  <a:cubicBezTo>
                    <a:pt x="127" y="1197"/>
                    <a:pt x="144" y="1184"/>
                    <a:pt x="144" y="1158"/>
                  </a:cubicBezTo>
                  <a:cubicBezTo>
                    <a:pt x="116" y="784"/>
                    <a:pt x="116" y="405"/>
                    <a:pt x="98" y="31"/>
                  </a:cubicBezTo>
                  <a:cubicBezTo>
                    <a:pt x="98" y="10"/>
                    <a:pt x="87" y="1"/>
                    <a:pt x="7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2"/>
            <p:cNvSpPr/>
            <p:nvPr/>
          </p:nvSpPr>
          <p:spPr>
            <a:xfrm>
              <a:off x="3464950" y="3954775"/>
              <a:ext cx="5575" cy="34050"/>
            </a:xfrm>
            <a:custGeom>
              <a:avLst/>
              <a:gdLst/>
              <a:ahLst/>
              <a:cxnLst/>
              <a:rect l="l" t="t" r="r" b="b"/>
              <a:pathLst>
                <a:path w="223" h="1362" extrusionOk="0">
                  <a:moveTo>
                    <a:pt x="180" y="0"/>
                  </a:moveTo>
                  <a:cubicBezTo>
                    <a:pt x="167" y="0"/>
                    <a:pt x="155" y="8"/>
                    <a:pt x="150" y="26"/>
                  </a:cubicBezTo>
                  <a:cubicBezTo>
                    <a:pt x="64" y="439"/>
                    <a:pt x="1" y="922"/>
                    <a:pt x="110" y="1336"/>
                  </a:cubicBezTo>
                  <a:cubicBezTo>
                    <a:pt x="112" y="1354"/>
                    <a:pt x="125" y="1362"/>
                    <a:pt x="139" y="1362"/>
                  </a:cubicBezTo>
                  <a:cubicBezTo>
                    <a:pt x="155" y="1362"/>
                    <a:pt x="173" y="1350"/>
                    <a:pt x="173" y="1331"/>
                  </a:cubicBezTo>
                  <a:cubicBezTo>
                    <a:pt x="179" y="894"/>
                    <a:pt x="144" y="485"/>
                    <a:pt x="219" y="43"/>
                  </a:cubicBezTo>
                  <a:cubicBezTo>
                    <a:pt x="223" y="18"/>
                    <a:pt x="200" y="0"/>
                    <a:pt x="18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2"/>
            <p:cNvSpPr/>
            <p:nvPr/>
          </p:nvSpPr>
          <p:spPr>
            <a:xfrm>
              <a:off x="3451875" y="3945200"/>
              <a:ext cx="6625" cy="36200"/>
            </a:xfrm>
            <a:custGeom>
              <a:avLst/>
              <a:gdLst/>
              <a:ahLst/>
              <a:cxnLst/>
              <a:rect l="l" t="t" r="r" b="b"/>
              <a:pathLst>
                <a:path w="265" h="1448" extrusionOk="0">
                  <a:moveTo>
                    <a:pt x="241" y="0"/>
                  </a:moveTo>
                  <a:cubicBezTo>
                    <a:pt x="230" y="0"/>
                    <a:pt x="219" y="6"/>
                    <a:pt x="213" y="18"/>
                  </a:cubicBezTo>
                  <a:cubicBezTo>
                    <a:pt x="110" y="449"/>
                    <a:pt x="0" y="1001"/>
                    <a:pt x="156" y="1426"/>
                  </a:cubicBezTo>
                  <a:cubicBezTo>
                    <a:pt x="164" y="1440"/>
                    <a:pt x="180" y="1447"/>
                    <a:pt x="195" y="1447"/>
                  </a:cubicBezTo>
                  <a:cubicBezTo>
                    <a:pt x="211" y="1447"/>
                    <a:pt x="225" y="1438"/>
                    <a:pt x="225" y="1420"/>
                  </a:cubicBezTo>
                  <a:cubicBezTo>
                    <a:pt x="207" y="1185"/>
                    <a:pt x="173" y="960"/>
                    <a:pt x="184" y="725"/>
                  </a:cubicBezTo>
                  <a:cubicBezTo>
                    <a:pt x="202" y="483"/>
                    <a:pt x="242" y="253"/>
                    <a:pt x="265" y="18"/>
                  </a:cubicBezTo>
                  <a:cubicBezTo>
                    <a:pt x="262" y="6"/>
                    <a:pt x="252" y="0"/>
                    <a:pt x="2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2"/>
            <p:cNvSpPr/>
            <p:nvPr/>
          </p:nvSpPr>
          <p:spPr>
            <a:xfrm>
              <a:off x="3498150" y="3978375"/>
              <a:ext cx="4050" cy="15275"/>
            </a:xfrm>
            <a:custGeom>
              <a:avLst/>
              <a:gdLst/>
              <a:ahLst/>
              <a:cxnLst/>
              <a:rect l="l" t="t" r="r" b="b"/>
              <a:pathLst>
                <a:path w="162" h="611" extrusionOk="0">
                  <a:moveTo>
                    <a:pt x="35" y="0"/>
                  </a:moveTo>
                  <a:cubicBezTo>
                    <a:pt x="25" y="0"/>
                    <a:pt x="12" y="8"/>
                    <a:pt x="12" y="19"/>
                  </a:cubicBezTo>
                  <a:cubicBezTo>
                    <a:pt x="1" y="122"/>
                    <a:pt x="12" y="231"/>
                    <a:pt x="24" y="329"/>
                  </a:cubicBezTo>
                  <a:cubicBezTo>
                    <a:pt x="41" y="415"/>
                    <a:pt x="41" y="525"/>
                    <a:pt x="87" y="594"/>
                  </a:cubicBezTo>
                  <a:cubicBezTo>
                    <a:pt x="95" y="604"/>
                    <a:pt x="107" y="610"/>
                    <a:pt x="118" y="610"/>
                  </a:cubicBezTo>
                  <a:cubicBezTo>
                    <a:pt x="130" y="610"/>
                    <a:pt x="141" y="603"/>
                    <a:pt x="144" y="588"/>
                  </a:cubicBezTo>
                  <a:cubicBezTo>
                    <a:pt x="162" y="502"/>
                    <a:pt x="133" y="415"/>
                    <a:pt x="110" y="329"/>
                  </a:cubicBezTo>
                  <a:cubicBezTo>
                    <a:pt x="87" y="220"/>
                    <a:pt x="75" y="116"/>
                    <a:pt x="47" y="13"/>
                  </a:cubicBezTo>
                  <a:cubicBezTo>
                    <a:pt x="47" y="4"/>
                    <a:pt x="41" y="0"/>
                    <a:pt x="3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2"/>
            <p:cNvSpPr/>
            <p:nvPr/>
          </p:nvSpPr>
          <p:spPr>
            <a:xfrm>
              <a:off x="3436500" y="3937000"/>
              <a:ext cx="12700" cy="40450"/>
            </a:xfrm>
            <a:custGeom>
              <a:avLst/>
              <a:gdLst/>
              <a:ahLst/>
              <a:cxnLst/>
              <a:rect l="l" t="t" r="r" b="b"/>
              <a:pathLst>
                <a:path w="508" h="1618" extrusionOk="0">
                  <a:moveTo>
                    <a:pt x="462" y="0"/>
                  </a:moveTo>
                  <a:cubicBezTo>
                    <a:pt x="447" y="0"/>
                    <a:pt x="432" y="9"/>
                    <a:pt x="426" y="29"/>
                  </a:cubicBezTo>
                  <a:cubicBezTo>
                    <a:pt x="299" y="484"/>
                    <a:pt x="0" y="1139"/>
                    <a:pt x="184" y="1599"/>
                  </a:cubicBezTo>
                  <a:cubicBezTo>
                    <a:pt x="189" y="1612"/>
                    <a:pt x="200" y="1618"/>
                    <a:pt x="211" y="1618"/>
                  </a:cubicBezTo>
                  <a:cubicBezTo>
                    <a:pt x="230" y="1618"/>
                    <a:pt x="251" y="1603"/>
                    <a:pt x="247" y="1582"/>
                  </a:cubicBezTo>
                  <a:cubicBezTo>
                    <a:pt x="155" y="1087"/>
                    <a:pt x="380" y="524"/>
                    <a:pt x="500" y="52"/>
                  </a:cubicBezTo>
                  <a:cubicBezTo>
                    <a:pt x="507" y="21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2"/>
            <p:cNvSpPr/>
            <p:nvPr/>
          </p:nvSpPr>
          <p:spPr>
            <a:xfrm>
              <a:off x="3428225" y="3927825"/>
              <a:ext cx="11550" cy="38050"/>
            </a:xfrm>
            <a:custGeom>
              <a:avLst/>
              <a:gdLst/>
              <a:ahLst/>
              <a:cxnLst/>
              <a:rect l="l" t="t" r="r" b="b"/>
              <a:pathLst>
                <a:path w="462" h="1522" extrusionOk="0">
                  <a:moveTo>
                    <a:pt x="434" y="0"/>
                  </a:moveTo>
                  <a:cubicBezTo>
                    <a:pt x="424" y="0"/>
                    <a:pt x="413" y="5"/>
                    <a:pt x="406" y="17"/>
                  </a:cubicBezTo>
                  <a:cubicBezTo>
                    <a:pt x="222" y="477"/>
                    <a:pt x="61" y="989"/>
                    <a:pt x="4" y="1483"/>
                  </a:cubicBezTo>
                  <a:cubicBezTo>
                    <a:pt x="0" y="1506"/>
                    <a:pt x="26" y="1522"/>
                    <a:pt x="49" y="1522"/>
                  </a:cubicBezTo>
                  <a:cubicBezTo>
                    <a:pt x="66" y="1522"/>
                    <a:pt x="82" y="1514"/>
                    <a:pt x="84" y="1494"/>
                  </a:cubicBezTo>
                  <a:cubicBezTo>
                    <a:pt x="199" y="1000"/>
                    <a:pt x="297" y="517"/>
                    <a:pt x="458" y="28"/>
                  </a:cubicBezTo>
                  <a:cubicBezTo>
                    <a:pt x="461" y="11"/>
                    <a:pt x="448" y="0"/>
                    <a:pt x="43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2"/>
            <p:cNvSpPr/>
            <p:nvPr/>
          </p:nvSpPr>
          <p:spPr>
            <a:xfrm>
              <a:off x="3418100" y="3917925"/>
              <a:ext cx="10175" cy="52100"/>
            </a:xfrm>
            <a:custGeom>
              <a:avLst/>
              <a:gdLst/>
              <a:ahLst/>
              <a:cxnLst/>
              <a:rect l="l" t="t" r="r" b="b"/>
              <a:pathLst>
                <a:path w="407" h="2084" extrusionOk="0">
                  <a:moveTo>
                    <a:pt x="372" y="1"/>
                  </a:moveTo>
                  <a:cubicBezTo>
                    <a:pt x="362" y="1"/>
                    <a:pt x="353" y="5"/>
                    <a:pt x="351" y="16"/>
                  </a:cubicBezTo>
                  <a:cubicBezTo>
                    <a:pt x="144" y="666"/>
                    <a:pt x="0" y="1385"/>
                    <a:pt x="69" y="2057"/>
                  </a:cubicBezTo>
                  <a:cubicBezTo>
                    <a:pt x="69" y="2074"/>
                    <a:pt x="82" y="2083"/>
                    <a:pt x="96" y="2083"/>
                  </a:cubicBezTo>
                  <a:cubicBezTo>
                    <a:pt x="110" y="2083"/>
                    <a:pt x="124" y="2074"/>
                    <a:pt x="127" y="2057"/>
                  </a:cubicBezTo>
                  <a:cubicBezTo>
                    <a:pt x="179" y="1362"/>
                    <a:pt x="213" y="706"/>
                    <a:pt x="403" y="22"/>
                  </a:cubicBezTo>
                  <a:cubicBezTo>
                    <a:pt x="406" y="11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2"/>
            <p:cNvSpPr/>
            <p:nvPr/>
          </p:nvSpPr>
          <p:spPr>
            <a:xfrm>
              <a:off x="3405025" y="3908475"/>
              <a:ext cx="11400" cy="56650"/>
            </a:xfrm>
            <a:custGeom>
              <a:avLst/>
              <a:gdLst/>
              <a:ahLst/>
              <a:cxnLst/>
              <a:rect l="l" t="t" r="r" b="b"/>
              <a:pathLst>
                <a:path w="456" h="2266" extrusionOk="0">
                  <a:moveTo>
                    <a:pt x="428" y="1"/>
                  </a:moveTo>
                  <a:cubicBezTo>
                    <a:pt x="418" y="1"/>
                    <a:pt x="407" y="5"/>
                    <a:pt x="403" y="15"/>
                  </a:cubicBezTo>
                  <a:cubicBezTo>
                    <a:pt x="155" y="716"/>
                    <a:pt x="0" y="1475"/>
                    <a:pt x="35" y="2222"/>
                  </a:cubicBezTo>
                  <a:cubicBezTo>
                    <a:pt x="35" y="2251"/>
                    <a:pt x="55" y="2266"/>
                    <a:pt x="76" y="2266"/>
                  </a:cubicBezTo>
                  <a:cubicBezTo>
                    <a:pt x="96" y="2266"/>
                    <a:pt x="118" y="2251"/>
                    <a:pt x="121" y="2222"/>
                  </a:cubicBezTo>
                  <a:cubicBezTo>
                    <a:pt x="161" y="1475"/>
                    <a:pt x="236" y="745"/>
                    <a:pt x="449" y="26"/>
                  </a:cubicBezTo>
                  <a:cubicBezTo>
                    <a:pt x="455" y="9"/>
                    <a:pt x="442" y="1"/>
                    <a:pt x="4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2"/>
            <p:cNvSpPr/>
            <p:nvPr/>
          </p:nvSpPr>
          <p:spPr>
            <a:xfrm>
              <a:off x="3390925" y="3900075"/>
              <a:ext cx="17075" cy="64975"/>
            </a:xfrm>
            <a:custGeom>
              <a:avLst/>
              <a:gdLst/>
              <a:ahLst/>
              <a:cxnLst/>
              <a:rect l="l" t="t" r="r" b="b"/>
              <a:pathLst>
                <a:path w="683" h="2599" extrusionOk="0">
                  <a:moveTo>
                    <a:pt x="641" y="0"/>
                  </a:moveTo>
                  <a:cubicBezTo>
                    <a:pt x="630" y="0"/>
                    <a:pt x="618" y="5"/>
                    <a:pt x="610" y="17"/>
                  </a:cubicBezTo>
                  <a:cubicBezTo>
                    <a:pt x="236" y="788"/>
                    <a:pt x="18" y="1702"/>
                    <a:pt x="1" y="2564"/>
                  </a:cubicBezTo>
                  <a:cubicBezTo>
                    <a:pt x="1" y="2588"/>
                    <a:pt x="17" y="2599"/>
                    <a:pt x="35" y="2599"/>
                  </a:cubicBezTo>
                  <a:cubicBezTo>
                    <a:pt x="54" y="2599"/>
                    <a:pt x="75" y="2586"/>
                    <a:pt x="75" y="2564"/>
                  </a:cubicBezTo>
                  <a:cubicBezTo>
                    <a:pt x="179" y="1685"/>
                    <a:pt x="374" y="880"/>
                    <a:pt x="668" y="46"/>
                  </a:cubicBezTo>
                  <a:cubicBezTo>
                    <a:pt x="683" y="19"/>
                    <a:pt x="663" y="0"/>
                    <a:pt x="6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2"/>
            <p:cNvSpPr/>
            <p:nvPr/>
          </p:nvSpPr>
          <p:spPr>
            <a:xfrm>
              <a:off x="3382425" y="3892375"/>
              <a:ext cx="17250" cy="38850"/>
            </a:xfrm>
            <a:custGeom>
              <a:avLst/>
              <a:gdLst/>
              <a:ahLst/>
              <a:cxnLst/>
              <a:rect l="l" t="t" r="r" b="b"/>
              <a:pathLst>
                <a:path w="690" h="1554" extrusionOk="0">
                  <a:moveTo>
                    <a:pt x="663" y="1"/>
                  </a:moveTo>
                  <a:cubicBezTo>
                    <a:pt x="658" y="1"/>
                    <a:pt x="653" y="4"/>
                    <a:pt x="651" y="9"/>
                  </a:cubicBezTo>
                  <a:cubicBezTo>
                    <a:pt x="375" y="469"/>
                    <a:pt x="174" y="998"/>
                    <a:pt x="7" y="1504"/>
                  </a:cubicBezTo>
                  <a:cubicBezTo>
                    <a:pt x="0" y="1535"/>
                    <a:pt x="22" y="1554"/>
                    <a:pt x="45" y="1554"/>
                  </a:cubicBezTo>
                  <a:cubicBezTo>
                    <a:pt x="60" y="1554"/>
                    <a:pt x="75" y="1545"/>
                    <a:pt x="82" y="1527"/>
                  </a:cubicBezTo>
                  <a:cubicBezTo>
                    <a:pt x="266" y="1027"/>
                    <a:pt x="496" y="538"/>
                    <a:pt x="686" y="32"/>
                  </a:cubicBezTo>
                  <a:cubicBezTo>
                    <a:pt x="690" y="12"/>
                    <a:pt x="675" y="1"/>
                    <a:pt x="6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2"/>
            <p:cNvSpPr/>
            <p:nvPr/>
          </p:nvSpPr>
          <p:spPr>
            <a:xfrm>
              <a:off x="3370725" y="3883050"/>
              <a:ext cx="17125" cy="55125"/>
            </a:xfrm>
            <a:custGeom>
              <a:avLst/>
              <a:gdLst/>
              <a:ahLst/>
              <a:cxnLst/>
              <a:rect l="l" t="t" r="r" b="b"/>
              <a:pathLst>
                <a:path w="685" h="2205" extrusionOk="0">
                  <a:moveTo>
                    <a:pt x="650" y="0"/>
                  </a:moveTo>
                  <a:cubicBezTo>
                    <a:pt x="642" y="0"/>
                    <a:pt x="634" y="3"/>
                    <a:pt x="630" y="8"/>
                  </a:cubicBezTo>
                  <a:cubicBezTo>
                    <a:pt x="297" y="681"/>
                    <a:pt x="119" y="1434"/>
                    <a:pt x="4" y="2164"/>
                  </a:cubicBezTo>
                  <a:cubicBezTo>
                    <a:pt x="0" y="2189"/>
                    <a:pt x="20" y="2204"/>
                    <a:pt x="37" y="2204"/>
                  </a:cubicBezTo>
                  <a:cubicBezTo>
                    <a:pt x="49" y="2204"/>
                    <a:pt x="59" y="2198"/>
                    <a:pt x="61" y="2182"/>
                  </a:cubicBezTo>
                  <a:cubicBezTo>
                    <a:pt x="205" y="1440"/>
                    <a:pt x="441" y="744"/>
                    <a:pt x="676" y="26"/>
                  </a:cubicBezTo>
                  <a:cubicBezTo>
                    <a:pt x="684" y="10"/>
                    <a:pt x="666" y="0"/>
                    <a:pt x="65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2"/>
            <p:cNvSpPr/>
            <p:nvPr/>
          </p:nvSpPr>
          <p:spPr>
            <a:xfrm>
              <a:off x="3356575" y="3874425"/>
              <a:ext cx="20675" cy="65325"/>
            </a:xfrm>
            <a:custGeom>
              <a:avLst/>
              <a:gdLst/>
              <a:ahLst/>
              <a:cxnLst/>
              <a:rect l="l" t="t" r="r" b="b"/>
              <a:pathLst>
                <a:path w="827" h="2613" extrusionOk="0">
                  <a:moveTo>
                    <a:pt x="804" y="0"/>
                  </a:moveTo>
                  <a:cubicBezTo>
                    <a:pt x="798" y="0"/>
                    <a:pt x="792" y="3"/>
                    <a:pt x="788" y="8"/>
                  </a:cubicBezTo>
                  <a:cubicBezTo>
                    <a:pt x="305" y="750"/>
                    <a:pt x="1" y="1693"/>
                    <a:pt x="35" y="2578"/>
                  </a:cubicBezTo>
                  <a:cubicBezTo>
                    <a:pt x="35" y="2601"/>
                    <a:pt x="54" y="2613"/>
                    <a:pt x="73" y="2613"/>
                  </a:cubicBezTo>
                  <a:cubicBezTo>
                    <a:pt x="93" y="2613"/>
                    <a:pt x="113" y="2601"/>
                    <a:pt x="116" y="2578"/>
                  </a:cubicBezTo>
                  <a:cubicBezTo>
                    <a:pt x="196" y="1647"/>
                    <a:pt x="380" y="854"/>
                    <a:pt x="823" y="26"/>
                  </a:cubicBezTo>
                  <a:cubicBezTo>
                    <a:pt x="827" y="10"/>
                    <a:pt x="815" y="0"/>
                    <a:pt x="80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2"/>
            <p:cNvSpPr/>
            <p:nvPr/>
          </p:nvSpPr>
          <p:spPr>
            <a:xfrm>
              <a:off x="3343650" y="3864600"/>
              <a:ext cx="22650" cy="63900"/>
            </a:xfrm>
            <a:custGeom>
              <a:avLst/>
              <a:gdLst/>
              <a:ahLst/>
              <a:cxnLst/>
              <a:rect l="l" t="t" r="r" b="b"/>
              <a:pathLst>
                <a:path w="906" h="2556" extrusionOk="0">
                  <a:moveTo>
                    <a:pt x="862" y="1"/>
                  </a:moveTo>
                  <a:cubicBezTo>
                    <a:pt x="852" y="1"/>
                    <a:pt x="841" y="5"/>
                    <a:pt x="834" y="16"/>
                  </a:cubicBezTo>
                  <a:cubicBezTo>
                    <a:pt x="334" y="712"/>
                    <a:pt x="0" y="1649"/>
                    <a:pt x="86" y="2517"/>
                  </a:cubicBezTo>
                  <a:cubicBezTo>
                    <a:pt x="89" y="2543"/>
                    <a:pt x="109" y="2556"/>
                    <a:pt x="129" y="2556"/>
                  </a:cubicBezTo>
                  <a:cubicBezTo>
                    <a:pt x="148" y="2556"/>
                    <a:pt x="167" y="2543"/>
                    <a:pt x="167" y="2517"/>
                  </a:cubicBezTo>
                  <a:cubicBezTo>
                    <a:pt x="201" y="1603"/>
                    <a:pt x="374" y="815"/>
                    <a:pt x="886" y="45"/>
                  </a:cubicBezTo>
                  <a:cubicBezTo>
                    <a:pt x="905" y="21"/>
                    <a:pt x="885" y="1"/>
                    <a:pt x="86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2"/>
            <p:cNvSpPr/>
            <p:nvPr/>
          </p:nvSpPr>
          <p:spPr>
            <a:xfrm>
              <a:off x="3332800" y="3856075"/>
              <a:ext cx="23300" cy="58900"/>
            </a:xfrm>
            <a:custGeom>
              <a:avLst/>
              <a:gdLst/>
              <a:ahLst/>
              <a:cxnLst/>
              <a:rect l="l" t="t" r="r" b="b"/>
              <a:pathLst>
                <a:path w="932" h="2356" extrusionOk="0">
                  <a:moveTo>
                    <a:pt x="883" y="0"/>
                  </a:moveTo>
                  <a:cubicBezTo>
                    <a:pt x="873" y="0"/>
                    <a:pt x="862" y="4"/>
                    <a:pt x="854" y="12"/>
                  </a:cubicBezTo>
                  <a:cubicBezTo>
                    <a:pt x="348" y="679"/>
                    <a:pt x="72" y="1461"/>
                    <a:pt x="3" y="2306"/>
                  </a:cubicBezTo>
                  <a:cubicBezTo>
                    <a:pt x="0" y="2340"/>
                    <a:pt x="25" y="2356"/>
                    <a:pt x="51" y="2356"/>
                  </a:cubicBezTo>
                  <a:cubicBezTo>
                    <a:pt x="79" y="2356"/>
                    <a:pt x="109" y="2338"/>
                    <a:pt x="112" y="2306"/>
                  </a:cubicBezTo>
                  <a:cubicBezTo>
                    <a:pt x="170" y="1484"/>
                    <a:pt x="451" y="725"/>
                    <a:pt x="911" y="47"/>
                  </a:cubicBezTo>
                  <a:cubicBezTo>
                    <a:pt x="932" y="22"/>
                    <a:pt x="908" y="0"/>
                    <a:pt x="88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2"/>
            <p:cNvSpPr/>
            <p:nvPr/>
          </p:nvSpPr>
          <p:spPr>
            <a:xfrm>
              <a:off x="3328000" y="3848025"/>
              <a:ext cx="19525" cy="41275"/>
            </a:xfrm>
            <a:custGeom>
              <a:avLst/>
              <a:gdLst/>
              <a:ahLst/>
              <a:cxnLst/>
              <a:rect l="l" t="t" r="r" b="b"/>
              <a:pathLst>
                <a:path w="781" h="1651" extrusionOk="0">
                  <a:moveTo>
                    <a:pt x="733" y="0"/>
                  </a:moveTo>
                  <a:cubicBezTo>
                    <a:pt x="723" y="0"/>
                    <a:pt x="713" y="4"/>
                    <a:pt x="707" y="12"/>
                  </a:cubicBezTo>
                  <a:cubicBezTo>
                    <a:pt x="356" y="484"/>
                    <a:pt x="132" y="1007"/>
                    <a:pt x="11" y="1582"/>
                  </a:cubicBezTo>
                  <a:cubicBezTo>
                    <a:pt x="1" y="1623"/>
                    <a:pt x="34" y="1650"/>
                    <a:pt x="64" y="1650"/>
                  </a:cubicBezTo>
                  <a:cubicBezTo>
                    <a:pt x="85" y="1650"/>
                    <a:pt x="104" y="1638"/>
                    <a:pt x="109" y="1611"/>
                  </a:cubicBezTo>
                  <a:cubicBezTo>
                    <a:pt x="224" y="1047"/>
                    <a:pt x="448" y="530"/>
                    <a:pt x="764" y="41"/>
                  </a:cubicBezTo>
                  <a:cubicBezTo>
                    <a:pt x="780" y="21"/>
                    <a:pt x="756" y="0"/>
                    <a:pt x="73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2"/>
            <p:cNvSpPr/>
            <p:nvPr/>
          </p:nvSpPr>
          <p:spPr>
            <a:xfrm>
              <a:off x="3324275" y="3842125"/>
              <a:ext cx="19475" cy="29800"/>
            </a:xfrm>
            <a:custGeom>
              <a:avLst/>
              <a:gdLst/>
              <a:ahLst/>
              <a:cxnLst/>
              <a:rect l="l" t="t" r="r" b="b"/>
              <a:pathLst>
                <a:path w="779" h="1192" extrusionOk="0">
                  <a:moveTo>
                    <a:pt x="707" y="1"/>
                  </a:moveTo>
                  <a:cubicBezTo>
                    <a:pt x="700" y="1"/>
                    <a:pt x="692" y="3"/>
                    <a:pt x="683" y="7"/>
                  </a:cubicBezTo>
                  <a:cubicBezTo>
                    <a:pt x="309" y="191"/>
                    <a:pt x="85" y="743"/>
                    <a:pt x="10" y="1128"/>
                  </a:cubicBezTo>
                  <a:cubicBezTo>
                    <a:pt x="0" y="1169"/>
                    <a:pt x="28" y="1191"/>
                    <a:pt x="57" y="1191"/>
                  </a:cubicBezTo>
                  <a:cubicBezTo>
                    <a:pt x="78" y="1191"/>
                    <a:pt x="99" y="1180"/>
                    <a:pt x="108" y="1157"/>
                  </a:cubicBezTo>
                  <a:cubicBezTo>
                    <a:pt x="240" y="806"/>
                    <a:pt x="390" y="294"/>
                    <a:pt x="729" y="93"/>
                  </a:cubicBezTo>
                  <a:cubicBezTo>
                    <a:pt x="778" y="64"/>
                    <a:pt x="752" y="1"/>
                    <a:pt x="7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2"/>
            <p:cNvSpPr/>
            <p:nvPr/>
          </p:nvSpPr>
          <p:spPr>
            <a:xfrm>
              <a:off x="3498625" y="3974875"/>
              <a:ext cx="20625" cy="4575"/>
            </a:xfrm>
            <a:custGeom>
              <a:avLst/>
              <a:gdLst/>
              <a:ahLst/>
              <a:cxnLst/>
              <a:rect l="l" t="t" r="r" b="b"/>
              <a:pathLst>
                <a:path w="825" h="183" extrusionOk="0">
                  <a:moveTo>
                    <a:pt x="438" y="1"/>
                  </a:moveTo>
                  <a:cubicBezTo>
                    <a:pt x="294" y="1"/>
                    <a:pt x="149" y="32"/>
                    <a:pt x="39" y="101"/>
                  </a:cubicBezTo>
                  <a:cubicBezTo>
                    <a:pt x="1" y="129"/>
                    <a:pt x="25" y="182"/>
                    <a:pt x="62" y="182"/>
                  </a:cubicBezTo>
                  <a:cubicBezTo>
                    <a:pt x="64" y="182"/>
                    <a:pt x="66" y="182"/>
                    <a:pt x="68" y="182"/>
                  </a:cubicBezTo>
                  <a:cubicBezTo>
                    <a:pt x="183" y="159"/>
                    <a:pt x="292" y="124"/>
                    <a:pt x="407" y="118"/>
                  </a:cubicBezTo>
                  <a:cubicBezTo>
                    <a:pt x="428" y="117"/>
                    <a:pt x="448" y="117"/>
                    <a:pt x="468" y="117"/>
                  </a:cubicBezTo>
                  <a:cubicBezTo>
                    <a:pt x="563" y="117"/>
                    <a:pt x="658" y="127"/>
                    <a:pt x="752" y="141"/>
                  </a:cubicBezTo>
                  <a:cubicBezTo>
                    <a:pt x="754" y="142"/>
                    <a:pt x="757" y="142"/>
                    <a:pt x="759" y="142"/>
                  </a:cubicBezTo>
                  <a:cubicBezTo>
                    <a:pt x="806" y="142"/>
                    <a:pt x="825" y="83"/>
                    <a:pt x="775" y="61"/>
                  </a:cubicBezTo>
                  <a:cubicBezTo>
                    <a:pt x="676" y="22"/>
                    <a:pt x="558" y="1"/>
                    <a:pt x="43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2"/>
            <p:cNvSpPr/>
            <p:nvPr/>
          </p:nvSpPr>
          <p:spPr>
            <a:xfrm>
              <a:off x="3487875" y="3966400"/>
              <a:ext cx="30000" cy="5325"/>
            </a:xfrm>
            <a:custGeom>
              <a:avLst/>
              <a:gdLst/>
              <a:ahLst/>
              <a:cxnLst/>
              <a:rect l="l" t="t" r="r" b="b"/>
              <a:pathLst>
                <a:path w="1200" h="213" extrusionOk="0">
                  <a:moveTo>
                    <a:pt x="776" y="0"/>
                  </a:moveTo>
                  <a:cubicBezTo>
                    <a:pt x="516" y="0"/>
                    <a:pt x="252" y="53"/>
                    <a:pt x="21" y="164"/>
                  </a:cubicBezTo>
                  <a:cubicBezTo>
                    <a:pt x="1" y="179"/>
                    <a:pt x="16" y="212"/>
                    <a:pt x="39" y="212"/>
                  </a:cubicBezTo>
                  <a:cubicBezTo>
                    <a:pt x="43" y="212"/>
                    <a:pt x="46" y="212"/>
                    <a:pt x="50" y="210"/>
                  </a:cubicBezTo>
                  <a:cubicBezTo>
                    <a:pt x="337" y="139"/>
                    <a:pt x="608" y="103"/>
                    <a:pt x="891" y="103"/>
                  </a:cubicBezTo>
                  <a:cubicBezTo>
                    <a:pt x="975" y="103"/>
                    <a:pt x="1060" y="106"/>
                    <a:pt x="1148" y="112"/>
                  </a:cubicBezTo>
                  <a:cubicBezTo>
                    <a:pt x="1188" y="112"/>
                    <a:pt x="1199" y="49"/>
                    <a:pt x="1153" y="38"/>
                  </a:cubicBezTo>
                  <a:cubicBezTo>
                    <a:pt x="1032" y="13"/>
                    <a:pt x="904" y="0"/>
                    <a:pt x="77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2"/>
            <p:cNvSpPr/>
            <p:nvPr/>
          </p:nvSpPr>
          <p:spPr>
            <a:xfrm>
              <a:off x="3479850" y="3955675"/>
              <a:ext cx="37025" cy="9300"/>
            </a:xfrm>
            <a:custGeom>
              <a:avLst/>
              <a:gdLst/>
              <a:ahLst/>
              <a:cxnLst/>
              <a:rect l="l" t="t" r="r" b="b"/>
              <a:pathLst>
                <a:path w="1481" h="372" extrusionOk="0">
                  <a:moveTo>
                    <a:pt x="1038" y="0"/>
                  </a:moveTo>
                  <a:cubicBezTo>
                    <a:pt x="674" y="0"/>
                    <a:pt x="328" y="82"/>
                    <a:pt x="26" y="317"/>
                  </a:cubicBezTo>
                  <a:cubicBezTo>
                    <a:pt x="1" y="342"/>
                    <a:pt x="23" y="371"/>
                    <a:pt x="48" y="371"/>
                  </a:cubicBezTo>
                  <a:cubicBezTo>
                    <a:pt x="52" y="371"/>
                    <a:pt x="56" y="371"/>
                    <a:pt x="60" y="369"/>
                  </a:cubicBezTo>
                  <a:cubicBezTo>
                    <a:pt x="279" y="265"/>
                    <a:pt x="474" y="145"/>
                    <a:pt x="727" y="110"/>
                  </a:cubicBezTo>
                  <a:cubicBezTo>
                    <a:pt x="854" y="92"/>
                    <a:pt x="980" y="86"/>
                    <a:pt x="1108" y="86"/>
                  </a:cubicBezTo>
                  <a:cubicBezTo>
                    <a:pt x="1218" y="86"/>
                    <a:pt x="1328" y="90"/>
                    <a:pt x="1440" y="93"/>
                  </a:cubicBezTo>
                  <a:cubicBezTo>
                    <a:pt x="1474" y="93"/>
                    <a:pt x="1480" y="35"/>
                    <a:pt x="1446" y="30"/>
                  </a:cubicBezTo>
                  <a:cubicBezTo>
                    <a:pt x="1308" y="11"/>
                    <a:pt x="1172" y="0"/>
                    <a:pt x="103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2"/>
            <p:cNvSpPr/>
            <p:nvPr/>
          </p:nvSpPr>
          <p:spPr>
            <a:xfrm>
              <a:off x="3469100" y="3944425"/>
              <a:ext cx="45900" cy="10675"/>
            </a:xfrm>
            <a:custGeom>
              <a:avLst/>
              <a:gdLst/>
              <a:ahLst/>
              <a:cxnLst/>
              <a:rect l="l" t="t" r="r" b="b"/>
              <a:pathLst>
                <a:path w="1836" h="427" extrusionOk="0">
                  <a:moveTo>
                    <a:pt x="1445" y="1"/>
                  </a:moveTo>
                  <a:cubicBezTo>
                    <a:pt x="949" y="1"/>
                    <a:pt x="450" y="125"/>
                    <a:pt x="24" y="382"/>
                  </a:cubicBezTo>
                  <a:cubicBezTo>
                    <a:pt x="0" y="392"/>
                    <a:pt x="17" y="426"/>
                    <a:pt x="40" y="426"/>
                  </a:cubicBezTo>
                  <a:cubicBezTo>
                    <a:pt x="44" y="426"/>
                    <a:pt x="49" y="425"/>
                    <a:pt x="53" y="422"/>
                  </a:cubicBezTo>
                  <a:cubicBezTo>
                    <a:pt x="517" y="202"/>
                    <a:pt x="976" y="86"/>
                    <a:pt x="1475" y="86"/>
                  </a:cubicBezTo>
                  <a:cubicBezTo>
                    <a:pt x="1576" y="86"/>
                    <a:pt x="1679" y="91"/>
                    <a:pt x="1784" y="100"/>
                  </a:cubicBezTo>
                  <a:cubicBezTo>
                    <a:pt x="1785" y="100"/>
                    <a:pt x="1787" y="101"/>
                    <a:pt x="1789" y="101"/>
                  </a:cubicBezTo>
                  <a:cubicBezTo>
                    <a:pt x="1835" y="101"/>
                    <a:pt x="1834" y="25"/>
                    <a:pt x="1784" y="20"/>
                  </a:cubicBezTo>
                  <a:cubicBezTo>
                    <a:pt x="1671" y="7"/>
                    <a:pt x="1558" y="1"/>
                    <a:pt x="144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2"/>
            <p:cNvSpPr/>
            <p:nvPr/>
          </p:nvSpPr>
          <p:spPr>
            <a:xfrm>
              <a:off x="3457500" y="3935100"/>
              <a:ext cx="50450" cy="11000"/>
            </a:xfrm>
            <a:custGeom>
              <a:avLst/>
              <a:gdLst/>
              <a:ahLst/>
              <a:cxnLst/>
              <a:rect l="l" t="t" r="r" b="b"/>
              <a:pathLst>
                <a:path w="2018" h="440" extrusionOk="0">
                  <a:moveTo>
                    <a:pt x="1379" y="1"/>
                  </a:moveTo>
                  <a:cubicBezTo>
                    <a:pt x="899" y="1"/>
                    <a:pt x="407" y="143"/>
                    <a:pt x="17" y="393"/>
                  </a:cubicBezTo>
                  <a:cubicBezTo>
                    <a:pt x="1" y="409"/>
                    <a:pt x="14" y="439"/>
                    <a:pt x="39" y="439"/>
                  </a:cubicBezTo>
                  <a:cubicBezTo>
                    <a:pt x="41" y="439"/>
                    <a:pt x="43" y="439"/>
                    <a:pt x="46" y="439"/>
                  </a:cubicBezTo>
                  <a:cubicBezTo>
                    <a:pt x="532" y="217"/>
                    <a:pt x="970" y="125"/>
                    <a:pt x="1450" y="125"/>
                  </a:cubicBezTo>
                  <a:cubicBezTo>
                    <a:pt x="1618" y="125"/>
                    <a:pt x="1790" y="136"/>
                    <a:pt x="1972" y="157"/>
                  </a:cubicBezTo>
                  <a:cubicBezTo>
                    <a:pt x="1974" y="157"/>
                    <a:pt x="1976" y="157"/>
                    <a:pt x="1977" y="157"/>
                  </a:cubicBezTo>
                  <a:cubicBezTo>
                    <a:pt x="2018" y="157"/>
                    <a:pt x="2016" y="99"/>
                    <a:pt x="1983" y="82"/>
                  </a:cubicBezTo>
                  <a:cubicBezTo>
                    <a:pt x="1790" y="27"/>
                    <a:pt x="1586" y="1"/>
                    <a:pt x="137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2"/>
            <p:cNvSpPr/>
            <p:nvPr/>
          </p:nvSpPr>
          <p:spPr>
            <a:xfrm>
              <a:off x="3447925" y="3920075"/>
              <a:ext cx="46375" cy="17550"/>
            </a:xfrm>
            <a:custGeom>
              <a:avLst/>
              <a:gdLst/>
              <a:ahLst/>
              <a:cxnLst/>
              <a:rect l="l" t="t" r="r" b="b"/>
              <a:pathLst>
                <a:path w="1855" h="702" extrusionOk="0">
                  <a:moveTo>
                    <a:pt x="1672" y="0"/>
                  </a:moveTo>
                  <a:cubicBezTo>
                    <a:pt x="1069" y="0"/>
                    <a:pt x="561" y="356"/>
                    <a:pt x="32" y="626"/>
                  </a:cubicBezTo>
                  <a:cubicBezTo>
                    <a:pt x="0" y="647"/>
                    <a:pt x="22" y="702"/>
                    <a:pt x="57" y="702"/>
                  </a:cubicBezTo>
                  <a:cubicBezTo>
                    <a:pt x="60" y="702"/>
                    <a:pt x="63" y="702"/>
                    <a:pt x="66" y="701"/>
                  </a:cubicBezTo>
                  <a:cubicBezTo>
                    <a:pt x="331" y="614"/>
                    <a:pt x="572" y="494"/>
                    <a:pt x="825" y="356"/>
                  </a:cubicBezTo>
                  <a:cubicBezTo>
                    <a:pt x="1147" y="177"/>
                    <a:pt x="1452" y="137"/>
                    <a:pt x="1803" y="91"/>
                  </a:cubicBezTo>
                  <a:cubicBezTo>
                    <a:pt x="1854" y="80"/>
                    <a:pt x="1837" y="11"/>
                    <a:pt x="1791" y="5"/>
                  </a:cubicBezTo>
                  <a:cubicBezTo>
                    <a:pt x="1751" y="2"/>
                    <a:pt x="1711" y="0"/>
                    <a:pt x="167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2"/>
            <p:cNvSpPr/>
            <p:nvPr/>
          </p:nvSpPr>
          <p:spPr>
            <a:xfrm>
              <a:off x="3437600" y="3913400"/>
              <a:ext cx="35850" cy="16400"/>
            </a:xfrm>
            <a:custGeom>
              <a:avLst/>
              <a:gdLst/>
              <a:ahLst/>
              <a:cxnLst/>
              <a:rect l="l" t="t" r="r" b="b"/>
              <a:pathLst>
                <a:path w="1434" h="656" extrusionOk="0">
                  <a:moveTo>
                    <a:pt x="1235" y="1"/>
                  </a:moveTo>
                  <a:cubicBezTo>
                    <a:pt x="1087" y="1"/>
                    <a:pt x="951" y="56"/>
                    <a:pt x="807" y="134"/>
                  </a:cubicBezTo>
                  <a:cubicBezTo>
                    <a:pt x="548" y="283"/>
                    <a:pt x="307" y="433"/>
                    <a:pt x="31" y="571"/>
                  </a:cubicBezTo>
                  <a:cubicBezTo>
                    <a:pt x="1" y="591"/>
                    <a:pt x="19" y="655"/>
                    <a:pt x="51" y="655"/>
                  </a:cubicBezTo>
                  <a:cubicBezTo>
                    <a:pt x="56" y="655"/>
                    <a:pt x="61" y="654"/>
                    <a:pt x="65" y="651"/>
                  </a:cubicBezTo>
                  <a:cubicBezTo>
                    <a:pt x="267" y="571"/>
                    <a:pt x="462" y="479"/>
                    <a:pt x="640" y="364"/>
                  </a:cubicBezTo>
                  <a:cubicBezTo>
                    <a:pt x="865" y="230"/>
                    <a:pt x="1054" y="97"/>
                    <a:pt x="1315" y="97"/>
                  </a:cubicBezTo>
                  <a:cubicBezTo>
                    <a:pt x="1335" y="97"/>
                    <a:pt x="1355" y="98"/>
                    <a:pt x="1376" y="99"/>
                  </a:cubicBezTo>
                  <a:cubicBezTo>
                    <a:pt x="1417" y="99"/>
                    <a:pt x="1434" y="30"/>
                    <a:pt x="1382" y="19"/>
                  </a:cubicBezTo>
                  <a:cubicBezTo>
                    <a:pt x="1331" y="6"/>
                    <a:pt x="1283" y="1"/>
                    <a:pt x="123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2"/>
            <p:cNvSpPr/>
            <p:nvPr/>
          </p:nvSpPr>
          <p:spPr>
            <a:xfrm>
              <a:off x="3426950" y="3901050"/>
              <a:ext cx="47175" cy="18800"/>
            </a:xfrm>
            <a:custGeom>
              <a:avLst/>
              <a:gdLst/>
              <a:ahLst/>
              <a:cxnLst/>
              <a:rect l="l" t="t" r="r" b="b"/>
              <a:pathLst>
                <a:path w="1887" h="752" extrusionOk="0">
                  <a:moveTo>
                    <a:pt x="1819" y="1"/>
                  </a:moveTo>
                  <a:cubicBezTo>
                    <a:pt x="1817" y="1"/>
                    <a:pt x="1816" y="1"/>
                    <a:pt x="1814" y="1"/>
                  </a:cubicBezTo>
                  <a:cubicBezTo>
                    <a:pt x="1204" y="139"/>
                    <a:pt x="566" y="352"/>
                    <a:pt x="32" y="680"/>
                  </a:cubicBezTo>
                  <a:cubicBezTo>
                    <a:pt x="1" y="695"/>
                    <a:pt x="20" y="751"/>
                    <a:pt x="49" y="751"/>
                  </a:cubicBezTo>
                  <a:cubicBezTo>
                    <a:pt x="53" y="751"/>
                    <a:pt x="56" y="751"/>
                    <a:pt x="60" y="749"/>
                  </a:cubicBezTo>
                  <a:cubicBezTo>
                    <a:pt x="652" y="507"/>
                    <a:pt x="1227" y="266"/>
                    <a:pt x="1837" y="87"/>
                  </a:cubicBezTo>
                  <a:cubicBezTo>
                    <a:pt x="1887" y="76"/>
                    <a:pt x="1867" y="1"/>
                    <a:pt x="181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2"/>
            <p:cNvSpPr/>
            <p:nvPr/>
          </p:nvSpPr>
          <p:spPr>
            <a:xfrm>
              <a:off x="3415225" y="3888125"/>
              <a:ext cx="60400" cy="21050"/>
            </a:xfrm>
            <a:custGeom>
              <a:avLst/>
              <a:gdLst/>
              <a:ahLst/>
              <a:cxnLst/>
              <a:rect l="l" t="t" r="r" b="b"/>
              <a:pathLst>
                <a:path w="2416" h="842" extrusionOk="0">
                  <a:moveTo>
                    <a:pt x="2369" y="1"/>
                  </a:moveTo>
                  <a:cubicBezTo>
                    <a:pt x="1535" y="24"/>
                    <a:pt x="702" y="271"/>
                    <a:pt x="29" y="777"/>
                  </a:cubicBezTo>
                  <a:cubicBezTo>
                    <a:pt x="1" y="796"/>
                    <a:pt x="19" y="842"/>
                    <a:pt x="45" y="842"/>
                  </a:cubicBezTo>
                  <a:cubicBezTo>
                    <a:pt x="51" y="842"/>
                    <a:pt x="57" y="840"/>
                    <a:pt x="64" y="834"/>
                  </a:cubicBezTo>
                  <a:cubicBezTo>
                    <a:pt x="776" y="392"/>
                    <a:pt x="1530" y="122"/>
                    <a:pt x="2369" y="64"/>
                  </a:cubicBezTo>
                  <a:cubicBezTo>
                    <a:pt x="2415" y="64"/>
                    <a:pt x="2415" y="1"/>
                    <a:pt x="236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2"/>
            <p:cNvSpPr/>
            <p:nvPr/>
          </p:nvSpPr>
          <p:spPr>
            <a:xfrm>
              <a:off x="3407225" y="3872900"/>
              <a:ext cx="80475" cy="27375"/>
            </a:xfrm>
            <a:custGeom>
              <a:avLst/>
              <a:gdLst/>
              <a:ahLst/>
              <a:cxnLst/>
              <a:rect l="l" t="t" r="r" b="b"/>
              <a:pathLst>
                <a:path w="3219" h="1095" extrusionOk="0">
                  <a:moveTo>
                    <a:pt x="3149" y="0"/>
                  </a:moveTo>
                  <a:cubicBezTo>
                    <a:pt x="2057" y="115"/>
                    <a:pt x="959" y="472"/>
                    <a:pt x="16" y="1047"/>
                  </a:cubicBezTo>
                  <a:cubicBezTo>
                    <a:pt x="0" y="1062"/>
                    <a:pt x="12" y="1095"/>
                    <a:pt x="34" y="1095"/>
                  </a:cubicBezTo>
                  <a:cubicBezTo>
                    <a:pt x="38" y="1095"/>
                    <a:pt x="41" y="1094"/>
                    <a:pt x="44" y="1093"/>
                  </a:cubicBezTo>
                  <a:cubicBezTo>
                    <a:pt x="1045" y="587"/>
                    <a:pt x="2057" y="265"/>
                    <a:pt x="3166" y="92"/>
                  </a:cubicBezTo>
                  <a:cubicBezTo>
                    <a:pt x="3218" y="87"/>
                    <a:pt x="3201" y="0"/>
                    <a:pt x="31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2"/>
            <p:cNvSpPr/>
            <p:nvPr/>
          </p:nvSpPr>
          <p:spPr>
            <a:xfrm>
              <a:off x="3397975" y="3864100"/>
              <a:ext cx="69025" cy="29925"/>
            </a:xfrm>
            <a:custGeom>
              <a:avLst/>
              <a:gdLst/>
              <a:ahLst/>
              <a:cxnLst/>
              <a:rect l="l" t="t" r="r" b="b"/>
              <a:pathLst>
                <a:path w="2761" h="1197" extrusionOk="0">
                  <a:moveTo>
                    <a:pt x="2642" y="1"/>
                  </a:moveTo>
                  <a:cubicBezTo>
                    <a:pt x="2205" y="1"/>
                    <a:pt x="1830" y="194"/>
                    <a:pt x="1449" y="393"/>
                  </a:cubicBezTo>
                  <a:cubicBezTo>
                    <a:pt x="978" y="640"/>
                    <a:pt x="501" y="876"/>
                    <a:pt x="35" y="1129"/>
                  </a:cubicBezTo>
                  <a:cubicBezTo>
                    <a:pt x="1" y="1148"/>
                    <a:pt x="20" y="1197"/>
                    <a:pt x="59" y="1197"/>
                  </a:cubicBezTo>
                  <a:cubicBezTo>
                    <a:pt x="66" y="1197"/>
                    <a:pt x="73" y="1195"/>
                    <a:pt x="81" y="1192"/>
                  </a:cubicBezTo>
                  <a:cubicBezTo>
                    <a:pt x="472" y="996"/>
                    <a:pt x="869" y="795"/>
                    <a:pt x="1265" y="594"/>
                  </a:cubicBezTo>
                  <a:cubicBezTo>
                    <a:pt x="1725" y="364"/>
                    <a:pt x="2168" y="99"/>
                    <a:pt x="2697" y="94"/>
                  </a:cubicBezTo>
                  <a:cubicBezTo>
                    <a:pt x="2760" y="94"/>
                    <a:pt x="2760" y="2"/>
                    <a:pt x="2697" y="2"/>
                  </a:cubicBezTo>
                  <a:cubicBezTo>
                    <a:pt x="2678" y="1"/>
                    <a:pt x="2660" y="1"/>
                    <a:pt x="264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2"/>
            <p:cNvSpPr/>
            <p:nvPr/>
          </p:nvSpPr>
          <p:spPr>
            <a:xfrm>
              <a:off x="3385925" y="3860725"/>
              <a:ext cx="51425" cy="24450"/>
            </a:xfrm>
            <a:custGeom>
              <a:avLst/>
              <a:gdLst/>
              <a:ahLst/>
              <a:cxnLst/>
              <a:rect l="l" t="t" r="r" b="b"/>
              <a:pathLst>
                <a:path w="2057" h="978" extrusionOk="0">
                  <a:moveTo>
                    <a:pt x="2002" y="1"/>
                  </a:moveTo>
                  <a:cubicBezTo>
                    <a:pt x="1996" y="1"/>
                    <a:pt x="1990" y="2"/>
                    <a:pt x="1983" y="4"/>
                  </a:cubicBezTo>
                  <a:cubicBezTo>
                    <a:pt x="1310" y="200"/>
                    <a:pt x="620" y="499"/>
                    <a:pt x="34" y="901"/>
                  </a:cubicBezTo>
                  <a:cubicBezTo>
                    <a:pt x="0" y="925"/>
                    <a:pt x="19" y="977"/>
                    <a:pt x="52" y="977"/>
                  </a:cubicBezTo>
                  <a:cubicBezTo>
                    <a:pt x="59" y="977"/>
                    <a:pt x="67" y="975"/>
                    <a:pt x="74" y="970"/>
                  </a:cubicBezTo>
                  <a:cubicBezTo>
                    <a:pt x="707" y="631"/>
                    <a:pt x="1322" y="326"/>
                    <a:pt x="2006" y="91"/>
                  </a:cubicBezTo>
                  <a:cubicBezTo>
                    <a:pt x="2057" y="70"/>
                    <a:pt x="2045" y="1"/>
                    <a:pt x="200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2"/>
            <p:cNvSpPr/>
            <p:nvPr/>
          </p:nvSpPr>
          <p:spPr>
            <a:xfrm>
              <a:off x="3375075" y="3842250"/>
              <a:ext cx="78325" cy="33350"/>
            </a:xfrm>
            <a:custGeom>
              <a:avLst/>
              <a:gdLst/>
              <a:ahLst/>
              <a:cxnLst/>
              <a:rect l="l" t="t" r="r" b="b"/>
              <a:pathLst>
                <a:path w="3133" h="1334" extrusionOk="0">
                  <a:moveTo>
                    <a:pt x="3054" y="1"/>
                  </a:moveTo>
                  <a:cubicBezTo>
                    <a:pt x="3051" y="1"/>
                    <a:pt x="3047" y="1"/>
                    <a:pt x="3044" y="2"/>
                  </a:cubicBezTo>
                  <a:cubicBezTo>
                    <a:pt x="1957" y="180"/>
                    <a:pt x="865" y="513"/>
                    <a:pt x="31" y="1255"/>
                  </a:cubicBezTo>
                  <a:cubicBezTo>
                    <a:pt x="0" y="1286"/>
                    <a:pt x="30" y="1334"/>
                    <a:pt x="64" y="1334"/>
                  </a:cubicBezTo>
                  <a:cubicBezTo>
                    <a:pt x="74" y="1334"/>
                    <a:pt x="85" y="1329"/>
                    <a:pt x="94" y="1318"/>
                  </a:cubicBezTo>
                  <a:cubicBezTo>
                    <a:pt x="928" y="577"/>
                    <a:pt x="2009" y="347"/>
                    <a:pt x="3072" y="105"/>
                  </a:cubicBezTo>
                  <a:cubicBezTo>
                    <a:pt x="3132" y="89"/>
                    <a:pt x="3110" y="1"/>
                    <a:pt x="305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2"/>
            <p:cNvSpPr/>
            <p:nvPr/>
          </p:nvSpPr>
          <p:spPr>
            <a:xfrm>
              <a:off x="3366325" y="3833400"/>
              <a:ext cx="80825" cy="30850"/>
            </a:xfrm>
            <a:custGeom>
              <a:avLst/>
              <a:gdLst/>
              <a:ahLst/>
              <a:cxnLst/>
              <a:rect l="l" t="t" r="r" b="b"/>
              <a:pathLst>
                <a:path w="3233" h="1234" extrusionOk="0">
                  <a:moveTo>
                    <a:pt x="2819" y="0"/>
                  </a:moveTo>
                  <a:cubicBezTo>
                    <a:pt x="1771" y="0"/>
                    <a:pt x="829" y="534"/>
                    <a:pt x="25" y="1184"/>
                  </a:cubicBezTo>
                  <a:cubicBezTo>
                    <a:pt x="0" y="1198"/>
                    <a:pt x="21" y="1233"/>
                    <a:pt x="46" y="1233"/>
                  </a:cubicBezTo>
                  <a:cubicBezTo>
                    <a:pt x="50" y="1233"/>
                    <a:pt x="55" y="1232"/>
                    <a:pt x="59" y="1230"/>
                  </a:cubicBezTo>
                  <a:cubicBezTo>
                    <a:pt x="898" y="597"/>
                    <a:pt x="1839" y="84"/>
                    <a:pt x="2899" y="84"/>
                  </a:cubicBezTo>
                  <a:cubicBezTo>
                    <a:pt x="2994" y="84"/>
                    <a:pt x="3090" y="89"/>
                    <a:pt x="3187" y="97"/>
                  </a:cubicBezTo>
                  <a:cubicBezTo>
                    <a:pt x="3188" y="97"/>
                    <a:pt x="3190" y="97"/>
                    <a:pt x="3192" y="97"/>
                  </a:cubicBezTo>
                  <a:cubicBezTo>
                    <a:pt x="3233" y="97"/>
                    <a:pt x="3231" y="28"/>
                    <a:pt x="3187" y="22"/>
                  </a:cubicBezTo>
                  <a:cubicBezTo>
                    <a:pt x="3063" y="7"/>
                    <a:pt x="2941" y="0"/>
                    <a:pt x="281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2"/>
            <p:cNvSpPr/>
            <p:nvPr/>
          </p:nvSpPr>
          <p:spPr>
            <a:xfrm>
              <a:off x="3353825" y="3820000"/>
              <a:ext cx="83550" cy="37575"/>
            </a:xfrm>
            <a:custGeom>
              <a:avLst/>
              <a:gdLst/>
              <a:ahLst/>
              <a:cxnLst/>
              <a:rect l="l" t="t" r="r" b="b"/>
              <a:pathLst>
                <a:path w="3342" h="1503" extrusionOk="0">
                  <a:moveTo>
                    <a:pt x="3273" y="1"/>
                  </a:moveTo>
                  <a:cubicBezTo>
                    <a:pt x="2106" y="24"/>
                    <a:pt x="858" y="673"/>
                    <a:pt x="19" y="1455"/>
                  </a:cubicBezTo>
                  <a:cubicBezTo>
                    <a:pt x="1" y="1477"/>
                    <a:pt x="24" y="1503"/>
                    <a:pt x="46" y="1503"/>
                  </a:cubicBezTo>
                  <a:cubicBezTo>
                    <a:pt x="53" y="1503"/>
                    <a:pt x="59" y="1501"/>
                    <a:pt x="65" y="1495"/>
                  </a:cubicBezTo>
                  <a:cubicBezTo>
                    <a:pt x="1002" y="737"/>
                    <a:pt x="2094" y="277"/>
                    <a:pt x="3290" y="87"/>
                  </a:cubicBezTo>
                  <a:cubicBezTo>
                    <a:pt x="3342" y="81"/>
                    <a:pt x="3324" y="1"/>
                    <a:pt x="327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2"/>
            <p:cNvSpPr/>
            <p:nvPr/>
          </p:nvSpPr>
          <p:spPr>
            <a:xfrm>
              <a:off x="3347075" y="3818075"/>
              <a:ext cx="40500" cy="31575"/>
            </a:xfrm>
            <a:custGeom>
              <a:avLst/>
              <a:gdLst/>
              <a:ahLst/>
              <a:cxnLst/>
              <a:rect l="l" t="t" r="r" b="b"/>
              <a:pathLst>
                <a:path w="1620" h="1263" extrusionOk="0">
                  <a:moveTo>
                    <a:pt x="1551" y="1"/>
                  </a:moveTo>
                  <a:cubicBezTo>
                    <a:pt x="1543" y="1"/>
                    <a:pt x="1534" y="3"/>
                    <a:pt x="1525" y="9"/>
                  </a:cubicBezTo>
                  <a:cubicBezTo>
                    <a:pt x="1007" y="331"/>
                    <a:pt x="392" y="733"/>
                    <a:pt x="18" y="1222"/>
                  </a:cubicBezTo>
                  <a:cubicBezTo>
                    <a:pt x="1" y="1244"/>
                    <a:pt x="27" y="1262"/>
                    <a:pt x="48" y="1262"/>
                  </a:cubicBezTo>
                  <a:cubicBezTo>
                    <a:pt x="54" y="1262"/>
                    <a:pt x="60" y="1260"/>
                    <a:pt x="64" y="1256"/>
                  </a:cubicBezTo>
                  <a:cubicBezTo>
                    <a:pt x="570" y="871"/>
                    <a:pt x="1042" y="451"/>
                    <a:pt x="1576" y="95"/>
                  </a:cubicBezTo>
                  <a:cubicBezTo>
                    <a:pt x="1620" y="66"/>
                    <a:pt x="1595" y="1"/>
                    <a:pt x="15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2"/>
            <p:cNvSpPr/>
            <p:nvPr/>
          </p:nvSpPr>
          <p:spPr>
            <a:xfrm>
              <a:off x="3341650" y="3817400"/>
              <a:ext cx="32625" cy="25775"/>
            </a:xfrm>
            <a:custGeom>
              <a:avLst/>
              <a:gdLst/>
              <a:ahLst/>
              <a:cxnLst/>
              <a:rect l="l" t="t" r="r" b="b"/>
              <a:pathLst>
                <a:path w="1305" h="1031" extrusionOk="0">
                  <a:moveTo>
                    <a:pt x="1249" y="1"/>
                  </a:moveTo>
                  <a:cubicBezTo>
                    <a:pt x="1004" y="1"/>
                    <a:pt x="869" y="195"/>
                    <a:pt x="707" y="358"/>
                  </a:cubicBezTo>
                  <a:cubicBezTo>
                    <a:pt x="494" y="576"/>
                    <a:pt x="235" y="737"/>
                    <a:pt x="23" y="961"/>
                  </a:cubicBezTo>
                  <a:cubicBezTo>
                    <a:pt x="1" y="996"/>
                    <a:pt x="25" y="1031"/>
                    <a:pt x="53" y="1031"/>
                  </a:cubicBezTo>
                  <a:cubicBezTo>
                    <a:pt x="62" y="1031"/>
                    <a:pt x="72" y="1027"/>
                    <a:pt x="80" y="1019"/>
                  </a:cubicBezTo>
                  <a:cubicBezTo>
                    <a:pt x="247" y="846"/>
                    <a:pt x="442" y="708"/>
                    <a:pt x="621" y="553"/>
                  </a:cubicBezTo>
                  <a:cubicBezTo>
                    <a:pt x="828" y="375"/>
                    <a:pt x="989" y="105"/>
                    <a:pt x="1276" y="59"/>
                  </a:cubicBezTo>
                  <a:cubicBezTo>
                    <a:pt x="1305" y="47"/>
                    <a:pt x="1299" y="1"/>
                    <a:pt x="1270" y="1"/>
                  </a:cubicBezTo>
                  <a:cubicBezTo>
                    <a:pt x="1263" y="1"/>
                    <a:pt x="1256" y="1"/>
                    <a:pt x="12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41" name="Google Shape;5141;p32"/>
          <p:cNvGrpSpPr/>
          <p:nvPr/>
        </p:nvGrpSpPr>
        <p:grpSpPr>
          <a:xfrm rot="9829118">
            <a:off x="-1171776" y="-1005267"/>
            <a:ext cx="2699739" cy="2357875"/>
            <a:chOff x="2163275" y="3388800"/>
            <a:chExt cx="1754570" cy="1532392"/>
          </a:xfrm>
        </p:grpSpPr>
        <p:sp>
          <p:nvSpPr>
            <p:cNvPr id="5142" name="Google Shape;5142;p32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2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2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2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2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2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2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2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2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2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2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2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2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2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2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2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2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2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2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2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2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2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2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2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2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2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2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2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2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2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2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2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2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2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2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2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2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2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2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2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2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2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2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2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2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2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2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2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2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2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2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2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2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2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2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2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2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2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2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1" name="Google Shape;5201;p32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2" name="Google Shape;5202;p32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2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2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2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2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2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2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2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2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2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2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2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2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2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2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2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2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2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2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21" name="Google Shape;5221;p32"/>
          <p:cNvGrpSpPr/>
          <p:nvPr/>
        </p:nvGrpSpPr>
        <p:grpSpPr>
          <a:xfrm rot="5969491" flipH="1">
            <a:off x="-608250" y="5737868"/>
            <a:ext cx="1572692" cy="1799955"/>
            <a:chOff x="2868300" y="2096500"/>
            <a:chExt cx="2437401" cy="2789619"/>
          </a:xfrm>
        </p:grpSpPr>
        <p:sp>
          <p:nvSpPr>
            <p:cNvPr id="5222" name="Google Shape;5222;p32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2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2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2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2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2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2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2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2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2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2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2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2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2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2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7" name="Google Shape;5237;p32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8" name="Google Shape;5238;p32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2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2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2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2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2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2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2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2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47" name="Google Shape;5247;p32"/>
          <p:cNvGrpSpPr/>
          <p:nvPr/>
        </p:nvGrpSpPr>
        <p:grpSpPr>
          <a:xfrm rot="10800000" flipH="1">
            <a:off x="11022129" y="5592066"/>
            <a:ext cx="2314084" cy="2711967"/>
            <a:chOff x="9055275" y="-251125"/>
            <a:chExt cx="1842032" cy="2158751"/>
          </a:xfrm>
        </p:grpSpPr>
        <p:sp>
          <p:nvSpPr>
            <p:cNvPr id="5248" name="Google Shape;5248;p32"/>
            <p:cNvSpPr/>
            <p:nvPr/>
          </p:nvSpPr>
          <p:spPr>
            <a:xfrm>
              <a:off x="9055275" y="-251125"/>
              <a:ext cx="1842032" cy="2040905"/>
            </a:xfrm>
            <a:custGeom>
              <a:avLst/>
              <a:gdLst/>
              <a:ahLst/>
              <a:cxnLst/>
              <a:rect l="l" t="t" r="r" b="b"/>
              <a:pathLst>
                <a:path w="24712" h="27380" extrusionOk="0">
                  <a:moveTo>
                    <a:pt x="24309" y="1"/>
                  </a:moveTo>
                  <a:cubicBezTo>
                    <a:pt x="23412" y="1651"/>
                    <a:pt x="22325" y="3203"/>
                    <a:pt x="21083" y="4612"/>
                  </a:cubicBezTo>
                  <a:cubicBezTo>
                    <a:pt x="20520" y="5256"/>
                    <a:pt x="19905" y="5888"/>
                    <a:pt x="19117" y="6233"/>
                  </a:cubicBezTo>
                  <a:cubicBezTo>
                    <a:pt x="18513" y="6499"/>
                    <a:pt x="17862" y="6575"/>
                    <a:pt x="17196" y="6575"/>
                  </a:cubicBezTo>
                  <a:cubicBezTo>
                    <a:pt x="16480" y="6575"/>
                    <a:pt x="15747" y="6487"/>
                    <a:pt x="15035" y="6452"/>
                  </a:cubicBezTo>
                  <a:cubicBezTo>
                    <a:pt x="14834" y="6442"/>
                    <a:pt x="14633" y="6437"/>
                    <a:pt x="14431" y="6437"/>
                  </a:cubicBezTo>
                  <a:cubicBezTo>
                    <a:pt x="9901" y="6437"/>
                    <a:pt x="5413" y="8894"/>
                    <a:pt x="3013" y="12747"/>
                  </a:cubicBezTo>
                  <a:cubicBezTo>
                    <a:pt x="4358" y="12080"/>
                    <a:pt x="5709" y="11419"/>
                    <a:pt x="7055" y="10752"/>
                  </a:cubicBezTo>
                  <a:cubicBezTo>
                    <a:pt x="7957" y="10298"/>
                    <a:pt x="8877" y="9855"/>
                    <a:pt x="9860" y="9602"/>
                  </a:cubicBezTo>
                  <a:cubicBezTo>
                    <a:pt x="10769" y="9372"/>
                    <a:pt x="11712" y="9315"/>
                    <a:pt x="12643" y="9257"/>
                  </a:cubicBezTo>
                  <a:cubicBezTo>
                    <a:pt x="13896" y="9182"/>
                    <a:pt x="15144" y="9113"/>
                    <a:pt x="16386" y="9039"/>
                  </a:cubicBezTo>
                  <a:lnTo>
                    <a:pt x="16386" y="9039"/>
                  </a:lnTo>
                  <a:cubicBezTo>
                    <a:pt x="14316" y="10189"/>
                    <a:pt x="11804" y="10085"/>
                    <a:pt x="9504" y="10660"/>
                  </a:cubicBezTo>
                  <a:cubicBezTo>
                    <a:pt x="5819" y="11580"/>
                    <a:pt x="2835" y="14202"/>
                    <a:pt x="0" y="16731"/>
                  </a:cubicBezTo>
                  <a:cubicBezTo>
                    <a:pt x="2812" y="16415"/>
                    <a:pt x="5313" y="14892"/>
                    <a:pt x="7952" y="13880"/>
                  </a:cubicBezTo>
                  <a:cubicBezTo>
                    <a:pt x="9757" y="13178"/>
                    <a:pt x="11654" y="12718"/>
                    <a:pt x="13580" y="12511"/>
                  </a:cubicBezTo>
                  <a:lnTo>
                    <a:pt x="13580" y="12511"/>
                  </a:lnTo>
                  <a:cubicBezTo>
                    <a:pt x="7865" y="13914"/>
                    <a:pt x="3519" y="18801"/>
                    <a:pt x="1288" y="24246"/>
                  </a:cubicBezTo>
                  <a:cubicBezTo>
                    <a:pt x="2403" y="21762"/>
                    <a:pt x="4847" y="20152"/>
                    <a:pt x="7256" y="18859"/>
                  </a:cubicBezTo>
                  <a:cubicBezTo>
                    <a:pt x="9659" y="17565"/>
                    <a:pt x="12229" y="16392"/>
                    <a:pt x="14000" y="14322"/>
                  </a:cubicBezTo>
                  <a:lnTo>
                    <a:pt x="14000" y="14322"/>
                  </a:lnTo>
                  <a:cubicBezTo>
                    <a:pt x="10855" y="18594"/>
                    <a:pt x="7819" y="22946"/>
                    <a:pt x="4910" y="27379"/>
                  </a:cubicBezTo>
                  <a:lnTo>
                    <a:pt x="4910" y="27379"/>
                  </a:lnTo>
                  <a:cubicBezTo>
                    <a:pt x="6284" y="25942"/>
                    <a:pt x="7992" y="24890"/>
                    <a:pt x="9533" y="23636"/>
                  </a:cubicBezTo>
                  <a:cubicBezTo>
                    <a:pt x="13414" y="20468"/>
                    <a:pt x="16156" y="15932"/>
                    <a:pt x="17162" y="11022"/>
                  </a:cubicBezTo>
                  <a:lnTo>
                    <a:pt x="17162" y="11022"/>
                  </a:lnTo>
                  <a:cubicBezTo>
                    <a:pt x="17156" y="14432"/>
                    <a:pt x="16064" y="17829"/>
                    <a:pt x="14086" y="20606"/>
                  </a:cubicBezTo>
                  <a:cubicBezTo>
                    <a:pt x="15713" y="19376"/>
                    <a:pt x="17030" y="17749"/>
                    <a:pt x="17898" y="15909"/>
                  </a:cubicBezTo>
                  <a:cubicBezTo>
                    <a:pt x="18484" y="14667"/>
                    <a:pt x="18870" y="13339"/>
                    <a:pt x="19249" y="12011"/>
                  </a:cubicBezTo>
                  <a:lnTo>
                    <a:pt x="20911" y="6233"/>
                  </a:lnTo>
                  <a:cubicBezTo>
                    <a:pt x="21543" y="4020"/>
                    <a:pt x="23573" y="2392"/>
                    <a:pt x="24711" y="386"/>
                  </a:cubicBezTo>
                  <a:cubicBezTo>
                    <a:pt x="24619" y="231"/>
                    <a:pt x="24458" y="93"/>
                    <a:pt x="24309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2"/>
            <p:cNvSpPr/>
            <p:nvPr/>
          </p:nvSpPr>
          <p:spPr>
            <a:xfrm>
              <a:off x="9733812" y="1660451"/>
              <a:ext cx="1101329" cy="209234"/>
            </a:xfrm>
            <a:custGeom>
              <a:avLst/>
              <a:gdLst/>
              <a:ahLst/>
              <a:cxnLst/>
              <a:rect l="l" t="t" r="r" b="b"/>
              <a:pathLst>
                <a:path w="14775" h="2807" extrusionOk="0">
                  <a:moveTo>
                    <a:pt x="2769" y="0"/>
                  </a:moveTo>
                  <a:cubicBezTo>
                    <a:pt x="1866" y="0"/>
                    <a:pt x="966" y="51"/>
                    <a:pt x="79" y="176"/>
                  </a:cubicBezTo>
                  <a:cubicBezTo>
                    <a:pt x="0" y="187"/>
                    <a:pt x="21" y="320"/>
                    <a:pt x="97" y="320"/>
                  </a:cubicBezTo>
                  <a:cubicBezTo>
                    <a:pt x="99" y="320"/>
                    <a:pt x="100" y="320"/>
                    <a:pt x="102" y="320"/>
                  </a:cubicBezTo>
                  <a:cubicBezTo>
                    <a:pt x="804" y="254"/>
                    <a:pt x="1508" y="226"/>
                    <a:pt x="2213" y="226"/>
                  </a:cubicBezTo>
                  <a:cubicBezTo>
                    <a:pt x="4111" y="226"/>
                    <a:pt x="6015" y="432"/>
                    <a:pt x="7898" y="671"/>
                  </a:cubicBezTo>
                  <a:cubicBezTo>
                    <a:pt x="9048" y="826"/>
                    <a:pt x="10204" y="1010"/>
                    <a:pt x="11319" y="1326"/>
                  </a:cubicBezTo>
                  <a:cubicBezTo>
                    <a:pt x="12480" y="1665"/>
                    <a:pt x="13510" y="2183"/>
                    <a:pt x="14544" y="2792"/>
                  </a:cubicBezTo>
                  <a:cubicBezTo>
                    <a:pt x="14562" y="2802"/>
                    <a:pt x="14580" y="2806"/>
                    <a:pt x="14597" y="2806"/>
                  </a:cubicBezTo>
                  <a:cubicBezTo>
                    <a:pt x="14691" y="2806"/>
                    <a:pt x="14774" y="2682"/>
                    <a:pt x="14682" y="2614"/>
                  </a:cubicBezTo>
                  <a:cubicBezTo>
                    <a:pt x="13803" y="1901"/>
                    <a:pt x="12693" y="1458"/>
                    <a:pt x="11618" y="1125"/>
                  </a:cubicBezTo>
                  <a:cubicBezTo>
                    <a:pt x="10485" y="774"/>
                    <a:pt x="9312" y="567"/>
                    <a:pt x="8134" y="423"/>
                  </a:cubicBezTo>
                  <a:cubicBezTo>
                    <a:pt x="6374" y="201"/>
                    <a:pt x="4564" y="0"/>
                    <a:pt x="276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2"/>
            <p:cNvSpPr/>
            <p:nvPr/>
          </p:nvSpPr>
          <p:spPr>
            <a:xfrm>
              <a:off x="9755503" y="1549983"/>
              <a:ext cx="253511" cy="131414"/>
            </a:xfrm>
            <a:custGeom>
              <a:avLst/>
              <a:gdLst/>
              <a:ahLst/>
              <a:cxnLst/>
              <a:rect l="l" t="t" r="r" b="b"/>
              <a:pathLst>
                <a:path w="3401" h="1763" extrusionOk="0">
                  <a:moveTo>
                    <a:pt x="114" y="1"/>
                  </a:moveTo>
                  <a:cubicBezTo>
                    <a:pt x="50" y="1"/>
                    <a:pt x="0" y="88"/>
                    <a:pt x="52" y="140"/>
                  </a:cubicBezTo>
                  <a:cubicBezTo>
                    <a:pt x="852" y="951"/>
                    <a:pt x="2157" y="1560"/>
                    <a:pt x="3272" y="1762"/>
                  </a:cubicBezTo>
                  <a:cubicBezTo>
                    <a:pt x="3276" y="1762"/>
                    <a:pt x="3281" y="1762"/>
                    <a:pt x="3285" y="1762"/>
                  </a:cubicBezTo>
                  <a:cubicBezTo>
                    <a:pt x="3368" y="1762"/>
                    <a:pt x="3400" y="1657"/>
                    <a:pt x="3318" y="1629"/>
                  </a:cubicBezTo>
                  <a:cubicBezTo>
                    <a:pt x="2732" y="1428"/>
                    <a:pt x="2157" y="1233"/>
                    <a:pt x="1611" y="945"/>
                  </a:cubicBezTo>
                  <a:cubicBezTo>
                    <a:pt x="1093" y="675"/>
                    <a:pt x="645" y="324"/>
                    <a:pt x="156" y="14"/>
                  </a:cubicBezTo>
                  <a:cubicBezTo>
                    <a:pt x="142" y="5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2"/>
            <p:cNvSpPr/>
            <p:nvPr/>
          </p:nvSpPr>
          <p:spPr>
            <a:xfrm>
              <a:off x="9859561" y="1562282"/>
              <a:ext cx="191344" cy="109723"/>
            </a:xfrm>
            <a:custGeom>
              <a:avLst/>
              <a:gdLst/>
              <a:ahLst/>
              <a:cxnLst/>
              <a:rect l="l" t="t" r="r" b="b"/>
              <a:pathLst>
                <a:path w="2567" h="1472" extrusionOk="0">
                  <a:moveTo>
                    <a:pt x="107" y="1"/>
                  </a:moveTo>
                  <a:cubicBezTo>
                    <a:pt x="50" y="1"/>
                    <a:pt x="0" y="73"/>
                    <a:pt x="54" y="131"/>
                  </a:cubicBezTo>
                  <a:cubicBezTo>
                    <a:pt x="692" y="820"/>
                    <a:pt x="1566" y="1257"/>
                    <a:pt x="2468" y="1470"/>
                  </a:cubicBezTo>
                  <a:cubicBezTo>
                    <a:pt x="2474" y="1471"/>
                    <a:pt x="2479" y="1472"/>
                    <a:pt x="2484" y="1472"/>
                  </a:cubicBezTo>
                  <a:cubicBezTo>
                    <a:pt x="2547" y="1472"/>
                    <a:pt x="2567" y="1376"/>
                    <a:pt x="2503" y="1355"/>
                  </a:cubicBezTo>
                  <a:cubicBezTo>
                    <a:pt x="1606" y="1096"/>
                    <a:pt x="864" y="625"/>
                    <a:pt x="157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2"/>
            <p:cNvSpPr/>
            <p:nvPr/>
          </p:nvSpPr>
          <p:spPr>
            <a:xfrm>
              <a:off x="9947965" y="1594930"/>
              <a:ext cx="149005" cy="83336"/>
            </a:xfrm>
            <a:custGeom>
              <a:avLst/>
              <a:gdLst/>
              <a:ahLst/>
              <a:cxnLst/>
              <a:rect l="l" t="t" r="r" b="b"/>
              <a:pathLst>
                <a:path w="1999" h="1118" extrusionOk="0">
                  <a:moveTo>
                    <a:pt x="102" y="1"/>
                  </a:moveTo>
                  <a:cubicBezTo>
                    <a:pt x="48" y="1"/>
                    <a:pt x="0" y="82"/>
                    <a:pt x="52" y="129"/>
                  </a:cubicBezTo>
                  <a:cubicBezTo>
                    <a:pt x="581" y="595"/>
                    <a:pt x="1225" y="911"/>
                    <a:pt x="1903" y="1113"/>
                  </a:cubicBezTo>
                  <a:cubicBezTo>
                    <a:pt x="1911" y="1116"/>
                    <a:pt x="1919" y="1117"/>
                    <a:pt x="1926" y="1117"/>
                  </a:cubicBezTo>
                  <a:cubicBezTo>
                    <a:pt x="1983" y="1117"/>
                    <a:pt x="1999" y="1023"/>
                    <a:pt x="1932" y="998"/>
                  </a:cubicBezTo>
                  <a:cubicBezTo>
                    <a:pt x="1271" y="773"/>
                    <a:pt x="696" y="428"/>
                    <a:pt x="138" y="14"/>
                  </a:cubicBezTo>
                  <a:cubicBezTo>
                    <a:pt x="127" y="5"/>
                    <a:pt x="114" y="1"/>
                    <a:pt x="10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2"/>
            <p:cNvSpPr/>
            <p:nvPr/>
          </p:nvSpPr>
          <p:spPr>
            <a:xfrm>
              <a:off x="9970625" y="1577488"/>
              <a:ext cx="184337" cy="101151"/>
            </a:xfrm>
            <a:custGeom>
              <a:avLst/>
              <a:gdLst/>
              <a:ahLst/>
              <a:cxnLst/>
              <a:rect l="l" t="t" r="r" b="b"/>
              <a:pathLst>
                <a:path w="2473" h="1357" extrusionOk="0">
                  <a:moveTo>
                    <a:pt x="107" y="0"/>
                  </a:moveTo>
                  <a:cubicBezTo>
                    <a:pt x="50" y="0"/>
                    <a:pt x="0" y="67"/>
                    <a:pt x="58" y="116"/>
                  </a:cubicBezTo>
                  <a:cubicBezTo>
                    <a:pt x="691" y="737"/>
                    <a:pt x="1542" y="1157"/>
                    <a:pt x="2398" y="1352"/>
                  </a:cubicBezTo>
                  <a:cubicBezTo>
                    <a:pt x="2404" y="1355"/>
                    <a:pt x="2410" y="1356"/>
                    <a:pt x="2415" y="1356"/>
                  </a:cubicBezTo>
                  <a:cubicBezTo>
                    <a:pt x="2456" y="1356"/>
                    <a:pt x="2472" y="1286"/>
                    <a:pt x="2421" y="1266"/>
                  </a:cubicBezTo>
                  <a:cubicBezTo>
                    <a:pt x="1565" y="984"/>
                    <a:pt x="863" y="565"/>
                    <a:pt x="156" y="18"/>
                  </a:cubicBezTo>
                  <a:cubicBezTo>
                    <a:pt x="141" y="6"/>
                    <a:pt x="124" y="0"/>
                    <a:pt x="10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2"/>
            <p:cNvSpPr/>
            <p:nvPr/>
          </p:nvSpPr>
          <p:spPr>
            <a:xfrm>
              <a:off x="10053961" y="1587625"/>
              <a:ext cx="163317" cy="92951"/>
            </a:xfrm>
            <a:custGeom>
              <a:avLst/>
              <a:gdLst/>
              <a:ahLst/>
              <a:cxnLst/>
              <a:rect l="l" t="t" r="r" b="b"/>
              <a:pathLst>
                <a:path w="2191" h="1247" extrusionOk="0">
                  <a:moveTo>
                    <a:pt x="93" y="1"/>
                  </a:moveTo>
                  <a:cubicBezTo>
                    <a:pt x="46" y="1"/>
                    <a:pt x="1" y="66"/>
                    <a:pt x="44" y="95"/>
                  </a:cubicBezTo>
                  <a:cubicBezTo>
                    <a:pt x="642" y="613"/>
                    <a:pt x="1367" y="975"/>
                    <a:pt x="2103" y="1239"/>
                  </a:cubicBezTo>
                  <a:cubicBezTo>
                    <a:pt x="2114" y="1244"/>
                    <a:pt x="2123" y="1247"/>
                    <a:pt x="2132" y="1247"/>
                  </a:cubicBezTo>
                  <a:cubicBezTo>
                    <a:pt x="2182" y="1247"/>
                    <a:pt x="2191" y="1172"/>
                    <a:pt x="2137" y="1147"/>
                  </a:cubicBezTo>
                  <a:cubicBezTo>
                    <a:pt x="1418" y="843"/>
                    <a:pt x="780" y="434"/>
                    <a:pt x="119" y="9"/>
                  </a:cubicBezTo>
                  <a:cubicBezTo>
                    <a:pt x="111" y="3"/>
                    <a:pt x="102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2"/>
            <p:cNvSpPr/>
            <p:nvPr/>
          </p:nvSpPr>
          <p:spPr>
            <a:xfrm>
              <a:off x="10104722" y="1563474"/>
              <a:ext cx="194177" cy="121947"/>
            </a:xfrm>
            <a:custGeom>
              <a:avLst/>
              <a:gdLst/>
              <a:ahLst/>
              <a:cxnLst/>
              <a:rect l="l" t="t" r="r" b="b"/>
              <a:pathLst>
                <a:path w="2605" h="1636" extrusionOk="0">
                  <a:moveTo>
                    <a:pt x="110" y="0"/>
                  </a:moveTo>
                  <a:cubicBezTo>
                    <a:pt x="45" y="0"/>
                    <a:pt x="1" y="98"/>
                    <a:pt x="47" y="155"/>
                  </a:cubicBezTo>
                  <a:cubicBezTo>
                    <a:pt x="622" y="845"/>
                    <a:pt x="1623" y="1425"/>
                    <a:pt x="2491" y="1632"/>
                  </a:cubicBezTo>
                  <a:cubicBezTo>
                    <a:pt x="2497" y="1635"/>
                    <a:pt x="2504" y="1636"/>
                    <a:pt x="2510" y="1636"/>
                  </a:cubicBezTo>
                  <a:cubicBezTo>
                    <a:pt x="2565" y="1636"/>
                    <a:pt x="2605" y="1554"/>
                    <a:pt x="2543" y="1523"/>
                  </a:cubicBezTo>
                  <a:cubicBezTo>
                    <a:pt x="2117" y="1310"/>
                    <a:pt x="1686" y="1132"/>
                    <a:pt x="1284" y="873"/>
                  </a:cubicBezTo>
                  <a:cubicBezTo>
                    <a:pt x="881" y="620"/>
                    <a:pt x="536" y="304"/>
                    <a:pt x="157" y="17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2"/>
            <p:cNvSpPr/>
            <p:nvPr/>
          </p:nvSpPr>
          <p:spPr>
            <a:xfrm>
              <a:off x="10257007" y="1625193"/>
              <a:ext cx="125302" cy="80205"/>
            </a:xfrm>
            <a:custGeom>
              <a:avLst/>
              <a:gdLst/>
              <a:ahLst/>
              <a:cxnLst/>
              <a:rect l="l" t="t" r="r" b="b"/>
              <a:pathLst>
                <a:path w="1681" h="1076" extrusionOk="0">
                  <a:moveTo>
                    <a:pt x="90" y="0"/>
                  </a:moveTo>
                  <a:cubicBezTo>
                    <a:pt x="43" y="0"/>
                    <a:pt x="1" y="58"/>
                    <a:pt x="45" y="103"/>
                  </a:cubicBezTo>
                  <a:cubicBezTo>
                    <a:pt x="454" y="569"/>
                    <a:pt x="1017" y="879"/>
                    <a:pt x="1604" y="1075"/>
                  </a:cubicBezTo>
                  <a:cubicBezTo>
                    <a:pt x="1607" y="1075"/>
                    <a:pt x="1610" y="1076"/>
                    <a:pt x="1613" y="1076"/>
                  </a:cubicBezTo>
                  <a:cubicBezTo>
                    <a:pt x="1663" y="1076"/>
                    <a:pt x="1681" y="993"/>
                    <a:pt x="1627" y="971"/>
                  </a:cubicBezTo>
                  <a:cubicBezTo>
                    <a:pt x="1057" y="758"/>
                    <a:pt x="592" y="413"/>
                    <a:pt x="132" y="17"/>
                  </a:cubicBezTo>
                  <a:cubicBezTo>
                    <a:pt x="119" y="5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2"/>
            <p:cNvSpPr/>
            <p:nvPr/>
          </p:nvSpPr>
          <p:spPr>
            <a:xfrm>
              <a:off x="10248212" y="1563922"/>
              <a:ext cx="197978" cy="146918"/>
            </a:xfrm>
            <a:custGeom>
              <a:avLst/>
              <a:gdLst/>
              <a:ahLst/>
              <a:cxnLst/>
              <a:rect l="l" t="t" r="r" b="b"/>
              <a:pathLst>
                <a:path w="2656" h="1971" extrusionOk="0">
                  <a:moveTo>
                    <a:pt x="110" y="1"/>
                  </a:moveTo>
                  <a:cubicBezTo>
                    <a:pt x="49" y="1"/>
                    <a:pt x="0" y="83"/>
                    <a:pt x="48" y="149"/>
                  </a:cubicBezTo>
                  <a:cubicBezTo>
                    <a:pt x="710" y="942"/>
                    <a:pt x="1584" y="1534"/>
                    <a:pt x="2515" y="1966"/>
                  </a:cubicBezTo>
                  <a:cubicBezTo>
                    <a:pt x="2524" y="1969"/>
                    <a:pt x="2534" y="1970"/>
                    <a:pt x="2542" y="1970"/>
                  </a:cubicBezTo>
                  <a:cubicBezTo>
                    <a:pt x="2613" y="1970"/>
                    <a:pt x="2656" y="1876"/>
                    <a:pt x="2584" y="1845"/>
                  </a:cubicBezTo>
                  <a:cubicBezTo>
                    <a:pt x="1670" y="1379"/>
                    <a:pt x="905" y="747"/>
                    <a:pt x="169" y="28"/>
                  </a:cubicBezTo>
                  <a:cubicBezTo>
                    <a:pt x="150" y="9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2"/>
            <p:cNvSpPr/>
            <p:nvPr/>
          </p:nvSpPr>
          <p:spPr>
            <a:xfrm>
              <a:off x="10401018" y="1648897"/>
              <a:ext cx="103834" cy="79758"/>
            </a:xfrm>
            <a:custGeom>
              <a:avLst/>
              <a:gdLst/>
              <a:ahLst/>
              <a:cxnLst/>
              <a:rect l="l" t="t" r="r" b="b"/>
              <a:pathLst>
                <a:path w="1393" h="1070" extrusionOk="0">
                  <a:moveTo>
                    <a:pt x="107" y="1"/>
                  </a:moveTo>
                  <a:cubicBezTo>
                    <a:pt x="54" y="1"/>
                    <a:pt x="0" y="59"/>
                    <a:pt x="40" y="107"/>
                  </a:cubicBezTo>
                  <a:cubicBezTo>
                    <a:pt x="338" y="532"/>
                    <a:pt x="798" y="843"/>
                    <a:pt x="1270" y="1061"/>
                  </a:cubicBezTo>
                  <a:cubicBezTo>
                    <a:pt x="1280" y="1067"/>
                    <a:pt x="1290" y="1070"/>
                    <a:pt x="1299" y="1070"/>
                  </a:cubicBezTo>
                  <a:cubicBezTo>
                    <a:pt x="1355" y="1070"/>
                    <a:pt x="1392" y="982"/>
                    <a:pt x="1333" y="952"/>
                  </a:cubicBezTo>
                  <a:cubicBezTo>
                    <a:pt x="879" y="705"/>
                    <a:pt x="522" y="377"/>
                    <a:pt x="155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2"/>
            <p:cNvSpPr/>
            <p:nvPr/>
          </p:nvSpPr>
          <p:spPr>
            <a:xfrm>
              <a:off x="9714282" y="1579053"/>
              <a:ext cx="166150" cy="91684"/>
            </a:xfrm>
            <a:custGeom>
              <a:avLst/>
              <a:gdLst/>
              <a:ahLst/>
              <a:cxnLst/>
              <a:rect l="l" t="t" r="r" b="b"/>
              <a:pathLst>
                <a:path w="2229" h="1230" extrusionOk="0">
                  <a:moveTo>
                    <a:pt x="130" y="0"/>
                  </a:moveTo>
                  <a:cubicBezTo>
                    <a:pt x="58" y="0"/>
                    <a:pt x="1" y="88"/>
                    <a:pt x="59" y="147"/>
                  </a:cubicBezTo>
                  <a:cubicBezTo>
                    <a:pt x="341" y="411"/>
                    <a:pt x="709" y="601"/>
                    <a:pt x="1054" y="779"/>
                  </a:cubicBezTo>
                  <a:cubicBezTo>
                    <a:pt x="1387" y="952"/>
                    <a:pt x="1761" y="1153"/>
                    <a:pt x="2135" y="1228"/>
                  </a:cubicBezTo>
                  <a:cubicBezTo>
                    <a:pt x="2139" y="1229"/>
                    <a:pt x="2143" y="1229"/>
                    <a:pt x="2147" y="1229"/>
                  </a:cubicBezTo>
                  <a:cubicBezTo>
                    <a:pt x="2198" y="1229"/>
                    <a:pt x="2229" y="1167"/>
                    <a:pt x="2181" y="1130"/>
                  </a:cubicBezTo>
                  <a:cubicBezTo>
                    <a:pt x="1865" y="923"/>
                    <a:pt x="1491" y="785"/>
                    <a:pt x="1157" y="601"/>
                  </a:cubicBezTo>
                  <a:cubicBezTo>
                    <a:pt x="824" y="411"/>
                    <a:pt x="513" y="176"/>
                    <a:pt x="168" y="9"/>
                  </a:cubicBezTo>
                  <a:cubicBezTo>
                    <a:pt x="156" y="3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2"/>
            <p:cNvSpPr/>
            <p:nvPr/>
          </p:nvSpPr>
          <p:spPr>
            <a:xfrm>
              <a:off x="9708915" y="1629517"/>
              <a:ext cx="102865" cy="39059"/>
            </a:xfrm>
            <a:custGeom>
              <a:avLst/>
              <a:gdLst/>
              <a:ahLst/>
              <a:cxnLst/>
              <a:rect l="l" t="t" r="r" b="b"/>
              <a:pathLst>
                <a:path w="1380" h="524" extrusionOk="0">
                  <a:moveTo>
                    <a:pt x="87" y="0"/>
                  </a:moveTo>
                  <a:cubicBezTo>
                    <a:pt x="31" y="0"/>
                    <a:pt x="1" y="95"/>
                    <a:pt x="62" y="125"/>
                  </a:cubicBezTo>
                  <a:cubicBezTo>
                    <a:pt x="424" y="338"/>
                    <a:pt x="838" y="465"/>
                    <a:pt x="1252" y="522"/>
                  </a:cubicBezTo>
                  <a:cubicBezTo>
                    <a:pt x="1258" y="523"/>
                    <a:pt x="1263" y="524"/>
                    <a:pt x="1269" y="524"/>
                  </a:cubicBezTo>
                  <a:cubicBezTo>
                    <a:pt x="1349" y="524"/>
                    <a:pt x="1379" y="406"/>
                    <a:pt x="1298" y="384"/>
                  </a:cubicBezTo>
                  <a:cubicBezTo>
                    <a:pt x="884" y="304"/>
                    <a:pt x="499" y="166"/>
                    <a:pt x="108" y="5"/>
                  </a:cubicBezTo>
                  <a:cubicBezTo>
                    <a:pt x="101" y="2"/>
                    <a:pt x="93" y="0"/>
                    <a:pt x="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2"/>
            <p:cNvSpPr/>
            <p:nvPr/>
          </p:nvSpPr>
          <p:spPr>
            <a:xfrm>
              <a:off x="9702729" y="1675135"/>
              <a:ext cx="144682" cy="65073"/>
            </a:xfrm>
            <a:custGeom>
              <a:avLst/>
              <a:gdLst/>
              <a:ahLst/>
              <a:cxnLst/>
              <a:rect l="l" t="t" r="r" b="b"/>
              <a:pathLst>
                <a:path w="1941" h="873" extrusionOk="0">
                  <a:moveTo>
                    <a:pt x="1867" y="0"/>
                  </a:moveTo>
                  <a:cubicBezTo>
                    <a:pt x="1863" y="0"/>
                    <a:pt x="1858" y="1"/>
                    <a:pt x="1853" y="2"/>
                  </a:cubicBezTo>
                  <a:cubicBezTo>
                    <a:pt x="1226" y="83"/>
                    <a:pt x="525" y="295"/>
                    <a:pt x="59" y="750"/>
                  </a:cubicBezTo>
                  <a:cubicBezTo>
                    <a:pt x="0" y="798"/>
                    <a:pt x="50" y="872"/>
                    <a:pt x="112" y="872"/>
                  </a:cubicBezTo>
                  <a:cubicBezTo>
                    <a:pt x="123" y="872"/>
                    <a:pt x="134" y="870"/>
                    <a:pt x="145" y="865"/>
                  </a:cubicBezTo>
                  <a:cubicBezTo>
                    <a:pt x="720" y="560"/>
                    <a:pt x="1220" y="267"/>
                    <a:pt x="1870" y="129"/>
                  </a:cubicBezTo>
                  <a:cubicBezTo>
                    <a:pt x="1940" y="112"/>
                    <a:pt x="1934" y="0"/>
                    <a:pt x="186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2"/>
            <p:cNvSpPr/>
            <p:nvPr/>
          </p:nvSpPr>
          <p:spPr>
            <a:xfrm>
              <a:off x="9725761" y="1667010"/>
              <a:ext cx="168833" cy="94591"/>
            </a:xfrm>
            <a:custGeom>
              <a:avLst/>
              <a:gdLst/>
              <a:ahLst/>
              <a:cxnLst/>
              <a:rect l="l" t="t" r="r" b="b"/>
              <a:pathLst>
                <a:path w="2265" h="1269" extrusionOk="0">
                  <a:moveTo>
                    <a:pt x="2152" y="1"/>
                  </a:moveTo>
                  <a:cubicBezTo>
                    <a:pt x="2149" y="1"/>
                    <a:pt x="2145" y="1"/>
                    <a:pt x="2142" y="2"/>
                  </a:cubicBezTo>
                  <a:cubicBezTo>
                    <a:pt x="1429" y="169"/>
                    <a:pt x="538" y="583"/>
                    <a:pt x="49" y="1140"/>
                  </a:cubicBezTo>
                  <a:cubicBezTo>
                    <a:pt x="0" y="1194"/>
                    <a:pt x="47" y="1268"/>
                    <a:pt x="108" y="1268"/>
                  </a:cubicBezTo>
                  <a:cubicBezTo>
                    <a:pt x="119" y="1268"/>
                    <a:pt x="130" y="1266"/>
                    <a:pt x="141" y="1261"/>
                  </a:cubicBezTo>
                  <a:cubicBezTo>
                    <a:pt x="486" y="1083"/>
                    <a:pt x="796" y="830"/>
                    <a:pt x="1141" y="634"/>
                  </a:cubicBezTo>
                  <a:cubicBezTo>
                    <a:pt x="1486" y="439"/>
                    <a:pt x="1849" y="295"/>
                    <a:pt x="2199" y="123"/>
                  </a:cubicBezTo>
                  <a:cubicBezTo>
                    <a:pt x="2265" y="95"/>
                    <a:pt x="2216" y="1"/>
                    <a:pt x="215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2"/>
            <p:cNvSpPr/>
            <p:nvPr/>
          </p:nvSpPr>
          <p:spPr>
            <a:xfrm>
              <a:off x="9793742" y="1671110"/>
              <a:ext cx="162348" cy="123215"/>
            </a:xfrm>
            <a:custGeom>
              <a:avLst/>
              <a:gdLst/>
              <a:ahLst/>
              <a:cxnLst/>
              <a:rect l="l" t="t" r="r" b="b"/>
              <a:pathLst>
                <a:path w="2178" h="1653" extrusionOk="0">
                  <a:moveTo>
                    <a:pt x="2110" y="0"/>
                  </a:moveTo>
                  <a:cubicBezTo>
                    <a:pt x="2105" y="0"/>
                    <a:pt x="2098" y="2"/>
                    <a:pt x="2092" y="4"/>
                  </a:cubicBezTo>
                  <a:cubicBezTo>
                    <a:pt x="1684" y="171"/>
                    <a:pt x="1299" y="441"/>
                    <a:pt x="948" y="712"/>
                  </a:cubicBezTo>
                  <a:cubicBezTo>
                    <a:pt x="626" y="953"/>
                    <a:pt x="252" y="1206"/>
                    <a:pt x="28" y="1551"/>
                  </a:cubicBezTo>
                  <a:cubicBezTo>
                    <a:pt x="0" y="1598"/>
                    <a:pt x="41" y="1652"/>
                    <a:pt x="88" y="1652"/>
                  </a:cubicBezTo>
                  <a:cubicBezTo>
                    <a:pt x="98" y="1652"/>
                    <a:pt x="109" y="1649"/>
                    <a:pt x="120" y="1643"/>
                  </a:cubicBezTo>
                  <a:cubicBezTo>
                    <a:pt x="465" y="1442"/>
                    <a:pt x="753" y="1120"/>
                    <a:pt x="1069" y="873"/>
                  </a:cubicBezTo>
                  <a:cubicBezTo>
                    <a:pt x="1414" y="602"/>
                    <a:pt x="1799" y="378"/>
                    <a:pt x="2132" y="96"/>
                  </a:cubicBezTo>
                  <a:cubicBezTo>
                    <a:pt x="2178" y="66"/>
                    <a:pt x="2152" y="0"/>
                    <a:pt x="2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2"/>
            <p:cNvSpPr/>
            <p:nvPr/>
          </p:nvSpPr>
          <p:spPr>
            <a:xfrm>
              <a:off x="9853970" y="1673421"/>
              <a:ext cx="181058" cy="115686"/>
            </a:xfrm>
            <a:custGeom>
              <a:avLst/>
              <a:gdLst/>
              <a:ahLst/>
              <a:cxnLst/>
              <a:rect l="l" t="t" r="r" b="b"/>
              <a:pathLst>
                <a:path w="2429" h="1552" extrusionOk="0">
                  <a:moveTo>
                    <a:pt x="2327" y="1"/>
                  </a:moveTo>
                  <a:cubicBezTo>
                    <a:pt x="2317" y="1"/>
                    <a:pt x="2306" y="3"/>
                    <a:pt x="2296" y="8"/>
                  </a:cubicBezTo>
                  <a:cubicBezTo>
                    <a:pt x="1888" y="180"/>
                    <a:pt x="1520" y="445"/>
                    <a:pt x="1146" y="686"/>
                  </a:cubicBezTo>
                  <a:cubicBezTo>
                    <a:pt x="778" y="922"/>
                    <a:pt x="405" y="1152"/>
                    <a:pt x="60" y="1416"/>
                  </a:cubicBezTo>
                  <a:cubicBezTo>
                    <a:pt x="1" y="1465"/>
                    <a:pt x="59" y="1552"/>
                    <a:pt x="123" y="1552"/>
                  </a:cubicBezTo>
                  <a:cubicBezTo>
                    <a:pt x="135" y="1552"/>
                    <a:pt x="146" y="1549"/>
                    <a:pt x="157" y="1543"/>
                  </a:cubicBezTo>
                  <a:cubicBezTo>
                    <a:pt x="933" y="1129"/>
                    <a:pt x="1600" y="543"/>
                    <a:pt x="2359" y="117"/>
                  </a:cubicBezTo>
                  <a:cubicBezTo>
                    <a:pt x="2429" y="82"/>
                    <a:pt x="2387" y="1"/>
                    <a:pt x="2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2"/>
            <p:cNvSpPr/>
            <p:nvPr/>
          </p:nvSpPr>
          <p:spPr>
            <a:xfrm>
              <a:off x="9913975" y="1678862"/>
              <a:ext cx="184785" cy="124333"/>
            </a:xfrm>
            <a:custGeom>
              <a:avLst/>
              <a:gdLst/>
              <a:ahLst/>
              <a:cxnLst/>
              <a:rect l="l" t="t" r="r" b="b"/>
              <a:pathLst>
                <a:path w="2479" h="1668" extrusionOk="0">
                  <a:moveTo>
                    <a:pt x="2396" y="0"/>
                  </a:moveTo>
                  <a:cubicBezTo>
                    <a:pt x="2390" y="0"/>
                    <a:pt x="2383" y="1"/>
                    <a:pt x="2376" y="4"/>
                  </a:cubicBezTo>
                  <a:cubicBezTo>
                    <a:pt x="1543" y="251"/>
                    <a:pt x="577" y="843"/>
                    <a:pt x="42" y="1539"/>
                  </a:cubicBezTo>
                  <a:cubicBezTo>
                    <a:pt x="0" y="1590"/>
                    <a:pt x="57" y="1668"/>
                    <a:pt x="116" y="1668"/>
                  </a:cubicBezTo>
                  <a:cubicBezTo>
                    <a:pt x="130" y="1668"/>
                    <a:pt x="144" y="1664"/>
                    <a:pt x="157" y="1654"/>
                  </a:cubicBezTo>
                  <a:cubicBezTo>
                    <a:pt x="519" y="1372"/>
                    <a:pt x="841" y="1050"/>
                    <a:pt x="1227" y="792"/>
                  </a:cubicBezTo>
                  <a:cubicBezTo>
                    <a:pt x="1606" y="533"/>
                    <a:pt x="2014" y="332"/>
                    <a:pt x="2417" y="107"/>
                  </a:cubicBezTo>
                  <a:cubicBezTo>
                    <a:pt x="2478" y="77"/>
                    <a:pt x="2448" y="0"/>
                    <a:pt x="23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2"/>
            <p:cNvSpPr/>
            <p:nvPr/>
          </p:nvSpPr>
          <p:spPr>
            <a:xfrm>
              <a:off x="10009982" y="1686465"/>
              <a:ext cx="180163" cy="83336"/>
            </a:xfrm>
            <a:custGeom>
              <a:avLst/>
              <a:gdLst/>
              <a:ahLst/>
              <a:cxnLst/>
              <a:rect l="l" t="t" r="r" b="b"/>
              <a:pathLst>
                <a:path w="2417" h="1118" extrusionOk="0">
                  <a:moveTo>
                    <a:pt x="2181" y="1"/>
                  </a:moveTo>
                  <a:cubicBezTo>
                    <a:pt x="1873" y="1"/>
                    <a:pt x="1594" y="139"/>
                    <a:pt x="1318" y="270"/>
                  </a:cubicBezTo>
                  <a:cubicBezTo>
                    <a:pt x="893" y="471"/>
                    <a:pt x="393" y="667"/>
                    <a:pt x="48" y="988"/>
                  </a:cubicBezTo>
                  <a:cubicBezTo>
                    <a:pt x="0" y="1036"/>
                    <a:pt x="40" y="1117"/>
                    <a:pt x="100" y="1117"/>
                  </a:cubicBezTo>
                  <a:cubicBezTo>
                    <a:pt x="105" y="1117"/>
                    <a:pt x="111" y="1116"/>
                    <a:pt x="117" y="1115"/>
                  </a:cubicBezTo>
                  <a:cubicBezTo>
                    <a:pt x="870" y="862"/>
                    <a:pt x="1514" y="143"/>
                    <a:pt x="2348" y="115"/>
                  </a:cubicBezTo>
                  <a:cubicBezTo>
                    <a:pt x="2405" y="115"/>
                    <a:pt x="2417" y="28"/>
                    <a:pt x="2359" y="17"/>
                  </a:cubicBezTo>
                  <a:cubicBezTo>
                    <a:pt x="2298" y="6"/>
                    <a:pt x="2239" y="1"/>
                    <a:pt x="218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2"/>
            <p:cNvSpPr/>
            <p:nvPr/>
          </p:nvSpPr>
          <p:spPr>
            <a:xfrm>
              <a:off x="10041736" y="1686092"/>
              <a:ext cx="204016" cy="105996"/>
            </a:xfrm>
            <a:custGeom>
              <a:avLst/>
              <a:gdLst/>
              <a:ahLst/>
              <a:cxnLst/>
              <a:rect l="l" t="t" r="r" b="b"/>
              <a:pathLst>
                <a:path w="2737" h="1422" extrusionOk="0">
                  <a:moveTo>
                    <a:pt x="2646" y="1"/>
                  </a:moveTo>
                  <a:cubicBezTo>
                    <a:pt x="2639" y="1"/>
                    <a:pt x="2631" y="2"/>
                    <a:pt x="2623" y="5"/>
                  </a:cubicBezTo>
                  <a:cubicBezTo>
                    <a:pt x="2157" y="143"/>
                    <a:pt x="1709" y="315"/>
                    <a:pt x="1272" y="528"/>
                  </a:cubicBezTo>
                  <a:cubicBezTo>
                    <a:pt x="852" y="741"/>
                    <a:pt x="369" y="959"/>
                    <a:pt x="53" y="1304"/>
                  </a:cubicBezTo>
                  <a:cubicBezTo>
                    <a:pt x="1" y="1361"/>
                    <a:pt x="43" y="1422"/>
                    <a:pt x="98" y="1422"/>
                  </a:cubicBezTo>
                  <a:cubicBezTo>
                    <a:pt x="109" y="1422"/>
                    <a:pt x="122" y="1419"/>
                    <a:pt x="134" y="1413"/>
                  </a:cubicBezTo>
                  <a:cubicBezTo>
                    <a:pt x="547" y="1241"/>
                    <a:pt x="921" y="942"/>
                    <a:pt x="1324" y="729"/>
                  </a:cubicBezTo>
                  <a:cubicBezTo>
                    <a:pt x="1755" y="511"/>
                    <a:pt x="2209" y="315"/>
                    <a:pt x="2663" y="143"/>
                  </a:cubicBezTo>
                  <a:cubicBezTo>
                    <a:pt x="2736" y="117"/>
                    <a:pt x="2715" y="1"/>
                    <a:pt x="2646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2"/>
            <p:cNvSpPr/>
            <p:nvPr/>
          </p:nvSpPr>
          <p:spPr>
            <a:xfrm>
              <a:off x="10129619" y="1689894"/>
              <a:ext cx="173455" cy="119786"/>
            </a:xfrm>
            <a:custGeom>
              <a:avLst/>
              <a:gdLst/>
              <a:ahLst/>
              <a:cxnLst/>
              <a:rect l="l" t="t" r="r" b="b"/>
              <a:pathLst>
                <a:path w="2327" h="1607" extrusionOk="0">
                  <a:moveTo>
                    <a:pt x="2219" y="0"/>
                  </a:moveTo>
                  <a:cubicBezTo>
                    <a:pt x="2210" y="0"/>
                    <a:pt x="2201" y="2"/>
                    <a:pt x="2191" y="5"/>
                  </a:cubicBezTo>
                  <a:cubicBezTo>
                    <a:pt x="1415" y="356"/>
                    <a:pt x="633" y="839"/>
                    <a:pt x="58" y="1471"/>
                  </a:cubicBezTo>
                  <a:cubicBezTo>
                    <a:pt x="0" y="1534"/>
                    <a:pt x="53" y="1607"/>
                    <a:pt x="117" y="1607"/>
                  </a:cubicBezTo>
                  <a:cubicBezTo>
                    <a:pt x="136" y="1607"/>
                    <a:pt x="155" y="1601"/>
                    <a:pt x="173" y="1586"/>
                  </a:cubicBezTo>
                  <a:cubicBezTo>
                    <a:pt x="846" y="1046"/>
                    <a:pt x="1496" y="529"/>
                    <a:pt x="2266" y="120"/>
                  </a:cubicBezTo>
                  <a:cubicBezTo>
                    <a:pt x="2327" y="80"/>
                    <a:pt x="2281" y="0"/>
                    <a:pt x="221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2"/>
            <p:cNvSpPr/>
            <p:nvPr/>
          </p:nvSpPr>
          <p:spPr>
            <a:xfrm>
              <a:off x="10210942" y="1709423"/>
              <a:ext cx="148036" cy="58439"/>
            </a:xfrm>
            <a:custGeom>
              <a:avLst/>
              <a:gdLst/>
              <a:ahLst/>
              <a:cxnLst/>
              <a:rect l="l" t="t" r="r" b="b"/>
              <a:pathLst>
                <a:path w="1986" h="784" extrusionOk="0">
                  <a:moveTo>
                    <a:pt x="1893" y="0"/>
                  </a:moveTo>
                  <a:cubicBezTo>
                    <a:pt x="1888" y="0"/>
                    <a:pt x="1882" y="1"/>
                    <a:pt x="1877" y="2"/>
                  </a:cubicBezTo>
                  <a:cubicBezTo>
                    <a:pt x="1244" y="100"/>
                    <a:pt x="583" y="295"/>
                    <a:pt x="60" y="669"/>
                  </a:cubicBezTo>
                  <a:cubicBezTo>
                    <a:pt x="0" y="714"/>
                    <a:pt x="39" y="784"/>
                    <a:pt x="95" y="784"/>
                  </a:cubicBezTo>
                  <a:cubicBezTo>
                    <a:pt x="104" y="784"/>
                    <a:pt x="114" y="782"/>
                    <a:pt x="123" y="778"/>
                  </a:cubicBezTo>
                  <a:cubicBezTo>
                    <a:pt x="721" y="525"/>
                    <a:pt x="1279" y="272"/>
                    <a:pt x="1911" y="123"/>
                  </a:cubicBezTo>
                  <a:cubicBezTo>
                    <a:pt x="1986" y="101"/>
                    <a:pt x="1961" y="0"/>
                    <a:pt x="189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2"/>
            <p:cNvSpPr/>
            <p:nvPr/>
          </p:nvSpPr>
          <p:spPr>
            <a:xfrm>
              <a:off x="10195661" y="1718368"/>
              <a:ext cx="219893" cy="110841"/>
            </a:xfrm>
            <a:custGeom>
              <a:avLst/>
              <a:gdLst/>
              <a:ahLst/>
              <a:cxnLst/>
              <a:rect l="l" t="t" r="r" b="b"/>
              <a:pathLst>
                <a:path w="2950" h="1487" extrusionOk="0">
                  <a:moveTo>
                    <a:pt x="2728" y="0"/>
                  </a:moveTo>
                  <a:cubicBezTo>
                    <a:pt x="2283" y="0"/>
                    <a:pt x="1844" y="281"/>
                    <a:pt x="1466" y="480"/>
                  </a:cubicBezTo>
                  <a:cubicBezTo>
                    <a:pt x="983" y="727"/>
                    <a:pt x="466" y="997"/>
                    <a:pt x="58" y="1360"/>
                  </a:cubicBezTo>
                  <a:cubicBezTo>
                    <a:pt x="1" y="1407"/>
                    <a:pt x="50" y="1486"/>
                    <a:pt x="111" y="1486"/>
                  </a:cubicBezTo>
                  <a:cubicBezTo>
                    <a:pt x="124" y="1486"/>
                    <a:pt x="137" y="1483"/>
                    <a:pt x="150" y="1475"/>
                  </a:cubicBezTo>
                  <a:cubicBezTo>
                    <a:pt x="575" y="1256"/>
                    <a:pt x="966" y="969"/>
                    <a:pt x="1392" y="739"/>
                  </a:cubicBezTo>
                  <a:cubicBezTo>
                    <a:pt x="1807" y="506"/>
                    <a:pt x="2324" y="145"/>
                    <a:pt x="2809" y="145"/>
                  </a:cubicBezTo>
                  <a:cubicBezTo>
                    <a:pt x="2827" y="145"/>
                    <a:pt x="2845" y="145"/>
                    <a:pt x="2864" y="147"/>
                  </a:cubicBezTo>
                  <a:cubicBezTo>
                    <a:pt x="2865" y="147"/>
                    <a:pt x="2867" y="147"/>
                    <a:pt x="2869" y="147"/>
                  </a:cubicBezTo>
                  <a:cubicBezTo>
                    <a:pt x="2949" y="147"/>
                    <a:pt x="2942" y="25"/>
                    <a:pt x="2858" y="9"/>
                  </a:cubicBezTo>
                  <a:cubicBezTo>
                    <a:pt x="2815" y="3"/>
                    <a:pt x="2772" y="0"/>
                    <a:pt x="2728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2"/>
            <p:cNvSpPr/>
            <p:nvPr/>
          </p:nvSpPr>
          <p:spPr>
            <a:xfrm>
              <a:off x="10355847" y="1718517"/>
              <a:ext cx="105250" cy="67384"/>
            </a:xfrm>
            <a:custGeom>
              <a:avLst/>
              <a:gdLst/>
              <a:ahLst/>
              <a:cxnLst/>
              <a:rect l="l" t="t" r="r" b="b"/>
              <a:pathLst>
                <a:path w="1412" h="904" extrusionOk="0">
                  <a:moveTo>
                    <a:pt x="1317" y="1"/>
                  </a:moveTo>
                  <a:cubicBezTo>
                    <a:pt x="1308" y="1"/>
                    <a:pt x="1299" y="3"/>
                    <a:pt x="1289" y="7"/>
                  </a:cubicBezTo>
                  <a:cubicBezTo>
                    <a:pt x="847" y="196"/>
                    <a:pt x="410" y="449"/>
                    <a:pt x="48" y="777"/>
                  </a:cubicBezTo>
                  <a:cubicBezTo>
                    <a:pt x="0" y="824"/>
                    <a:pt x="47" y="903"/>
                    <a:pt x="100" y="903"/>
                  </a:cubicBezTo>
                  <a:cubicBezTo>
                    <a:pt x="111" y="903"/>
                    <a:pt x="123" y="900"/>
                    <a:pt x="134" y="892"/>
                  </a:cubicBezTo>
                  <a:cubicBezTo>
                    <a:pt x="536" y="622"/>
                    <a:pt x="921" y="346"/>
                    <a:pt x="1347" y="110"/>
                  </a:cubicBezTo>
                  <a:cubicBezTo>
                    <a:pt x="1411" y="70"/>
                    <a:pt x="1373" y="1"/>
                    <a:pt x="131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2"/>
            <p:cNvSpPr/>
            <p:nvPr/>
          </p:nvSpPr>
          <p:spPr>
            <a:xfrm>
              <a:off x="10332665" y="1738196"/>
              <a:ext cx="186425" cy="100704"/>
            </a:xfrm>
            <a:custGeom>
              <a:avLst/>
              <a:gdLst/>
              <a:ahLst/>
              <a:cxnLst/>
              <a:rect l="l" t="t" r="r" b="b"/>
              <a:pathLst>
                <a:path w="2501" h="1351" extrusionOk="0">
                  <a:moveTo>
                    <a:pt x="2423" y="1"/>
                  </a:moveTo>
                  <a:cubicBezTo>
                    <a:pt x="2421" y="1"/>
                    <a:pt x="2419" y="1"/>
                    <a:pt x="2417" y="1"/>
                  </a:cubicBezTo>
                  <a:cubicBezTo>
                    <a:pt x="1572" y="116"/>
                    <a:pt x="681" y="691"/>
                    <a:pt x="48" y="1232"/>
                  </a:cubicBezTo>
                  <a:cubicBezTo>
                    <a:pt x="0" y="1275"/>
                    <a:pt x="48" y="1350"/>
                    <a:pt x="99" y="1350"/>
                  </a:cubicBezTo>
                  <a:cubicBezTo>
                    <a:pt x="109" y="1350"/>
                    <a:pt x="119" y="1347"/>
                    <a:pt x="129" y="1341"/>
                  </a:cubicBezTo>
                  <a:cubicBezTo>
                    <a:pt x="491" y="1082"/>
                    <a:pt x="853" y="835"/>
                    <a:pt x="1244" y="628"/>
                  </a:cubicBezTo>
                  <a:cubicBezTo>
                    <a:pt x="1629" y="421"/>
                    <a:pt x="2055" y="294"/>
                    <a:pt x="2446" y="88"/>
                  </a:cubicBezTo>
                  <a:cubicBezTo>
                    <a:pt x="2501" y="60"/>
                    <a:pt x="2466" y="1"/>
                    <a:pt x="242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3" name="Google Shape;5273;p32"/>
            <p:cNvSpPr/>
            <p:nvPr/>
          </p:nvSpPr>
          <p:spPr>
            <a:xfrm>
              <a:off x="10422337" y="1611553"/>
              <a:ext cx="140433" cy="137005"/>
            </a:xfrm>
            <a:custGeom>
              <a:avLst/>
              <a:gdLst/>
              <a:ahLst/>
              <a:cxnLst/>
              <a:rect l="l" t="t" r="r" b="b"/>
              <a:pathLst>
                <a:path w="1884" h="1838" extrusionOk="0">
                  <a:moveTo>
                    <a:pt x="102" y="1"/>
                  </a:moveTo>
                  <a:cubicBezTo>
                    <a:pt x="50" y="1"/>
                    <a:pt x="1" y="56"/>
                    <a:pt x="35" y="108"/>
                  </a:cubicBezTo>
                  <a:cubicBezTo>
                    <a:pt x="478" y="775"/>
                    <a:pt x="1133" y="1332"/>
                    <a:pt x="1766" y="1827"/>
                  </a:cubicBezTo>
                  <a:cubicBezTo>
                    <a:pt x="1776" y="1834"/>
                    <a:pt x="1786" y="1838"/>
                    <a:pt x="1797" y="1838"/>
                  </a:cubicBezTo>
                  <a:cubicBezTo>
                    <a:pt x="1842" y="1838"/>
                    <a:pt x="1884" y="1779"/>
                    <a:pt x="1846" y="1746"/>
                  </a:cubicBezTo>
                  <a:cubicBezTo>
                    <a:pt x="1220" y="1223"/>
                    <a:pt x="708" y="608"/>
                    <a:pt x="150" y="21"/>
                  </a:cubicBezTo>
                  <a:cubicBezTo>
                    <a:pt x="136" y="7"/>
                    <a:pt x="119" y="1"/>
                    <a:pt x="102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4" name="Google Shape;5274;p32"/>
            <p:cNvSpPr/>
            <p:nvPr/>
          </p:nvSpPr>
          <p:spPr>
            <a:xfrm>
              <a:off x="10121046" y="991679"/>
              <a:ext cx="714540" cy="915948"/>
            </a:xfrm>
            <a:custGeom>
              <a:avLst/>
              <a:gdLst/>
              <a:ahLst/>
              <a:cxnLst/>
              <a:rect l="l" t="t" r="r" b="b"/>
              <a:pathLst>
                <a:path w="9586" h="12288" extrusionOk="0">
                  <a:moveTo>
                    <a:pt x="70" y="1"/>
                  </a:moveTo>
                  <a:lnTo>
                    <a:pt x="70" y="1"/>
                  </a:lnTo>
                  <a:cubicBezTo>
                    <a:pt x="1" y="2893"/>
                    <a:pt x="639" y="5865"/>
                    <a:pt x="2295" y="8245"/>
                  </a:cubicBezTo>
                  <a:cubicBezTo>
                    <a:pt x="3934" y="10598"/>
                    <a:pt x="6651" y="12287"/>
                    <a:pt x="9527" y="12287"/>
                  </a:cubicBezTo>
                  <a:cubicBezTo>
                    <a:pt x="9546" y="12287"/>
                    <a:pt x="9566" y="12287"/>
                    <a:pt x="9585" y="12287"/>
                  </a:cubicBezTo>
                  <a:cubicBezTo>
                    <a:pt x="9413" y="11333"/>
                    <a:pt x="9240" y="10413"/>
                    <a:pt x="8843" y="9522"/>
                  </a:cubicBezTo>
                  <a:cubicBezTo>
                    <a:pt x="8579" y="8930"/>
                    <a:pt x="8269" y="8372"/>
                    <a:pt x="7952" y="7814"/>
                  </a:cubicBezTo>
                  <a:cubicBezTo>
                    <a:pt x="7245" y="6561"/>
                    <a:pt x="6509" y="5319"/>
                    <a:pt x="5607" y="4198"/>
                  </a:cubicBezTo>
                  <a:cubicBezTo>
                    <a:pt x="4123" y="2364"/>
                    <a:pt x="2220" y="967"/>
                    <a:pt x="70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5" name="Google Shape;5275;p32"/>
            <p:cNvSpPr/>
            <p:nvPr/>
          </p:nvSpPr>
          <p:spPr>
            <a:xfrm>
              <a:off x="10137594" y="1004276"/>
              <a:ext cx="679879" cy="892691"/>
            </a:xfrm>
            <a:custGeom>
              <a:avLst/>
              <a:gdLst/>
              <a:ahLst/>
              <a:cxnLst/>
              <a:rect l="l" t="t" r="r" b="b"/>
              <a:pathLst>
                <a:path w="9121" h="11976" extrusionOk="0">
                  <a:moveTo>
                    <a:pt x="161" y="1"/>
                  </a:moveTo>
                  <a:cubicBezTo>
                    <a:pt x="80" y="1"/>
                    <a:pt x="1" y="67"/>
                    <a:pt x="32" y="171"/>
                  </a:cubicBezTo>
                  <a:cubicBezTo>
                    <a:pt x="377" y="1407"/>
                    <a:pt x="768" y="2643"/>
                    <a:pt x="1326" y="3799"/>
                  </a:cubicBezTo>
                  <a:cubicBezTo>
                    <a:pt x="1872" y="4932"/>
                    <a:pt x="2579" y="5961"/>
                    <a:pt x="3407" y="6909"/>
                  </a:cubicBezTo>
                  <a:cubicBezTo>
                    <a:pt x="4246" y="7875"/>
                    <a:pt x="5149" y="8784"/>
                    <a:pt x="6080" y="9658"/>
                  </a:cubicBezTo>
                  <a:cubicBezTo>
                    <a:pt x="7000" y="10508"/>
                    <a:pt x="7943" y="11359"/>
                    <a:pt x="9041" y="11969"/>
                  </a:cubicBezTo>
                  <a:cubicBezTo>
                    <a:pt x="9050" y="11974"/>
                    <a:pt x="9058" y="11976"/>
                    <a:pt x="9065" y="11976"/>
                  </a:cubicBezTo>
                  <a:cubicBezTo>
                    <a:pt x="9102" y="11976"/>
                    <a:pt x="9121" y="11924"/>
                    <a:pt x="9087" y="11900"/>
                  </a:cubicBezTo>
                  <a:cubicBezTo>
                    <a:pt x="8041" y="11141"/>
                    <a:pt x="7081" y="10301"/>
                    <a:pt x="6172" y="9382"/>
                  </a:cubicBezTo>
                  <a:cubicBezTo>
                    <a:pt x="5333" y="8536"/>
                    <a:pt x="4476" y="7697"/>
                    <a:pt x="3717" y="6789"/>
                  </a:cubicBezTo>
                  <a:cubicBezTo>
                    <a:pt x="2935" y="5846"/>
                    <a:pt x="2228" y="4840"/>
                    <a:pt x="1699" y="3736"/>
                  </a:cubicBezTo>
                  <a:cubicBezTo>
                    <a:pt x="1130" y="2563"/>
                    <a:pt x="728" y="1327"/>
                    <a:pt x="291" y="96"/>
                  </a:cubicBezTo>
                  <a:cubicBezTo>
                    <a:pt x="268" y="30"/>
                    <a:pt x="214" y="1"/>
                    <a:pt x="16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10467284" y="1714716"/>
              <a:ext cx="294657" cy="144757"/>
            </a:xfrm>
            <a:custGeom>
              <a:avLst/>
              <a:gdLst/>
              <a:ahLst/>
              <a:cxnLst/>
              <a:rect l="l" t="t" r="r" b="b"/>
              <a:pathLst>
                <a:path w="3953" h="1942" extrusionOk="0">
                  <a:moveTo>
                    <a:pt x="95" y="1"/>
                  </a:moveTo>
                  <a:cubicBezTo>
                    <a:pt x="44" y="1"/>
                    <a:pt x="0" y="58"/>
                    <a:pt x="45" y="106"/>
                  </a:cubicBezTo>
                  <a:lnTo>
                    <a:pt x="45" y="106"/>
                  </a:lnTo>
                  <a:lnTo>
                    <a:pt x="42" y="109"/>
                  </a:lnTo>
                  <a:cubicBezTo>
                    <a:pt x="49" y="115"/>
                    <a:pt x="57" y="121"/>
                    <a:pt x="65" y="128"/>
                  </a:cubicBezTo>
                  <a:lnTo>
                    <a:pt x="65" y="128"/>
                  </a:lnTo>
                  <a:cubicBezTo>
                    <a:pt x="591" y="672"/>
                    <a:pt x="1255" y="990"/>
                    <a:pt x="1953" y="1245"/>
                  </a:cubicBezTo>
                  <a:lnTo>
                    <a:pt x="1953" y="1245"/>
                  </a:lnTo>
                  <a:cubicBezTo>
                    <a:pt x="2198" y="1347"/>
                    <a:pt x="2448" y="1433"/>
                    <a:pt x="2702" y="1502"/>
                  </a:cubicBezTo>
                  <a:lnTo>
                    <a:pt x="2702" y="1502"/>
                  </a:lnTo>
                  <a:cubicBezTo>
                    <a:pt x="3113" y="1637"/>
                    <a:pt x="3522" y="1771"/>
                    <a:pt x="3911" y="1938"/>
                  </a:cubicBezTo>
                  <a:cubicBezTo>
                    <a:pt x="3915" y="1941"/>
                    <a:pt x="3919" y="1942"/>
                    <a:pt x="3923" y="1942"/>
                  </a:cubicBezTo>
                  <a:cubicBezTo>
                    <a:pt x="3940" y="1942"/>
                    <a:pt x="3952" y="1912"/>
                    <a:pt x="3928" y="1897"/>
                  </a:cubicBezTo>
                  <a:cubicBezTo>
                    <a:pt x="3750" y="1802"/>
                    <a:pt x="3567" y="1718"/>
                    <a:pt x="3380" y="1640"/>
                  </a:cubicBezTo>
                  <a:lnTo>
                    <a:pt x="3380" y="1640"/>
                  </a:lnTo>
                  <a:cubicBezTo>
                    <a:pt x="3382" y="1640"/>
                    <a:pt x="3384" y="1640"/>
                    <a:pt x="3386" y="1640"/>
                  </a:cubicBezTo>
                  <a:cubicBezTo>
                    <a:pt x="3467" y="1640"/>
                    <a:pt x="3497" y="1517"/>
                    <a:pt x="3411" y="1495"/>
                  </a:cubicBezTo>
                  <a:cubicBezTo>
                    <a:pt x="2209" y="1196"/>
                    <a:pt x="1123" y="782"/>
                    <a:pt x="139" y="17"/>
                  </a:cubicBezTo>
                  <a:cubicBezTo>
                    <a:pt x="125" y="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10316043" y="1537162"/>
              <a:ext cx="407585" cy="302185"/>
            </a:xfrm>
            <a:custGeom>
              <a:avLst/>
              <a:gdLst/>
              <a:ahLst/>
              <a:cxnLst/>
              <a:rect l="l" t="t" r="r" b="b"/>
              <a:pathLst>
                <a:path w="5468" h="4054" extrusionOk="0">
                  <a:moveTo>
                    <a:pt x="110" y="0"/>
                  </a:moveTo>
                  <a:cubicBezTo>
                    <a:pt x="53" y="0"/>
                    <a:pt x="0" y="58"/>
                    <a:pt x="35" y="128"/>
                  </a:cubicBezTo>
                  <a:cubicBezTo>
                    <a:pt x="484" y="1054"/>
                    <a:pt x="1478" y="1675"/>
                    <a:pt x="2358" y="2146"/>
                  </a:cubicBezTo>
                  <a:cubicBezTo>
                    <a:pt x="3416" y="2716"/>
                    <a:pt x="4543" y="3187"/>
                    <a:pt x="5411" y="4044"/>
                  </a:cubicBezTo>
                  <a:cubicBezTo>
                    <a:pt x="5417" y="4050"/>
                    <a:pt x="5423" y="4053"/>
                    <a:pt x="5429" y="4053"/>
                  </a:cubicBezTo>
                  <a:cubicBezTo>
                    <a:pt x="5449" y="4053"/>
                    <a:pt x="5467" y="4024"/>
                    <a:pt x="5446" y="3998"/>
                  </a:cubicBezTo>
                  <a:cubicBezTo>
                    <a:pt x="4721" y="3147"/>
                    <a:pt x="3732" y="2652"/>
                    <a:pt x="2755" y="2129"/>
                  </a:cubicBezTo>
                  <a:cubicBezTo>
                    <a:pt x="1731" y="1594"/>
                    <a:pt x="863" y="991"/>
                    <a:pt x="185" y="42"/>
                  </a:cubicBezTo>
                  <a:cubicBezTo>
                    <a:pt x="165" y="13"/>
                    <a:pt x="137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10221824" y="1345072"/>
              <a:ext cx="391484" cy="394317"/>
            </a:xfrm>
            <a:custGeom>
              <a:avLst/>
              <a:gdLst/>
              <a:ahLst/>
              <a:cxnLst/>
              <a:rect l="l" t="t" r="r" b="b"/>
              <a:pathLst>
                <a:path w="5252" h="5290" extrusionOk="0">
                  <a:moveTo>
                    <a:pt x="83" y="1"/>
                  </a:moveTo>
                  <a:cubicBezTo>
                    <a:pt x="41" y="1"/>
                    <a:pt x="0" y="35"/>
                    <a:pt x="12" y="84"/>
                  </a:cubicBezTo>
                  <a:cubicBezTo>
                    <a:pt x="356" y="1130"/>
                    <a:pt x="1288" y="1981"/>
                    <a:pt x="2081" y="2700"/>
                  </a:cubicBezTo>
                  <a:cubicBezTo>
                    <a:pt x="3082" y="3579"/>
                    <a:pt x="4111" y="4453"/>
                    <a:pt x="5157" y="5275"/>
                  </a:cubicBezTo>
                  <a:cubicBezTo>
                    <a:pt x="5169" y="5285"/>
                    <a:pt x="5181" y="5290"/>
                    <a:pt x="5193" y="5290"/>
                  </a:cubicBezTo>
                  <a:cubicBezTo>
                    <a:pt x="5226" y="5290"/>
                    <a:pt x="5252" y="5252"/>
                    <a:pt x="5226" y="5218"/>
                  </a:cubicBezTo>
                  <a:cubicBezTo>
                    <a:pt x="4289" y="4350"/>
                    <a:pt x="3312" y="3533"/>
                    <a:pt x="2357" y="2682"/>
                  </a:cubicBezTo>
                  <a:cubicBezTo>
                    <a:pt x="1938" y="2314"/>
                    <a:pt x="1529" y="1929"/>
                    <a:pt x="1161" y="1509"/>
                  </a:cubicBezTo>
                  <a:cubicBezTo>
                    <a:pt x="759" y="1049"/>
                    <a:pt x="460" y="549"/>
                    <a:pt x="144" y="32"/>
                  </a:cubicBezTo>
                  <a:cubicBezTo>
                    <a:pt x="128" y="10"/>
                    <a:pt x="105" y="1"/>
                    <a:pt x="8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10169497" y="1180786"/>
              <a:ext cx="106592" cy="152658"/>
            </a:xfrm>
            <a:custGeom>
              <a:avLst/>
              <a:gdLst/>
              <a:ahLst/>
              <a:cxnLst/>
              <a:rect l="l" t="t" r="r" b="b"/>
              <a:pathLst>
                <a:path w="1430" h="2048" extrusionOk="0">
                  <a:moveTo>
                    <a:pt x="97" y="1"/>
                  </a:moveTo>
                  <a:cubicBezTo>
                    <a:pt x="48" y="1"/>
                    <a:pt x="1" y="40"/>
                    <a:pt x="18" y="103"/>
                  </a:cubicBezTo>
                  <a:cubicBezTo>
                    <a:pt x="162" y="569"/>
                    <a:pt x="386" y="1000"/>
                    <a:pt x="673" y="1385"/>
                  </a:cubicBezTo>
                  <a:cubicBezTo>
                    <a:pt x="807" y="1569"/>
                    <a:pt x="1094" y="2047"/>
                    <a:pt x="1353" y="2047"/>
                  </a:cubicBezTo>
                  <a:cubicBezTo>
                    <a:pt x="1360" y="2047"/>
                    <a:pt x="1367" y="2047"/>
                    <a:pt x="1375" y="2046"/>
                  </a:cubicBezTo>
                  <a:cubicBezTo>
                    <a:pt x="1403" y="2046"/>
                    <a:pt x="1426" y="2029"/>
                    <a:pt x="1426" y="2000"/>
                  </a:cubicBezTo>
                  <a:lnTo>
                    <a:pt x="1426" y="1971"/>
                  </a:lnTo>
                  <a:cubicBezTo>
                    <a:pt x="1430" y="1940"/>
                    <a:pt x="1409" y="1922"/>
                    <a:pt x="1386" y="1922"/>
                  </a:cubicBezTo>
                  <a:cubicBezTo>
                    <a:pt x="1371" y="1922"/>
                    <a:pt x="1355" y="1930"/>
                    <a:pt x="1346" y="1948"/>
                  </a:cubicBezTo>
                  <a:cubicBezTo>
                    <a:pt x="1346" y="1949"/>
                    <a:pt x="1345" y="1949"/>
                    <a:pt x="1345" y="1949"/>
                  </a:cubicBezTo>
                  <a:cubicBezTo>
                    <a:pt x="1312" y="1949"/>
                    <a:pt x="678" y="1148"/>
                    <a:pt x="627" y="1069"/>
                  </a:cubicBezTo>
                  <a:cubicBezTo>
                    <a:pt x="438" y="747"/>
                    <a:pt x="300" y="408"/>
                    <a:pt x="179" y="57"/>
                  </a:cubicBezTo>
                  <a:cubicBezTo>
                    <a:pt x="163" y="18"/>
                    <a:pt x="130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10197450" y="1063312"/>
              <a:ext cx="79161" cy="268344"/>
            </a:xfrm>
            <a:custGeom>
              <a:avLst/>
              <a:gdLst/>
              <a:ahLst/>
              <a:cxnLst/>
              <a:rect l="l" t="t" r="r" b="b"/>
              <a:pathLst>
                <a:path w="1062" h="3600" extrusionOk="0">
                  <a:moveTo>
                    <a:pt x="95" y="0"/>
                  </a:moveTo>
                  <a:cubicBezTo>
                    <a:pt x="47" y="0"/>
                    <a:pt x="1" y="39"/>
                    <a:pt x="11" y="104"/>
                  </a:cubicBezTo>
                  <a:cubicBezTo>
                    <a:pt x="103" y="684"/>
                    <a:pt x="293" y="1265"/>
                    <a:pt x="442" y="1834"/>
                  </a:cubicBezTo>
                  <a:cubicBezTo>
                    <a:pt x="592" y="2409"/>
                    <a:pt x="758" y="2984"/>
                    <a:pt x="936" y="3553"/>
                  </a:cubicBezTo>
                  <a:cubicBezTo>
                    <a:pt x="946" y="3586"/>
                    <a:pt x="969" y="3599"/>
                    <a:pt x="992" y="3599"/>
                  </a:cubicBezTo>
                  <a:cubicBezTo>
                    <a:pt x="1027" y="3599"/>
                    <a:pt x="1062" y="3569"/>
                    <a:pt x="1051" y="3524"/>
                  </a:cubicBezTo>
                  <a:cubicBezTo>
                    <a:pt x="931" y="2944"/>
                    <a:pt x="793" y="2357"/>
                    <a:pt x="643" y="1782"/>
                  </a:cubicBezTo>
                  <a:cubicBezTo>
                    <a:pt x="500" y="1207"/>
                    <a:pt x="379" y="615"/>
                    <a:pt x="178" y="58"/>
                  </a:cubicBezTo>
                  <a:cubicBezTo>
                    <a:pt x="161" y="18"/>
                    <a:pt x="128" y="0"/>
                    <a:pt x="95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10312092" y="1225659"/>
              <a:ext cx="213035" cy="404007"/>
            </a:xfrm>
            <a:custGeom>
              <a:avLst/>
              <a:gdLst/>
              <a:ahLst/>
              <a:cxnLst/>
              <a:rect l="l" t="t" r="r" b="b"/>
              <a:pathLst>
                <a:path w="2858" h="5420" extrusionOk="0">
                  <a:moveTo>
                    <a:pt x="97" y="1"/>
                  </a:moveTo>
                  <a:cubicBezTo>
                    <a:pt x="49" y="1"/>
                    <a:pt x="1" y="40"/>
                    <a:pt x="19" y="105"/>
                  </a:cubicBezTo>
                  <a:cubicBezTo>
                    <a:pt x="198" y="633"/>
                    <a:pt x="422" y="1157"/>
                    <a:pt x="600" y="1697"/>
                  </a:cubicBezTo>
                  <a:cubicBezTo>
                    <a:pt x="767" y="2192"/>
                    <a:pt x="922" y="2692"/>
                    <a:pt x="1123" y="3169"/>
                  </a:cubicBezTo>
                  <a:cubicBezTo>
                    <a:pt x="1491" y="4049"/>
                    <a:pt x="1986" y="4848"/>
                    <a:pt x="2756" y="5411"/>
                  </a:cubicBezTo>
                  <a:cubicBezTo>
                    <a:pt x="2763" y="5417"/>
                    <a:pt x="2771" y="5420"/>
                    <a:pt x="2778" y="5420"/>
                  </a:cubicBezTo>
                  <a:cubicBezTo>
                    <a:pt x="2816" y="5420"/>
                    <a:pt x="2858" y="5358"/>
                    <a:pt x="2819" y="5325"/>
                  </a:cubicBezTo>
                  <a:cubicBezTo>
                    <a:pt x="2043" y="4693"/>
                    <a:pt x="1572" y="3796"/>
                    <a:pt x="1227" y="2876"/>
                  </a:cubicBezTo>
                  <a:cubicBezTo>
                    <a:pt x="870" y="1950"/>
                    <a:pt x="681" y="898"/>
                    <a:pt x="163" y="36"/>
                  </a:cubicBezTo>
                  <a:cubicBezTo>
                    <a:pt x="147" y="12"/>
                    <a:pt x="122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10418163" y="1346041"/>
              <a:ext cx="223098" cy="413026"/>
            </a:xfrm>
            <a:custGeom>
              <a:avLst/>
              <a:gdLst/>
              <a:ahLst/>
              <a:cxnLst/>
              <a:rect l="l" t="t" r="r" b="b"/>
              <a:pathLst>
                <a:path w="2993" h="5541" extrusionOk="0">
                  <a:moveTo>
                    <a:pt x="113" y="0"/>
                  </a:moveTo>
                  <a:cubicBezTo>
                    <a:pt x="56" y="0"/>
                    <a:pt x="1" y="67"/>
                    <a:pt x="39" y="128"/>
                  </a:cubicBezTo>
                  <a:cubicBezTo>
                    <a:pt x="580" y="1025"/>
                    <a:pt x="1046" y="1916"/>
                    <a:pt x="1460" y="2888"/>
                  </a:cubicBezTo>
                  <a:cubicBezTo>
                    <a:pt x="1856" y="3808"/>
                    <a:pt x="2253" y="4739"/>
                    <a:pt x="2885" y="5521"/>
                  </a:cubicBezTo>
                  <a:cubicBezTo>
                    <a:pt x="2895" y="5535"/>
                    <a:pt x="2907" y="5540"/>
                    <a:pt x="2919" y="5540"/>
                  </a:cubicBezTo>
                  <a:cubicBezTo>
                    <a:pt x="2955" y="5540"/>
                    <a:pt x="2993" y="5496"/>
                    <a:pt x="2972" y="5458"/>
                  </a:cubicBezTo>
                  <a:cubicBezTo>
                    <a:pt x="2397" y="4555"/>
                    <a:pt x="1989" y="3566"/>
                    <a:pt x="1569" y="2583"/>
                  </a:cubicBezTo>
                  <a:cubicBezTo>
                    <a:pt x="1201" y="1709"/>
                    <a:pt x="827" y="732"/>
                    <a:pt x="166" y="25"/>
                  </a:cubicBezTo>
                  <a:cubicBezTo>
                    <a:pt x="150" y="8"/>
                    <a:pt x="132" y="0"/>
                    <a:pt x="11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10507461" y="1376826"/>
              <a:ext cx="245758" cy="472285"/>
            </a:xfrm>
            <a:custGeom>
              <a:avLst/>
              <a:gdLst/>
              <a:ahLst/>
              <a:cxnLst/>
              <a:rect l="l" t="t" r="r" b="b"/>
              <a:pathLst>
                <a:path w="3297" h="6336" extrusionOk="0">
                  <a:moveTo>
                    <a:pt x="96" y="0"/>
                  </a:moveTo>
                  <a:cubicBezTo>
                    <a:pt x="46" y="0"/>
                    <a:pt x="0" y="49"/>
                    <a:pt x="32" y="112"/>
                  </a:cubicBezTo>
                  <a:cubicBezTo>
                    <a:pt x="331" y="704"/>
                    <a:pt x="681" y="1262"/>
                    <a:pt x="969" y="1854"/>
                  </a:cubicBezTo>
                  <a:cubicBezTo>
                    <a:pt x="1268" y="2481"/>
                    <a:pt x="1538" y="3119"/>
                    <a:pt x="1768" y="3774"/>
                  </a:cubicBezTo>
                  <a:cubicBezTo>
                    <a:pt x="2090" y="4694"/>
                    <a:pt x="2354" y="5740"/>
                    <a:pt x="3205" y="6327"/>
                  </a:cubicBezTo>
                  <a:cubicBezTo>
                    <a:pt x="3212" y="6333"/>
                    <a:pt x="3219" y="6335"/>
                    <a:pt x="3227" y="6335"/>
                  </a:cubicBezTo>
                  <a:cubicBezTo>
                    <a:pt x="3262" y="6335"/>
                    <a:pt x="3296" y="6275"/>
                    <a:pt x="3263" y="6246"/>
                  </a:cubicBezTo>
                  <a:cubicBezTo>
                    <a:pt x="2406" y="5482"/>
                    <a:pt x="2188" y="4315"/>
                    <a:pt x="1808" y="3285"/>
                  </a:cubicBezTo>
                  <a:cubicBezTo>
                    <a:pt x="1394" y="2170"/>
                    <a:pt x="888" y="986"/>
                    <a:pt x="164" y="37"/>
                  </a:cubicBezTo>
                  <a:cubicBezTo>
                    <a:pt x="145" y="11"/>
                    <a:pt x="120" y="0"/>
                    <a:pt x="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10506567" y="1618410"/>
              <a:ext cx="96753" cy="90492"/>
            </a:xfrm>
            <a:custGeom>
              <a:avLst/>
              <a:gdLst/>
              <a:ahLst/>
              <a:cxnLst/>
              <a:rect l="l" t="t" r="r" b="b"/>
              <a:pathLst>
                <a:path w="1298" h="1214" extrusionOk="0">
                  <a:moveTo>
                    <a:pt x="49" y="0"/>
                  </a:moveTo>
                  <a:cubicBezTo>
                    <a:pt x="19" y="0"/>
                    <a:pt x="0" y="38"/>
                    <a:pt x="15" y="67"/>
                  </a:cubicBezTo>
                  <a:cubicBezTo>
                    <a:pt x="199" y="286"/>
                    <a:pt x="429" y="481"/>
                    <a:pt x="636" y="683"/>
                  </a:cubicBezTo>
                  <a:cubicBezTo>
                    <a:pt x="820" y="861"/>
                    <a:pt x="1015" y="1051"/>
                    <a:pt x="1222" y="1206"/>
                  </a:cubicBezTo>
                  <a:cubicBezTo>
                    <a:pt x="1230" y="1211"/>
                    <a:pt x="1237" y="1214"/>
                    <a:pt x="1245" y="1214"/>
                  </a:cubicBezTo>
                  <a:cubicBezTo>
                    <a:pt x="1275" y="1214"/>
                    <a:pt x="1297" y="1171"/>
                    <a:pt x="1274" y="1143"/>
                  </a:cubicBezTo>
                  <a:cubicBezTo>
                    <a:pt x="1084" y="918"/>
                    <a:pt x="866" y="723"/>
                    <a:pt x="653" y="533"/>
                  </a:cubicBezTo>
                  <a:cubicBezTo>
                    <a:pt x="463" y="349"/>
                    <a:pt x="274" y="159"/>
                    <a:pt x="67" y="4"/>
                  </a:cubicBezTo>
                  <a:cubicBezTo>
                    <a:pt x="61" y="2"/>
                    <a:pt x="55" y="0"/>
                    <a:pt x="49" y="0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10269083" y="1214031"/>
              <a:ext cx="104878" cy="250231"/>
            </a:xfrm>
            <a:custGeom>
              <a:avLst/>
              <a:gdLst/>
              <a:ahLst/>
              <a:cxnLst/>
              <a:rect l="l" t="t" r="r" b="b"/>
              <a:pathLst>
                <a:path w="1407" h="3357" extrusionOk="0">
                  <a:moveTo>
                    <a:pt x="50" y="1"/>
                  </a:moveTo>
                  <a:cubicBezTo>
                    <a:pt x="24" y="1"/>
                    <a:pt x="0" y="21"/>
                    <a:pt x="10" y="54"/>
                  </a:cubicBezTo>
                  <a:cubicBezTo>
                    <a:pt x="200" y="686"/>
                    <a:pt x="412" y="1307"/>
                    <a:pt x="625" y="1934"/>
                  </a:cubicBezTo>
                  <a:cubicBezTo>
                    <a:pt x="798" y="2440"/>
                    <a:pt x="1005" y="2928"/>
                    <a:pt x="1355" y="3348"/>
                  </a:cubicBezTo>
                  <a:cubicBezTo>
                    <a:pt x="1360" y="3354"/>
                    <a:pt x="1366" y="3356"/>
                    <a:pt x="1372" y="3356"/>
                  </a:cubicBezTo>
                  <a:cubicBezTo>
                    <a:pt x="1389" y="3356"/>
                    <a:pt x="1407" y="3336"/>
                    <a:pt x="1390" y="3319"/>
                  </a:cubicBezTo>
                  <a:cubicBezTo>
                    <a:pt x="700" y="2376"/>
                    <a:pt x="481" y="1111"/>
                    <a:pt x="96" y="36"/>
                  </a:cubicBezTo>
                  <a:cubicBezTo>
                    <a:pt x="89" y="12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10417044" y="1386367"/>
              <a:ext cx="124407" cy="266331"/>
            </a:xfrm>
            <a:custGeom>
              <a:avLst/>
              <a:gdLst/>
              <a:ahLst/>
              <a:cxnLst/>
              <a:rect l="l" t="t" r="r" b="b"/>
              <a:pathLst>
                <a:path w="1669" h="3573" extrusionOk="0">
                  <a:moveTo>
                    <a:pt x="93" y="1"/>
                  </a:moveTo>
                  <a:cubicBezTo>
                    <a:pt x="50" y="1"/>
                    <a:pt x="1" y="43"/>
                    <a:pt x="9" y="93"/>
                  </a:cubicBezTo>
                  <a:cubicBezTo>
                    <a:pt x="181" y="794"/>
                    <a:pt x="451" y="1473"/>
                    <a:pt x="704" y="2146"/>
                  </a:cubicBezTo>
                  <a:cubicBezTo>
                    <a:pt x="911" y="2669"/>
                    <a:pt x="1158" y="3163"/>
                    <a:pt x="1567" y="3560"/>
                  </a:cubicBezTo>
                  <a:cubicBezTo>
                    <a:pt x="1578" y="3569"/>
                    <a:pt x="1590" y="3573"/>
                    <a:pt x="1601" y="3573"/>
                  </a:cubicBezTo>
                  <a:cubicBezTo>
                    <a:pt x="1640" y="3573"/>
                    <a:pt x="1668" y="3528"/>
                    <a:pt x="1641" y="3497"/>
                  </a:cubicBezTo>
                  <a:cubicBezTo>
                    <a:pt x="796" y="2565"/>
                    <a:pt x="658" y="1151"/>
                    <a:pt x="146" y="36"/>
                  </a:cubicBezTo>
                  <a:cubicBezTo>
                    <a:pt x="135" y="11"/>
                    <a:pt x="115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10620091" y="1517036"/>
              <a:ext cx="159068" cy="357792"/>
            </a:xfrm>
            <a:custGeom>
              <a:avLst/>
              <a:gdLst/>
              <a:ahLst/>
              <a:cxnLst/>
              <a:rect l="l" t="t" r="r" b="b"/>
              <a:pathLst>
                <a:path w="2134" h="4800" extrusionOk="0">
                  <a:moveTo>
                    <a:pt x="121" y="0"/>
                  </a:moveTo>
                  <a:cubicBezTo>
                    <a:pt x="62" y="0"/>
                    <a:pt x="1" y="66"/>
                    <a:pt x="44" y="122"/>
                  </a:cubicBezTo>
                  <a:cubicBezTo>
                    <a:pt x="579" y="870"/>
                    <a:pt x="803" y="1715"/>
                    <a:pt x="1033" y="2589"/>
                  </a:cubicBezTo>
                  <a:cubicBezTo>
                    <a:pt x="1240" y="3382"/>
                    <a:pt x="1476" y="4158"/>
                    <a:pt x="2022" y="4779"/>
                  </a:cubicBezTo>
                  <a:cubicBezTo>
                    <a:pt x="2031" y="4794"/>
                    <a:pt x="2045" y="4799"/>
                    <a:pt x="2059" y="4799"/>
                  </a:cubicBezTo>
                  <a:cubicBezTo>
                    <a:pt x="2095" y="4799"/>
                    <a:pt x="2133" y="4758"/>
                    <a:pt x="2108" y="4716"/>
                  </a:cubicBezTo>
                  <a:cubicBezTo>
                    <a:pt x="1079" y="3330"/>
                    <a:pt x="1384" y="1289"/>
                    <a:pt x="176" y="25"/>
                  </a:cubicBezTo>
                  <a:cubicBezTo>
                    <a:pt x="161" y="7"/>
                    <a:pt x="141" y="0"/>
                    <a:pt x="121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10289954" y="473999"/>
              <a:ext cx="363457" cy="867049"/>
            </a:xfrm>
            <a:custGeom>
              <a:avLst/>
              <a:gdLst/>
              <a:ahLst/>
              <a:cxnLst/>
              <a:rect l="l" t="t" r="r" b="b"/>
              <a:pathLst>
                <a:path w="4876" h="11632" extrusionOk="0">
                  <a:moveTo>
                    <a:pt x="4008" y="0"/>
                  </a:moveTo>
                  <a:cubicBezTo>
                    <a:pt x="3545" y="0"/>
                    <a:pt x="3224" y="1143"/>
                    <a:pt x="3111" y="1467"/>
                  </a:cubicBezTo>
                  <a:cubicBezTo>
                    <a:pt x="2651" y="2755"/>
                    <a:pt x="2513" y="4134"/>
                    <a:pt x="2254" y="5468"/>
                  </a:cubicBezTo>
                  <a:cubicBezTo>
                    <a:pt x="1828" y="7624"/>
                    <a:pt x="1070" y="9711"/>
                    <a:pt x="0" y="11632"/>
                  </a:cubicBezTo>
                  <a:cubicBezTo>
                    <a:pt x="2357" y="9418"/>
                    <a:pt x="4008" y="6463"/>
                    <a:pt x="4663" y="3295"/>
                  </a:cubicBezTo>
                  <a:cubicBezTo>
                    <a:pt x="4784" y="2691"/>
                    <a:pt x="4876" y="2065"/>
                    <a:pt x="4789" y="1449"/>
                  </a:cubicBezTo>
                  <a:cubicBezTo>
                    <a:pt x="4749" y="1093"/>
                    <a:pt x="4496" y="29"/>
                    <a:pt x="4025" y="1"/>
                  </a:cubicBezTo>
                  <a:cubicBezTo>
                    <a:pt x="4019" y="0"/>
                    <a:pt x="4013" y="0"/>
                    <a:pt x="400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9913229" y="136706"/>
              <a:ext cx="842600" cy="1299083"/>
            </a:xfrm>
            <a:custGeom>
              <a:avLst/>
              <a:gdLst/>
              <a:ahLst/>
              <a:cxnLst/>
              <a:rect l="l" t="t" r="r" b="b"/>
              <a:pathLst>
                <a:path w="11304" h="17428" extrusionOk="0">
                  <a:moveTo>
                    <a:pt x="11022" y="1"/>
                  </a:moveTo>
                  <a:cubicBezTo>
                    <a:pt x="10735" y="317"/>
                    <a:pt x="10694" y="1088"/>
                    <a:pt x="10545" y="1536"/>
                  </a:cubicBezTo>
                  <a:cubicBezTo>
                    <a:pt x="10361" y="2082"/>
                    <a:pt x="10142" y="2623"/>
                    <a:pt x="9884" y="3134"/>
                  </a:cubicBezTo>
                  <a:cubicBezTo>
                    <a:pt x="9372" y="4140"/>
                    <a:pt x="8705" y="5066"/>
                    <a:pt x="7912" y="5871"/>
                  </a:cubicBezTo>
                  <a:cubicBezTo>
                    <a:pt x="6905" y="6894"/>
                    <a:pt x="5704" y="7705"/>
                    <a:pt x="4634" y="8654"/>
                  </a:cubicBezTo>
                  <a:cubicBezTo>
                    <a:pt x="2099" y="10902"/>
                    <a:pt x="230" y="14041"/>
                    <a:pt x="0" y="17427"/>
                  </a:cubicBezTo>
                  <a:lnTo>
                    <a:pt x="0" y="17427"/>
                  </a:lnTo>
                  <a:cubicBezTo>
                    <a:pt x="512" y="15674"/>
                    <a:pt x="1702" y="14196"/>
                    <a:pt x="3019" y="12920"/>
                  </a:cubicBezTo>
                  <a:cubicBezTo>
                    <a:pt x="4336" y="11649"/>
                    <a:pt x="5790" y="10528"/>
                    <a:pt x="7026" y="9183"/>
                  </a:cubicBezTo>
                  <a:cubicBezTo>
                    <a:pt x="8199" y="7906"/>
                    <a:pt x="9153" y="6423"/>
                    <a:pt x="9849" y="4836"/>
                  </a:cubicBezTo>
                  <a:cubicBezTo>
                    <a:pt x="10211" y="4025"/>
                    <a:pt x="10499" y="3192"/>
                    <a:pt x="10712" y="2335"/>
                  </a:cubicBezTo>
                  <a:cubicBezTo>
                    <a:pt x="10855" y="1766"/>
                    <a:pt x="11304" y="484"/>
                    <a:pt x="1102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10620762" y="-17964"/>
              <a:ext cx="253361" cy="1104906"/>
            </a:xfrm>
            <a:custGeom>
              <a:avLst/>
              <a:gdLst/>
              <a:ahLst/>
              <a:cxnLst/>
              <a:rect l="l" t="t" r="r" b="b"/>
              <a:pathLst>
                <a:path w="3399" h="14823" extrusionOk="0">
                  <a:moveTo>
                    <a:pt x="1864" y="0"/>
                  </a:moveTo>
                  <a:cubicBezTo>
                    <a:pt x="1237" y="926"/>
                    <a:pt x="679" y="1984"/>
                    <a:pt x="455" y="3082"/>
                  </a:cubicBezTo>
                  <a:cubicBezTo>
                    <a:pt x="87" y="4916"/>
                    <a:pt x="1" y="6802"/>
                    <a:pt x="208" y="8659"/>
                  </a:cubicBezTo>
                  <a:cubicBezTo>
                    <a:pt x="438" y="10729"/>
                    <a:pt x="944" y="12925"/>
                    <a:pt x="75" y="14822"/>
                  </a:cubicBezTo>
                  <a:cubicBezTo>
                    <a:pt x="2565" y="11844"/>
                    <a:pt x="3399" y="7561"/>
                    <a:pt x="2220" y="3858"/>
                  </a:cubicBezTo>
                  <a:cubicBezTo>
                    <a:pt x="1818" y="2588"/>
                    <a:pt x="1202" y="1156"/>
                    <a:pt x="186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9846814" y="-11554"/>
              <a:ext cx="899996" cy="1068456"/>
            </a:xfrm>
            <a:custGeom>
              <a:avLst/>
              <a:gdLst/>
              <a:ahLst/>
              <a:cxnLst/>
              <a:rect l="l" t="t" r="r" b="b"/>
              <a:pathLst>
                <a:path w="12074" h="14334" extrusionOk="0">
                  <a:moveTo>
                    <a:pt x="12074" y="1"/>
                  </a:moveTo>
                  <a:cubicBezTo>
                    <a:pt x="11246" y="1927"/>
                    <a:pt x="9930" y="3439"/>
                    <a:pt x="8320" y="4778"/>
                  </a:cubicBezTo>
                  <a:cubicBezTo>
                    <a:pt x="6635" y="6181"/>
                    <a:pt x="4778" y="7394"/>
                    <a:pt x="3254" y="8975"/>
                  </a:cubicBezTo>
                  <a:cubicBezTo>
                    <a:pt x="1794" y="10493"/>
                    <a:pt x="673" y="12339"/>
                    <a:pt x="0" y="14334"/>
                  </a:cubicBezTo>
                  <a:lnTo>
                    <a:pt x="0" y="14334"/>
                  </a:lnTo>
                  <a:cubicBezTo>
                    <a:pt x="656" y="13661"/>
                    <a:pt x="1403" y="13063"/>
                    <a:pt x="2208" y="12574"/>
                  </a:cubicBezTo>
                  <a:cubicBezTo>
                    <a:pt x="3502" y="11793"/>
                    <a:pt x="4939" y="11275"/>
                    <a:pt x="6233" y="10482"/>
                  </a:cubicBezTo>
                  <a:cubicBezTo>
                    <a:pt x="8550" y="9067"/>
                    <a:pt x="10303" y="6785"/>
                    <a:pt x="11194" y="4215"/>
                  </a:cubicBezTo>
                  <a:cubicBezTo>
                    <a:pt x="11660" y="2864"/>
                    <a:pt x="11936" y="1421"/>
                    <a:pt x="1207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10483609" y="48451"/>
              <a:ext cx="292793" cy="551223"/>
            </a:xfrm>
            <a:custGeom>
              <a:avLst/>
              <a:gdLst/>
              <a:ahLst/>
              <a:cxnLst/>
              <a:rect l="l" t="t" r="r" b="b"/>
              <a:pathLst>
                <a:path w="3928" h="7395" extrusionOk="0">
                  <a:moveTo>
                    <a:pt x="3370" y="1"/>
                  </a:moveTo>
                  <a:lnTo>
                    <a:pt x="3370" y="1"/>
                  </a:lnTo>
                  <a:cubicBezTo>
                    <a:pt x="2927" y="558"/>
                    <a:pt x="2749" y="1478"/>
                    <a:pt x="2329" y="2116"/>
                  </a:cubicBezTo>
                  <a:cubicBezTo>
                    <a:pt x="1892" y="2789"/>
                    <a:pt x="1352" y="3381"/>
                    <a:pt x="743" y="3893"/>
                  </a:cubicBezTo>
                  <a:cubicBezTo>
                    <a:pt x="461" y="4123"/>
                    <a:pt x="162" y="4353"/>
                    <a:pt x="1" y="4675"/>
                  </a:cubicBezTo>
                  <a:cubicBezTo>
                    <a:pt x="524" y="4445"/>
                    <a:pt x="1030" y="4157"/>
                    <a:pt x="1496" y="3830"/>
                  </a:cubicBezTo>
                  <a:lnTo>
                    <a:pt x="1496" y="3830"/>
                  </a:lnTo>
                  <a:cubicBezTo>
                    <a:pt x="973" y="4376"/>
                    <a:pt x="507" y="4979"/>
                    <a:pt x="104" y="5618"/>
                  </a:cubicBezTo>
                  <a:cubicBezTo>
                    <a:pt x="1185" y="4979"/>
                    <a:pt x="2065" y="3985"/>
                    <a:pt x="2559" y="2829"/>
                  </a:cubicBezTo>
                  <a:lnTo>
                    <a:pt x="2559" y="2829"/>
                  </a:lnTo>
                  <a:cubicBezTo>
                    <a:pt x="2536" y="3726"/>
                    <a:pt x="2559" y="4629"/>
                    <a:pt x="2634" y="5520"/>
                  </a:cubicBezTo>
                  <a:cubicBezTo>
                    <a:pt x="2680" y="6187"/>
                    <a:pt x="2778" y="6883"/>
                    <a:pt x="3209" y="7394"/>
                  </a:cubicBezTo>
                  <a:cubicBezTo>
                    <a:pt x="3278" y="5986"/>
                    <a:pt x="3301" y="4583"/>
                    <a:pt x="3272" y="3174"/>
                  </a:cubicBezTo>
                  <a:lnTo>
                    <a:pt x="3272" y="3174"/>
                  </a:lnTo>
                  <a:cubicBezTo>
                    <a:pt x="3623" y="3663"/>
                    <a:pt x="3422" y="4491"/>
                    <a:pt x="3928" y="4818"/>
                  </a:cubicBezTo>
                  <a:cubicBezTo>
                    <a:pt x="3905" y="3554"/>
                    <a:pt x="3744" y="2283"/>
                    <a:pt x="3474" y="1047"/>
                  </a:cubicBezTo>
                  <a:cubicBezTo>
                    <a:pt x="3393" y="696"/>
                    <a:pt x="3364" y="357"/>
                    <a:pt x="3370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10510667" y="20528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10507610" y="205730"/>
              <a:ext cx="3131" cy="2236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1" y="1"/>
                  </a:moveTo>
                  <a:lnTo>
                    <a:pt x="41" y="1"/>
                  </a:lnTo>
                  <a:cubicBezTo>
                    <a:pt x="32" y="1"/>
                    <a:pt x="22" y="12"/>
                    <a:pt x="10" y="22"/>
                  </a:cubicBezTo>
                  <a:lnTo>
                    <a:pt x="10" y="22"/>
                  </a:lnTo>
                  <a:cubicBezTo>
                    <a:pt x="26" y="10"/>
                    <a:pt x="31" y="5"/>
                    <a:pt x="41" y="1"/>
                  </a:cubicBezTo>
                  <a:close/>
                  <a:moveTo>
                    <a:pt x="10" y="22"/>
                  </a:moveTo>
                  <a:cubicBezTo>
                    <a:pt x="7" y="24"/>
                    <a:pt x="4" y="27"/>
                    <a:pt x="1" y="29"/>
                  </a:cubicBezTo>
                  <a:cubicBezTo>
                    <a:pt x="4" y="27"/>
                    <a:pt x="7" y="25"/>
                    <a:pt x="10" y="22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10511039" y="204910"/>
              <a:ext cx="522" cy="447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1" y="6"/>
                  </a:moveTo>
                  <a:cubicBezTo>
                    <a:pt x="7" y="0"/>
                    <a:pt x="7" y="0"/>
                    <a:pt x="1" y="6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9755279" y="-29816"/>
              <a:ext cx="836935" cy="761128"/>
            </a:xfrm>
            <a:custGeom>
              <a:avLst/>
              <a:gdLst/>
              <a:ahLst/>
              <a:cxnLst/>
              <a:rect l="l" t="t" r="r" b="b"/>
              <a:pathLst>
                <a:path w="11228" h="10211" extrusionOk="0">
                  <a:moveTo>
                    <a:pt x="11130" y="0"/>
                  </a:moveTo>
                  <a:cubicBezTo>
                    <a:pt x="11111" y="0"/>
                    <a:pt x="11091" y="7"/>
                    <a:pt x="11071" y="21"/>
                  </a:cubicBezTo>
                  <a:cubicBezTo>
                    <a:pt x="10657" y="366"/>
                    <a:pt x="10324" y="855"/>
                    <a:pt x="9950" y="1246"/>
                  </a:cubicBezTo>
                  <a:cubicBezTo>
                    <a:pt x="9605" y="1614"/>
                    <a:pt x="9260" y="1976"/>
                    <a:pt x="8915" y="2338"/>
                  </a:cubicBezTo>
                  <a:cubicBezTo>
                    <a:pt x="8628" y="2522"/>
                    <a:pt x="8300" y="2614"/>
                    <a:pt x="7961" y="2672"/>
                  </a:cubicBezTo>
                  <a:cubicBezTo>
                    <a:pt x="7633" y="2729"/>
                    <a:pt x="7219" y="2678"/>
                    <a:pt x="6926" y="2850"/>
                  </a:cubicBezTo>
                  <a:cubicBezTo>
                    <a:pt x="6782" y="2936"/>
                    <a:pt x="6817" y="3126"/>
                    <a:pt x="6960" y="3189"/>
                  </a:cubicBezTo>
                  <a:cubicBezTo>
                    <a:pt x="7062" y="3230"/>
                    <a:pt x="7177" y="3246"/>
                    <a:pt x="7298" y="3246"/>
                  </a:cubicBezTo>
                  <a:cubicBezTo>
                    <a:pt x="7604" y="3246"/>
                    <a:pt x="7949" y="3143"/>
                    <a:pt x="8208" y="3069"/>
                  </a:cubicBezTo>
                  <a:lnTo>
                    <a:pt x="8208" y="3069"/>
                  </a:lnTo>
                  <a:cubicBezTo>
                    <a:pt x="8151" y="3126"/>
                    <a:pt x="8082" y="3184"/>
                    <a:pt x="8024" y="3247"/>
                  </a:cubicBezTo>
                  <a:cubicBezTo>
                    <a:pt x="7645" y="3506"/>
                    <a:pt x="7213" y="3574"/>
                    <a:pt x="6771" y="3626"/>
                  </a:cubicBezTo>
                  <a:cubicBezTo>
                    <a:pt x="6288" y="3684"/>
                    <a:pt x="5805" y="3747"/>
                    <a:pt x="5333" y="3827"/>
                  </a:cubicBezTo>
                  <a:cubicBezTo>
                    <a:pt x="5090" y="3872"/>
                    <a:pt x="5171" y="4209"/>
                    <a:pt x="5398" y="4209"/>
                  </a:cubicBezTo>
                  <a:cubicBezTo>
                    <a:pt x="5407" y="4209"/>
                    <a:pt x="5416" y="4208"/>
                    <a:pt x="5425" y="4207"/>
                  </a:cubicBezTo>
                  <a:cubicBezTo>
                    <a:pt x="6023" y="4144"/>
                    <a:pt x="6696" y="4109"/>
                    <a:pt x="7305" y="3931"/>
                  </a:cubicBezTo>
                  <a:lnTo>
                    <a:pt x="7305" y="3931"/>
                  </a:lnTo>
                  <a:cubicBezTo>
                    <a:pt x="7162" y="4063"/>
                    <a:pt x="7012" y="4195"/>
                    <a:pt x="6868" y="4333"/>
                  </a:cubicBezTo>
                  <a:cubicBezTo>
                    <a:pt x="6409" y="4477"/>
                    <a:pt x="5983" y="4494"/>
                    <a:pt x="5483" y="4494"/>
                  </a:cubicBezTo>
                  <a:cubicBezTo>
                    <a:pt x="5315" y="4492"/>
                    <a:pt x="5140" y="4485"/>
                    <a:pt x="4965" y="4485"/>
                  </a:cubicBezTo>
                  <a:cubicBezTo>
                    <a:pt x="4629" y="4485"/>
                    <a:pt x="4292" y="4512"/>
                    <a:pt x="3994" y="4655"/>
                  </a:cubicBezTo>
                  <a:cubicBezTo>
                    <a:pt x="3803" y="4745"/>
                    <a:pt x="3870" y="5070"/>
                    <a:pt x="4081" y="5070"/>
                  </a:cubicBezTo>
                  <a:cubicBezTo>
                    <a:pt x="4086" y="5070"/>
                    <a:pt x="4092" y="5070"/>
                    <a:pt x="4097" y="5069"/>
                  </a:cubicBezTo>
                  <a:cubicBezTo>
                    <a:pt x="4413" y="5052"/>
                    <a:pt x="4730" y="4983"/>
                    <a:pt x="5046" y="4972"/>
                  </a:cubicBezTo>
                  <a:cubicBezTo>
                    <a:pt x="5333" y="4954"/>
                    <a:pt x="5621" y="4972"/>
                    <a:pt x="5908" y="4937"/>
                  </a:cubicBezTo>
                  <a:cubicBezTo>
                    <a:pt x="6012" y="4920"/>
                    <a:pt x="6138" y="4897"/>
                    <a:pt x="6253" y="4868"/>
                  </a:cubicBezTo>
                  <a:lnTo>
                    <a:pt x="6253" y="4868"/>
                  </a:lnTo>
                  <a:cubicBezTo>
                    <a:pt x="6069" y="5029"/>
                    <a:pt x="5891" y="5179"/>
                    <a:pt x="5707" y="5328"/>
                  </a:cubicBezTo>
                  <a:cubicBezTo>
                    <a:pt x="5484" y="5416"/>
                    <a:pt x="5231" y="5431"/>
                    <a:pt x="4971" y="5431"/>
                  </a:cubicBezTo>
                  <a:cubicBezTo>
                    <a:pt x="4835" y="5431"/>
                    <a:pt x="4696" y="5426"/>
                    <a:pt x="4560" y="5426"/>
                  </a:cubicBezTo>
                  <a:cubicBezTo>
                    <a:pt x="4236" y="5426"/>
                    <a:pt x="3920" y="5449"/>
                    <a:pt x="3655" y="5604"/>
                  </a:cubicBezTo>
                  <a:cubicBezTo>
                    <a:pt x="3491" y="5701"/>
                    <a:pt x="3559" y="5986"/>
                    <a:pt x="3731" y="5986"/>
                  </a:cubicBezTo>
                  <a:cubicBezTo>
                    <a:pt x="3752" y="5986"/>
                    <a:pt x="3774" y="5981"/>
                    <a:pt x="3798" y="5972"/>
                  </a:cubicBezTo>
                  <a:cubicBezTo>
                    <a:pt x="4189" y="5828"/>
                    <a:pt x="4678" y="5857"/>
                    <a:pt x="5121" y="5811"/>
                  </a:cubicBezTo>
                  <a:lnTo>
                    <a:pt x="5121" y="5811"/>
                  </a:lnTo>
                  <a:cubicBezTo>
                    <a:pt x="4960" y="5943"/>
                    <a:pt x="4799" y="6070"/>
                    <a:pt x="4632" y="6202"/>
                  </a:cubicBezTo>
                  <a:cubicBezTo>
                    <a:pt x="4357" y="6328"/>
                    <a:pt x="4068" y="6366"/>
                    <a:pt x="3773" y="6366"/>
                  </a:cubicBezTo>
                  <a:cubicBezTo>
                    <a:pt x="3303" y="6366"/>
                    <a:pt x="2818" y="6269"/>
                    <a:pt x="2348" y="6269"/>
                  </a:cubicBezTo>
                  <a:cubicBezTo>
                    <a:pt x="2031" y="6269"/>
                    <a:pt x="1722" y="6313"/>
                    <a:pt x="1430" y="6461"/>
                  </a:cubicBezTo>
                  <a:cubicBezTo>
                    <a:pt x="1262" y="6545"/>
                    <a:pt x="1312" y="6847"/>
                    <a:pt x="1505" y="6847"/>
                  </a:cubicBezTo>
                  <a:cubicBezTo>
                    <a:pt x="1511" y="6847"/>
                    <a:pt x="1516" y="6846"/>
                    <a:pt x="1522" y="6846"/>
                  </a:cubicBezTo>
                  <a:cubicBezTo>
                    <a:pt x="1809" y="6821"/>
                    <a:pt x="2088" y="6779"/>
                    <a:pt x="2370" y="6779"/>
                  </a:cubicBezTo>
                  <a:cubicBezTo>
                    <a:pt x="2415" y="6779"/>
                    <a:pt x="2460" y="6780"/>
                    <a:pt x="2505" y="6783"/>
                  </a:cubicBezTo>
                  <a:cubicBezTo>
                    <a:pt x="2838" y="6800"/>
                    <a:pt x="3166" y="6840"/>
                    <a:pt x="3499" y="6840"/>
                  </a:cubicBezTo>
                  <a:cubicBezTo>
                    <a:pt x="3609" y="6840"/>
                    <a:pt x="3724" y="6834"/>
                    <a:pt x="3827" y="6823"/>
                  </a:cubicBezTo>
                  <a:lnTo>
                    <a:pt x="3827" y="6823"/>
                  </a:lnTo>
                  <a:cubicBezTo>
                    <a:pt x="3620" y="6984"/>
                    <a:pt x="3413" y="7133"/>
                    <a:pt x="3206" y="7294"/>
                  </a:cubicBezTo>
                  <a:cubicBezTo>
                    <a:pt x="2986" y="7361"/>
                    <a:pt x="2752" y="7374"/>
                    <a:pt x="2516" y="7374"/>
                  </a:cubicBezTo>
                  <a:cubicBezTo>
                    <a:pt x="2351" y="7374"/>
                    <a:pt x="2185" y="7368"/>
                    <a:pt x="2022" y="7368"/>
                  </a:cubicBezTo>
                  <a:cubicBezTo>
                    <a:pt x="1913" y="7368"/>
                    <a:pt x="1805" y="7371"/>
                    <a:pt x="1700" y="7381"/>
                  </a:cubicBezTo>
                  <a:cubicBezTo>
                    <a:pt x="1154" y="7432"/>
                    <a:pt x="567" y="7605"/>
                    <a:pt x="159" y="7973"/>
                  </a:cubicBezTo>
                  <a:cubicBezTo>
                    <a:pt x="1" y="8116"/>
                    <a:pt x="140" y="8324"/>
                    <a:pt x="311" y="8324"/>
                  </a:cubicBezTo>
                  <a:cubicBezTo>
                    <a:pt x="338" y="8324"/>
                    <a:pt x="367" y="8318"/>
                    <a:pt x="395" y="8306"/>
                  </a:cubicBezTo>
                  <a:cubicBezTo>
                    <a:pt x="711" y="8168"/>
                    <a:pt x="998" y="7990"/>
                    <a:pt x="1326" y="7898"/>
                  </a:cubicBezTo>
                  <a:cubicBezTo>
                    <a:pt x="1654" y="7800"/>
                    <a:pt x="1981" y="7795"/>
                    <a:pt x="2321" y="7766"/>
                  </a:cubicBezTo>
                  <a:cubicBezTo>
                    <a:pt x="2413" y="7760"/>
                    <a:pt x="2499" y="7754"/>
                    <a:pt x="2591" y="7737"/>
                  </a:cubicBezTo>
                  <a:lnTo>
                    <a:pt x="2591" y="7737"/>
                  </a:lnTo>
                  <a:cubicBezTo>
                    <a:pt x="2114" y="8088"/>
                    <a:pt x="1625" y="8427"/>
                    <a:pt x="1125" y="8772"/>
                  </a:cubicBezTo>
                  <a:cubicBezTo>
                    <a:pt x="1028" y="8840"/>
                    <a:pt x="1082" y="8990"/>
                    <a:pt x="1178" y="8990"/>
                  </a:cubicBezTo>
                  <a:cubicBezTo>
                    <a:pt x="1195" y="8990"/>
                    <a:pt x="1214" y="8985"/>
                    <a:pt x="1234" y="8973"/>
                  </a:cubicBezTo>
                  <a:cubicBezTo>
                    <a:pt x="1838" y="8634"/>
                    <a:pt x="2430" y="8272"/>
                    <a:pt x="2993" y="7887"/>
                  </a:cubicBezTo>
                  <a:lnTo>
                    <a:pt x="2993" y="7887"/>
                  </a:lnTo>
                  <a:cubicBezTo>
                    <a:pt x="2907" y="8076"/>
                    <a:pt x="2844" y="8272"/>
                    <a:pt x="2775" y="8421"/>
                  </a:cubicBezTo>
                  <a:cubicBezTo>
                    <a:pt x="2505" y="9019"/>
                    <a:pt x="2206" y="9450"/>
                    <a:pt x="1746" y="9910"/>
                  </a:cubicBezTo>
                  <a:cubicBezTo>
                    <a:pt x="1642" y="10014"/>
                    <a:pt x="1711" y="10211"/>
                    <a:pt x="1861" y="10211"/>
                  </a:cubicBezTo>
                  <a:cubicBezTo>
                    <a:pt x="1877" y="10211"/>
                    <a:pt x="1894" y="10209"/>
                    <a:pt x="1912" y="10204"/>
                  </a:cubicBezTo>
                  <a:cubicBezTo>
                    <a:pt x="2505" y="10031"/>
                    <a:pt x="2838" y="9450"/>
                    <a:pt x="3074" y="8916"/>
                  </a:cubicBezTo>
                  <a:cubicBezTo>
                    <a:pt x="3206" y="8617"/>
                    <a:pt x="3310" y="8306"/>
                    <a:pt x="3442" y="8002"/>
                  </a:cubicBezTo>
                  <a:cubicBezTo>
                    <a:pt x="3528" y="7800"/>
                    <a:pt x="3643" y="7599"/>
                    <a:pt x="3712" y="7392"/>
                  </a:cubicBezTo>
                  <a:cubicBezTo>
                    <a:pt x="3902" y="7266"/>
                    <a:pt x="4080" y="7128"/>
                    <a:pt x="4270" y="6990"/>
                  </a:cubicBezTo>
                  <a:lnTo>
                    <a:pt x="4270" y="6990"/>
                  </a:lnTo>
                  <a:cubicBezTo>
                    <a:pt x="4247" y="7041"/>
                    <a:pt x="4230" y="7093"/>
                    <a:pt x="4218" y="7133"/>
                  </a:cubicBezTo>
                  <a:cubicBezTo>
                    <a:pt x="4132" y="7392"/>
                    <a:pt x="4057" y="7645"/>
                    <a:pt x="3925" y="7875"/>
                  </a:cubicBezTo>
                  <a:cubicBezTo>
                    <a:pt x="3787" y="8111"/>
                    <a:pt x="3591" y="8300"/>
                    <a:pt x="3505" y="8559"/>
                  </a:cubicBezTo>
                  <a:cubicBezTo>
                    <a:pt x="3464" y="8674"/>
                    <a:pt x="3573" y="8789"/>
                    <a:pt x="3684" y="8789"/>
                  </a:cubicBezTo>
                  <a:cubicBezTo>
                    <a:pt x="3711" y="8789"/>
                    <a:pt x="3739" y="8782"/>
                    <a:pt x="3764" y="8766"/>
                  </a:cubicBezTo>
                  <a:cubicBezTo>
                    <a:pt x="4155" y="8530"/>
                    <a:pt x="4390" y="8047"/>
                    <a:pt x="4534" y="7628"/>
                  </a:cubicBezTo>
                  <a:cubicBezTo>
                    <a:pt x="4603" y="7421"/>
                    <a:pt x="4655" y="7208"/>
                    <a:pt x="4735" y="6990"/>
                  </a:cubicBezTo>
                  <a:cubicBezTo>
                    <a:pt x="4804" y="6783"/>
                    <a:pt x="4931" y="6622"/>
                    <a:pt x="5023" y="6438"/>
                  </a:cubicBezTo>
                  <a:cubicBezTo>
                    <a:pt x="5052" y="6415"/>
                    <a:pt x="5086" y="6392"/>
                    <a:pt x="5115" y="6363"/>
                  </a:cubicBezTo>
                  <a:cubicBezTo>
                    <a:pt x="5144" y="6346"/>
                    <a:pt x="5161" y="6317"/>
                    <a:pt x="5167" y="6288"/>
                  </a:cubicBezTo>
                  <a:cubicBezTo>
                    <a:pt x="5253" y="6213"/>
                    <a:pt x="5345" y="6144"/>
                    <a:pt x="5431" y="6070"/>
                  </a:cubicBezTo>
                  <a:lnTo>
                    <a:pt x="5431" y="6070"/>
                  </a:lnTo>
                  <a:cubicBezTo>
                    <a:pt x="5425" y="6121"/>
                    <a:pt x="5420" y="6173"/>
                    <a:pt x="5408" y="6213"/>
                  </a:cubicBezTo>
                  <a:cubicBezTo>
                    <a:pt x="5374" y="6489"/>
                    <a:pt x="5316" y="6754"/>
                    <a:pt x="5218" y="7013"/>
                  </a:cubicBezTo>
                  <a:cubicBezTo>
                    <a:pt x="5115" y="7266"/>
                    <a:pt x="4960" y="7496"/>
                    <a:pt x="4873" y="7754"/>
                  </a:cubicBezTo>
                  <a:cubicBezTo>
                    <a:pt x="4823" y="7892"/>
                    <a:pt x="4940" y="7987"/>
                    <a:pt x="5061" y="7987"/>
                  </a:cubicBezTo>
                  <a:cubicBezTo>
                    <a:pt x="5106" y="7987"/>
                    <a:pt x="5152" y="7974"/>
                    <a:pt x="5190" y="7944"/>
                  </a:cubicBezTo>
                  <a:cubicBezTo>
                    <a:pt x="5897" y="7392"/>
                    <a:pt x="5776" y="6351"/>
                    <a:pt x="6012" y="5581"/>
                  </a:cubicBezTo>
                  <a:cubicBezTo>
                    <a:pt x="6207" y="5414"/>
                    <a:pt x="6403" y="5242"/>
                    <a:pt x="6598" y="5069"/>
                  </a:cubicBezTo>
                  <a:lnTo>
                    <a:pt x="6598" y="5069"/>
                  </a:lnTo>
                  <a:cubicBezTo>
                    <a:pt x="6541" y="5271"/>
                    <a:pt x="6518" y="5489"/>
                    <a:pt x="6483" y="5713"/>
                  </a:cubicBezTo>
                  <a:cubicBezTo>
                    <a:pt x="6397" y="6300"/>
                    <a:pt x="6081" y="6760"/>
                    <a:pt x="5868" y="7300"/>
                  </a:cubicBezTo>
                  <a:cubicBezTo>
                    <a:pt x="5822" y="7414"/>
                    <a:pt x="5945" y="7531"/>
                    <a:pt x="6057" y="7531"/>
                  </a:cubicBezTo>
                  <a:cubicBezTo>
                    <a:pt x="6098" y="7531"/>
                    <a:pt x="6138" y="7515"/>
                    <a:pt x="6167" y="7478"/>
                  </a:cubicBezTo>
                  <a:cubicBezTo>
                    <a:pt x="6455" y="7128"/>
                    <a:pt x="6673" y="6696"/>
                    <a:pt x="6799" y="6259"/>
                  </a:cubicBezTo>
                  <a:cubicBezTo>
                    <a:pt x="6949" y="5731"/>
                    <a:pt x="6805" y="5064"/>
                    <a:pt x="7179" y="4621"/>
                  </a:cubicBezTo>
                  <a:cubicBezTo>
                    <a:pt x="7208" y="4581"/>
                    <a:pt x="7219" y="4540"/>
                    <a:pt x="7213" y="4506"/>
                  </a:cubicBezTo>
                  <a:cubicBezTo>
                    <a:pt x="7392" y="4339"/>
                    <a:pt x="7576" y="4167"/>
                    <a:pt x="7754" y="3994"/>
                  </a:cubicBezTo>
                  <a:lnTo>
                    <a:pt x="7754" y="3994"/>
                  </a:lnTo>
                  <a:cubicBezTo>
                    <a:pt x="7708" y="4144"/>
                    <a:pt x="7673" y="4293"/>
                    <a:pt x="7645" y="4460"/>
                  </a:cubicBezTo>
                  <a:cubicBezTo>
                    <a:pt x="7610" y="4678"/>
                    <a:pt x="7581" y="4885"/>
                    <a:pt x="7524" y="5092"/>
                  </a:cubicBezTo>
                  <a:cubicBezTo>
                    <a:pt x="7466" y="5311"/>
                    <a:pt x="7351" y="5495"/>
                    <a:pt x="7288" y="5713"/>
                  </a:cubicBezTo>
                  <a:cubicBezTo>
                    <a:pt x="7266" y="5785"/>
                    <a:pt x="7331" y="5867"/>
                    <a:pt x="7401" y="5867"/>
                  </a:cubicBezTo>
                  <a:cubicBezTo>
                    <a:pt x="7421" y="5867"/>
                    <a:pt x="7442" y="5861"/>
                    <a:pt x="7461" y="5845"/>
                  </a:cubicBezTo>
                  <a:cubicBezTo>
                    <a:pt x="7777" y="5627"/>
                    <a:pt x="7823" y="5230"/>
                    <a:pt x="7863" y="4862"/>
                  </a:cubicBezTo>
                  <a:cubicBezTo>
                    <a:pt x="7903" y="4448"/>
                    <a:pt x="7898" y="4006"/>
                    <a:pt x="8105" y="3643"/>
                  </a:cubicBezTo>
                  <a:lnTo>
                    <a:pt x="8398" y="3345"/>
                  </a:lnTo>
                  <a:lnTo>
                    <a:pt x="8398" y="3345"/>
                  </a:lnTo>
                  <a:cubicBezTo>
                    <a:pt x="8335" y="3735"/>
                    <a:pt x="8340" y="4161"/>
                    <a:pt x="8105" y="4494"/>
                  </a:cubicBezTo>
                  <a:cubicBezTo>
                    <a:pt x="8040" y="4590"/>
                    <a:pt x="8135" y="4701"/>
                    <a:pt x="8227" y="4701"/>
                  </a:cubicBezTo>
                  <a:cubicBezTo>
                    <a:pt x="8257" y="4701"/>
                    <a:pt x="8287" y="4689"/>
                    <a:pt x="8312" y="4661"/>
                  </a:cubicBezTo>
                  <a:cubicBezTo>
                    <a:pt x="8783" y="4115"/>
                    <a:pt x="8542" y="3276"/>
                    <a:pt x="9047" y="2770"/>
                  </a:cubicBezTo>
                  <a:cubicBezTo>
                    <a:pt x="9082" y="2735"/>
                    <a:pt x="9088" y="2683"/>
                    <a:pt x="9082" y="2643"/>
                  </a:cubicBezTo>
                  <a:lnTo>
                    <a:pt x="9099" y="2626"/>
                  </a:lnTo>
                  <a:cubicBezTo>
                    <a:pt x="9174" y="2568"/>
                    <a:pt x="9249" y="2511"/>
                    <a:pt x="9318" y="2442"/>
                  </a:cubicBezTo>
                  <a:cubicBezTo>
                    <a:pt x="9358" y="2407"/>
                    <a:pt x="9369" y="2367"/>
                    <a:pt x="9369" y="2333"/>
                  </a:cubicBezTo>
                  <a:cubicBezTo>
                    <a:pt x="9634" y="2045"/>
                    <a:pt x="9893" y="1746"/>
                    <a:pt x="10146" y="1441"/>
                  </a:cubicBezTo>
                  <a:cubicBezTo>
                    <a:pt x="10491" y="1016"/>
                    <a:pt x="10939" y="596"/>
                    <a:pt x="11198" y="113"/>
                  </a:cubicBezTo>
                  <a:cubicBezTo>
                    <a:pt x="11228" y="54"/>
                    <a:pt x="11185" y="0"/>
                    <a:pt x="11130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97" name="Google Shape;5297;p32"/>
          <p:cNvGrpSpPr/>
          <p:nvPr/>
        </p:nvGrpSpPr>
        <p:grpSpPr>
          <a:xfrm rot="-8526000" flipH="1">
            <a:off x="11488146" y="1852780"/>
            <a:ext cx="651375" cy="434909"/>
            <a:chOff x="5224400" y="2048725"/>
            <a:chExt cx="170075" cy="113550"/>
          </a:xfrm>
        </p:grpSpPr>
        <p:sp>
          <p:nvSpPr>
            <p:cNvPr id="5298" name="Google Shape;5298;p32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82081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38433" y="2281267"/>
            <a:ext cx="9315200" cy="1218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718000" y="4097447"/>
            <a:ext cx="4756000" cy="39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8100030">
            <a:off x="10553666" y="5271209"/>
            <a:ext cx="3469543" cy="3065103"/>
            <a:chOff x="3375445" y="3388204"/>
            <a:chExt cx="326198" cy="288171"/>
          </a:xfrm>
        </p:grpSpPr>
        <p:sp>
          <p:nvSpPr>
            <p:cNvPr id="13" name="Google Shape;13;p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2413412">
            <a:off x="-1489085" y="-1541717"/>
            <a:ext cx="3469567" cy="3065121"/>
            <a:chOff x="3375445" y="3388204"/>
            <a:chExt cx="326198" cy="288171"/>
          </a:xfrm>
        </p:grpSpPr>
        <p:sp>
          <p:nvSpPr>
            <p:cNvPr id="16" name="Google Shape;16;p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017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7287684" y="3654200"/>
            <a:ext cx="3535200" cy="888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852867"/>
            <a:ext cx="3535200" cy="26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7287684" y="4591467"/>
            <a:ext cx="3535200" cy="723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 rot="-8386588" flipH="1">
            <a:off x="-1489085" y="5291113"/>
            <a:ext cx="3469567" cy="3065121"/>
            <a:chOff x="3375445" y="3388204"/>
            <a:chExt cx="326198" cy="288171"/>
          </a:xfrm>
        </p:grpSpPr>
        <p:sp>
          <p:nvSpPr>
            <p:cNvPr id="24" name="Google Shape;24;p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6;p3"/>
          <p:cNvGrpSpPr/>
          <p:nvPr/>
        </p:nvGrpSpPr>
        <p:grpSpPr>
          <a:xfrm rot="2699970" flipH="1">
            <a:off x="10381999" y="-1382826"/>
            <a:ext cx="3469543" cy="3065103"/>
            <a:chOff x="3375445" y="3388204"/>
            <a:chExt cx="326198" cy="288171"/>
          </a:xfrm>
        </p:grpSpPr>
        <p:sp>
          <p:nvSpPr>
            <p:cNvPr id="27" name="Google Shape;27;p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018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5"/>
          <p:cNvGrpSpPr/>
          <p:nvPr/>
        </p:nvGrpSpPr>
        <p:grpSpPr>
          <a:xfrm rot="2699970" flipH="1">
            <a:off x="10553666" y="-1521793"/>
            <a:ext cx="3469543" cy="3065103"/>
            <a:chOff x="3375445" y="3388204"/>
            <a:chExt cx="326198" cy="288171"/>
          </a:xfrm>
        </p:grpSpPr>
        <p:sp>
          <p:nvSpPr>
            <p:cNvPr id="39" name="Google Shape;39;p5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5"/>
          <p:cNvGrpSpPr/>
          <p:nvPr/>
        </p:nvGrpSpPr>
        <p:grpSpPr>
          <a:xfrm rot="-8386588" flipH="1">
            <a:off x="-1489085" y="5291113"/>
            <a:ext cx="3469567" cy="3065121"/>
            <a:chOff x="3375445" y="3388204"/>
            <a:chExt cx="326198" cy="288171"/>
          </a:xfrm>
        </p:grpSpPr>
        <p:sp>
          <p:nvSpPr>
            <p:cNvPr id="42" name="Google Shape;42;p5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2089751" y="4189533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2089767" y="4827167"/>
            <a:ext cx="3735200" cy="1310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6367033" y="4189533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6367051" y="4827167"/>
            <a:ext cx="3735200" cy="1310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8120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967033" y="1191667"/>
            <a:ext cx="3799600" cy="22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6488333" y="1535800"/>
            <a:ext cx="4737200" cy="30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6116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6"/>
          <p:cNvGrpSpPr/>
          <p:nvPr/>
        </p:nvGrpSpPr>
        <p:grpSpPr>
          <a:xfrm rot="2699970" flipH="1">
            <a:off x="10381999" y="-1382826"/>
            <a:ext cx="3469543" cy="3065103"/>
            <a:chOff x="3375445" y="3388204"/>
            <a:chExt cx="326198" cy="288171"/>
          </a:xfrm>
        </p:grpSpPr>
        <p:sp>
          <p:nvSpPr>
            <p:cNvPr id="52" name="Google Shape;52;p6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0267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7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1950984" y="2655767"/>
            <a:ext cx="8290000" cy="2338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naheim"/>
              <a:buChar char="●"/>
              <a:defRPr>
                <a:solidFill>
                  <a:schemeClr val="dk1"/>
                </a:solidFill>
              </a:defRPr>
            </a:lvl1pPr>
            <a:lvl2pPr marL="1219170" lvl="1" indent="-372524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chemeClr val="dk1"/>
                </a:solidFill>
              </a:defRPr>
            </a:lvl2pPr>
            <a:lvl3pPr marL="1828754" lvl="2" indent="-372524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chemeClr val="dk1"/>
                </a:solidFill>
              </a:defRPr>
            </a:lvl3pPr>
            <a:lvl4pPr marL="2438339" lvl="3" indent="-372524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chemeClr val="dk1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chemeClr val="dk1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chemeClr val="dk1"/>
                </a:solidFill>
              </a:defRPr>
            </a:lvl6pPr>
            <a:lvl7pPr marL="4267093" lvl="6" indent="-364058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chemeClr val="dk1"/>
                </a:solidFill>
              </a:defRPr>
            </a:lvl7pPr>
            <a:lvl8pPr marL="4876678" lvl="7" indent="-364058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chemeClr val="dk1"/>
                </a:solidFill>
              </a:defRPr>
            </a:lvl8pPr>
            <a:lvl9pPr marL="5486263" lvl="8" indent="-355591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" name="Google Shape;59;p7"/>
          <p:cNvGrpSpPr/>
          <p:nvPr/>
        </p:nvGrpSpPr>
        <p:grpSpPr>
          <a:xfrm rot="8100030">
            <a:off x="10553666" y="5271209"/>
            <a:ext cx="3469543" cy="3065103"/>
            <a:chOff x="3375445" y="3388204"/>
            <a:chExt cx="326198" cy="288171"/>
          </a:xfrm>
        </p:grpSpPr>
        <p:sp>
          <p:nvSpPr>
            <p:cNvPr id="60" name="Google Shape;60;p7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7752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091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3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2" hasCustomPrompt="1"/>
          </p:nvPr>
        </p:nvSpPr>
        <p:spPr>
          <a:xfrm>
            <a:off x="2775184" y="1849700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"/>
          </p:nvPr>
        </p:nvSpPr>
        <p:spPr>
          <a:xfrm>
            <a:off x="1998600" y="2693433"/>
            <a:ext cx="3735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3"/>
          </p:nvPr>
        </p:nvSpPr>
        <p:spPr>
          <a:xfrm>
            <a:off x="1998584" y="3238800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4" hasCustomPrompt="1"/>
          </p:nvPr>
        </p:nvSpPr>
        <p:spPr>
          <a:xfrm>
            <a:off x="2775184" y="4172900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5"/>
          </p:nvPr>
        </p:nvSpPr>
        <p:spPr>
          <a:xfrm>
            <a:off x="1998600" y="5016500"/>
            <a:ext cx="3735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6"/>
          </p:nvPr>
        </p:nvSpPr>
        <p:spPr>
          <a:xfrm>
            <a:off x="1998584" y="5562000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7" hasCustomPrompt="1"/>
          </p:nvPr>
        </p:nvSpPr>
        <p:spPr>
          <a:xfrm>
            <a:off x="7234817" y="1849700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8"/>
          </p:nvPr>
        </p:nvSpPr>
        <p:spPr>
          <a:xfrm>
            <a:off x="6458233" y="2693433"/>
            <a:ext cx="3735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9"/>
          </p:nvPr>
        </p:nvSpPr>
        <p:spPr>
          <a:xfrm>
            <a:off x="6458217" y="3238800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13" hasCustomPrompt="1"/>
          </p:nvPr>
        </p:nvSpPr>
        <p:spPr>
          <a:xfrm>
            <a:off x="7234817" y="4172900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4"/>
          </p:nvPr>
        </p:nvSpPr>
        <p:spPr>
          <a:xfrm>
            <a:off x="6458233" y="5016500"/>
            <a:ext cx="3735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5"/>
          </p:nvPr>
        </p:nvSpPr>
        <p:spPr>
          <a:xfrm>
            <a:off x="6458217" y="5562000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2" name="Google Shape;92;p13"/>
          <p:cNvGrpSpPr/>
          <p:nvPr/>
        </p:nvGrpSpPr>
        <p:grpSpPr>
          <a:xfrm rot="-8386588" flipH="1">
            <a:off x="-1489085" y="5291113"/>
            <a:ext cx="3469567" cy="3065121"/>
            <a:chOff x="3375445" y="3388204"/>
            <a:chExt cx="326198" cy="288171"/>
          </a:xfrm>
        </p:grpSpPr>
        <p:sp>
          <p:nvSpPr>
            <p:cNvPr id="93" name="Google Shape;93;p1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95729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0"/>
          <p:cNvPicPr preferRelativeResize="0"/>
          <p:nvPr/>
        </p:nvPicPr>
        <p:blipFill rotWithShape="1">
          <a:blip r:embed="rId2">
            <a:alphaModFix amt="36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994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1"/>
          <p:cNvPicPr preferRelativeResize="0"/>
          <p:nvPr/>
        </p:nvPicPr>
        <p:blipFill rotWithShape="1">
          <a:blip r:embed="rId2">
            <a:alphaModFix amt="36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8291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12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75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16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84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2377300" y="1016467"/>
            <a:ext cx="7570800" cy="48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9600">
                <a:solidFill>
                  <a:schemeClr val="hlink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8085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97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118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65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004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93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81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188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769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5769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4A5F5-5152-4831-BF4B-F6002CDF8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27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18752-D8CF-4FD2-B108-44A8A7841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Headlin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1259200" y="3872680"/>
            <a:ext cx="8058800" cy="12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96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1"/>
          </p:nvPr>
        </p:nvSpPr>
        <p:spPr>
          <a:xfrm>
            <a:off x="1259200" y="5206313"/>
            <a:ext cx="80588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33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 idx="2" hasCustomPrompt="1"/>
          </p:nvPr>
        </p:nvSpPr>
        <p:spPr>
          <a:xfrm>
            <a:off x="1259200" y="1327000"/>
            <a:ext cx="4402000" cy="19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20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3892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241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1592217" y="2272363"/>
            <a:ext cx="3044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ctrTitle" idx="2"/>
          </p:nvPr>
        </p:nvSpPr>
        <p:spPr>
          <a:xfrm>
            <a:off x="1592217" y="4392133"/>
            <a:ext cx="3044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 idx="3"/>
          </p:nvPr>
        </p:nvSpPr>
        <p:spPr>
          <a:xfrm>
            <a:off x="7555768" y="2272363"/>
            <a:ext cx="3044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4"/>
          </p:nvPr>
        </p:nvSpPr>
        <p:spPr>
          <a:xfrm>
            <a:off x="7555799" y="4394233"/>
            <a:ext cx="3044000" cy="7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 flipH="1">
            <a:off x="7555689" y="5089233"/>
            <a:ext cx="3044000" cy="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5"/>
          </p:nvPr>
        </p:nvSpPr>
        <p:spPr>
          <a:xfrm flipH="1">
            <a:off x="7555637" y="2972229"/>
            <a:ext cx="3044000" cy="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6"/>
          </p:nvPr>
        </p:nvSpPr>
        <p:spPr>
          <a:xfrm flipH="1">
            <a:off x="1592584" y="5086467"/>
            <a:ext cx="3044000" cy="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7"/>
          </p:nvPr>
        </p:nvSpPr>
        <p:spPr>
          <a:xfrm flipH="1">
            <a:off x="1592584" y="2961163"/>
            <a:ext cx="3044000" cy="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4794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960000" y="3445567"/>
            <a:ext cx="4242400" cy="2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960067" y="465433"/>
            <a:ext cx="34668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784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557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368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"/>
          <p:cNvSpPr/>
          <p:nvPr/>
        </p:nvSpPr>
        <p:spPr>
          <a:xfrm>
            <a:off x="933767" y="713334"/>
            <a:ext cx="10272085" cy="5431345"/>
          </a:xfrm>
          <a:custGeom>
            <a:avLst/>
            <a:gdLst/>
            <a:ahLst/>
            <a:cxnLst/>
            <a:rect l="l" t="t" r="r" b="b"/>
            <a:pathLst>
              <a:path w="57448" h="34265" extrusionOk="0">
                <a:moveTo>
                  <a:pt x="23524" y="1"/>
                </a:moveTo>
                <a:cubicBezTo>
                  <a:pt x="19899" y="1"/>
                  <a:pt x="15928" y="1770"/>
                  <a:pt x="13547" y="3756"/>
                </a:cubicBezTo>
                <a:cubicBezTo>
                  <a:pt x="8883" y="7646"/>
                  <a:pt x="6634" y="13448"/>
                  <a:pt x="4737" y="19036"/>
                </a:cubicBezTo>
                <a:cubicBezTo>
                  <a:pt x="3373" y="23057"/>
                  <a:pt x="1" y="29461"/>
                  <a:pt x="4685" y="32619"/>
                </a:cubicBezTo>
                <a:cubicBezTo>
                  <a:pt x="6404" y="33777"/>
                  <a:pt x="8515" y="34264"/>
                  <a:pt x="10694" y="34264"/>
                </a:cubicBezTo>
                <a:cubicBezTo>
                  <a:pt x="14130" y="34264"/>
                  <a:pt x="17737" y="33054"/>
                  <a:pt x="20257" y="31350"/>
                </a:cubicBezTo>
                <a:cubicBezTo>
                  <a:pt x="22748" y="29666"/>
                  <a:pt x="26389" y="26043"/>
                  <a:pt x="29739" y="26043"/>
                </a:cubicBezTo>
                <a:cubicBezTo>
                  <a:pt x="31034" y="26043"/>
                  <a:pt x="32286" y="26584"/>
                  <a:pt x="33411" y="27988"/>
                </a:cubicBezTo>
                <a:cubicBezTo>
                  <a:pt x="35208" y="30229"/>
                  <a:pt x="35738" y="32960"/>
                  <a:pt x="39018" y="33461"/>
                </a:cubicBezTo>
                <a:cubicBezTo>
                  <a:pt x="39351" y="33512"/>
                  <a:pt x="39681" y="33536"/>
                  <a:pt x="40008" y="33536"/>
                </a:cubicBezTo>
                <a:cubicBezTo>
                  <a:pt x="42681" y="33536"/>
                  <a:pt x="45130" y="31943"/>
                  <a:pt x="47216" y="30391"/>
                </a:cubicBezTo>
                <a:cubicBezTo>
                  <a:pt x="52219" y="26661"/>
                  <a:pt x="57448" y="19870"/>
                  <a:pt x="56945" y="13257"/>
                </a:cubicBezTo>
                <a:cubicBezTo>
                  <a:pt x="56758" y="10811"/>
                  <a:pt x="55468" y="8299"/>
                  <a:pt x="53359" y="6977"/>
                </a:cubicBezTo>
                <a:cubicBezTo>
                  <a:pt x="52357" y="6348"/>
                  <a:pt x="51304" y="6095"/>
                  <a:pt x="50242" y="6095"/>
                </a:cubicBezTo>
                <a:cubicBezTo>
                  <a:pt x="48626" y="6095"/>
                  <a:pt x="46991" y="6682"/>
                  <a:pt x="45491" y="7428"/>
                </a:cubicBezTo>
                <a:cubicBezTo>
                  <a:pt x="42987" y="8673"/>
                  <a:pt x="40613" y="10242"/>
                  <a:pt x="38410" y="11957"/>
                </a:cubicBezTo>
                <a:cubicBezTo>
                  <a:pt x="36784" y="13221"/>
                  <a:pt x="34734" y="15474"/>
                  <a:pt x="32469" y="15474"/>
                </a:cubicBezTo>
                <a:cubicBezTo>
                  <a:pt x="32066" y="15474"/>
                  <a:pt x="31657" y="15403"/>
                  <a:pt x="31242" y="15243"/>
                </a:cubicBezTo>
                <a:cubicBezTo>
                  <a:pt x="25888" y="13168"/>
                  <a:pt x="32949" y="4769"/>
                  <a:pt x="28297" y="1401"/>
                </a:cubicBezTo>
                <a:cubicBezTo>
                  <a:pt x="26929" y="410"/>
                  <a:pt x="25267" y="1"/>
                  <a:pt x="23524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9" name="Google Shape;509;p4"/>
          <p:cNvGrpSpPr/>
          <p:nvPr/>
        </p:nvGrpSpPr>
        <p:grpSpPr>
          <a:xfrm rot="10800000">
            <a:off x="11405032" y="723903"/>
            <a:ext cx="908265" cy="742460"/>
            <a:chOff x="5226850" y="1787675"/>
            <a:chExt cx="170500" cy="139375"/>
          </a:xfrm>
        </p:grpSpPr>
        <p:sp>
          <p:nvSpPr>
            <p:cNvPr id="510" name="Google Shape;510;p4"/>
            <p:cNvSpPr/>
            <p:nvPr/>
          </p:nvSpPr>
          <p:spPr>
            <a:xfrm>
              <a:off x="5268675" y="1864875"/>
              <a:ext cx="26750" cy="30850"/>
            </a:xfrm>
            <a:custGeom>
              <a:avLst/>
              <a:gdLst/>
              <a:ahLst/>
              <a:cxnLst/>
              <a:rect l="l" t="t" r="r" b="b"/>
              <a:pathLst>
                <a:path w="1070" h="1234" extrusionOk="0">
                  <a:moveTo>
                    <a:pt x="757" y="0"/>
                  </a:moveTo>
                  <a:cubicBezTo>
                    <a:pt x="724" y="0"/>
                    <a:pt x="692" y="3"/>
                    <a:pt x="662" y="9"/>
                  </a:cubicBezTo>
                  <a:cubicBezTo>
                    <a:pt x="386" y="66"/>
                    <a:pt x="144" y="262"/>
                    <a:pt x="70" y="526"/>
                  </a:cubicBezTo>
                  <a:cubicBezTo>
                    <a:pt x="1" y="790"/>
                    <a:pt x="116" y="1107"/>
                    <a:pt x="369" y="1233"/>
                  </a:cubicBezTo>
                  <a:lnTo>
                    <a:pt x="466" y="1181"/>
                  </a:lnTo>
                  <a:cubicBezTo>
                    <a:pt x="742" y="974"/>
                    <a:pt x="944" y="670"/>
                    <a:pt x="1041" y="348"/>
                  </a:cubicBezTo>
                  <a:cubicBezTo>
                    <a:pt x="1058" y="296"/>
                    <a:pt x="1070" y="239"/>
                    <a:pt x="1064" y="187"/>
                  </a:cubicBezTo>
                  <a:cubicBezTo>
                    <a:pt x="1041" y="52"/>
                    <a:pt x="894" y="0"/>
                    <a:pt x="75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5308500" y="1811675"/>
              <a:ext cx="20575" cy="25025"/>
            </a:xfrm>
            <a:custGeom>
              <a:avLst/>
              <a:gdLst/>
              <a:ahLst/>
              <a:cxnLst/>
              <a:rect l="l" t="t" r="r" b="b"/>
              <a:pathLst>
                <a:path w="823" h="1001" extrusionOk="0">
                  <a:moveTo>
                    <a:pt x="483" y="1"/>
                  </a:moveTo>
                  <a:cubicBezTo>
                    <a:pt x="345" y="1"/>
                    <a:pt x="198" y="81"/>
                    <a:pt x="115" y="205"/>
                  </a:cubicBezTo>
                  <a:cubicBezTo>
                    <a:pt x="0" y="389"/>
                    <a:pt x="17" y="630"/>
                    <a:pt x="69" y="843"/>
                  </a:cubicBezTo>
                  <a:cubicBezTo>
                    <a:pt x="90" y="919"/>
                    <a:pt x="164" y="1001"/>
                    <a:pt x="222" y="1001"/>
                  </a:cubicBezTo>
                  <a:cubicBezTo>
                    <a:pt x="243" y="1001"/>
                    <a:pt x="262" y="990"/>
                    <a:pt x="276" y="964"/>
                  </a:cubicBezTo>
                  <a:lnTo>
                    <a:pt x="334" y="946"/>
                  </a:lnTo>
                  <a:cubicBezTo>
                    <a:pt x="483" y="843"/>
                    <a:pt x="633" y="734"/>
                    <a:pt x="730" y="578"/>
                  </a:cubicBezTo>
                  <a:cubicBezTo>
                    <a:pt x="811" y="417"/>
                    <a:pt x="822" y="199"/>
                    <a:pt x="684" y="73"/>
                  </a:cubicBezTo>
                  <a:cubicBezTo>
                    <a:pt x="627" y="23"/>
                    <a:pt x="556" y="1"/>
                    <a:pt x="48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5318850" y="1859000"/>
              <a:ext cx="25325" cy="26950"/>
            </a:xfrm>
            <a:custGeom>
              <a:avLst/>
              <a:gdLst/>
              <a:ahLst/>
              <a:cxnLst/>
              <a:rect l="l" t="t" r="r" b="b"/>
              <a:pathLst>
                <a:path w="1013" h="1078" extrusionOk="0">
                  <a:moveTo>
                    <a:pt x="647" y="0"/>
                  </a:moveTo>
                  <a:cubicBezTo>
                    <a:pt x="487" y="0"/>
                    <a:pt x="318" y="109"/>
                    <a:pt x="207" y="238"/>
                  </a:cubicBezTo>
                  <a:cubicBezTo>
                    <a:pt x="86" y="370"/>
                    <a:pt x="0" y="554"/>
                    <a:pt x="12" y="732"/>
                  </a:cubicBezTo>
                  <a:cubicBezTo>
                    <a:pt x="28" y="905"/>
                    <a:pt x="175" y="1078"/>
                    <a:pt x="356" y="1078"/>
                  </a:cubicBezTo>
                  <a:cubicBezTo>
                    <a:pt x="362" y="1078"/>
                    <a:pt x="368" y="1078"/>
                    <a:pt x="374" y="1077"/>
                  </a:cubicBezTo>
                  <a:lnTo>
                    <a:pt x="489" y="1014"/>
                  </a:lnTo>
                  <a:cubicBezTo>
                    <a:pt x="650" y="899"/>
                    <a:pt x="834" y="767"/>
                    <a:pt x="920" y="589"/>
                  </a:cubicBezTo>
                  <a:cubicBezTo>
                    <a:pt x="1012" y="399"/>
                    <a:pt x="983" y="146"/>
                    <a:pt x="805" y="42"/>
                  </a:cubicBezTo>
                  <a:cubicBezTo>
                    <a:pt x="755" y="13"/>
                    <a:pt x="701" y="0"/>
                    <a:pt x="64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5262925" y="1829425"/>
              <a:ext cx="24025" cy="21850"/>
            </a:xfrm>
            <a:custGeom>
              <a:avLst/>
              <a:gdLst/>
              <a:ahLst/>
              <a:cxnLst/>
              <a:rect l="l" t="t" r="r" b="b"/>
              <a:pathLst>
                <a:path w="961" h="874" extrusionOk="0">
                  <a:moveTo>
                    <a:pt x="544" y="0"/>
                  </a:moveTo>
                  <a:cubicBezTo>
                    <a:pt x="539" y="0"/>
                    <a:pt x="535" y="1"/>
                    <a:pt x="530" y="1"/>
                  </a:cubicBezTo>
                  <a:cubicBezTo>
                    <a:pt x="374" y="12"/>
                    <a:pt x="225" y="110"/>
                    <a:pt x="127" y="231"/>
                  </a:cubicBezTo>
                  <a:cubicBezTo>
                    <a:pt x="70" y="305"/>
                    <a:pt x="29" y="392"/>
                    <a:pt x="24" y="478"/>
                  </a:cubicBezTo>
                  <a:cubicBezTo>
                    <a:pt x="1" y="633"/>
                    <a:pt x="110" y="806"/>
                    <a:pt x="265" y="857"/>
                  </a:cubicBezTo>
                  <a:cubicBezTo>
                    <a:pt x="298" y="869"/>
                    <a:pt x="332" y="874"/>
                    <a:pt x="367" y="874"/>
                  </a:cubicBezTo>
                  <a:cubicBezTo>
                    <a:pt x="492" y="874"/>
                    <a:pt x="623" y="806"/>
                    <a:pt x="691" y="702"/>
                  </a:cubicBezTo>
                  <a:lnTo>
                    <a:pt x="696" y="599"/>
                  </a:lnTo>
                  <a:cubicBezTo>
                    <a:pt x="857" y="587"/>
                    <a:pt x="961" y="392"/>
                    <a:pt x="915" y="242"/>
                  </a:cubicBezTo>
                  <a:cubicBezTo>
                    <a:pt x="865" y="92"/>
                    <a:pt x="706" y="0"/>
                    <a:pt x="54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5357500" y="1813825"/>
              <a:ext cx="23450" cy="24900"/>
            </a:xfrm>
            <a:custGeom>
              <a:avLst/>
              <a:gdLst/>
              <a:ahLst/>
              <a:cxnLst/>
              <a:rect l="l" t="t" r="r" b="b"/>
              <a:pathLst>
                <a:path w="938" h="996" extrusionOk="0">
                  <a:moveTo>
                    <a:pt x="614" y="1"/>
                  </a:moveTo>
                  <a:cubicBezTo>
                    <a:pt x="465" y="1"/>
                    <a:pt x="305" y="105"/>
                    <a:pt x="208" y="228"/>
                  </a:cubicBezTo>
                  <a:cubicBezTo>
                    <a:pt x="93" y="360"/>
                    <a:pt x="1" y="527"/>
                    <a:pt x="35" y="705"/>
                  </a:cubicBezTo>
                  <a:cubicBezTo>
                    <a:pt x="60" y="866"/>
                    <a:pt x="195" y="996"/>
                    <a:pt x="339" y="996"/>
                  </a:cubicBezTo>
                  <a:cubicBezTo>
                    <a:pt x="361" y="996"/>
                    <a:pt x="382" y="993"/>
                    <a:pt x="403" y="987"/>
                  </a:cubicBezTo>
                  <a:lnTo>
                    <a:pt x="501" y="895"/>
                  </a:lnTo>
                  <a:cubicBezTo>
                    <a:pt x="645" y="791"/>
                    <a:pt x="788" y="676"/>
                    <a:pt x="857" y="521"/>
                  </a:cubicBezTo>
                  <a:cubicBezTo>
                    <a:pt x="938" y="360"/>
                    <a:pt x="915" y="148"/>
                    <a:pt x="765" y="44"/>
                  </a:cubicBezTo>
                  <a:cubicBezTo>
                    <a:pt x="719" y="14"/>
                    <a:pt x="667" y="1"/>
                    <a:pt x="61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5275725" y="1905000"/>
              <a:ext cx="24600" cy="22050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616" y="1"/>
                  </a:moveTo>
                  <a:cubicBezTo>
                    <a:pt x="495" y="1"/>
                    <a:pt x="362" y="50"/>
                    <a:pt x="265" y="123"/>
                  </a:cubicBezTo>
                  <a:cubicBezTo>
                    <a:pt x="127" y="220"/>
                    <a:pt x="12" y="364"/>
                    <a:pt x="6" y="531"/>
                  </a:cubicBezTo>
                  <a:cubicBezTo>
                    <a:pt x="1" y="688"/>
                    <a:pt x="128" y="855"/>
                    <a:pt x="277" y="855"/>
                  </a:cubicBezTo>
                  <a:cubicBezTo>
                    <a:pt x="286" y="855"/>
                    <a:pt x="296" y="854"/>
                    <a:pt x="305" y="853"/>
                  </a:cubicBezTo>
                  <a:lnTo>
                    <a:pt x="305" y="853"/>
                  </a:lnTo>
                  <a:lnTo>
                    <a:pt x="276" y="882"/>
                  </a:lnTo>
                  <a:cubicBezTo>
                    <a:pt x="443" y="841"/>
                    <a:pt x="604" y="755"/>
                    <a:pt x="730" y="640"/>
                  </a:cubicBezTo>
                  <a:cubicBezTo>
                    <a:pt x="874" y="508"/>
                    <a:pt x="983" y="301"/>
                    <a:pt x="880" y="134"/>
                  </a:cubicBezTo>
                  <a:cubicBezTo>
                    <a:pt x="823" y="39"/>
                    <a:pt x="724" y="1"/>
                    <a:pt x="6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5226850" y="1871450"/>
              <a:ext cx="26325" cy="23125"/>
            </a:xfrm>
            <a:custGeom>
              <a:avLst/>
              <a:gdLst/>
              <a:ahLst/>
              <a:cxnLst/>
              <a:rect l="l" t="t" r="r" b="b"/>
              <a:pathLst>
                <a:path w="1053" h="925" extrusionOk="0">
                  <a:moveTo>
                    <a:pt x="585" y="1"/>
                  </a:moveTo>
                  <a:cubicBezTo>
                    <a:pt x="503" y="1"/>
                    <a:pt x="420" y="20"/>
                    <a:pt x="345" y="56"/>
                  </a:cubicBezTo>
                  <a:cubicBezTo>
                    <a:pt x="144" y="148"/>
                    <a:pt x="1" y="366"/>
                    <a:pt x="35" y="585"/>
                  </a:cubicBezTo>
                  <a:cubicBezTo>
                    <a:pt x="59" y="769"/>
                    <a:pt x="230" y="924"/>
                    <a:pt x="407" y="924"/>
                  </a:cubicBezTo>
                  <a:cubicBezTo>
                    <a:pt x="440" y="924"/>
                    <a:pt x="474" y="919"/>
                    <a:pt x="506" y="907"/>
                  </a:cubicBezTo>
                  <a:lnTo>
                    <a:pt x="604" y="803"/>
                  </a:lnTo>
                  <a:cubicBezTo>
                    <a:pt x="608" y="804"/>
                    <a:pt x="613" y="804"/>
                    <a:pt x="617" y="804"/>
                  </a:cubicBezTo>
                  <a:cubicBezTo>
                    <a:pt x="774" y="804"/>
                    <a:pt x="928" y="702"/>
                    <a:pt x="989" y="556"/>
                  </a:cubicBezTo>
                  <a:cubicBezTo>
                    <a:pt x="1053" y="407"/>
                    <a:pt x="1012" y="223"/>
                    <a:pt x="892" y="113"/>
                  </a:cubicBezTo>
                  <a:cubicBezTo>
                    <a:pt x="808" y="37"/>
                    <a:pt x="698" y="1"/>
                    <a:pt x="58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5339100" y="1787675"/>
              <a:ext cx="24475" cy="26300"/>
            </a:xfrm>
            <a:custGeom>
              <a:avLst/>
              <a:gdLst/>
              <a:ahLst/>
              <a:cxnLst/>
              <a:rect l="l" t="t" r="r" b="b"/>
              <a:pathLst>
                <a:path w="979" h="1052" extrusionOk="0">
                  <a:moveTo>
                    <a:pt x="661" y="1"/>
                  </a:moveTo>
                  <a:cubicBezTo>
                    <a:pt x="572" y="1"/>
                    <a:pt x="477" y="32"/>
                    <a:pt x="403" y="78"/>
                  </a:cubicBezTo>
                  <a:cubicBezTo>
                    <a:pt x="139" y="245"/>
                    <a:pt x="1" y="590"/>
                    <a:pt x="70" y="889"/>
                  </a:cubicBezTo>
                  <a:cubicBezTo>
                    <a:pt x="87" y="967"/>
                    <a:pt x="166" y="1051"/>
                    <a:pt x="232" y="1051"/>
                  </a:cubicBezTo>
                  <a:cubicBezTo>
                    <a:pt x="253" y="1051"/>
                    <a:pt x="273" y="1042"/>
                    <a:pt x="288" y="1021"/>
                  </a:cubicBezTo>
                  <a:lnTo>
                    <a:pt x="415" y="946"/>
                  </a:lnTo>
                  <a:cubicBezTo>
                    <a:pt x="501" y="791"/>
                    <a:pt x="662" y="699"/>
                    <a:pt x="783" y="567"/>
                  </a:cubicBezTo>
                  <a:cubicBezTo>
                    <a:pt x="903" y="440"/>
                    <a:pt x="978" y="222"/>
                    <a:pt x="863" y="84"/>
                  </a:cubicBezTo>
                  <a:cubicBezTo>
                    <a:pt x="812" y="25"/>
                    <a:pt x="739" y="1"/>
                    <a:pt x="66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5368725" y="1872400"/>
              <a:ext cx="28625" cy="26125"/>
            </a:xfrm>
            <a:custGeom>
              <a:avLst/>
              <a:gdLst/>
              <a:ahLst/>
              <a:cxnLst/>
              <a:rect l="l" t="t" r="r" b="b"/>
              <a:pathLst>
                <a:path w="1145" h="1045" extrusionOk="0">
                  <a:moveTo>
                    <a:pt x="692" y="1"/>
                  </a:moveTo>
                  <a:cubicBezTo>
                    <a:pt x="641" y="1"/>
                    <a:pt x="589" y="9"/>
                    <a:pt x="541" y="24"/>
                  </a:cubicBezTo>
                  <a:cubicBezTo>
                    <a:pt x="339" y="87"/>
                    <a:pt x="196" y="271"/>
                    <a:pt x="109" y="455"/>
                  </a:cubicBezTo>
                  <a:cubicBezTo>
                    <a:pt x="46" y="587"/>
                    <a:pt x="0" y="737"/>
                    <a:pt x="58" y="863"/>
                  </a:cubicBezTo>
                  <a:cubicBezTo>
                    <a:pt x="105" y="979"/>
                    <a:pt x="227" y="1044"/>
                    <a:pt x="346" y="1044"/>
                  </a:cubicBezTo>
                  <a:cubicBezTo>
                    <a:pt x="417" y="1044"/>
                    <a:pt x="487" y="1022"/>
                    <a:pt x="541" y="972"/>
                  </a:cubicBezTo>
                  <a:lnTo>
                    <a:pt x="581" y="967"/>
                  </a:lnTo>
                  <a:cubicBezTo>
                    <a:pt x="736" y="892"/>
                    <a:pt x="880" y="811"/>
                    <a:pt x="983" y="685"/>
                  </a:cubicBezTo>
                  <a:cubicBezTo>
                    <a:pt x="1093" y="558"/>
                    <a:pt x="1144" y="374"/>
                    <a:pt x="1081" y="225"/>
                  </a:cubicBezTo>
                  <a:cubicBezTo>
                    <a:pt x="1020" y="76"/>
                    <a:pt x="856" y="1"/>
                    <a:pt x="69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9" name="Google Shape;519;p4"/>
          <p:cNvGrpSpPr/>
          <p:nvPr/>
        </p:nvGrpSpPr>
        <p:grpSpPr>
          <a:xfrm rot="10800000">
            <a:off x="7998867" y="6423109"/>
            <a:ext cx="651364" cy="434896"/>
            <a:chOff x="5224400" y="2048725"/>
            <a:chExt cx="170075" cy="113550"/>
          </a:xfrm>
        </p:grpSpPr>
        <p:sp>
          <p:nvSpPr>
            <p:cNvPr id="520" name="Google Shape;520;p4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9" name="Google Shape;529;p4"/>
          <p:cNvGrpSpPr/>
          <p:nvPr/>
        </p:nvGrpSpPr>
        <p:grpSpPr>
          <a:xfrm rot="2912722">
            <a:off x="-295030" y="3906084"/>
            <a:ext cx="651363" cy="434901"/>
            <a:chOff x="5224400" y="2048725"/>
            <a:chExt cx="170075" cy="113550"/>
          </a:xfrm>
        </p:grpSpPr>
        <p:sp>
          <p:nvSpPr>
            <p:cNvPr id="530" name="Google Shape;530;p4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9" name="Google Shape;539;p4"/>
          <p:cNvGrpSpPr/>
          <p:nvPr/>
        </p:nvGrpSpPr>
        <p:grpSpPr>
          <a:xfrm rot="-5640066" flipH="1">
            <a:off x="-1607517" y="-1344864"/>
            <a:ext cx="2323745" cy="2603013"/>
            <a:chOff x="3324275" y="3629650"/>
            <a:chExt cx="327425" cy="366775"/>
          </a:xfrm>
        </p:grpSpPr>
        <p:sp>
          <p:nvSpPr>
            <p:cNvPr id="540" name="Google Shape;540;p4"/>
            <p:cNvSpPr/>
            <p:nvPr/>
          </p:nvSpPr>
          <p:spPr>
            <a:xfrm>
              <a:off x="3327100" y="3666625"/>
              <a:ext cx="246825" cy="275575"/>
            </a:xfrm>
            <a:custGeom>
              <a:avLst/>
              <a:gdLst/>
              <a:ahLst/>
              <a:cxnLst/>
              <a:rect l="l" t="t" r="r" b="b"/>
              <a:pathLst>
                <a:path w="9873" h="11023" extrusionOk="0">
                  <a:moveTo>
                    <a:pt x="1304" y="1"/>
                  </a:moveTo>
                  <a:cubicBezTo>
                    <a:pt x="1098" y="1"/>
                    <a:pt x="892" y="10"/>
                    <a:pt x="685" y="30"/>
                  </a:cubicBezTo>
                  <a:cubicBezTo>
                    <a:pt x="1" y="1536"/>
                    <a:pt x="398" y="3203"/>
                    <a:pt x="1116" y="4698"/>
                  </a:cubicBezTo>
                  <a:cubicBezTo>
                    <a:pt x="2186" y="6923"/>
                    <a:pt x="4112" y="8717"/>
                    <a:pt x="6406" y="9625"/>
                  </a:cubicBezTo>
                  <a:cubicBezTo>
                    <a:pt x="7504" y="10057"/>
                    <a:pt x="8780" y="10264"/>
                    <a:pt x="9677" y="11023"/>
                  </a:cubicBezTo>
                  <a:cubicBezTo>
                    <a:pt x="9873" y="8338"/>
                    <a:pt x="9275" y="5532"/>
                    <a:pt x="7665" y="3370"/>
                  </a:cubicBezTo>
                  <a:cubicBezTo>
                    <a:pt x="6184" y="1374"/>
                    <a:pt x="3782" y="1"/>
                    <a:pt x="1304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3340000" y="3661650"/>
              <a:ext cx="249625" cy="311150"/>
            </a:xfrm>
            <a:custGeom>
              <a:avLst/>
              <a:gdLst/>
              <a:ahLst/>
              <a:cxnLst/>
              <a:rect l="l" t="t" r="r" b="b"/>
              <a:pathLst>
                <a:path w="9985" h="12446" extrusionOk="0">
                  <a:moveTo>
                    <a:pt x="159" y="1"/>
                  </a:moveTo>
                  <a:cubicBezTo>
                    <a:pt x="81" y="1"/>
                    <a:pt x="1" y="65"/>
                    <a:pt x="31" y="148"/>
                  </a:cubicBezTo>
                  <a:cubicBezTo>
                    <a:pt x="376" y="1034"/>
                    <a:pt x="1256" y="1586"/>
                    <a:pt x="1940" y="2184"/>
                  </a:cubicBezTo>
                  <a:cubicBezTo>
                    <a:pt x="2722" y="2868"/>
                    <a:pt x="3469" y="3586"/>
                    <a:pt x="4182" y="4334"/>
                  </a:cubicBezTo>
                  <a:cubicBezTo>
                    <a:pt x="5602" y="5840"/>
                    <a:pt x="6873" y="7496"/>
                    <a:pt x="7960" y="9267"/>
                  </a:cubicBezTo>
                  <a:cubicBezTo>
                    <a:pt x="8264" y="9755"/>
                    <a:pt x="8552" y="10261"/>
                    <a:pt x="8822" y="10773"/>
                  </a:cubicBezTo>
                  <a:cubicBezTo>
                    <a:pt x="9104" y="11296"/>
                    <a:pt x="9339" y="11848"/>
                    <a:pt x="9644" y="12366"/>
                  </a:cubicBezTo>
                  <a:cubicBezTo>
                    <a:pt x="9676" y="12421"/>
                    <a:pt x="9729" y="12445"/>
                    <a:pt x="9782" y="12445"/>
                  </a:cubicBezTo>
                  <a:cubicBezTo>
                    <a:pt x="9883" y="12445"/>
                    <a:pt x="9984" y="12360"/>
                    <a:pt x="9943" y="12239"/>
                  </a:cubicBezTo>
                  <a:cubicBezTo>
                    <a:pt x="9615" y="11302"/>
                    <a:pt x="9058" y="10399"/>
                    <a:pt x="8557" y="9543"/>
                  </a:cubicBezTo>
                  <a:cubicBezTo>
                    <a:pt x="8034" y="8652"/>
                    <a:pt x="7459" y="7789"/>
                    <a:pt x="6844" y="6956"/>
                  </a:cubicBezTo>
                  <a:cubicBezTo>
                    <a:pt x="5648" y="5323"/>
                    <a:pt x="4280" y="3805"/>
                    <a:pt x="2779" y="2448"/>
                  </a:cubicBezTo>
                  <a:cubicBezTo>
                    <a:pt x="1940" y="1689"/>
                    <a:pt x="859" y="1045"/>
                    <a:pt x="261" y="56"/>
                  </a:cubicBezTo>
                  <a:cubicBezTo>
                    <a:pt x="238" y="17"/>
                    <a:pt x="199" y="1"/>
                    <a:pt x="15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3538700" y="3891675"/>
              <a:ext cx="11350" cy="31725"/>
            </a:xfrm>
            <a:custGeom>
              <a:avLst/>
              <a:gdLst/>
              <a:ahLst/>
              <a:cxnLst/>
              <a:rect l="l" t="t" r="r" b="b"/>
              <a:pathLst>
                <a:path w="454" h="1269" extrusionOk="0">
                  <a:moveTo>
                    <a:pt x="181" y="0"/>
                  </a:moveTo>
                  <a:cubicBezTo>
                    <a:pt x="152" y="0"/>
                    <a:pt x="123" y="15"/>
                    <a:pt x="115" y="49"/>
                  </a:cubicBezTo>
                  <a:cubicBezTo>
                    <a:pt x="0" y="434"/>
                    <a:pt x="46" y="899"/>
                    <a:pt x="299" y="1233"/>
                  </a:cubicBezTo>
                  <a:cubicBezTo>
                    <a:pt x="317" y="1258"/>
                    <a:pt x="340" y="1269"/>
                    <a:pt x="362" y="1269"/>
                  </a:cubicBezTo>
                  <a:cubicBezTo>
                    <a:pt x="410" y="1269"/>
                    <a:pt x="453" y="1217"/>
                    <a:pt x="426" y="1158"/>
                  </a:cubicBezTo>
                  <a:cubicBezTo>
                    <a:pt x="270" y="796"/>
                    <a:pt x="207" y="462"/>
                    <a:pt x="247" y="66"/>
                  </a:cubicBezTo>
                  <a:cubicBezTo>
                    <a:pt x="254" y="24"/>
                    <a:pt x="217" y="0"/>
                    <a:pt x="18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3531075" y="3882350"/>
              <a:ext cx="7300" cy="33400"/>
            </a:xfrm>
            <a:custGeom>
              <a:avLst/>
              <a:gdLst/>
              <a:ahLst/>
              <a:cxnLst/>
              <a:rect l="l" t="t" r="r" b="b"/>
              <a:pathLst>
                <a:path w="292" h="1336" extrusionOk="0">
                  <a:moveTo>
                    <a:pt x="96" y="0"/>
                  </a:moveTo>
                  <a:cubicBezTo>
                    <a:pt x="81" y="0"/>
                    <a:pt x="65" y="9"/>
                    <a:pt x="58" y="31"/>
                  </a:cubicBezTo>
                  <a:cubicBezTo>
                    <a:pt x="0" y="410"/>
                    <a:pt x="23" y="956"/>
                    <a:pt x="190" y="1313"/>
                  </a:cubicBezTo>
                  <a:cubicBezTo>
                    <a:pt x="196" y="1329"/>
                    <a:pt x="211" y="1336"/>
                    <a:pt x="228" y="1336"/>
                  </a:cubicBezTo>
                  <a:cubicBezTo>
                    <a:pt x="257" y="1336"/>
                    <a:pt x="292" y="1314"/>
                    <a:pt x="288" y="1284"/>
                  </a:cubicBezTo>
                  <a:cubicBezTo>
                    <a:pt x="282" y="1094"/>
                    <a:pt x="225" y="916"/>
                    <a:pt x="202" y="738"/>
                  </a:cubicBezTo>
                  <a:cubicBezTo>
                    <a:pt x="167" y="508"/>
                    <a:pt x="173" y="266"/>
                    <a:pt x="138" y="36"/>
                  </a:cubicBezTo>
                  <a:cubicBezTo>
                    <a:pt x="138" y="16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3520875" y="3859225"/>
              <a:ext cx="7200" cy="51500"/>
            </a:xfrm>
            <a:custGeom>
              <a:avLst/>
              <a:gdLst/>
              <a:ahLst/>
              <a:cxnLst/>
              <a:rect l="l" t="t" r="r" b="b"/>
              <a:pathLst>
                <a:path w="288" h="2060" extrusionOk="0">
                  <a:moveTo>
                    <a:pt x="35" y="0"/>
                  </a:moveTo>
                  <a:cubicBezTo>
                    <a:pt x="17" y="0"/>
                    <a:pt x="0" y="14"/>
                    <a:pt x="0" y="36"/>
                  </a:cubicBezTo>
                  <a:cubicBezTo>
                    <a:pt x="12" y="685"/>
                    <a:pt x="63" y="1347"/>
                    <a:pt x="98" y="1990"/>
                  </a:cubicBezTo>
                  <a:cubicBezTo>
                    <a:pt x="104" y="2036"/>
                    <a:pt x="138" y="2059"/>
                    <a:pt x="172" y="2059"/>
                  </a:cubicBezTo>
                  <a:cubicBezTo>
                    <a:pt x="206" y="2059"/>
                    <a:pt x="239" y="2036"/>
                    <a:pt x="242" y="1990"/>
                  </a:cubicBezTo>
                  <a:cubicBezTo>
                    <a:pt x="288" y="1358"/>
                    <a:pt x="242" y="639"/>
                    <a:pt x="69" y="30"/>
                  </a:cubicBezTo>
                  <a:cubicBezTo>
                    <a:pt x="64" y="9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3504900" y="3841525"/>
              <a:ext cx="11450" cy="69925"/>
            </a:xfrm>
            <a:custGeom>
              <a:avLst/>
              <a:gdLst/>
              <a:ahLst/>
              <a:cxnLst/>
              <a:rect l="l" t="t" r="r" b="b"/>
              <a:pathLst>
                <a:path w="458" h="2797" extrusionOk="0">
                  <a:moveTo>
                    <a:pt x="270" y="0"/>
                  </a:moveTo>
                  <a:cubicBezTo>
                    <a:pt x="247" y="0"/>
                    <a:pt x="226" y="13"/>
                    <a:pt x="219" y="42"/>
                  </a:cubicBezTo>
                  <a:cubicBezTo>
                    <a:pt x="18" y="910"/>
                    <a:pt x="1" y="1888"/>
                    <a:pt x="300" y="2744"/>
                  </a:cubicBezTo>
                  <a:cubicBezTo>
                    <a:pt x="311" y="2780"/>
                    <a:pt x="339" y="2796"/>
                    <a:pt x="368" y="2796"/>
                  </a:cubicBezTo>
                  <a:cubicBezTo>
                    <a:pt x="412" y="2796"/>
                    <a:pt x="458" y="2758"/>
                    <a:pt x="444" y="2698"/>
                  </a:cubicBezTo>
                  <a:cubicBezTo>
                    <a:pt x="271" y="1807"/>
                    <a:pt x="185" y="974"/>
                    <a:pt x="329" y="71"/>
                  </a:cubicBezTo>
                  <a:cubicBezTo>
                    <a:pt x="339" y="29"/>
                    <a:pt x="303" y="0"/>
                    <a:pt x="27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3490725" y="3815575"/>
              <a:ext cx="13325" cy="82300"/>
            </a:xfrm>
            <a:custGeom>
              <a:avLst/>
              <a:gdLst/>
              <a:ahLst/>
              <a:cxnLst/>
              <a:rect l="l" t="t" r="r" b="b"/>
              <a:pathLst>
                <a:path w="533" h="3292" extrusionOk="0">
                  <a:moveTo>
                    <a:pt x="72" y="1"/>
                  </a:moveTo>
                  <a:cubicBezTo>
                    <a:pt x="36" y="1"/>
                    <a:pt x="0" y="32"/>
                    <a:pt x="10" y="80"/>
                  </a:cubicBezTo>
                  <a:cubicBezTo>
                    <a:pt x="165" y="684"/>
                    <a:pt x="79" y="1299"/>
                    <a:pt x="79" y="1914"/>
                  </a:cubicBezTo>
                  <a:cubicBezTo>
                    <a:pt x="79" y="2362"/>
                    <a:pt x="96" y="2909"/>
                    <a:pt x="407" y="3271"/>
                  </a:cubicBezTo>
                  <a:cubicBezTo>
                    <a:pt x="420" y="3286"/>
                    <a:pt x="437" y="3292"/>
                    <a:pt x="453" y="3292"/>
                  </a:cubicBezTo>
                  <a:cubicBezTo>
                    <a:pt x="493" y="3292"/>
                    <a:pt x="533" y="3253"/>
                    <a:pt x="516" y="3208"/>
                  </a:cubicBezTo>
                  <a:cubicBezTo>
                    <a:pt x="430" y="2926"/>
                    <a:pt x="321" y="2667"/>
                    <a:pt x="286" y="2374"/>
                  </a:cubicBezTo>
                  <a:cubicBezTo>
                    <a:pt x="257" y="2104"/>
                    <a:pt x="263" y="1833"/>
                    <a:pt x="269" y="1569"/>
                  </a:cubicBezTo>
                  <a:cubicBezTo>
                    <a:pt x="275" y="1052"/>
                    <a:pt x="286" y="546"/>
                    <a:pt x="131" y="51"/>
                  </a:cubicBezTo>
                  <a:cubicBezTo>
                    <a:pt x="122" y="16"/>
                    <a:pt x="97" y="1"/>
                    <a:pt x="7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3472725" y="3793325"/>
              <a:ext cx="15800" cy="107250"/>
            </a:xfrm>
            <a:custGeom>
              <a:avLst/>
              <a:gdLst/>
              <a:ahLst/>
              <a:cxnLst/>
              <a:rect l="l" t="t" r="r" b="b"/>
              <a:pathLst>
                <a:path w="632" h="4290" extrusionOk="0">
                  <a:moveTo>
                    <a:pt x="98" y="0"/>
                  </a:moveTo>
                  <a:cubicBezTo>
                    <a:pt x="57" y="0"/>
                    <a:pt x="15" y="33"/>
                    <a:pt x="29" y="84"/>
                  </a:cubicBezTo>
                  <a:cubicBezTo>
                    <a:pt x="207" y="878"/>
                    <a:pt x="92" y="1597"/>
                    <a:pt x="40" y="2384"/>
                  </a:cubicBezTo>
                  <a:cubicBezTo>
                    <a:pt x="0" y="3034"/>
                    <a:pt x="144" y="3672"/>
                    <a:pt x="454" y="4247"/>
                  </a:cubicBezTo>
                  <a:cubicBezTo>
                    <a:pt x="469" y="4277"/>
                    <a:pt x="492" y="4290"/>
                    <a:pt x="517" y="4290"/>
                  </a:cubicBezTo>
                  <a:cubicBezTo>
                    <a:pt x="572" y="4290"/>
                    <a:pt x="632" y="4228"/>
                    <a:pt x="604" y="4161"/>
                  </a:cubicBezTo>
                  <a:cubicBezTo>
                    <a:pt x="265" y="3471"/>
                    <a:pt x="178" y="2775"/>
                    <a:pt x="265" y="2016"/>
                  </a:cubicBezTo>
                  <a:cubicBezTo>
                    <a:pt x="345" y="1344"/>
                    <a:pt x="328" y="711"/>
                    <a:pt x="167" y="50"/>
                  </a:cubicBezTo>
                  <a:cubicBezTo>
                    <a:pt x="155" y="15"/>
                    <a:pt x="127" y="0"/>
                    <a:pt x="9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3453950" y="3779925"/>
              <a:ext cx="23325" cy="113025"/>
            </a:xfrm>
            <a:custGeom>
              <a:avLst/>
              <a:gdLst/>
              <a:ahLst/>
              <a:cxnLst/>
              <a:rect l="l" t="t" r="r" b="b"/>
              <a:pathLst>
                <a:path w="933" h="4521" extrusionOk="0">
                  <a:moveTo>
                    <a:pt x="89" y="1"/>
                  </a:moveTo>
                  <a:cubicBezTo>
                    <a:pt x="42" y="1"/>
                    <a:pt x="1" y="46"/>
                    <a:pt x="32" y="97"/>
                  </a:cubicBezTo>
                  <a:cubicBezTo>
                    <a:pt x="487" y="845"/>
                    <a:pt x="291" y="1707"/>
                    <a:pt x="262" y="2524"/>
                  </a:cubicBezTo>
                  <a:cubicBezTo>
                    <a:pt x="234" y="3208"/>
                    <a:pt x="372" y="3926"/>
                    <a:pt x="786" y="4490"/>
                  </a:cubicBezTo>
                  <a:cubicBezTo>
                    <a:pt x="802" y="4511"/>
                    <a:pt x="823" y="4520"/>
                    <a:pt x="844" y="4520"/>
                  </a:cubicBezTo>
                  <a:cubicBezTo>
                    <a:pt x="890" y="4520"/>
                    <a:pt x="932" y="4475"/>
                    <a:pt x="901" y="4415"/>
                  </a:cubicBezTo>
                  <a:cubicBezTo>
                    <a:pt x="728" y="4064"/>
                    <a:pt x="561" y="3719"/>
                    <a:pt x="492" y="3328"/>
                  </a:cubicBezTo>
                  <a:cubicBezTo>
                    <a:pt x="406" y="2886"/>
                    <a:pt x="441" y="2432"/>
                    <a:pt x="475" y="1977"/>
                  </a:cubicBezTo>
                  <a:cubicBezTo>
                    <a:pt x="527" y="1305"/>
                    <a:pt x="533" y="620"/>
                    <a:pt x="153" y="34"/>
                  </a:cubicBezTo>
                  <a:cubicBezTo>
                    <a:pt x="135" y="10"/>
                    <a:pt x="112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3438800" y="3761900"/>
              <a:ext cx="13575" cy="123350"/>
            </a:xfrm>
            <a:custGeom>
              <a:avLst/>
              <a:gdLst/>
              <a:ahLst/>
              <a:cxnLst/>
              <a:rect l="l" t="t" r="r" b="b"/>
              <a:pathLst>
                <a:path w="543" h="4934" extrusionOk="0">
                  <a:moveTo>
                    <a:pt x="286" y="1"/>
                  </a:moveTo>
                  <a:cubicBezTo>
                    <a:pt x="261" y="1"/>
                    <a:pt x="236" y="17"/>
                    <a:pt x="236" y="48"/>
                  </a:cubicBezTo>
                  <a:cubicBezTo>
                    <a:pt x="242" y="951"/>
                    <a:pt x="115" y="1824"/>
                    <a:pt x="46" y="2721"/>
                  </a:cubicBezTo>
                  <a:cubicBezTo>
                    <a:pt x="0" y="3434"/>
                    <a:pt x="0" y="4268"/>
                    <a:pt x="385" y="4900"/>
                  </a:cubicBezTo>
                  <a:cubicBezTo>
                    <a:pt x="401" y="4924"/>
                    <a:pt x="425" y="4934"/>
                    <a:pt x="450" y="4934"/>
                  </a:cubicBezTo>
                  <a:cubicBezTo>
                    <a:pt x="496" y="4934"/>
                    <a:pt x="542" y="4896"/>
                    <a:pt x="523" y="4843"/>
                  </a:cubicBezTo>
                  <a:cubicBezTo>
                    <a:pt x="247" y="4049"/>
                    <a:pt x="178" y="3313"/>
                    <a:pt x="259" y="2480"/>
                  </a:cubicBezTo>
                  <a:cubicBezTo>
                    <a:pt x="328" y="1681"/>
                    <a:pt x="500" y="830"/>
                    <a:pt x="334" y="36"/>
                  </a:cubicBezTo>
                  <a:cubicBezTo>
                    <a:pt x="328" y="13"/>
                    <a:pt x="307" y="1"/>
                    <a:pt x="28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3409625" y="3747600"/>
              <a:ext cx="22725" cy="127675"/>
            </a:xfrm>
            <a:custGeom>
              <a:avLst/>
              <a:gdLst/>
              <a:ahLst/>
              <a:cxnLst/>
              <a:rect l="l" t="t" r="r" b="b"/>
              <a:pathLst>
                <a:path w="909" h="5107" extrusionOk="0">
                  <a:moveTo>
                    <a:pt x="517" y="1"/>
                  </a:moveTo>
                  <a:cubicBezTo>
                    <a:pt x="479" y="1"/>
                    <a:pt x="447" y="26"/>
                    <a:pt x="460" y="74"/>
                  </a:cubicBezTo>
                  <a:cubicBezTo>
                    <a:pt x="713" y="965"/>
                    <a:pt x="207" y="1856"/>
                    <a:pt x="92" y="2736"/>
                  </a:cubicBezTo>
                  <a:cubicBezTo>
                    <a:pt x="0" y="3472"/>
                    <a:pt x="0" y="4391"/>
                    <a:pt x="345" y="5076"/>
                  </a:cubicBezTo>
                  <a:cubicBezTo>
                    <a:pt x="356" y="5097"/>
                    <a:pt x="377" y="5107"/>
                    <a:pt x="399" y="5107"/>
                  </a:cubicBezTo>
                  <a:cubicBezTo>
                    <a:pt x="435" y="5107"/>
                    <a:pt x="473" y="5081"/>
                    <a:pt x="466" y="5041"/>
                  </a:cubicBezTo>
                  <a:cubicBezTo>
                    <a:pt x="420" y="4616"/>
                    <a:pt x="293" y="4207"/>
                    <a:pt x="265" y="3776"/>
                  </a:cubicBezTo>
                  <a:cubicBezTo>
                    <a:pt x="236" y="3293"/>
                    <a:pt x="265" y="2799"/>
                    <a:pt x="368" y="2322"/>
                  </a:cubicBezTo>
                  <a:cubicBezTo>
                    <a:pt x="523" y="1574"/>
                    <a:pt x="909" y="792"/>
                    <a:pt x="592" y="39"/>
                  </a:cubicBezTo>
                  <a:cubicBezTo>
                    <a:pt x="573" y="13"/>
                    <a:pt x="544" y="1"/>
                    <a:pt x="5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3386050" y="3719300"/>
              <a:ext cx="25750" cy="152525"/>
            </a:xfrm>
            <a:custGeom>
              <a:avLst/>
              <a:gdLst/>
              <a:ahLst/>
              <a:cxnLst/>
              <a:rect l="l" t="t" r="r" b="b"/>
              <a:pathLst>
                <a:path w="1030" h="6101" extrusionOk="0">
                  <a:moveTo>
                    <a:pt x="737" y="0"/>
                  </a:moveTo>
                  <a:cubicBezTo>
                    <a:pt x="710" y="0"/>
                    <a:pt x="687" y="14"/>
                    <a:pt x="684" y="44"/>
                  </a:cubicBezTo>
                  <a:cubicBezTo>
                    <a:pt x="650" y="228"/>
                    <a:pt x="661" y="395"/>
                    <a:pt x="702" y="573"/>
                  </a:cubicBezTo>
                  <a:cubicBezTo>
                    <a:pt x="765" y="924"/>
                    <a:pt x="776" y="1194"/>
                    <a:pt x="673" y="1539"/>
                  </a:cubicBezTo>
                  <a:cubicBezTo>
                    <a:pt x="506" y="2062"/>
                    <a:pt x="288" y="2551"/>
                    <a:pt x="190" y="3097"/>
                  </a:cubicBezTo>
                  <a:cubicBezTo>
                    <a:pt x="0" y="4069"/>
                    <a:pt x="6" y="5104"/>
                    <a:pt x="305" y="6052"/>
                  </a:cubicBezTo>
                  <a:cubicBezTo>
                    <a:pt x="316" y="6086"/>
                    <a:pt x="340" y="6100"/>
                    <a:pt x="365" y="6100"/>
                  </a:cubicBezTo>
                  <a:cubicBezTo>
                    <a:pt x="403" y="6100"/>
                    <a:pt x="442" y="6065"/>
                    <a:pt x="431" y="6012"/>
                  </a:cubicBezTo>
                  <a:cubicBezTo>
                    <a:pt x="247" y="4949"/>
                    <a:pt x="201" y="3896"/>
                    <a:pt x="454" y="2838"/>
                  </a:cubicBezTo>
                  <a:cubicBezTo>
                    <a:pt x="569" y="2373"/>
                    <a:pt x="776" y="1942"/>
                    <a:pt x="897" y="1470"/>
                  </a:cubicBezTo>
                  <a:cubicBezTo>
                    <a:pt x="1029" y="970"/>
                    <a:pt x="782" y="562"/>
                    <a:pt x="811" y="62"/>
                  </a:cubicBezTo>
                  <a:cubicBezTo>
                    <a:pt x="808" y="23"/>
                    <a:pt x="770" y="0"/>
                    <a:pt x="73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3373100" y="3712775"/>
              <a:ext cx="18725" cy="119975"/>
            </a:xfrm>
            <a:custGeom>
              <a:avLst/>
              <a:gdLst/>
              <a:ahLst/>
              <a:cxnLst/>
              <a:rect l="l" t="t" r="r" b="b"/>
              <a:pathLst>
                <a:path w="749" h="4799" extrusionOk="0">
                  <a:moveTo>
                    <a:pt x="597" y="1"/>
                  </a:moveTo>
                  <a:cubicBezTo>
                    <a:pt x="564" y="1"/>
                    <a:pt x="530" y="23"/>
                    <a:pt x="530" y="58"/>
                  </a:cubicBezTo>
                  <a:cubicBezTo>
                    <a:pt x="576" y="915"/>
                    <a:pt x="369" y="1748"/>
                    <a:pt x="225" y="2582"/>
                  </a:cubicBezTo>
                  <a:cubicBezTo>
                    <a:pt x="104" y="3295"/>
                    <a:pt x="1" y="4071"/>
                    <a:pt x="288" y="4761"/>
                  </a:cubicBezTo>
                  <a:cubicBezTo>
                    <a:pt x="300" y="4787"/>
                    <a:pt x="323" y="4798"/>
                    <a:pt x="345" y="4798"/>
                  </a:cubicBezTo>
                  <a:cubicBezTo>
                    <a:pt x="377" y="4798"/>
                    <a:pt x="408" y="4773"/>
                    <a:pt x="397" y="4732"/>
                  </a:cubicBezTo>
                  <a:cubicBezTo>
                    <a:pt x="231" y="3870"/>
                    <a:pt x="334" y="3071"/>
                    <a:pt x="489" y="2214"/>
                  </a:cubicBezTo>
                  <a:cubicBezTo>
                    <a:pt x="627" y="1495"/>
                    <a:pt x="748" y="782"/>
                    <a:pt x="650" y="52"/>
                  </a:cubicBezTo>
                  <a:cubicBezTo>
                    <a:pt x="648" y="16"/>
                    <a:pt x="623" y="1"/>
                    <a:pt x="59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3362325" y="3697075"/>
              <a:ext cx="20150" cy="118900"/>
            </a:xfrm>
            <a:custGeom>
              <a:avLst/>
              <a:gdLst/>
              <a:ahLst/>
              <a:cxnLst/>
              <a:rect l="l" t="t" r="r" b="b"/>
              <a:pathLst>
                <a:path w="806" h="4756" extrusionOk="0">
                  <a:moveTo>
                    <a:pt x="473" y="1"/>
                  </a:moveTo>
                  <a:cubicBezTo>
                    <a:pt x="436" y="1"/>
                    <a:pt x="395" y="36"/>
                    <a:pt x="403" y="82"/>
                  </a:cubicBezTo>
                  <a:cubicBezTo>
                    <a:pt x="604" y="922"/>
                    <a:pt x="300" y="1669"/>
                    <a:pt x="139" y="2491"/>
                  </a:cubicBezTo>
                  <a:cubicBezTo>
                    <a:pt x="1" y="3216"/>
                    <a:pt x="58" y="4021"/>
                    <a:pt x="340" y="4711"/>
                  </a:cubicBezTo>
                  <a:cubicBezTo>
                    <a:pt x="353" y="4740"/>
                    <a:pt x="385" y="4756"/>
                    <a:pt x="414" y="4756"/>
                  </a:cubicBezTo>
                  <a:cubicBezTo>
                    <a:pt x="449" y="4756"/>
                    <a:pt x="481" y="4734"/>
                    <a:pt x="478" y="4688"/>
                  </a:cubicBezTo>
                  <a:cubicBezTo>
                    <a:pt x="443" y="4251"/>
                    <a:pt x="305" y="3825"/>
                    <a:pt x="282" y="3388"/>
                  </a:cubicBezTo>
                  <a:cubicBezTo>
                    <a:pt x="254" y="2934"/>
                    <a:pt x="346" y="2503"/>
                    <a:pt x="449" y="2066"/>
                  </a:cubicBezTo>
                  <a:cubicBezTo>
                    <a:pt x="604" y="1405"/>
                    <a:pt x="805" y="686"/>
                    <a:pt x="518" y="31"/>
                  </a:cubicBezTo>
                  <a:cubicBezTo>
                    <a:pt x="508" y="10"/>
                    <a:pt x="491" y="1"/>
                    <a:pt x="4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3348950" y="3683000"/>
              <a:ext cx="16650" cy="116975"/>
            </a:xfrm>
            <a:custGeom>
              <a:avLst/>
              <a:gdLst/>
              <a:ahLst/>
              <a:cxnLst/>
              <a:rect l="l" t="t" r="r" b="b"/>
              <a:pathLst>
                <a:path w="666" h="4679" extrusionOk="0">
                  <a:moveTo>
                    <a:pt x="620" y="0"/>
                  </a:moveTo>
                  <a:cubicBezTo>
                    <a:pt x="601" y="0"/>
                    <a:pt x="581" y="12"/>
                    <a:pt x="576" y="36"/>
                  </a:cubicBezTo>
                  <a:cubicBezTo>
                    <a:pt x="173" y="1542"/>
                    <a:pt x="1" y="3123"/>
                    <a:pt x="495" y="4635"/>
                  </a:cubicBezTo>
                  <a:cubicBezTo>
                    <a:pt x="506" y="4664"/>
                    <a:pt x="536" y="4679"/>
                    <a:pt x="564" y="4679"/>
                  </a:cubicBezTo>
                  <a:cubicBezTo>
                    <a:pt x="597" y="4679"/>
                    <a:pt x="628" y="4659"/>
                    <a:pt x="622" y="4618"/>
                  </a:cubicBezTo>
                  <a:cubicBezTo>
                    <a:pt x="553" y="3842"/>
                    <a:pt x="329" y="3089"/>
                    <a:pt x="363" y="2301"/>
                  </a:cubicBezTo>
                  <a:cubicBezTo>
                    <a:pt x="403" y="1542"/>
                    <a:pt x="605" y="806"/>
                    <a:pt x="662" y="47"/>
                  </a:cubicBezTo>
                  <a:cubicBezTo>
                    <a:pt x="665" y="16"/>
                    <a:pt x="643" y="0"/>
                    <a:pt x="62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3343650" y="3675400"/>
              <a:ext cx="12825" cy="124525"/>
            </a:xfrm>
            <a:custGeom>
              <a:avLst/>
              <a:gdLst/>
              <a:ahLst/>
              <a:cxnLst/>
              <a:rect l="l" t="t" r="r" b="b"/>
              <a:pathLst>
                <a:path w="513" h="4981" extrusionOk="0">
                  <a:moveTo>
                    <a:pt x="348" y="1"/>
                  </a:moveTo>
                  <a:cubicBezTo>
                    <a:pt x="325" y="1"/>
                    <a:pt x="304" y="15"/>
                    <a:pt x="299" y="47"/>
                  </a:cubicBezTo>
                  <a:cubicBezTo>
                    <a:pt x="0" y="1657"/>
                    <a:pt x="0" y="3324"/>
                    <a:pt x="357" y="4922"/>
                  </a:cubicBezTo>
                  <a:cubicBezTo>
                    <a:pt x="363" y="4963"/>
                    <a:pt x="390" y="4981"/>
                    <a:pt x="420" y="4981"/>
                  </a:cubicBezTo>
                  <a:cubicBezTo>
                    <a:pt x="464" y="4981"/>
                    <a:pt x="513" y="4941"/>
                    <a:pt x="506" y="4882"/>
                  </a:cubicBezTo>
                  <a:cubicBezTo>
                    <a:pt x="230" y="3278"/>
                    <a:pt x="178" y="1691"/>
                    <a:pt x="420" y="81"/>
                  </a:cubicBezTo>
                  <a:cubicBezTo>
                    <a:pt x="423" y="33"/>
                    <a:pt x="383" y="1"/>
                    <a:pt x="34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3542850" y="3896425"/>
              <a:ext cx="31325" cy="23600"/>
            </a:xfrm>
            <a:custGeom>
              <a:avLst/>
              <a:gdLst/>
              <a:ahLst/>
              <a:cxnLst/>
              <a:rect l="l" t="t" r="r" b="b"/>
              <a:pathLst>
                <a:path w="1253" h="944" extrusionOk="0">
                  <a:moveTo>
                    <a:pt x="117" y="1"/>
                  </a:moveTo>
                  <a:cubicBezTo>
                    <a:pt x="31" y="1"/>
                    <a:pt x="1" y="130"/>
                    <a:pt x="93" y="146"/>
                  </a:cubicBezTo>
                  <a:cubicBezTo>
                    <a:pt x="328" y="186"/>
                    <a:pt x="541" y="278"/>
                    <a:pt x="731" y="439"/>
                  </a:cubicBezTo>
                  <a:cubicBezTo>
                    <a:pt x="898" y="577"/>
                    <a:pt x="984" y="761"/>
                    <a:pt x="1128" y="922"/>
                  </a:cubicBezTo>
                  <a:cubicBezTo>
                    <a:pt x="1140" y="937"/>
                    <a:pt x="1154" y="944"/>
                    <a:pt x="1169" y="944"/>
                  </a:cubicBezTo>
                  <a:cubicBezTo>
                    <a:pt x="1210" y="944"/>
                    <a:pt x="1253" y="894"/>
                    <a:pt x="1248" y="847"/>
                  </a:cubicBezTo>
                  <a:cubicBezTo>
                    <a:pt x="1214" y="635"/>
                    <a:pt x="1013" y="433"/>
                    <a:pt x="840" y="301"/>
                  </a:cubicBezTo>
                  <a:cubicBezTo>
                    <a:pt x="627" y="134"/>
                    <a:pt x="392" y="43"/>
                    <a:pt x="133" y="2"/>
                  </a:cubicBezTo>
                  <a:cubicBezTo>
                    <a:pt x="128" y="1"/>
                    <a:pt x="122" y="1"/>
                    <a:pt x="1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3537525" y="3882475"/>
              <a:ext cx="34875" cy="16200"/>
            </a:xfrm>
            <a:custGeom>
              <a:avLst/>
              <a:gdLst/>
              <a:ahLst/>
              <a:cxnLst/>
              <a:rect l="l" t="t" r="r" b="b"/>
              <a:pathLst>
                <a:path w="1395" h="648" extrusionOk="0">
                  <a:moveTo>
                    <a:pt x="94" y="1"/>
                  </a:moveTo>
                  <a:cubicBezTo>
                    <a:pt x="30" y="1"/>
                    <a:pt x="0" y="92"/>
                    <a:pt x="59" y="129"/>
                  </a:cubicBezTo>
                  <a:cubicBezTo>
                    <a:pt x="421" y="319"/>
                    <a:pt x="863" y="560"/>
                    <a:pt x="1266" y="647"/>
                  </a:cubicBezTo>
                  <a:cubicBezTo>
                    <a:pt x="1270" y="647"/>
                    <a:pt x="1275" y="647"/>
                    <a:pt x="1279" y="647"/>
                  </a:cubicBezTo>
                  <a:cubicBezTo>
                    <a:pt x="1352" y="647"/>
                    <a:pt x="1394" y="557"/>
                    <a:pt x="1323" y="509"/>
                  </a:cubicBezTo>
                  <a:cubicBezTo>
                    <a:pt x="984" y="279"/>
                    <a:pt x="507" y="129"/>
                    <a:pt x="110" y="3"/>
                  </a:cubicBezTo>
                  <a:cubicBezTo>
                    <a:pt x="105" y="1"/>
                    <a:pt x="99" y="1"/>
                    <a:pt x="9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3530350" y="3869150"/>
              <a:ext cx="42800" cy="19200"/>
            </a:xfrm>
            <a:custGeom>
              <a:avLst/>
              <a:gdLst/>
              <a:ahLst/>
              <a:cxnLst/>
              <a:rect l="l" t="t" r="r" b="b"/>
              <a:pathLst>
                <a:path w="1712" h="768" extrusionOk="0">
                  <a:moveTo>
                    <a:pt x="81" y="1"/>
                  </a:moveTo>
                  <a:cubicBezTo>
                    <a:pt x="18" y="1"/>
                    <a:pt x="1" y="104"/>
                    <a:pt x="64" y="122"/>
                  </a:cubicBezTo>
                  <a:cubicBezTo>
                    <a:pt x="351" y="179"/>
                    <a:pt x="633" y="237"/>
                    <a:pt x="909" y="357"/>
                  </a:cubicBezTo>
                  <a:cubicBezTo>
                    <a:pt x="1150" y="467"/>
                    <a:pt x="1357" y="622"/>
                    <a:pt x="1587" y="760"/>
                  </a:cubicBezTo>
                  <a:cubicBezTo>
                    <a:pt x="1598" y="765"/>
                    <a:pt x="1609" y="768"/>
                    <a:pt x="1619" y="768"/>
                  </a:cubicBezTo>
                  <a:cubicBezTo>
                    <a:pt x="1674" y="768"/>
                    <a:pt x="1711" y="699"/>
                    <a:pt x="1668" y="651"/>
                  </a:cubicBezTo>
                  <a:cubicBezTo>
                    <a:pt x="1277" y="248"/>
                    <a:pt x="633" y="18"/>
                    <a:pt x="8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3513800" y="3848150"/>
              <a:ext cx="71850" cy="18450"/>
            </a:xfrm>
            <a:custGeom>
              <a:avLst/>
              <a:gdLst/>
              <a:ahLst/>
              <a:cxnLst/>
              <a:rect l="l" t="t" r="r" b="b"/>
              <a:pathLst>
                <a:path w="2874" h="738" extrusionOk="0">
                  <a:moveTo>
                    <a:pt x="853" y="0"/>
                  </a:moveTo>
                  <a:cubicBezTo>
                    <a:pt x="581" y="0"/>
                    <a:pt x="312" y="27"/>
                    <a:pt x="59" y="76"/>
                  </a:cubicBezTo>
                  <a:cubicBezTo>
                    <a:pt x="1" y="82"/>
                    <a:pt x="21" y="170"/>
                    <a:pt x="74" y="170"/>
                  </a:cubicBezTo>
                  <a:cubicBezTo>
                    <a:pt x="78" y="170"/>
                    <a:pt x="83" y="170"/>
                    <a:pt x="88" y="168"/>
                  </a:cubicBezTo>
                  <a:cubicBezTo>
                    <a:pt x="284" y="140"/>
                    <a:pt x="479" y="125"/>
                    <a:pt x="675" y="125"/>
                  </a:cubicBezTo>
                  <a:cubicBezTo>
                    <a:pt x="957" y="125"/>
                    <a:pt x="1238" y="156"/>
                    <a:pt x="1519" y="220"/>
                  </a:cubicBezTo>
                  <a:cubicBezTo>
                    <a:pt x="1962" y="323"/>
                    <a:pt x="2347" y="530"/>
                    <a:pt x="2750" y="732"/>
                  </a:cubicBezTo>
                  <a:cubicBezTo>
                    <a:pt x="2758" y="736"/>
                    <a:pt x="2767" y="738"/>
                    <a:pt x="2775" y="738"/>
                  </a:cubicBezTo>
                  <a:cubicBezTo>
                    <a:pt x="2826" y="738"/>
                    <a:pt x="2874" y="672"/>
                    <a:pt x="2824" y="628"/>
                  </a:cubicBezTo>
                  <a:cubicBezTo>
                    <a:pt x="2296" y="183"/>
                    <a:pt x="1564" y="0"/>
                    <a:pt x="85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3496400" y="3827125"/>
              <a:ext cx="78050" cy="16775"/>
            </a:xfrm>
            <a:custGeom>
              <a:avLst/>
              <a:gdLst/>
              <a:ahLst/>
              <a:cxnLst/>
              <a:rect l="l" t="t" r="r" b="b"/>
              <a:pathLst>
                <a:path w="3122" h="671" extrusionOk="0">
                  <a:moveTo>
                    <a:pt x="73" y="1"/>
                  </a:moveTo>
                  <a:cubicBezTo>
                    <a:pt x="25" y="1"/>
                    <a:pt x="0" y="74"/>
                    <a:pt x="42" y="89"/>
                  </a:cubicBezTo>
                  <a:cubicBezTo>
                    <a:pt x="352" y="256"/>
                    <a:pt x="677" y="331"/>
                    <a:pt x="1015" y="331"/>
                  </a:cubicBezTo>
                  <a:cubicBezTo>
                    <a:pt x="1109" y="331"/>
                    <a:pt x="1205" y="325"/>
                    <a:pt x="1301" y="314"/>
                  </a:cubicBezTo>
                  <a:cubicBezTo>
                    <a:pt x="1514" y="290"/>
                    <a:pt x="1722" y="242"/>
                    <a:pt x="1933" y="242"/>
                  </a:cubicBezTo>
                  <a:cubicBezTo>
                    <a:pt x="2030" y="242"/>
                    <a:pt x="2127" y="252"/>
                    <a:pt x="2227" y="279"/>
                  </a:cubicBezTo>
                  <a:cubicBezTo>
                    <a:pt x="2514" y="348"/>
                    <a:pt x="2733" y="544"/>
                    <a:pt x="2997" y="664"/>
                  </a:cubicBezTo>
                  <a:cubicBezTo>
                    <a:pt x="3006" y="669"/>
                    <a:pt x="3016" y="671"/>
                    <a:pt x="3026" y="671"/>
                  </a:cubicBezTo>
                  <a:cubicBezTo>
                    <a:pt x="3076" y="671"/>
                    <a:pt x="3121" y="615"/>
                    <a:pt x="3078" y="567"/>
                  </a:cubicBezTo>
                  <a:cubicBezTo>
                    <a:pt x="2780" y="274"/>
                    <a:pt x="2360" y="77"/>
                    <a:pt x="1945" y="77"/>
                  </a:cubicBezTo>
                  <a:cubicBezTo>
                    <a:pt x="1928" y="77"/>
                    <a:pt x="1910" y="77"/>
                    <a:pt x="1893" y="78"/>
                  </a:cubicBezTo>
                  <a:cubicBezTo>
                    <a:pt x="1606" y="84"/>
                    <a:pt x="1330" y="170"/>
                    <a:pt x="1042" y="187"/>
                  </a:cubicBezTo>
                  <a:cubicBezTo>
                    <a:pt x="1021" y="188"/>
                    <a:pt x="1001" y="188"/>
                    <a:pt x="980" y="188"/>
                  </a:cubicBezTo>
                  <a:cubicBezTo>
                    <a:pt x="674" y="188"/>
                    <a:pt x="379" y="111"/>
                    <a:pt x="88" y="3"/>
                  </a:cubicBezTo>
                  <a:cubicBezTo>
                    <a:pt x="83" y="2"/>
                    <a:pt x="78" y="1"/>
                    <a:pt x="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3476775" y="3800425"/>
              <a:ext cx="94850" cy="20275"/>
            </a:xfrm>
            <a:custGeom>
              <a:avLst/>
              <a:gdLst/>
              <a:ahLst/>
              <a:cxnLst/>
              <a:rect l="l" t="t" r="r" b="b"/>
              <a:pathLst>
                <a:path w="3794" h="811" extrusionOk="0">
                  <a:moveTo>
                    <a:pt x="75" y="1"/>
                  </a:moveTo>
                  <a:cubicBezTo>
                    <a:pt x="35" y="1"/>
                    <a:pt x="0" y="59"/>
                    <a:pt x="39" y="88"/>
                  </a:cubicBezTo>
                  <a:cubicBezTo>
                    <a:pt x="505" y="485"/>
                    <a:pt x="942" y="657"/>
                    <a:pt x="1546" y="663"/>
                  </a:cubicBezTo>
                  <a:cubicBezTo>
                    <a:pt x="1567" y="663"/>
                    <a:pt x="1588" y="663"/>
                    <a:pt x="1609" y="663"/>
                  </a:cubicBezTo>
                  <a:cubicBezTo>
                    <a:pt x="1903" y="663"/>
                    <a:pt x="2205" y="648"/>
                    <a:pt x="2506" y="648"/>
                  </a:cubicBezTo>
                  <a:cubicBezTo>
                    <a:pt x="2910" y="648"/>
                    <a:pt x="3310" y="676"/>
                    <a:pt x="3684" y="807"/>
                  </a:cubicBezTo>
                  <a:cubicBezTo>
                    <a:pt x="3691" y="809"/>
                    <a:pt x="3698" y="810"/>
                    <a:pt x="3704" y="810"/>
                  </a:cubicBezTo>
                  <a:cubicBezTo>
                    <a:pt x="3754" y="810"/>
                    <a:pt x="3793" y="738"/>
                    <a:pt x="3748" y="697"/>
                  </a:cubicBezTo>
                  <a:cubicBezTo>
                    <a:pt x="3521" y="503"/>
                    <a:pt x="3195" y="462"/>
                    <a:pt x="2867" y="462"/>
                  </a:cubicBezTo>
                  <a:cubicBezTo>
                    <a:pt x="2624" y="462"/>
                    <a:pt x="2380" y="485"/>
                    <a:pt x="2174" y="485"/>
                  </a:cubicBezTo>
                  <a:cubicBezTo>
                    <a:pt x="2164" y="485"/>
                    <a:pt x="2154" y="485"/>
                    <a:pt x="2144" y="485"/>
                  </a:cubicBezTo>
                  <a:cubicBezTo>
                    <a:pt x="1962" y="485"/>
                    <a:pt x="1779" y="493"/>
                    <a:pt x="1597" y="493"/>
                  </a:cubicBezTo>
                  <a:cubicBezTo>
                    <a:pt x="1433" y="493"/>
                    <a:pt x="1269" y="486"/>
                    <a:pt x="1109" y="462"/>
                  </a:cubicBezTo>
                  <a:cubicBezTo>
                    <a:pt x="729" y="410"/>
                    <a:pt x="419" y="197"/>
                    <a:pt x="97" y="7"/>
                  </a:cubicBezTo>
                  <a:cubicBezTo>
                    <a:pt x="90" y="3"/>
                    <a:pt x="82" y="1"/>
                    <a:pt x="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3455200" y="3776500"/>
              <a:ext cx="97300" cy="12575"/>
            </a:xfrm>
            <a:custGeom>
              <a:avLst/>
              <a:gdLst/>
              <a:ahLst/>
              <a:cxnLst/>
              <a:rect l="l" t="t" r="r" b="b"/>
              <a:pathLst>
                <a:path w="3892" h="503" extrusionOk="0">
                  <a:moveTo>
                    <a:pt x="89" y="1"/>
                  </a:moveTo>
                  <a:cubicBezTo>
                    <a:pt x="46" y="1"/>
                    <a:pt x="1" y="55"/>
                    <a:pt x="34" y="96"/>
                  </a:cubicBezTo>
                  <a:cubicBezTo>
                    <a:pt x="258" y="430"/>
                    <a:pt x="630" y="502"/>
                    <a:pt x="1001" y="502"/>
                  </a:cubicBezTo>
                  <a:cubicBezTo>
                    <a:pt x="1115" y="502"/>
                    <a:pt x="1229" y="495"/>
                    <a:pt x="1339" y="487"/>
                  </a:cubicBezTo>
                  <a:cubicBezTo>
                    <a:pt x="2161" y="418"/>
                    <a:pt x="3007" y="401"/>
                    <a:pt x="3817" y="246"/>
                  </a:cubicBezTo>
                  <a:cubicBezTo>
                    <a:pt x="3892" y="234"/>
                    <a:pt x="3869" y="125"/>
                    <a:pt x="3806" y="125"/>
                  </a:cubicBezTo>
                  <a:cubicBezTo>
                    <a:pt x="3785" y="125"/>
                    <a:pt x="3765" y="125"/>
                    <a:pt x="3745" y="125"/>
                  </a:cubicBezTo>
                  <a:cubicBezTo>
                    <a:pt x="3086" y="125"/>
                    <a:pt x="2417" y="213"/>
                    <a:pt x="1765" y="269"/>
                  </a:cubicBezTo>
                  <a:cubicBezTo>
                    <a:pt x="1525" y="290"/>
                    <a:pt x="1238" y="339"/>
                    <a:pt x="961" y="339"/>
                  </a:cubicBezTo>
                  <a:cubicBezTo>
                    <a:pt x="641" y="339"/>
                    <a:pt x="335" y="274"/>
                    <a:pt x="132" y="27"/>
                  </a:cubicBezTo>
                  <a:cubicBezTo>
                    <a:pt x="121" y="8"/>
                    <a:pt x="105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3447350" y="3760050"/>
              <a:ext cx="102800" cy="18375"/>
            </a:xfrm>
            <a:custGeom>
              <a:avLst/>
              <a:gdLst/>
              <a:ahLst/>
              <a:cxnLst/>
              <a:rect l="l" t="t" r="r" b="b"/>
              <a:pathLst>
                <a:path w="4112" h="735" extrusionOk="0">
                  <a:moveTo>
                    <a:pt x="2461" y="0"/>
                  </a:moveTo>
                  <a:cubicBezTo>
                    <a:pt x="2437" y="0"/>
                    <a:pt x="2413" y="0"/>
                    <a:pt x="2389" y="1"/>
                  </a:cubicBezTo>
                  <a:cubicBezTo>
                    <a:pt x="1809" y="10"/>
                    <a:pt x="1208" y="377"/>
                    <a:pt x="629" y="377"/>
                  </a:cubicBezTo>
                  <a:cubicBezTo>
                    <a:pt x="457" y="377"/>
                    <a:pt x="286" y="344"/>
                    <a:pt x="118" y="260"/>
                  </a:cubicBezTo>
                  <a:cubicBezTo>
                    <a:pt x="109" y="256"/>
                    <a:pt x="100" y="254"/>
                    <a:pt x="92" y="254"/>
                  </a:cubicBezTo>
                  <a:cubicBezTo>
                    <a:pt x="36" y="254"/>
                    <a:pt x="1" y="328"/>
                    <a:pt x="61" y="358"/>
                  </a:cubicBezTo>
                  <a:cubicBezTo>
                    <a:pt x="255" y="471"/>
                    <a:pt x="452" y="513"/>
                    <a:pt x="651" y="513"/>
                  </a:cubicBezTo>
                  <a:cubicBezTo>
                    <a:pt x="1028" y="513"/>
                    <a:pt x="1411" y="362"/>
                    <a:pt x="1791" y="260"/>
                  </a:cubicBezTo>
                  <a:cubicBezTo>
                    <a:pt x="2003" y="200"/>
                    <a:pt x="2220" y="169"/>
                    <a:pt x="2438" y="169"/>
                  </a:cubicBezTo>
                  <a:cubicBezTo>
                    <a:pt x="2616" y="169"/>
                    <a:pt x="2794" y="190"/>
                    <a:pt x="2970" y="231"/>
                  </a:cubicBezTo>
                  <a:cubicBezTo>
                    <a:pt x="3367" y="323"/>
                    <a:pt x="3654" y="530"/>
                    <a:pt x="3999" y="726"/>
                  </a:cubicBezTo>
                  <a:cubicBezTo>
                    <a:pt x="4010" y="732"/>
                    <a:pt x="4021" y="734"/>
                    <a:pt x="4031" y="734"/>
                  </a:cubicBezTo>
                  <a:cubicBezTo>
                    <a:pt x="4079" y="734"/>
                    <a:pt x="4112" y="675"/>
                    <a:pt x="4074" y="628"/>
                  </a:cubicBezTo>
                  <a:cubicBezTo>
                    <a:pt x="3710" y="192"/>
                    <a:pt x="3024" y="0"/>
                    <a:pt x="24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3423600" y="3744075"/>
              <a:ext cx="105450" cy="13850"/>
            </a:xfrm>
            <a:custGeom>
              <a:avLst/>
              <a:gdLst/>
              <a:ahLst/>
              <a:cxnLst/>
              <a:rect l="l" t="t" r="r" b="b"/>
              <a:pathLst>
                <a:path w="4218" h="554" extrusionOk="0">
                  <a:moveTo>
                    <a:pt x="92" y="0"/>
                  </a:moveTo>
                  <a:cubicBezTo>
                    <a:pt x="29" y="0"/>
                    <a:pt x="0" y="87"/>
                    <a:pt x="62" y="134"/>
                  </a:cubicBezTo>
                  <a:cubicBezTo>
                    <a:pt x="430" y="410"/>
                    <a:pt x="770" y="553"/>
                    <a:pt x="1150" y="553"/>
                  </a:cubicBezTo>
                  <a:cubicBezTo>
                    <a:pt x="1340" y="553"/>
                    <a:pt x="1540" y="517"/>
                    <a:pt x="1758" y="445"/>
                  </a:cubicBezTo>
                  <a:cubicBezTo>
                    <a:pt x="2132" y="324"/>
                    <a:pt x="2511" y="238"/>
                    <a:pt x="2914" y="232"/>
                  </a:cubicBezTo>
                  <a:cubicBezTo>
                    <a:pt x="2935" y="231"/>
                    <a:pt x="2957" y="231"/>
                    <a:pt x="2978" y="231"/>
                  </a:cubicBezTo>
                  <a:cubicBezTo>
                    <a:pt x="3367" y="231"/>
                    <a:pt x="3729" y="327"/>
                    <a:pt x="4121" y="376"/>
                  </a:cubicBezTo>
                  <a:cubicBezTo>
                    <a:pt x="4123" y="376"/>
                    <a:pt x="4124" y="376"/>
                    <a:pt x="4126" y="376"/>
                  </a:cubicBezTo>
                  <a:cubicBezTo>
                    <a:pt x="4191" y="376"/>
                    <a:pt x="4217" y="266"/>
                    <a:pt x="4156" y="238"/>
                  </a:cubicBezTo>
                  <a:cubicBezTo>
                    <a:pt x="3834" y="85"/>
                    <a:pt x="3451" y="26"/>
                    <a:pt x="3074" y="26"/>
                  </a:cubicBezTo>
                  <a:cubicBezTo>
                    <a:pt x="2812" y="26"/>
                    <a:pt x="2552" y="55"/>
                    <a:pt x="2316" y="100"/>
                  </a:cubicBezTo>
                  <a:cubicBezTo>
                    <a:pt x="2000" y="157"/>
                    <a:pt x="1706" y="295"/>
                    <a:pt x="1390" y="364"/>
                  </a:cubicBezTo>
                  <a:cubicBezTo>
                    <a:pt x="1310" y="383"/>
                    <a:pt x="1232" y="391"/>
                    <a:pt x="1156" y="391"/>
                  </a:cubicBezTo>
                  <a:cubicBezTo>
                    <a:pt x="784" y="391"/>
                    <a:pt x="466" y="190"/>
                    <a:pt x="137" y="13"/>
                  </a:cubicBezTo>
                  <a:cubicBezTo>
                    <a:pt x="121" y="4"/>
                    <a:pt x="105" y="0"/>
                    <a:pt x="9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3413850" y="3726675"/>
              <a:ext cx="115650" cy="14050"/>
            </a:xfrm>
            <a:custGeom>
              <a:avLst/>
              <a:gdLst/>
              <a:ahLst/>
              <a:cxnLst/>
              <a:rect l="l" t="t" r="r" b="b"/>
              <a:pathLst>
                <a:path w="4626" h="562" extrusionOk="0">
                  <a:moveTo>
                    <a:pt x="3689" y="0"/>
                  </a:moveTo>
                  <a:cubicBezTo>
                    <a:pt x="3266" y="0"/>
                    <a:pt x="2831" y="99"/>
                    <a:pt x="2436" y="186"/>
                  </a:cubicBezTo>
                  <a:cubicBezTo>
                    <a:pt x="2039" y="272"/>
                    <a:pt x="1642" y="364"/>
                    <a:pt x="1234" y="382"/>
                  </a:cubicBezTo>
                  <a:cubicBezTo>
                    <a:pt x="1218" y="382"/>
                    <a:pt x="1202" y="382"/>
                    <a:pt x="1187" y="382"/>
                  </a:cubicBezTo>
                  <a:cubicBezTo>
                    <a:pt x="773" y="382"/>
                    <a:pt x="454" y="239"/>
                    <a:pt x="61" y="123"/>
                  </a:cubicBezTo>
                  <a:cubicBezTo>
                    <a:pt x="56" y="121"/>
                    <a:pt x="51" y="120"/>
                    <a:pt x="47" y="120"/>
                  </a:cubicBezTo>
                  <a:cubicBezTo>
                    <a:pt x="16" y="120"/>
                    <a:pt x="1" y="167"/>
                    <a:pt x="21" y="192"/>
                  </a:cubicBezTo>
                  <a:cubicBezTo>
                    <a:pt x="269" y="480"/>
                    <a:pt x="695" y="561"/>
                    <a:pt x="1113" y="561"/>
                  </a:cubicBezTo>
                  <a:cubicBezTo>
                    <a:pt x="1373" y="561"/>
                    <a:pt x="1629" y="530"/>
                    <a:pt x="1838" y="497"/>
                  </a:cubicBezTo>
                  <a:cubicBezTo>
                    <a:pt x="2487" y="395"/>
                    <a:pt x="3082" y="222"/>
                    <a:pt x="3703" y="222"/>
                  </a:cubicBezTo>
                  <a:cubicBezTo>
                    <a:pt x="3962" y="222"/>
                    <a:pt x="4226" y="252"/>
                    <a:pt x="4500" y="330"/>
                  </a:cubicBezTo>
                  <a:cubicBezTo>
                    <a:pt x="4507" y="332"/>
                    <a:pt x="4514" y="333"/>
                    <a:pt x="4520" y="333"/>
                  </a:cubicBezTo>
                  <a:cubicBezTo>
                    <a:pt x="4588" y="333"/>
                    <a:pt x="4625" y="234"/>
                    <a:pt x="4557" y="192"/>
                  </a:cubicBezTo>
                  <a:cubicBezTo>
                    <a:pt x="4286" y="51"/>
                    <a:pt x="3991" y="0"/>
                    <a:pt x="368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3402475" y="3709150"/>
              <a:ext cx="109400" cy="15725"/>
            </a:xfrm>
            <a:custGeom>
              <a:avLst/>
              <a:gdLst/>
              <a:ahLst/>
              <a:cxnLst/>
              <a:rect l="l" t="t" r="r" b="b"/>
              <a:pathLst>
                <a:path w="4376" h="629" extrusionOk="0">
                  <a:moveTo>
                    <a:pt x="3557" y="1"/>
                  </a:moveTo>
                  <a:cubicBezTo>
                    <a:pt x="3144" y="1"/>
                    <a:pt x="2726" y="84"/>
                    <a:pt x="2333" y="174"/>
                  </a:cubicBezTo>
                  <a:cubicBezTo>
                    <a:pt x="1691" y="316"/>
                    <a:pt x="1075" y="471"/>
                    <a:pt x="426" y="471"/>
                  </a:cubicBezTo>
                  <a:cubicBezTo>
                    <a:pt x="313" y="471"/>
                    <a:pt x="200" y="466"/>
                    <a:pt x="85" y="456"/>
                  </a:cubicBezTo>
                  <a:cubicBezTo>
                    <a:pt x="83" y="456"/>
                    <a:pt x="82" y="456"/>
                    <a:pt x="80" y="456"/>
                  </a:cubicBezTo>
                  <a:cubicBezTo>
                    <a:pt x="15" y="456"/>
                    <a:pt x="0" y="565"/>
                    <a:pt x="62" y="571"/>
                  </a:cubicBezTo>
                  <a:cubicBezTo>
                    <a:pt x="250" y="611"/>
                    <a:pt x="439" y="628"/>
                    <a:pt x="626" y="628"/>
                  </a:cubicBezTo>
                  <a:cubicBezTo>
                    <a:pt x="1079" y="628"/>
                    <a:pt x="1528" y="531"/>
                    <a:pt x="1971" y="433"/>
                  </a:cubicBezTo>
                  <a:cubicBezTo>
                    <a:pt x="2524" y="312"/>
                    <a:pt x="3051" y="201"/>
                    <a:pt x="3599" y="201"/>
                  </a:cubicBezTo>
                  <a:cubicBezTo>
                    <a:pt x="3807" y="201"/>
                    <a:pt x="4019" y="217"/>
                    <a:pt x="4236" y="255"/>
                  </a:cubicBezTo>
                  <a:cubicBezTo>
                    <a:pt x="4240" y="255"/>
                    <a:pt x="4244" y="255"/>
                    <a:pt x="4248" y="255"/>
                  </a:cubicBezTo>
                  <a:cubicBezTo>
                    <a:pt x="4342" y="255"/>
                    <a:pt x="4376" y="127"/>
                    <a:pt x="4282" y="105"/>
                  </a:cubicBezTo>
                  <a:cubicBezTo>
                    <a:pt x="4046" y="30"/>
                    <a:pt x="3802" y="1"/>
                    <a:pt x="355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3384250" y="3693825"/>
              <a:ext cx="101725" cy="17250"/>
            </a:xfrm>
            <a:custGeom>
              <a:avLst/>
              <a:gdLst/>
              <a:ahLst/>
              <a:cxnLst/>
              <a:rect l="l" t="t" r="r" b="b"/>
              <a:pathLst>
                <a:path w="4069" h="690" extrusionOk="0">
                  <a:moveTo>
                    <a:pt x="2858" y="1"/>
                  </a:moveTo>
                  <a:cubicBezTo>
                    <a:pt x="2673" y="1"/>
                    <a:pt x="2487" y="24"/>
                    <a:pt x="2309" y="69"/>
                  </a:cubicBezTo>
                  <a:cubicBezTo>
                    <a:pt x="1970" y="155"/>
                    <a:pt x="1671" y="310"/>
                    <a:pt x="1337" y="414"/>
                  </a:cubicBezTo>
                  <a:cubicBezTo>
                    <a:pt x="951" y="527"/>
                    <a:pt x="565" y="553"/>
                    <a:pt x="175" y="553"/>
                  </a:cubicBezTo>
                  <a:cubicBezTo>
                    <a:pt x="129" y="553"/>
                    <a:pt x="83" y="552"/>
                    <a:pt x="38" y="552"/>
                  </a:cubicBezTo>
                  <a:cubicBezTo>
                    <a:pt x="35" y="551"/>
                    <a:pt x="33" y="550"/>
                    <a:pt x="30" y="550"/>
                  </a:cubicBezTo>
                  <a:cubicBezTo>
                    <a:pt x="3" y="550"/>
                    <a:pt x="1" y="610"/>
                    <a:pt x="38" y="621"/>
                  </a:cubicBezTo>
                  <a:cubicBezTo>
                    <a:pt x="224" y="668"/>
                    <a:pt x="407" y="689"/>
                    <a:pt x="589" y="689"/>
                  </a:cubicBezTo>
                  <a:cubicBezTo>
                    <a:pt x="1020" y="689"/>
                    <a:pt x="1440" y="571"/>
                    <a:pt x="1849" y="414"/>
                  </a:cubicBezTo>
                  <a:cubicBezTo>
                    <a:pt x="2212" y="277"/>
                    <a:pt x="2547" y="205"/>
                    <a:pt x="2878" y="205"/>
                  </a:cubicBezTo>
                  <a:cubicBezTo>
                    <a:pt x="3230" y="205"/>
                    <a:pt x="3578" y="285"/>
                    <a:pt x="3953" y="454"/>
                  </a:cubicBezTo>
                  <a:cubicBezTo>
                    <a:pt x="3964" y="459"/>
                    <a:pt x="3975" y="461"/>
                    <a:pt x="3985" y="461"/>
                  </a:cubicBezTo>
                  <a:cubicBezTo>
                    <a:pt x="4041" y="461"/>
                    <a:pt x="4069" y="390"/>
                    <a:pt x="4011" y="356"/>
                  </a:cubicBezTo>
                  <a:cubicBezTo>
                    <a:pt x="3678" y="114"/>
                    <a:pt x="3268" y="1"/>
                    <a:pt x="28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3371525" y="3678600"/>
              <a:ext cx="92700" cy="22750"/>
            </a:xfrm>
            <a:custGeom>
              <a:avLst/>
              <a:gdLst/>
              <a:ahLst/>
              <a:cxnLst/>
              <a:rect l="l" t="t" r="r" b="b"/>
              <a:pathLst>
                <a:path w="3708" h="910" extrusionOk="0">
                  <a:moveTo>
                    <a:pt x="2784" y="1"/>
                  </a:moveTo>
                  <a:cubicBezTo>
                    <a:pt x="2519" y="1"/>
                    <a:pt x="2255" y="43"/>
                    <a:pt x="2001" y="149"/>
                  </a:cubicBezTo>
                  <a:cubicBezTo>
                    <a:pt x="1714" y="269"/>
                    <a:pt x="1455" y="448"/>
                    <a:pt x="1179" y="586"/>
                  </a:cubicBezTo>
                  <a:cubicBezTo>
                    <a:pt x="890" y="728"/>
                    <a:pt x="588" y="796"/>
                    <a:pt x="272" y="796"/>
                  </a:cubicBezTo>
                  <a:cubicBezTo>
                    <a:pt x="205" y="796"/>
                    <a:pt x="138" y="793"/>
                    <a:pt x="70" y="787"/>
                  </a:cubicBezTo>
                  <a:cubicBezTo>
                    <a:pt x="18" y="787"/>
                    <a:pt x="1" y="879"/>
                    <a:pt x="58" y="885"/>
                  </a:cubicBezTo>
                  <a:cubicBezTo>
                    <a:pt x="166" y="901"/>
                    <a:pt x="271" y="909"/>
                    <a:pt x="373" y="909"/>
                  </a:cubicBezTo>
                  <a:cubicBezTo>
                    <a:pt x="799" y="909"/>
                    <a:pt x="1173" y="771"/>
                    <a:pt x="1559" y="557"/>
                  </a:cubicBezTo>
                  <a:cubicBezTo>
                    <a:pt x="1898" y="367"/>
                    <a:pt x="2220" y="189"/>
                    <a:pt x="2622" y="166"/>
                  </a:cubicBezTo>
                  <a:cubicBezTo>
                    <a:pt x="2656" y="164"/>
                    <a:pt x="2689" y="163"/>
                    <a:pt x="2723" y="163"/>
                  </a:cubicBezTo>
                  <a:cubicBezTo>
                    <a:pt x="3022" y="163"/>
                    <a:pt x="3316" y="228"/>
                    <a:pt x="3611" y="264"/>
                  </a:cubicBezTo>
                  <a:cubicBezTo>
                    <a:pt x="3613" y="264"/>
                    <a:pt x="3614" y="264"/>
                    <a:pt x="3616" y="264"/>
                  </a:cubicBezTo>
                  <a:cubicBezTo>
                    <a:pt x="3687" y="264"/>
                    <a:pt x="3707" y="137"/>
                    <a:pt x="3628" y="120"/>
                  </a:cubicBezTo>
                  <a:cubicBezTo>
                    <a:pt x="3352" y="49"/>
                    <a:pt x="3067" y="1"/>
                    <a:pt x="27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3367800" y="3671450"/>
              <a:ext cx="67375" cy="20900"/>
            </a:xfrm>
            <a:custGeom>
              <a:avLst/>
              <a:gdLst/>
              <a:ahLst/>
              <a:cxnLst/>
              <a:rect l="l" t="t" r="r" b="b"/>
              <a:pathLst>
                <a:path w="2695" h="836" extrusionOk="0">
                  <a:moveTo>
                    <a:pt x="2422" y="1"/>
                  </a:moveTo>
                  <a:cubicBezTo>
                    <a:pt x="2188" y="1"/>
                    <a:pt x="1869" y="123"/>
                    <a:pt x="1765" y="164"/>
                  </a:cubicBezTo>
                  <a:cubicBezTo>
                    <a:pt x="1255" y="372"/>
                    <a:pt x="788" y="683"/>
                    <a:pt x="225" y="683"/>
                  </a:cubicBezTo>
                  <a:cubicBezTo>
                    <a:pt x="180" y="683"/>
                    <a:pt x="133" y="681"/>
                    <a:pt x="86" y="676"/>
                  </a:cubicBezTo>
                  <a:cubicBezTo>
                    <a:pt x="12" y="676"/>
                    <a:pt x="0" y="791"/>
                    <a:pt x="63" y="808"/>
                  </a:cubicBezTo>
                  <a:cubicBezTo>
                    <a:pt x="155" y="827"/>
                    <a:pt x="245" y="835"/>
                    <a:pt x="334" y="835"/>
                  </a:cubicBezTo>
                  <a:cubicBezTo>
                    <a:pt x="608" y="835"/>
                    <a:pt x="872" y="756"/>
                    <a:pt x="1133" y="647"/>
                  </a:cubicBezTo>
                  <a:cubicBezTo>
                    <a:pt x="1261" y="595"/>
                    <a:pt x="2071" y="185"/>
                    <a:pt x="2402" y="185"/>
                  </a:cubicBezTo>
                  <a:cubicBezTo>
                    <a:pt x="2470" y="185"/>
                    <a:pt x="2519" y="202"/>
                    <a:pt x="2536" y="245"/>
                  </a:cubicBezTo>
                  <a:cubicBezTo>
                    <a:pt x="2549" y="282"/>
                    <a:pt x="2580" y="301"/>
                    <a:pt x="2611" y="301"/>
                  </a:cubicBezTo>
                  <a:cubicBezTo>
                    <a:pt x="2647" y="301"/>
                    <a:pt x="2682" y="275"/>
                    <a:pt x="2685" y="222"/>
                  </a:cubicBezTo>
                  <a:cubicBezTo>
                    <a:pt x="2694" y="55"/>
                    <a:pt x="2577" y="1"/>
                    <a:pt x="242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3361400" y="3668200"/>
              <a:ext cx="47950" cy="15950"/>
            </a:xfrm>
            <a:custGeom>
              <a:avLst/>
              <a:gdLst/>
              <a:ahLst/>
              <a:cxnLst/>
              <a:rect l="l" t="t" r="r" b="b"/>
              <a:pathLst>
                <a:path w="1918" h="638" extrusionOk="0">
                  <a:moveTo>
                    <a:pt x="1542" y="1"/>
                  </a:moveTo>
                  <a:cubicBezTo>
                    <a:pt x="1005" y="1"/>
                    <a:pt x="321" y="187"/>
                    <a:pt x="20" y="559"/>
                  </a:cubicBezTo>
                  <a:cubicBezTo>
                    <a:pt x="0" y="594"/>
                    <a:pt x="15" y="637"/>
                    <a:pt x="41" y="637"/>
                  </a:cubicBezTo>
                  <a:cubicBezTo>
                    <a:pt x="46" y="637"/>
                    <a:pt x="50" y="636"/>
                    <a:pt x="55" y="634"/>
                  </a:cubicBezTo>
                  <a:cubicBezTo>
                    <a:pt x="354" y="559"/>
                    <a:pt x="624" y="375"/>
                    <a:pt x="923" y="294"/>
                  </a:cubicBezTo>
                  <a:cubicBezTo>
                    <a:pt x="1228" y="208"/>
                    <a:pt x="1538" y="203"/>
                    <a:pt x="1849" y="151"/>
                  </a:cubicBezTo>
                  <a:cubicBezTo>
                    <a:pt x="1918" y="145"/>
                    <a:pt x="1918" y="36"/>
                    <a:pt x="1849" y="24"/>
                  </a:cubicBezTo>
                  <a:cubicBezTo>
                    <a:pt x="1756" y="9"/>
                    <a:pt x="1652" y="1"/>
                    <a:pt x="15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3354700" y="3667600"/>
              <a:ext cx="25325" cy="9725"/>
            </a:xfrm>
            <a:custGeom>
              <a:avLst/>
              <a:gdLst/>
              <a:ahLst/>
              <a:cxnLst/>
              <a:rect l="l" t="t" r="r" b="b"/>
              <a:pathLst>
                <a:path w="1013" h="389" extrusionOk="0">
                  <a:moveTo>
                    <a:pt x="864" y="0"/>
                  </a:moveTo>
                  <a:cubicBezTo>
                    <a:pt x="571" y="0"/>
                    <a:pt x="282" y="103"/>
                    <a:pt x="47" y="284"/>
                  </a:cubicBezTo>
                  <a:cubicBezTo>
                    <a:pt x="0" y="321"/>
                    <a:pt x="25" y="389"/>
                    <a:pt x="70" y="389"/>
                  </a:cubicBezTo>
                  <a:cubicBezTo>
                    <a:pt x="81" y="389"/>
                    <a:pt x="92" y="385"/>
                    <a:pt x="104" y="376"/>
                  </a:cubicBezTo>
                  <a:cubicBezTo>
                    <a:pt x="363" y="227"/>
                    <a:pt x="633" y="158"/>
                    <a:pt x="932" y="129"/>
                  </a:cubicBezTo>
                  <a:cubicBezTo>
                    <a:pt x="1013" y="117"/>
                    <a:pt x="1013" y="14"/>
                    <a:pt x="932" y="2"/>
                  </a:cubicBezTo>
                  <a:cubicBezTo>
                    <a:pt x="909" y="1"/>
                    <a:pt x="887" y="0"/>
                    <a:pt x="86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3517975" y="3629650"/>
              <a:ext cx="133725" cy="283125"/>
            </a:xfrm>
            <a:custGeom>
              <a:avLst/>
              <a:gdLst/>
              <a:ahLst/>
              <a:cxnLst/>
              <a:rect l="l" t="t" r="r" b="b"/>
              <a:pathLst>
                <a:path w="5349" h="11325" extrusionOk="0">
                  <a:moveTo>
                    <a:pt x="79" y="1"/>
                  </a:moveTo>
                  <a:cubicBezTo>
                    <a:pt x="39" y="1"/>
                    <a:pt x="1" y="40"/>
                    <a:pt x="13" y="89"/>
                  </a:cubicBezTo>
                  <a:cubicBezTo>
                    <a:pt x="156" y="531"/>
                    <a:pt x="455" y="940"/>
                    <a:pt x="645" y="1354"/>
                  </a:cubicBezTo>
                  <a:cubicBezTo>
                    <a:pt x="835" y="1745"/>
                    <a:pt x="1013" y="2124"/>
                    <a:pt x="1191" y="2515"/>
                  </a:cubicBezTo>
                  <a:cubicBezTo>
                    <a:pt x="1243" y="2802"/>
                    <a:pt x="1220" y="3090"/>
                    <a:pt x="1163" y="3377"/>
                  </a:cubicBezTo>
                  <a:cubicBezTo>
                    <a:pt x="1105" y="3653"/>
                    <a:pt x="944" y="3970"/>
                    <a:pt x="990" y="4251"/>
                  </a:cubicBezTo>
                  <a:cubicBezTo>
                    <a:pt x="1007" y="4338"/>
                    <a:pt x="1074" y="4383"/>
                    <a:pt x="1143" y="4383"/>
                  </a:cubicBezTo>
                  <a:cubicBezTo>
                    <a:pt x="1189" y="4383"/>
                    <a:pt x="1236" y="4364"/>
                    <a:pt x="1272" y="4326"/>
                  </a:cubicBezTo>
                  <a:cubicBezTo>
                    <a:pt x="1496" y="4084"/>
                    <a:pt x="1530" y="3619"/>
                    <a:pt x="1559" y="3297"/>
                  </a:cubicBezTo>
                  <a:cubicBezTo>
                    <a:pt x="1588" y="3360"/>
                    <a:pt x="1617" y="3423"/>
                    <a:pt x="1645" y="3498"/>
                  </a:cubicBezTo>
                  <a:cubicBezTo>
                    <a:pt x="1732" y="3878"/>
                    <a:pt x="1663" y="4245"/>
                    <a:pt x="1565" y="4619"/>
                  </a:cubicBezTo>
                  <a:cubicBezTo>
                    <a:pt x="1467" y="5022"/>
                    <a:pt x="1364" y="5424"/>
                    <a:pt x="1289" y="5827"/>
                  </a:cubicBezTo>
                  <a:cubicBezTo>
                    <a:pt x="1264" y="5942"/>
                    <a:pt x="1347" y="6003"/>
                    <a:pt x="1437" y="6003"/>
                  </a:cubicBezTo>
                  <a:cubicBezTo>
                    <a:pt x="1512" y="6003"/>
                    <a:pt x="1593" y="5959"/>
                    <a:pt x="1617" y="5867"/>
                  </a:cubicBezTo>
                  <a:cubicBezTo>
                    <a:pt x="1749" y="5372"/>
                    <a:pt x="1927" y="4820"/>
                    <a:pt x="1967" y="4280"/>
                  </a:cubicBezTo>
                  <a:cubicBezTo>
                    <a:pt x="2036" y="4441"/>
                    <a:pt x="2094" y="4596"/>
                    <a:pt x="2157" y="4757"/>
                  </a:cubicBezTo>
                  <a:cubicBezTo>
                    <a:pt x="2128" y="5165"/>
                    <a:pt x="2019" y="5510"/>
                    <a:pt x="1864" y="5913"/>
                  </a:cubicBezTo>
                  <a:cubicBezTo>
                    <a:pt x="1709" y="6298"/>
                    <a:pt x="1496" y="6718"/>
                    <a:pt x="1530" y="7149"/>
                  </a:cubicBezTo>
                  <a:cubicBezTo>
                    <a:pt x="1540" y="7251"/>
                    <a:pt x="1640" y="7311"/>
                    <a:pt x="1735" y="7311"/>
                  </a:cubicBezTo>
                  <a:cubicBezTo>
                    <a:pt x="1806" y="7311"/>
                    <a:pt x="1874" y="7277"/>
                    <a:pt x="1898" y="7201"/>
                  </a:cubicBezTo>
                  <a:cubicBezTo>
                    <a:pt x="1979" y="6942"/>
                    <a:pt x="2025" y="6666"/>
                    <a:pt x="2111" y="6407"/>
                  </a:cubicBezTo>
                  <a:cubicBezTo>
                    <a:pt x="2192" y="6177"/>
                    <a:pt x="2295" y="5947"/>
                    <a:pt x="2353" y="5712"/>
                  </a:cubicBezTo>
                  <a:cubicBezTo>
                    <a:pt x="2370" y="5620"/>
                    <a:pt x="2393" y="5516"/>
                    <a:pt x="2410" y="5418"/>
                  </a:cubicBezTo>
                  <a:cubicBezTo>
                    <a:pt x="2473" y="5608"/>
                    <a:pt x="2542" y="5798"/>
                    <a:pt x="2611" y="5993"/>
                  </a:cubicBezTo>
                  <a:cubicBezTo>
                    <a:pt x="2611" y="6551"/>
                    <a:pt x="2100" y="7126"/>
                    <a:pt x="2192" y="7707"/>
                  </a:cubicBezTo>
                  <a:cubicBezTo>
                    <a:pt x="2206" y="7801"/>
                    <a:pt x="2293" y="7851"/>
                    <a:pt x="2375" y="7851"/>
                  </a:cubicBezTo>
                  <a:cubicBezTo>
                    <a:pt x="2454" y="7851"/>
                    <a:pt x="2528" y="7805"/>
                    <a:pt x="2531" y="7707"/>
                  </a:cubicBezTo>
                  <a:cubicBezTo>
                    <a:pt x="2537" y="7356"/>
                    <a:pt x="2709" y="6976"/>
                    <a:pt x="2813" y="6603"/>
                  </a:cubicBezTo>
                  <a:cubicBezTo>
                    <a:pt x="2870" y="6775"/>
                    <a:pt x="2916" y="6942"/>
                    <a:pt x="2968" y="7114"/>
                  </a:cubicBezTo>
                  <a:cubicBezTo>
                    <a:pt x="2997" y="8046"/>
                    <a:pt x="2071" y="8793"/>
                    <a:pt x="2163" y="9742"/>
                  </a:cubicBezTo>
                  <a:cubicBezTo>
                    <a:pt x="2173" y="9837"/>
                    <a:pt x="2265" y="9895"/>
                    <a:pt x="2352" y="9895"/>
                  </a:cubicBezTo>
                  <a:cubicBezTo>
                    <a:pt x="2417" y="9895"/>
                    <a:pt x="2480" y="9862"/>
                    <a:pt x="2502" y="9788"/>
                  </a:cubicBezTo>
                  <a:cubicBezTo>
                    <a:pt x="2583" y="9512"/>
                    <a:pt x="2640" y="9242"/>
                    <a:pt x="2755" y="8983"/>
                  </a:cubicBezTo>
                  <a:cubicBezTo>
                    <a:pt x="2870" y="8724"/>
                    <a:pt x="3002" y="8471"/>
                    <a:pt x="3106" y="8207"/>
                  </a:cubicBezTo>
                  <a:cubicBezTo>
                    <a:pt x="3140" y="8121"/>
                    <a:pt x="3169" y="8029"/>
                    <a:pt x="3198" y="7942"/>
                  </a:cubicBezTo>
                  <a:cubicBezTo>
                    <a:pt x="3255" y="8155"/>
                    <a:pt x="3319" y="8362"/>
                    <a:pt x="3376" y="8580"/>
                  </a:cubicBezTo>
                  <a:cubicBezTo>
                    <a:pt x="3347" y="8994"/>
                    <a:pt x="3100" y="9397"/>
                    <a:pt x="2985" y="9799"/>
                  </a:cubicBezTo>
                  <a:cubicBezTo>
                    <a:pt x="2859" y="10248"/>
                    <a:pt x="2813" y="10771"/>
                    <a:pt x="2985" y="11219"/>
                  </a:cubicBezTo>
                  <a:cubicBezTo>
                    <a:pt x="3014" y="11293"/>
                    <a:pt x="3072" y="11324"/>
                    <a:pt x="3132" y="11324"/>
                  </a:cubicBezTo>
                  <a:cubicBezTo>
                    <a:pt x="3227" y="11324"/>
                    <a:pt x="3326" y="11246"/>
                    <a:pt x="3319" y="11133"/>
                  </a:cubicBezTo>
                  <a:cubicBezTo>
                    <a:pt x="3307" y="10834"/>
                    <a:pt x="3255" y="10558"/>
                    <a:pt x="3284" y="10259"/>
                  </a:cubicBezTo>
                  <a:cubicBezTo>
                    <a:pt x="3313" y="9972"/>
                    <a:pt x="3405" y="9707"/>
                    <a:pt x="3485" y="9437"/>
                  </a:cubicBezTo>
                  <a:cubicBezTo>
                    <a:pt x="3508" y="9362"/>
                    <a:pt x="3531" y="9282"/>
                    <a:pt x="3543" y="9213"/>
                  </a:cubicBezTo>
                  <a:cubicBezTo>
                    <a:pt x="3675" y="9707"/>
                    <a:pt x="3796" y="10196"/>
                    <a:pt x="3916" y="10691"/>
                  </a:cubicBezTo>
                  <a:cubicBezTo>
                    <a:pt x="3930" y="10749"/>
                    <a:pt x="3977" y="10775"/>
                    <a:pt x="4022" y="10775"/>
                  </a:cubicBezTo>
                  <a:cubicBezTo>
                    <a:pt x="4075" y="10775"/>
                    <a:pt x="4124" y="10739"/>
                    <a:pt x="4112" y="10673"/>
                  </a:cubicBezTo>
                  <a:cubicBezTo>
                    <a:pt x="4026" y="10087"/>
                    <a:pt x="3916" y="9506"/>
                    <a:pt x="3790" y="8931"/>
                  </a:cubicBezTo>
                  <a:lnTo>
                    <a:pt x="3790" y="8931"/>
                  </a:lnTo>
                  <a:cubicBezTo>
                    <a:pt x="3911" y="9052"/>
                    <a:pt x="4037" y="9167"/>
                    <a:pt x="4141" y="9276"/>
                  </a:cubicBezTo>
                  <a:cubicBezTo>
                    <a:pt x="4526" y="9673"/>
                    <a:pt x="4785" y="10047"/>
                    <a:pt x="5009" y="10558"/>
                  </a:cubicBezTo>
                  <a:cubicBezTo>
                    <a:pt x="5035" y="10616"/>
                    <a:pt x="5094" y="10645"/>
                    <a:pt x="5152" y="10645"/>
                  </a:cubicBezTo>
                  <a:cubicBezTo>
                    <a:pt x="5222" y="10645"/>
                    <a:pt x="5290" y="10603"/>
                    <a:pt x="5296" y="10518"/>
                  </a:cubicBezTo>
                  <a:cubicBezTo>
                    <a:pt x="5348" y="9995"/>
                    <a:pt x="4986" y="9552"/>
                    <a:pt x="4629" y="9190"/>
                  </a:cubicBezTo>
                  <a:cubicBezTo>
                    <a:pt x="4428" y="8989"/>
                    <a:pt x="4210" y="8816"/>
                    <a:pt x="4008" y="8615"/>
                  </a:cubicBezTo>
                  <a:cubicBezTo>
                    <a:pt x="3882" y="8489"/>
                    <a:pt x="3750" y="8333"/>
                    <a:pt x="3606" y="8213"/>
                  </a:cubicBezTo>
                  <a:cubicBezTo>
                    <a:pt x="3560" y="8029"/>
                    <a:pt x="3508" y="7839"/>
                    <a:pt x="3457" y="7643"/>
                  </a:cubicBezTo>
                  <a:lnTo>
                    <a:pt x="3457" y="7643"/>
                  </a:lnTo>
                  <a:cubicBezTo>
                    <a:pt x="3491" y="7672"/>
                    <a:pt x="3531" y="7701"/>
                    <a:pt x="3560" y="7730"/>
                  </a:cubicBezTo>
                  <a:cubicBezTo>
                    <a:pt x="3738" y="7873"/>
                    <a:pt x="3911" y="8011"/>
                    <a:pt x="4060" y="8201"/>
                  </a:cubicBezTo>
                  <a:cubicBezTo>
                    <a:pt x="4204" y="8379"/>
                    <a:pt x="4296" y="8586"/>
                    <a:pt x="4480" y="8736"/>
                  </a:cubicBezTo>
                  <a:cubicBezTo>
                    <a:pt x="4505" y="8757"/>
                    <a:pt x="4535" y="8766"/>
                    <a:pt x="4565" y="8766"/>
                  </a:cubicBezTo>
                  <a:cubicBezTo>
                    <a:pt x="4651" y="8766"/>
                    <a:pt x="4738" y="8690"/>
                    <a:pt x="4721" y="8592"/>
                  </a:cubicBezTo>
                  <a:cubicBezTo>
                    <a:pt x="4652" y="8213"/>
                    <a:pt x="4342" y="7873"/>
                    <a:pt x="4054" y="7632"/>
                  </a:cubicBezTo>
                  <a:cubicBezTo>
                    <a:pt x="3911" y="7511"/>
                    <a:pt x="3750" y="7402"/>
                    <a:pt x="3606" y="7281"/>
                  </a:cubicBezTo>
                  <a:cubicBezTo>
                    <a:pt x="3462" y="7155"/>
                    <a:pt x="3376" y="7011"/>
                    <a:pt x="3255" y="6884"/>
                  </a:cubicBezTo>
                  <a:cubicBezTo>
                    <a:pt x="3250" y="6850"/>
                    <a:pt x="3244" y="6815"/>
                    <a:pt x="3227" y="6781"/>
                  </a:cubicBezTo>
                  <a:cubicBezTo>
                    <a:pt x="3221" y="6752"/>
                    <a:pt x="3204" y="6729"/>
                    <a:pt x="3186" y="6718"/>
                  </a:cubicBezTo>
                  <a:cubicBezTo>
                    <a:pt x="3158" y="6626"/>
                    <a:pt x="3129" y="6528"/>
                    <a:pt x="3100" y="6442"/>
                  </a:cubicBezTo>
                  <a:lnTo>
                    <a:pt x="3100" y="6442"/>
                  </a:lnTo>
                  <a:cubicBezTo>
                    <a:pt x="3135" y="6465"/>
                    <a:pt x="3169" y="6488"/>
                    <a:pt x="3204" y="6499"/>
                  </a:cubicBezTo>
                  <a:cubicBezTo>
                    <a:pt x="3416" y="6614"/>
                    <a:pt x="3606" y="6741"/>
                    <a:pt x="3778" y="6902"/>
                  </a:cubicBezTo>
                  <a:cubicBezTo>
                    <a:pt x="3951" y="7063"/>
                    <a:pt x="4083" y="7258"/>
                    <a:pt x="4261" y="7408"/>
                  </a:cubicBezTo>
                  <a:cubicBezTo>
                    <a:pt x="4294" y="7434"/>
                    <a:pt x="4327" y="7446"/>
                    <a:pt x="4358" y="7446"/>
                  </a:cubicBezTo>
                  <a:cubicBezTo>
                    <a:pt x="4461" y="7446"/>
                    <a:pt x="4545" y="7322"/>
                    <a:pt x="4514" y="7212"/>
                  </a:cubicBezTo>
                  <a:cubicBezTo>
                    <a:pt x="4290" y="6482"/>
                    <a:pt x="3422" y="6252"/>
                    <a:pt x="2887" y="5827"/>
                  </a:cubicBezTo>
                  <a:cubicBezTo>
                    <a:pt x="2818" y="5620"/>
                    <a:pt x="2738" y="5407"/>
                    <a:pt x="2657" y="5206"/>
                  </a:cubicBezTo>
                  <a:lnTo>
                    <a:pt x="2657" y="5206"/>
                  </a:lnTo>
                  <a:cubicBezTo>
                    <a:pt x="2801" y="5315"/>
                    <a:pt x="2968" y="5401"/>
                    <a:pt x="3135" y="5493"/>
                  </a:cubicBezTo>
                  <a:cubicBezTo>
                    <a:pt x="3577" y="5746"/>
                    <a:pt x="3847" y="6137"/>
                    <a:pt x="4210" y="6470"/>
                  </a:cubicBezTo>
                  <a:cubicBezTo>
                    <a:pt x="4235" y="6495"/>
                    <a:pt x="4266" y="6505"/>
                    <a:pt x="4297" y="6505"/>
                  </a:cubicBezTo>
                  <a:cubicBezTo>
                    <a:pt x="4398" y="6505"/>
                    <a:pt x="4501" y="6394"/>
                    <a:pt x="4440" y="6292"/>
                  </a:cubicBezTo>
                  <a:cubicBezTo>
                    <a:pt x="4250" y="5953"/>
                    <a:pt x="3974" y="5648"/>
                    <a:pt x="3663" y="5418"/>
                  </a:cubicBezTo>
                  <a:cubicBezTo>
                    <a:pt x="3290" y="5137"/>
                    <a:pt x="2715" y="5045"/>
                    <a:pt x="2479" y="4602"/>
                  </a:cubicBezTo>
                  <a:cubicBezTo>
                    <a:pt x="2456" y="4567"/>
                    <a:pt x="2427" y="4544"/>
                    <a:pt x="2399" y="4539"/>
                  </a:cubicBezTo>
                  <a:lnTo>
                    <a:pt x="2163" y="3958"/>
                  </a:lnTo>
                  <a:lnTo>
                    <a:pt x="2163" y="3958"/>
                  </a:lnTo>
                  <a:cubicBezTo>
                    <a:pt x="2266" y="4044"/>
                    <a:pt x="2381" y="4113"/>
                    <a:pt x="2502" y="4188"/>
                  </a:cubicBezTo>
                  <a:cubicBezTo>
                    <a:pt x="2657" y="4280"/>
                    <a:pt x="2824" y="4366"/>
                    <a:pt x="2968" y="4481"/>
                  </a:cubicBezTo>
                  <a:cubicBezTo>
                    <a:pt x="3117" y="4596"/>
                    <a:pt x="3244" y="4740"/>
                    <a:pt x="3388" y="4861"/>
                  </a:cubicBezTo>
                  <a:cubicBezTo>
                    <a:pt x="3404" y="4874"/>
                    <a:pt x="3425" y="4880"/>
                    <a:pt x="3445" y="4880"/>
                  </a:cubicBezTo>
                  <a:cubicBezTo>
                    <a:pt x="3504" y="4880"/>
                    <a:pt x="3565" y="4832"/>
                    <a:pt x="3549" y="4769"/>
                  </a:cubicBezTo>
                  <a:cubicBezTo>
                    <a:pt x="3474" y="4447"/>
                    <a:pt x="3169" y="4286"/>
                    <a:pt x="2887" y="4142"/>
                  </a:cubicBezTo>
                  <a:cubicBezTo>
                    <a:pt x="2565" y="3981"/>
                    <a:pt x="2220" y="3849"/>
                    <a:pt x="1990" y="3567"/>
                  </a:cubicBezTo>
                  <a:cubicBezTo>
                    <a:pt x="1939" y="3464"/>
                    <a:pt x="1898" y="3354"/>
                    <a:pt x="1847" y="3245"/>
                  </a:cubicBezTo>
                  <a:lnTo>
                    <a:pt x="1847" y="3245"/>
                  </a:lnTo>
                  <a:cubicBezTo>
                    <a:pt x="2134" y="3418"/>
                    <a:pt x="2479" y="3538"/>
                    <a:pt x="2675" y="3837"/>
                  </a:cubicBezTo>
                  <a:cubicBezTo>
                    <a:pt x="2695" y="3867"/>
                    <a:pt x="2725" y="3880"/>
                    <a:pt x="2756" y="3880"/>
                  </a:cubicBezTo>
                  <a:cubicBezTo>
                    <a:pt x="2832" y="3880"/>
                    <a:pt x="2915" y="3804"/>
                    <a:pt x="2870" y="3722"/>
                  </a:cubicBezTo>
                  <a:cubicBezTo>
                    <a:pt x="2583" y="3182"/>
                    <a:pt x="1841" y="3107"/>
                    <a:pt x="1588" y="2555"/>
                  </a:cubicBezTo>
                  <a:cubicBezTo>
                    <a:pt x="1565" y="2515"/>
                    <a:pt x="1530" y="2492"/>
                    <a:pt x="1496" y="2492"/>
                  </a:cubicBezTo>
                  <a:cubicBezTo>
                    <a:pt x="1496" y="2486"/>
                    <a:pt x="1490" y="2486"/>
                    <a:pt x="1490" y="2475"/>
                  </a:cubicBezTo>
                  <a:cubicBezTo>
                    <a:pt x="1467" y="2400"/>
                    <a:pt x="1438" y="2319"/>
                    <a:pt x="1410" y="2239"/>
                  </a:cubicBezTo>
                  <a:cubicBezTo>
                    <a:pt x="1392" y="2204"/>
                    <a:pt x="1364" y="2176"/>
                    <a:pt x="1335" y="2170"/>
                  </a:cubicBezTo>
                  <a:cubicBezTo>
                    <a:pt x="1186" y="1865"/>
                    <a:pt x="1036" y="1566"/>
                    <a:pt x="869" y="1267"/>
                  </a:cubicBezTo>
                  <a:cubicBezTo>
                    <a:pt x="639" y="865"/>
                    <a:pt x="438" y="376"/>
                    <a:pt x="128" y="25"/>
                  </a:cubicBezTo>
                  <a:cubicBezTo>
                    <a:pt x="114" y="8"/>
                    <a:pt x="96" y="1"/>
                    <a:pt x="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3330425" y="3815025"/>
              <a:ext cx="184725" cy="177525"/>
            </a:xfrm>
            <a:custGeom>
              <a:avLst/>
              <a:gdLst/>
              <a:ahLst/>
              <a:cxnLst/>
              <a:rect l="l" t="t" r="r" b="b"/>
              <a:pathLst>
                <a:path w="7389" h="7101" extrusionOk="0">
                  <a:moveTo>
                    <a:pt x="3125" y="1"/>
                  </a:moveTo>
                  <a:cubicBezTo>
                    <a:pt x="3033" y="1"/>
                    <a:pt x="2942" y="8"/>
                    <a:pt x="2852" y="21"/>
                  </a:cubicBezTo>
                  <a:cubicBezTo>
                    <a:pt x="2323" y="102"/>
                    <a:pt x="575" y="631"/>
                    <a:pt x="115" y="913"/>
                  </a:cubicBezTo>
                  <a:cubicBezTo>
                    <a:pt x="40" y="1424"/>
                    <a:pt x="0" y="1947"/>
                    <a:pt x="0" y="2465"/>
                  </a:cubicBezTo>
                  <a:cubicBezTo>
                    <a:pt x="0" y="2890"/>
                    <a:pt x="29" y="3322"/>
                    <a:pt x="173" y="3724"/>
                  </a:cubicBezTo>
                  <a:cubicBezTo>
                    <a:pt x="322" y="4126"/>
                    <a:pt x="604" y="4489"/>
                    <a:pt x="989" y="4661"/>
                  </a:cubicBezTo>
                  <a:cubicBezTo>
                    <a:pt x="1128" y="4722"/>
                    <a:pt x="1281" y="4753"/>
                    <a:pt x="1434" y="4753"/>
                  </a:cubicBezTo>
                  <a:cubicBezTo>
                    <a:pt x="1712" y="4753"/>
                    <a:pt x="1987" y="4651"/>
                    <a:pt x="2162" y="4443"/>
                  </a:cubicBezTo>
                  <a:cubicBezTo>
                    <a:pt x="2162" y="4805"/>
                    <a:pt x="2196" y="5179"/>
                    <a:pt x="2357" y="5512"/>
                  </a:cubicBezTo>
                  <a:cubicBezTo>
                    <a:pt x="2513" y="5840"/>
                    <a:pt x="2812" y="6116"/>
                    <a:pt x="3174" y="6173"/>
                  </a:cubicBezTo>
                  <a:cubicBezTo>
                    <a:pt x="3213" y="6179"/>
                    <a:pt x="3253" y="6182"/>
                    <a:pt x="3293" y="6182"/>
                  </a:cubicBezTo>
                  <a:cubicBezTo>
                    <a:pt x="3625" y="6182"/>
                    <a:pt x="3954" y="5975"/>
                    <a:pt x="4036" y="5661"/>
                  </a:cubicBezTo>
                  <a:cubicBezTo>
                    <a:pt x="4393" y="6311"/>
                    <a:pt x="5008" y="6811"/>
                    <a:pt x="5715" y="7018"/>
                  </a:cubicBezTo>
                  <a:cubicBezTo>
                    <a:pt x="5886" y="7070"/>
                    <a:pt x="6074" y="7101"/>
                    <a:pt x="6259" y="7101"/>
                  </a:cubicBezTo>
                  <a:cubicBezTo>
                    <a:pt x="6589" y="7101"/>
                    <a:pt x="6909" y="7002"/>
                    <a:pt x="7112" y="6748"/>
                  </a:cubicBezTo>
                  <a:cubicBezTo>
                    <a:pt x="7388" y="6415"/>
                    <a:pt x="7359" y="5926"/>
                    <a:pt x="7210" y="5524"/>
                  </a:cubicBezTo>
                  <a:cubicBezTo>
                    <a:pt x="6899" y="4713"/>
                    <a:pt x="6123" y="4126"/>
                    <a:pt x="5272" y="3908"/>
                  </a:cubicBezTo>
                  <a:cubicBezTo>
                    <a:pt x="5842" y="3730"/>
                    <a:pt x="6123" y="2959"/>
                    <a:pt x="5801" y="2465"/>
                  </a:cubicBezTo>
                  <a:cubicBezTo>
                    <a:pt x="5481" y="1977"/>
                    <a:pt x="4839" y="1898"/>
                    <a:pt x="4237" y="1898"/>
                  </a:cubicBezTo>
                  <a:cubicBezTo>
                    <a:pt x="4158" y="1898"/>
                    <a:pt x="4079" y="1899"/>
                    <a:pt x="4002" y="1901"/>
                  </a:cubicBezTo>
                  <a:cubicBezTo>
                    <a:pt x="4496" y="1694"/>
                    <a:pt x="4623" y="970"/>
                    <a:pt x="4306" y="533"/>
                  </a:cubicBezTo>
                  <a:cubicBezTo>
                    <a:pt x="4043" y="170"/>
                    <a:pt x="3581" y="1"/>
                    <a:pt x="3125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3327800" y="3830200"/>
              <a:ext cx="187350" cy="160575"/>
            </a:xfrm>
            <a:custGeom>
              <a:avLst/>
              <a:gdLst/>
              <a:ahLst/>
              <a:cxnLst/>
              <a:rect l="l" t="t" r="r" b="b"/>
              <a:pathLst>
                <a:path w="7494" h="6423" extrusionOk="0">
                  <a:moveTo>
                    <a:pt x="28" y="1"/>
                  </a:moveTo>
                  <a:cubicBezTo>
                    <a:pt x="13" y="1"/>
                    <a:pt x="0" y="18"/>
                    <a:pt x="13" y="35"/>
                  </a:cubicBezTo>
                  <a:cubicBezTo>
                    <a:pt x="853" y="869"/>
                    <a:pt x="1767" y="1628"/>
                    <a:pt x="2658" y="2410"/>
                  </a:cubicBezTo>
                  <a:cubicBezTo>
                    <a:pt x="3825" y="3439"/>
                    <a:pt x="4998" y="4462"/>
                    <a:pt x="6200" y="5445"/>
                  </a:cubicBezTo>
                  <a:cubicBezTo>
                    <a:pt x="6608" y="5785"/>
                    <a:pt x="7027" y="6130"/>
                    <a:pt x="7470" y="6423"/>
                  </a:cubicBezTo>
                  <a:cubicBezTo>
                    <a:pt x="7476" y="6423"/>
                    <a:pt x="7493" y="6406"/>
                    <a:pt x="7476" y="6400"/>
                  </a:cubicBezTo>
                  <a:cubicBezTo>
                    <a:pt x="6499" y="5733"/>
                    <a:pt x="5607" y="4899"/>
                    <a:pt x="4710" y="4123"/>
                  </a:cubicBezTo>
                  <a:cubicBezTo>
                    <a:pt x="3555" y="3123"/>
                    <a:pt x="2405" y="2111"/>
                    <a:pt x="1261" y="1087"/>
                  </a:cubicBezTo>
                  <a:cubicBezTo>
                    <a:pt x="853" y="725"/>
                    <a:pt x="450" y="35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3487950" y="3970600"/>
              <a:ext cx="6600" cy="25825"/>
            </a:xfrm>
            <a:custGeom>
              <a:avLst/>
              <a:gdLst/>
              <a:ahLst/>
              <a:cxnLst/>
              <a:rect l="l" t="t" r="r" b="b"/>
              <a:pathLst>
                <a:path w="264" h="1033" extrusionOk="0">
                  <a:moveTo>
                    <a:pt x="48" y="0"/>
                  </a:moveTo>
                  <a:cubicBezTo>
                    <a:pt x="34" y="0"/>
                    <a:pt x="20" y="9"/>
                    <a:pt x="18" y="31"/>
                  </a:cubicBezTo>
                  <a:cubicBezTo>
                    <a:pt x="1" y="353"/>
                    <a:pt x="35" y="715"/>
                    <a:pt x="173" y="1008"/>
                  </a:cubicBezTo>
                  <a:cubicBezTo>
                    <a:pt x="181" y="1025"/>
                    <a:pt x="193" y="1032"/>
                    <a:pt x="207" y="1032"/>
                  </a:cubicBezTo>
                  <a:cubicBezTo>
                    <a:pt x="234" y="1032"/>
                    <a:pt x="263" y="1004"/>
                    <a:pt x="259" y="974"/>
                  </a:cubicBezTo>
                  <a:cubicBezTo>
                    <a:pt x="190" y="652"/>
                    <a:pt x="110" y="353"/>
                    <a:pt x="81" y="31"/>
                  </a:cubicBezTo>
                  <a:cubicBezTo>
                    <a:pt x="81" y="12"/>
                    <a:pt x="65" y="0"/>
                    <a:pt x="4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3478750" y="3963400"/>
              <a:ext cx="3625" cy="29925"/>
            </a:xfrm>
            <a:custGeom>
              <a:avLst/>
              <a:gdLst/>
              <a:ahLst/>
              <a:cxnLst/>
              <a:rect l="l" t="t" r="r" b="b"/>
              <a:pathLst>
                <a:path w="145" h="1197" extrusionOk="0">
                  <a:moveTo>
                    <a:pt x="75" y="1"/>
                  </a:moveTo>
                  <a:cubicBezTo>
                    <a:pt x="60" y="1"/>
                    <a:pt x="44" y="13"/>
                    <a:pt x="41" y="31"/>
                  </a:cubicBezTo>
                  <a:cubicBezTo>
                    <a:pt x="1" y="405"/>
                    <a:pt x="24" y="790"/>
                    <a:pt x="70" y="1158"/>
                  </a:cubicBezTo>
                  <a:cubicBezTo>
                    <a:pt x="72" y="1184"/>
                    <a:pt x="91" y="1197"/>
                    <a:pt x="109" y="1197"/>
                  </a:cubicBezTo>
                  <a:cubicBezTo>
                    <a:pt x="127" y="1197"/>
                    <a:pt x="144" y="1184"/>
                    <a:pt x="144" y="1158"/>
                  </a:cubicBezTo>
                  <a:cubicBezTo>
                    <a:pt x="116" y="784"/>
                    <a:pt x="116" y="405"/>
                    <a:pt x="98" y="31"/>
                  </a:cubicBezTo>
                  <a:cubicBezTo>
                    <a:pt x="98" y="10"/>
                    <a:pt x="87" y="1"/>
                    <a:pt x="7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3464950" y="3954775"/>
              <a:ext cx="5575" cy="34050"/>
            </a:xfrm>
            <a:custGeom>
              <a:avLst/>
              <a:gdLst/>
              <a:ahLst/>
              <a:cxnLst/>
              <a:rect l="l" t="t" r="r" b="b"/>
              <a:pathLst>
                <a:path w="223" h="1362" extrusionOk="0">
                  <a:moveTo>
                    <a:pt x="180" y="0"/>
                  </a:moveTo>
                  <a:cubicBezTo>
                    <a:pt x="167" y="0"/>
                    <a:pt x="155" y="8"/>
                    <a:pt x="150" y="26"/>
                  </a:cubicBezTo>
                  <a:cubicBezTo>
                    <a:pt x="64" y="439"/>
                    <a:pt x="1" y="922"/>
                    <a:pt x="110" y="1336"/>
                  </a:cubicBezTo>
                  <a:cubicBezTo>
                    <a:pt x="112" y="1354"/>
                    <a:pt x="125" y="1362"/>
                    <a:pt x="139" y="1362"/>
                  </a:cubicBezTo>
                  <a:cubicBezTo>
                    <a:pt x="155" y="1362"/>
                    <a:pt x="173" y="1350"/>
                    <a:pt x="173" y="1331"/>
                  </a:cubicBezTo>
                  <a:cubicBezTo>
                    <a:pt x="179" y="894"/>
                    <a:pt x="144" y="485"/>
                    <a:pt x="219" y="43"/>
                  </a:cubicBezTo>
                  <a:cubicBezTo>
                    <a:pt x="223" y="18"/>
                    <a:pt x="200" y="0"/>
                    <a:pt x="18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3451875" y="3945200"/>
              <a:ext cx="6625" cy="36200"/>
            </a:xfrm>
            <a:custGeom>
              <a:avLst/>
              <a:gdLst/>
              <a:ahLst/>
              <a:cxnLst/>
              <a:rect l="l" t="t" r="r" b="b"/>
              <a:pathLst>
                <a:path w="265" h="1448" extrusionOk="0">
                  <a:moveTo>
                    <a:pt x="241" y="0"/>
                  </a:moveTo>
                  <a:cubicBezTo>
                    <a:pt x="230" y="0"/>
                    <a:pt x="219" y="6"/>
                    <a:pt x="213" y="18"/>
                  </a:cubicBezTo>
                  <a:cubicBezTo>
                    <a:pt x="110" y="449"/>
                    <a:pt x="0" y="1001"/>
                    <a:pt x="156" y="1426"/>
                  </a:cubicBezTo>
                  <a:cubicBezTo>
                    <a:pt x="164" y="1440"/>
                    <a:pt x="180" y="1447"/>
                    <a:pt x="195" y="1447"/>
                  </a:cubicBezTo>
                  <a:cubicBezTo>
                    <a:pt x="211" y="1447"/>
                    <a:pt x="225" y="1438"/>
                    <a:pt x="225" y="1420"/>
                  </a:cubicBezTo>
                  <a:cubicBezTo>
                    <a:pt x="207" y="1185"/>
                    <a:pt x="173" y="960"/>
                    <a:pt x="184" y="725"/>
                  </a:cubicBezTo>
                  <a:cubicBezTo>
                    <a:pt x="202" y="483"/>
                    <a:pt x="242" y="253"/>
                    <a:pt x="265" y="18"/>
                  </a:cubicBezTo>
                  <a:cubicBezTo>
                    <a:pt x="262" y="6"/>
                    <a:pt x="252" y="0"/>
                    <a:pt x="2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3498150" y="3978375"/>
              <a:ext cx="4050" cy="15275"/>
            </a:xfrm>
            <a:custGeom>
              <a:avLst/>
              <a:gdLst/>
              <a:ahLst/>
              <a:cxnLst/>
              <a:rect l="l" t="t" r="r" b="b"/>
              <a:pathLst>
                <a:path w="162" h="611" extrusionOk="0">
                  <a:moveTo>
                    <a:pt x="35" y="0"/>
                  </a:moveTo>
                  <a:cubicBezTo>
                    <a:pt x="25" y="0"/>
                    <a:pt x="12" y="8"/>
                    <a:pt x="12" y="19"/>
                  </a:cubicBezTo>
                  <a:cubicBezTo>
                    <a:pt x="1" y="122"/>
                    <a:pt x="12" y="231"/>
                    <a:pt x="24" y="329"/>
                  </a:cubicBezTo>
                  <a:cubicBezTo>
                    <a:pt x="41" y="415"/>
                    <a:pt x="41" y="525"/>
                    <a:pt x="87" y="594"/>
                  </a:cubicBezTo>
                  <a:cubicBezTo>
                    <a:pt x="95" y="604"/>
                    <a:pt x="107" y="610"/>
                    <a:pt x="118" y="610"/>
                  </a:cubicBezTo>
                  <a:cubicBezTo>
                    <a:pt x="130" y="610"/>
                    <a:pt x="141" y="603"/>
                    <a:pt x="144" y="588"/>
                  </a:cubicBezTo>
                  <a:cubicBezTo>
                    <a:pt x="162" y="502"/>
                    <a:pt x="133" y="415"/>
                    <a:pt x="110" y="329"/>
                  </a:cubicBezTo>
                  <a:cubicBezTo>
                    <a:pt x="87" y="220"/>
                    <a:pt x="75" y="116"/>
                    <a:pt x="47" y="13"/>
                  </a:cubicBezTo>
                  <a:cubicBezTo>
                    <a:pt x="47" y="4"/>
                    <a:pt x="41" y="0"/>
                    <a:pt x="3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3436500" y="3937000"/>
              <a:ext cx="12700" cy="40450"/>
            </a:xfrm>
            <a:custGeom>
              <a:avLst/>
              <a:gdLst/>
              <a:ahLst/>
              <a:cxnLst/>
              <a:rect l="l" t="t" r="r" b="b"/>
              <a:pathLst>
                <a:path w="508" h="1618" extrusionOk="0">
                  <a:moveTo>
                    <a:pt x="462" y="0"/>
                  </a:moveTo>
                  <a:cubicBezTo>
                    <a:pt x="447" y="0"/>
                    <a:pt x="432" y="9"/>
                    <a:pt x="426" y="29"/>
                  </a:cubicBezTo>
                  <a:cubicBezTo>
                    <a:pt x="299" y="484"/>
                    <a:pt x="0" y="1139"/>
                    <a:pt x="184" y="1599"/>
                  </a:cubicBezTo>
                  <a:cubicBezTo>
                    <a:pt x="189" y="1612"/>
                    <a:pt x="200" y="1618"/>
                    <a:pt x="211" y="1618"/>
                  </a:cubicBezTo>
                  <a:cubicBezTo>
                    <a:pt x="230" y="1618"/>
                    <a:pt x="251" y="1603"/>
                    <a:pt x="247" y="1582"/>
                  </a:cubicBezTo>
                  <a:cubicBezTo>
                    <a:pt x="155" y="1087"/>
                    <a:pt x="380" y="524"/>
                    <a:pt x="500" y="52"/>
                  </a:cubicBezTo>
                  <a:cubicBezTo>
                    <a:pt x="507" y="21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3428225" y="3927825"/>
              <a:ext cx="11550" cy="38050"/>
            </a:xfrm>
            <a:custGeom>
              <a:avLst/>
              <a:gdLst/>
              <a:ahLst/>
              <a:cxnLst/>
              <a:rect l="l" t="t" r="r" b="b"/>
              <a:pathLst>
                <a:path w="462" h="1522" extrusionOk="0">
                  <a:moveTo>
                    <a:pt x="434" y="0"/>
                  </a:moveTo>
                  <a:cubicBezTo>
                    <a:pt x="424" y="0"/>
                    <a:pt x="413" y="5"/>
                    <a:pt x="406" y="17"/>
                  </a:cubicBezTo>
                  <a:cubicBezTo>
                    <a:pt x="222" y="477"/>
                    <a:pt x="61" y="989"/>
                    <a:pt x="4" y="1483"/>
                  </a:cubicBezTo>
                  <a:cubicBezTo>
                    <a:pt x="0" y="1506"/>
                    <a:pt x="26" y="1522"/>
                    <a:pt x="49" y="1522"/>
                  </a:cubicBezTo>
                  <a:cubicBezTo>
                    <a:pt x="66" y="1522"/>
                    <a:pt x="82" y="1514"/>
                    <a:pt x="84" y="1494"/>
                  </a:cubicBezTo>
                  <a:cubicBezTo>
                    <a:pt x="199" y="1000"/>
                    <a:pt x="297" y="517"/>
                    <a:pt x="458" y="28"/>
                  </a:cubicBezTo>
                  <a:cubicBezTo>
                    <a:pt x="461" y="11"/>
                    <a:pt x="448" y="0"/>
                    <a:pt x="43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3418100" y="3917925"/>
              <a:ext cx="10175" cy="52100"/>
            </a:xfrm>
            <a:custGeom>
              <a:avLst/>
              <a:gdLst/>
              <a:ahLst/>
              <a:cxnLst/>
              <a:rect l="l" t="t" r="r" b="b"/>
              <a:pathLst>
                <a:path w="407" h="2084" extrusionOk="0">
                  <a:moveTo>
                    <a:pt x="372" y="1"/>
                  </a:moveTo>
                  <a:cubicBezTo>
                    <a:pt x="362" y="1"/>
                    <a:pt x="353" y="5"/>
                    <a:pt x="351" y="16"/>
                  </a:cubicBezTo>
                  <a:cubicBezTo>
                    <a:pt x="144" y="666"/>
                    <a:pt x="0" y="1385"/>
                    <a:pt x="69" y="2057"/>
                  </a:cubicBezTo>
                  <a:cubicBezTo>
                    <a:pt x="69" y="2074"/>
                    <a:pt x="82" y="2083"/>
                    <a:pt x="96" y="2083"/>
                  </a:cubicBezTo>
                  <a:cubicBezTo>
                    <a:pt x="110" y="2083"/>
                    <a:pt x="124" y="2074"/>
                    <a:pt x="127" y="2057"/>
                  </a:cubicBezTo>
                  <a:cubicBezTo>
                    <a:pt x="179" y="1362"/>
                    <a:pt x="213" y="706"/>
                    <a:pt x="403" y="22"/>
                  </a:cubicBezTo>
                  <a:cubicBezTo>
                    <a:pt x="406" y="11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3405025" y="3908475"/>
              <a:ext cx="11400" cy="56650"/>
            </a:xfrm>
            <a:custGeom>
              <a:avLst/>
              <a:gdLst/>
              <a:ahLst/>
              <a:cxnLst/>
              <a:rect l="l" t="t" r="r" b="b"/>
              <a:pathLst>
                <a:path w="456" h="2266" extrusionOk="0">
                  <a:moveTo>
                    <a:pt x="428" y="1"/>
                  </a:moveTo>
                  <a:cubicBezTo>
                    <a:pt x="418" y="1"/>
                    <a:pt x="407" y="5"/>
                    <a:pt x="403" y="15"/>
                  </a:cubicBezTo>
                  <a:cubicBezTo>
                    <a:pt x="155" y="716"/>
                    <a:pt x="0" y="1475"/>
                    <a:pt x="35" y="2222"/>
                  </a:cubicBezTo>
                  <a:cubicBezTo>
                    <a:pt x="35" y="2251"/>
                    <a:pt x="55" y="2266"/>
                    <a:pt x="76" y="2266"/>
                  </a:cubicBezTo>
                  <a:cubicBezTo>
                    <a:pt x="96" y="2266"/>
                    <a:pt x="118" y="2251"/>
                    <a:pt x="121" y="2222"/>
                  </a:cubicBezTo>
                  <a:cubicBezTo>
                    <a:pt x="161" y="1475"/>
                    <a:pt x="236" y="745"/>
                    <a:pt x="449" y="26"/>
                  </a:cubicBezTo>
                  <a:cubicBezTo>
                    <a:pt x="455" y="9"/>
                    <a:pt x="442" y="1"/>
                    <a:pt x="4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3390925" y="3900075"/>
              <a:ext cx="17075" cy="64975"/>
            </a:xfrm>
            <a:custGeom>
              <a:avLst/>
              <a:gdLst/>
              <a:ahLst/>
              <a:cxnLst/>
              <a:rect l="l" t="t" r="r" b="b"/>
              <a:pathLst>
                <a:path w="683" h="2599" extrusionOk="0">
                  <a:moveTo>
                    <a:pt x="641" y="0"/>
                  </a:moveTo>
                  <a:cubicBezTo>
                    <a:pt x="630" y="0"/>
                    <a:pt x="618" y="5"/>
                    <a:pt x="610" y="17"/>
                  </a:cubicBezTo>
                  <a:cubicBezTo>
                    <a:pt x="236" y="788"/>
                    <a:pt x="18" y="1702"/>
                    <a:pt x="1" y="2564"/>
                  </a:cubicBezTo>
                  <a:cubicBezTo>
                    <a:pt x="1" y="2588"/>
                    <a:pt x="17" y="2599"/>
                    <a:pt x="35" y="2599"/>
                  </a:cubicBezTo>
                  <a:cubicBezTo>
                    <a:pt x="54" y="2599"/>
                    <a:pt x="75" y="2586"/>
                    <a:pt x="75" y="2564"/>
                  </a:cubicBezTo>
                  <a:cubicBezTo>
                    <a:pt x="179" y="1685"/>
                    <a:pt x="374" y="880"/>
                    <a:pt x="668" y="46"/>
                  </a:cubicBezTo>
                  <a:cubicBezTo>
                    <a:pt x="683" y="19"/>
                    <a:pt x="663" y="0"/>
                    <a:pt x="6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3382425" y="3892375"/>
              <a:ext cx="17250" cy="38850"/>
            </a:xfrm>
            <a:custGeom>
              <a:avLst/>
              <a:gdLst/>
              <a:ahLst/>
              <a:cxnLst/>
              <a:rect l="l" t="t" r="r" b="b"/>
              <a:pathLst>
                <a:path w="690" h="1554" extrusionOk="0">
                  <a:moveTo>
                    <a:pt x="663" y="1"/>
                  </a:moveTo>
                  <a:cubicBezTo>
                    <a:pt x="658" y="1"/>
                    <a:pt x="653" y="4"/>
                    <a:pt x="651" y="9"/>
                  </a:cubicBezTo>
                  <a:cubicBezTo>
                    <a:pt x="375" y="469"/>
                    <a:pt x="174" y="998"/>
                    <a:pt x="7" y="1504"/>
                  </a:cubicBezTo>
                  <a:cubicBezTo>
                    <a:pt x="0" y="1535"/>
                    <a:pt x="22" y="1554"/>
                    <a:pt x="45" y="1554"/>
                  </a:cubicBezTo>
                  <a:cubicBezTo>
                    <a:pt x="60" y="1554"/>
                    <a:pt x="75" y="1545"/>
                    <a:pt x="82" y="1527"/>
                  </a:cubicBezTo>
                  <a:cubicBezTo>
                    <a:pt x="266" y="1027"/>
                    <a:pt x="496" y="538"/>
                    <a:pt x="686" y="32"/>
                  </a:cubicBezTo>
                  <a:cubicBezTo>
                    <a:pt x="690" y="12"/>
                    <a:pt x="675" y="1"/>
                    <a:pt x="6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3370725" y="3883050"/>
              <a:ext cx="17125" cy="55125"/>
            </a:xfrm>
            <a:custGeom>
              <a:avLst/>
              <a:gdLst/>
              <a:ahLst/>
              <a:cxnLst/>
              <a:rect l="l" t="t" r="r" b="b"/>
              <a:pathLst>
                <a:path w="685" h="2205" extrusionOk="0">
                  <a:moveTo>
                    <a:pt x="650" y="0"/>
                  </a:moveTo>
                  <a:cubicBezTo>
                    <a:pt x="642" y="0"/>
                    <a:pt x="634" y="3"/>
                    <a:pt x="630" y="8"/>
                  </a:cubicBezTo>
                  <a:cubicBezTo>
                    <a:pt x="297" y="681"/>
                    <a:pt x="119" y="1434"/>
                    <a:pt x="4" y="2164"/>
                  </a:cubicBezTo>
                  <a:cubicBezTo>
                    <a:pt x="0" y="2189"/>
                    <a:pt x="20" y="2204"/>
                    <a:pt x="37" y="2204"/>
                  </a:cubicBezTo>
                  <a:cubicBezTo>
                    <a:pt x="49" y="2204"/>
                    <a:pt x="59" y="2198"/>
                    <a:pt x="61" y="2182"/>
                  </a:cubicBezTo>
                  <a:cubicBezTo>
                    <a:pt x="205" y="1440"/>
                    <a:pt x="441" y="744"/>
                    <a:pt x="676" y="26"/>
                  </a:cubicBezTo>
                  <a:cubicBezTo>
                    <a:pt x="684" y="10"/>
                    <a:pt x="666" y="0"/>
                    <a:pt x="65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3356575" y="3874425"/>
              <a:ext cx="20675" cy="65325"/>
            </a:xfrm>
            <a:custGeom>
              <a:avLst/>
              <a:gdLst/>
              <a:ahLst/>
              <a:cxnLst/>
              <a:rect l="l" t="t" r="r" b="b"/>
              <a:pathLst>
                <a:path w="827" h="2613" extrusionOk="0">
                  <a:moveTo>
                    <a:pt x="804" y="0"/>
                  </a:moveTo>
                  <a:cubicBezTo>
                    <a:pt x="798" y="0"/>
                    <a:pt x="792" y="3"/>
                    <a:pt x="788" y="8"/>
                  </a:cubicBezTo>
                  <a:cubicBezTo>
                    <a:pt x="305" y="750"/>
                    <a:pt x="1" y="1693"/>
                    <a:pt x="35" y="2578"/>
                  </a:cubicBezTo>
                  <a:cubicBezTo>
                    <a:pt x="35" y="2601"/>
                    <a:pt x="54" y="2613"/>
                    <a:pt x="73" y="2613"/>
                  </a:cubicBezTo>
                  <a:cubicBezTo>
                    <a:pt x="93" y="2613"/>
                    <a:pt x="113" y="2601"/>
                    <a:pt x="116" y="2578"/>
                  </a:cubicBezTo>
                  <a:cubicBezTo>
                    <a:pt x="196" y="1647"/>
                    <a:pt x="380" y="854"/>
                    <a:pt x="823" y="26"/>
                  </a:cubicBezTo>
                  <a:cubicBezTo>
                    <a:pt x="827" y="10"/>
                    <a:pt x="815" y="0"/>
                    <a:pt x="80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3343650" y="3864600"/>
              <a:ext cx="22650" cy="63900"/>
            </a:xfrm>
            <a:custGeom>
              <a:avLst/>
              <a:gdLst/>
              <a:ahLst/>
              <a:cxnLst/>
              <a:rect l="l" t="t" r="r" b="b"/>
              <a:pathLst>
                <a:path w="906" h="2556" extrusionOk="0">
                  <a:moveTo>
                    <a:pt x="862" y="1"/>
                  </a:moveTo>
                  <a:cubicBezTo>
                    <a:pt x="852" y="1"/>
                    <a:pt x="841" y="5"/>
                    <a:pt x="834" y="16"/>
                  </a:cubicBezTo>
                  <a:cubicBezTo>
                    <a:pt x="334" y="712"/>
                    <a:pt x="0" y="1649"/>
                    <a:pt x="86" y="2517"/>
                  </a:cubicBezTo>
                  <a:cubicBezTo>
                    <a:pt x="89" y="2543"/>
                    <a:pt x="109" y="2556"/>
                    <a:pt x="129" y="2556"/>
                  </a:cubicBezTo>
                  <a:cubicBezTo>
                    <a:pt x="148" y="2556"/>
                    <a:pt x="167" y="2543"/>
                    <a:pt x="167" y="2517"/>
                  </a:cubicBezTo>
                  <a:cubicBezTo>
                    <a:pt x="201" y="1603"/>
                    <a:pt x="374" y="815"/>
                    <a:pt x="886" y="45"/>
                  </a:cubicBezTo>
                  <a:cubicBezTo>
                    <a:pt x="905" y="21"/>
                    <a:pt x="885" y="1"/>
                    <a:pt x="86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3332800" y="3856075"/>
              <a:ext cx="23300" cy="58900"/>
            </a:xfrm>
            <a:custGeom>
              <a:avLst/>
              <a:gdLst/>
              <a:ahLst/>
              <a:cxnLst/>
              <a:rect l="l" t="t" r="r" b="b"/>
              <a:pathLst>
                <a:path w="932" h="2356" extrusionOk="0">
                  <a:moveTo>
                    <a:pt x="883" y="0"/>
                  </a:moveTo>
                  <a:cubicBezTo>
                    <a:pt x="873" y="0"/>
                    <a:pt x="862" y="4"/>
                    <a:pt x="854" y="12"/>
                  </a:cubicBezTo>
                  <a:cubicBezTo>
                    <a:pt x="348" y="679"/>
                    <a:pt x="72" y="1461"/>
                    <a:pt x="3" y="2306"/>
                  </a:cubicBezTo>
                  <a:cubicBezTo>
                    <a:pt x="0" y="2340"/>
                    <a:pt x="25" y="2356"/>
                    <a:pt x="51" y="2356"/>
                  </a:cubicBezTo>
                  <a:cubicBezTo>
                    <a:pt x="79" y="2356"/>
                    <a:pt x="109" y="2338"/>
                    <a:pt x="112" y="2306"/>
                  </a:cubicBezTo>
                  <a:cubicBezTo>
                    <a:pt x="170" y="1484"/>
                    <a:pt x="451" y="725"/>
                    <a:pt x="911" y="47"/>
                  </a:cubicBezTo>
                  <a:cubicBezTo>
                    <a:pt x="932" y="22"/>
                    <a:pt x="908" y="0"/>
                    <a:pt x="88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3328000" y="3848025"/>
              <a:ext cx="19525" cy="41275"/>
            </a:xfrm>
            <a:custGeom>
              <a:avLst/>
              <a:gdLst/>
              <a:ahLst/>
              <a:cxnLst/>
              <a:rect l="l" t="t" r="r" b="b"/>
              <a:pathLst>
                <a:path w="781" h="1651" extrusionOk="0">
                  <a:moveTo>
                    <a:pt x="733" y="0"/>
                  </a:moveTo>
                  <a:cubicBezTo>
                    <a:pt x="723" y="0"/>
                    <a:pt x="713" y="4"/>
                    <a:pt x="707" y="12"/>
                  </a:cubicBezTo>
                  <a:cubicBezTo>
                    <a:pt x="356" y="484"/>
                    <a:pt x="132" y="1007"/>
                    <a:pt x="11" y="1582"/>
                  </a:cubicBezTo>
                  <a:cubicBezTo>
                    <a:pt x="1" y="1623"/>
                    <a:pt x="34" y="1650"/>
                    <a:pt x="64" y="1650"/>
                  </a:cubicBezTo>
                  <a:cubicBezTo>
                    <a:pt x="85" y="1650"/>
                    <a:pt x="104" y="1638"/>
                    <a:pt x="109" y="1611"/>
                  </a:cubicBezTo>
                  <a:cubicBezTo>
                    <a:pt x="224" y="1047"/>
                    <a:pt x="448" y="530"/>
                    <a:pt x="764" y="41"/>
                  </a:cubicBezTo>
                  <a:cubicBezTo>
                    <a:pt x="780" y="21"/>
                    <a:pt x="756" y="0"/>
                    <a:pt x="73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3324275" y="3842125"/>
              <a:ext cx="19475" cy="29800"/>
            </a:xfrm>
            <a:custGeom>
              <a:avLst/>
              <a:gdLst/>
              <a:ahLst/>
              <a:cxnLst/>
              <a:rect l="l" t="t" r="r" b="b"/>
              <a:pathLst>
                <a:path w="779" h="1192" extrusionOk="0">
                  <a:moveTo>
                    <a:pt x="707" y="1"/>
                  </a:moveTo>
                  <a:cubicBezTo>
                    <a:pt x="700" y="1"/>
                    <a:pt x="692" y="3"/>
                    <a:pt x="683" y="7"/>
                  </a:cubicBezTo>
                  <a:cubicBezTo>
                    <a:pt x="309" y="191"/>
                    <a:pt x="85" y="743"/>
                    <a:pt x="10" y="1128"/>
                  </a:cubicBezTo>
                  <a:cubicBezTo>
                    <a:pt x="0" y="1169"/>
                    <a:pt x="28" y="1191"/>
                    <a:pt x="57" y="1191"/>
                  </a:cubicBezTo>
                  <a:cubicBezTo>
                    <a:pt x="78" y="1191"/>
                    <a:pt x="99" y="1180"/>
                    <a:pt x="108" y="1157"/>
                  </a:cubicBezTo>
                  <a:cubicBezTo>
                    <a:pt x="240" y="806"/>
                    <a:pt x="390" y="294"/>
                    <a:pt x="729" y="93"/>
                  </a:cubicBezTo>
                  <a:cubicBezTo>
                    <a:pt x="778" y="64"/>
                    <a:pt x="752" y="1"/>
                    <a:pt x="7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3498625" y="3974875"/>
              <a:ext cx="20625" cy="4575"/>
            </a:xfrm>
            <a:custGeom>
              <a:avLst/>
              <a:gdLst/>
              <a:ahLst/>
              <a:cxnLst/>
              <a:rect l="l" t="t" r="r" b="b"/>
              <a:pathLst>
                <a:path w="825" h="183" extrusionOk="0">
                  <a:moveTo>
                    <a:pt x="438" y="1"/>
                  </a:moveTo>
                  <a:cubicBezTo>
                    <a:pt x="294" y="1"/>
                    <a:pt x="149" y="32"/>
                    <a:pt x="39" y="101"/>
                  </a:cubicBezTo>
                  <a:cubicBezTo>
                    <a:pt x="1" y="129"/>
                    <a:pt x="25" y="182"/>
                    <a:pt x="62" y="182"/>
                  </a:cubicBezTo>
                  <a:cubicBezTo>
                    <a:pt x="64" y="182"/>
                    <a:pt x="66" y="182"/>
                    <a:pt x="68" y="182"/>
                  </a:cubicBezTo>
                  <a:cubicBezTo>
                    <a:pt x="183" y="159"/>
                    <a:pt x="292" y="124"/>
                    <a:pt x="407" y="118"/>
                  </a:cubicBezTo>
                  <a:cubicBezTo>
                    <a:pt x="428" y="117"/>
                    <a:pt x="448" y="117"/>
                    <a:pt x="468" y="117"/>
                  </a:cubicBezTo>
                  <a:cubicBezTo>
                    <a:pt x="563" y="117"/>
                    <a:pt x="658" y="127"/>
                    <a:pt x="752" y="141"/>
                  </a:cubicBezTo>
                  <a:cubicBezTo>
                    <a:pt x="754" y="142"/>
                    <a:pt x="757" y="142"/>
                    <a:pt x="759" y="142"/>
                  </a:cubicBezTo>
                  <a:cubicBezTo>
                    <a:pt x="806" y="142"/>
                    <a:pt x="825" y="83"/>
                    <a:pt x="775" y="61"/>
                  </a:cubicBezTo>
                  <a:cubicBezTo>
                    <a:pt x="676" y="22"/>
                    <a:pt x="558" y="1"/>
                    <a:pt x="43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3487875" y="3966400"/>
              <a:ext cx="30000" cy="5325"/>
            </a:xfrm>
            <a:custGeom>
              <a:avLst/>
              <a:gdLst/>
              <a:ahLst/>
              <a:cxnLst/>
              <a:rect l="l" t="t" r="r" b="b"/>
              <a:pathLst>
                <a:path w="1200" h="213" extrusionOk="0">
                  <a:moveTo>
                    <a:pt x="776" y="0"/>
                  </a:moveTo>
                  <a:cubicBezTo>
                    <a:pt x="516" y="0"/>
                    <a:pt x="252" y="53"/>
                    <a:pt x="21" y="164"/>
                  </a:cubicBezTo>
                  <a:cubicBezTo>
                    <a:pt x="1" y="179"/>
                    <a:pt x="16" y="212"/>
                    <a:pt x="39" y="212"/>
                  </a:cubicBezTo>
                  <a:cubicBezTo>
                    <a:pt x="43" y="212"/>
                    <a:pt x="46" y="212"/>
                    <a:pt x="50" y="210"/>
                  </a:cubicBezTo>
                  <a:cubicBezTo>
                    <a:pt x="337" y="139"/>
                    <a:pt x="608" y="103"/>
                    <a:pt x="891" y="103"/>
                  </a:cubicBezTo>
                  <a:cubicBezTo>
                    <a:pt x="975" y="103"/>
                    <a:pt x="1060" y="106"/>
                    <a:pt x="1148" y="112"/>
                  </a:cubicBezTo>
                  <a:cubicBezTo>
                    <a:pt x="1188" y="112"/>
                    <a:pt x="1199" y="49"/>
                    <a:pt x="1153" y="38"/>
                  </a:cubicBezTo>
                  <a:cubicBezTo>
                    <a:pt x="1032" y="13"/>
                    <a:pt x="904" y="0"/>
                    <a:pt x="77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3479850" y="3955675"/>
              <a:ext cx="37025" cy="9300"/>
            </a:xfrm>
            <a:custGeom>
              <a:avLst/>
              <a:gdLst/>
              <a:ahLst/>
              <a:cxnLst/>
              <a:rect l="l" t="t" r="r" b="b"/>
              <a:pathLst>
                <a:path w="1481" h="372" extrusionOk="0">
                  <a:moveTo>
                    <a:pt x="1038" y="0"/>
                  </a:moveTo>
                  <a:cubicBezTo>
                    <a:pt x="674" y="0"/>
                    <a:pt x="328" y="82"/>
                    <a:pt x="26" y="317"/>
                  </a:cubicBezTo>
                  <a:cubicBezTo>
                    <a:pt x="1" y="342"/>
                    <a:pt x="23" y="371"/>
                    <a:pt x="48" y="371"/>
                  </a:cubicBezTo>
                  <a:cubicBezTo>
                    <a:pt x="52" y="371"/>
                    <a:pt x="56" y="371"/>
                    <a:pt x="60" y="369"/>
                  </a:cubicBezTo>
                  <a:cubicBezTo>
                    <a:pt x="279" y="265"/>
                    <a:pt x="474" y="145"/>
                    <a:pt x="727" y="110"/>
                  </a:cubicBezTo>
                  <a:cubicBezTo>
                    <a:pt x="854" y="92"/>
                    <a:pt x="980" y="86"/>
                    <a:pt x="1108" y="86"/>
                  </a:cubicBezTo>
                  <a:cubicBezTo>
                    <a:pt x="1218" y="86"/>
                    <a:pt x="1328" y="90"/>
                    <a:pt x="1440" y="93"/>
                  </a:cubicBezTo>
                  <a:cubicBezTo>
                    <a:pt x="1474" y="93"/>
                    <a:pt x="1480" y="35"/>
                    <a:pt x="1446" y="30"/>
                  </a:cubicBezTo>
                  <a:cubicBezTo>
                    <a:pt x="1308" y="11"/>
                    <a:pt x="1172" y="0"/>
                    <a:pt x="103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3469100" y="3944425"/>
              <a:ext cx="45900" cy="10675"/>
            </a:xfrm>
            <a:custGeom>
              <a:avLst/>
              <a:gdLst/>
              <a:ahLst/>
              <a:cxnLst/>
              <a:rect l="l" t="t" r="r" b="b"/>
              <a:pathLst>
                <a:path w="1836" h="427" extrusionOk="0">
                  <a:moveTo>
                    <a:pt x="1445" y="1"/>
                  </a:moveTo>
                  <a:cubicBezTo>
                    <a:pt x="949" y="1"/>
                    <a:pt x="450" y="125"/>
                    <a:pt x="24" y="382"/>
                  </a:cubicBezTo>
                  <a:cubicBezTo>
                    <a:pt x="0" y="392"/>
                    <a:pt x="17" y="426"/>
                    <a:pt x="40" y="426"/>
                  </a:cubicBezTo>
                  <a:cubicBezTo>
                    <a:pt x="44" y="426"/>
                    <a:pt x="49" y="425"/>
                    <a:pt x="53" y="422"/>
                  </a:cubicBezTo>
                  <a:cubicBezTo>
                    <a:pt x="517" y="202"/>
                    <a:pt x="976" y="86"/>
                    <a:pt x="1475" y="86"/>
                  </a:cubicBezTo>
                  <a:cubicBezTo>
                    <a:pt x="1576" y="86"/>
                    <a:pt x="1679" y="91"/>
                    <a:pt x="1784" y="100"/>
                  </a:cubicBezTo>
                  <a:cubicBezTo>
                    <a:pt x="1785" y="100"/>
                    <a:pt x="1787" y="101"/>
                    <a:pt x="1789" y="101"/>
                  </a:cubicBezTo>
                  <a:cubicBezTo>
                    <a:pt x="1835" y="101"/>
                    <a:pt x="1834" y="25"/>
                    <a:pt x="1784" y="20"/>
                  </a:cubicBezTo>
                  <a:cubicBezTo>
                    <a:pt x="1671" y="7"/>
                    <a:pt x="1558" y="1"/>
                    <a:pt x="144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3457500" y="3935100"/>
              <a:ext cx="50450" cy="11000"/>
            </a:xfrm>
            <a:custGeom>
              <a:avLst/>
              <a:gdLst/>
              <a:ahLst/>
              <a:cxnLst/>
              <a:rect l="l" t="t" r="r" b="b"/>
              <a:pathLst>
                <a:path w="2018" h="440" extrusionOk="0">
                  <a:moveTo>
                    <a:pt x="1379" y="1"/>
                  </a:moveTo>
                  <a:cubicBezTo>
                    <a:pt x="899" y="1"/>
                    <a:pt x="407" y="143"/>
                    <a:pt x="17" y="393"/>
                  </a:cubicBezTo>
                  <a:cubicBezTo>
                    <a:pt x="1" y="409"/>
                    <a:pt x="14" y="439"/>
                    <a:pt x="39" y="439"/>
                  </a:cubicBezTo>
                  <a:cubicBezTo>
                    <a:pt x="41" y="439"/>
                    <a:pt x="43" y="439"/>
                    <a:pt x="46" y="439"/>
                  </a:cubicBezTo>
                  <a:cubicBezTo>
                    <a:pt x="532" y="217"/>
                    <a:pt x="970" y="125"/>
                    <a:pt x="1450" y="125"/>
                  </a:cubicBezTo>
                  <a:cubicBezTo>
                    <a:pt x="1618" y="125"/>
                    <a:pt x="1790" y="136"/>
                    <a:pt x="1972" y="157"/>
                  </a:cubicBezTo>
                  <a:cubicBezTo>
                    <a:pt x="1974" y="157"/>
                    <a:pt x="1976" y="157"/>
                    <a:pt x="1977" y="157"/>
                  </a:cubicBezTo>
                  <a:cubicBezTo>
                    <a:pt x="2018" y="157"/>
                    <a:pt x="2016" y="99"/>
                    <a:pt x="1983" y="82"/>
                  </a:cubicBezTo>
                  <a:cubicBezTo>
                    <a:pt x="1790" y="27"/>
                    <a:pt x="1586" y="1"/>
                    <a:pt x="137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3447925" y="3920075"/>
              <a:ext cx="46375" cy="17550"/>
            </a:xfrm>
            <a:custGeom>
              <a:avLst/>
              <a:gdLst/>
              <a:ahLst/>
              <a:cxnLst/>
              <a:rect l="l" t="t" r="r" b="b"/>
              <a:pathLst>
                <a:path w="1855" h="702" extrusionOk="0">
                  <a:moveTo>
                    <a:pt x="1672" y="0"/>
                  </a:moveTo>
                  <a:cubicBezTo>
                    <a:pt x="1069" y="0"/>
                    <a:pt x="561" y="356"/>
                    <a:pt x="32" y="626"/>
                  </a:cubicBezTo>
                  <a:cubicBezTo>
                    <a:pt x="0" y="647"/>
                    <a:pt x="22" y="702"/>
                    <a:pt x="57" y="702"/>
                  </a:cubicBezTo>
                  <a:cubicBezTo>
                    <a:pt x="60" y="702"/>
                    <a:pt x="63" y="702"/>
                    <a:pt x="66" y="701"/>
                  </a:cubicBezTo>
                  <a:cubicBezTo>
                    <a:pt x="331" y="614"/>
                    <a:pt x="572" y="494"/>
                    <a:pt x="825" y="356"/>
                  </a:cubicBezTo>
                  <a:cubicBezTo>
                    <a:pt x="1147" y="177"/>
                    <a:pt x="1452" y="137"/>
                    <a:pt x="1803" y="91"/>
                  </a:cubicBezTo>
                  <a:cubicBezTo>
                    <a:pt x="1854" y="80"/>
                    <a:pt x="1837" y="11"/>
                    <a:pt x="1791" y="5"/>
                  </a:cubicBezTo>
                  <a:cubicBezTo>
                    <a:pt x="1751" y="2"/>
                    <a:pt x="1711" y="0"/>
                    <a:pt x="167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3437600" y="3913400"/>
              <a:ext cx="35850" cy="16400"/>
            </a:xfrm>
            <a:custGeom>
              <a:avLst/>
              <a:gdLst/>
              <a:ahLst/>
              <a:cxnLst/>
              <a:rect l="l" t="t" r="r" b="b"/>
              <a:pathLst>
                <a:path w="1434" h="656" extrusionOk="0">
                  <a:moveTo>
                    <a:pt x="1235" y="1"/>
                  </a:moveTo>
                  <a:cubicBezTo>
                    <a:pt x="1087" y="1"/>
                    <a:pt x="951" y="56"/>
                    <a:pt x="807" y="134"/>
                  </a:cubicBezTo>
                  <a:cubicBezTo>
                    <a:pt x="548" y="283"/>
                    <a:pt x="307" y="433"/>
                    <a:pt x="31" y="571"/>
                  </a:cubicBezTo>
                  <a:cubicBezTo>
                    <a:pt x="1" y="591"/>
                    <a:pt x="19" y="655"/>
                    <a:pt x="51" y="655"/>
                  </a:cubicBezTo>
                  <a:cubicBezTo>
                    <a:pt x="56" y="655"/>
                    <a:pt x="61" y="654"/>
                    <a:pt x="65" y="651"/>
                  </a:cubicBezTo>
                  <a:cubicBezTo>
                    <a:pt x="267" y="571"/>
                    <a:pt x="462" y="479"/>
                    <a:pt x="640" y="364"/>
                  </a:cubicBezTo>
                  <a:cubicBezTo>
                    <a:pt x="865" y="230"/>
                    <a:pt x="1054" y="97"/>
                    <a:pt x="1315" y="97"/>
                  </a:cubicBezTo>
                  <a:cubicBezTo>
                    <a:pt x="1335" y="97"/>
                    <a:pt x="1355" y="98"/>
                    <a:pt x="1376" y="99"/>
                  </a:cubicBezTo>
                  <a:cubicBezTo>
                    <a:pt x="1417" y="99"/>
                    <a:pt x="1434" y="30"/>
                    <a:pt x="1382" y="19"/>
                  </a:cubicBezTo>
                  <a:cubicBezTo>
                    <a:pt x="1331" y="6"/>
                    <a:pt x="1283" y="1"/>
                    <a:pt x="123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3426950" y="3901050"/>
              <a:ext cx="47175" cy="18800"/>
            </a:xfrm>
            <a:custGeom>
              <a:avLst/>
              <a:gdLst/>
              <a:ahLst/>
              <a:cxnLst/>
              <a:rect l="l" t="t" r="r" b="b"/>
              <a:pathLst>
                <a:path w="1887" h="752" extrusionOk="0">
                  <a:moveTo>
                    <a:pt x="1819" y="1"/>
                  </a:moveTo>
                  <a:cubicBezTo>
                    <a:pt x="1817" y="1"/>
                    <a:pt x="1816" y="1"/>
                    <a:pt x="1814" y="1"/>
                  </a:cubicBezTo>
                  <a:cubicBezTo>
                    <a:pt x="1204" y="139"/>
                    <a:pt x="566" y="352"/>
                    <a:pt x="32" y="680"/>
                  </a:cubicBezTo>
                  <a:cubicBezTo>
                    <a:pt x="1" y="695"/>
                    <a:pt x="20" y="751"/>
                    <a:pt x="49" y="751"/>
                  </a:cubicBezTo>
                  <a:cubicBezTo>
                    <a:pt x="53" y="751"/>
                    <a:pt x="56" y="751"/>
                    <a:pt x="60" y="749"/>
                  </a:cubicBezTo>
                  <a:cubicBezTo>
                    <a:pt x="652" y="507"/>
                    <a:pt x="1227" y="266"/>
                    <a:pt x="1837" y="87"/>
                  </a:cubicBezTo>
                  <a:cubicBezTo>
                    <a:pt x="1887" y="76"/>
                    <a:pt x="1867" y="1"/>
                    <a:pt x="181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3415225" y="3888125"/>
              <a:ext cx="60400" cy="21050"/>
            </a:xfrm>
            <a:custGeom>
              <a:avLst/>
              <a:gdLst/>
              <a:ahLst/>
              <a:cxnLst/>
              <a:rect l="l" t="t" r="r" b="b"/>
              <a:pathLst>
                <a:path w="2416" h="842" extrusionOk="0">
                  <a:moveTo>
                    <a:pt x="2369" y="1"/>
                  </a:moveTo>
                  <a:cubicBezTo>
                    <a:pt x="1535" y="24"/>
                    <a:pt x="702" y="271"/>
                    <a:pt x="29" y="777"/>
                  </a:cubicBezTo>
                  <a:cubicBezTo>
                    <a:pt x="1" y="796"/>
                    <a:pt x="19" y="842"/>
                    <a:pt x="45" y="842"/>
                  </a:cubicBezTo>
                  <a:cubicBezTo>
                    <a:pt x="51" y="842"/>
                    <a:pt x="57" y="840"/>
                    <a:pt x="64" y="834"/>
                  </a:cubicBezTo>
                  <a:cubicBezTo>
                    <a:pt x="776" y="392"/>
                    <a:pt x="1530" y="122"/>
                    <a:pt x="2369" y="64"/>
                  </a:cubicBezTo>
                  <a:cubicBezTo>
                    <a:pt x="2415" y="64"/>
                    <a:pt x="2415" y="1"/>
                    <a:pt x="236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3407225" y="3872900"/>
              <a:ext cx="80475" cy="27375"/>
            </a:xfrm>
            <a:custGeom>
              <a:avLst/>
              <a:gdLst/>
              <a:ahLst/>
              <a:cxnLst/>
              <a:rect l="l" t="t" r="r" b="b"/>
              <a:pathLst>
                <a:path w="3219" h="1095" extrusionOk="0">
                  <a:moveTo>
                    <a:pt x="3149" y="0"/>
                  </a:moveTo>
                  <a:cubicBezTo>
                    <a:pt x="2057" y="115"/>
                    <a:pt x="959" y="472"/>
                    <a:pt x="16" y="1047"/>
                  </a:cubicBezTo>
                  <a:cubicBezTo>
                    <a:pt x="0" y="1062"/>
                    <a:pt x="12" y="1095"/>
                    <a:pt x="34" y="1095"/>
                  </a:cubicBezTo>
                  <a:cubicBezTo>
                    <a:pt x="38" y="1095"/>
                    <a:pt x="41" y="1094"/>
                    <a:pt x="44" y="1093"/>
                  </a:cubicBezTo>
                  <a:cubicBezTo>
                    <a:pt x="1045" y="587"/>
                    <a:pt x="2057" y="265"/>
                    <a:pt x="3166" y="92"/>
                  </a:cubicBezTo>
                  <a:cubicBezTo>
                    <a:pt x="3218" y="87"/>
                    <a:pt x="3201" y="0"/>
                    <a:pt x="31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3397975" y="3864100"/>
              <a:ext cx="69025" cy="29925"/>
            </a:xfrm>
            <a:custGeom>
              <a:avLst/>
              <a:gdLst/>
              <a:ahLst/>
              <a:cxnLst/>
              <a:rect l="l" t="t" r="r" b="b"/>
              <a:pathLst>
                <a:path w="2761" h="1197" extrusionOk="0">
                  <a:moveTo>
                    <a:pt x="2642" y="1"/>
                  </a:moveTo>
                  <a:cubicBezTo>
                    <a:pt x="2205" y="1"/>
                    <a:pt x="1830" y="194"/>
                    <a:pt x="1449" y="393"/>
                  </a:cubicBezTo>
                  <a:cubicBezTo>
                    <a:pt x="978" y="640"/>
                    <a:pt x="501" y="876"/>
                    <a:pt x="35" y="1129"/>
                  </a:cubicBezTo>
                  <a:cubicBezTo>
                    <a:pt x="1" y="1148"/>
                    <a:pt x="20" y="1197"/>
                    <a:pt x="59" y="1197"/>
                  </a:cubicBezTo>
                  <a:cubicBezTo>
                    <a:pt x="66" y="1197"/>
                    <a:pt x="73" y="1195"/>
                    <a:pt x="81" y="1192"/>
                  </a:cubicBezTo>
                  <a:cubicBezTo>
                    <a:pt x="472" y="996"/>
                    <a:pt x="869" y="795"/>
                    <a:pt x="1265" y="594"/>
                  </a:cubicBezTo>
                  <a:cubicBezTo>
                    <a:pt x="1725" y="364"/>
                    <a:pt x="2168" y="99"/>
                    <a:pt x="2697" y="94"/>
                  </a:cubicBezTo>
                  <a:cubicBezTo>
                    <a:pt x="2760" y="94"/>
                    <a:pt x="2760" y="2"/>
                    <a:pt x="2697" y="2"/>
                  </a:cubicBezTo>
                  <a:cubicBezTo>
                    <a:pt x="2678" y="1"/>
                    <a:pt x="2660" y="1"/>
                    <a:pt x="264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3385925" y="3860725"/>
              <a:ext cx="51425" cy="24450"/>
            </a:xfrm>
            <a:custGeom>
              <a:avLst/>
              <a:gdLst/>
              <a:ahLst/>
              <a:cxnLst/>
              <a:rect l="l" t="t" r="r" b="b"/>
              <a:pathLst>
                <a:path w="2057" h="978" extrusionOk="0">
                  <a:moveTo>
                    <a:pt x="2002" y="1"/>
                  </a:moveTo>
                  <a:cubicBezTo>
                    <a:pt x="1996" y="1"/>
                    <a:pt x="1990" y="2"/>
                    <a:pt x="1983" y="4"/>
                  </a:cubicBezTo>
                  <a:cubicBezTo>
                    <a:pt x="1310" y="200"/>
                    <a:pt x="620" y="499"/>
                    <a:pt x="34" y="901"/>
                  </a:cubicBezTo>
                  <a:cubicBezTo>
                    <a:pt x="0" y="925"/>
                    <a:pt x="19" y="977"/>
                    <a:pt x="52" y="977"/>
                  </a:cubicBezTo>
                  <a:cubicBezTo>
                    <a:pt x="59" y="977"/>
                    <a:pt x="67" y="975"/>
                    <a:pt x="74" y="970"/>
                  </a:cubicBezTo>
                  <a:cubicBezTo>
                    <a:pt x="707" y="631"/>
                    <a:pt x="1322" y="326"/>
                    <a:pt x="2006" y="91"/>
                  </a:cubicBezTo>
                  <a:cubicBezTo>
                    <a:pt x="2057" y="70"/>
                    <a:pt x="2045" y="1"/>
                    <a:pt x="200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3375075" y="3842250"/>
              <a:ext cx="78325" cy="33350"/>
            </a:xfrm>
            <a:custGeom>
              <a:avLst/>
              <a:gdLst/>
              <a:ahLst/>
              <a:cxnLst/>
              <a:rect l="l" t="t" r="r" b="b"/>
              <a:pathLst>
                <a:path w="3133" h="1334" extrusionOk="0">
                  <a:moveTo>
                    <a:pt x="3054" y="1"/>
                  </a:moveTo>
                  <a:cubicBezTo>
                    <a:pt x="3051" y="1"/>
                    <a:pt x="3047" y="1"/>
                    <a:pt x="3044" y="2"/>
                  </a:cubicBezTo>
                  <a:cubicBezTo>
                    <a:pt x="1957" y="180"/>
                    <a:pt x="865" y="513"/>
                    <a:pt x="31" y="1255"/>
                  </a:cubicBezTo>
                  <a:cubicBezTo>
                    <a:pt x="0" y="1286"/>
                    <a:pt x="30" y="1334"/>
                    <a:pt x="64" y="1334"/>
                  </a:cubicBezTo>
                  <a:cubicBezTo>
                    <a:pt x="74" y="1334"/>
                    <a:pt x="85" y="1329"/>
                    <a:pt x="94" y="1318"/>
                  </a:cubicBezTo>
                  <a:cubicBezTo>
                    <a:pt x="928" y="577"/>
                    <a:pt x="2009" y="347"/>
                    <a:pt x="3072" y="105"/>
                  </a:cubicBezTo>
                  <a:cubicBezTo>
                    <a:pt x="3132" y="89"/>
                    <a:pt x="3110" y="1"/>
                    <a:pt x="305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3366325" y="3833400"/>
              <a:ext cx="80825" cy="30850"/>
            </a:xfrm>
            <a:custGeom>
              <a:avLst/>
              <a:gdLst/>
              <a:ahLst/>
              <a:cxnLst/>
              <a:rect l="l" t="t" r="r" b="b"/>
              <a:pathLst>
                <a:path w="3233" h="1234" extrusionOk="0">
                  <a:moveTo>
                    <a:pt x="2819" y="0"/>
                  </a:moveTo>
                  <a:cubicBezTo>
                    <a:pt x="1771" y="0"/>
                    <a:pt x="829" y="534"/>
                    <a:pt x="25" y="1184"/>
                  </a:cubicBezTo>
                  <a:cubicBezTo>
                    <a:pt x="0" y="1198"/>
                    <a:pt x="21" y="1233"/>
                    <a:pt x="46" y="1233"/>
                  </a:cubicBezTo>
                  <a:cubicBezTo>
                    <a:pt x="50" y="1233"/>
                    <a:pt x="55" y="1232"/>
                    <a:pt x="59" y="1230"/>
                  </a:cubicBezTo>
                  <a:cubicBezTo>
                    <a:pt x="898" y="597"/>
                    <a:pt x="1839" y="84"/>
                    <a:pt x="2899" y="84"/>
                  </a:cubicBezTo>
                  <a:cubicBezTo>
                    <a:pt x="2994" y="84"/>
                    <a:pt x="3090" y="89"/>
                    <a:pt x="3187" y="97"/>
                  </a:cubicBezTo>
                  <a:cubicBezTo>
                    <a:pt x="3188" y="97"/>
                    <a:pt x="3190" y="97"/>
                    <a:pt x="3192" y="97"/>
                  </a:cubicBezTo>
                  <a:cubicBezTo>
                    <a:pt x="3233" y="97"/>
                    <a:pt x="3231" y="28"/>
                    <a:pt x="3187" y="22"/>
                  </a:cubicBezTo>
                  <a:cubicBezTo>
                    <a:pt x="3063" y="7"/>
                    <a:pt x="2941" y="0"/>
                    <a:pt x="281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3353825" y="3820000"/>
              <a:ext cx="83550" cy="37575"/>
            </a:xfrm>
            <a:custGeom>
              <a:avLst/>
              <a:gdLst/>
              <a:ahLst/>
              <a:cxnLst/>
              <a:rect l="l" t="t" r="r" b="b"/>
              <a:pathLst>
                <a:path w="3342" h="1503" extrusionOk="0">
                  <a:moveTo>
                    <a:pt x="3273" y="1"/>
                  </a:moveTo>
                  <a:cubicBezTo>
                    <a:pt x="2106" y="24"/>
                    <a:pt x="858" y="673"/>
                    <a:pt x="19" y="1455"/>
                  </a:cubicBezTo>
                  <a:cubicBezTo>
                    <a:pt x="1" y="1477"/>
                    <a:pt x="24" y="1503"/>
                    <a:pt x="46" y="1503"/>
                  </a:cubicBezTo>
                  <a:cubicBezTo>
                    <a:pt x="53" y="1503"/>
                    <a:pt x="59" y="1501"/>
                    <a:pt x="65" y="1495"/>
                  </a:cubicBezTo>
                  <a:cubicBezTo>
                    <a:pt x="1002" y="737"/>
                    <a:pt x="2094" y="277"/>
                    <a:pt x="3290" y="87"/>
                  </a:cubicBezTo>
                  <a:cubicBezTo>
                    <a:pt x="3342" y="81"/>
                    <a:pt x="3324" y="1"/>
                    <a:pt x="327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3347075" y="3818075"/>
              <a:ext cx="40500" cy="31575"/>
            </a:xfrm>
            <a:custGeom>
              <a:avLst/>
              <a:gdLst/>
              <a:ahLst/>
              <a:cxnLst/>
              <a:rect l="l" t="t" r="r" b="b"/>
              <a:pathLst>
                <a:path w="1620" h="1263" extrusionOk="0">
                  <a:moveTo>
                    <a:pt x="1551" y="1"/>
                  </a:moveTo>
                  <a:cubicBezTo>
                    <a:pt x="1543" y="1"/>
                    <a:pt x="1534" y="3"/>
                    <a:pt x="1525" y="9"/>
                  </a:cubicBezTo>
                  <a:cubicBezTo>
                    <a:pt x="1007" y="331"/>
                    <a:pt x="392" y="733"/>
                    <a:pt x="18" y="1222"/>
                  </a:cubicBezTo>
                  <a:cubicBezTo>
                    <a:pt x="1" y="1244"/>
                    <a:pt x="27" y="1262"/>
                    <a:pt x="48" y="1262"/>
                  </a:cubicBezTo>
                  <a:cubicBezTo>
                    <a:pt x="54" y="1262"/>
                    <a:pt x="60" y="1260"/>
                    <a:pt x="64" y="1256"/>
                  </a:cubicBezTo>
                  <a:cubicBezTo>
                    <a:pt x="570" y="871"/>
                    <a:pt x="1042" y="451"/>
                    <a:pt x="1576" y="95"/>
                  </a:cubicBezTo>
                  <a:cubicBezTo>
                    <a:pt x="1620" y="66"/>
                    <a:pt x="1595" y="1"/>
                    <a:pt x="15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3341650" y="3817400"/>
              <a:ext cx="32625" cy="25775"/>
            </a:xfrm>
            <a:custGeom>
              <a:avLst/>
              <a:gdLst/>
              <a:ahLst/>
              <a:cxnLst/>
              <a:rect l="l" t="t" r="r" b="b"/>
              <a:pathLst>
                <a:path w="1305" h="1031" extrusionOk="0">
                  <a:moveTo>
                    <a:pt x="1249" y="1"/>
                  </a:moveTo>
                  <a:cubicBezTo>
                    <a:pt x="1004" y="1"/>
                    <a:pt x="869" y="195"/>
                    <a:pt x="707" y="358"/>
                  </a:cubicBezTo>
                  <a:cubicBezTo>
                    <a:pt x="494" y="576"/>
                    <a:pt x="235" y="737"/>
                    <a:pt x="23" y="961"/>
                  </a:cubicBezTo>
                  <a:cubicBezTo>
                    <a:pt x="1" y="996"/>
                    <a:pt x="25" y="1031"/>
                    <a:pt x="53" y="1031"/>
                  </a:cubicBezTo>
                  <a:cubicBezTo>
                    <a:pt x="62" y="1031"/>
                    <a:pt x="72" y="1027"/>
                    <a:pt x="80" y="1019"/>
                  </a:cubicBezTo>
                  <a:cubicBezTo>
                    <a:pt x="247" y="846"/>
                    <a:pt x="442" y="708"/>
                    <a:pt x="621" y="553"/>
                  </a:cubicBezTo>
                  <a:cubicBezTo>
                    <a:pt x="828" y="375"/>
                    <a:pt x="989" y="105"/>
                    <a:pt x="1276" y="59"/>
                  </a:cubicBezTo>
                  <a:cubicBezTo>
                    <a:pt x="1305" y="47"/>
                    <a:pt x="1299" y="1"/>
                    <a:pt x="1270" y="1"/>
                  </a:cubicBezTo>
                  <a:cubicBezTo>
                    <a:pt x="1263" y="1"/>
                    <a:pt x="1256" y="1"/>
                    <a:pt x="12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9" name="Google Shape;609;p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004400" cy="4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11" name="Google Shape;611;p4"/>
          <p:cNvGrpSpPr/>
          <p:nvPr/>
        </p:nvGrpSpPr>
        <p:grpSpPr>
          <a:xfrm rot="126980" flipH="1">
            <a:off x="10390858" y="5449547"/>
            <a:ext cx="1883284" cy="2155428"/>
            <a:chOff x="2868300" y="2096500"/>
            <a:chExt cx="2437401" cy="2789619"/>
          </a:xfrm>
        </p:grpSpPr>
        <p:sp>
          <p:nvSpPr>
            <p:cNvPr id="612" name="Google Shape;612;p4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8462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4411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775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48817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42C41-D585-439D-A087-B72DC12A89DB}" type="datetimeFigureOut">
              <a:rPr lang="en-US" smtClean="0"/>
              <a:pPr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2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r Minh Hieu\Desktop\nen pp\tải xuống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4" name="WordArt 29"/>
          <p:cNvSpPr>
            <a:spLocks noChangeArrowheads="1" noChangeShapeType="1" noTextEdit="1"/>
          </p:cNvSpPr>
          <p:nvPr/>
        </p:nvSpPr>
        <p:spPr bwMode="auto">
          <a:xfrm>
            <a:off x="4229100" y="2247683"/>
            <a:ext cx="3733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TIẾT MĨ THUẬT </a:t>
            </a:r>
          </a:p>
          <a:p>
            <a:pPr algn="ctr"/>
            <a:r>
              <a:rPr lang="en-US" sz="36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LỚP 4</a:t>
            </a:r>
          </a:p>
        </p:txBody>
      </p:sp>
      <p:sp>
        <p:nvSpPr>
          <p:cNvPr id="5" name="WordArt 34"/>
          <p:cNvSpPr>
            <a:spLocks noChangeArrowheads="1" noChangeShapeType="1" noTextEdit="1"/>
          </p:cNvSpPr>
          <p:nvPr/>
        </p:nvSpPr>
        <p:spPr bwMode="auto">
          <a:xfrm>
            <a:off x="1752600" y="914400"/>
            <a:ext cx="8686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NHIỆT LIỆT CHÀO MỪNG CÁC CON HỌC SINH</a:t>
            </a:r>
          </a:p>
        </p:txBody>
      </p:sp>
      <p:pic>
        <p:nvPicPr>
          <p:cNvPr id="6" name="Picture 20" descr="addemoticons17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5344510"/>
            <a:ext cx="1828800" cy="15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1" descr="addemoticons17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39200" y="5344510"/>
            <a:ext cx="1828800" cy="15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0" descr="addemoticons17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5344510"/>
            <a:ext cx="1828800" cy="15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addemoticons17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5344510"/>
            <a:ext cx="1828800" cy="15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1" descr="addemoticons17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5344510"/>
            <a:ext cx="1828800" cy="15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160EA-7184-4F46-BF17-AA85A0C59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680B0B-40AC-5743-8C82-93112A221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9625" cy="7137714"/>
          </a:xfrm>
        </p:spPr>
      </p:pic>
    </p:spTree>
    <p:extLst>
      <p:ext uri="{BB962C8B-B14F-4D97-AF65-F5344CB8AC3E}">
        <p14:creationId xmlns:p14="http://schemas.microsoft.com/office/powerpoint/2010/main" val="1980620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57B23-57F4-2F44-9EC6-F2FBB4AE3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VIDEO 1.mp4" descr="VIDEO 1.mp4">
            <a:hlinkClick r:id="" action="ppaction://media"/>
            <a:extLst>
              <a:ext uri="{FF2B5EF4-FFF2-40B4-BE49-F238E27FC236}">
                <a16:creationId xmlns:a16="http://schemas.microsoft.com/office/drawing/2014/main" id="{B0B766D9-B5B8-F543-9049-A1F079EBFF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99" y="274638"/>
            <a:ext cx="10972799" cy="6172741"/>
          </a:xfrm>
        </p:spPr>
      </p:pic>
    </p:spTree>
    <p:extLst>
      <p:ext uri="{BB962C8B-B14F-4D97-AF65-F5344CB8AC3E}">
        <p14:creationId xmlns:p14="http://schemas.microsoft.com/office/powerpoint/2010/main" val="174523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pyright Notice">
            <a:extLst>
              <a:ext uri="{FF2B5EF4-FFF2-40B4-BE49-F238E27FC236}">
                <a16:creationId xmlns:a16="http://schemas.microsoft.com/office/drawing/2014/main" id="{420B48EE-0FC2-04BD-7BC1-9FB05A75A8F0}"/>
              </a:ext>
            </a:extLst>
          </p:cNvPr>
          <p:cNvSpPr/>
          <p:nvPr/>
        </p:nvSpPr>
        <p:spPr bwMode="auto">
          <a:xfrm>
            <a:off x="160496" y="172857"/>
            <a:ext cx="5534073" cy="825908"/>
          </a:xfrm>
          <a:prstGeom prst="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6000" tIns="43200" rIns="96000" bIns="432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  <a:defRPr/>
            </a:pPr>
            <a:r>
              <a:rPr lang="en-US" sz="2400" b="1" cap="small" dirty="0">
                <a:solidFill>
                  <a:srgbClr val="F9786B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HOẠT ĐỘNG 2: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2400" b="1" cap="small" dirty="0">
                <a:solidFill>
                  <a:srgbClr val="F9786B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KIẾN TẠO KIẾN THỨC – KĨ NĂNG</a:t>
            </a:r>
            <a:endParaRPr sz="2400" b="1" cap="small" dirty="0">
              <a:solidFill>
                <a:srgbClr val="F9786B">
                  <a:lumMod val="50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:a16="http://schemas.microsoft.com/office/drawing/2014/main" id="{F2A4A9E4-77AE-2CF1-E325-A7458FCF65E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472" y="1543876"/>
            <a:ext cx="5219272" cy="634251"/>
          </a:xfrm>
          <a:prstGeom prst="roundRect">
            <a:avLst>
              <a:gd name="adj" fmla="val 11293"/>
            </a:avLst>
          </a:prstGeom>
          <a:solidFill>
            <a:schemeClr val="bg1">
              <a:lumMod val="20000"/>
              <a:lumOff val="8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altLang="zh-CN" sz="2667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/>
              </a:rPr>
              <a:t>Bước 1: Xác định hình, kích thước và cắt giấy để tạo các bộ phận của đồ vật</a:t>
            </a:r>
          </a:p>
        </p:txBody>
      </p:sp>
      <p:sp>
        <p:nvSpPr>
          <p:cNvPr id="10" name="MH_SubTitle_1">
            <a:extLst>
              <a:ext uri="{FF2B5EF4-FFF2-40B4-BE49-F238E27FC236}">
                <a16:creationId xmlns:a16="http://schemas.microsoft.com/office/drawing/2014/main" id="{1BAA766F-052E-83B7-66A7-B4BE67C1347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59144" y="2838084"/>
            <a:ext cx="5219272" cy="634251"/>
          </a:xfrm>
          <a:prstGeom prst="roundRect">
            <a:avLst>
              <a:gd name="adj" fmla="val 11293"/>
            </a:avLst>
          </a:prstGeom>
          <a:solidFill>
            <a:schemeClr val="bg1">
              <a:lumMod val="40000"/>
              <a:lumOff val="6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altLang="zh-CN" sz="2667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/>
              </a:rPr>
              <a:t>Bước 2: Gấp và dán giấy đã cắt tạo hình khối của đồ vật</a:t>
            </a: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308987A1-F71F-FE50-4217-7CE15D89AD1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200792" y="5311654"/>
            <a:ext cx="5219272" cy="634251"/>
          </a:xfrm>
          <a:prstGeom prst="roundRect">
            <a:avLst>
              <a:gd name="adj" fmla="val 11293"/>
            </a:avLst>
          </a:prstGeom>
          <a:solidFill>
            <a:schemeClr val="bg1">
              <a:lumMod val="60000"/>
              <a:lumOff val="4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altLang="zh-CN" sz="2667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/>
              </a:rPr>
              <a:t>Bước 4: Trang trí và hoàn thiện sản phẩm</a:t>
            </a:r>
          </a:p>
        </p:txBody>
      </p:sp>
      <p:sp>
        <p:nvSpPr>
          <p:cNvPr id="12" name="MH_SubTitle_1">
            <a:extLst>
              <a:ext uri="{FF2B5EF4-FFF2-40B4-BE49-F238E27FC236}">
                <a16:creationId xmlns:a16="http://schemas.microsoft.com/office/drawing/2014/main" id="{E7FA895D-C753-FE48-B507-76AD987924E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25748" y="4042196"/>
            <a:ext cx="4937642" cy="639879"/>
          </a:xfrm>
          <a:prstGeom prst="roundRect">
            <a:avLst>
              <a:gd name="adj" fmla="val 11293"/>
            </a:avLst>
          </a:prstGeom>
          <a:solidFill>
            <a:schemeClr val="bg1">
              <a:lumMod val="60000"/>
              <a:lumOff val="4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altLang="zh-CN" sz="2667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/>
              </a:rPr>
              <a:t>Bước 3: Làm thêm các bộ phận tạo đặc điểm của đồ vật</a:t>
            </a:r>
          </a:p>
        </p:txBody>
      </p:sp>
    </p:spTree>
    <p:extLst>
      <p:ext uri="{BB962C8B-B14F-4D97-AF65-F5344CB8AC3E}">
        <p14:creationId xmlns:p14="http://schemas.microsoft.com/office/powerpoint/2010/main" val="225139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3F17A-57FF-4F41-8E75-1C5E69F4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3D5798-D191-E341-873D-2C7161DBE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" y="0"/>
            <a:ext cx="11974092" cy="6858000"/>
          </a:xfrm>
        </p:spPr>
      </p:pic>
    </p:spTree>
    <p:extLst>
      <p:ext uri="{BB962C8B-B14F-4D97-AF65-F5344CB8AC3E}">
        <p14:creationId xmlns:p14="http://schemas.microsoft.com/office/powerpoint/2010/main" val="3888049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367094573160421922">
            <a:hlinkClick r:id="" action="ppaction://media"/>
            <a:extLst>
              <a:ext uri="{FF2B5EF4-FFF2-40B4-BE49-F238E27FC236}">
                <a16:creationId xmlns:a16="http://schemas.microsoft.com/office/drawing/2014/main" id="{62939EEF-660A-4AEE-A30B-B9E0B82824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7053" y="0"/>
            <a:ext cx="7482096" cy="6880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C2C7D4-242B-1946-8A9D-2F15A1081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8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5E86A0-6BDA-967E-399C-F1A240431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47254"/>
            <a:ext cx="5786140" cy="3588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pyright Notice">
            <a:extLst>
              <a:ext uri="{FF2B5EF4-FFF2-40B4-BE49-F238E27FC236}">
                <a16:creationId xmlns:a16="http://schemas.microsoft.com/office/drawing/2014/main" id="{D6F5B79D-0CA8-4548-BA70-64766F9A114D}"/>
              </a:ext>
            </a:extLst>
          </p:cNvPr>
          <p:cNvSpPr/>
          <p:nvPr/>
        </p:nvSpPr>
        <p:spPr bwMode="auto">
          <a:xfrm>
            <a:off x="561928" y="-47969"/>
            <a:ext cx="5534073" cy="4976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6000" tIns="43200" rIns="96000" bIns="432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2667" b="1" cap="small" dirty="0" err="1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Sản</a:t>
            </a:r>
            <a:r>
              <a:rPr lang="en-US" sz="2667" b="1" cap="small" dirty="0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cap="small" dirty="0" err="1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phẩm</a:t>
            </a:r>
            <a:r>
              <a:rPr lang="en-US" sz="2667" b="1" cap="small" dirty="0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cap="small" dirty="0" err="1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tham</a:t>
            </a:r>
            <a:r>
              <a:rPr lang="en-US" sz="2667" b="1" cap="small" dirty="0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cap="small" dirty="0" err="1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khảo</a:t>
            </a:r>
            <a:endParaRPr sz="2667" b="1" cap="small" dirty="0">
              <a:solidFill>
                <a:srgbClr val="DD9E85">
                  <a:lumMod val="50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F1742B-9E71-49AD-A8F5-7A4EB065A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043" y="67843"/>
            <a:ext cx="10272000" cy="763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5DFF89-275B-5141-90C3-E8DAD19C8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140" y="1849339"/>
            <a:ext cx="6095997" cy="457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53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99A07AF-453D-944D-A499-D0850CE5D5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00DFFB-0BF8-3F40-B182-825A745513E8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8839D6F-6176-AE4B-BF0D-A675E88350EC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2AC8697-7256-6D4C-B3E0-827D4160E407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4F6254-6A86-E14A-8F95-37245AF5B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1007E6-EECB-8B4E-A181-F0D333071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54000"/>
            <a:ext cx="1016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51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CF63141-3782-9DEE-98DD-53DA0A3CC570}"/>
              </a:ext>
            </a:extLst>
          </p:cNvPr>
          <p:cNvSpPr txBox="1"/>
          <p:nvPr/>
        </p:nvSpPr>
        <p:spPr>
          <a:xfrm>
            <a:off x="598433" y="2011130"/>
            <a:ext cx="9102172" cy="646986"/>
          </a:xfrm>
          <a:prstGeom prst="round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trí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ý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33A541-6ED5-B296-9681-896C75001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477" y="3512882"/>
            <a:ext cx="659999" cy="659999"/>
          </a:xfrm>
          <a:prstGeom prst="rect">
            <a:avLst/>
          </a:prstGeom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96596898-EBAC-4877-B44E-8DF9B3CEF000}"/>
              </a:ext>
            </a:extLst>
          </p:cNvPr>
          <p:cNvSpPr/>
          <p:nvPr/>
        </p:nvSpPr>
        <p:spPr bwMode="auto">
          <a:xfrm>
            <a:off x="3108613" y="520560"/>
            <a:ext cx="5534073" cy="9081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6000" tIns="43200" rIns="96000" bIns="432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2667" b="1" cap="small" dirty="0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HOẠT ĐỘNG 3:</a:t>
            </a:r>
          </a:p>
          <a:p>
            <a:pPr algn="ctr" defTabSz="1219170">
              <a:buClr>
                <a:srgbClr val="000000"/>
              </a:buClr>
            </a:pPr>
            <a:r>
              <a:rPr lang="en-US" sz="2667" b="1" cap="small" dirty="0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LUYỆN TẬP – SÁNG TẠO</a:t>
            </a:r>
            <a:endParaRPr sz="2667" b="1" cap="small" dirty="0">
              <a:solidFill>
                <a:srgbClr val="DD9E85">
                  <a:lumMod val="50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F672FE-C180-48BC-BBFC-EE17729A3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25F886-95D3-4489-B7FC-E658F10F7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4485" y="2232707"/>
            <a:ext cx="918163" cy="918163"/>
          </a:xfrm>
          <a:prstGeom prst="rect">
            <a:avLst/>
          </a:prstGeom>
        </p:spPr>
      </p:pic>
      <p:pic>
        <p:nvPicPr>
          <p:cNvPr id="4" name="Media1">
            <a:hlinkClick r:id="" action="ppaction://media"/>
            <a:extLst>
              <a:ext uri="{FF2B5EF4-FFF2-40B4-BE49-F238E27FC236}">
                <a16:creationId xmlns:a16="http://schemas.microsoft.com/office/drawing/2014/main" id="{D85B99AD-25D4-4DE5-BD94-13CB3A7C0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7335" y="5921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9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87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9" name="Google Shape;5629;p42"/>
          <p:cNvGrpSpPr/>
          <p:nvPr/>
        </p:nvGrpSpPr>
        <p:grpSpPr>
          <a:xfrm rot="-2953231">
            <a:off x="429361" y="3546393"/>
            <a:ext cx="773529" cy="1328065"/>
            <a:chOff x="2889663" y="5431504"/>
            <a:chExt cx="301907" cy="518323"/>
          </a:xfrm>
        </p:grpSpPr>
        <p:sp>
          <p:nvSpPr>
            <p:cNvPr id="5630" name="Google Shape;5630;p42"/>
            <p:cNvSpPr/>
            <p:nvPr/>
          </p:nvSpPr>
          <p:spPr>
            <a:xfrm rot="-1816222">
              <a:off x="3070272" y="5674914"/>
              <a:ext cx="49166" cy="281726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chemeClr val="accent6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1" name="Google Shape;5631;p42"/>
            <p:cNvSpPr/>
            <p:nvPr/>
          </p:nvSpPr>
          <p:spPr>
            <a:xfrm rot="-1816222">
              <a:off x="2924315" y="5476468"/>
              <a:ext cx="232603" cy="200399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2" name="Google Shape;5632;p42"/>
            <p:cNvSpPr/>
            <p:nvPr/>
          </p:nvSpPr>
          <p:spPr>
            <a:xfrm rot="-1816222">
              <a:off x="2973248" y="5580320"/>
              <a:ext cx="135345" cy="100479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3" name="Google Shape;5633;p42"/>
            <p:cNvSpPr/>
            <p:nvPr/>
          </p:nvSpPr>
          <p:spPr>
            <a:xfrm rot="-1816222">
              <a:off x="3007706" y="5632932"/>
              <a:ext cx="74586" cy="51399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34" name="Google Shape;5634;p42"/>
          <p:cNvGrpSpPr/>
          <p:nvPr/>
        </p:nvGrpSpPr>
        <p:grpSpPr>
          <a:xfrm rot="2798880">
            <a:off x="4326810" y="858558"/>
            <a:ext cx="879703" cy="1045055"/>
            <a:chOff x="3196910" y="5279200"/>
            <a:chExt cx="603012" cy="716357"/>
          </a:xfrm>
        </p:grpSpPr>
        <p:sp>
          <p:nvSpPr>
            <p:cNvPr id="5635" name="Google Shape;5635;p42"/>
            <p:cNvSpPr/>
            <p:nvPr/>
          </p:nvSpPr>
          <p:spPr>
            <a:xfrm rot="-1816222">
              <a:off x="3336062" y="5317415"/>
              <a:ext cx="324709" cy="639928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6" name="Google Shape;5636;p42"/>
            <p:cNvSpPr/>
            <p:nvPr/>
          </p:nvSpPr>
          <p:spPr>
            <a:xfrm rot="-1816222">
              <a:off x="3395149" y="5316096"/>
              <a:ext cx="252699" cy="613735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7" name="Google Shape;5637;p42"/>
            <p:cNvSpPr/>
            <p:nvPr/>
          </p:nvSpPr>
          <p:spPr>
            <a:xfrm rot="-1816222">
              <a:off x="3475093" y="5743952"/>
              <a:ext cx="35382" cy="190780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8" name="Google Shape;5638;p42"/>
            <p:cNvSpPr/>
            <p:nvPr/>
          </p:nvSpPr>
          <p:spPr>
            <a:xfrm rot="-1816222">
              <a:off x="3459529" y="5610503"/>
              <a:ext cx="33321" cy="296025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9" name="Google Shape;5639;p42"/>
            <p:cNvSpPr/>
            <p:nvPr/>
          </p:nvSpPr>
          <p:spPr>
            <a:xfrm rot="-1816222">
              <a:off x="3421320" y="5496018"/>
              <a:ext cx="83861" cy="315820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0" name="Google Shape;5640;p42"/>
            <p:cNvSpPr/>
            <p:nvPr/>
          </p:nvSpPr>
          <p:spPr>
            <a:xfrm rot="-1816222">
              <a:off x="3411594" y="5402742"/>
              <a:ext cx="57367" cy="97988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1" name="Google Shape;5641;p42"/>
            <p:cNvSpPr/>
            <p:nvPr/>
          </p:nvSpPr>
          <p:spPr>
            <a:xfrm rot="-1816222">
              <a:off x="3407462" y="5363866"/>
              <a:ext cx="118298" cy="119544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2" name="Google Shape;5642;p42"/>
            <p:cNvSpPr/>
            <p:nvPr/>
          </p:nvSpPr>
          <p:spPr>
            <a:xfrm rot="-1816222">
              <a:off x="3423809" y="5479872"/>
              <a:ext cx="144492" cy="228481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3" name="Google Shape;5643;p42"/>
            <p:cNvSpPr/>
            <p:nvPr/>
          </p:nvSpPr>
          <p:spPr>
            <a:xfrm rot="-1816222">
              <a:off x="3445574" y="5572727"/>
              <a:ext cx="146638" cy="235867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4" name="Google Shape;5644;p42"/>
            <p:cNvSpPr/>
            <p:nvPr/>
          </p:nvSpPr>
          <p:spPr>
            <a:xfrm rot="-1816222">
              <a:off x="3470025" y="5617662"/>
              <a:ext cx="168624" cy="265409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5" name="Google Shape;5645;p42"/>
            <p:cNvSpPr/>
            <p:nvPr/>
          </p:nvSpPr>
          <p:spPr>
            <a:xfrm rot="-1816222">
              <a:off x="3490413" y="5718398"/>
              <a:ext cx="18936" cy="74457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6" name="Google Shape;5646;p42"/>
            <p:cNvSpPr/>
            <p:nvPr/>
          </p:nvSpPr>
          <p:spPr>
            <a:xfrm rot="-1816222">
              <a:off x="3421805" y="5456748"/>
              <a:ext cx="97516" cy="12808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7" name="Google Shape;5647;p42"/>
            <p:cNvSpPr/>
            <p:nvPr/>
          </p:nvSpPr>
          <p:spPr>
            <a:xfrm rot="-1816222">
              <a:off x="3451198" y="5588444"/>
              <a:ext cx="101981" cy="141400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8" name="Google Shape;5648;p42"/>
            <p:cNvSpPr/>
            <p:nvPr/>
          </p:nvSpPr>
          <p:spPr>
            <a:xfrm rot="-1816222">
              <a:off x="3497494" y="5720222"/>
              <a:ext cx="138437" cy="18610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49" name="Google Shape;5649;p42"/>
          <p:cNvGrpSpPr/>
          <p:nvPr/>
        </p:nvGrpSpPr>
        <p:grpSpPr>
          <a:xfrm rot="-775710">
            <a:off x="3976300" y="732810"/>
            <a:ext cx="856357" cy="1072037"/>
            <a:chOff x="3196910" y="5279200"/>
            <a:chExt cx="603012" cy="716357"/>
          </a:xfrm>
        </p:grpSpPr>
        <p:sp>
          <p:nvSpPr>
            <p:cNvPr id="5650" name="Google Shape;5650;p42"/>
            <p:cNvSpPr/>
            <p:nvPr/>
          </p:nvSpPr>
          <p:spPr>
            <a:xfrm rot="-1816222">
              <a:off x="3336062" y="5317415"/>
              <a:ext cx="324709" cy="639928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1" name="Google Shape;5651;p42"/>
            <p:cNvSpPr/>
            <p:nvPr/>
          </p:nvSpPr>
          <p:spPr>
            <a:xfrm rot="-1816222">
              <a:off x="3395149" y="5316096"/>
              <a:ext cx="252699" cy="613735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2" name="Google Shape;5652;p42"/>
            <p:cNvSpPr/>
            <p:nvPr/>
          </p:nvSpPr>
          <p:spPr>
            <a:xfrm rot="-1816222">
              <a:off x="3475093" y="5743952"/>
              <a:ext cx="35382" cy="190780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3" name="Google Shape;5653;p42"/>
            <p:cNvSpPr/>
            <p:nvPr/>
          </p:nvSpPr>
          <p:spPr>
            <a:xfrm rot="-1816222">
              <a:off x="3459529" y="5610503"/>
              <a:ext cx="33321" cy="296025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4" name="Google Shape;5654;p42"/>
            <p:cNvSpPr/>
            <p:nvPr/>
          </p:nvSpPr>
          <p:spPr>
            <a:xfrm rot="-1816222">
              <a:off x="3421320" y="5496018"/>
              <a:ext cx="83861" cy="315820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5" name="Google Shape;5655;p42"/>
            <p:cNvSpPr/>
            <p:nvPr/>
          </p:nvSpPr>
          <p:spPr>
            <a:xfrm rot="-1816222">
              <a:off x="3411594" y="5402742"/>
              <a:ext cx="57367" cy="97988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6" name="Google Shape;5656;p42"/>
            <p:cNvSpPr/>
            <p:nvPr/>
          </p:nvSpPr>
          <p:spPr>
            <a:xfrm rot="-1816222">
              <a:off x="3407462" y="5363866"/>
              <a:ext cx="118298" cy="119544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7" name="Google Shape;5657;p42"/>
            <p:cNvSpPr/>
            <p:nvPr/>
          </p:nvSpPr>
          <p:spPr>
            <a:xfrm rot="-1816222">
              <a:off x="3423809" y="5479872"/>
              <a:ext cx="144492" cy="228481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8" name="Google Shape;5658;p42"/>
            <p:cNvSpPr/>
            <p:nvPr/>
          </p:nvSpPr>
          <p:spPr>
            <a:xfrm rot="-1816222">
              <a:off x="3445574" y="5572727"/>
              <a:ext cx="146638" cy="235867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9" name="Google Shape;5659;p42"/>
            <p:cNvSpPr/>
            <p:nvPr/>
          </p:nvSpPr>
          <p:spPr>
            <a:xfrm rot="-1816222">
              <a:off x="3470025" y="5617662"/>
              <a:ext cx="168624" cy="265409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0" name="Google Shape;5660;p42"/>
            <p:cNvSpPr/>
            <p:nvPr/>
          </p:nvSpPr>
          <p:spPr>
            <a:xfrm rot="-1816222">
              <a:off x="3490413" y="5718398"/>
              <a:ext cx="18936" cy="74457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1" name="Google Shape;5661;p42"/>
            <p:cNvSpPr/>
            <p:nvPr/>
          </p:nvSpPr>
          <p:spPr>
            <a:xfrm rot="-1816222">
              <a:off x="3421805" y="5456748"/>
              <a:ext cx="97516" cy="12808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2" name="Google Shape;5662;p42"/>
            <p:cNvSpPr/>
            <p:nvPr/>
          </p:nvSpPr>
          <p:spPr>
            <a:xfrm rot="-1816222">
              <a:off x="3451198" y="5588444"/>
              <a:ext cx="101981" cy="141400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3" name="Google Shape;5663;p42"/>
            <p:cNvSpPr/>
            <p:nvPr/>
          </p:nvSpPr>
          <p:spPr>
            <a:xfrm rot="-1816222">
              <a:off x="3497494" y="5720222"/>
              <a:ext cx="138437" cy="18610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64" name="Google Shape;5664;p42"/>
          <p:cNvSpPr txBox="1">
            <a:spLocks noGrp="1"/>
          </p:cNvSpPr>
          <p:nvPr>
            <p:ph type="subTitle" idx="1"/>
          </p:nvPr>
        </p:nvSpPr>
        <p:spPr>
          <a:xfrm>
            <a:off x="5656557" y="3110384"/>
            <a:ext cx="6290152" cy="186393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50000"/>
              </a:lnSpc>
            </a:pPr>
            <a:endParaRPr lang="vi-VN" sz="40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981C1-ADF4-D988-CE0F-D903CD528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455" y="2070496"/>
            <a:ext cx="3790128" cy="4155633"/>
          </a:xfrm>
          <a:prstGeom prst="rect">
            <a:avLst/>
          </a:prstGeom>
        </p:spPr>
      </p:pic>
      <p:sp>
        <p:nvSpPr>
          <p:cNvPr id="40" name="Copyright Notice">
            <a:extLst>
              <a:ext uri="{FF2B5EF4-FFF2-40B4-BE49-F238E27FC236}">
                <a16:creationId xmlns:a16="http://schemas.microsoft.com/office/drawing/2014/main" id="{63AEBD65-E89A-4A03-B1A1-3069FEF3E824}"/>
              </a:ext>
            </a:extLst>
          </p:cNvPr>
          <p:cNvSpPr/>
          <p:nvPr/>
        </p:nvSpPr>
        <p:spPr bwMode="auto">
          <a:xfrm>
            <a:off x="6205963" y="1381086"/>
            <a:ext cx="5763720" cy="11734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</a:t>
            </a:r>
          </a:p>
          <a:p>
            <a:pPr algn="ctr"/>
            <a:r>
              <a:rPr lang="vi-VN" sz="3600" b="1" cap="smal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PHÂN TÍCH – ĐÁNH GIÁ</a:t>
            </a:r>
            <a:endParaRPr sz="3600" b="1" cap="small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F1742B-9E71-49AD-A8F5-7A4EB065A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043" y="67843"/>
            <a:ext cx="10272000" cy="763600"/>
          </a:xfrm>
        </p:spPr>
        <p:txBody>
          <a:bodyPr/>
          <a:lstStyle/>
          <a:p>
            <a:r>
              <a:rPr lang="en-US" dirty="0"/>
              <a:t>DẶN DÒ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B7C0E3-37E9-42A3-95D1-31E37FAFC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1409" y="3177679"/>
            <a:ext cx="4986307" cy="4986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8F01E8-BB06-8442-B46D-7E23774A8991}"/>
              </a:ext>
            </a:extLst>
          </p:cNvPr>
          <p:cNvSpPr txBox="1"/>
          <p:nvPr/>
        </p:nvSpPr>
        <p:spPr>
          <a:xfrm>
            <a:off x="2109216" y="1018054"/>
            <a:ext cx="797356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Lưu</a:t>
            </a:r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3200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3200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thiện</a:t>
            </a:r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3200" kern="800" dirty="0">
              <a:solidFill>
                <a:schemeClr val="accent4">
                  <a:lumMod val="75000"/>
                </a:schemeClr>
              </a:solidFill>
              <a:effectLst/>
              <a:latin typeface=".VnTime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kern="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3200" kern="8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kern="8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bìa màu, tạp trí cũ, vỏ hộp giấy đã qua sử </a:t>
            </a:r>
            <a:r>
              <a:rPr lang="vi-VN" sz="3200" kern="80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dụng, vật liệu tái chế sạch, </a:t>
            </a:r>
            <a:r>
              <a:rPr lang="vi-VN" sz="3200" kern="8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kéo, bút chì, hồ dán</a:t>
            </a:r>
            <a:r>
              <a:rPr lang="vi-VN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VN" sz="3200" dirty="0">
                <a:solidFill>
                  <a:schemeClr val="accent4">
                    <a:lumMod val="75000"/>
                  </a:schemeClr>
                </a:solidFill>
                <a:effectLst/>
              </a:rPr>
              <a:t> </a:t>
            </a:r>
            <a:endParaRPr lang="en-VN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11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8" name="Google Shape;1868;p37"/>
          <p:cNvGrpSpPr/>
          <p:nvPr/>
        </p:nvGrpSpPr>
        <p:grpSpPr>
          <a:xfrm flipH="1">
            <a:off x="-59733" y="-65806"/>
            <a:ext cx="2371980" cy="2192563"/>
            <a:chOff x="7418325" y="-49354"/>
            <a:chExt cx="1778985" cy="1644422"/>
          </a:xfrm>
        </p:grpSpPr>
        <p:sp>
          <p:nvSpPr>
            <p:cNvPr id="1869" name="Google Shape;1869;p37"/>
            <p:cNvSpPr/>
            <p:nvPr/>
          </p:nvSpPr>
          <p:spPr>
            <a:xfrm rot="10800000">
              <a:off x="838049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37"/>
            <p:cNvSpPr/>
            <p:nvPr/>
          </p:nvSpPr>
          <p:spPr>
            <a:xfrm rot="10800000">
              <a:off x="838049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37"/>
            <p:cNvSpPr/>
            <p:nvPr/>
          </p:nvSpPr>
          <p:spPr>
            <a:xfrm rot="10800000">
              <a:off x="8383538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37"/>
            <p:cNvSpPr/>
            <p:nvPr/>
          </p:nvSpPr>
          <p:spPr>
            <a:xfrm rot="10800000">
              <a:off x="8622364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37"/>
            <p:cNvSpPr/>
            <p:nvPr/>
          </p:nvSpPr>
          <p:spPr>
            <a:xfrm rot="10800000">
              <a:off x="8672781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37"/>
            <p:cNvSpPr/>
            <p:nvPr/>
          </p:nvSpPr>
          <p:spPr>
            <a:xfrm rot="10800000">
              <a:off x="8660266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37"/>
            <p:cNvSpPr/>
            <p:nvPr/>
          </p:nvSpPr>
          <p:spPr>
            <a:xfrm rot="10800000">
              <a:off x="8865280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37"/>
            <p:cNvSpPr/>
            <p:nvPr/>
          </p:nvSpPr>
          <p:spPr>
            <a:xfrm rot="10800000">
              <a:off x="885660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37"/>
            <p:cNvSpPr/>
            <p:nvPr/>
          </p:nvSpPr>
          <p:spPr>
            <a:xfrm rot="10800000">
              <a:off x="8868820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37"/>
            <p:cNvSpPr/>
            <p:nvPr/>
          </p:nvSpPr>
          <p:spPr>
            <a:xfrm rot="10800000">
              <a:off x="8432143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37"/>
            <p:cNvSpPr/>
            <p:nvPr/>
          </p:nvSpPr>
          <p:spPr>
            <a:xfrm rot="10800000">
              <a:off x="7418325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37"/>
            <p:cNvSpPr/>
            <p:nvPr/>
          </p:nvSpPr>
          <p:spPr>
            <a:xfrm rot="10800000">
              <a:off x="7958003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37"/>
            <p:cNvSpPr/>
            <p:nvPr/>
          </p:nvSpPr>
          <p:spPr>
            <a:xfrm rot="10800000">
              <a:off x="7418325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37"/>
            <p:cNvSpPr/>
            <p:nvPr/>
          </p:nvSpPr>
          <p:spPr>
            <a:xfrm rot="10800000">
              <a:off x="8232316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37"/>
            <p:cNvSpPr/>
            <p:nvPr/>
          </p:nvSpPr>
          <p:spPr>
            <a:xfrm rot="10800000">
              <a:off x="7811173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37"/>
            <p:cNvSpPr/>
            <p:nvPr/>
          </p:nvSpPr>
          <p:spPr>
            <a:xfrm rot="10800000">
              <a:off x="7954875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37"/>
            <p:cNvSpPr/>
            <p:nvPr/>
          </p:nvSpPr>
          <p:spPr>
            <a:xfrm rot="10800000">
              <a:off x="8255288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37"/>
            <p:cNvSpPr/>
            <p:nvPr/>
          </p:nvSpPr>
          <p:spPr>
            <a:xfrm rot="10800000">
              <a:off x="8226772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37"/>
            <p:cNvSpPr/>
            <p:nvPr/>
          </p:nvSpPr>
          <p:spPr>
            <a:xfrm rot="10800000">
              <a:off x="8200590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37"/>
            <p:cNvSpPr/>
            <p:nvPr/>
          </p:nvSpPr>
          <p:spPr>
            <a:xfrm rot="10800000">
              <a:off x="8170867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37"/>
            <p:cNvSpPr/>
            <p:nvPr/>
          </p:nvSpPr>
          <p:spPr>
            <a:xfrm rot="10800000">
              <a:off x="8218978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37"/>
            <p:cNvSpPr/>
            <p:nvPr/>
          </p:nvSpPr>
          <p:spPr>
            <a:xfrm rot="10800000">
              <a:off x="8260310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37"/>
            <p:cNvSpPr/>
            <p:nvPr/>
          </p:nvSpPr>
          <p:spPr>
            <a:xfrm rot="10800000">
              <a:off x="8191011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37"/>
            <p:cNvSpPr/>
            <p:nvPr/>
          </p:nvSpPr>
          <p:spPr>
            <a:xfrm rot="10800000">
              <a:off x="8192054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37"/>
            <p:cNvSpPr/>
            <p:nvPr/>
          </p:nvSpPr>
          <p:spPr>
            <a:xfrm rot="10800000">
              <a:off x="8262698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37"/>
            <p:cNvSpPr/>
            <p:nvPr/>
          </p:nvSpPr>
          <p:spPr>
            <a:xfrm rot="10800000">
              <a:off x="8200398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37"/>
            <p:cNvSpPr/>
            <p:nvPr/>
          </p:nvSpPr>
          <p:spPr>
            <a:xfrm rot="10800000">
              <a:off x="8225455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37"/>
            <p:cNvSpPr/>
            <p:nvPr/>
          </p:nvSpPr>
          <p:spPr>
            <a:xfrm rot="10800000">
              <a:off x="8245160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37"/>
            <p:cNvSpPr/>
            <p:nvPr/>
          </p:nvSpPr>
          <p:spPr>
            <a:xfrm rot="10800000">
              <a:off x="8311001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37"/>
            <p:cNvSpPr/>
            <p:nvPr/>
          </p:nvSpPr>
          <p:spPr>
            <a:xfrm rot="10800000">
              <a:off x="7916259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37"/>
            <p:cNvSpPr/>
            <p:nvPr/>
          </p:nvSpPr>
          <p:spPr>
            <a:xfrm rot="10800000">
              <a:off x="7927347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37"/>
            <p:cNvSpPr/>
            <p:nvPr/>
          </p:nvSpPr>
          <p:spPr>
            <a:xfrm rot="10800000">
              <a:off x="7794266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37"/>
            <p:cNvSpPr/>
            <p:nvPr/>
          </p:nvSpPr>
          <p:spPr>
            <a:xfrm rot="10800000">
              <a:off x="7794815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37"/>
            <p:cNvSpPr/>
            <p:nvPr/>
          </p:nvSpPr>
          <p:spPr>
            <a:xfrm rot="10800000">
              <a:off x="7858268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37"/>
            <p:cNvSpPr/>
            <p:nvPr/>
          </p:nvSpPr>
          <p:spPr>
            <a:xfrm rot="10800000">
              <a:off x="7883792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37"/>
            <p:cNvSpPr/>
            <p:nvPr/>
          </p:nvSpPr>
          <p:spPr>
            <a:xfrm rot="10800000">
              <a:off x="7967911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37"/>
            <p:cNvSpPr/>
            <p:nvPr/>
          </p:nvSpPr>
          <p:spPr>
            <a:xfrm rot="10800000">
              <a:off x="77316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37"/>
            <p:cNvSpPr/>
            <p:nvPr/>
          </p:nvSpPr>
          <p:spPr>
            <a:xfrm rot="10800000">
              <a:off x="7735232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37"/>
            <p:cNvSpPr/>
            <p:nvPr/>
          </p:nvSpPr>
          <p:spPr>
            <a:xfrm rot="10800000">
              <a:off x="7664342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37"/>
            <p:cNvSpPr/>
            <p:nvPr/>
          </p:nvSpPr>
          <p:spPr>
            <a:xfrm rot="10800000">
              <a:off x="7655504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37"/>
            <p:cNvSpPr/>
            <p:nvPr/>
          </p:nvSpPr>
          <p:spPr>
            <a:xfrm rot="10800000">
              <a:off x="754210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37"/>
            <p:cNvSpPr/>
            <p:nvPr/>
          </p:nvSpPr>
          <p:spPr>
            <a:xfrm rot="10800000">
              <a:off x="7569108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37"/>
            <p:cNvSpPr/>
            <p:nvPr/>
          </p:nvSpPr>
          <p:spPr>
            <a:xfrm rot="10800000">
              <a:off x="7895291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37"/>
            <p:cNvSpPr/>
            <p:nvPr/>
          </p:nvSpPr>
          <p:spPr>
            <a:xfrm rot="10800000">
              <a:off x="7902098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37"/>
            <p:cNvSpPr/>
            <p:nvPr/>
          </p:nvSpPr>
          <p:spPr>
            <a:xfrm rot="10800000">
              <a:off x="7966539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37"/>
            <p:cNvSpPr/>
            <p:nvPr/>
          </p:nvSpPr>
          <p:spPr>
            <a:xfrm rot="10800000">
              <a:off x="7956823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37"/>
            <p:cNvSpPr/>
            <p:nvPr/>
          </p:nvSpPr>
          <p:spPr>
            <a:xfrm rot="10800000">
              <a:off x="7912417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37"/>
            <p:cNvSpPr/>
            <p:nvPr/>
          </p:nvSpPr>
          <p:spPr>
            <a:xfrm rot="10800000">
              <a:off x="7817759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37"/>
            <p:cNvSpPr/>
            <p:nvPr/>
          </p:nvSpPr>
          <p:spPr>
            <a:xfrm rot="10800000">
              <a:off x="7800689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37"/>
            <p:cNvSpPr/>
            <p:nvPr/>
          </p:nvSpPr>
          <p:spPr>
            <a:xfrm rot="10800000">
              <a:off x="7762238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37"/>
            <p:cNvSpPr/>
            <p:nvPr/>
          </p:nvSpPr>
          <p:spPr>
            <a:xfrm rot="10800000">
              <a:off x="7686600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37"/>
            <p:cNvSpPr/>
            <p:nvPr/>
          </p:nvSpPr>
          <p:spPr>
            <a:xfrm rot="10800000">
              <a:off x="7692555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37"/>
            <p:cNvSpPr/>
            <p:nvPr/>
          </p:nvSpPr>
          <p:spPr>
            <a:xfrm rot="10800000">
              <a:off x="7755981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37"/>
            <p:cNvSpPr/>
            <p:nvPr/>
          </p:nvSpPr>
          <p:spPr>
            <a:xfrm rot="10800000">
              <a:off x="8176164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37"/>
            <p:cNvSpPr/>
            <p:nvPr/>
          </p:nvSpPr>
          <p:spPr>
            <a:xfrm rot="10800000">
              <a:off x="8167024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37"/>
            <p:cNvSpPr/>
            <p:nvPr/>
          </p:nvSpPr>
          <p:spPr>
            <a:xfrm rot="10800000">
              <a:off x="8101266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37"/>
            <p:cNvSpPr/>
            <p:nvPr/>
          </p:nvSpPr>
          <p:spPr>
            <a:xfrm rot="10800000">
              <a:off x="8090178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37"/>
            <p:cNvSpPr/>
            <p:nvPr/>
          </p:nvSpPr>
          <p:spPr>
            <a:xfrm rot="10800000">
              <a:off x="8072476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37"/>
            <p:cNvSpPr/>
            <p:nvPr/>
          </p:nvSpPr>
          <p:spPr>
            <a:xfrm rot="10800000">
              <a:off x="8032956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37"/>
            <p:cNvSpPr/>
            <p:nvPr/>
          </p:nvSpPr>
          <p:spPr>
            <a:xfrm rot="10800000">
              <a:off x="801388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37"/>
            <p:cNvSpPr/>
            <p:nvPr/>
          </p:nvSpPr>
          <p:spPr>
            <a:xfrm rot="10800000">
              <a:off x="7926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37"/>
            <p:cNvSpPr/>
            <p:nvPr/>
          </p:nvSpPr>
          <p:spPr>
            <a:xfrm rot="10800000">
              <a:off x="7925646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37"/>
            <p:cNvSpPr/>
            <p:nvPr/>
          </p:nvSpPr>
          <p:spPr>
            <a:xfrm rot="10800000">
              <a:off x="7991074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37"/>
            <p:cNvSpPr/>
            <p:nvPr/>
          </p:nvSpPr>
          <p:spPr>
            <a:xfrm rot="10800000">
              <a:off x="7939505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37"/>
            <p:cNvSpPr/>
            <p:nvPr/>
          </p:nvSpPr>
          <p:spPr>
            <a:xfrm rot="10800000">
              <a:off x="7840978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37"/>
            <p:cNvSpPr/>
            <p:nvPr/>
          </p:nvSpPr>
          <p:spPr>
            <a:xfrm rot="10800000">
              <a:off x="7853136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37"/>
            <p:cNvSpPr/>
            <p:nvPr/>
          </p:nvSpPr>
          <p:spPr>
            <a:xfrm rot="10800000">
              <a:off x="7836532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37"/>
            <p:cNvSpPr/>
            <p:nvPr/>
          </p:nvSpPr>
          <p:spPr>
            <a:xfrm rot="10800000">
              <a:off x="7763802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7"/>
            <p:cNvSpPr/>
            <p:nvPr/>
          </p:nvSpPr>
          <p:spPr>
            <a:xfrm rot="10800000">
              <a:off x="8049423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7"/>
            <p:cNvSpPr/>
            <p:nvPr/>
          </p:nvSpPr>
          <p:spPr>
            <a:xfrm rot="10800000">
              <a:off x="8096655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7"/>
            <p:cNvSpPr/>
            <p:nvPr/>
          </p:nvSpPr>
          <p:spPr>
            <a:xfrm rot="10800000">
              <a:off x="8155525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7"/>
            <p:cNvSpPr/>
            <p:nvPr/>
          </p:nvSpPr>
          <p:spPr>
            <a:xfrm rot="10800000">
              <a:off x="793025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7"/>
            <p:cNvSpPr/>
            <p:nvPr/>
          </p:nvSpPr>
          <p:spPr>
            <a:xfrm rot="10800000">
              <a:off x="7924712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37"/>
            <p:cNvSpPr/>
            <p:nvPr/>
          </p:nvSpPr>
          <p:spPr>
            <a:xfrm rot="10800000">
              <a:off x="7940905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37"/>
            <p:cNvSpPr/>
            <p:nvPr/>
          </p:nvSpPr>
          <p:spPr>
            <a:xfrm rot="10800000">
              <a:off x="7728865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37"/>
            <p:cNvSpPr/>
            <p:nvPr/>
          </p:nvSpPr>
          <p:spPr>
            <a:xfrm rot="10800000">
              <a:off x="7725846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37"/>
            <p:cNvSpPr/>
            <p:nvPr/>
          </p:nvSpPr>
          <p:spPr>
            <a:xfrm rot="10800000">
              <a:off x="7828847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37"/>
            <p:cNvSpPr/>
            <p:nvPr/>
          </p:nvSpPr>
          <p:spPr>
            <a:xfrm rot="10800000">
              <a:off x="7835818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37"/>
            <p:cNvSpPr/>
            <p:nvPr/>
          </p:nvSpPr>
          <p:spPr>
            <a:xfrm rot="10800000">
              <a:off x="7556263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37"/>
            <p:cNvSpPr/>
            <p:nvPr/>
          </p:nvSpPr>
          <p:spPr>
            <a:xfrm rot="10800000">
              <a:off x="7561999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7"/>
            <p:cNvSpPr/>
            <p:nvPr/>
          </p:nvSpPr>
          <p:spPr>
            <a:xfrm rot="10800000">
              <a:off x="7655614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37"/>
            <p:cNvSpPr/>
            <p:nvPr/>
          </p:nvSpPr>
          <p:spPr>
            <a:xfrm rot="10800000">
              <a:off x="8249414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37"/>
            <p:cNvSpPr/>
            <p:nvPr/>
          </p:nvSpPr>
          <p:spPr>
            <a:xfrm rot="10800000">
              <a:off x="8230340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37"/>
            <p:cNvSpPr/>
            <p:nvPr/>
          </p:nvSpPr>
          <p:spPr>
            <a:xfrm rot="10800000">
              <a:off x="8145617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37"/>
            <p:cNvSpPr/>
            <p:nvPr/>
          </p:nvSpPr>
          <p:spPr>
            <a:xfrm rot="10800000">
              <a:off x="8193317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37"/>
            <p:cNvSpPr/>
            <p:nvPr/>
          </p:nvSpPr>
          <p:spPr>
            <a:xfrm rot="10800000">
              <a:off x="8199245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37"/>
            <p:cNvSpPr/>
            <p:nvPr/>
          </p:nvSpPr>
          <p:spPr>
            <a:xfrm rot="10800000">
              <a:off x="8194552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37"/>
            <p:cNvSpPr/>
            <p:nvPr/>
          </p:nvSpPr>
          <p:spPr>
            <a:xfrm rot="10800000">
              <a:off x="8083509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37"/>
            <p:cNvSpPr/>
            <p:nvPr/>
          </p:nvSpPr>
          <p:spPr>
            <a:xfrm rot="10800000">
              <a:off x="8125473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37"/>
            <p:cNvSpPr/>
            <p:nvPr/>
          </p:nvSpPr>
          <p:spPr>
            <a:xfrm rot="10800000">
              <a:off x="8156458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37"/>
            <p:cNvSpPr/>
            <p:nvPr/>
          </p:nvSpPr>
          <p:spPr>
            <a:xfrm rot="10800000">
              <a:off x="8130193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37"/>
            <p:cNvSpPr/>
            <p:nvPr/>
          </p:nvSpPr>
          <p:spPr>
            <a:xfrm rot="10800000">
              <a:off x="8053210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37"/>
            <p:cNvSpPr/>
            <p:nvPr/>
          </p:nvSpPr>
          <p:spPr>
            <a:xfrm rot="10800000">
              <a:off x="8031364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37"/>
            <p:cNvSpPr/>
            <p:nvPr/>
          </p:nvSpPr>
          <p:spPr>
            <a:xfrm rot="10800000">
              <a:off x="8097424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37"/>
            <p:cNvSpPr/>
            <p:nvPr/>
          </p:nvSpPr>
          <p:spPr>
            <a:xfrm rot="10800000">
              <a:off x="8053210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37"/>
            <p:cNvSpPr/>
            <p:nvPr/>
          </p:nvSpPr>
          <p:spPr>
            <a:xfrm rot="10800000">
              <a:off x="8066246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73" name="Google Shape;1973;p37"/>
          <p:cNvSpPr/>
          <p:nvPr/>
        </p:nvSpPr>
        <p:spPr>
          <a:xfrm rot="387233">
            <a:off x="5384723" y="3047943"/>
            <a:ext cx="37968" cy="25959"/>
          </a:xfrm>
          <a:custGeom>
            <a:avLst/>
            <a:gdLst/>
            <a:ahLst/>
            <a:cxnLst/>
            <a:rect l="l" t="t" r="r" b="b"/>
            <a:pathLst>
              <a:path w="1135" h="776" extrusionOk="0">
                <a:moveTo>
                  <a:pt x="145" y="1"/>
                </a:moveTo>
                <a:cubicBezTo>
                  <a:pt x="64" y="1"/>
                  <a:pt x="0" y="104"/>
                  <a:pt x="72" y="174"/>
                </a:cubicBezTo>
                <a:cubicBezTo>
                  <a:pt x="206" y="299"/>
                  <a:pt x="335" y="417"/>
                  <a:pt x="483" y="527"/>
                </a:cubicBezTo>
                <a:cubicBezTo>
                  <a:pt x="624" y="634"/>
                  <a:pt x="772" y="759"/>
                  <a:pt x="947" y="775"/>
                </a:cubicBezTo>
                <a:cubicBezTo>
                  <a:pt x="952" y="775"/>
                  <a:pt x="956" y="775"/>
                  <a:pt x="960" y="775"/>
                </a:cubicBezTo>
                <a:cubicBezTo>
                  <a:pt x="1060" y="775"/>
                  <a:pt x="1135" y="638"/>
                  <a:pt x="1076" y="554"/>
                </a:cubicBezTo>
                <a:cubicBezTo>
                  <a:pt x="978" y="417"/>
                  <a:pt x="814" y="353"/>
                  <a:pt x="670" y="273"/>
                </a:cubicBezTo>
                <a:cubicBezTo>
                  <a:pt x="510" y="185"/>
                  <a:pt x="351" y="102"/>
                  <a:pt x="195" y="14"/>
                </a:cubicBezTo>
                <a:cubicBezTo>
                  <a:pt x="178" y="5"/>
                  <a:pt x="161" y="1"/>
                  <a:pt x="14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4" name="Google Shape;1974;p37"/>
          <p:cNvSpPr/>
          <p:nvPr/>
        </p:nvSpPr>
        <p:spPr>
          <a:xfrm rot="387233">
            <a:off x="5399525" y="3025128"/>
            <a:ext cx="31980" cy="22045"/>
          </a:xfrm>
          <a:custGeom>
            <a:avLst/>
            <a:gdLst/>
            <a:ahLst/>
            <a:cxnLst/>
            <a:rect l="l" t="t" r="r" b="b"/>
            <a:pathLst>
              <a:path w="956" h="659" extrusionOk="0">
                <a:moveTo>
                  <a:pt x="142" y="1"/>
                </a:moveTo>
                <a:cubicBezTo>
                  <a:pt x="53" y="1"/>
                  <a:pt x="1" y="119"/>
                  <a:pt x="66" y="188"/>
                </a:cubicBezTo>
                <a:cubicBezTo>
                  <a:pt x="180" y="305"/>
                  <a:pt x="298" y="408"/>
                  <a:pt x="431" y="500"/>
                </a:cubicBezTo>
                <a:cubicBezTo>
                  <a:pt x="539" y="569"/>
                  <a:pt x="642" y="658"/>
                  <a:pt x="769" y="658"/>
                </a:cubicBezTo>
                <a:cubicBezTo>
                  <a:pt x="793" y="658"/>
                  <a:pt x="819" y="655"/>
                  <a:pt x="845" y="648"/>
                </a:cubicBezTo>
                <a:cubicBezTo>
                  <a:pt x="917" y="625"/>
                  <a:pt x="955" y="553"/>
                  <a:pt x="940" y="484"/>
                </a:cubicBezTo>
                <a:cubicBezTo>
                  <a:pt x="906" y="321"/>
                  <a:pt x="747" y="260"/>
                  <a:pt x="613" y="188"/>
                </a:cubicBezTo>
                <a:cubicBezTo>
                  <a:pt x="473" y="107"/>
                  <a:pt x="328" y="51"/>
                  <a:pt x="172" y="5"/>
                </a:cubicBezTo>
                <a:cubicBezTo>
                  <a:pt x="161" y="2"/>
                  <a:pt x="152" y="1"/>
                  <a:pt x="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5" name="Google Shape;1975;p37"/>
          <p:cNvSpPr/>
          <p:nvPr/>
        </p:nvSpPr>
        <p:spPr>
          <a:xfrm rot="387233">
            <a:off x="5415035" y="3000851"/>
            <a:ext cx="47335" cy="21644"/>
          </a:xfrm>
          <a:custGeom>
            <a:avLst/>
            <a:gdLst/>
            <a:ahLst/>
            <a:cxnLst/>
            <a:rect l="l" t="t" r="r" b="b"/>
            <a:pathLst>
              <a:path w="1415" h="647" extrusionOk="0">
                <a:moveTo>
                  <a:pt x="171" y="0"/>
                </a:moveTo>
                <a:cubicBezTo>
                  <a:pt x="44" y="0"/>
                  <a:pt x="0" y="175"/>
                  <a:pt x="133" y="222"/>
                </a:cubicBezTo>
                <a:cubicBezTo>
                  <a:pt x="510" y="359"/>
                  <a:pt x="871" y="576"/>
                  <a:pt x="1266" y="644"/>
                </a:cubicBezTo>
                <a:cubicBezTo>
                  <a:pt x="1273" y="646"/>
                  <a:pt x="1279" y="646"/>
                  <a:pt x="1285" y="646"/>
                </a:cubicBezTo>
                <a:cubicBezTo>
                  <a:pt x="1363" y="646"/>
                  <a:pt x="1414" y="555"/>
                  <a:pt x="1354" y="488"/>
                </a:cubicBezTo>
                <a:cubicBezTo>
                  <a:pt x="1061" y="165"/>
                  <a:pt x="609" y="67"/>
                  <a:pt x="194" y="2"/>
                </a:cubicBezTo>
                <a:cubicBezTo>
                  <a:pt x="186" y="1"/>
                  <a:pt x="179" y="0"/>
                  <a:pt x="17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6" name="Google Shape;1976;p37"/>
          <p:cNvSpPr/>
          <p:nvPr/>
        </p:nvSpPr>
        <p:spPr>
          <a:xfrm rot="387233">
            <a:off x="5477148" y="3111344"/>
            <a:ext cx="34656" cy="18365"/>
          </a:xfrm>
          <a:custGeom>
            <a:avLst/>
            <a:gdLst/>
            <a:ahLst/>
            <a:cxnLst/>
            <a:rect l="l" t="t" r="r" b="b"/>
            <a:pathLst>
              <a:path w="1036" h="549" extrusionOk="0">
                <a:moveTo>
                  <a:pt x="134" y="0"/>
                </a:moveTo>
                <a:cubicBezTo>
                  <a:pt x="5" y="0"/>
                  <a:pt x="1" y="180"/>
                  <a:pt x="85" y="245"/>
                </a:cubicBezTo>
                <a:cubicBezTo>
                  <a:pt x="199" y="332"/>
                  <a:pt x="347" y="385"/>
                  <a:pt x="476" y="447"/>
                </a:cubicBezTo>
                <a:cubicBezTo>
                  <a:pt x="602" y="503"/>
                  <a:pt x="731" y="545"/>
                  <a:pt x="868" y="549"/>
                </a:cubicBezTo>
                <a:cubicBezTo>
                  <a:pt x="978" y="549"/>
                  <a:pt x="1035" y="408"/>
                  <a:pt x="959" y="332"/>
                </a:cubicBezTo>
                <a:cubicBezTo>
                  <a:pt x="853" y="234"/>
                  <a:pt x="720" y="173"/>
                  <a:pt x="583" y="124"/>
                </a:cubicBezTo>
                <a:cubicBezTo>
                  <a:pt x="442" y="74"/>
                  <a:pt x="297" y="17"/>
                  <a:pt x="153" y="1"/>
                </a:cubicBezTo>
                <a:cubicBezTo>
                  <a:pt x="146" y="0"/>
                  <a:pt x="140" y="0"/>
                  <a:pt x="1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7" name="Google Shape;1977;p37"/>
          <p:cNvSpPr/>
          <p:nvPr/>
        </p:nvSpPr>
        <p:spPr>
          <a:xfrm rot="387233">
            <a:off x="5502750" y="3084892"/>
            <a:ext cx="42852" cy="23249"/>
          </a:xfrm>
          <a:custGeom>
            <a:avLst/>
            <a:gdLst/>
            <a:ahLst/>
            <a:cxnLst/>
            <a:rect l="l" t="t" r="r" b="b"/>
            <a:pathLst>
              <a:path w="1281" h="695" extrusionOk="0">
                <a:moveTo>
                  <a:pt x="174" y="1"/>
                </a:moveTo>
                <a:cubicBezTo>
                  <a:pt x="40" y="1"/>
                  <a:pt x="0" y="204"/>
                  <a:pt x="143" y="253"/>
                </a:cubicBezTo>
                <a:cubicBezTo>
                  <a:pt x="444" y="363"/>
                  <a:pt x="741" y="522"/>
                  <a:pt x="1022" y="675"/>
                </a:cubicBezTo>
                <a:cubicBezTo>
                  <a:pt x="1047" y="688"/>
                  <a:pt x="1072" y="695"/>
                  <a:pt x="1095" y="695"/>
                </a:cubicBezTo>
                <a:cubicBezTo>
                  <a:pt x="1216" y="695"/>
                  <a:pt x="1281" y="521"/>
                  <a:pt x="1162" y="431"/>
                </a:cubicBezTo>
                <a:cubicBezTo>
                  <a:pt x="873" y="211"/>
                  <a:pt x="562" y="93"/>
                  <a:pt x="211" y="6"/>
                </a:cubicBezTo>
                <a:cubicBezTo>
                  <a:pt x="198" y="2"/>
                  <a:pt x="186" y="1"/>
                  <a:pt x="1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8" name="Google Shape;1978;p37"/>
          <p:cNvSpPr/>
          <p:nvPr/>
        </p:nvSpPr>
        <p:spPr>
          <a:xfrm rot="387233">
            <a:off x="5447130" y="3069294"/>
            <a:ext cx="27063" cy="13749"/>
          </a:xfrm>
          <a:custGeom>
            <a:avLst/>
            <a:gdLst/>
            <a:ahLst/>
            <a:cxnLst/>
            <a:rect l="l" t="t" r="r" b="b"/>
            <a:pathLst>
              <a:path w="809" h="411" extrusionOk="0">
                <a:moveTo>
                  <a:pt x="165" y="0"/>
                </a:moveTo>
                <a:cubicBezTo>
                  <a:pt x="63" y="0"/>
                  <a:pt x="1" y="153"/>
                  <a:pt x="105" y="206"/>
                </a:cubicBezTo>
                <a:cubicBezTo>
                  <a:pt x="270" y="285"/>
                  <a:pt x="452" y="411"/>
                  <a:pt x="638" y="411"/>
                </a:cubicBezTo>
                <a:cubicBezTo>
                  <a:pt x="740" y="411"/>
                  <a:pt x="809" y="269"/>
                  <a:pt x="726" y="201"/>
                </a:cubicBezTo>
                <a:cubicBezTo>
                  <a:pt x="581" y="76"/>
                  <a:pt x="372" y="50"/>
                  <a:pt x="193" y="4"/>
                </a:cubicBezTo>
                <a:cubicBezTo>
                  <a:pt x="184" y="1"/>
                  <a:pt x="174" y="0"/>
                  <a:pt x="1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79" name="Google Shape;1979;p37"/>
          <p:cNvGrpSpPr/>
          <p:nvPr/>
        </p:nvGrpSpPr>
        <p:grpSpPr>
          <a:xfrm rot="21028277">
            <a:off x="10424372" y="2578536"/>
            <a:ext cx="1571761" cy="4303145"/>
            <a:chOff x="3918238" y="1916230"/>
            <a:chExt cx="1178821" cy="3227359"/>
          </a:xfrm>
        </p:grpSpPr>
        <p:grpSp>
          <p:nvGrpSpPr>
            <p:cNvPr id="1980" name="Google Shape;1980;p37"/>
            <p:cNvGrpSpPr/>
            <p:nvPr/>
          </p:nvGrpSpPr>
          <p:grpSpPr>
            <a:xfrm>
              <a:off x="4215843" y="2596389"/>
              <a:ext cx="754126" cy="2547200"/>
              <a:chOff x="4172480" y="2420689"/>
              <a:chExt cx="806121" cy="2722822"/>
            </a:xfrm>
          </p:grpSpPr>
          <p:sp>
            <p:nvSpPr>
              <p:cNvPr id="1981" name="Google Shape;1981;p37"/>
              <p:cNvSpPr/>
              <p:nvPr/>
            </p:nvSpPr>
            <p:spPr>
              <a:xfrm>
                <a:off x="4560819" y="2420689"/>
                <a:ext cx="152276" cy="2722822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37"/>
              <p:cNvSpPr/>
              <p:nvPr/>
            </p:nvSpPr>
            <p:spPr>
              <a:xfrm>
                <a:off x="4597404" y="2460411"/>
                <a:ext cx="381197" cy="409963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37"/>
              <p:cNvSpPr/>
              <p:nvPr/>
            </p:nvSpPr>
            <p:spPr>
              <a:xfrm>
                <a:off x="4195406" y="3132837"/>
                <a:ext cx="433854" cy="372654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37"/>
              <p:cNvSpPr/>
              <p:nvPr/>
            </p:nvSpPr>
            <p:spPr>
              <a:xfrm>
                <a:off x="4617338" y="3043595"/>
                <a:ext cx="345674" cy="461896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37"/>
              <p:cNvSpPr/>
              <p:nvPr/>
            </p:nvSpPr>
            <p:spPr>
              <a:xfrm>
                <a:off x="4264184" y="2454861"/>
                <a:ext cx="342006" cy="409866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37"/>
              <p:cNvSpPr/>
              <p:nvPr/>
            </p:nvSpPr>
            <p:spPr>
              <a:xfrm>
                <a:off x="4644462" y="3778764"/>
                <a:ext cx="305083" cy="313433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37"/>
              <p:cNvSpPr/>
              <p:nvPr/>
            </p:nvSpPr>
            <p:spPr>
              <a:xfrm>
                <a:off x="4250718" y="3704195"/>
                <a:ext cx="393794" cy="387616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37"/>
              <p:cNvSpPr/>
              <p:nvPr/>
            </p:nvSpPr>
            <p:spPr>
              <a:xfrm>
                <a:off x="4172480" y="4272369"/>
                <a:ext cx="470101" cy="344129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37"/>
              <p:cNvSpPr/>
              <p:nvPr/>
            </p:nvSpPr>
            <p:spPr>
              <a:xfrm>
                <a:off x="4642532" y="4234481"/>
                <a:ext cx="320480" cy="378542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37"/>
              <p:cNvSpPr/>
              <p:nvPr/>
            </p:nvSpPr>
            <p:spPr>
              <a:xfrm>
                <a:off x="4250718" y="4811969"/>
                <a:ext cx="374343" cy="247744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37"/>
              <p:cNvSpPr/>
              <p:nvPr/>
            </p:nvSpPr>
            <p:spPr>
              <a:xfrm>
                <a:off x="4625012" y="4750383"/>
                <a:ext cx="296347" cy="309186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37"/>
              <p:cNvSpPr/>
              <p:nvPr/>
            </p:nvSpPr>
            <p:spPr>
              <a:xfrm>
                <a:off x="4606140" y="2459398"/>
                <a:ext cx="372461" cy="391043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3" name="Google Shape;1993;p37"/>
              <p:cNvSpPr/>
              <p:nvPr/>
            </p:nvSpPr>
            <p:spPr>
              <a:xfrm>
                <a:off x="4264184" y="2453606"/>
                <a:ext cx="323810" cy="390657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37"/>
              <p:cNvSpPr/>
              <p:nvPr/>
            </p:nvSpPr>
            <p:spPr>
              <a:xfrm>
                <a:off x="4195406" y="3131630"/>
                <a:ext cx="424249" cy="361408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37"/>
              <p:cNvSpPr/>
              <p:nvPr/>
            </p:nvSpPr>
            <p:spPr>
              <a:xfrm>
                <a:off x="4644462" y="3042340"/>
                <a:ext cx="318549" cy="450699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37"/>
              <p:cNvSpPr/>
              <p:nvPr/>
            </p:nvSpPr>
            <p:spPr>
              <a:xfrm>
                <a:off x="4250718" y="3703182"/>
                <a:ext cx="390126" cy="375936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37"/>
              <p:cNvSpPr/>
              <p:nvPr/>
            </p:nvSpPr>
            <p:spPr>
              <a:xfrm>
                <a:off x="4644462" y="3767567"/>
                <a:ext cx="305083" cy="323086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37"/>
              <p:cNvSpPr/>
              <p:nvPr/>
            </p:nvSpPr>
            <p:spPr>
              <a:xfrm>
                <a:off x="4172480" y="4273672"/>
                <a:ext cx="463971" cy="327478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37"/>
              <p:cNvSpPr/>
              <p:nvPr/>
            </p:nvSpPr>
            <p:spPr>
              <a:xfrm>
                <a:off x="4656529" y="4234481"/>
                <a:ext cx="306483" cy="36666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37"/>
              <p:cNvSpPr/>
              <p:nvPr/>
            </p:nvSpPr>
            <p:spPr>
              <a:xfrm>
                <a:off x="4250718" y="4811969"/>
                <a:ext cx="359816" cy="241759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37"/>
              <p:cNvSpPr/>
              <p:nvPr/>
            </p:nvSpPr>
            <p:spPr>
              <a:xfrm>
                <a:off x="4629066" y="4744784"/>
                <a:ext cx="269029" cy="308944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02" name="Google Shape;2002;p37"/>
            <p:cNvSpPr/>
            <p:nvPr/>
          </p:nvSpPr>
          <p:spPr>
            <a:xfrm rot="387233">
              <a:off x="4036070" y="2059074"/>
              <a:ext cx="578929" cy="456469"/>
            </a:xfrm>
            <a:custGeom>
              <a:avLst/>
              <a:gdLst/>
              <a:ahLst/>
              <a:cxnLst/>
              <a:rect l="l" t="t" r="r" b="b"/>
              <a:pathLst>
                <a:path w="23075" h="18194" extrusionOk="0">
                  <a:moveTo>
                    <a:pt x="6353" y="1"/>
                  </a:moveTo>
                  <a:cubicBezTo>
                    <a:pt x="5892" y="1"/>
                    <a:pt x="5465" y="121"/>
                    <a:pt x="5083" y="381"/>
                  </a:cubicBezTo>
                  <a:cubicBezTo>
                    <a:pt x="0" y="3836"/>
                    <a:pt x="23075" y="18193"/>
                    <a:pt x="23075" y="18193"/>
                  </a:cubicBezTo>
                  <a:cubicBezTo>
                    <a:pt x="23075" y="18193"/>
                    <a:pt x="12034" y="1"/>
                    <a:pt x="6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37"/>
            <p:cNvSpPr/>
            <p:nvPr/>
          </p:nvSpPr>
          <p:spPr>
            <a:xfrm rot="387233">
              <a:off x="4190134" y="2096931"/>
              <a:ext cx="25641" cy="25114"/>
            </a:xfrm>
            <a:custGeom>
              <a:avLst/>
              <a:gdLst/>
              <a:ahLst/>
              <a:cxnLst/>
              <a:rect l="l" t="t" r="r" b="b"/>
              <a:pathLst>
                <a:path w="1022" h="1001" extrusionOk="0">
                  <a:moveTo>
                    <a:pt x="135" y="1"/>
                  </a:moveTo>
                  <a:cubicBezTo>
                    <a:pt x="61" y="1"/>
                    <a:pt x="1" y="98"/>
                    <a:pt x="62" y="171"/>
                  </a:cubicBezTo>
                  <a:cubicBezTo>
                    <a:pt x="199" y="338"/>
                    <a:pt x="343" y="498"/>
                    <a:pt x="491" y="654"/>
                  </a:cubicBezTo>
                  <a:cubicBezTo>
                    <a:pt x="617" y="787"/>
                    <a:pt x="758" y="928"/>
                    <a:pt x="933" y="996"/>
                  </a:cubicBezTo>
                  <a:cubicBezTo>
                    <a:pt x="940" y="999"/>
                    <a:pt x="947" y="1000"/>
                    <a:pt x="954" y="1000"/>
                  </a:cubicBezTo>
                  <a:cubicBezTo>
                    <a:pt x="998" y="1000"/>
                    <a:pt x="1022" y="941"/>
                    <a:pt x="1005" y="901"/>
                  </a:cubicBezTo>
                  <a:cubicBezTo>
                    <a:pt x="925" y="730"/>
                    <a:pt x="773" y="589"/>
                    <a:pt x="640" y="460"/>
                  </a:cubicBezTo>
                  <a:cubicBezTo>
                    <a:pt x="496" y="319"/>
                    <a:pt x="351" y="175"/>
                    <a:pt x="203" y="31"/>
                  </a:cubicBezTo>
                  <a:cubicBezTo>
                    <a:pt x="181" y="10"/>
                    <a:pt x="157" y="1"/>
                    <a:pt x="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37"/>
            <p:cNvSpPr/>
            <p:nvPr/>
          </p:nvSpPr>
          <p:spPr>
            <a:xfrm rot="387233">
              <a:off x="4203352" y="2082498"/>
              <a:ext cx="20673" cy="19544"/>
            </a:xfrm>
            <a:custGeom>
              <a:avLst/>
              <a:gdLst/>
              <a:ahLst/>
              <a:cxnLst/>
              <a:rect l="l" t="t" r="r" b="b"/>
              <a:pathLst>
                <a:path w="824" h="779" extrusionOk="0">
                  <a:moveTo>
                    <a:pt x="139" y="0"/>
                  </a:moveTo>
                  <a:cubicBezTo>
                    <a:pt x="69" y="0"/>
                    <a:pt x="0" y="80"/>
                    <a:pt x="49" y="151"/>
                  </a:cubicBezTo>
                  <a:cubicBezTo>
                    <a:pt x="144" y="288"/>
                    <a:pt x="246" y="422"/>
                    <a:pt x="364" y="539"/>
                  </a:cubicBezTo>
                  <a:cubicBezTo>
                    <a:pt x="470" y="650"/>
                    <a:pt x="581" y="760"/>
                    <a:pt x="740" y="778"/>
                  </a:cubicBezTo>
                  <a:cubicBezTo>
                    <a:pt x="742" y="778"/>
                    <a:pt x="744" y="779"/>
                    <a:pt x="746" y="779"/>
                  </a:cubicBezTo>
                  <a:cubicBezTo>
                    <a:pt x="789" y="779"/>
                    <a:pt x="824" y="727"/>
                    <a:pt x="809" y="687"/>
                  </a:cubicBezTo>
                  <a:cubicBezTo>
                    <a:pt x="756" y="550"/>
                    <a:pt x="642" y="467"/>
                    <a:pt x="535" y="368"/>
                  </a:cubicBezTo>
                  <a:cubicBezTo>
                    <a:pt x="417" y="262"/>
                    <a:pt x="307" y="148"/>
                    <a:pt x="204" y="30"/>
                  </a:cubicBezTo>
                  <a:cubicBezTo>
                    <a:pt x="185" y="9"/>
                    <a:pt x="162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37"/>
            <p:cNvSpPr/>
            <p:nvPr/>
          </p:nvSpPr>
          <p:spPr>
            <a:xfrm rot="387233">
              <a:off x="4221121" y="2139795"/>
              <a:ext cx="23257" cy="18591"/>
            </a:xfrm>
            <a:custGeom>
              <a:avLst/>
              <a:gdLst/>
              <a:ahLst/>
              <a:cxnLst/>
              <a:rect l="l" t="t" r="r" b="b"/>
              <a:pathLst>
                <a:path w="927" h="741" extrusionOk="0">
                  <a:moveTo>
                    <a:pt x="122" y="1"/>
                  </a:moveTo>
                  <a:cubicBezTo>
                    <a:pt x="51" y="1"/>
                    <a:pt x="0" y="99"/>
                    <a:pt x="56" y="161"/>
                  </a:cubicBezTo>
                  <a:cubicBezTo>
                    <a:pt x="181" y="294"/>
                    <a:pt x="314" y="419"/>
                    <a:pt x="455" y="538"/>
                  </a:cubicBezTo>
                  <a:cubicBezTo>
                    <a:pt x="551" y="620"/>
                    <a:pt x="664" y="740"/>
                    <a:pt x="794" y="740"/>
                  </a:cubicBezTo>
                  <a:cubicBezTo>
                    <a:pt x="814" y="740"/>
                    <a:pt x="834" y="737"/>
                    <a:pt x="855" y="731"/>
                  </a:cubicBezTo>
                  <a:cubicBezTo>
                    <a:pt x="893" y="720"/>
                    <a:pt x="927" y="682"/>
                    <a:pt x="923" y="640"/>
                  </a:cubicBezTo>
                  <a:cubicBezTo>
                    <a:pt x="911" y="477"/>
                    <a:pt x="748" y="405"/>
                    <a:pt x="623" y="321"/>
                  </a:cubicBezTo>
                  <a:cubicBezTo>
                    <a:pt x="470" y="222"/>
                    <a:pt x="323" y="115"/>
                    <a:pt x="170" y="17"/>
                  </a:cubicBezTo>
                  <a:cubicBezTo>
                    <a:pt x="154" y="6"/>
                    <a:pt x="13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37"/>
            <p:cNvSpPr/>
            <p:nvPr/>
          </p:nvSpPr>
          <p:spPr>
            <a:xfrm rot="387233">
              <a:off x="4232953" y="2114992"/>
              <a:ext cx="26469" cy="22128"/>
            </a:xfrm>
            <a:custGeom>
              <a:avLst/>
              <a:gdLst/>
              <a:ahLst/>
              <a:cxnLst/>
              <a:rect l="l" t="t" r="r" b="b"/>
              <a:pathLst>
                <a:path w="1055" h="882" extrusionOk="0">
                  <a:moveTo>
                    <a:pt x="112" y="1"/>
                  </a:moveTo>
                  <a:cubicBezTo>
                    <a:pt x="52" y="1"/>
                    <a:pt x="1" y="84"/>
                    <a:pt x="53" y="147"/>
                  </a:cubicBezTo>
                  <a:cubicBezTo>
                    <a:pt x="178" y="303"/>
                    <a:pt x="284" y="467"/>
                    <a:pt x="432" y="604"/>
                  </a:cubicBezTo>
                  <a:cubicBezTo>
                    <a:pt x="558" y="718"/>
                    <a:pt x="714" y="874"/>
                    <a:pt x="888" y="881"/>
                  </a:cubicBezTo>
                  <a:cubicBezTo>
                    <a:pt x="891" y="881"/>
                    <a:pt x="894" y="881"/>
                    <a:pt x="897" y="881"/>
                  </a:cubicBezTo>
                  <a:cubicBezTo>
                    <a:pt x="999" y="881"/>
                    <a:pt x="1055" y="761"/>
                    <a:pt x="1007" y="676"/>
                  </a:cubicBezTo>
                  <a:cubicBezTo>
                    <a:pt x="930" y="539"/>
                    <a:pt x="741" y="463"/>
                    <a:pt x="611" y="372"/>
                  </a:cubicBezTo>
                  <a:cubicBezTo>
                    <a:pt x="463" y="265"/>
                    <a:pt x="295" y="162"/>
                    <a:pt x="170" y="30"/>
                  </a:cubicBezTo>
                  <a:cubicBezTo>
                    <a:pt x="152" y="9"/>
                    <a:pt x="132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37"/>
            <p:cNvSpPr/>
            <p:nvPr/>
          </p:nvSpPr>
          <p:spPr>
            <a:xfrm rot="387233">
              <a:off x="4248535" y="2095933"/>
              <a:ext cx="33318" cy="22179"/>
            </a:xfrm>
            <a:custGeom>
              <a:avLst/>
              <a:gdLst/>
              <a:ahLst/>
              <a:cxnLst/>
              <a:rect l="l" t="t" r="r" b="b"/>
              <a:pathLst>
                <a:path w="1328" h="884" extrusionOk="0">
                  <a:moveTo>
                    <a:pt x="121" y="0"/>
                  </a:moveTo>
                  <a:cubicBezTo>
                    <a:pt x="55" y="0"/>
                    <a:pt x="0" y="82"/>
                    <a:pt x="61" y="140"/>
                  </a:cubicBezTo>
                  <a:cubicBezTo>
                    <a:pt x="221" y="295"/>
                    <a:pt x="399" y="444"/>
                    <a:pt x="578" y="577"/>
                  </a:cubicBezTo>
                  <a:cubicBezTo>
                    <a:pt x="734" y="691"/>
                    <a:pt x="920" y="847"/>
                    <a:pt x="1110" y="881"/>
                  </a:cubicBezTo>
                  <a:cubicBezTo>
                    <a:pt x="1121" y="883"/>
                    <a:pt x="1132" y="884"/>
                    <a:pt x="1143" y="884"/>
                  </a:cubicBezTo>
                  <a:cubicBezTo>
                    <a:pt x="1264" y="884"/>
                    <a:pt x="1328" y="750"/>
                    <a:pt x="1247" y="649"/>
                  </a:cubicBezTo>
                  <a:cubicBezTo>
                    <a:pt x="1126" y="500"/>
                    <a:pt x="901" y="405"/>
                    <a:pt x="734" y="314"/>
                  </a:cubicBezTo>
                  <a:cubicBezTo>
                    <a:pt x="544" y="212"/>
                    <a:pt x="354" y="105"/>
                    <a:pt x="160" y="10"/>
                  </a:cubicBez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37"/>
            <p:cNvSpPr/>
            <p:nvPr/>
          </p:nvSpPr>
          <p:spPr>
            <a:xfrm rot="387233">
              <a:off x="4249246" y="2183577"/>
              <a:ext cx="31963" cy="22630"/>
            </a:xfrm>
            <a:custGeom>
              <a:avLst/>
              <a:gdLst/>
              <a:ahLst/>
              <a:cxnLst/>
              <a:rect l="l" t="t" r="r" b="b"/>
              <a:pathLst>
                <a:path w="1274" h="902" extrusionOk="0">
                  <a:moveTo>
                    <a:pt x="160" y="1"/>
                  </a:moveTo>
                  <a:cubicBezTo>
                    <a:pt x="74" y="1"/>
                    <a:pt x="1" y="111"/>
                    <a:pt x="80" y="182"/>
                  </a:cubicBezTo>
                  <a:cubicBezTo>
                    <a:pt x="240" y="322"/>
                    <a:pt x="403" y="463"/>
                    <a:pt x="570" y="592"/>
                  </a:cubicBezTo>
                  <a:cubicBezTo>
                    <a:pt x="749" y="725"/>
                    <a:pt x="902" y="866"/>
                    <a:pt x="1122" y="900"/>
                  </a:cubicBezTo>
                  <a:cubicBezTo>
                    <a:pt x="1129" y="901"/>
                    <a:pt x="1136" y="902"/>
                    <a:pt x="1143" y="902"/>
                  </a:cubicBezTo>
                  <a:cubicBezTo>
                    <a:pt x="1217" y="902"/>
                    <a:pt x="1274" y="831"/>
                    <a:pt x="1236" y="756"/>
                  </a:cubicBezTo>
                  <a:cubicBezTo>
                    <a:pt x="1133" y="565"/>
                    <a:pt x="974" y="478"/>
                    <a:pt x="795" y="360"/>
                  </a:cubicBezTo>
                  <a:cubicBezTo>
                    <a:pt x="605" y="235"/>
                    <a:pt x="407" y="124"/>
                    <a:pt x="209" y="14"/>
                  </a:cubicBezTo>
                  <a:cubicBezTo>
                    <a:pt x="193" y="5"/>
                    <a:pt x="17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37"/>
            <p:cNvSpPr/>
            <p:nvPr/>
          </p:nvSpPr>
          <p:spPr>
            <a:xfrm rot="387233">
              <a:off x="4272024" y="2169948"/>
              <a:ext cx="24161" cy="19921"/>
            </a:xfrm>
            <a:custGeom>
              <a:avLst/>
              <a:gdLst/>
              <a:ahLst/>
              <a:cxnLst/>
              <a:rect l="l" t="t" r="r" b="b"/>
              <a:pathLst>
                <a:path w="963" h="794" extrusionOk="0">
                  <a:moveTo>
                    <a:pt x="185" y="1"/>
                  </a:moveTo>
                  <a:cubicBezTo>
                    <a:pt x="83" y="1"/>
                    <a:pt x="0" y="119"/>
                    <a:pt x="89" y="220"/>
                  </a:cubicBezTo>
                  <a:cubicBezTo>
                    <a:pt x="191" y="338"/>
                    <a:pt x="294" y="452"/>
                    <a:pt x="412" y="558"/>
                  </a:cubicBezTo>
                  <a:cubicBezTo>
                    <a:pt x="517" y="656"/>
                    <a:pt x="633" y="794"/>
                    <a:pt x="790" y="794"/>
                  </a:cubicBezTo>
                  <a:cubicBezTo>
                    <a:pt x="792" y="794"/>
                    <a:pt x="794" y="794"/>
                    <a:pt x="796" y="794"/>
                  </a:cubicBezTo>
                  <a:cubicBezTo>
                    <a:pt x="891" y="790"/>
                    <a:pt x="963" y="699"/>
                    <a:pt x="940" y="604"/>
                  </a:cubicBezTo>
                  <a:cubicBezTo>
                    <a:pt x="902" y="455"/>
                    <a:pt x="750" y="383"/>
                    <a:pt x="636" y="304"/>
                  </a:cubicBezTo>
                  <a:cubicBezTo>
                    <a:pt x="514" y="213"/>
                    <a:pt x="392" y="125"/>
                    <a:pt x="275" y="34"/>
                  </a:cubicBezTo>
                  <a:cubicBezTo>
                    <a:pt x="246" y="11"/>
                    <a:pt x="214" y="1"/>
                    <a:pt x="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37"/>
            <p:cNvSpPr/>
            <p:nvPr/>
          </p:nvSpPr>
          <p:spPr>
            <a:xfrm rot="387233">
              <a:off x="4298085" y="2147990"/>
              <a:ext cx="34397" cy="25064"/>
            </a:xfrm>
            <a:custGeom>
              <a:avLst/>
              <a:gdLst/>
              <a:ahLst/>
              <a:cxnLst/>
              <a:rect l="l" t="t" r="r" b="b"/>
              <a:pathLst>
                <a:path w="1371" h="999" extrusionOk="0">
                  <a:moveTo>
                    <a:pt x="152" y="0"/>
                  </a:moveTo>
                  <a:cubicBezTo>
                    <a:pt x="63" y="0"/>
                    <a:pt x="0" y="138"/>
                    <a:pt x="68" y="219"/>
                  </a:cubicBezTo>
                  <a:cubicBezTo>
                    <a:pt x="357" y="561"/>
                    <a:pt x="768" y="986"/>
                    <a:pt x="1247" y="998"/>
                  </a:cubicBezTo>
                  <a:cubicBezTo>
                    <a:pt x="1248" y="998"/>
                    <a:pt x="1249" y="998"/>
                    <a:pt x="1251" y="998"/>
                  </a:cubicBezTo>
                  <a:cubicBezTo>
                    <a:pt x="1314" y="998"/>
                    <a:pt x="1371" y="913"/>
                    <a:pt x="1326" y="858"/>
                  </a:cubicBezTo>
                  <a:cubicBezTo>
                    <a:pt x="1052" y="496"/>
                    <a:pt x="578" y="295"/>
                    <a:pt x="217" y="25"/>
                  </a:cubicBezTo>
                  <a:cubicBezTo>
                    <a:pt x="195" y="7"/>
                    <a:pt x="173" y="0"/>
                    <a:pt x="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37"/>
            <p:cNvSpPr/>
            <p:nvPr/>
          </p:nvSpPr>
          <p:spPr>
            <a:xfrm rot="387233">
              <a:off x="4284124" y="2224758"/>
              <a:ext cx="33619" cy="22781"/>
            </a:xfrm>
            <a:custGeom>
              <a:avLst/>
              <a:gdLst/>
              <a:ahLst/>
              <a:cxnLst/>
              <a:rect l="l" t="t" r="r" b="b"/>
              <a:pathLst>
                <a:path w="1340" h="908" extrusionOk="0">
                  <a:moveTo>
                    <a:pt x="73" y="0"/>
                  </a:moveTo>
                  <a:cubicBezTo>
                    <a:pt x="34" y="0"/>
                    <a:pt x="0" y="49"/>
                    <a:pt x="24" y="83"/>
                  </a:cubicBezTo>
                  <a:cubicBezTo>
                    <a:pt x="145" y="269"/>
                    <a:pt x="343" y="402"/>
                    <a:pt x="522" y="536"/>
                  </a:cubicBezTo>
                  <a:cubicBezTo>
                    <a:pt x="715" y="683"/>
                    <a:pt x="924" y="843"/>
                    <a:pt x="1168" y="904"/>
                  </a:cubicBezTo>
                  <a:cubicBezTo>
                    <a:pt x="1178" y="907"/>
                    <a:pt x="1187" y="908"/>
                    <a:pt x="1196" y="908"/>
                  </a:cubicBezTo>
                  <a:cubicBezTo>
                    <a:pt x="1286" y="908"/>
                    <a:pt x="1340" y="794"/>
                    <a:pt x="1271" y="722"/>
                  </a:cubicBezTo>
                  <a:cubicBezTo>
                    <a:pt x="1111" y="554"/>
                    <a:pt x="891" y="444"/>
                    <a:pt x="693" y="326"/>
                  </a:cubicBezTo>
                  <a:cubicBezTo>
                    <a:pt x="495" y="212"/>
                    <a:pt x="301" y="68"/>
                    <a:pt x="88" y="3"/>
                  </a:cubicBezTo>
                  <a:cubicBezTo>
                    <a:pt x="83" y="1"/>
                    <a:pt x="78" y="0"/>
                    <a:pt x="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37"/>
            <p:cNvSpPr/>
            <p:nvPr/>
          </p:nvSpPr>
          <p:spPr>
            <a:xfrm rot="387233">
              <a:off x="4307355" y="2218961"/>
              <a:ext cx="23458" cy="15480"/>
            </a:xfrm>
            <a:custGeom>
              <a:avLst/>
              <a:gdLst/>
              <a:ahLst/>
              <a:cxnLst/>
              <a:rect l="l" t="t" r="r" b="b"/>
              <a:pathLst>
                <a:path w="935" h="617" extrusionOk="0">
                  <a:moveTo>
                    <a:pt x="146" y="1"/>
                  </a:moveTo>
                  <a:cubicBezTo>
                    <a:pt x="64" y="1"/>
                    <a:pt x="0" y="105"/>
                    <a:pt x="64" y="188"/>
                  </a:cubicBezTo>
                  <a:cubicBezTo>
                    <a:pt x="168" y="313"/>
                    <a:pt x="285" y="420"/>
                    <a:pt x="426" y="499"/>
                  </a:cubicBezTo>
                  <a:cubicBezTo>
                    <a:pt x="524" y="554"/>
                    <a:pt x="637" y="617"/>
                    <a:pt x="750" y="617"/>
                  </a:cubicBezTo>
                  <a:cubicBezTo>
                    <a:pt x="786" y="617"/>
                    <a:pt x="823" y="610"/>
                    <a:pt x="859" y="595"/>
                  </a:cubicBezTo>
                  <a:cubicBezTo>
                    <a:pt x="935" y="560"/>
                    <a:pt x="928" y="458"/>
                    <a:pt x="882" y="404"/>
                  </a:cubicBezTo>
                  <a:cubicBezTo>
                    <a:pt x="806" y="309"/>
                    <a:pt x="650" y="305"/>
                    <a:pt x="544" y="256"/>
                  </a:cubicBezTo>
                  <a:cubicBezTo>
                    <a:pt x="426" y="199"/>
                    <a:pt x="315" y="123"/>
                    <a:pt x="220" y="32"/>
                  </a:cubicBezTo>
                  <a:cubicBezTo>
                    <a:pt x="196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37"/>
            <p:cNvSpPr/>
            <p:nvPr/>
          </p:nvSpPr>
          <p:spPr>
            <a:xfrm rot="387233">
              <a:off x="4343707" y="2211111"/>
              <a:ext cx="30358" cy="21853"/>
            </a:xfrm>
            <a:custGeom>
              <a:avLst/>
              <a:gdLst/>
              <a:ahLst/>
              <a:cxnLst/>
              <a:rect l="l" t="t" r="r" b="b"/>
              <a:pathLst>
                <a:path w="1210" h="871" extrusionOk="0">
                  <a:moveTo>
                    <a:pt x="163" y="0"/>
                  </a:moveTo>
                  <a:cubicBezTo>
                    <a:pt x="63" y="0"/>
                    <a:pt x="0" y="146"/>
                    <a:pt x="103" y="213"/>
                  </a:cubicBezTo>
                  <a:cubicBezTo>
                    <a:pt x="403" y="408"/>
                    <a:pt x="662" y="647"/>
                    <a:pt x="954" y="848"/>
                  </a:cubicBezTo>
                  <a:cubicBezTo>
                    <a:pt x="978" y="864"/>
                    <a:pt x="1001" y="871"/>
                    <a:pt x="1024" y="871"/>
                  </a:cubicBezTo>
                  <a:cubicBezTo>
                    <a:pt x="1129" y="871"/>
                    <a:pt x="1209" y="723"/>
                    <a:pt x="1122" y="632"/>
                  </a:cubicBezTo>
                  <a:cubicBezTo>
                    <a:pt x="859" y="366"/>
                    <a:pt x="543" y="195"/>
                    <a:pt x="220" y="16"/>
                  </a:cubicBezTo>
                  <a:cubicBezTo>
                    <a:pt x="201" y="5"/>
                    <a:pt x="181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37"/>
            <p:cNvSpPr/>
            <p:nvPr/>
          </p:nvSpPr>
          <p:spPr>
            <a:xfrm rot="387233">
              <a:off x="4318114" y="2292750"/>
              <a:ext cx="28903" cy="15906"/>
            </a:xfrm>
            <a:custGeom>
              <a:avLst/>
              <a:gdLst/>
              <a:ahLst/>
              <a:cxnLst/>
              <a:rect l="l" t="t" r="r" b="b"/>
              <a:pathLst>
                <a:path w="1152" h="634" extrusionOk="0">
                  <a:moveTo>
                    <a:pt x="174" y="0"/>
                  </a:moveTo>
                  <a:cubicBezTo>
                    <a:pt x="81" y="0"/>
                    <a:pt x="1" y="111"/>
                    <a:pt x="87" y="188"/>
                  </a:cubicBezTo>
                  <a:cubicBezTo>
                    <a:pt x="340" y="414"/>
                    <a:pt x="674" y="634"/>
                    <a:pt x="1025" y="634"/>
                  </a:cubicBezTo>
                  <a:cubicBezTo>
                    <a:pt x="1028" y="634"/>
                    <a:pt x="1031" y="634"/>
                    <a:pt x="1034" y="633"/>
                  </a:cubicBezTo>
                  <a:cubicBezTo>
                    <a:pt x="1118" y="633"/>
                    <a:pt x="1152" y="516"/>
                    <a:pt x="1076" y="474"/>
                  </a:cubicBezTo>
                  <a:cubicBezTo>
                    <a:pt x="794" y="325"/>
                    <a:pt x="502" y="230"/>
                    <a:pt x="251" y="29"/>
                  </a:cubicBezTo>
                  <a:cubicBezTo>
                    <a:pt x="226" y="9"/>
                    <a:pt x="200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37"/>
            <p:cNvSpPr/>
            <p:nvPr/>
          </p:nvSpPr>
          <p:spPr>
            <a:xfrm rot="387233">
              <a:off x="4346141" y="2282511"/>
              <a:ext cx="22254" cy="14577"/>
            </a:xfrm>
            <a:custGeom>
              <a:avLst/>
              <a:gdLst/>
              <a:ahLst/>
              <a:cxnLst/>
              <a:rect l="l" t="t" r="r" b="b"/>
              <a:pathLst>
                <a:path w="887" h="581" extrusionOk="0">
                  <a:moveTo>
                    <a:pt x="148" y="0"/>
                  </a:moveTo>
                  <a:cubicBezTo>
                    <a:pt x="67" y="0"/>
                    <a:pt x="0" y="101"/>
                    <a:pt x="70" y="180"/>
                  </a:cubicBezTo>
                  <a:cubicBezTo>
                    <a:pt x="158" y="283"/>
                    <a:pt x="257" y="370"/>
                    <a:pt x="363" y="446"/>
                  </a:cubicBezTo>
                  <a:cubicBezTo>
                    <a:pt x="477" y="525"/>
                    <a:pt x="595" y="556"/>
                    <a:pt x="732" y="579"/>
                  </a:cubicBezTo>
                  <a:cubicBezTo>
                    <a:pt x="737" y="580"/>
                    <a:pt x="742" y="580"/>
                    <a:pt x="747" y="580"/>
                  </a:cubicBezTo>
                  <a:cubicBezTo>
                    <a:pt x="830" y="580"/>
                    <a:pt x="887" y="469"/>
                    <a:pt x="800" y="416"/>
                  </a:cubicBezTo>
                  <a:cubicBezTo>
                    <a:pt x="702" y="358"/>
                    <a:pt x="611" y="290"/>
                    <a:pt x="507" y="237"/>
                  </a:cubicBezTo>
                  <a:cubicBezTo>
                    <a:pt x="405" y="180"/>
                    <a:pt x="310" y="111"/>
                    <a:pt x="223" y="32"/>
                  </a:cubicBezTo>
                  <a:cubicBezTo>
                    <a:pt x="199" y="10"/>
                    <a:pt x="173" y="0"/>
                    <a:pt x="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37"/>
            <p:cNvSpPr/>
            <p:nvPr/>
          </p:nvSpPr>
          <p:spPr>
            <a:xfrm rot="387233">
              <a:off x="4367169" y="2265246"/>
              <a:ext cx="26544" cy="17738"/>
            </a:xfrm>
            <a:custGeom>
              <a:avLst/>
              <a:gdLst/>
              <a:ahLst/>
              <a:cxnLst/>
              <a:rect l="l" t="t" r="r" b="b"/>
              <a:pathLst>
                <a:path w="1058" h="707" extrusionOk="0">
                  <a:moveTo>
                    <a:pt x="132" y="1"/>
                  </a:moveTo>
                  <a:cubicBezTo>
                    <a:pt x="48" y="1"/>
                    <a:pt x="0" y="120"/>
                    <a:pt x="84" y="181"/>
                  </a:cubicBezTo>
                  <a:cubicBezTo>
                    <a:pt x="214" y="280"/>
                    <a:pt x="343" y="378"/>
                    <a:pt x="480" y="469"/>
                  </a:cubicBezTo>
                  <a:cubicBezTo>
                    <a:pt x="605" y="557"/>
                    <a:pt x="726" y="656"/>
                    <a:pt x="875" y="702"/>
                  </a:cubicBezTo>
                  <a:cubicBezTo>
                    <a:pt x="887" y="705"/>
                    <a:pt x="898" y="707"/>
                    <a:pt x="909" y="707"/>
                  </a:cubicBezTo>
                  <a:cubicBezTo>
                    <a:pt x="1006" y="707"/>
                    <a:pt x="1057" y="580"/>
                    <a:pt x="989" y="504"/>
                  </a:cubicBezTo>
                  <a:cubicBezTo>
                    <a:pt x="886" y="390"/>
                    <a:pt x="742" y="321"/>
                    <a:pt x="609" y="246"/>
                  </a:cubicBezTo>
                  <a:cubicBezTo>
                    <a:pt x="468" y="165"/>
                    <a:pt x="324" y="90"/>
                    <a:pt x="179" y="13"/>
                  </a:cubicBezTo>
                  <a:cubicBezTo>
                    <a:pt x="162" y="5"/>
                    <a:pt x="146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37"/>
            <p:cNvSpPr/>
            <p:nvPr/>
          </p:nvSpPr>
          <p:spPr>
            <a:xfrm rot="387233">
              <a:off x="4370804" y="2320038"/>
              <a:ext cx="21802" cy="12795"/>
            </a:xfrm>
            <a:custGeom>
              <a:avLst/>
              <a:gdLst/>
              <a:ahLst/>
              <a:cxnLst/>
              <a:rect l="l" t="t" r="r" b="b"/>
              <a:pathLst>
                <a:path w="869" h="510" extrusionOk="0">
                  <a:moveTo>
                    <a:pt x="170" y="0"/>
                  </a:moveTo>
                  <a:cubicBezTo>
                    <a:pt x="42" y="0"/>
                    <a:pt x="0" y="164"/>
                    <a:pt x="105" y="243"/>
                  </a:cubicBezTo>
                  <a:cubicBezTo>
                    <a:pt x="203" y="320"/>
                    <a:pt x="333" y="369"/>
                    <a:pt x="443" y="426"/>
                  </a:cubicBezTo>
                  <a:cubicBezTo>
                    <a:pt x="525" y="470"/>
                    <a:pt x="610" y="510"/>
                    <a:pt x="698" y="510"/>
                  </a:cubicBezTo>
                  <a:cubicBezTo>
                    <a:pt x="724" y="510"/>
                    <a:pt x="751" y="506"/>
                    <a:pt x="777" y="499"/>
                  </a:cubicBezTo>
                  <a:cubicBezTo>
                    <a:pt x="846" y="480"/>
                    <a:pt x="868" y="408"/>
                    <a:pt x="838" y="346"/>
                  </a:cubicBezTo>
                  <a:cubicBezTo>
                    <a:pt x="789" y="236"/>
                    <a:pt x="671" y="190"/>
                    <a:pt x="565" y="145"/>
                  </a:cubicBezTo>
                  <a:cubicBezTo>
                    <a:pt x="447" y="95"/>
                    <a:pt x="329" y="31"/>
                    <a:pt x="207" y="4"/>
                  </a:cubicBezTo>
                  <a:cubicBezTo>
                    <a:pt x="194" y="1"/>
                    <a:pt x="182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37"/>
            <p:cNvSpPr/>
            <p:nvPr/>
          </p:nvSpPr>
          <p:spPr>
            <a:xfrm rot="387233">
              <a:off x="4332491" y="2259460"/>
              <a:ext cx="23784" cy="12820"/>
            </a:xfrm>
            <a:custGeom>
              <a:avLst/>
              <a:gdLst/>
              <a:ahLst/>
              <a:cxnLst/>
              <a:rect l="l" t="t" r="r" b="b"/>
              <a:pathLst>
                <a:path w="948" h="511" extrusionOk="0">
                  <a:moveTo>
                    <a:pt x="106" y="1"/>
                  </a:moveTo>
                  <a:cubicBezTo>
                    <a:pt x="38" y="4"/>
                    <a:pt x="0" y="73"/>
                    <a:pt x="30" y="130"/>
                  </a:cubicBezTo>
                  <a:cubicBezTo>
                    <a:pt x="95" y="244"/>
                    <a:pt x="236" y="308"/>
                    <a:pt x="350" y="366"/>
                  </a:cubicBezTo>
                  <a:cubicBezTo>
                    <a:pt x="483" y="434"/>
                    <a:pt x="620" y="472"/>
                    <a:pt x="764" y="506"/>
                  </a:cubicBezTo>
                  <a:cubicBezTo>
                    <a:pt x="776" y="509"/>
                    <a:pt x="787" y="510"/>
                    <a:pt x="797" y="510"/>
                  </a:cubicBezTo>
                  <a:cubicBezTo>
                    <a:pt x="919" y="510"/>
                    <a:pt x="948" y="335"/>
                    <a:pt x="825" y="285"/>
                  </a:cubicBezTo>
                  <a:cubicBezTo>
                    <a:pt x="699" y="232"/>
                    <a:pt x="578" y="171"/>
                    <a:pt x="453" y="118"/>
                  </a:cubicBezTo>
                  <a:cubicBezTo>
                    <a:pt x="342" y="73"/>
                    <a:pt x="228" y="1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37"/>
            <p:cNvSpPr/>
            <p:nvPr/>
          </p:nvSpPr>
          <p:spPr>
            <a:xfrm rot="387233">
              <a:off x="4410185" y="2309286"/>
              <a:ext cx="19845" cy="13799"/>
            </a:xfrm>
            <a:custGeom>
              <a:avLst/>
              <a:gdLst/>
              <a:ahLst/>
              <a:cxnLst/>
              <a:rect l="l" t="t" r="r" b="b"/>
              <a:pathLst>
                <a:path w="791" h="550" extrusionOk="0">
                  <a:moveTo>
                    <a:pt x="133" y="0"/>
                  </a:moveTo>
                  <a:cubicBezTo>
                    <a:pt x="48" y="0"/>
                    <a:pt x="0" y="119"/>
                    <a:pt x="62" y="184"/>
                  </a:cubicBezTo>
                  <a:cubicBezTo>
                    <a:pt x="146" y="267"/>
                    <a:pt x="256" y="336"/>
                    <a:pt x="351" y="404"/>
                  </a:cubicBezTo>
                  <a:cubicBezTo>
                    <a:pt x="442" y="469"/>
                    <a:pt x="552" y="541"/>
                    <a:pt x="667" y="549"/>
                  </a:cubicBezTo>
                  <a:cubicBezTo>
                    <a:pt x="668" y="549"/>
                    <a:pt x="670" y="549"/>
                    <a:pt x="671" y="549"/>
                  </a:cubicBezTo>
                  <a:cubicBezTo>
                    <a:pt x="751" y="549"/>
                    <a:pt x="791" y="457"/>
                    <a:pt x="758" y="390"/>
                  </a:cubicBezTo>
                  <a:cubicBezTo>
                    <a:pt x="704" y="294"/>
                    <a:pt x="583" y="222"/>
                    <a:pt x="488" y="169"/>
                  </a:cubicBezTo>
                  <a:cubicBezTo>
                    <a:pt x="385" y="111"/>
                    <a:pt x="279" y="47"/>
                    <a:pt x="165" y="5"/>
                  </a:cubicBezTo>
                  <a:cubicBezTo>
                    <a:pt x="154" y="2"/>
                    <a:pt x="143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37"/>
            <p:cNvSpPr/>
            <p:nvPr/>
          </p:nvSpPr>
          <p:spPr>
            <a:xfrm rot="387233">
              <a:off x="4411334" y="2274210"/>
              <a:ext cx="20021" cy="15881"/>
            </a:xfrm>
            <a:custGeom>
              <a:avLst/>
              <a:gdLst/>
              <a:ahLst/>
              <a:cxnLst/>
              <a:rect l="l" t="t" r="r" b="b"/>
              <a:pathLst>
                <a:path w="798" h="633" extrusionOk="0">
                  <a:moveTo>
                    <a:pt x="155" y="0"/>
                  </a:moveTo>
                  <a:cubicBezTo>
                    <a:pt x="62" y="0"/>
                    <a:pt x="0" y="118"/>
                    <a:pt x="70" y="202"/>
                  </a:cubicBezTo>
                  <a:cubicBezTo>
                    <a:pt x="149" y="297"/>
                    <a:pt x="241" y="389"/>
                    <a:pt x="340" y="465"/>
                  </a:cubicBezTo>
                  <a:cubicBezTo>
                    <a:pt x="386" y="499"/>
                    <a:pt x="442" y="522"/>
                    <a:pt x="492" y="553"/>
                  </a:cubicBezTo>
                  <a:cubicBezTo>
                    <a:pt x="545" y="587"/>
                    <a:pt x="595" y="621"/>
                    <a:pt x="659" y="632"/>
                  </a:cubicBezTo>
                  <a:cubicBezTo>
                    <a:pt x="663" y="633"/>
                    <a:pt x="667" y="633"/>
                    <a:pt x="672" y="633"/>
                  </a:cubicBezTo>
                  <a:cubicBezTo>
                    <a:pt x="730" y="633"/>
                    <a:pt x="798" y="585"/>
                    <a:pt x="770" y="518"/>
                  </a:cubicBezTo>
                  <a:cubicBezTo>
                    <a:pt x="732" y="411"/>
                    <a:pt x="628" y="309"/>
                    <a:pt x="545" y="233"/>
                  </a:cubicBezTo>
                  <a:cubicBezTo>
                    <a:pt x="451" y="146"/>
                    <a:pt x="328" y="74"/>
                    <a:pt x="214" y="16"/>
                  </a:cubicBezTo>
                  <a:cubicBezTo>
                    <a:pt x="194" y="5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37"/>
            <p:cNvSpPr/>
            <p:nvPr/>
          </p:nvSpPr>
          <p:spPr>
            <a:xfrm rot="387233">
              <a:off x="4394006" y="2354955"/>
              <a:ext cx="27648" cy="19670"/>
            </a:xfrm>
            <a:custGeom>
              <a:avLst/>
              <a:gdLst/>
              <a:ahLst/>
              <a:cxnLst/>
              <a:rect l="l" t="t" r="r" b="b"/>
              <a:pathLst>
                <a:path w="1102" h="784" extrusionOk="0">
                  <a:moveTo>
                    <a:pt x="150" y="1"/>
                  </a:moveTo>
                  <a:cubicBezTo>
                    <a:pt x="73" y="1"/>
                    <a:pt x="0" y="95"/>
                    <a:pt x="75" y="154"/>
                  </a:cubicBezTo>
                  <a:cubicBezTo>
                    <a:pt x="212" y="260"/>
                    <a:pt x="352" y="363"/>
                    <a:pt x="489" y="473"/>
                  </a:cubicBezTo>
                  <a:cubicBezTo>
                    <a:pt x="619" y="583"/>
                    <a:pt x="736" y="701"/>
                    <a:pt x="893" y="773"/>
                  </a:cubicBezTo>
                  <a:cubicBezTo>
                    <a:pt x="908" y="780"/>
                    <a:pt x="925" y="784"/>
                    <a:pt x="941" y="784"/>
                  </a:cubicBezTo>
                  <a:cubicBezTo>
                    <a:pt x="1022" y="784"/>
                    <a:pt x="1102" y="706"/>
                    <a:pt x="1045" y="621"/>
                  </a:cubicBezTo>
                  <a:cubicBezTo>
                    <a:pt x="945" y="477"/>
                    <a:pt x="813" y="389"/>
                    <a:pt x="668" y="290"/>
                  </a:cubicBezTo>
                  <a:cubicBezTo>
                    <a:pt x="512" y="187"/>
                    <a:pt x="357" y="89"/>
                    <a:pt x="189" y="9"/>
                  </a:cubicBezTo>
                  <a:cubicBezTo>
                    <a:pt x="176" y="3"/>
                    <a:pt x="163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37"/>
            <p:cNvSpPr/>
            <p:nvPr/>
          </p:nvSpPr>
          <p:spPr>
            <a:xfrm rot="387233">
              <a:off x="4423877" y="2353226"/>
              <a:ext cx="26293" cy="17663"/>
            </a:xfrm>
            <a:custGeom>
              <a:avLst/>
              <a:gdLst/>
              <a:ahLst/>
              <a:cxnLst/>
              <a:rect l="l" t="t" r="r" b="b"/>
              <a:pathLst>
                <a:path w="1048" h="704" extrusionOk="0">
                  <a:moveTo>
                    <a:pt x="138" y="0"/>
                  </a:moveTo>
                  <a:cubicBezTo>
                    <a:pt x="65" y="0"/>
                    <a:pt x="1" y="93"/>
                    <a:pt x="71" y="147"/>
                  </a:cubicBezTo>
                  <a:cubicBezTo>
                    <a:pt x="190" y="246"/>
                    <a:pt x="307" y="349"/>
                    <a:pt x="432" y="444"/>
                  </a:cubicBezTo>
                  <a:cubicBezTo>
                    <a:pt x="573" y="551"/>
                    <a:pt x="699" y="626"/>
                    <a:pt x="862" y="695"/>
                  </a:cubicBezTo>
                  <a:cubicBezTo>
                    <a:pt x="876" y="701"/>
                    <a:pt x="890" y="704"/>
                    <a:pt x="904" y="704"/>
                  </a:cubicBezTo>
                  <a:cubicBezTo>
                    <a:pt x="981" y="704"/>
                    <a:pt x="1047" y="614"/>
                    <a:pt x="976" y="542"/>
                  </a:cubicBezTo>
                  <a:cubicBezTo>
                    <a:pt x="858" y="425"/>
                    <a:pt x="755" y="337"/>
                    <a:pt x="611" y="254"/>
                  </a:cubicBezTo>
                  <a:cubicBezTo>
                    <a:pt x="467" y="166"/>
                    <a:pt x="322" y="90"/>
                    <a:pt x="178" y="10"/>
                  </a:cubicBezTo>
                  <a:cubicBezTo>
                    <a:pt x="165" y="3"/>
                    <a:pt x="151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37"/>
            <p:cNvSpPr/>
            <p:nvPr/>
          </p:nvSpPr>
          <p:spPr>
            <a:xfrm rot="387233">
              <a:off x="4447126" y="2391201"/>
              <a:ext cx="21953" cy="14326"/>
            </a:xfrm>
            <a:custGeom>
              <a:avLst/>
              <a:gdLst/>
              <a:ahLst/>
              <a:cxnLst/>
              <a:rect l="l" t="t" r="r" b="b"/>
              <a:pathLst>
                <a:path w="875" h="571" extrusionOk="0">
                  <a:moveTo>
                    <a:pt x="161" y="1"/>
                  </a:moveTo>
                  <a:cubicBezTo>
                    <a:pt x="68" y="1"/>
                    <a:pt x="1" y="141"/>
                    <a:pt x="82" y="208"/>
                  </a:cubicBezTo>
                  <a:cubicBezTo>
                    <a:pt x="173" y="285"/>
                    <a:pt x="264" y="353"/>
                    <a:pt x="364" y="418"/>
                  </a:cubicBezTo>
                  <a:cubicBezTo>
                    <a:pt x="470" y="490"/>
                    <a:pt x="557" y="555"/>
                    <a:pt x="687" y="570"/>
                  </a:cubicBezTo>
                  <a:cubicBezTo>
                    <a:pt x="691" y="570"/>
                    <a:pt x="695" y="570"/>
                    <a:pt x="699" y="570"/>
                  </a:cubicBezTo>
                  <a:cubicBezTo>
                    <a:pt x="800" y="570"/>
                    <a:pt x="874" y="429"/>
                    <a:pt x="816" y="350"/>
                  </a:cubicBezTo>
                  <a:cubicBezTo>
                    <a:pt x="736" y="243"/>
                    <a:pt x="638" y="205"/>
                    <a:pt x="524" y="148"/>
                  </a:cubicBezTo>
                  <a:cubicBezTo>
                    <a:pt x="417" y="99"/>
                    <a:pt x="310" y="48"/>
                    <a:pt x="196" y="7"/>
                  </a:cubicBezTo>
                  <a:cubicBezTo>
                    <a:pt x="184" y="3"/>
                    <a:pt x="172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37"/>
            <p:cNvSpPr/>
            <p:nvPr/>
          </p:nvSpPr>
          <p:spPr>
            <a:xfrm rot="387233">
              <a:off x="4464664" y="2370367"/>
              <a:ext cx="21451" cy="17311"/>
            </a:xfrm>
            <a:custGeom>
              <a:avLst/>
              <a:gdLst/>
              <a:ahLst/>
              <a:cxnLst/>
              <a:rect l="l" t="t" r="r" b="b"/>
              <a:pathLst>
                <a:path w="855" h="690" extrusionOk="0">
                  <a:moveTo>
                    <a:pt x="128" y="0"/>
                  </a:moveTo>
                  <a:cubicBezTo>
                    <a:pt x="61" y="0"/>
                    <a:pt x="1" y="93"/>
                    <a:pt x="44" y="153"/>
                  </a:cubicBezTo>
                  <a:cubicBezTo>
                    <a:pt x="135" y="279"/>
                    <a:pt x="231" y="393"/>
                    <a:pt x="349" y="495"/>
                  </a:cubicBezTo>
                  <a:cubicBezTo>
                    <a:pt x="448" y="584"/>
                    <a:pt x="579" y="690"/>
                    <a:pt x="723" y="690"/>
                  </a:cubicBezTo>
                  <a:cubicBezTo>
                    <a:pt x="727" y="690"/>
                    <a:pt x="732" y="690"/>
                    <a:pt x="737" y="690"/>
                  </a:cubicBezTo>
                  <a:cubicBezTo>
                    <a:pt x="809" y="686"/>
                    <a:pt x="855" y="621"/>
                    <a:pt x="839" y="553"/>
                  </a:cubicBezTo>
                  <a:cubicBezTo>
                    <a:pt x="813" y="409"/>
                    <a:pt x="672" y="302"/>
                    <a:pt x="558" y="222"/>
                  </a:cubicBezTo>
                  <a:cubicBezTo>
                    <a:pt x="432" y="130"/>
                    <a:pt x="300" y="66"/>
                    <a:pt x="155" y="5"/>
                  </a:cubicBezTo>
                  <a:cubicBezTo>
                    <a:pt x="146" y="2"/>
                    <a:pt x="137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37"/>
            <p:cNvSpPr/>
            <p:nvPr/>
          </p:nvSpPr>
          <p:spPr>
            <a:xfrm rot="387233">
              <a:off x="4487208" y="2418588"/>
              <a:ext cx="20121" cy="15932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51" y="1"/>
                  </a:moveTo>
                  <a:cubicBezTo>
                    <a:pt x="65" y="1"/>
                    <a:pt x="1" y="107"/>
                    <a:pt x="68" y="197"/>
                  </a:cubicBezTo>
                  <a:cubicBezTo>
                    <a:pt x="201" y="364"/>
                    <a:pt x="372" y="585"/>
                    <a:pt x="593" y="630"/>
                  </a:cubicBezTo>
                  <a:cubicBezTo>
                    <a:pt x="605" y="633"/>
                    <a:pt x="616" y="634"/>
                    <a:pt x="627" y="634"/>
                  </a:cubicBezTo>
                  <a:cubicBezTo>
                    <a:pt x="742" y="634"/>
                    <a:pt x="802" y="499"/>
                    <a:pt x="726" y="406"/>
                  </a:cubicBezTo>
                  <a:cubicBezTo>
                    <a:pt x="654" y="322"/>
                    <a:pt x="566" y="276"/>
                    <a:pt x="475" y="216"/>
                  </a:cubicBezTo>
                  <a:cubicBezTo>
                    <a:pt x="391" y="162"/>
                    <a:pt x="307" y="98"/>
                    <a:pt x="231" y="34"/>
                  </a:cubicBezTo>
                  <a:cubicBezTo>
                    <a:pt x="205" y="10"/>
                    <a:pt x="177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37"/>
            <p:cNvSpPr/>
            <p:nvPr/>
          </p:nvSpPr>
          <p:spPr>
            <a:xfrm rot="387233">
              <a:off x="4539526" y="1933663"/>
              <a:ext cx="208464" cy="617365"/>
            </a:xfrm>
            <a:custGeom>
              <a:avLst/>
              <a:gdLst/>
              <a:ahLst/>
              <a:cxnLst/>
              <a:rect l="l" t="t" r="r" b="b"/>
              <a:pathLst>
                <a:path w="8309" h="24607" extrusionOk="0">
                  <a:moveTo>
                    <a:pt x="4010" y="1"/>
                  </a:moveTo>
                  <a:cubicBezTo>
                    <a:pt x="0" y="1"/>
                    <a:pt x="3290" y="24606"/>
                    <a:pt x="3290" y="24606"/>
                  </a:cubicBezTo>
                  <a:cubicBezTo>
                    <a:pt x="3290" y="24606"/>
                    <a:pt x="8308" y="459"/>
                    <a:pt x="4122" y="7"/>
                  </a:cubicBezTo>
                  <a:cubicBezTo>
                    <a:pt x="4084" y="3"/>
                    <a:pt x="4047" y="1"/>
                    <a:pt x="4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37"/>
            <p:cNvSpPr/>
            <p:nvPr/>
          </p:nvSpPr>
          <p:spPr>
            <a:xfrm rot="387233">
              <a:off x="4646339" y="1993949"/>
              <a:ext cx="8330" cy="19293"/>
            </a:xfrm>
            <a:custGeom>
              <a:avLst/>
              <a:gdLst/>
              <a:ahLst/>
              <a:cxnLst/>
              <a:rect l="l" t="t" r="r" b="b"/>
              <a:pathLst>
                <a:path w="332" h="769" extrusionOk="0">
                  <a:moveTo>
                    <a:pt x="166" y="1"/>
                  </a:moveTo>
                  <a:cubicBezTo>
                    <a:pt x="119" y="1"/>
                    <a:pt x="73" y="32"/>
                    <a:pt x="69" y="95"/>
                  </a:cubicBezTo>
                  <a:cubicBezTo>
                    <a:pt x="54" y="281"/>
                    <a:pt x="0" y="509"/>
                    <a:pt x="58" y="688"/>
                  </a:cubicBezTo>
                  <a:cubicBezTo>
                    <a:pt x="75" y="741"/>
                    <a:pt x="120" y="768"/>
                    <a:pt x="166" y="768"/>
                  </a:cubicBezTo>
                  <a:cubicBezTo>
                    <a:pt x="211" y="768"/>
                    <a:pt x="255" y="741"/>
                    <a:pt x="270" y="688"/>
                  </a:cubicBezTo>
                  <a:cubicBezTo>
                    <a:pt x="332" y="509"/>
                    <a:pt x="274" y="281"/>
                    <a:pt x="263" y="95"/>
                  </a:cubicBezTo>
                  <a:cubicBezTo>
                    <a:pt x="259" y="32"/>
                    <a:pt x="213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37"/>
            <p:cNvSpPr/>
            <p:nvPr/>
          </p:nvSpPr>
          <p:spPr>
            <a:xfrm rot="387233">
              <a:off x="4666679" y="1973047"/>
              <a:ext cx="8505" cy="24236"/>
            </a:xfrm>
            <a:custGeom>
              <a:avLst/>
              <a:gdLst/>
              <a:ahLst/>
              <a:cxnLst/>
              <a:rect l="l" t="t" r="r" b="b"/>
              <a:pathLst>
                <a:path w="339" h="966" extrusionOk="0">
                  <a:moveTo>
                    <a:pt x="235" y="1"/>
                  </a:moveTo>
                  <a:cubicBezTo>
                    <a:pt x="190" y="1"/>
                    <a:pt x="143" y="26"/>
                    <a:pt x="121" y="76"/>
                  </a:cubicBezTo>
                  <a:cubicBezTo>
                    <a:pt x="65" y="213"/>
                    <a:pt x="34" y="346"/>
                    <a:pt x="16" y="494"/>
                  </a:cubicBezTo>
                  <a:cubicBezTo>
                    <a:pt x="0" y="634"/>
                    <a:pt x="49" y="775"/>
                    <a:pt x="102" y="908"/>
                  </a:cubicBezTo>
                  <a:cubicBezTo>
                    <a:pt x="117" y="944"/>
                    <a:pt x="155" y="966"/>
                    <a:pt x="191" y="966"/>
                  </a:cubicBezTo>
                  <a:cubicBezTo>
                    <a:pt x="223" y="966"/>
                    <a:pt x="253" y="948"/>
                    <a:pt x="262" y="908"/>
                  </a:cubicBezTo>
                  <a:cubicBezTo>
                    <a:pt x="293" y="780"/>
                    <a:pt x="335" y="654"/>
                    <a:pt x="335" y="524"/>
                  </a:cubicBezTo>
                  <a:cubicBezTo>
                    <a:pt x="339" y="384"/>
                    <a:pt x="339" y="243"/>
                    <a:pt x="335" y="106"/>
                  </a:cubicBezTo>
                  <a:cubicBezTo>
                    <a:pt x="335" y="35"/>
                    <a:pt x="287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37"/>
            <p:cNvSpPr/>
            <p:nvPr/>
          </p:nvSpPr>
          <p:spPr>
            <a:xfrm rot="387233">
              <a:off x="4679921" y="2014264"/>
              <a:ext cx="8806" cy="19745"/>
            </a:xfrm>
            <a:custGeom>
              <a:avLst/>
              <a:gdLst/>
              <a:ahLst/>
              <a:cxnLst/>
              <a:rect l="l" t="t" r="r" b="b"/>
              <a:pathLst>
                <a:path w="351" h="787" extrusionOk="0">
                  <a:moveTo>
                    <a:pt x="175" y="0"/>
                  </a:moveTo>
                  <a:cubicBezTo>
                    <a:pt x="135" y="0"/>
                    <a:pt x="95" y="23"/>
                    <a:pt x="84" y="69"/>
                  </a:cubicBezTo>
                  <a:cubicBezTo>
                    <a:pt x="58" y="176"/>
                    <a:pt x="47" y="282"/>
                    <a:pt x="35" y="396"/>
                  </a:cubicBezTo>
                  <a:cubicBezTo>
                    <a:pt x="24" y="507"/>
                    <a:pt x="1" y="625"/>
                    <a:pt x="61" y="723"/>
                  </a:cubicBezTo>
                  <a:cubicBezTo>
                    <a:pt x="90" y="765"/>
                    <a:pt x="133" y="786"/>
                    <a:pt x="175" y="786"/>
                  </a:cubicBezTo>
                  <a:cubicBezTo>
                    <a:pt x="217" y="786"/>
                    <a:pt x="259" y="765"/>
                    <a:pt x="286" y="723"/>
                  </a:cubicBezTo>
                  <a:cubicBezTo>
                    <a:pt x="350" y="625"/>
                    <a:pt x="324" y="507"/>
                    <a:pt x="316" y="396"/>
                  </a:cubicBezTo>
                  <a:cubicBezTo>
                    <a:pt x="305" y="282"/>
                    <a:pt x="293" y="176"/>
                    <a:pt x="266" y="69"/>
                  </a:cubicBezTo>
                  <a:cubicBezTo>
                    <a:pt x="255" y="23"/>
                    <a:pt x="215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37"/>
            <p:cNvSpPr/>
            <p:nvPr/>
          </p:nvSpPr>
          <p:spPr>
            <a:xfrm rot="387233">
              <a:off x="4657336" y="2042660"/>
              <a:ext cx="7577" cy="24261"/>
            </a:xfrm>
            <a:custGeom>
              <a:avLst/>
              <a:gdLst/>
              <a:ahLst/>
              <a:cxnLst/>
              <a:rect l="l" t="t" r="r" b="b"/>
              <a:pathLst>
                <a:path w="302" h="967" extrusionOk="0">
                  <a:moveTo>
                    <a:pt x="151" y="1"/>
                  </a:moveTo>
                  <a:cubicBezTo>
                    <a:pt x="114" y="1"/>
                    <a:pt x="77" y="28"/>
                    <a:pt x="69" y="81"/>
                  </a:cubicBezTo>
                  <a:cubicBezTo>
                    <a:pt x="32" y="366"/>
                    <a:pt x="1" y="636"/>
                    <a:pt x="88" y="921"/>
                  </a:cubicBezTo>
                  <a:cubicBezTo>
                    <a:pt x="98" y="951"/>
                    <a:pt x="124" y="966"/>
                    <a:pt x="151" y="966"/>
                  </a:cubicBezTo>
                  <a:cubicBezTo>
                    <a:pt x="178" y="966"/>
                    <a:pt x="205" y="951"/>
                    <a:pt x="214" y="921"/>
                  </a:cubicBezTo>
                  <a:cubicBezTo>
                    <a:pt x="302" y="639"/>
                    <a:pt x="271" y="366"/>
                    <a:pt x="233" y="81"/>
                  </a:cubicBezTo>
                  <a:cubicBezTo>
                    <a:pt x="226" y="28"/>
                    <a:pt x="188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37"/>
            <p:cNvSpPr/>
            <p:nvPr/>
          </p:nvSpPr>
          <p:spPr>
            <a:xfrm rot="387233">
              <a:off x="4632351" y="2062860"/>
              <a:ext cx="11792" cy="28526"/>
            </a:xfrm>
            <a:custGeom>
              <a:avLst/>
              <a:gdLst/>
              <a:ahLst/>
              <a:cxnLst/>
              <a:rect l="l" t="t" r="r" b="b"/>
              <a:pathLst>
                <a:path w="470" h="1137" extrusionOk="0">
                  <a:moveTo>
                    <a:pt x="215" y="1"/>
                  </a:moveTo>
                  <a:cubicBezTo>
                    <a:pt x="171" y="1"/>
                    <a:pt x="125" y="32"/>
                    <a:pt x="123" y="88"/>
                  </a:cubicBezTo>
                  <a:cubicBezTo>
                    <a:pt x="111" y="270"/>
                    <a:pt x="89" y="453"/>
                    <a:pt x="58" y="631"/>
                  </a:cubicBezTo>
                  <a:cubicBezTo>
                    <a:pt x="28" y="779"/>
                    <a:pt x="1" y="920"/>
                    <a:pt x="43" y="1069"/>
                  </a:cubicBezTo>
                  <a:cubicBezTo>
                    <a:pt x="57" y="1112"/>
                    <a:pt x="96" y="1137"/>
                    <a:pt x="136" y="1137"/>
                  </a:cubicBezTo>
                  <a:cubicBezTo>
                    <a:pt x="159" y="1137"/>
                    <a:pt x="183" y="1128"/>
                    <a:pt x="203" y="1110"/>
                  </a:cubicBezTo>
                  <a:cubicBezTo>
                    <a:pt x="469" y="863"/>
                    <a:pt x="385" y="376"/>
                    <a:pt x="297" y="65"/>
                  </a:cubicBezTo>
                  <a:cubicBezTo>
                    <a:pt x="286" y="21"/>
                    <a:pt x="251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37"/>
            <p:cNvSpPr/>
            <p:nvPr/>
          </p:nvSpPr>
          <p:spPr>
            <a:xfrm rot="387233">
              <a:off x="4645180" y="2098050"/>
              <a:ext cx="8706" cy="21777"/>
            </a:xfrm>
            <a:custGeom>
              <a:avLst/>
              <a:gdLst/>
              <a:ahLst/>
              <a:cxnLst/>
              <a:rect l="l" t="t" r="r" b="b"/>
              <a:pathLst>
                <a:path w="347" h="868" extrusionOk="0">
                  <a:moveTo>
                    <a:pt x="173" y="1"/>
                  </a:moveTo>
                  <a:cubicBezTo>
                    <a:pt x="132" y="1"/>
                    <a:pt x="90" y="30"/>
                    <a:pt x="84" y="90"/>
                  </a:cubicBezTo>
                  <a:cubicBezTo>
                    <a:pt x="69" y="215"/>
                    <a:pt x="46" y="341"/>
                    <a:pt x="34" y="466"/>
                  </a:cubicBezTo>
                  <a:cubicBezTo>
                    <a:pt x="23" y="583"/>
                    <a:pt x="1" y="697"/>
                    <a:pt x="62" y="804"/>
                  </a:cubicBezTo>
                  <a:cubicBezTo>
                    <a:pt x="86" y="846"/>
                    <a:pt x="130" y="867"/>
                    <a:pt x="173" y="867"/>
                  </a:cubicBezTo>
                  <a:cubicBezTo>
                    <a:pt x="216" y="867"/>
                    <a:pt x="259" y="846"/>
                    <a:pt x="282" y="804"/>
                  </a:cubicBezTo>
                  <a:cubicBezTo>
                    <a:pt x="346" y="697"/>
                    <a:pt x="324" y="583"/>
                    <a:pt x="313" y="466"/>
                  </a:cubicBezTo>
                  <a:cubicBezTo>
                    <a:pt x="301" y="341"/>
                    <a:pt x="278" y="215"/>
                    <a:pt x="262" y="90"/>
                  </a:cubicBezTo>
                  <a:cubicBezTo>
                    <a:pt x="257" y="30"/>
                    <a:pt x="215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37"/>
            <p:cNvSpPr/>
            <p:nvPr/>
          </p:nvSpPr>
          <p:spPr>
            <a:xfrm rot="387233">
              <a:off x="4679891" y="2077996"/>
              <a:ext cx="8907" cy="20046"/>
            </a:xfrm>
            <a:custGeom>
              <a:avLst/>
              <a:gdLst/>
              <a:ahLst/>
              <a:cxnLst/>
              <a:rect l="l" t="t" r="r" b="b"/>
              <a:pathLst>
                <a:path w="355" h="799" extrusionOk="0">
                  <a:moveTo>
                    <a:pt x="93" y="1"/>
                  </a:moveTo>
                  <a:cubicBezTo>
                    <a:pt x="52" y="1"/>
                    <a:pt x="12" y="28"/>
                    <a:pt x="12" y="85"/>
                  </a:cubicBezTo>
                  <a:cubicBezTo>
                    <a:pt x="8" y="203"/>
                    <a:pt x="1" y="317"/>
                    <a:pt x="4" y="435"/>
                  </a:cubicBezTo>
                  <a:cubicBezTo>
                    <a:pt x="12" y="538"/>
                    <a:pt x="12" y="652"/>
                    <a:pt x="58" y="747"/>
                  </a:cubicBezTo>
                  <a:cubicBezTo>
                    <a:pt x="77" y="781"/>
                    <a:pt x="114" y="798"/>
                    <a:pt x="151" y="798"/>
                  </a:cubicBezTo>
                  <a:cubicBezTo>
                    <a:pt x="188" y="798"/>
                    <a:pt x="225" y="781"/>
                    <a:pt x="244" y="747"/>
                  </a:cubicBezTo>
                  <a:cubicBezTo>
                    <a:pt x="355" y="545"/>
                    <a:pt x="263" y="259"/>
                    <a:pt x="183" y="62"/>
                  </a:cubicBezTo>
                  <a:cubicBezTo>
                    <a:pt x="167" y="22"/>
                    <a:pt x="129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37"/>
            <p:cNvSpPr/>
            <p:nvPr/>
          </p:nvSpPr>
          <p:spPr>
            <a:xfrm rot="387233">
              <a:off x="4611704" y="2140483"/>
              <a:ext cx="7201" cy="21125"/>
            </a:xfrm>
            <a:custGeom>
              <a:avLst/>
              <a:gdLst/>
              <a:ahLst/>
              <a:cxnLst/>
              <a:rect l="l" t="t" r="r" b="b"/>
              <a:pathLst>
                <a:path w="287" h="842" extrusionOk="0">
                  <a:moveTo>
                    <a:pt x="85" y="1"/>
                  </a:moveTo>
                  <a:cubicBezTo>
                    <a:pt x="47" y="1"/>
                    <a:pt x="10" y="27"/>
                    <a:pt x="8" y="76"/>
                  </a:cubicBezTo>
                  <a:cubicBezTo>
                    <a:pt x="4" y="312"/>
                    <a:pt x="1" y="563"/>
                    <a:pt x="73" y="791"/>
                  </a:cubicBezTo>
                  <a:cubicBezTo>
                    <a:pt x="82" y="825"/>
                    <a:pt x="110" y="841"/>
                    <a:pt x="139" y="841"/>
                  </a:cubicBezTo>
                  <a:cubicBezTo>
                    <a:pt x="168" y="841"/>
                    <a:pt x="198" y="824"/>
                    <a:pt x="210" y="791"/>
                  </a:cubicBezTo>
                  <a:cubicBezTo>
                    <a:pt x="286" y="548"/>
                    <a:pt x="248" y="290"/>
                    <a:pt x="164" y="58"/>
                  </a:cubicBezTo>
                  <a:cubicBezTo>
                    <a:pt x="150" y="19"/>
                    <a:pt x="11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37"/>
            <p:cNvSpPr/>
            <p:nvPr/>
          </p:nvSpPr>
          <p:spPr>
            <a:xfrm rot="387233">
              <a:off x="4633293" y="2154790"/>
              <a:ext cx="10613" cy="23483"/>
            </a:xfrm>
            <a:custGeom>
              <a:avLst/>
              <a:gdLst/>
              <a:ahLst/>
              <a:cxnLst/>
              <a:rect l="l" t="t" r="r" b="b"/>
              <a:pathLst>
                <a:path w="423" h="936" extrusionOk="0">
                  <a:moveTo>
                    <a:pt x="212" y="1"/>
                  </a:moveTo>
                  <a:cubicBezTo>
                    <a:pt x="171" y="1"/>
                    <a:pt x="130" y="23"/>
                    <a:pt x="122" y="67"/>
                  </a:cubicBezTo>
                  <a:cubicBezTo>
                    <a:pt x="84" y="318"/>
                    <a:pt x="1" y="645"/>
                    <a:pt x="119" y="884"/>
                  </a:cubicBezTo>
                  <a:cubicBezTo>
                    <a:pt x="137" y="918"/>
                    <a:pt x="175" y="935"/>
                    <a:pt x="213" y="935"/>
                  </a:cubicBezTo>
                  <a:cubicBezTo>
                    <a:pt x="250" y="935"/>
                    <a:pt x="287" y="918"/>
                    <a:pt x="305" y="884"/>
                  </a:cubicBezTo>
                  <a:cubicBezTo>
                    <a:pt x="422" y="645"/>
                    <a:pt x="339" y="318"/>
                    <a:pt x="301" y="67"/>
                  </a:cubicBezTo>
                  <a:cubicBezTo>
                    <a:pt x="293" y="23"/>
                    <a:pt x="253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37"/>
            <p:cNvSpPr/>
            <p:nvPr/>
          </p:nvSpPr>
          <p:spPr>
            <a:xfrm rot="387233">
              <a:off x="4665825" y="2126542"/>
              <a:ext cx="9107" cy="22103"/>
            </a:xfrm>
            <a:custGeom>
              <a:avLst/>
              <a:gdLst/>
              <a:ahLst/>
              <a:cxnLst/>
              <a:rect l="l" t="t" r="r" b="b"/>
              <a:pathLst>
                <a:path w="363" h="881" extrusionOk="0">
                  <a:moveTo>
                    <a:pt x="182" y="1"/>
                  </a:moveTo>
                  <a:cubicBezTo>
                    <a:pt x="143" y="1"/>
                    <a:pt x="104" y="24"/>
                    <a:pt x="88" y="69"/>
                  </a:cubicBezTo>
                  <a:cubicBezTo>
                    <a:pt x="51" y="187"/>
                    <a:pt x="51" y="324"/>
                    <a:pt x="43" y="446"/>
                  </a:cubicBezTo>
                  <a:cubicBezTo>
                    <a:pt x="32" y="571"/>
                    <a:pt x="1" y="697"/>
                    <a:pt x="66" y="815"/>
                  </a:cubicBezTo>
                  <a:cubicBezTo>
                    <a:pt x="90" y="859"/>
                    <a:pt x="136" y="880"/>
                    <a:pt x="181" y="880"/>
                  </a:cubicBezTo>
                  <a:cubicBezTo>
                    <a:pt x="227" y="880"/>
                    <a:pt x="273" y="859"/>
                    <a:pt x="297" y="815"/>
                  </a:cubicBezTo>
                  <a:cubicBezTo>
                    <a:pt x="362" y="697"/>
                    <a:pt x="332" y="571"/>
                    <a:pt x="320" y="446"/>
                  </a:cubicBezTo>
                  <a:cubicBezTo>
                    <a:pt x="313" y="324"/>
                    <a:pt x="313" y="187"/>
                    <a:pt x="274" y="69"/>
                  </a:cubicBezTo>
                  <a:cubicBezTo>
                    <a:pt x="259" y="24"/>
                    <a:pt x="221" y="1"/>
                    <a:pt x="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37"/>
            <p:cNvSpPr/>
            <p:nvPr/>
          </p:nvSpPr>
          <p:spPr>
            <a:xfrm rot="387233">
              <a:off x="4657390" y="2201960"/>
              <a:ext cx="11466" cy="25892"/>
            </a:xfrm>
            <a:custGeom>
              <a:avLst/>
              <a:gdLst/>
              <a:ahLst/>
              <a:cxnLst/>
              <a:rect l="l" t="t" r="r" b="b"/>
              <a:pathLst>
                <a:path w="457" h="1032" extrusionOk="0">
                  <a:moveTo>
                    <a:pt x="213" y="0"/>
                  </a:moveTo>
                  <a:cubicBezTo>
                    <a:pt x="154" y="0"/>
                    <a:pt x="92" y="41"/>
                    <a:pt x="92" y="111"/>
                  </a:cubicBezTo>
                  <a:cubicBezTo>
                    <a:pt x="96" y="270"/>
                    <a:pt x="76" y="419"/>
                    <a:pt x="50" y="575"/>
                  </a:cubicBezTo>
                  <a:cubicBezTo>
                    <a:pt x="27" y="707"/>
                    <a:pt x="1" y="833"/>
                    <a:pt x="43" y="963"/>
                  </a:cubicBezTo>
                  <a:cubicBezTo>
                    <a:pt x="54" y="1009"/>
                    <a:pt x="89" y="1031"/>
                    <a:pt x="128" y="1031"/>
                  </a:cubicBezTo>
                  <a:cubicBezTo>
                    <a:pt x="153" y="1031"/>
                    <a:pt x="180" y="1022"/>
                    <a:pt x="202" y="1004"/>
                  </a:cubicBezTo>
                  <a:cubicBezTo>
                    <a:pt x="457" y="799"/>
                    <a:pt x="381" y="362"/>
                    <a:pt x="316" y="81"/>
                  </a:cubicBezTo>
                  <a:cubicBezTo>
                    <a:pt x="305" y="25"/>
                    <a:pt x="260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37"/>
            <p:cNvSpPr/>
            <p:nvPr/>
          </p:nvSpPr>
          <p:spPr>
            <a:xfrm rot="387233">
              <a:off x="4629037" y="2209190"/>
              <a:ext cx="10412" cy="23835"/>
            </a:xfrm>
            <a:custGeom>
              <a:avLst/>
              <a:gdLst/>
              <a:ahLst/>
              <a:cxnLst/>
              <a:rect l="l" t="t" r="r" b="b"/>
              <a:pathLst>
                <a:path w="415" h="950" extrusionOk="0">
                  <a:moveTo>
                    <a:pt x="234" y="1"/>
                  </a:moveTo>
                  <a:cubicBezTo>
                    <a:pt x="189" y="1"/>
                    <a:pt x="140" y="34"/>
                    <a:pt x="138" y="86"/>
                  </a:cubicBezTo>
                  <a:cubicBezTo>
                    <a:pt x="126" y="228"/>
                    <a:pt x="103" y="364"/>
                    <a:pt x="73" y="501"/>
                  </a:cubicBezTo>
                  <a:cubicBezTo>
                    <a:pt x="46" y="623"/>
                    <a:pt x="1" y="737"/>
                    <a:pt x="23" y="858"/>
                  </a:cubicBezTo>
                  <a:cubicBezTo>
                    <a:pt x="36" y="916"/>
                    <a:pt x="92" y="950"/>
                    <a:pt x="148" y="950"/>
                  </a:cubicBezTo>
                  <a:cubicBezTo>
                    <a:pt x="179" y="950"/>
                    <a:pt x="210" y="939"/>
                    <a:pt x="232" y="916"/>
                  </a:cubicBezTo>
                  <a:cubicBezTo>
                    <a:pt x="415" y="707"/>
                    <a:pt x="350" y="314"/>
                    <a:pt x="305" y="63"/>
                  </a:cubicBezTo>
                  <a:cubicBezTo>
                    <a:pt x="298" y="20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37"/>
            <p:cNvSpPr/>
            <p:nvPr/>
          </p:nvSpPr>
          <p:spPr>
            <a:xfrm rot="387233">
              <a:off x="4612383" y="2198250"/>
              <a:ext cx="7953" cy="22630"/>
            </a:xfrm>
            <a:custGeom>
              <a:avLst/>
              <a:gdLst/>
              <a:ahLst/>
              <a:cxnLst/>
              <a:rect l="l" t="t" r="r" b="b"/>
              <a:pathLst>
                <a:path w="317" h="902" extrusionOk="0">
                  <a:moveTo>
                    <a:pt x="117" y="0"/>
                  </a:moveTo>
                  <a:cubicBezTo>
                    <a:pt x="68" y="0"/>
                    <a:pt x="14" y="35"/>
                    <a:pt x="12" y="93"/>
                  </a:cubicBezTo>
                  <a:cubicBezTo>
                    <a:pt x="12" y="227"/>
                    <a:pt x="8" y="360"/>
                    <a:pt x="12" y="493"/>
                  </a:cubicBezTo>
                  <a:cubicBezTo>
                    <a:pt x="15" y="614"/>
                    <a:pt x="1" y="736"/>
                    <a:pt x="61" y="846"/>
                  </a:cubicBezTo>
                  <a:cubicBezTo>
                    <a:pt x="82" y="884"/>
                    <a:pt x="117" y="901"/>
                    <a:pt x="153" y="901"/>
                  </a:cubicBezTo>
                  <a:cubicBezTo>
                    <a:pt x="203" y="901"/>
                    <a:pt x="254" y="869"/>
                    <a:pt x="275" y="816"/>
                  </a:cubicBezTo>
                  <a:cubicBezTo>
                    <a:pt x="317" y="698"/>
                    <a:pt x="275" y="561"/>
                    <a:pt x="259" y="439"/>
                  </a:cubicBezTo>
                  <a:cubicBezTo>
                    <a:pt x="240" y="314"/>
                    <a:pt x="217" y="193"/>
                    <a:pt x="198" y="67"/>
                  </a:cubicBezTo>
                  <a:cubicBezTo>
                    <a:pt x="190" y="21"/>
                    <a:pt x="155" y="0"/>
                    <a:pt x="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37"/>
            <p:cNvSpPr/>
            <p:nvPr/>
          </p:nvSpPr>
          <p:spPr>
            <a:xfrm rot="387233">
              <a:off x="4604150" y="2259305"/>
              <a:ext cx="8606" cy="18892"/>
            </a:xfrm>
            <a:custGeom>
              <a:avLst/>
              <a:gdLst/>
              <a:ahLst/>
              <a:cxnLst/>
              <a:rect l="l" t="t" r="r" b="b"/>
              <a:pathLst>
                <a:path w="343" h="753" extrusionOk="0">
                  <a:moveTo>
                    <a:pt x="172" y="1"/>
                  </a:moveTo>
                  <a:cubicBezTo>
                    <a:pt x="124" y="1"/>
                    <a:pt x="77" y="27"/>
                    <a:pt x="65" y="80"/>
                  </a:cubicBezTo>
                  <a:cubicBezTo>
                    <a:pt x="43" y="183"/>
                    <a:pt x="39" y="286"/>
                    <a:pt x="35" y="392"/>
                  </a:cubicBezTo>
                  <a:cubicBezTo>
                    <a:pt x="27" y="491"/>
                    <a:pt x="1" y="609"/>
                    <a:pt x="65" y="692"/>
                  </a:cubicBezTo>
                  <a:cubicBezTo>
                    <a:pt x="94" y="733"/>
                    <a:pt x="132" y="753"/>
                    <a:pt x="170" y="753"/>
                  </a:cubicBezTo>
                  <a:cubicBezTo>
                    <a:pt x="209" y="753"/>
                    <a:pt x="248" y="733"/>
                    <a:pt x="278" y="692"/>
                  </a:cubicBezTo>
                  <a:cubicBezTo>
                    <a:pt x="343" y="609"/>
                    <a:pt x="313" y="491"/>
                    <a:pt x="309" y="392"/>
                  </a:cubicBezTo>
                  <a:cubicBezTo>
                    <a:pt x="301" y="286"/>
                    <a:pt x="301" y="183"/>
                    <a:pt x="278" y="80"/>
                  </a:cubicBezTo>
                  <a:cubicBezTo>
                    <a:pt x="267" y="27"/>
                    <a:pt x="219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37"/>
            <p:cNvSpPr/>
            <p:nvPr/>
          </p:nvSpPr>
          <p:spPr>
            <a:xfrm rot="387233">
              <a:off x="4626940" y="2260210"/>
              <a:ext cx="9283" cy="28451"/>
            </a:xfrm>
            <a:custGeom>
              <a:avLst/>
              <a:gdLst/>
              <a:ahLst/>
              <a:cxnLst/>
              <a:rect l="l" t="t" r="r" b="b"/>
              <a:pathLst>
                <a:path w="370" h="1134" extrusionOk="0">
                  <a:moveTo>
                    <a:pt x="250" y="0"/>
                  </a:moveTo>
                  <a:cubicBezTo>
                    <a:pt x="213" y="0"/>
                    <a:pt x="177" y="22"/>
                    <a:pt x="164" y="70"/>
                  </a:cubicBezTo>
                  <a:cubicBezTo>
                    <a:pt x="118" y="233"/>
                    <a:pt x="84" y="396"/>
                    <a:pt x="61" y="563"/>
                  </a:cubicBezTo>
                  <a:cubicBezTo>
                    <a:pt x="43" y="723"/>
                    <a:pt x="1" y="887"/>
                    <a:pt x="46" y="1039"/>
                  </a:cubicBezTo>
                  <a:cubicBezTo>
                    <a:pt x="61" y="1098"/>
                    <a:pt x="119" y="1133"/>
                    <a:pt x="176" y="1133"/>
                  </a:cubicBezTo>
                  <a:cubicBezTo>
                    <a:pt x="218" y="1133"/>
                    <a:pt x="259" y="1114"/>
                    <a:pt x="282" y="1070"/>
                  </a:cubicBezTo>
                  <a:cubicBezTo>
                    <a:pt x="354" y="928"/>
                    <a:pt x="347" y="777"/>
                    <a:pt x="357" y="621"/>
                  </a:cubicBezTo>
                  <a:cubicBezTo>
                    <a:pt x="369" y="442"/>
                    <a:pt x="369" y="271"/>
                    <a:pt x="350" y="96"/>
                  </a:cubicBezTo>
                  <a:cubicBezTo>
                    <a:pt x="346" y="36"/>
                    <a:pt x="297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37"/>
            <p:cNvSpPr/>
            <p:nvPr/>
          </p:nvSpPr>
          <p:spPr>
            <a:xfrm rot="387233">
              <a:off x="4648124" y="2253034"/>
              <a:ext cx="9082" cy="23157"/>
            </a:xfrm>
            <a:custGeom>
              <a:avLst/>
              <a:gdLst/>
              <a:ahLst/>
              <a:cxnLst/>
              <a:rect l="l" t="t" r="r" b="b"/>
              <a:pathLst>
                <a:path w="362" h="923" extrusionOk="0">
                  <a:moveTo>
                    <a:pt x="269" y="1"/>
                  </a:moveTo>
                  <a:cubicBezTo>
                    <a:pt x="238" y="1"/>
                    <a:pt x="206" y="19"/>
                    <a:pt x="190" y="60"/>
                  </a:cubicBezTo>
                  <a:cubicBezTo>
                    <a:pt x="95" y="315"/>
                    <a:pt x="8" y="588"/>
                    <a:pt x="0" y="862"/>
                  </a:cubicBezTo>
                  <a:cubicBezTo>
                    <a:pt x="0" y="899"/>
                    <a:pt x="31" y="922"/>
                    <a:pt x="63" y="922"/>
                  </a:cubicBezTo>
                  <a:cubicBezTo>
                    <a:pt x="82" y="922"/>
                    <a:pt x="102" y="913"/>
                    <a:pt x="115" y="892"/>
                  </a:cubicBezTo>
                  <a:cubicBezTo>
                    <a:pt x="243" y="653"/>
                    <a:pt x="304" y="371"/>
                    <a:pt x="350" y="102"/>
                  </a:cubicBezTo>
                  <a:cubicBezTo>
                    <a:pt x="361" y="40"/>
                    <a:pt x="316" y="1"/>
                    <a:pt x="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37"/>
            <p:cNvSpPr/>
            <p:nvPr/>
          </p:nvSpPr>
          <p:spPr>
            <a:xfrm rot="387233">
              <a:off x="4631848" y="2315209"/>
              <a:ext cx="11290" cy="26870"/>
            </a:xfrm>
            <a:custGeom>
              <a:avLst/>
              <a:gdLst/>
              <a:ahLst/>
              <a:cxnLst/>
              <a:rect l="l" t="t" r="r" b="b"/>
              <a:pathLst>
                <a:path w="450" h="1071" extrusionOk="0">
                  <a:moveTo>
                    <a:pt x="244" y="1"/>
                  </a:moveTo>
                  <a:cubicBezTo>
                    <a:pt x="186" y="1"/>
                    <a:pt x="124" y="41"/>
                    <a:pt x="126" y="111"/>
                  </a:cubicBezTo>
                  <a:cubicBezTo>
                    <a:pt x="126" y="267"/>
                    <a:pt x="111" y="419"/>
                    <a:pt x="76" y="575"/>
                  </a:cubicBezTo>
                  <a:cubicBezTo>
                    <a:pt x="50" y="712"/>
                    <a:pt x="1" y="830"/>
                    <a:pt x="20" y="971"/>
                  </a:cubicBezTo>
                  <a:cubicBezTo>
                    <a:pt x="29" y="1035"/>
                    <a:pt x="92" y="1071"/>
                    <a:pt x="153" y="1071"/>
                  </a:cubicBezTo>
                  <a:cubicBezTo>
                    <a:pt x="190" y="1071"/>
                    <a:pt x="225" y="1058"/>
                    <a:pt x="248" y="1031"/>
                  </a:cubicBezTo>
                  <a:cubicBezTo>
                    <a:pt x="450" y="803"/>
                    <a:pt x="389" y="359"/>
                    <a:pt x="343" y="81"/>
                  </a:cubicBezTo>
                  <a:cubicBezTo>
                    <a:pt x="334" y="26"/>
                    <a:pt x="291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7"/>
            <p:cNvSpPr/>
            <p:nvPr/>
          </p:nvSpPr>
          <p:spPr>
            <a:xfrm rot="387233">
              <a:off x="4614038" y="2310901"/>
              <a:ext cx="10613" cy="24462"/>
            </a:xfrm>
            <a:custGeom>
              <a:avLst/>
              <a:gdLst/>
              <a:ahLst/>
              <a:cxnLst/>
              <a:rect l="l" t="t" r="r" b="b"/>
              <a:pathLst>
                <a:path w="423" h="975" extrusionOk="0">
                  <a:moveTo>
                    <a:pt x="240" y="1"/>
                  </a:moveTo>
                  <a:cubicBezTo>
                    <a:pt x="180" y="1"/>
                    <a:pt x="115" y="42"/>
                    <a:pt x="115" y="113"/>
                  </a:cubicBezTo>
                  <a:cubicBezTo>
                    <a:pt x="118" y="253"/>
                    <a:pt x="108" y="390"/>
                    <a:pt x="77" y="527"/>
                  </a:cubicBezTo>
                  <a:cubicBezTo>
                    <a:pt x="50" y="649"/>
                    <a:pt x="1" y="755"/>
                    <a:pt x="20" y="885"/>
                  </a:cubicBezTo>
                  <a:cubicBezTo>
                    <a:pt x="29" y="943"/>
                    <a:pt x="85" y="974"/>
                    <a:pt x="140" y="974"/>
                  </a:cubicBezTo>
                  <a:cubicBezTo>
                    <a:pt x="175" y="974"/>
                    <a:pt x="209" y="962"/>
                    <a:pt x="233" y="938"/>
                  </a:cubicBezTo>
                  <a:cubicBezTo>
                    <a:pt x="422" y="744"/>
                    <a:pt x="373" y="330"/>
                    <a:pt x="339" y="83"/>
                  </a:cubicBezTo>
                  <a:cubicBezTo>
                    <a:pt x="331" y="26"/>
                    <a:pt x="287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37"/>
            <p:cNvSpPr/>
            <p:nvPr/>
          </p:nvSpPr>
          <p:spPr>
            <a:xfrm rot="387233">
              <a:off x="4596934" y="2370595"/>
              <a:ext cx="10989" cy="24462"/>
            </a:xfrm>
            <a:custGeom>
              <a:avLst/>
              <a:gdLst/>
              <a:ahLst/>
              <a:cxnLst/>
              <a:rect l="l" t="t" r="r" b="b"/>
              <a:pathLst>
                <a:path w="438" h="975" extrusionOk="0">
                  <a:moveTo>
                    <a:pt x="259" y="0"/>
                  </a:moveTo>
                  <a:cubicBezTo>
                    <a:pt x="205" y="0"/>
                    <a:pt x="146" y="38"/>
                    <a:pt x="144" y="103"/>
                  </a:cubicBezTo>
                  <a:cubicBezTo>
                    <a:pt x="144" y="251"/>
                    <a:pt x="122" y="395"/>
                    <a:pt x="84" y="540"/>
                  </a:cubicBezTo>
                  <a:cubicBezTo>
                    <a:pt x="49" y="668"/>
                    <a:pt x="0" y="772"/>
                    <a:pt x="30" y="908"/>
                  </a:cubicBezTo>
                  <a:cubicBezTo>
                    <a:pt x="39" y="949"/>
                    <a:pt x="80" y="974"/>
                    <a:pt x="120" y="974"/>
                  </a:cubicBezTo>
                  <a:cubicBezTo>
                    <a:pt x="137" y="974"/>
                    <a:pt x="153" y="970"/>
                    <a:pt x="167" y="961"/>
                  </a:cubicBezTo>
                  <a:cubicBezTo>
                    <a:pt x="437" y="798"/>
                    <a:pt x="395" y="342"/>
                    <a:pt x="350" y="72"/>
                  </a:cubicBezTo>
                  <a:cubicBezTo>
                    <a:pt x="340" y="22"/>
                    <a:pt x="301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37"/>
            <p:cNvSpPr/>
            <p:nvPr/>
          </p:nvSpPr>
          <p:spPr>
            <a:xfrm rot="387233">
              <a:off x="4617103" y="2356489"/>
              <a:ext cx="7752" cy="18215"/>
            </a:xfrm>
            <a:custGeom>
              <a:avLst/>
              <a:gdLst/>
              <a:ahLst/>
              <a:cxnLst/>
              <a:rect l="l" t="t" r="r" b="b"/>
              <a:pathLst>
                <a:path w="309" h="726" extrusionOk="0">
                  <a:moveTo>
                    <a:pt x="180" y="0"/>
                  </a:moveTo>
                  <a:cubicBezTo>
                    <a:pt x="132" y="0"/>
                    <a:pt x="82" y="34"/>
                    <a:pt x="84" y="93"/>
                  </a:cubicBezTo>
                  <a:cubicBezTo>
                    <a:pt x="84" y="188"/>
                    <a:pt x="73" y="283"/>
                    <a:pt x="57" y="379"/>
                  </a:cubicBezTo>
                  <a:cubicBezTo>
                    <a:pt x="42" y="470"/>
                    <a:pt x="1" y="553"/>
                    <a:pt x="31" y="644"/>
                  </a:cubicBezTo>
                  <a:cubicBezTo>
                    <a:pt x="48" y="695"/>
                    <a:pt x="94" y="726"/>
                    <a:pt x="141" y="726"/>
                  </a:cubicBezTo>
                  <a:cubicBezTo>
                    <a:pt x="169" y="726"/>
                    <a:pt x="197" y="716"/>
                    <a:pt x="221" y="694"/>
                  </a:cubicBezTo>
                  <a:cubicBezTo>
                    <a:pt x="301" y="618"/>
                    <a:pt x="301" y="496"/>
                    <a:pt x="305" y="390"/>
                  </a:cubicBezTo>
                  <a:cubicBezTo>
                    <a:pt x="308" y="283"/>
                    <a:pt x="289" y="173"/>
                    <a:pt x="266" y="67"/>
                  </a:cubicBezTo>
                  <a:cubicBezTo>
                    <a:pt x="256" y="21"/>
                    <a:pt x="219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37"/>
            <p:cNvSpPr/>
            <p:nvPr/>
          </p:nvSpPr>
          <p:spPr>
            <a:xfrm rot="387233">
              <a:off x="4613596" y="2127205"/>
              <a:ext cx="457021" cy="496260"/>
            </a:xfrm>
            <a:custGeom>
              <a:avLst/>
              <a:gdLst/>
              <a:ahLst/>
              <a:cxnLst/>
              <a:rect l="l" t="t" r="r" b="b"/>
              <a:pathLst>
                <a:path w="18216" h="19780" extrusionOk="0">
                  <a:moveTo>
                    <a:pt x="16219" y="0"/>
                  </a:moveTo>
                  <a:cubicBezTo>
                    <a:pt x="12976" y="0"/>
                    <a:pt x="0" y="18213"/>
                    <a:pt x="0" y="18213"/>
                  </a:cubicBezTo>
                  <a:lnTo>
                    <a:pt x="0" y="19780"/>
                  </a:lnTo>
                  <a:cubicBezTo>
                    <a:pt x="0" y="19780"/>
                    <a:pt x="18215" y="4519"/>
                    <a:pt x="16851" y="496"/>
                  </a:cubicBezTo>
                  <a:cubicBezTo>
                    <a:pt x="16735" y="156"/>
                    <a:pt x="16519" y="0"/>
                    <a:pt x="16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37"/>
            <p:cNvSpPr/>
            <p:nvPr/>
          </p:nvSpPr>
          <p:spPr>
            <a:xfrm rot="387233">
              <a:off x="4721202" y="2417293"/>
              <a:ext cx="12996" cy="18365"/>
            </a:xfrm>
            <a:custGeom>
              <a:avLst/>
              <a:gdLst/>
              <a:ahLst/>
              <a:cxnLst/>
              <a:rect l="l" t="t" r="r" b="b"/>
              <a:pathLst>
                <a:path w="518" h="732" extrusionOk="0">
                  <a:moveTo>
                    <a:pt x="409" y="1"/>
                  </a:moveTo>
                  <a:cubicBezTo>
                    <a:pt x="372" y="1"/>
                    <a:pt x="333" y="17"/>
                    <a:pt x="312" y="46"/>
                  </a:cubicBezTo>
                  <a:cubicBezTo>
                    <a:pt x="248" y="129"/>
                    <a:pt x="195" y="213"/>
                    <a:pt x="145" y="307"/>
                  </a:cubicBezTo>
                  <a:cubicBezTo>
                    <a:pt x="95" y="399"/>
                    <a:pt x="0" y="486"/>
                    <a:pt x="4" y="593"/>
                  </a:cubicBezTo>
                  <a:cubicBezTo>
                    <a:pt x="4" y="677"/>
                    <a:pt x="62" y="731"/>
                    <a:pt x="141" y="731"/>
                  </a:cubicBezTo>
                  <a:cubicBezTo>
                    <a:pt x="149" y="731"/>
                    <a:pt x="156" y="731"/>
                    <a:pt x="164" y="730"/>
                  </a:cubicBezTo>
                  <a:cubicBezTo>
                    <a:pt x="290" y="711"/>
                    <a:pt x="377" y="558"/>
                    <a:pt x="430" y="456"/>
                  </a:cubicBezTo>
                  <a:cubicBezTo>
                    <a:pt x="498" y="334"/>
                    <a:pt x="518" y="216"/>
                    <a:pt x="506" y="79"/>
                  </a:cubicBezTo>
                  <a:cubicBezTo>
                    <a:pt x="500" y="25"/>
                    <a:pt x="455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37"/>
            <p:cNvSpPr/>
            <p:nvPr/>
          </p:nvSpPr>
          <p:spPr>
            <a:xfrm rot="387233">
              <a:off x="4730340" y="2434269"/>
              <a:ext cx="18741" cy="22731"/>
            </a:xfrm>
            <a:custGeom>
              <a:avLst/>
              <a:gdLst/>
              <a:ahLst/>
              <a:cxnLst/>
              <a:rect l="l" t="t" r="r" b="b"/>
              <a:pathLst>
                <a:path w="747" h="906" extrusionOk="0">
                  <a:moveTo>
                    <a:pt x="637" y="1"/>
                  </a:moveTo>
                  <a:cubicBezTo>
                    <a:pt x="615" y="1"/>
                    <a:pt x="591" y="10"/>
                    <a:pt x="573" y="32"/>
                  </a:cubicBezTo>
                  <a:cubicBezTo>
                    <a:pt x="386" y="260"/>
                    <a:pt x="132" y="481"/>
                    <a:pt x="29" y="762"/>
                  </a:cubicBezTo>
                  <a:cubicBezTo>
                    <a:pt x="0" y="843"/>
                    <a:pt x="67" y="905"/>
                    <a:pt x="138" y="905"/>
                  </a:cubicBezTo>
                  <a:cubicBezTo>
                    <a:pt x="163" y="905"/>
                    <a:pt x="189" y="897"/>
                    <a:pt x="211" y="879"/>
                  </a:cubicBezTo>
                  <a:cubicBezTo>
                    <a:pt x="439" y="690"/>
                    <a:pt x="557" y="374"/>
                    <a:pt x="706" y="123"/>
                  </a:cubicBezTo>
                  <a:cubicBezTo>
                    <a:pt x="746" y="58"/>
                    <a:pt x="694" y="1"/>
                    <a:pt x="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37"/>
            <p:cNvSpPr/>
            <p:nvPr/>
          </p:nvSpPr>
          <p:spPr>
            <a:xfrm rot="387233">
              <a:off x="4770193" y="2407251"/>
              <a:ext cx="22856" cy="24136"/>
            </a:xfrm>
            <a:custGeom>
              <a:avLst/>
              <a:gdLst/>
              <a:ahLst/>
              <a:cxnLst/>
              <a:rect l="l" t="t" r="r" b="b"/>
              <a:pathLst>
                <a:path w="911" h="962" extrusionOk="0">
                  <a:moveTo>
                    <a:pt x="761" y="1"/>
                  </a:moveTo>
                  <a:cubicBezTo>
                    <a:pt x="737" y="1"/>
                    <a:pt x="712" y="10"/>
                    <a:pt x="690" y="31"/>
                  </a:cubicBezTo>
                  <a:cubicBezTo>
                    <a:pt x="569" y="149"/>
                    <a:pt x="451" y="267"/>
                    <a:pt x="337" y="384"/>
                  </a:cubicBezTo>
                  <a:cubicBezTo>
                    <a:pt x="283" y="442"/>
                    <a:pt x="234" y="495"/>
                    <a:pt x="185" y="552"/>
                  </a:cubicBezTo>
                  <a:cubicBezTo>
                    <a:pt x="120" y="624"/>
                    <a:pt x="93" y="697"/>
                    <a:pt x="44" y="777"/>
                  </a:cubicBezTo>
                  <a:cubicBezTo>
                    <a:pt x="0" y="851"/>
                    <a:pt x="59" y="962"/>
                    <a:pt x="139" y="962"/>
                  </a:cubicBezTo>
                  <a:cubicBezTo>
                    <a:pt x="157" y="962"/>
                    <a:pt x="176" y="956"/>
                    <a:pt x="196" y="944"/>
                  </a:cubicBezTo>
                  <a:cubicBezTo>
                    <a:pt x="257" y="898"/>
                    <a:pt x="329" y="872"/>
                    <a:pt x="386" y="818"/>
                  </a:cubicBezTo>
                  <a:cubicBezTo>
                    <a:pt x="451" y="758"/>
                    <a:pt x="508" y="686"/>
                    <a:pt x="561" y="617"/>
                  </a:cubicBezTo>
                  <a:cubicBezTo>
                    <a:pt x="671" y="476"/>
                    <a:pt x="770" y="335"/>
                    <a:pt x="862" y="179"/>
                  </a:cubicBezTo>
                  <a:cubicBezTo>
                    <a:pt x="911" y="98"/>
                    <a:pt x="840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37"/>
            <p:cNvSpPr/>
            <p:nvPr/>
          </p:nvSpPr>
          <p:spPr>
            <a:xfrm rot="387233">
              <a:off x="4755790" y="2390663"/>
              <a:ext cx="16132" cy="20974"/>
            </a:xfrm>
            <a:custGeom>
              <a:avLst/>
              <a:gdLst/>
              <a:ahLst/>
              <a:cxnLst/>
              <a:rect l="l" t="t" r="r" b="b"/>
              <a:pathLst>
                <a:path w="643" h="836" extrusionOk="0">
                  <a:moveTo>
                    <a:pt x="535" y="0"/>
                  </a:moveTo>
                  <a:cubicBezTo>
                    <a:pt x="511" y="0"/>
                    <a:pt x="487" y="12"/>
                    <a:pt x="471" y="42"/>
                  </a:cubicBezTo>
                  <a:cubicBezTo>
                    <a:pt x="406" y="156"/>
                    <a:pt x="334" y="273"/>
                    <a:pt x="250" y="377"/>
                  </a:cubicBezTo>
                  <a:cubicBezTo>
                    <a:pt x="174" y="471"/>
                    <a:pt x="45" y="563"/>
                    <a:pt x="18" y="688"/>
                  </a:cubicBezTo>
                  <a:cubicBezTo>
                    <a:pt x="1" y="760"/>
                    <a:pt x="49" y="836"/>
                    <a:pt x="123" y="836"/>
                  </a:cubicBezTo>
                  <a:cubicBezTo>
                    <a:pt x="131" y="836"/>
                    <a:pt x="139" y="835"/>
                    <a:pt x="148" y="833"/>
                  </a:cubicBezTo>
                  <a:cubicBezTo>
                    <a:pt x="292" y="798"/>
                    <a:pt x="379" y="654"/>
                    <a:pt x="452" y="533"/>
                  </a:cubicBezTo>
                  <a:cubicBezTo>
                    <a:pt x="527" y="399"/>
                    <a:pt x="588" y="262"/>
                    <a:pt x="627" y="114"/>
                  </a:cubicBezTo>
                  <a:cubicBezTo>
                    <a:pt x="642" y="54"/>
                    <a:pt x="587" y="0"/>
                    <a:pt x="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37"/>
            <p:cNvSpPr/>
            <p:nvPr/>
          </p:nvSpPr>
          <p:spPr>
            <a:xfrm rot="387233">
              <a:off x="4780278" y="2356356"/>
              <a:ext cx="7828" cy="14175"/>
            </a:xfrm>
            <a:custGeom>
              <a:avLst/>
              <a:gdLst/>
              <a:ahLst/>
              <a:cxnLst/>
              <a:rect l="l" t="t" r="r" b="b"/>
              <a:pathLst>
                <a:path w="312" h="565" extrusionOk="0">
                  <a:moveTo>
                    <a:pt x="217" y="0"/>
                  </a:moveTo>
                  <a:cubicBezTo>
                    <a:pt x="173" y="0"/>
                    <a:pt x="125" y="30"/>
                    <a:pt x="121" y="80"/>
                  </a:cubicBezTo>
                  <a:cubicBezTo>
                    <a:pt x="113" y="148"/>
                    <a:pt x="95" y="213"/>
                    <a:pt x="72" y="274"/>
                  </a:cubicBezTo>
                  <a:cubicBezTo>
                    <a:pt x="49" y="343"/>
                    <a:pt x="11" y="392"/>
                    <a:pt x="4" y="464"/>
                  </a:cubicBezTo>
                  <a:cubicBezTo>
                    <a:pt x="0" y="517"/>
                    <a:pt x="48" y="564"/>
                    <a:pt x="98" y="564"/>
                  </a:cubicBezTo>
                  <a:cubicBezTo>
                    <a:pt x="112" y="564"/>
                    <a:pt x="127" y="560"/>
                    <a:pt x="140" y="552"/>
                  </a:cubicBezTo>
                  <a:cubicBezTo>
                    <a:pt x="300" y="460"/>
                    <a:pt x="311" y="229"/>
                    <a:pt x="292" y="65"/>
                  </a:cubicBezTo>
                  <a:cubicBezTo>
                    <a:pt x="287" y="20"/>
                    <a:pt x="253" y="0"/>
                    <a:pt x="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37"/>
            <p:cNvSpPr/>
            <p:nvPr/>
          </p:nvSpPr>
          <p:spPr>
            <a:xfrm rot="387233">
              <a:off x="4791573" y="2370286"/>
              <a:ext cx="16759" cy="22831"/>
            </a:xfrm>
            <a:custGeom>
              <a:avLst/>
              <a:gdLst/>
              <a:ahLst/>
              <a:cxnLst/>
              <a:rect l="l" t="t" r="r" b="b"/>
              <a:pathLst>
                <a:path w="668" h="910" extrusionOk="0">
                  <a:moveTo>
                    <a:pt x="508" y="1"/>
                  </a:moveTo>
                  <a:cubicBezTo>
                    <a:pt x="484" y="1"/>
                    <a:pt x="459" y="10"/>
                    <a:pt x="437" y="33"/>
                  </a:cubicBezTo>
                  <a:cubicBezTo>
                    <a:pt x="255" y="235"/>
                    <a:pt x="0" y="535"/>
                    <a:pt x="38" y="825"/>
                  </a:cubicBezTo>
                  <a:cubicBezTo>
                    <a:pt x="43" y="877"/>
                    <a:pt x="94" y="910"/>
                    <a:pt x="145" y="910"/>
                  </a:cubicBezTo>
                  <a:cubicBezTo>
                    <a:pt x="171" y="910"/>
                    <a:pt x="197" y="901"/>
                    <a:pt x="216" y="881"/>
                  </a:cubicBezTo>
                  <a:cubicBezTo>
                    <a:pt x="311" y="786"/>
                    <a:pt x="338" y="668"/>
                    <a:pt x="399" y="547"/>
                  </a:cubicBezTo>
                  <a:cubicBezTo>
                    <a:pt x="460" y="421"/>
                    <a:pt x="532" y="300"/>
                    <a:pt x="612" y="186"/>
                  </a:cubicBezTo>
                  <a:cubicBezTo>
                    <a:pt x="667" y="104"/>
                    <a:pt x="589" y="1"/>
                    <a:pt x="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37"/>
            <p:cNvSpPr/>
            <p:nvPr/>
          </p:nvSpPr>
          <p:spPr>
            <a:xfrm rot="387233">
              <a:off x="4817455" y="2369332"/>
              <a:ext cx="22655" cy="23257"/>
            </a:xfrm>
            <a:custGeom>
              <a:avLst/>
              <a:gdLst/>
              <a:ahLst/>
              <a:cxnLst/>
              <a:rect l="l" t="t" r="r" b="b"/>
              <a:pathLst>
                <a:path w="903" h="927" extrusionOk="0">
                  <a:moveTo>
                    <a:pt x="766" y="1"/>
                  </a:moveTo>
                  <a:cubicBezTo>
                    <a:pt x="745" y="1"/>
                    <a:pt x="723" y="8"/>
                    <a:pt x="705" y="26"/>
                  </a:cubicBezTo>
                  <a:cubicBezTo>
                    <a:pt x="576" y="151"/>
                    <a:pt x="446" y="272"/>
                    <a:pt x="317" y="395"/>
                  </a:cubicBezTo>
                  <a:cubicBezTo>
                    <a:pt x="199" y="505"/>
                    <a:pt x="78" y="619"/>
                    <a:pt x="29" y="779"/>
                  </a:cubicBezTo>
                  <a:cubicBezTo>
                    <a:pt x="0" y="857"/>
                    <a:pt x="64" y="927"/>
                    <a:pt x="139" y="927"/>
                  </a:cubicBezTo>
                  <a:cubicBezTo>
                    <a:pt x="155" y="927"/>
                    <a:pt x="172" y="923"/>
                    <a:pt x="188" y="916"/>
                  </a:cubicBezTo>
                  <a:cubicBezTo>
                    <a:pt x="336" y="847"/>
                    <a:pt x="439" y="706"/>
                    <a:pt x="530" y="577"/>
                  </a:cubicBezTo>
                  <a:cubicBezTo>
                    <a:pt x="636" y="437"/>
                    <a:pt x="743" y="295"/>
                    <a:pt x="850" y="151"/>
                  </a:cubicBezTo>
                  <a:cubicBezTo>
                    <a:pt x="902" y="84"/>
                    <a:pt x="836" y="1"/>
                    <a:pt x="7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37"/>
            <p:cNvSpPr/>
            <p:nvPr/>
          </p:nvSpPr>
          <p:spPr>
            <a:xfrm rot="387233">
              <a:off x="4920887" y="2248904"/>
              <a:ext cx="14100" cy="16559"/>
            </a:xfrm>
            <a:custGeom>
              <a:avLst/>
              <a:gdLst/>
              <a:ahLst/>
              <a:cxnLst/>
              <a:rect l="l" t="t" r="r" b="b"/>
              <a:pathLst>
                <a:path w="562" h="660" extrusionOk="0">
                  <a:moveTo>
                    <a:pt x="449" y="1"/>
                  </a:moveTo>
                  <a:cubicBezTo>
                    <a:pt x="431" y="1"/>
                    <a:pt x="411" y="8"/>
                    <a:pt x="394" y="26"/>
                  </a:cubicBezTo>
                  <a:cubicBezTo>
                    <a:pt x="313" y="106"/>
                    <a:pt x="241" y="186"/>
                    <a:pt x="169" y="270"/>
                  </a:cubicBezTo>
                  <a:cubicBezTo>
                    <a:pt x="101" y="349"/>
                    <a:pt x="13" y="433"/>
                    <a:pt x="6" y="544"/>
                  </a:cubicBezTo>
                  <a:cubicBezTo>
                    <a:pt x="0" y="618"/>
                    <a:pt x="57" y="659"/>
                    <a:pt x="118" y="659"/>
                  </a:cubicBezTo>
                  <a:cubicBezTo>
                    <a:pt x="135" y="659"/>
                    <a:pt x="153" y="656"/>
                    <a:pt x="169" y="649"/>
                  </a:cubicBezTo>
                  <a:cubicBezTo>
                    <a:pt x="264" y="616"/>
                    <a:pt x="318" y="502"/>
                    <a:pt x="367" y="421"/>
                  </a:cubicBezTo>
                  <a:cubicBezTo>
                    <a:pt x="424" y="330"/>
                    <a:pt x="478" y="239"/>
                    <a:pt x="527" y="144"/>
                  </a:cubicBezTo>
                  <a:cubicBezTo>
                    <a:pt x="562" y="80"/>
                    <a:pt x="510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37"/>
            <p:cNvSpPr/>
            <p:nvPr/>
          </p:nvSpPr>
          <p:spPr>
            <a:xfrm rot="387233">
              <a:off x="4907061" y="2277604"/>
              <a:ext cx="21451" cy="25892"/>
            </a:xfrm>
            <a:custGeom>
              <a:avLst/>
              <a:gdLst/>
              <a:ahLst/>
              <a:cxnLst/>
              <a:rect l="l" t="t" r="r" b="b"/>
              <a:pathLst>
                <a:path w="855" h="1032" extrusionOk="0">
                  <a:moveTo>
                    <a:pt x="752" y="0"/>
                  </a:moveTo>
                  <a:cubicBezTo>
                    <a:pt x="734" y="0"/>
                    <a:pt x="716" y="7"/>
                    <a:pt x="701" y="24"/>
                  </a:cubicBezTo>
                  <a:cubicBezTo>
                    <a:pt x="580" y="165"/>
                    <a:pt x="458" y="305"/>
                    <a:pt x="336" y="449"/>
                  </a:cubicBezTo>
                  <a:cubicBezTo>
                    <a:pt x="219" y="583"/>
                    <a:pt x="66" y="723"/>
                    <a:pt x="17" y="898"/>
                  </a:cubicBezTo>
                  <a:cubicBezTo>
                    <a:pt x="0" y="959"/>
                    <a:pt x="43" y="1032"/>
                    <a:pt x="106" y="1032"/>
                  </a:cubicBezTo>
                  <a:cubicBezTo>
                    <a:pt x="114" y="1032"/>
                    <a:pt x="122" y="1030"/>
                    <a:pt x="131" y="1028"/>
                  </a:cubicBezTo>
                  <a:cubicBezTo>
                    <a:pt x="489" y="928"/>
                    <a:pt x="732" y="435"/>
                    <a:pt x="835" y="112"/>
                  </a:cubicBezTo>
                  <a:cubicBezTo>
                    <a:pt x="854" y="58"/>
                    <a:pt x="803" y="0"/>
                    <a:pt x="7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37"/>
            <p:cNvSpPr/>
            <p:nvPr/>
          </p:nvSpPr>
          <p:spPr>
            <a:xfrm rot="387233">
              <a:off x="4917780" y="2292292"/>
              <a:ext cx="28677" cy="29730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1007" y="1"/>
                  </a:moveTo>
                  <a:cubicBezTo>
                    <a:pt x="988" y="1"/>
                    <a:pt x="969" y="7"/>
                    <a:pt x="953" y="20"/>
                  </a:cubicBezTo>
                  <a:cubicBezTo>
                    <a:pt x="614" y="294"/>
                    <a:pt x="173" y="621"/>
                    <a:pt x="25" y="1043"/>
                  </a:cubicBezTo>
                  <a:cubicBezTo>
                    <a:pt x="0" y="1111"/>
                    <a:pt x="61" y="1185"/>
                    <a:pt x="128" y="1185"/>
                  </a:cubicBezTo>
                  <a:cubicBezTo>
                    <a:pt x="143" y="1185"/>
                    <a:pt x="158" y="1181"/>
                    <a:pt x="173" y="1172"/>
                  </a:cubicBezTo>
                  <a:cubicBezTo>
                    <a:pt x="363" y="1058"/>
                    <a:pt x="496" y="883"/>
                    <a:pt x="633" y="716"/>
                  </a:cubicBezTo>
                  <a:cubicBezTo>
                    <a:pt x="789" y="525"/>
                    <a:pt x="937" y="332"/>
                    <a:pt x="1089" y="142"/>
                  </a:cubicBezTo>
                  <a:cubicBezTo>
                    <a:pt x="1143" y="74"/>
                    <a:pt x="1076" y="1"/>
                    <a:pt x="1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37"/>
            <p:cNvSpPr/>
            <p:nvPr/>
          </p:nvSpPr>
          <p:spPr>
            <a:xfrm rot="387233">
              <a:off x="4871565" y="2338926"/>
              <a:ext cx="27322" cy="22254"/>
            </a:xfrm>
            <a:custGeom>
              <a:avLst/>
              <a:gdLst/>
              <a:ahLst/>
              <a:cxnLst/>
              <a:rect l="l" t="t" r="r" b="b"/>
              <a:pathLst>
                <a:path w="1089" h="887" extrusionOk="0">
                  <a:moveTo>
                    <a:pt x="878" y="0"/>
                  </a:moveTo>
                  <a:cubicBezTo>
                    <a:pt x="847" y="0"/>
                    <a:pt x="815" y="12"/>
                    <a:pt x="788" y="41"/>
                  </a:cubicBezTo>
                  <a:cubicBezTo>
                    <a:pt x="678" y="171"/>
                    <a:pt x="557" y="289"/>
                    <a:pt x="423" y="395"/>
                  </a:cubicBezTo>
                  <a:cubicBezTo>
                    <a:pt x="359" y="448"/>
                    <a:pt x="309" y="513"/>
                    <a:pt x="248" y="562"/>
                  </a:cubicBezTo>
                  <a:cubicBezTo>
                    <a:pt x="176" y="624"/>
                    <a:pt x="111" y="669"/>
                    <a:pt x="50" y="741"/>
                  </a:cubicBezTo>
                  <a:cubicBezTo>
                    <a:pt x="0" y="799"/>
                    <a:pt x="35" y="886"/>
                    <a:pt x="112" y="886"/>
                  </a:cubicBezTo>
                  <a:cubicBezTo>
                    <a:pt x="117" y="886"/>
                    <a:pt x="122" y="886"/>
                    <a:pt x="127" y="885"/>
                  </a:cubicBezTo>
                  <a:cubicBezTo>
                    <a:pt x="503" y="833"/>
                    <a:pt x="796" y="525"/>
                    <a:pt x="1013" y="236"/>
                  </a:cubicBezTo>
                  <a:cubicBezTo>
                    <a:pt x="1089" y="134"/>
                    <a:pt x="983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37"/>
            <p:cNvSpPr/>
            <p:nvPr/>
          </p:nvSpPr>
          <p:spPr>
            <a:xfrm rot="387233">
              <a:off x="4847932" y="2313899"/>
              <a:ext cx="22856" cy="19820"/>
            </a:xfrm>
            <a:custGeom>
              <a:avLst/>
              <a:gdLst/>
              <a:ahLst/>
              <a:cxnLst/>
              <a:rect l="l" t="t" r="r" b="b"/>
              <a:pathLst>
                <a:path w="911" h="790" extrusionOk="0">
                  <a:moveTo>
                    <a:pt x="803" y="1"/>
                  </a:moveTo>
                  <a:cubicBezTo>
                    <a:pt x="784" y="1"/>
                    <a:pt x="765" y="9"/>
                    <a:pt x="746" y="27"/>
                  </a:cubicBezTo>
                  <a:cubicBezTo>
                    <a:pt x="640" y="137"/>
                    <a:pt x="518" y="240"/>
                    <a:pt x="392" y="332"/>
                  </a:cubicBezTo>
                  <a:cubicBezTo>
                    <a:pt x="278" y="419"/>
                    <a:pt x="108" y="483"/>
                    <a:pt x="39" y="616"/>
                  </a:cubicBezTo>
                  <a:cubicBezTo>
                    <a:pt x="1" y="693"/>
                    <a:pt x="36" y="780"/>
                    <a:pt x="127" y="788"/>
                  </a:cubicBezTo>
                  <a:cubicBezTo>
                    <a:pt x="137" y="789"/>
                    <a:pt x="147" y="789"/>
                    <a:pt x="157" y="789"/>
                  </a:cubicBezTo>
                  <a:cubicBezTo>
                    <a:pt x="313" y="789"/>
                    <a:pt x="460" y="655"/>
                    <a:pt x="568" y="551"/>
                  </a:cubicBezTo>
                  <a:cubicBezTo>
                    <a:pt x="697" y="430"/>
                    <a:pt x="792" y="297"/>
                    <a:pt x="880" y="137"/>
                  </a:cubicBezTo>
                  <a:cubicBezTo>
                    <a:pt x="911" y="77"/>
                    <a:pt x="862" y="1"/>
                    <a:pt x="8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37"/>
            <p:cNvSpPr/>
            <p:nvPr/>
          </p:nvSpPr>
          <p:spPr>
            <a:xfrm rot="387233">
              <a:off x="4873979" y="2279749"/>
              <a:ext cx="16609" cy="17863"/>
            </a:xfrm>
            <a:custGeom>
              <a:avLst/>
              <a:gdLst/>
              <a:ahLst/>
              <a:cxnLst/>
              <a:rect l="l" t="t" r="r" b="b"/>
              <a:pathLst>
                <a:path w="662" h="712" extrusionOk="0">
                  <a:moveTo>
                    <a:pt x="541" y="1"/>
                  </a:moveTo>
                  <a:cubicBezTo>
                    <a:pt x="518" y="1"/>
                    <a:pt x="494" y="9"/>
                    <a:pt x="472" y="30"/>
                  </a:cubicBezTo>
                  <a:cubicBezTo>
                    <a:pt x="396" y="106"/>
                    <a:pt x="328" y="193"/>
                    <a:pt x="256" y="277"/>
                  </a:cubicBezTo>
                  <a:cubicBezTo>
                    <a:pt x="225" y="315"/>
                    <a:pt x="187" y="346"/>
                    <a:pt x="156" y="383"/>
                  </a:cubicBezTo>
                  <a:cubicBezTo>
                    <a:pt x="119" y="432"/>
                    <a:pt x="96" y="490"/>
                    <a:pt x="58" y="536"/>
                  </a:cubicBezTo>
                  <a:cubicBezTo>
                    <a:pt x="0" y="612"/>
                    <a:pt x="73" y="711"/>
                    <a:pt x="154" y="711"/>
                  </a:cubicBezTo>
                  <a:cubicBezTo>
                    <a:pt x="170" y="711"/>
                    <a:pt x="186" y="708"/>
                    <a:pt x="202" y="699"/>
                  </a:cubicBezTo>
                  <a:cubicBezTo>
                    <a:pt x="256" y="669"/>
                    <a:pt x="316" y="646"/>
                    <a:pt x="361" y="611"/>
                  </a:cubicBezTo>
                  <a:cubicBezTo>
                    <a:pt x="407" y="574"/>
                    <a:pt x="449" y="520"/>
                    <a:pt x="487" y="471"/>
                  </a:cubicBezTo>
                  <a:cubicBezTo>
                    <a:pt x="559" y="372"/>
                    <a:pt x="624" y="262"/>
                    <a:pt x="647" y="144"/>
                  </a:cubicBezTo>
                  <a:cubicBezTo>
                    <a:pt x="661" y="74"/>
                    <a:pt x="606" y="1"/>
                    <a:pt x="5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37"/>
            <p:cNvSpPr/>
            <p:nvPr/>
          </p:nvSpPr>
          <p:spPr>
            <a:xfrm rot="387233">
              <a:off x="4804323" y="2342763"/>
              <a:ext cx="18967" cy="21777"/>
            </a:xfrm>
            <a:custGeom>
              <a:avLst/>
              <a:gdLst/>
              <a:ahLst/>
              <a:cxnLst/>
              <a:rect l="l" t="t" r="r" b="b"/>
              <a:pathLst>
                <a:path w="756" h="868" extrusionOk="0">
                  <a:moveTo>
                    <a:pt x="590" y="0"/>
                  </a:moveTo>
                  <a:cubicBezTo>
                    <a:pt x="553" y="0"/>
                    <a:pt x="517" y="18"/>
                    <a:pt x="495" y="60"/>
                  </a:cubicBezTo>
                  <a:cubicBezTo>
                    <a:pt x="427" y="194"/>
                    <a:pt x="343" y="311"/>
                    <a:pt x="244" y="422"/>
                  </a:cubicBezTo>
                  <a:cubicBezTo>
                    <a:pt x="153" y="520"/>
                    <a:pt x="27" y="604"/>
                    <a:pt x="9" y="745"/>
                  </a:cubicBezTo>
                  <a:cubicBezTo>
                    <a:pt x="1" y="809"/>
                    <a:pt x="62" y="859"/>
                    <a:pt x="115" y="866"/>
                  </a:cubicBezTo>
                  <a:cubicBezTo>
                    <a:pt x="124" y="867"/>
                    <a:pt x="133" y="868"/>
                    <a:pt x="142" y="868"/>
                  </a:cubicBezTo>
                  <a:cubicBezTo>
                    <a:pt x="293" y="868"/>
                    <a:pt x="416" y="719"/>
                    <a:pt x="499" y="611"/>
                  </a:cubicBezTo>
                  <a:cubicBezTo>
                    <a:pt x="602" y="482"/>
                    <a:pt x="674" y="330"/>
                    <a:pt x="727" y="174"/>
                  </a:cubicBezTo>
                  <a:cubicBezTo>
                    <a:pt x="756" y="81"/>
                    <a:pt x="670" y="0"/>
                    <a:pt x="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37"/>
            <p:cNvSpPr/>
            <p:nvPr/>
          </p:nvSpPr>
          <p:spPr>
            <a:xfrm rot="387233">
              <a:off x="4613099" y="1992168"/>
              <a:ext cx="369661" cy="596993"/>
            </a:xfrm>
            <a:custGeom>
              <a:avLst/>
              <a:gdLst/>
              <a:ahLst/>
              <a:cxnLst/>
              <a:rect l="l" t="t" r="r" b="b"/>
              <a:pathLst>
                <a:path w="14734" h="23795" extrusionOk="0">
                  <a:moveTo>
                    <a:pt x="10465" y="0"/>
                  </a:moveTo>
                  <a:cubicBezTo>
                    <a:pt x="6579" y="0"/>
                    <a:pt x="1" y="22277"/>
                    <a:pt x="1" y="22277"/>
                  </a:cubicBezTo>
                  <a:lnTo>
                    <a:pt x="388" y="23795"/>
                  </a:lnTo>
                  <a:cubicBezTo>
                    <a:pt x="388" y="23795"/>
                    <a:pt x="14733" y="2173"/>
                    <a:pt x="10943" y="123"/>
                  </a:cubicBezTo>
                  <a:cubicBezTo>
                    <a:pt x="10789" y="40"/>
                    <a:pt x="10629" y="0"/>
                    <a:pt x="10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37"/>
            <p:cNvSpPr/>
            <p:nvPr/>
          </p:nvSpPr>
          <p:spPr>
            <a:xfrm rot="387233">
              <a:off x="4849692" y="2046852"/>
              <a:ext cx="18491" cy="22580"/>
            </a:xfrm>
            <a:custGeom>
              <a:avLst/>
              <a:gdLst/>
              <a:ahLst/>
              <a:cxnLst/>
              <a:rect l="l" t="t" r="r" b="b"/>
              <a:pathLst>
                <a:path w="737" h="900" extrusionOk="0">
                  <a:moveTo>
                    <a:pt x="591" y="0"/>
                  </a:moveTo>
                  <a:cubicBezTo>
                    <a:pt x="566" y="0"/>
                    <a:pt x="541" y="11"/>
                    <a:pt x="521" y="36"/>
                  </a:cubicBezTo>
                  <a:cubicBezTo>
                    <a:pt x="475" y="90"/>
                    <a:pt x="429" y="143"/>
                    <a:pt x="384" y="196"/>
                  </a:cubicBezTo>
                  <a:cubicBezTo>
                    <a:pt x="378" y="195"/>
                    <a:pt x="372" y="194"/>
                    <a:pt x="366" y="194"/>
                  </a:cubicBezTo>
                  <a:cubicBezTo>
                    <a:pt x="353" y="194"/>
                    <a:pt x="341" y="198"/>
                    <a:pt x="330" y="211"/>
                  </a:cubicBezTo>
                  <a:cubicBezTo>
                    <a:pt x="284" y="276"/>
                    <a:pt x="243" y="345"/>
                    <a:pt x="198" y="409"/>
                  </a:cubicBezTo>
                  <a:cubicBezTo>
                    <a:pt x="110" y="515"/>
                    <a:pt x="7" y="615"/>
                    <a:pt x="3" y="755"/>
                  </a:cubicBezTo>
                  <a:cubicBezTo>
                    <a:pt x="0" y="850"/>
                    <a:pt x="74" y="899"/>
                    <a:pt x="153" y="899"/>
                  </a:cubicBezTo>
                  <a:cubicBezTo>
                    <a:pt x="178" y="899"/>
                    <a:pt x="204" y="894"/>
                    <a:pt x="228" y="884"/>
                  </a:cubicBezTo>
                  <a:cubicBezTo>
                    <a:pt x="353" y="831"/>
                    <a:pt x="414" y="668"/>
                    <a:pt x="482" y="554"/>
                  </a:cubicBezTo>
                  <a:cubicBezTo>
                    <a:pt x="558" y="428"/>
                    <a:pt x="615" y="291"/>
                    <a:pt x="691" y="166"/>
                  </a:cubicBezTo>
                  <a:cubicBezTo>
                    <a:pt x="737" y="89"/>
                    <a:pt x="664" y="0"/>
                    <a:pt x="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37"/>
            <p:cNvSpPr/>
            <p:nvPr/>
          </p:nvSpPr>
          <p:spPr>
            <a:xfrm rot="387233">
              <a:off x="4875351" y="2026148"/>
              <a:ext cx="17236" cy="21401"/>
            </a:xfrm>
            <a:custGeom>
              <a:avLst/>
              <a:gdLst/>
              <a:ahLst/>
              <a:cxnLst/>
              <a:rect l="l" t="t" r="r" b="b"/>
              <a:pathLst>
                <a:path w="687" h="853" extrusionOk="0">
                  <a:moveTo>
                    <a:pt x="588" y="0"/>
                  </a:moveTo>
                  <a:cubicBezTo>
                    <a:pt x="568" y="0"/>
                    <a:pt x="548" y="9"/>
                    <a:pt x="531" y="29"/>
                  </a:cubicBezTo>
                  <a:cubicBezTo>
                    <a:pt x="340" y="246"/>
                    <a:pt x="154" y="478"/>
                    <a:pt x="29" y="736"/>
                  </a:cubicBezTo>
                  <a:cubicBezTo>
                    <a:pt x="1" y="796"/>
                    <a:pt x="44" y="852"/>
                    <a:pt x="100" y="852"/>
                  </a:cubicBezTo>
                  <a:cubicBezTo>
                    <a:pt x="113" y="852"/>
                    <a:pt x="126" y="849"/>
                    <a:pt x="139" y="843"/>
                  </a:cubicBezTo>
                  <a:cubicBezTo>
                    <a:pt x="424" y="710"/>
                    <a:pt x="618" y="417"/>
                    <a:pt x="675" y="113"/>
                  </a:cubicBezTo>
                  <a:cubicBezTo>
                    <a:pt x="687" y="56"/>
                    <a:pt x="63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37"/>
            <p:cNvSpPr/>
            <p:nvPr/>
          </p:nvSpPr>
          <p:spPr>
            <a:xfrm rot="387233">
              <a:off x="4855387" y="2071974"/>
              <a:ext cx="20322" cy="25315"/>
            </a:xfrm>
            <a:custGeom>
              <a:avLst/>
              <a:gdLst/>
              <a:ahLst/>
              <a:cxnLst/>
              <a:rect l="l" t="t" r="r" b="b"/>
              <a:pathLst>
                <a:path w="810" h="1009" extrusionOk="0">
                  <a:moveTo>
                    <a:pt x="681" y="1"/>
                  </a:moveTo>
                  <a:cubicBezTo>
                    <a:pt x="652" y="1"/>
                    <a:pt x="623" y="15"/>
                    <a:pt x="602" y="49"/>
                  </a:cubicBezTo>
                  <a:cubicBezTo>
                    <a:pt x="511" y="197"/>
                    <a:pt x="393" y="330"/>
                    <a:pt x="287" y="463"/>
                  </a:cubicBezTo>
                  <a:cubicBezTo>
                    <a:pt x="196" y="580"/>
                    <a:pt x="54" y="687"/>
                    <a:pt x="21" y="836"/>
                  </a:cubicBezTo>
                  <a:cubicBezTo>
                    <a:pt x="1" y="910"/>
                    <a:pt x="63" y="1008"/>
                    <a:pt x="145" y="1008"/>
                  </a:cubicBezTo>
                  <a:cubicBezTo>
                    <a:pt x="159" y="1008"/>
                    <a:pt x="173" y="1005"/>
                    <a:pt x="188" y="999"/>
                  </a:cubicBezTo>
                  <a:cubicBezTo>
                    <a:pt x="344" y="938"/>
                    <a:pt x="428" y="778"/>
                    <a:pt x="519" y="642"/>
                  </a:cubicBezTo>
                  <a:cubicBezTo>
                    <a:pt x="621" y="486"/>
                    <a:pt x="689" y="319"/>
                    <a:pt x="773" y="152"/>
                  </a:cubicBezTo>
                  <a:cubicBezTo>
                    <a:pt x="810" y="73"/>
                    <a:pt x="746" y="1"/>
                    <a:pt x="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37"/>
            <p:cNvSpPr/>
            <p:nvPr/>
          </p:nvSpPr>
          <p:spPr>
            <a:xfrm rot="387233">
              <a:off x="4867337" y="2101248"/>
              <a:ext cx="16383" cy="23107"/>
            </a:xfrm>
            <a:custGeom>
              <a:avLst/>
              <a:gdLst/>
              <a:ahLst/>
              <a:cxnLst/>
              <a:rect l="l" t="t" r="r" b="b"/>
              <a:pathLst>
                <a:path w="653" h="921" extrusionOk="0">
                  <a:moveTo>
                    <a:pt x="620" y="1"/>
                  </a:moveTo>
                  <a:cubicBezTo>
                    <a:pt x="613" y="1"/>
                    <a:pt x="605" y="3"/>
                    <a:pt x="599" y="9"/>
                  </a:cubicBezTo>
                  <a:cubicBezTo>
                    <a:pt x="489" y="120"/>
                    <a:pt x="401" y="241"/>
                    <a:pt x="310" y="367"/>
                  </a:cubicBezTo>
                  <a:cubicBezTo>
                    <a:pt x="219" y="492"/>
                    <a:pt x="63" y="606"/>
                    <a:pt x="25" y="758"/>
                  </a:cubicBezTo>
                  <a:cubicBezTo>
                    <a:pt x="1" y="855"/>
                    <a:pt x="75" y="921"/>
                    <a:pt x="158" y="921"/>
                  </a:cubicBezTo>
                  <a:cubicBezTo>
                    <a:pt x="180" y="921"/>
                    <a:pt x="202" y="917"/>
                    <a:pt x="223" y="907"/>
                  </a:cubicBezTo>
                  <a:cubicBezTo>
                    <a:pt x="371" y="842"/>
                    <a:pt x="458" y="637"/>
                    <a:pt x="531" y="497"/>
                  </a:cubicBezTo>
                  <a:cubicBezTo>
                    <a:pt x="607" y="344"/>
                    <a:pt x="652" y="200"/>
                    <a:pt x="652" y="28"/>
                  </a:cubicBezTo>
                  <a:cubicBezTo>
                    <a:pt x="652" y="13"/>
                    <a:pt x="636" y="1"/>
                    <a:pt x="6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37"/>
            <p:cNvSpPr/>
            <p:nvPr/>
          </p:nvSpPr>
          <p:spPr>
            <a:xfrm rot="387233">
              <a:off x="4820870" y="2094439"/>
              <a:ext cx="18114" cy="28049"/>
            </a:xfrm>
            <a:custGeom>
              <a:avLst/>
              <a:gdLst/>
              <a:ahLst/>
              <a:cxnLst/>
              <a:rect l="l" t="t" r="r" b="b"/>
              <a:pathLst>
                <a:path w="722" h="1118" extrusionOk="0">
                  <a:moveTo>
                    <a:pt x="605" y="1"/>
                  </a:moveTo>
                  <a:cubicBezTo>
                    <a:pt x="574" y="1"/>
                    <a:pt x="543" y="14"/>
                    <a:pt x="524" y="45"/>
                  </a:cubicBezTo>
                  <a:cubicBezTo>
                    <a:pt x="425" y="205"/>
                    <a:pt x="319" y="365"/>
                    <a:pt x="228" y="532"/>
                  </a:cubicBezTo>
                  <a:cubicBezTo>
                    <a:pt x="144" y="680"/>
                    <a:pt x="33" y="817"/>
                    <a:pt x="10" y="991"/>
                  </a:cubicBezTo>
                  <a:cubicBezTo>
                    <a:pt x="1" y="1077"/>
                    <a:pt x="71" y="1118"/>
                    <a:pt x="142" y="1118"/>
                  </a:cubicBezTo>
                  <a:cubicBezTo>
                    <a:pt x="179" y="1118"/>
                    <a:pt x="215" y="1108"/>
                    <a:pt x="242" y="1087"/>
                  </a:cubicBezTo>
                  <a:cubicBezTo>
                    <a:pt x="375" y="980"/>
                    <a:pt x="447" y="775"/>
                    <a:pt x="516" y="623"/>
                  </a:cubicBezTo>
                  <a:cubicBezTo>
                    <a:pt x="593" y="459"/>
                    <a:pt x="645" y="292"/>
                    <a:pt x="698" y="117"/>
                  </a:cubicBezTo>
                  <a:cubicBezTo>
                    <a:pt x="721" y="50"/>
                    <a:pt x="663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37"/>
            <p:cNvSpPr/>
            <p:nvPr/>
          </p:nvSpPr>
          <p:spPr>
            <a:xfrm rot="387233">
              <a:off x="4827792" y="2127931"/>
              <a:ext cx="18215" cy="29756"/>
            </a:xfrm>
            <a:custGeom>
              <a:avLst/>
              <a:gdLst/>
              <a:ahLst/>
              <a:cxnLst/>
              <a:rect l="l" t="t" r="r" b="b"/>
              <a:pathLst>
                <a:path w="726" h="1186" extrusionOk="0">
                  <a:moveTo>
                    <a:pt x="620" y="0"/>
                  </a:moveTo>
                  <a:cubicBezTo>
                    <a:pt x="586" y="0"/>
                    <a:pt x="550" y="15"/>
                    <a:pt x="530" y="47"/>
                  </a:cubicBezTo>
                  <a:cubicBezTo>
                    <a:pt x="423" y="210"/>
                    <a:pt x="343" y="393"/>
                    <a:pt x="244" y="560"/>
                  </a:cubicBezTo>
                  <a:cubicBezTo>
                    <a:pt x="153" y="712"/>
                    <a:pt x="58" y="883"/>
                    <a:pt x="16" y="1058"/>
                  </a:cubicBezTo>
                  <a:cubicBezTo>
                    <a:pt x="1" y="1124"/>
                    <a:pt x="52" y="1186"/>
                    <a:pt x="114" y="1186"/>
                  </a:cubicBezTo>
                  <a:cubicBezTo>
                    <a:pt x="131" y="1186"/>
                    <a:pt x="148" y="1181"/>
                    <a:pt x="165" y="1172"/>
                  </a:cubicBezTo>
                  <a:cubicBezTo>
                    <a:pt x="503" y="974"/>
                    <a:pt x="700" y="480"/>
                    <a:pt x="723" y="100"/>
                  </a:cubicBezTo>
                  <a:cubicBezTo>
                    <a:pt x="725" y="35"/>
                    <a:pt x="673" y="0"/>
                    <a:pt x="6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37"/>
            <p:cNvSpPr/>
            <p:nvPr/>
          </p:nvSpPr>
          <p:spPr>
            <a:xfrm rot="387233">
              <a:off x="4829950" y="2172136"/>
              <a:ext cx="15756" cy="18666"/>
            </a:xfrm>
            <a:custGeom>
              <a:avLst/>
              <a:gdLst/>
              <a:ahLst/>
              <a:cxnLst/>
              <a:rect l="l" t="t" r="r" b="b"/>
              <a:pathLst>
                <a:path w="628" h="744" extrusionOk="0">
                  <a:moveTo>
                    <a:pt x="482" y="0"/>
                  </a:moveTo>
                  <a:cubicBezTo>
                    <a:pt x="447" y="0"/>
                    <a:pt x="413" y="12"/>
                    <a:pt x="388" y="36"/>
                  </a:cubicBezTo>
                  <a:cubicBezTo>
                    <a:pt x="313" y="112"/>
                    <a:pt x="255" y="203"/>
                    <a:pt x="187" y="291"/>
                  </a:cubicBezTo>
                  <a:cubicBezTo>
                    <a:pt x="111" y="386"/>
                    <a:pt x="4" y="458"/>
                    <a:pt x="0" y="591"/>
                  </a:cubicBezTo>
                  <a:cubicBezTo>
                    <a:pt x="0" y="675"/>
                    <a:pt x="73" y="743"/>
                    <a:pt x="156" y="743"/>
                  </a:cubicBezTo>
                  <a:cubicBezTo>
                    <a:pt x="158" y="743"/>
                    <a:pt x="160" y="743"/>
                    <a:pt x="162" y="743"/>
                  </a:cubicBezTo>
                  <a:cubicBezTo>
                    <a:pt x="307" y="743"/>
                    <a:pt x="397" y="601"/>
                    <a:pt x="476" y="489"/>
                  </a:cubicBezTo>
                  <a:cubicBezTo>
                    <a:pt x="548" y="382"/>
                    <a:pt x="604" y="261"/>
                    <a:pt x="620" y="131"/>
                  </a:cubicBezTo>
                  <a:cubicBezTo>
                    <a:pt x="628" y="49"/>
                    <a:pt x="554" y="0"/>
                    <a:pt x="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37"/>
            <p:cNvSpPr/>
            <p:nvPr/>
          </p:nvSpPr>
          <p:spPr>
            <a:xfrm rot="387233">
              <a:off x="4797652" y="2156088"/>
              <a:ext cx="17211" cy="25490"/>
            </a:xfrm>
            <a:custGeom>
              <a:avLst/>
              <a:gdLst/>
              <a:ahLst/>
              <a:cxnLst/>
              <a:rect l="l" t="t" r="r" b="b"/>
              <a:pathLst>
                <a:path w="686" h="1016" extrusionOk="0">
                  <a:moveTo>
                    <a:pt x="552" y="1"/>
                  </a:moveTo>
                  <a:cubicBezTo>
                    <a:pt x="513" y="1"/>
                    <a:pt x="475" y="23"/>
                    <a:pt x="458" y="71"/>
                  </a:cubicBezTo>
                  <a:cubicBezTo>
                    <a:pt x="412" y="205"/>
                    <a:pt x="348" y="345"/>
                    <a:pt x="275" y="466"/>
                  </a:cubicBezTo>
                  <a:cubicBezTo>
                    <a:pt x="203" y="584"/>
                    <a:pt x="105" y="684"/>
                    <a:pt x="40" y="809"/>
                  </a:cubicBezTo>
                  <a:cubicBezTo>
                    <a:pt x="0" y="891"/>
                    <a:pt x="56" y="1015"/>
                    <a:pt x="149" y="1015"/>
                  </a:cubicBezTo>
                  <a:cubicBezTo>
                    <a:pt x="163" y="1015"/>
                    <a:pt x="177" y="1012"/>
                    <a:pt x="192" y="1007"/>
                  </a:cubicBezTo>
                  <a:cubicBezTo>
                    <a:pt x="534" y="870"/>
                    <a:pt x="686" y="447"/>
                    <a:pt x="656" y="98"/>
                  </a:cubicBezTo>
                  <a:cubicBezTo>
                    <a:pt x="650" y="36"/>
                    <a:pt x="600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37"/>
            <p:cNvSpPr/>
            <p:nvPr/>
          </p:nvSpPr>
          <p:spPr>
            <a:xfrm rot="387233">
              <a:off x="4787947" y="2131524"/>
              <a:ext cx="16333" cy="22053"/>
            </a:xfrm>
            <a:custGeom>
              <a:avLst/>
              <a:gdLst/>
              <a:ahLst/>
              <a:cxnLst/>
              <a:rect l="l" t="t" r="r" b="b"/>
              <a:pathLst>
                <a:path w="651" h="879" extrusionOk="0">
                  <a:moveTo>
                    <a:pt x="512" y="1"/>
                  </a:moveTo>
                  <a:cubicBezTo>
                    <a:pt x="478" y="1"/>
                    <a:pt x="446" y="16"/>
                    <a:pt x="428" y="55"/>
                  </a:cubicBezTo>
                  <a:cubicBezTo>
                    <a:pt x="371" y="181"/>
                    <a:pt x="306" y="295"/>
                    <a:pt x="234" y="409"/>
                  </a:cubicBezTo>
                  <a:cubicBezTo>
                    <a:pt x="166" y="519"/>
                    <a:pt x="66" y="610"/>
                    <a:pt x="24" y="735"/>
                  </a:cubicBezTo>
                  <a:cubicBezTo>
                    <a:pt x="1" y="815"/>
                    <a:pt x="70" y="879"/>
                    <a:pt x="142" y="879"/>
                  </a:cubicBezTo>
                  <a:cubicBezTo>
                    <a:pt x="160" y="879"/>
                    <a:pt x="179" y="874"/>
                    <a:pt x="196" y="865"/>
                  </a:cubicBezTo>
                  <a:cubicBezTo>
                    <a:pt x="321" y="800"/>
                    <a:pt x="394" y="660"/>
                    <a:pt x="462" y="542"/>
                  </a:cubicBezTo>
                  <a:cubicBezTo>
                    <a:pt x="535" y="416"/>
                    <a:pt x="584" y="279"/>
                    <a:pt x="626" y="139"/>
                  </a:cubicBezTo>
                  <a:cubicBezTo>
                    <a:pt x="651" y="63"/>
                    <a:pt x="578" y="1"/>
                    <a:pt x="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37"/>
            <p:cNvSpPr/>
            <p:nvPr/>
          </p:nvSpPr>
          <p:spPr>
            <a:xfrm rot="387233">
              <a:off x="4759675" y="2206878"/>
              <a:ext cx="19795" cy="24989"/>
            </a:xfrm>
            <a:custGeom>
              <a:avLst/>
              <a:gdLst/>
              <a:ahLst/>
              <a:cxnLst/>
              <a:rect l="l" t="t" r="r" b="b"/>
              <a:pathLst>
                <a:path w="789" h="996" extrusionOk="0">
                  <a:moveTo>
                    <a:pt x="685" y="0"/>
                  </a:moveTo>
                  <a:cubicBezTo>
                    <a:pt x="647" y="0"/>
                    <a:pt x="606" y="17"/>
                    <a:pt x="584" y="47"/>
                  </a:cubicBezTo>
                  <a:cubicBezTo>
                    <a:pt x="493" y="168"/>
                    <a:pt x="413" y="301"/>
                    <a:pt x="318" y="424"/>
                  </a:cubicBezTo>
                  <a:cubicBezTo>
                    <a:pt x="227" y="549"/>
                    <a:pt x="132" y="659"/>
                    <a:pt x="56" y="796"/>
                  </a:cubicBezTo>
                  <a:cubicBezTo>
                    <a:pt x="0" y="892"/>
                    <a:pt x="78" y="996"/>
                    <a:pt x="171" y="996"/>
                  </a:cubicBezTo>
                  <a:cubicBezTo>
                    <a:pt x="192" y="996"/>
                    <a:pt x="214" y="991"/>
                    <a:pt x="235" y="979"/>
                  </a:cubicBezTo>
                  <a:cubicBezTo>
                    <a:pt x="542" y="803"/>
                    <a:pt x="740" y="442"/>
                    <a:pt x="782" y="100"/>
                  </a:cubicBezTo>
                  <a:cubicBezTo>
                    <a:pt x="789" y="32"/>
                    <a:pt x="739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37"/>
            <p:cNvSpPr/>
            <p:nvPr/>
          </p:nvSpPr>
          <p:spPr>
            <a:xfrm rot="387233">
              <a:off x="4789151" y="2209959"/>
              <a:ext cx="17387" cy="27874"/>
            </a:xfrm>
            <a:custGeom>
              <a:avLst/>
              <a:gdLst/>
              <a:ahLst/>
              <a:cxnLst/>
              <a:rect l="l" t="t" r="r" b="b"/>
              <a:pathLst>
                <a:path w="693" h="1111" extrusionOk="0">
                  <a:moveTo>
                    <a:pt x="565" y="0"/>
                  </a:moveTo>
                  <a:cubicBezTo>
                    <a:pt x="543" y="0"/>
                    <a:pt x="520" y="9"/>
                    <a:pt x="498" y="29"/>
                  </a:cubicBezTo>
                  <a:cubicBezTo>
                    <a:pt x="362" y="159"/>
                    <a:pt x="286" y="345"/>
                    <a:pt x="195" y="501"/>
                  </a:cubicBezTo>
                  <a:cubicBezTo>
                    <a:pt x="103" y="657"/>
                    <a:pt x="5" y="817"/>
                    <a:pt x="0" y="1003"/>
                  </a:cubicBezTo>
                  <a:cubicBezTo>
                    <a:pt x="0" y="1054"/>
                    <a:pt x="53" y="1111"/>
                    <a:pt x="108" y="1111"/>
                  </a:cubicBezTo>
                  <a:cubicBezTo>
                    <a:pt x="117" y="1111"/>
                    <a:pt x="127" y="1109"/>
                    <a:pt x="137" y="1105"/>
                  </a:cubicBezTo>
                  <a:cubicBezTo>
                    <a:pt x="324" y="1029"/>
                    <a:pt x="434" y="866"/>
                    <a:pt x="514" y="687"/>
                  </a:cubicBezTo>
                  <a:cubicBezTo>
                    <a:pt x="593" y="508"/>
                    <a:pt x="693" y="303"/>
                    <a:pt x="670" y="101"/>
                  </a:cubicBezTo>
                  <a:cubicBezTo>
                    <a:pt x="662" y="44"/>
                    <a:pt x="616" y="0"/>
                    <a:pt x="5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37"/>
            <p:cNvSpPr/>
            <p:nvPr/>
          </p:nvSpPr>
          <p:spPr>
            <a:xfrm rot="387233">
              <a:off x="4749995" y="2261381"/>
              <a:ext cx="16709" cy="24010"/>
            </a:xfrm>
            <a:custGeom>
              <a:avLst/>
              <a:gdLst/>
              <a:ahLst/>
              <a:cxnLst/>
              <a:rect l="l" t="t" r="r" b="b"/>
              <a:pathLst>
                <a:path w="666" h="957" extrusionOk="0">
                  <a:moveTo>
                    <a:pt x="546" y="0"/>
                  </a:moveTo>
                  <a:cubicBezTo>
                    <a:pt x="514" y="0"/>
                    <a:pt x="481" y="14"/>
                    <a:pt x="459" y="47"/>
                  </a:cubicBezTo>
                  <a:cubicBezTo>
                    <a:pt x="379" y="172"/>
                    <a:pt x="303" y="298"/>
                    <a:pt x="227" y="427"/>
                  </a:cubicBezTo>
                  <a:cubicBezTo>
                    <a:pt x="155" y="545"/>
                    <a:pt x="60" y="659"/>
                    <a:pt x="22" y="796"/>
                  </a:cubicBezTo>
                  <a:cubicBezTo>
                    <a:pt x="1" y="871"/>
                    <a:pt x="70" y="956"/>
                    <a:pt x="145" y="956"/>
                  </a:cubicBezTo>
                  <a:cubicBezTo>
                    <a:pt x="165" y="956"/>
                    <a:pt x="185" y="950"/>
                    <a:pt x="204" y="937"/>
                  </a:cubicBezTo>
                  <a:cubicBezTo>
                    <a:pt x="436" y="761"/>
                    <a:pt x="576" y="400"/>
                    <a:pt x="645" y="126"/>
                  </a:cubicBezTo>
                  <a:cubicBezTo>
                    <a:pt x="665" y="52"/>
                    <a:pt x="607" y="0"/>
                    <a:pt x="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37"/>
            <p:cNvSpPr/>
            <p:nvPr/>
          </p:nvSpPr>
          <p:spPr>
            <a:xfrm rot="387233">
              <a:off x="4796637" y="2232811"/>
              <a:ext cx="17738" cy="25716"/>
            </a:xfrm>
            <a:custGeom>
              <a:avLst/>
              <a:gdLst/>
              <a:ahLst/>
              <a:cxnLst/>
              <a:rect l="l" t="t" r="r" b="b"/>
              <a:pathLst>
                <a:path w="707" h="1025" extrusionOk="0">
                  <a:moveTo>
                    <a:pt x="593" y="1"/>
                  </a:moveTo>
                  <a:cubicBezTo>
                    <a:pt x="565" y="1"/>
                    <a:pt x="537" y="15"/>
                    <a:pt x="519" y="48"/>
                  </a:cubicBezTo>
                  <a:cubicBezTo>
                    <a:pt x="447" y="188"/>
                    <a:pt x="359" y="321"/>
                    <a:pt x="272" y="451"/>
                  </a:cubicBezTo>
                  <a:cubicBezTo>
                    <a:pt x="188" y="572"/>
                    <a:pt x="36" y="686"/>
                    <a:pt x="13" y="835"/>
                  </a:cubicBezTo>
                  <a:cubicBezTo>
                    <a:pt x="1" y="924"/>
                    <a:pt x="59" y="1025"/>
                    <a:pt x="152" y="1025"/>
                  </a:cubicBezTo>
                  <a:cubicBezTo>
                    <a:pt x="166" y="1025"/>
                    <a:pt x="180" y="1023"/>
                    <a:pt x="196" y="1018"/>
                  </a:cubicBezTo>
                  <a:cubicBezTo>
                    <a:pt x="367" y="960"/>
                    <a:pt x="450" y="781"/>
                    <a:pt x="523" y="630"/>
                  </a:cubicBezTo>
                  <a:cubicBezTo>
                    <a:pt x="606" y="466"/>
                    <a:pt x="656" y="302"/>
                    <a:pt x="694" y="120"/>
                  </a:cubicBezTo>
                  <a:cubicBezTo>
                    <a:pt x="707" y="54"/>
                    <a:pt x="649" y="1"/>
                    <a:pt x="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37"/>
            <p:cNvSpPr/>
            <p:nvPr/>
          </p:nvSpPr>
          <p:spPr>
            <a:xfrm rot="387233">
              <a:off x="4745659" y="2310703"/>
              <a:ext cx="19645" cy="26293"/>
            </a:xfrm>
            <a:custGeom>
              <a:avLst/>
              <a:gdLst/>
              <a:ahLst/>
              <a:cxnLst/>
              <a:rect l="l" t="t" r="r" b="b"/>
              <a:pathLst>
                <a:path w="783" h="1048" extrusionOk="0">
                  <a:moveTo>
                    <a:pt x="671" y="1"/>
                  </a:moveTo>
                  <a:cubicBezTo>
                    <a:pt x="643" y="1"/>
                    <a:pt x="616" y="13"/>
                    <a:pt x="599" y="43"/>
                  </a:cubicBezTo>
                  <a:cubicBezTo>
                    <a:pt x="512" y="206"/>
                    <a:pt x="401" y="359"/>
                    <a:pt x="287" y="503"/>
                  </a:cubicBezTo>
                  <a:cubicBezTo>
                    <a:pt x="185" y="632"/>
                    <a:pt x="55" y="743"/>
                    <a:pt x="17" y="906"/>
                  </a:cubicBezTo>
                  <a:cubicBezTo>
                    <a:pt x="0" y="975"/>
                    <a:pt x="50" y="1048"/>
                    <a:pt x="119" y="1048"/>
                  </a:cubicBezTo>
                  <a:cubicBezTo>
                    <a:pt x="129" y="1048"/>
                    <a:pt x="139" y="1046"/>
                    <a:pt x="150" y="1043"/>
                  </a:cubicBezTo>
                  <a:cubicBezTo>
                    <a:pt x="504" y="929"/>
                    <a:pt x="652" y="423"/>
                    <a:pt x="762" y="111"/>
                  </a:cubicBezTo>
                  <a:cubicBezTo>
                    <a:pt x="782" y="49"/>
                    <a:pt x="726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37"/>
            <p:cNvSpPr/>
            <p:nvPr/>
          </p:nvSpPr>
          <p:spPr>
            <a:xfrm rot="387233">
              <a:off x="4702249" y="2344709"/>
              <a:ext cx="16057" cy="21150"/>
            </a:xfrm>
            <a:custGeom>
              <a:avLst/>
              <a:gdLst/>
              <a:ahLst/>
              <a:cxnLst/>
              <a:rect l="l" t="t" r="r" b="b"/>
              <a:pathLst>
                <a:path w="640" h="843" extrusionOk="0">
                  <a:moveTo>
                    <a:pt x="532" y="1"/>
                  </a:moveTo>
                  <a:cubicBezTo>
                    <a:pt x="505" y="1"/>
                    <a:pt x="479" y="14"/>
                    <a:pt x="463" y="44"/>
                  </a:cubicBezTo>
                  <a:cubicBezTo>
                    <a:pt x="398" y="169"/>
                    <a:pt x="318" y="288"/>
                    <a:pt x="234" y="397"/>
                  </a:cubicBezTo>
                  <a:cubicBezTo>
                    <a:pt x="154" y="493"/>
                    <a:pt x="52" y="599"/>
                    <a:pt x="17" y="721"/>
                  </a:cubicBezTo>
                  <a:cubicBezTo>
                    <a:pt x="0" y="784"/>
                    <a:pt x="51" y="842"/>
                    <a:pt x="110" y="842"/>
                  </a:cubicBezTo>
                  <a:cubicBezTo>
                    <a:pt x="118" y="842"/>
                    <a:pt x="127" y="841"/>
                    <a:pt x="135" y="839"/>
                  </a:cubicBezTo>
                  <a:cubicBezTo>
                    <a:pt x="424" y="767"/>
                    <a:pt x="561" y="367"/>
                    <a:pt x="622" y="112"/>
                  </a:cubicBezTo>
                  <a:cubicBezTo>
                    <a:pt x="640" y="52"/>
                    <a:pt x="585" y="1"/>
                    <a:pt x="5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37"/>
            <p:cNvSpPr/>
            <p:nvPr/>
          </p:nvSpPr>
          <p:spPr>
            <a:xfrm rot="387233">
              <a:off x="4720229" y="2285225"/>
              <a:ext cx="19720" cy="23759"/>
            </a:xfrm>
            <a:custGeom>
              <a:avLst/>
              <a:gdLst/>
              <a:ahLst/>
              <a:cxnLst/>
              <a:rect l="l" t="t" r="r" b="b"/>
              <a:pathLst>
                <a:path w="786" h="947" extrusionOk="0">
                  <a:moveTo>
                    <a:pt x="654" y="0"/>
                  </a:moveTo>
                  <a:cubicBezTo>
                    <a:pt x="620" y="0"/>
                    <a:pt x="586" y="16"/>
                    <a:pt x="563" y="52"/>
                  </a:cubicBezTo>
                  <a:cubicBezTo>
                    <a:pt x="486" y="178"/>
                    <a:pt x="395" y="306"/>
                    <a:pt x="304" y="420"/>
                  </a:cubicBezTo>
                  <a:cubicBezTo>
                    <a:pt x="209" y="534"/>
                    <a:pt x="91" y="622"/>
                    <a:pt x="34" y="763"/>
                  </a:cubicBezTo>
                  <a:cubicBezTo>
                    <a:pt x="1" y="856"/>
                    <a:pt x="90" y="947"/>
                    <a:pt x="180" y="947"/>
                  </a:cubicBezTo>
                  <a:cubicBezTo>
                    <a:pt x="193" y="947"/>
                    <a:pt x="205" y="945"/>
                    <a:pt x="217" y="941"/>
                  </a:cubicBezTo>
                  <a:cubicBezTo>
                    <a:pt x="377" y="896"/>
                    <a:pt x="482" y="736"/>
                    <a:pt x="570" y="599"/>
                  </a:cubicBezTo>
                  <a:cubicBezTo>
                    <a:pt x="669" y="455"/>
                    <a:pt x="726" y="310"/>
                    <a:pt x="768" y="139"/>
                  </a:cubicBezTo>
                  <a:cubicBezTo>
                    <a:pt x="786" y="59"/>
                    <a:pt x="720" y="0"/>
                    <a:pt x="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37"/>
            <p:cNvSpPr/>
            <p:nvPr/>
          </p:nvSpPr>
          <p:spPr>
            <a:xfrm rot="387233">
              <a:off x="4719537" y="2252207"/>
              <a:ext cx="19695" cy="27472"/>
            </a:xfrm>
            <a:custGeom>
              <a:avLst/>
              <a:gdLst/>
              <a:ahLst/>
              <a:cxnLst/>
              <a:rect l="l" t="t" r="r" b="b"/>
              <a:pathLst>
                <a:path w="785" h="1095" extrusionOk="0">
                  <a:moveTo>
                    <a:pt x="640" y="1"/>
                  </a:moveTo>
                  <a:cubicBezTo>
                    <a:pt x="606" y="1"/>
                    <a:pt x="572" y="16"/>
                    <a:pt x="547" y="53"/>
                  </a:cubicBezTo>
                  <a:cubicBezTo>
                    <a:pt x="437" y="209"/>
                    <a:pt x="319" y="360"/>
                    <a:pt x="209" y="516"/>
                  </a:cubicBezTo>
                  <a:cubicBezTo>
                    <a:pt x="106" y="657"/>
                    <a:pt x="49" y="832"/>
                    <a:pt x="11" y="1004"/>
                  </a:cubicBezTo>
                  <a:cubicBezTo>
                    <a:pt x="0" y="1058"/>
                    <a:pt x="40" y="1095"/>
                    <a:pt x="84" y="1095"/>
                  </a:cubicBezTo>
                  <a:cubicBezTo>
                    <a:pt x="102" y="1095"/>
                    <a:pt x="120" y="1089"/>
                    <a:pt x="137" y="1076"/>
                  </a:cubicBezTo>
                  <a:cubicBezTo>
                    <a:pt x="273" y="962"/>
                    <a:pt x="398" y="832"/>
                    <a:pt x="479" y="676"/>
                  </a:cubicBezTo>
                  <a:cubicBezTo>
                    <a:pt x="566" y="505"/>
                    <a:pt x="649" y="334"/>
                    <a:pt x="737" y="163"/>
                  </a:cubicBezTo>
                  <a:cubicBezTo>
                    <a:pt x="784" y="76"/>
                    <a:pt x="714" y="1"/>
                    <a:pt x="6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37"/>
            <p:cNvSpPr/>
            <p:nvPr/>
          </p:nvSpPr>
          <p:spPr>
            <a:xfrm rot="387233">
              <a:off x="4659962" y="2376103"/>
              <a:ext cx="15078" cy="21150"/>
            </a:xfrm>
            <a:custGeom>
              <a:avLst/>
              <a:gdLst/>
              <a:ahLst/>
              <a:cxnLst/>
              <a:rect l="l" t="t" r="r" b="b"/>
              <a:pathLst>
                <a:path w="601" h="843" extrusionOk="0">
                  <a:moveTo>
                    <a:pt x="384" y="1"/>
                  </a:moveTo>
                  <a:cubicBezTo>
                    <a:pt x="339" y="1"/>
                    <a:pt x="294" y="24"/>
                    <a:pt x="270" y="65"/>
                  </a:cubicBezTo>
                  <a:cubicBezTo>
                    <a:pt x="228" y="137"/>
                    <a:pt x="225" y="213"/>
                    <a:pt x="205" y="293"/>
                  </a:cubicBezTo>
                  <a:cubicBezTo>
                    <a:pt x="183" y="369"/>
                    <a:pt x="141" y="427"/>
                    <a:pt x="103" y="499"/>
                  </a:cubicBezTo>
                  <a:cubicBezTo>
                    <a:pt x="49" y="601"/>
                    <a:pt x="0" y="818"/>
                    <a:pt x="167" y="841"/>
                  </a:cubicBezTo>
                  <a:cubicBezTo>
                    <a:pt x="177" y="842"/>
                    <a:pt x="187" y="843"/>
                    <a:pt x="197" y="843"/>
                  </a:cubicBezTo>
                  <a:cubicBezTo>
                    <a:pt x="361" y="843"/>
                    <a:pt x="485" y="669"/>
                    <a:pt x="528" y="525"/>
                  </a:cubicBezTo>
                  <a:cubicBezTo>
                    <a:pt x="578" y="369"/>
                    <a:pt x="601" y="160"/>
                    <a:pt x="476" y="39"/>
                  </a:cubicBezTo>
                  <a:cubicBezTo>
                    <a:pt x="450" y="13"/>
                    <a:pt x="417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37"/>
            <p:cNvSpPr/>
            <p:nvPr/>
          </p:nvSpPr>
          <p:spPr>
            <a:xfrm rot="387233">
              <a:off x="4683946" y="2384351"/>
              <a:ext cx="16559" cy="28451"/>
            </a:xfrm>
            <a:custGeom>
              <a:avLst/>
              <a:gdLst/>
              <a:ahLst/>
              <a:cxnLst/>
              <a:rect l="l" t="t" r="r" b="b"/>
              <a:pathLst>
                <a:path w="660" h="1134" extrusionOk="0">
                  <a:moveTo>
                    <a:pt x="567" y="1"/>
                  </a:moveTo>
                  <a:cubicBezTo>
                    <a:pt x="526" y="1"/>
                    <a:pt x="483" y="23"/>
                    <a:pt x="469" y="67"/>
                  </a:cubicBezTo>
                  <a:cubicBezTo>
                    <a:pt x="400" y="253"/>
                    <a:pt x="313" y="432"/>
                    <a:pt x="218" y="607"/>
                  </a:cubicBezTo>
                  <a:cubicBezTo>
                    <a:pt x="141" y="736"/>
                    <a:pt x="1" y="880"/>
                    <a:pt x="20" y="1040"/>
                  </a:cubicBezTo>
                  <a:cubicBezTo>
                    <a:pt x="26" y="1097"/>
                    <a:pt x="63" y="1133"/>
                    <a:pt x="118" y="1133"/>
                  </a:cubicBezTo>
                  <a:cubicBezTo>
                    <a:pt x="126" y="1133"/>
                    <a:pt x="133" y="1133"/>
                    <a:pt x="141" y="1131"/>
                  </a:cubicBezTo>
                  <a:cubicBezTo>
                    <a:pt x="332" y="1097"/>
                    <a:pt x="427" y="850"/>
                    <a:pt x="495" y="691"/>
                  </a:cubicBezTo>
                  <a:cubicBezTo>
                    <a:pt x="578" y="496"/>
                    <a:pt x="624" y="298"/>
                    <a:pt x="651" y="89"/>
                  </a:cubicBezTo>
                  <a:cubicBezTo>
                    <a:pt x="659" y="30"/>
                    <a:pt x="615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37"/>
            <p:cNvSpPr/>
            <p:nvPr/>
          </p:nvSpPr>
          <p:spPr>
            <a:xfrm rot="387233">
              <a:off x="4310296" y="1932438"/>
              <a:ext cx="321290" cy="583670"/>
            </a:xfrm>
            <a:custGeom>
              <a:avLst/>
              <a:gdLst/>
              <a:ahLst/>
              <a:cxnLst/>
              <a:rect l="l" t="t" r="r" b="b"/>
              <a:pathLst>
                <a:path w="12806" h="23264" extrusionOk="0">
                  <a:moveTo>
                    <a:pt x="4600" y="0"/>
                  </a:moveTo>
                  <a:cubicBezTo>
                    <a:pt x="4508" y="0"/>
                    <a:pt x="4416" y="12"/>
                    <a:pt x="4323" y="34"/>
                  </a:cubicBezTo>
                  <a:cubicBezTo>
                    <a:pt x="0" y="1098"/>
                    <a:pt x="9072" y="19100"/>
                    <a:pt x="12806" y="23264"/>
                  </a:cubicBezTo>
                  <a:cubicBezTo>
                    <a:pt x="12806" y="23264"/>
                    <a:pt x="8822" y="0"/>
                    <a:pt x="4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37"/>
            <p:cNvSpPr/>
            <p:nvPr/>
          </p:nvSpPr>
          <p:spPr>
            <a:xfrm rot="387233">
              <a:off x="4528680" y="2360988"/>
              <a:ext cx="13648" cy="26971"/>
            </a:xfrm>
            <a:custGeom>
              <a:avLst/>
              <a:gdLst/>
              <a:ahLst/>
              <a:cxnLst/>
              <a:rect l="l" t="t" r="r" b="b"/>
              <a:pathLst>
                <a:path w="544" h="1075" extrusionOk="0">
                  <a:moveTo>
                    <a:pt x="68" y="1"/>
                  </a:moveTo>
                  <a:cubicBezTo>
                    <a:pt x="38" y="1"/>
                    <a:pt x="7" y="27"/>
                    <a:pt x="7" y="58"/>
                  </a:cubicBezTo>
                  <a:cubicBezTo>
                    <a:pt x="0" y="237"/>
                    <a:pt x="30" y="393"/>
                    <a:pt x="76" y="563"/>
                  </a:cubicBezTo>
                  <a:cubicBezTo>
                    <a:pt x="118" y="723"/>
                    <a:pt x="144" y="914"/>
                    <a:pt x="266" y="1031"/>
                  </a:cubicBezTo>
                  <a:cubicBezTo>
                    <a:pt x="299" y="1061"/>
                    <a:pt x="335" y="1074"/>
                    <a:pt x="370" y="1074"/>
                  </a:cubicBezTo>
                  <a:cubicBezTo>
                    <a:pt x="446" y="1074"/>
                    <a:pt x="514" y="1011"/>
                    <a:pt x="525" y="925"/>
                  </a:cubicBezTo>
                  <a:cubicBezTo>
                    <a:pt x="544" y="761"/>
                    <a:pt x="434" y="586"/>
                    <a:pt x="369" y="442"/>
                  </a:cubicBezTo>
                  <a:cubicBezTo>
                    <a:pt x="297" y="286"/>
                    <a:pt x="220" y="149"/>
                    <a:pt x="106" y="19"/>
                  </a:cubicBezTo>
                  <a:cubicBezTo>
                    <a:pt x="95" y="6"/>
                    <a:pt x="81" y="1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37"/>
            <p:cNvSpPr/>
            <p:nvPr/>
          </p:nvSpPr>
          <p:spPr>
            <a:xfrm rot="387233">
              <a:off x="4549509" y="2351018"/>
              <a:ext cx="14752" cy="22003"/>
            </a:xfrm>
            <a:custGeom>
              <a:avLst/>
              <a:gdLst/>
              <a:ahLst/>
              <a:cxnLst/>
              <a:rect l="l" t="t" r="r" b="b"/>
              <a:pathLst>
                <a:path w="588" h="877" extrusionOk="0">
                  <a:moveTo>
                    <a:pt x="139" y="0"/>
                  </a:moveTo>
                  <a:cubicBezTo>
                    <a:pt x="72" y="0"/>
                    <a:pt x="1" y="61"/>
                    <a:pt x="26" y="141"/>
                  </a:cubicBezTo>
                  <a:cubicBezTo>
                    <a:pt x="72" y="281"/>
                    <a:pt x="105" y="426"/>
                    <a:pt x="151" y="571"/>
                  </a:cubicBezTo>
                  <a:cubicBezTo>
                    <a:pt x="193" y="688"/>
                    <a:pt x="227" y="844"/>
                    <a:pt x="372" y="874"/>
                  </a:cubicBezTo>
                  <a:cubicBezTo>
                    <a:pt x="380" y="876"/>
                    <a:pt x="388" y="876"/>
                    <a:pt x="395" y="876"/>
                  </a:cubicBezTo>
                  <a:cubicBezTo>
                    <a:pt x="439" y="876"/>
                    <a:pt x="479" y="857"/>
                    <a:pt x="505" y="818"/>
                  </a:cubicBezTo>
                  <a:cubicBezTo>
                    <a:pt x="588" y="697"/>
                    <a:pt x="505" y="560"/>
                    <a:pt x="444" y="446"/>
                  </a:cubicBezTo>
                  <a:cubicBezTo>
                    <a:pt x="375" y="312"/>
                    <a:pt x="300" y="186"/>
                    <a:pt x="227" y="53"/>
                  </a:cubicBezTo>
                  <a:cubicBezTo>
                    <a:pt x="207" y="16"/>
                    <a:pt x="174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37"/>
            <p:cNvSpPr/>
            <p:nvPr/>
          </p:nvSpPr>
          <p:spPr>
            <a:xfrm rot="387233">
              <a:off x="4559076" y="2311953"/>
              <a:ext cx="10838" cy="19595"/>
            </a:xfrm>
            <a:custGeom>
              <a:avLst/>
              <a:gdLst/>
              <a:ahLst/>
              <a:cxnLst/>
              <a:rect l="l" t="t" r="r" b="b"/>
              <a:pathLst>
                <a:path w="432" h="781" extrusionOk="0">
                  <a:moveTo>
                    <a:pt x="102" y="0"/>
                  </a:moveTo>
                  <a:cubicBezTo>
                    <a:pt x="51" y="0"/>
                    <a:pt x="1" y="43"/>
                    <a:pt x="17" y="110"/>
                  </a:cubicBezTo>
                  <a:cubicBezTo>
                    <a:pt x="43" y="232"/>
                    <a:pt x="73" y="349"/>
                    <a:pt x="112" y="464"/>
                  </a:cubicBezTo>
                  <a:cubicBezTo>
                    <a:pt x="127" y="516"/>
                    <a:pt x="150" y="574"/>
                    <a:pt x="169" y="623"/>
                  </a:cubicBezTo>
                  <a:cubicBezTo>
                    <a:pt x="196" y="688"/>
                    <a:pt x="226" y="704"/>
                    <a:pt x="275" y="753"/>
                  </a:cubicBezTo>
                  <a:cubicBezTo>
                    <a:pt x="294" y="772"/>
                    <a:pt x="315" y="780"/>
                    <a:pt x="335" y="780"/>
                  </a:cubicBezTo>
                  <a:cubicBezTo>
                    <a:pt x="386" y="780"/>
                    <a:pt x="432" y="726"/>
                    <a:pt x="424" y="665"/>
                  </a:cubicBezTo>
                  <a:cubicBezTo>
                    <a:pt x="415" y="597"/>
                    <a:pt x="420" y="574"/>
                    <a:pt x="389" y="509"/>
                  </a:cubicBezTo>
                  <a:cubicBezTo>
                    <a:pt x="366" y="464"/>
                    <a:pt x="340" y="422"/>
                    <a:pt x="321" y="376"/>
                  </a:cubicBezTo>
                  <a:cubicBezTo>
                    <a:pt x="271" y="274"/>
                    <a:pt x="226" y="171"/>
                    <a:pt x="187" y="65"/>
                  </a:cubicBezTo>
                  <a:cubicBezTo>
                    <a:pt x="172" y="20"/>
                    <a:pt x="13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37"/>
            <p:cNvSpPr/>
            <p:nvPr/>
          </p:nvSpPr>
          <p:spPr>
            <a:xfrm rot="387233">
              <a:off x="4524915" y="2300004"/>
              <a:ext cx="10813" cy="26519"/>
            </a:xfrm>
            <a:custGeom>
              <a:avLst/>
              <a:gdLst/>
              <a:ahLst/>
              <a:cxnLst/>
              <a:rect l="l" t="t" r="r" b="b"/>
              <a:pathLst>
                <a:path w="431" h="1057" extrusionOk="0">
                  <a:moveTo>
                    <a:pt x="115" y="1"/>
                  </a:moveTo>
                  <a:cubicBezTo>
                    <a:pt x="59" y="1"/>
                    <a:pt x="0" y="38"/>
                    <a:pt x="4" y="104"/>
                  </a:cubicBezTo>
                  <a:cubicBezTo>
                    <a:pt x="23" y="389"/>
                    <a:pt x="13" y="785"/>
                    <a:pt x="206" y="1016"/>
                  </a:cubicBezTo>
                  <a:cubicBezTo>
                    <a:pt x="230" y="1044"/>
                    <a:pt x="259" y="1056"/>
                    <a:pt x="289" y="1056"/>
                  </a:cubicBezTo>
                  <a:cubicBezTo>
                    <a:pt x="356" y="1056"/>
                    <a:pt x="424" y="996"/>
                    <a:pt x="427" y="925"/>
                  </a:cubicBezTo>
                  <a:cubicBezTo>
                    <a:pt x="430" y="781"/>
                    <a:pt x="362" y="648"/>
                    <a:pt x="320" y="511"/>
                  </a:cubicBezTo>
                  <a:cubicBezTo>
                    <a:pt x="274" y="367"/>
                    <a:pt x="237" y="226"/>
                    <a:pt x="210" y="74"/>
                  </a:cubicBezTo>
                  <a:cubicBezTo>
                    <a:pt x="202" y="24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 rot="387233">
              <a:off x="4494824" y="2248905"/>
              <a:ext cx="11566" cy="21075"/>
            </a:xfrm>
            <a:custGeom>
              <a:avLst/>
              <a:gdLst/>
              <a:ahLst/>
              <a:cxnLst/>
              <a:rect l="l" t="t" r="r" b="b"/>
              <a:pathLst>
                <a:path w="461" h="840" extrusionOk="0">
                  <a:moveTo>
                    <a:pt x="114" y="1"/>
                  </a:moveTo>
                  <a:cubicBezTo>
                    <a:pt x="76" y="1"/>
                    <a:pt x="38" y="24"/>
                    <a:pt x="31" y="63"/>
                  </a:cubicBezTo>
                  <a:cubicBezTo>
                    <a:pt x="0" y="188"/>
                    <a:pt x="16" y="302"/>
                    <a:pt x="31" y="428"/>
                  </a:cubicBezTo>
                  <a:cubicBezTo>
                    <a:pt x="50" y="557"/>
                    <a:pt x="46" y="709"/>
                    <a:pt x="153" y="797"/>
                  </a:cubicBezTo>
                  <a:cubicBezTo>
                    <a:pt x="186" y="826"/>
                    <a:pt x="223" y="839"/>
                    <a:pt x="259" y="839"/>
                  </a:cubicBezTo>
                  <a:cubicBezTo>
                    <a:pt x="322" y="839"/>
                    <a:pt x="380" y="798"/>
                    <a:pt x="407" y="728"/>
                  </a:cubicBezTo>
                  <a:cubicBezTo>
                    <a:pt x="461" y="602"/>
                    <a:pt x="384" y="465"/>
                    <a:pt x="339" y="344"/>
                  </a:cubicBezTo>
                  <a:cubicBezTo>
                    <a:pt x="297" y="226"/>
                    <a:pt x="256" y="123"/>
                    <a:pt x="172" y="25"/>
                  </a:cubicBezTo>
                  <a:cubicBezTo>
                    <a:pt x="157" y="8"/>
                    <a:pt x="135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 rot="387233">
              <a:off x="4513417" y="2234137"/>
              <a:ext cx="15580" cy="27447"/>
            </a:xfrm>
            <a:custGeom>
              <a:avLst/>
              <a:gdLst/>
              <a:ahLst/>
              <a:cxnLst/>
              <a:rect l="l" t="t" r="r" b="b"/>
              <a:pathLst>
                <a:path w="621" h="1094" extrusionOk="0">
                  <a:moveTo>
                    <a:pt x="186" y="0"/>
                  </a:moveTo>
                  <a:cubicBezTo>
                    <a:pt x="96" y="0"/>
                    <a:pt x="1" y="77"/>
                    <a:pt x="23" y="194"/>
                  </a:cubicBezTo>
                  <a:cubicBezTo>
                    <a:pt x="58" y="361"/>
                    <a:pt x="100" y="524"/>
                    <a:pt x="157" y="680"/>
                  </a:cubicBezTo>
                  <a:cubicBezTo>
                    <a:pt x="210" y="824"/>
                    <a:pt x="256" y="987"/>
                    <a:pt x="388" y="1071"/>
                  </a:cubicBezTo>
                  <a:cubicBezTo>
                    <a:pt x="412" y="1087"/>
                    <a:pt x="438" y="1094"/>
                    <a:pt x="462" y="1094"/>
                  </a:cubicBezTo>
                  <a:cubicBezTo>
                    <a:pt x="540" y="1094"/>
                    <a:pt x="610" y="1025"/>
                    <a:pt x="613" y="942"/>
                  </a:cubicBezTo>
                  <a:cubicBezTo>
                    <a:pt x="621" y="794"/>
                    <a:pt x="518" y="673"/>
                    <a:pt x="465" y="539"/>
                  </a:cubicBezTo>
                  <a:cubicBezTo>
                    <a:pt x="404" y="403"/>
                    <a:pt x="362" y="257"/>
                    <a:pt x="324" y="113"/>
                  </a:cubicBezTo>
                  <a:cubicBezTo>
                    <a:pt x="304" y="34"/>
                    <a:pt x="246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 rot="387233">
              <a:off x="4534957" y="2203158"/>
              <a:ext cx="13021" cy="21802"/>
            </a:xfrm>
            <a:custGeom>
              <a:avLst/>
              <a:gdLst/>
              <a:ahLst/>
              <a:cxnLst/>
              <a:rect l="l" t="t" r="r" b="b"/>
              <a:pathLst>
                <a:path w="519" h="869" extrusionOk="0">
                  <a:moveTo>
                    <a:pt x="173" y="0"/>
                  </a:moveTo>
                  <a:cubicBezTo>
                    <a:pt x="87" y="0"/>
                    <a:pt x="0" y="91"/>
                    <a:pt x="56" y="191"/>
                  </a:cubicBezTo>
                  <a:cubicBezTo>
                    <a:pt x="165" y="393"/>
                    <a:pt x="257" y="613"/>
                    <a:pt x="344" y="822"/>
                  </a:cubicBezTo>
                  <a:cubicBezTo>
                    <a:pt x="359" y="855"/>
                    <a:pt x="387" y="869"/>
                    <a:pt x="417" y="869"/>
                  </a:cubicBezTo>
                  <a:cubicBezTo>
                    <a:pt x="466" y="869"/>
                    <a:pt x="518" y="831"/>
                    <a:pt x="516" y="776"/>
                  </a:cubicBezTo>
                  <a:cubicBezTo>
                    <a:pt x="500" y="510"/>
                    <a:pt x="416" y="286"/>
                    <a:pt x="276" y="62"/>
                  </a:cubicBezTo>
                  <a:cubicBezTo>
                    <a:pt x="250" y="18"/>
                    <a:pt x="212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 rot="387233">
              <a:off x="4512052" y="2144946"/>
              <a:ext cx="15078" cy="25917"/>
            </a:xfrm>
            <a:custGeom>
              <a:avLst/>
              <a:gdLst/>
              <a:ahLst/>
              <a:cxnLst/>
              <a:rect l="l" t="t" r="r" b="b"/>
              <a:pathLst>
                <a:path w="601" h="1033" extrusionOk="0">
                  <a:moveTo>
                    <a:pt x="163" y="1"/>
                  </a:moveTo>
                  <a:cubicBezTo>
                    <a:pt x="86" y="1"/>
                    <a:pt x="1" y="70"/>
                    <a:pt x="36" y="155"/>
                  </a:cubicBezTo>
                  <a:cubicBezTo>
                    <a:pt x="154" y="434"/>
                    <a:pt x="245" y="776"/>
                    <a:pt x="443" y="1008"/>
                  </a:cubicBezTo>
                  <a:cubicBezTo>
                    <a:pt x="457" y="1025"/>
                    <a:pt x="478" y="1033"/>
                    <a:pt x="500" y="1033"/>
                  </a:cubicBezTo>
                  <a:cubicBezTo>
                    <a:pt x="548" y="1033"/>
                    <a:pt x="600" y="995"/>
                    <a:pt x="594" y="943"/>
                  </a:cubicBezTo>
                  <a:cubicBezTo>
                    <a:pt x="561" y="639"/>
                    <a:pt x="382" y="338"/>
                    <a:pt x="257" y="60"/>
                  </a:cubicBezTo>
                  <a:cubicBezTo>
                    <a:pt x="239" y="19"/>
                    <a:pt x="202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 rot="387233">
              <a:off x="4486771" y="2192933"/>
              <a:ext cx="12595" cy="20999"/>
            </a:xfrm>
            <a:custGeom>
              <a:avLst/>
              <a:gdLst/>
              <a:ahLst/>
              <a:cxnLst/>
              <a:rect l="l" t="t" r="r" b="b"/>
              <a:pathLst>
                <a:path w="502" h="837" extrusionOk="0">
                  <a:moveTo>
                    <a:pt x="116" y="0"/>
                  </a:moveTo>
                  <a:cubicBezTo>
                    <a:pt x="57" y="0"/>
                    <a:pt x="0" y="49"/>
                    <a:pt x="12" y="128"/>
                  </a:cubicBezTo>
                  <a:cubicBezTo>
                    <a:pt x="31" y="257"/>
                    <a:pt x="54" y="383"/>
                    <a:pt x="96" y="508"/>
                  </a:cubicBezTo>
                  <a:cubicBezTo>
                    <a:pt x="133" y="622"/>
                    <a:pt x="164" y="763"/>
                    <a:pt x="278" y="820"/>
                  </a:cubicBezTo>
                  <a:cubicBezTo>
                    <a:pt x="299" y="831"/>
                    <a:pt x="325" y="837"/>
                    <a:pt x="350" y="837"/>
                  </a:cubicBezTo>
                  <a:cubicBezTo>
                    <a:pt x="411" y="837"/>
                    <a:pt x="473" y="805"/>
                    <a:pt x="483" y="740"/>
                  </a:cubicBezTo>
                  <a:cubicBezTo>
                    <a:pt x="502" y="607"/>
                    <a:pt x="438" y="527"/>
                    <a:pt x="377" y="413"/>
                  </a:cubicBezTo>
                  <a:cubicBezTo>
                    <a:pt x="319" y="299"/>
                    <a:pt x="263" y="188"/>
                    <a:pt x="217" y="71"/>
                  </a:cubicBezTo>
                  <a:cubicBezTo>
                    <a:pt x="196" y="22"/>
                    <a:pt x="155" y="0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 rot="387233">
              <a:off x="4464887" y="2170388"/>
              <a:ext cx="10036" cy="19845"/>
            </a:xfrm>
            <a:custGeom>
              <a:avLst/>
              <a:gdLst/>
              <a:ahLst/>
              <a:cxnLst/>
              <a:rect l="l" t="t" r="r" b="b"/>
              <a:pathLst>
                <a:path w="400" h="791" extrusionOk="0">
                  <a:moveTo>
                    <a:pt x="132" y="1"/>
                  </a:moveTo>
                  <a:cubicBezTo>
                    <a:pt x="88" y="1"/>
                    <a:pt x="47" y="24"/>
                    <a:pt x="39" y="77"/>
                  </a:cubicBezTo>
                  <a:cubicBezTo>
                    <a:pt x="4" y="289"/>
                    <a:pt x="1" y="693"/>
                    <a:pt x="240" y="784"/>
                  </a:cubicBezTo>
                  <a:cubicBezTo>
                    <a:pt x="252" y="789"/>
                    <a:pt x="263" y="791"/>
                    <a:pt x="275" y="791"/>
                  </a:cubicBezTo>
                  <a:cubicBezTo>
                    <a:pt x="335" y="791"/>
                    <a:pt x="382" y="728"/>
                    <a:pt x="389" y="670"/>
                  </a:cubicBezTo>
                  <a:cubicBezTo>
                    <a:pt x="400" y="571"/>
                    <a:pt x="324" y="491"/>
                    <a:pt x="290" y="400"/>
                  </a:cubicBezTo>
                  <a:cubicBezTo>
                    <a:pt x="255" y="305"/>
                    <a:pt x="244" y="206"/>
                    <a:pt x="248" y="107"/>
                  </a:cubicBezTo>
                  <a:cubicBezTo>
                    <a:pt x="250" y="40"/>
                    <a:pt x="189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 rot="387233">
              <a:off x="4465044" y="2132241"/>
              <a:ext cx="17638" cy="23257"/>
            </a:xfrm>
            <a:custGeom>
              <a:avLst/>
              <a:gdLst/>
              <a:ahLst/>
              <a:cxnLst/>
              <a:rect l="l" t="t" r="r" b="b"/>
              <a:pathLst>
                <a:path w="703" h="927" extrusionOk="0">
                  <a:moveTo>
                    <a:pt x="129" y="1"/>
                  </a:moveTo>
                  <a:cubicBezTo>
                    <a:pt x="65" y="1"/>
                    <a:pt x="0" y="42"/>
                    <a:pt x="6" y="116"/>
                  </a:cubicBezTo>
                  <a:cubicBezTo>
                    <a:pt x="29" y="298"/>
                    <a:pt x="79" y="473"/>
                    <a:pt x="174" y="625"/>
                  </a:cubicBezTo>
                  <a:cubicBezTo>
                    <a:pt x="257" y="754"/>
                    <a:pt x="429" y="895"/>
                    <a:pt x="585" y="925"/>
                  </a:cubicBezTo>
                  <a:cubicBezTo>
                    <a:pt x="590" y="926"/>
                    <a:pt x="595" y="927"/>
                    <a:pt x="599" y="927"/>
                  </a:cubicBezTo>
                  <a:cubicBezTo>
                    <a:pt x="652" y="927"/>
                    <a:pt x="703" y="871"/>
                    <a:pt x="664" y="818"/>
                  </a:cubicBezTo>
                  <a:cubicBezTo>
                    <a:pt x="631" y="765"/>
                    <a:pt x="580" y="723"/>
                    <a:pt x="543" y="674"/>
                  </a:cubicBezTo>
                  <a:cubicBezTo>
                    <a:pt x="494" y="618"/>
                    <a:pt x="459" y="549"/>
                    <a:pt x="413" y="488"/>
                  </a:cubicBezTo>
                  <a:cubicBezTo>
                    <a:pt x="326" y="367"/>
                    <a:pt x="269" y="233"/>
                    <a:pt x="243" y="85"/>
                  </a:cubicBezTo>
                  <a:cubicBezTo>
                    <a:pt x="231" y="27"/>
                    <a:pt x="180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 rot="387233">
              <a:off x="4483552" y="2105081"/>
              <a:ext cx="13347" cy="23308"/>
            </a:xfrm>
            <a:custGeom>
              <a:avLst/>
              <a:gdLst/>
              <a:ahLst/>
              <a:cxnLst/>
              <a:rect l="l" t="t" r="r" b="b"/>
              <a:pathLst>
                <a:path w="532" h="929" extrusionOk="0">
                  <a:moveTo>
                    <a:pt x="123" y="1"/>
                  </a:moveTo>
                  <a:cubicBezTo>
                    <a:pt x="61" y="1"/>
                    <a:pt x="0" y="67"/>
                    <a:pt x="37" y="142"/>
                  </a:cubicBezTo>
                  <a:cubicBezTo>
                    <a:pt x="94" y="268"/>
                    <a:pt x="140" y="402"/>
                    <a:pt x="178" y="535"/>
                  </a:cubicBezTo>
                  <a:cubicBezTo>
                    <a:pt x="212" y="649"/>
                    <a:pt x="231" y="781"/>
                    <a:pt x="296" y="881"/>
                  </a:cubicBezTo>
                  <a:cubicBezTo>
                    <a:pt x="315" y="912"/>
                    <a:pt x="351" y="928"/>
                    <a:pt x="386" y="928"/>
                  </a:cubicBezTo>
                  <a:cubicBezTo>
                    <a:pt x="428" y="928"/>
                    <a:pt x="468" y="905"/>
                    <a:pt x="478" y="858"/>
                  </a:cubicBezTo>
                  <a:cubicBezTo>
                    <a:pt x="531" y="584"/>
                    <a:pt x="342" y="272"/>
                    <a:pt x="201" y="48"/>
                  </a:cubicBezTo>
                  <a:cubicBezTo>
                    <a:pt x="181" y="14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 rot="387233">
              <a:off x="4504941" y="2071303"/>
              <a:ext cx="14752" cy="25265"/>
            </a:xfrm>
            <a:custGeom>
              <a:avLst/>
              <a:gdLst/>
              <a:ahLst/>
              <a:cxnLst/>
              <a:rect l="l" t="t" r="r" b="b"/>
              <a:pathLst>
                <a:path w="588" h="1007" extrusionOk="0">
                  <a:moveTo>
                    <a:pt x="120" y="1"/>
                  </a:moveTo>
                  <a:cubicBezTo>
                    <a:pt x="60" y="1"/>
                    <a:pt x="0" y="53"/>
                    <a:pt x="18" y="128"/>
                  </a:cubicBezTo>
                  <a:cubicBezTo>
                    <a:pt x="98" y="435"/>
                    <a:pt x="151" y="789"/>
                    <a:pt x="424" y="995"/>
                  </a:cubicBezTo>
                  <a:cubicBezTo>
                    <a:pt x="437" y="1003"/>
                    <a:pt x="450" y="1007"/>
                    <a:pt x="463" y="1007"/>
                  </a:cubicBezTo>
                  <a:cubicBezTo>
                    <a:pt x="505" y="1007"/>
                    <a:pt x="540" y="963"/>
                    <a:pt x="546" y="922"/>
                  </a:cubicBezTo>
                  <a:cubicBezTo>
                    <a:pt x="588" y="599"/>
                    <a:pt x="368" y="310"/>
                    <a:pt x="204" y="47"/>
                  </a:cubicBezTo>
                  <a:cubicBezTo>
                    <a:pt x="183" y="15"/>
                    <a:pt x="152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 rot="387233">
              <a:off x="4442049" y="2063446"/>
              <a:ext cx="10337" cy="21025"/>
            </a:xfrm>
            <a:custGeom>
              <a:avLst/>
              <a:gdLst/>
              <a:ahLst/>
              <a:cxnLst/>
              <a:rect l="l" t="t" r="r" b="b"/>
              <a:pathLst>
                <a:path w="412" h="838" extrusionOk="0">
                  <a:moveTo>
                    <a:pt x="130" y="0"/>
                  </a:moveTo>
                  <a:cubicBezTo>
                    <a:pt x="66" y="0"/>
                    <a:pt x="1" y="42"/>
                    <a:pt x="9" y="120"/>
                  </a:cubicBezTo>
                  <a:cubicBezTo>
                    <a:pt x="24" y="253"/>
                    <a:pt x="29" y="382"/>
                    <a:pt x="43" y="515"/>
                  </a:cubicBezTo>
                  <a:cubicBezTo>
                    <a:pt x="55" y="633"/>
                    <a:pt x="59" y="766"/>
                    <a:pt x="176" y="823"/>
                  </a:cubicBezTo>
                  <a:cubicBezTo>
                    <a:pt x="195" y="832"/>
                    <a:pt x="216" y="837"/>
                    <a:pt x="236" y="837"/>
                  </a:cubicBezTo>
                  <a:cubicBezTo>
                    <a:pt x="266" y="837"/>
                    <a:pt x="295" y="827"/>
                    <a:pt x="317" y="805"/>
                  </a:cubicBezTo>
                  <a:cubicBezTo>
                    <a:pt x="412" y="709"/>
                    <a:pt x="374" y="591"/>
                    <a:pt x="348" y="473"/>
                  </a:cubicBezTo>
                  <a:cubicBezTo>
                    <a:pt x="317" y="344"/>
                    <a:pt x="280" y="219"/>
                    <a:pt x="249" y="86"/>
                  </a:cubicBezTo>
                  <a:cubicBezTo>
                    <a:pt x="235" y="28"/>
                    <a:pt x="183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 rot="387233">
              <a:off x="4467004" y="2047030"/>
              <a:ext cx="11165" cy="22505"/>
            </a:xfrm>
            <a:custGeom>
              <a:avLst/>
              <a:gdLst/>
              <a:ahLst/>
              <a:cxnLst/>
              <a:rect l="l" t="t" r="r" b="b"/>
              <a:pathLst>
                <a:path w="445" h="897" extrusionOk="0">
                  <a:moveTo>
                    <a:pt x="130" y="0"/>
                  </a:moveTo>
                  <a:cubicBezTo>
                    <a:pt x="77" y="0"/>
                    <a:pt x="20" y="39"/>
                    <a:pt x="15" y="104"/>
                  </a:cubicBezTo>
                  <a:cubicBezTo>
                    <a:pt x="0" y="355"/>
                    <a:pt x="11" y="762"/>
                    <a:pt x="285" y="884"/>
                  </a:cubicBezTo>
                  <a:cubicBezTo>
                    <a:pt x="302" y="892"/>
                    <a:pt x="319" y="896"/>
                    <a:pt x="335" y="896"/>
                  </a:cubicBezTo>
                  <a:cubicBezTo>
                    <a:pt x="385" y="896"/>
                    <a:pt x="424" y="859"/>
                    <a:pt x="429" y="804"/>
                  </a:cubicBezTo>
                  <a:cubicBezTo>
                    <a:pt x="445" y="679"/>
                    <a:pt x="388" y="560"/>
                    <a:pt x="342" y="446"/>
                  </a:cubicBezTo>
                  <a:cubicBezTo>
                    <a:pt x="297" y="329"/>
                    <a:pt x="247" y="200"/>
                    <a:pt x="220" y="74"/>
                  </a:cubicBezTo>
                  <a:cubicBezTo>
                    <a:pt x="209" y="23"/>
                    <a:pt x="170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 rot="387233">
              <a:off x="4487655" y="2004578"/>
              <a:ext cx="13523" cy="21426"/>
            </a:xfrm>
            <a:custGeom>
              <a:avLst/>
              <a:gdLst/>
              <a:ahLst/>
              <a:cxnLst/>
              <a:rect l="l" t="t" r="r" b="b"/>
              <a:pathLst>
                <a:path w="539" h="854" extrusionOk="0">
                  <a:moveTo>
                    <a:pt x="174" y="1"/>
                  </a:moveTo>
                  <a:cubicBezTo>
                    <a:pt x="90" y="1"/>
                    <a:pt x="1" y="80"/>
                    <a:pt x="29" y="180"/>
                  </a:cubicBezTo>
                  <a:cubicBezTo>
                    <a:pt x="63" y="314"/>
                    <a:pt x="105" y="446"/>
                    <a:pt x="143" y="575"/>
                  </a:cubicBezTo>
                  <a:cubicBezTo>
                    <a:pt x="181" y="701"/>
                    <a:pt x="234" y="796"/>
                    <a:pt x="356" y="849"/>
                  </a:cubicBezTo>
                  <a:cubicBezTo>
                    <a:pt x="364" y="852"/>
                    <a:pt x="373" y="854"/>
                    <a:pt x="383" y="854"/>
                  </a:cubicBezTo>
                  <a:cubicBezTo>
                    <a:pt x="420" y="854"/>
                    <a:pt x="462" y="831"/>
                    <a:pt x="478" y="800"/>
                  </a:cubicBezTo>
                  <a:cubicBezTo>
                    <a:pt x="539" y="679"/>
                    <a:pt x="500" y="565"/>
                    <a:pt x="451" y="446"/>
                  </a:cubicBezTo>
                  <a:cubicBezTo>
                    <a:pt x="397" y="321"/>
                    <a:pt x="344" y="195"/>
                    <a:pt x="283" y="70"/>
                  </a:cubicBezTo>
                  <a:cubicBezTo>
                    <a:pt x="259" y="21"/>
                    <a:pt x="217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 rot="387233">
              <a:off x="4460560" y="1946444"/>
              <a:ext cx="9258" cy="25465"/>
            </a:xfrm>
            <a:custGeom>
              <a:avLst/>
              <a:gdLst/>
              <a:ahLst/>
              <a:cxnLst/>
              <a:rect l="l" t="t" r="r" b="b"/>
              <a:pathLst>
                <a:path w="369" h="1015" extrusionOk="0">
                  <a:moveTo>
                    <a:pt x="68" y="0"/>
                  </a:moveTo>
                  <a:cubicBezTo>
                    <a:pt x="33" y="0"/>
                    <a:pt x="1" y="22"/>
                    <a:pt x="7" y="68"/>
                  </a:cubicBezTo>
                  <a:cubicBezTo>
                    <a:pt x="45" y="375"/>
                    <a:pt x="56" y="691"/>
                    <a:pt x="197" y="972"/>
                  </a:cubicBezTo>
                  <a:cubicBezTo>
                    <a:pt x="213" y="1002"/>
                    <a:pt x="240" y="1015"/>
                    <a:pt x="267" y="1015"/>
                  </a:cubicBezTo>
                  <a:cubicBezTo>
                    <a:pt x="313" y="1015"/>
                    <a:pt x="362" y="979"/>
                    <a:pt x="364" y="926"/>
                  </a:cubicBezTo>
                  <a:cubicBezTo>
                    <a:pt x="368" y="619"/>
                    <a:pt x="239" y="337"/>
                    <a:pt x="140" y="48"/>
                  </a:cubicBezTo>
                  <a:cubicBezTo>
                    <a:pt x="129" y="17"/>
                    <a:pt x="98" y="0"/>
                    <a:pt x="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 rot="387233">
              <a:off x="4439754" y="1960566"/>
              <a:ext cx="10412" cy="16935"/>
            </a:xfrm>
            <a:custGeom>
              <a:avLst/>
              <a:gdLst/>
              <a:ahLst/>
              <a:cxnLst/>
              <a:rect l="l" t="t" r="r" b="b"/>
              <a:pathLst>
                <a:path w="415" h="675" extrusionOk="0">
                  <a:moveTo>
                    <a:pt x="172" y="1"/>
                  </a:moveTo>
                  <a:cubicBezTo>
                    <a:pt x="124" y="1"/>
                    <a:pt x="73" y="28"/>
                    <a:pt x="65" y="78"/>
                  </a:cubicBezTo>
                  <a:cubicBezTo>
                    <a:pt x="34" y="241"/>
                    <a:pt x="0" y="461"/>
                    <a:pt x="99" y="610"/>
                  </a:cubicBezTo>
                  <a:cubicBezTo>
                    <a:pt x="128" y="654"/>
                    <a:pt x="171" y="674"/>
                    <a:pt x="213" y="674"/>
                  </a:cubicBezTo>
                  <a:cubicBezTo>
                    <a:pt x="270" y="674"/>
                    <a:pt x="326" y="638"/>
                    <a:pt x="350" y="575"/>
                  </a:cubicBezTo>
                  <a:cubicBezTo>
                    <a:pt x="414" y="412"/>
                    <a:pt x="323" y="203"/>
                    <a:pt x="258" y="51"/>
                  </a:cubicBezTo>
                  <a:cubicBezTo>
                    <a:pt x="244" y="16"/>
                    <a:pt x="209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 rot="387233">
              <a:off x="4432852" y="2011874"/>
              <a:ext cx="9860" cy="18917"/>
            </a:xfrm>
            <a:custGeom>
              <a:avLst/>
              <a:gdLst/>
              <a:ahLst/>
              <a:cxnLst/>
              <a:rect l="l" t="t" r="r" b="b"/>
              <a:pathLst>
                <a:path w="393" h="754" extrusionOk="0">
                  <a:moveTo>
                    <a:pt x="150" y="0"/>
                  </a:moveTo>
                  <a:cubicBezTo>
                    <a:pt x="117" y="0"/>
                    <a:pt x="86" y="18"/>
                    <a:pt x="81" y="59"/>
                  </a:cubicBezTo>
                  <a:cubicBezTo>
                    <a:pt x="54" y="241"/>
                    <a:pt x="1" y="534"/>
                    <a:pt x="111" y="698"/>
                  </a:cubicBezTo>
                  <a:cubicBezTo>
                    <a:pt x="136" y="732"/>
                    <a:pt x="179" y="754"/>
                    <a:pt x="220" y="754"/>
                  </a:cubicBezTo>
                  <a:cubicBezTo>
                    <a:pt x="257" y="754"/>
                    <a:pt x="291" y="737"/>
                    <a:pt x="309" y="698"/>
                  </a:cubicBezTo>
                  <a:cubicBezTo>
                    <a:pt x="392" y="512"/>
                    <a:pt x="301" y="245"/>
                    <a:pt x="241" y="59"/>
                  </a:cubicBezTo>
                  <a:cubicBezTo>
                    <a:pt x="229" y="23"/>
                    <a:pt x="188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 rot="387233">
              <a:off x="4458691" y="1998142"/>
              <a:ext cx="14251" cy="31286"/>
            </a:xfrm>
            <a:custGeom>
              <a:avLst/>
              <a:gdLst/>
              <a:ahLst/>
              <a:cxnLst/>
              <a:rect l="l" t="t" r="r" b="b"/>
              <a:pathLst>
                <a:path w="568" h="1247" extrusionOk="0">
                  <a:moveTo>
                    <a:pt x="122" y="1"/>
                  </a:moveTo>
                  <a:cubicBezTo>
                    <a:pt x="74" y="1"/>
                    <a:pt x="27" y="33"/>
                    <a:pt x="23" y="99"/>
                  </a:cubicBezTo>
                  <a:cubicBezTo>
                    <a:pt x="0" y="460"/>
                    <a:pt x="16" y="985"/>
                    <a:pt x="331" y="1224"/>
                  </a:cubicBezTo>
                  <a:cubicBezTo>
                    <a:pt x="352" y="1240"/>
                    <a:pt x="376" y="1247"/>
                    <a:pt x="401" y="1247"/>
                  </a:cubicBezTo>
                  <a:cubicBezTo>
                    <a:pt x="481" y="1247"/>
                    <a:pt x="568" y="1176"/>
                    <a:pt x="559" y="1091"/>
                  </a:cubicBezTo>
                  <a:cubicBezTo>
                    <a:pt x="540" y="928"/>
                    <a:pt x="445" y="802"/>
                    <a:pt x="384" y="651"/>
                  </a:cubicBezTo>
                  <a:cubicBezTo>
                    <a:pt x="316" y="479"/>
                    <a:pt x="251" y="286"/>
                    <a:pt x="228" y="99"/>
                  </a:cubicBezTo>
                  <a:cubicBezTo>
                    <a:pt x="221" y="34"/>
                    <a:pt x="171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 rot="387233">
              <a:off x="3930908" y="2256260"/>
              <a:ext cx="677654" cy="263635"/>
            </a:xfrm>
            <a:custGeom>
              <a:avLst/>
              <a:gdLst/>
              <a:ahLst/>
              <a:cxnLst/>
              <a:rect l="l" t="t" r="r" b="b"/>
              <a:pathLst>
                <a:path w="27010" h="10508" extrusionOk="0">
                  <a:moveTo>
                    <a:pt x="4007" y="1"/>
                  </a:moveTo>
                  <a:cubicBezTo>
                    <a:pt x="3262" y="1"/>
                    <a:pt x="2716" y="181"/>
                    <a:pt x="2434" y="588"/>
                  </a:cubicBezTo>
                  <a:cubicBezTo>
                    <a:pt x="0" y="4110"/>
                    <a:pt x="27009" y="10508"/>
                    <a:pt x="27009" y="10508"/>
                  </a:cubicBezTo>
                  <a:cubicBezTo>
                    <a:pt x="27009" y="10508"/>
                    <a:pt x="9698" y="1"/>
                    <a:pt x="4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 rot="387233">
              <a:off x="4183345" y="2362053"/>
              <a:ext cx="24838" cy="13498"/>
            </a:xfrm>
            <a:custGeom>
              <a:avLst/>
              <a:gdLst/>
              <a:ahLst/>
              <a:cxnLst/>
              <a:rect l="l" t="t" r="r" b="b"/>
              <a:pathLst>
                <a:path w="990" h="538" extrusionOk="0">
                  <a:moveTo>
                    <a:pt x="116" y="0"/>
                  </a:moveTo>
                  <a:cubicBezTo>
                    <a:pt x="34" y="0"/>
                    <a:pt x="0" y="108"/>
                    <a:pt x="51" y="169"/>
                  </a:cubicBezTo>
                  <a:cubicBezTo>
                    <a:pt x="138" y="287"/>
                    <a:pt x="291" y="370"/>
                    <a:pt x="424" y="431"/>
                  </a:cubicBezTo>
                  <a:cubicBezTo>
                    <a:pt x="522" y="479"/>
                    <a:pt x="645" y="537"/>
                    <a:pt x="760" y="537"/>
                  </a:cubicBezTo>
                  <a:cubicBezTo>
                    <a:pt x="792" y="537"/>
                    <a:pt x="823" y="533"/>
                    <a:pt x="853" y="522"/>
                  </a:cubicBezTo>
                  <a:cubicBezTo>
                    <a:pt x="941" y="492"/>
                    <a:pt x="990" y="374"/>
                    <a:pt x="910" y="301"/>
                  </a:cubicBezTo>
                  <a:cubicBezTo>
                    <a:pt x="812" y="215"/>
                    <a:pt x="663" y="206"/>
                    <a:pt x="534" y="164"/>
                  </a:cubicBezTo>
                  <a:cubicBezTo>
                    <a:pt x="401" y="123"/>
                    <a:pt x="279" y="50"/>
                    <a:pt x="146" y="5"/>
                  </a:cubicBezTo>
                  <a:cubicBezTo>
                    <a:pt x="135" y="2"/>
                    <a:pt x="125" y="0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 rot="387233">
              <a:off x="4201130" y="2340989"/>
              <a:ext cx="27196" cy="11842"/>
            </a:xfrm>
            <a:custGeom>
              <a:avLst/>
              <a:gdLst/>
              <a:ahLst/>
              <a:cxnLst/>
              <a:rect l="l" t="t" r="r" b="b"/>
              <a:pathLst>
                <a:path w="1084" h="472" extrusionOk="0">
                  <a:moveTo>
                    <a:pt x="216" y="0"/>
                  </a:moveTo>
                  <a:cubicBezTo>
                    <a:pt x="56" y="0"/>
                    <a:pt x="1" y="239"/>
                    <a:pt x="171" y="293"/>
                  </a:cubicBezTo>
                  <a:cubicBezTo>
                    <a:pt x="304" y="331"/>
                    <a:pt x="438" y="369"/>
                    <a:pt x="566" y="407"/>
                  </a:cubicBezTo>
                  <a:cubicBezTo>
                    <a:pt x="662" y="436"/>
                    <a:pt x="756" y="472"/>
                    <a:pt x="852" y="472"/>
                  </a:cubicBezTo>
                  <a:cubicBezTo>
                    <a:pt x="882" y="472"/>
                    <a:pt x="913" y="468"/>
                    <a:pt x="943" y="460"/>
                  </a:cubicBezTo>
                  <a:cubicBezTo>
                    <a:pt x="1042" y="434"/>
                    <a:pt x="1084" y="297"/>
                    <a:pt x="1004" y="225"/>
                  </a:cubicBezTo>
                  <a:cubicBezTo>
                    <a:pt x="908" y="133"/>
                    <a:pt x="783" y="118"/>
                    <a:pt x="654" y="92"/>
                  </a:cubicBezTo>
                  <a:cubicBezTo>
                    <a:pt x="521" y="65"/>
                    <a:pt x="388" y="34"/>
                    <a:pt x="251" y="4"/>
                  </a:cubicBezTo>
                  <a:cubicBezTo>
                    <a:pt x="239" y="1"/>
                    <a:pt x="227" y="0"/>
                    <a:pt x="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 rot="387233">
              <a:off x="4169854" y="2304869"/>
              <a:ext cx="19971" cy="9885"/>
            </a:xfrm>
            <a:custGeom>
              <a:avLst/>
              <a:gdLst/>
              <a:ahLst/>
              <a:cxnLst/>
              <a:rect l="l" t="t" r="r" b="b"/>
              <a:pathLst>
                <a:path w="796" h="394" extrusionOk="0">
                  <a:moveTo>
                    <a:pt x="136" y="0"/>
                  </a:moveTo>
                  <a:cubicBezTo>
                    <a:pt x="23" y="0"/>
                    <a:pt x="1" y="187"/>
                    <a:pt x="115" y="213"/>
                  </a:cubicBezTo>
                  <a:cubicBezTo>
                    <a:pt x="210" y="232"/>
                    <a:pt x="305" y="259"/>
                    <a:pt x="396" y="297"/>
                  </a:cubicBezTo>
                  <a:cubicBezTo>
                    <a:pt x="477" y="329"/>
                    <a:pt x="555" y="393"/>
                    <a:pt x="642" y="393"/>
                  </a:cubicBezTo>
                  <a:cubicBezTo>
                    <a:pt x="649" y="393"/>
                    <a:pt x="656" y="393"/>
                    <a:pt x="663" y="392"/>
                  </a:cubicBezTo>
                  <a:cubicBezTo>
                    <a:pt x="747" y="385"/>
                    <a:pt x="796" y="309"/>
                    <a:pt x="758" y="232"/>
                  </a:cubicBezTo>
                  <a:cubicBezTo>
                    <a:pt x="705" y="134"/>
                    <a:pt x="579" y="104"/>
                    <a:pt x="480" y="69"/>
                  </a:cubicBezTo>
                  <a:cubicBezTo>
                    <a:pt x="370" y="35"/>
                    <a:pt x="256" y="16"/>
                    <a:pt x="145" y="0"/>
                  </a:cubicBezTo>
                  <a:cubicBezTo>
                    <a:pt x="142" y="0"/>
                    <a:pt x="139" y="0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 rot="387233">
              <a:off x="4235577" y="2377539"/>
              <a:ext cx="27171" cy="14050"/>
            </a:xfrm>
            <a:custGeom>
              <a:avLst/>
              <a:gdLst/>
              <a:ahLst/>
              <a:cxnLst/>
              <a:rect l="l" t="t" r="r" b="b"/>
              <a:pathLst>
                <a:path w="1083" h="560" extrusionOk="0">
                  <a:moveTo>
                    <a:pt x="100" y="0"/>
                  </a:moveTo>
                  <a:cubicBezTo>
                    <a:pt x="32" y="0"/>
                    <a:pt x="1" y="93"/>
                    <a:pt x="49" y="137"/>
                  </a:cubicBezTo>
                  <a:cubicBezTo>
                    <a:pt x="170" y="255"/>
                    <a:pt x="319" y="342"/>
                    <a:pt x="467" y="418"/>
                  </a:cubicBezTo>
                  <a:cubicBezTo>
                    <a:pt x="605" y="489"/>
                    <a:pt x="750" y="560"/>
                    <a:pt x="904" y="560"/>
                  </a:cubicBezTo>
                  <a:cubicBezTo>
                    <a:pt x="915" y="560"/>
                    <a:pt x="927" y="559"/>
                    <a:pt x="939" y="559"/>
                  </a:cubicBezTo>
                  <a:cubicBezTo>
                    <a:pt x="1041" y="551"/>
                    <a:pt x="1083" y="441"/>
                    <a:pt x="1018" y="365"/>
                  </a:cubicBezTo>
                  <a:cubicBezTo>
                    <a:pt x="916" y="232"/>
                    <a:pt x="752" y="171"/>
                    <a:pt x="596" y="118"/>
                  </a:cubicBezTo>
                  <a:cubicBezTo>
                    <a:pt x="437" y="60"/>
                    <a:pt x="273" y="8"/>
                    <a:pt x="105" y="0"/>
                  </a:cubicBezTo>
                  <a:cubicBezTo>
                    <a:pt x="104" y="0"/>
                    <a:pt x="102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 rot="387233">
              <a:off x="4268216" y="2366640"/>
              <a:ext cx="30784" cy="14326"/>
            </a:xfrm>
            <a:custGeom>
              <a:avLst/>
              <a:gdLst/>
              <a:ahLst/>
              <a:cxnLst/>
              <a:rect l="l" t="t" r="r" b="b"/>
              <a:pathLst>
                <a:path w="1227" h="571" extrusionOk="0">
                  <a:moveTo>
                    <a:pt x="163" y="0"/>
                  </a:moveTo>
                  <a:cubicBezTo>
                    <a:pt x="57" y="0"/>
                    <a:pt x="1" y="177"/>
                    <a:pt x="112" y="225"/>
                  </a:cubicBezTo>
                  <a:cubicBezTo>
                    <a:pt x="265" y="290"/>
                    <a:pt x="424" y="343"/>
                    <a:pt x="581" y="407"/>
                  </a:cubicBezTo>
                  <a:cubicBezTo>
                    <a:pt x="722" y="467"/>
                    <a:pt x="872" y="571"/>
                    <a:pt x="1029" y="571"/>
                  </a:cubicBezTo>
                  <a:cubicBezTo>
                    <a:pt x="1031" y="571"/>
                    <a:pt x="1034" y="571"/>
                    <a:pt x="1037" y="571"/>
                  </a:cubicBezTo>
                  <a:cubicBezTo>
                    <a:pt x="1135" y="571"/>
                    <a:pt x="1227" y="449"/>
                    <a:pt x="1158" y="362"/>
                  </a:cubicBezTo>
                  <a:cubicBezTo>
                    <a:pt x="1056" y="217"/>
                    <a:pt x="881" y="167"/>
                    <a:pt x="714" y="114"/>
                  </a:cubicBezTo>
                  <a:cubicBezTo>
                    <a:pt x="539" y="53"/>
                    <a:pt x="356" y="11"/>
                    <a:pt x="170" y="0"/>
                  </a:cubicBezTo>
                  <a:cubicBezTo>
                    <a:pt x="168" y="0"/>
                    <a:pt x="166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 rot="387233">
              <a:off x="4261336" y="2406554"/>
              <a:ext cx="23433" cy="15104"/>
            </a:xfrm>
            <a:custGeom>
              <a:avLst/>
              <a:gdLst/>
              <a:ahLst/>
              <a:cxnLst/>
              <a:rect l="l" t="t" r="r" b="b"/>
              <a:pathLst>
                <a:path w="934" h="602" extrusionOk="0">
                  <a:moveTo>
                    <a:pt x="121" y="1"/>
                  </a:moveTo>
                  <a:cubicBezTo>
                    <a:pt x="28" y="1"/>
                    <a:pt x="0" y="140"/>
                    <a:pt x="78" y="197"/>
                  </a:cubicBezTo>
                  <a:cubicBezTo>
                    <a:pt x="184" y="277"/>
                    <a:pt x="287" y="361"/>
                    <a:pt x="394" y="441"/>
                  </a:cubicBezTo>
                  <a:cubicBezTo>
                    <a:pt x="492" y="514"/>
                    <a:pt x="602" y="601"/>
                    <a:pt x="729" y="601"/>
                  </a:cubicBezTo>
                  <a:cubicBezTo>
                    <a:pt x="734" y="601"/>
                    <a:pt x="739" y="601"/>
                    <a:pt x="744" y="601"/>
                  </a:cubicBezTo>
                  <a:cubicBezTo>
                    <a:pt x="858" y="592"/>
                    <a:pt x="933" y="475"/>
                    <a:pt x="877" y="368"/>
                  </a:cubicBezTo>
                  <a:cubicBezTo>
                    <a:pt x="808" y="243"/>
                    <a:pt x="668" y="197"/>
                    <a:pt x="542" y="148"/>
                  </a:cubicBezTo>
                  <a:cubicBezTo>
                    <a:pt x="412" y="99"/>
                    <a:pt x="284" y="57"/>
                    <a:pt x="158" y="8"/>
                  </a:cubicBezTo>
                  <a:cubicBezTo>
                    <a:pt x="145" y="3"/>
                    <a:pt x="132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 rot="387233">
              <a:off x="4304869" y="2413095"/>
              <a:ext cx="32164" cy="10914"/>
            </a:xfrm>
            <a:custGeom>
              <a:avLst/>
              <a:gdLst/>
              <a:ahLst/>
              <a:cxnLst/>
              <a:rect l="l" t="t" r="r" b="b"/>
              <a:pathLst>
                <a:path w="1282" h="435" extrusionOk="0">
                  <a:moveTo>
                    <a:pt x="275" y="0"/>
                  </a:moveTo>
                  <a:cubicBezTo>
                    <a:pt x="223" y="0"/>
                    <a:pt x="172" y="3"/>
                    <a:pt x="122" y="8"/>
                  </a:cubicBezTo>
                  <a:cubicBezTo>
                    <a:pt x="20" y="19"/>
                    <a:pt x="1" y="149"/>
                    <a:pt x="99" y="191"/>
                  </a:cubicBezTo>
                  <a:cubicBezTo>
                    <a:pt x="282" y="263"/>
                    <a:pt x="487" y="305"/>
                    <a:pt x="677" y="365"/>
                  </a:cubicBezTo>
                  <a:cubicBezTo>
                    <a:pt x="797" y="402"/>
                    <a:pt x="907" y="435"/>
                    <a:pt x="1024" y="435"/>
                  </a:cubicBezTo>
                  <a:cubicBezTo>
                    <a:pt x="1078" y="435"/>
                    <a:pt x="1133" y="428"/>
                    <a:pt x="1191" y="411"/>
                  </a:cubicBezTo>
                  <a:cubicBezTo>
                    <a:pt x="1263" y="388"/>
                    <a:pt x="1282" y="300"/>
                    <a:pt x="1233" y="247"/>
                  </a:cubicBezTo>
                  <a:cubicBezTo>
                    <a:pt x="1099" y="103"/>
                    <a:pt x="936" y="65"/>
                    <a:pt x="745" y="42"/>
                  </a:cubicBezTo>
                  <a:cubicBezTo>
                    <a:pt x="594" y="22"/>
                    <a:pt x="432" y="0"/>
                    <a:pt x="2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 rot="387233">
              <a:off x="4341883" y="2436741"/>
              <a:ext cx="32315" cy="13648"/>
            </a:xfrm>
            <a:custGeom>
              <a:avLst/>
              <a:gdLst/>
              <a:ahLst/>
              <a:cxnLst/>
              <a:rect l="l" t="t" r="r" b="b"/>
              <a:pathLst>
                <a:path w="1288" h="544" extrusionOk="0">
                  <a:moveTo>
                    <a:pt x="299" y="1"/>
                  </a:moveTo>
                  <a:cubicBezTo>
                    <a:pt x="279" y="1"/>
                    <a:pt x="259" y="1"/>
                    <a:pt x="239" y="2"/>
                  </a:cubicBezTo>
                  <a:cubicBezTo>
                    <a:pt x="16" y="6"/>
                    <a:pt x="0" y="291"/>
                    <a:pt x="186" y="367"/>
                  </a:cubicBezTo>
                  <a:cubicBezTo>
                    <a:pt x="411" y="458"/>
                    <a:pt x="662" y="488"/>
                    <a:pt x="897" y="538"/>
                  </a:cubicBezTo>
                  <a:cubicBezTo>
                    <a:pt x="914" y="542"/>
                    <a:pt x="931" y="543"/>
                    <a:pt x="946" y="543"/>
                  </a:cubicBezTo>
                  <a:cubicBezTo>
                    <a:pt x="1199" y="543"/>
                    <a:pt x="1288" y="140"/>
                    <a:pt x="1020" y="97"/>
                  </a:cubicBezTo>
                  <a:cubicBezTo>
                    <a:pt x="784" y="58"/>
                    <a:pt x="539" y="1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 rot="387233">
              <a:off x="4362709" y="2424668"/>
              <a:ext cx="23283" cy="11917"/>
            </a:xfrm>
            <a:custGeom>
              <a:avLst/>
              <a:gdLst/>
              <a:ahLst/>
              <a:cxnLst/>
              <a:rect l="l" t="t" r="r" b="b"/>
              <a:pathLst>
                <a:path w="928" h="475" extrusionOk="0">
                  <a:moveTo>
                    <a:pt x="339" y="0"/>
                  </a:moveTo>
                  <a:cubicBezTo>
                    <a:pt x="237" y="0"/>
                    <a:pt x="137" y="21"/>
                    <a:pt x="65" y="93"/>
                  </a:cubicBezTo>
                  <a:cubicBezTo>
                    <a:pt x="1" y="154"/>
                    <a:pt x="15" y="264"/>
                    <a:pt x="92" y="309"/>
                  </a:cubicBezTo>
                  <a:cubicBezTo>
                    <a:pt x="194" y="370"/>
                    <a:pt x="331" y="359"/>
                    <a:pt x="445" y="393"/>
                  </a:cubicBezTo>
                  <a:cubicBezTo>
                    <a:pt x="502" y="412"/>
                    <a:pt x="552" y="443"/>
                    <a:pt x="608" y="462"/>
                  </a:cubicBezTo>
                  <a:cubicBezTo>
                    <a:pt x="638" y="471"/>
                    <a:pt x="665" y="475"/>
                    <a:pt x="693" y="475"/>
                  </a:cubicBezTo>
                  <a:cubicBezTo>
                    <a:pt x="730" y="475"/>
                    <a:pt x="767" y="468"/>
                    <a:pt x="806" y="462"/>
                  </a:cubicBezTo>
                  <a:cubicBezTo>
                    <a:pt x="882" y="446"/>
                    <a:pt x="928" y="355"/>
                    <a:pt x="905" y="283"/>
                  </a:cubicBezTo>
                  <a:cubicBezTo>
                    <a:pt x="856" y="104"/>
                    <a:pt x="700" y="47"/>
                    <a:pt x="529" y="17"/>
                  </a:cubicBezTo>
                  <a:cubicBezTo>
                    <a:pt x="469" y="8"/>
                    <a:pt x="403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 rot="387233">
              <a:off x="4400766" y="2458880"/>
              <a:ext cx="31662" cy="9484"/>
            </a:xfrm>
            <a:custGeom>
              <a:avLst/>
              <a:gdLst/>
              <a:ahLst/>
              <a:cxnLst/>
              <a:rect l="l" t="t" r="r" b="b"/>
              <a:pathLst>
                <a:path w="1262" h="378" extrusionOk="0">
                  <a:moveTo>
                    <a:pt x="701" y="1"/>
                  </a:moveTo>
                  <a:cubicBezTo>
                    <a:pt x="511" y="1"/>
                    <a:pt x="313" y="29"/>
                    <a:pt x="156" y="29"/>
                  </a:cubicBezTo>
                  <a:cubicBezTo>
                    <a:pt x="0" y="29"/>
                    <a:pt x="0" y="266"/>
                    <a:pt x="156" y="269"/>
                  </a:cubicBezTo>
                  <a:cubicBezTo>
                    <a:pt x="339" y="277"/>
                    <a:pt x="521" y="311"/>
                    <a:pt x="704" y="341"/>
                  </a:cubicBezTo>
                  <a:cubicBezTo>
                    <a:pt x="794" y="358"/>
                    <a:pt x="884" y="377"/>
                    <a:pt x="974" y="377"/>
                  </a:cubicBezTo>
                  <a:cubicBezTo>
                    <a:pt x="1031" y="377"/>
                    <a:pt x="1087" y="369"/>
                    <a:pt x="1144" y="349"/>
                  </a:cubicBezTo>
                  <a:cubicBezTo>
                    <a:pt x="1255" y="311"/>
                    <a:pt x="1262" y="185"/>
                    <a:pt x="1175" y="121"/>
                  </a:cubicBezTo>
                  <a:cubicBezTo>
                    <a:pt x="1049" y="26"/>
                    <a:pt x="878" y="1"/>
                    <a:pt x="7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 rot="387233">
              <a:off x="4423146" y="2396026"/>
              <a:ext cx="323673" cy="241206"/>
            </a:xfrm>
            <a:custGeom>
              <a:avLst/>
              <a:gdLst/>
              <a:ahLst/>
              <a:cxnLst/>
              <a:rect l="l" t="t" r="r" b="b"/>
              <a:pathLst>
                <a:path w="12901" h="9614" extrusionOk="0">
                  <a:moveTo>
                    <a:pt x="8138" y="1"/>
                  </a:moveTo>
                  <a:cubicBezTo>
                    <a:pt x="7119" y="1"/>
                    <a:pt x="6562" y="5074"/>
                    <a:pt x="6562" y="5074"/>
                  </a:cubicBezTo>
                  <a:cubicBezTo>
                    <a:pt x="6562" y="5074"/>
                    <a:pt x="5760" y="987"/>
                    <a:pt x="4825" y="915"/>
                  </a:cubicBezTo>
                  <a:cubicBezTo>
                    <a:pt x="4817" y="915"/>
                    <a:pt x="4810" y="914"/>
                    <a:pt x="4803" y="914"/>
                  </a:cubicBezTo>
                  <a:cubicBezTo>
                    <a:pt x="3919" y="914"/>
                    <a:pt x="5472" y="5291"/>
                    <a:pt x="5472" y="5291"/>
                  </a:cubicBezTo>
                  <a:cubicBezTo>
                    <a:pt x="5472" y="5291"/>
                    <a:pt x="2788" y="1971"/>
                    <a:pt x="1465" y="1971"/>
                  </a:cubicBezTo>
                  <a:cubicBezTo>
                    <a:pt x="1347" y="1971"/>
                    <a:pt x="1239" y="1998"/>
                    <a:pt x="1145" y="2056"/>
                  </a:cubicBezTo>
                  <a:cubicBezTo>
                    <a:pt x="1" y="2763"/>
                    <a:pt x="3456" y="5295"/>
                    <a:pt x="3456" y="5295"/>
                  </a:cubicBezTo>
                  <a:cubicBezTo>
                    <a:pt x="3456" y="5295"/>
                    <a:pt x="4284" y="9614"/>
                    <a:pt x="6772" y="9614"/>
                  </a:cubicBezTo>
                  <a:cubicBezTo>
                    <a:pt x="6830" y="9614"/>
                    <a:pt x="6890" y="9611"/>
                    <a:pt x="6950" y="9607"/>
                  </a:cubicBezTo>
                  <a:cubicBezTo>
                    <a:pt x="9582" y="9389"/>
                    <a:pt x="9582" y="5770"/>
                    <a:pt x="9582" y="5770"/>
                  </a:cubicBezTo>
                  <a:cubicBezTo>
                    <a:pt x="9582" y="5770"/>
                    <a:pt x="12821" y="3462"/>
                    <a:pt x="12893" y="2462"/>
                  </a:cubicBezTo>
                  <a:cubicBezTo>
                    <a:pt x="12901" y="2359"/>
                    <a:pt x="12856" y="2312"/>
                    <a:pt x="12770" y="2312"/>
                  </a:cubicBezTo>
                  <a:cubicBezTo>
                    <a:pt x="12273" y="2312"/>
                    <a:pt x="10397" y="3849"/>
                    <a:pt x="9201" y="4873"/>
                  </a:cubicBezTo>
                  <a:cubicBezTo>
                    <a:pt x="10163" y="3223"/>
                    <a:pt x="11342" y="968"/>
                    <a:pt x="10638" y="915"/>
                  </a:cubicBezTo>
                  <a:cubicBezTo>
                    <a:pt x="10630" y="915"/>
                    <a:pt x="10621" y="914"/>
                    <a:pt x="10613" y="914"/>
                  </a:cubicBezTo>
                  <a:cubicBezTo>
                    <a:pt x="9976" y="914"/>
                    <a:pt x="9082" y="2585"/>
                    <a:pt x="8441" y="4044"/>
                  </a:cubicBezTo>
                  <a:cubicBezTo>
                    <a:pt x="8657" y="2371"/>
                    <a:pt x="8836" y="82"/>
                    <a:pt x="8175" y="3"/>
                  </a:cubicBezTo>
                  <a:cubicBezTo>
                    <a:pt x="8162" y="1"/>
                    <a:pt x="8150" y="1"/>
                    <a:pt x="8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45FACAB2-18C0-478E-83E7-02385E9F546F}"/>
              </a:ext>
            </a:extLst>
          </p:cNvPr>
          <p:cNvSpPr>
            <a:spLocks noGrp="1"/>
          </p:cNvSpPr>
          <p:nvPr>
            <p:ph type="ctrTitle" idx="3"/>
          </p:nvPr>
        </p:nvSpPr>
        <p:spPr>
          <a:xfrm>
            <a:off x="2199669" y="88813"/>
            <a:ext cx="4262607" cy="770400"/>
          </a:xfrm>
        </p:spPr>
        <p:txBody>
          <a:bodyPr/>
          <a:lstStyle/>
          <a:p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TRÒ CHƠI</a:t>
            </a:r>
            <a:endParaRPr lang="vi-VN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265" name="Google Shape;1979;p37">
            <a:extLst>
              <a:ext uri="{FF2B5EF4-FFF2-40B4-BE49-F238E27FC236}">
                <a16:creationId xmlns:a16="http://schemas.microsoft.com/office/drawing/2014/main" id="{E1539500-9F37-4430-9C1D-7CC29FD112F9}"/>
              </a:ext>
            </a:extLst>
          </p:cNvPr>
          <p:cNvGrpSpPr/>
          <p:nvPr/>
        </p:nvGrpSpPr>
        <p:grpSpPr>
          <a:xfrm rot="21028277">
            <a:off x="10021382" y="4111543"/>
            <a:ext cx="829799" cy="2715149"/>
            <a:chOff x="3918238" y="1916230"/>
            <a:chExt cx="1178821" cy="3227359"/>
          </a:xfrm>
        </p:grpSpPr>
        <p:grpSp>
          <p:nvGrpSpPr>
            <p:cNvPr id="266" name="Google Shape;1980;p37">
              <a:extLst>
                <a:ext uri="{FF2B5EF4-FFF2-40B4-BE49-F238E27FC236}">
                  <a16:creationId xmlns:a16="http://schemas.microsoft.com/office/drawing/2014/main" id="{1646898C-3059-44FE-A84B-B85CFC9E672B}"/>
                </a:ext>
              </a:extLst>
            </p:cNvPr>
            <p:cNvGrpSpPr/>
            <p:nvPr/>
          </p:nvGrpSpPr>
          <p:grpSpPr>
            <a:xfrm>
              <a:off x="4215843" y="2596389"/>
              <a:ext cx="754126" cy="2547200"/>
              <a:chOff x="4172480" y="2420689"/>
              <a:chExt cx="806121" cy="2722822"/>
            </a:xfrm>
          </p:grpSpPr>
          <p:sp>
            <p:nvSpPr>
              <p:cNvPr id="380" name="Google Shape;1981;p37">
                <a:extLst>
                  <a:ext uri="{FF2B5EF4-FFF2-40B4-BE49-F238E27FC236}">
                    <a16:creationId xmlns:a16="http://schemas.microsoft.com/office/drawing/2014/main" id="{1BF6AF81-79B6-4BCB-A611-F00D8071A456}"/>
                  </a:ext>
                </a:extLst>
              </p:cNvPr>
              <p:cNvSpPr/>
              <p:nvPr/>
            </p:nvSpPr>
            <p:spPr>
              <a:xfrm>
                <a:off x="4560819" y="2420689"/>
                <a:ext cx="152276" cy="2722822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1982;p37">
                <a:extLst>
                  <a:ext uri="{FF2B5EF4-FFF2-40B4-BE49-F238E27FC236}">
                    <a16:creationId xmlns:a16="http://schemas.microsoft.com/office/drawing/2014/main" id="{94C2C54B-D60F-48C0-8EC6-0F6ADA1DFA04}"/>
                  </a:ext>
                </a:extLst>
              </p:cNvPr>
              <p:cNvSpPr/>
              <p:nvPr/>
            </p:nvSpPr>
            <p:spPr>
              <a:xfrm>
                <a:off x="4597404" y="2460411"/>
                <a:ext cx="381197" cy="409963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1983;p37">
                <a:extLst>
                  <a:ext uri="{FF2B5EF4-FFF2-40B4-BE49-F238E27FC236}">
                    <a16:creationId xmlns:a16="http://schemas.microsoft.com/office/drawing/2014/main" id="{A3BC3164-0DBF-45B1-A868-18E87C9030D8}"/>
                  </a:ext>
                </a:extLst>
              </p:cNvPr>
              <p:cNvSpPr/>
              <p:nvPr/>
            </p:nvSpPr>
            <p:spPr>
              <a:xfrm>
                <a:off x="4195406" y="3132837"/>
                <a:ext cx="433854" cy="372654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1984;p37">
                <a:extLst>
                  <a:ext uri="{FF2B5EF4-FFF2-40B4-BE49-F238E27FC236}">
                    <a16:creationId xmlns:a16="http://schemas.microsoft.com/office/drawing/2014/main" id="{C2132D9D-5224-4E2F-BA43-E578B17979D5}"/>
                  </a:ext>
                </a:extLst>
              </p:cNvPr>
              <p:cNvSpPr/>
              <p:nvPr/>
            </p:nvSpPr>
            <p:spPr>
              <a:xfrm>
                <a:off x="4617338" y="3043595"/>
                <a:ext cx="345674" cy="461896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1985;p37">
                <a:extLst>
                  <a:ext uri="{FF2B5EF4-FFF2-40B4-BE49-F238E27FC236}">
                    <a16:creationId xmlns:a16="http://schemas.microsoft.com/office/drawing/2014/main" id="{66E1EBCA-539E-4548-AD4B-BDAC14F132CF}"/>
                  </a:ext>
                </a:extLst>
              </p:cNvPr>
              <p:cNvSpPr/>
              <p:nvPr/>
            </p:nvSpPr>
            <p:spPr>
              <a:xfrm>
                <a:off x="4264184" y="2454861"/>
                <a:ext cx="342006" cy="409866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1986;p37">
                <a:extLst>
                  <a:ext uri="{FF2B5EF4-FFF2-40B4-BE49-F238E27FC236}">
                    <a16:creationId xmlns:a16="http://schemas.microsoft.com/office/drawing/2014/main" id="{575F86F5-4118-4069-850F-139DB5659D98}"/>
                  </a:ext>
                </a:extLst>
              </p:cNvPr>
              <p:cNvSpPr/>
              <p:nvPr/>
            </p:nvSpPr>
            <p:spPr>
              <a:xfrm>
                <a:off x="4644462" y="3778764"/>
                <a:ext cx="305083" cy="313433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1987;p37">
                <a:extLst>
                  <a:ext uri="{FF2B5EF4-FFF2-40B4-BE49-F238E27FC236}">
                    <a16:creationId xmlns:a16="http://schemas.microsoft.com/office/drawing/2014/main" id="{B46B06D4-5B3B-4743-B370-7B5651DD1F76}"/>
                  </a:ext>
                </a:extLst>
              </p:cNvPr>
              <p:cNvSpPr/>
              <p:nvPr/>
            </p:nvSpPr>
            <p:spPr>
              <a:xfrm>
                <a:off x="4250718" y="3704195"/>
                <a:ext cx="393794" cy="387616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1988;p37">
                <a:extLst>
                  <a:ext uri="{FF2B5EF4-FFF2-40B4-BE49-F238E27FC236}">
                    <a16:creationId xmlns:a16="http://schemas.microsoft.com/office/drawing/2014/main" id="{55CE9AB3-1332-435E-A67F-FD4D3D04DBB9}"/>
                  </a:ext>
                </a:extLst>
              </p:cNvPr>
              <p:cNvSpPr/>
              <p:nvPr/>
            </p:nvSpPr>
            <p:spPr>
              <a:xfrm>
                <a:off x="4172480" y="4272369"/>
                <a:ext cx="470101" cy="344129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1989;p37">
                <a:extLst>
                  <a:ext uri="{FF2B5EF4-FFF2-40B4-BE49-F238E27FC236}">
                    <a16:creationId xmlns:a16="http://schemas.microsoft.com/office/drawing/2014/main" id="{860FFCA2-8935-4C15-933B-302D99C7A1DB}"/>
                  </a:ext>
                </a:extLst>
              </p:cNvPr>
              <p:cNvSpPr/>
              <p:nvPr/>
            </p:nvSpPr>
            <p:spPr>
              <a:xfrm>
                <a:off x="4642532" y="4234481"/>
                <a:ext cx="320480" cy="378542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1990;p37">
                <a:extLst>
                  <a:ext uri="{FF2B5EF4-FFF2-40B4-BE49-F238E27FC236}">
                    <a16:creationId xmlns:a16="http://schemas.microsoft.com/office/drawing/2014/main" id="{1EC343F1-9E84-4985-B786-8A9D207F7B69}"/>
                  </a:ext>
                </a:extLst>
              </p:cNvPr>
              <p:cNvSpPr/>
              <p:nvPr/>
            </p:nvSpPr>
            <p:spPr>
              <a:xfrm>
                <a:off x="4250718" y="4811969"/>
                <a:ext cx="374343" cy="247744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1991;p37">
                <a:extLst>
                  <a:ext uri="{FF2B5EF4-FFF2-40B4-BE49-F238E27FC236}">
                    <a16:creationId xmlns:a16="http://schemas.microsoft.com/office/drawing/2014/main" id="{9589BFED-C994-43EB-A111-8E06F00FCFA2}"/>
                  </a:ext>
                </a:extLst>
              </p:cNvPr>
              <p:cNvSpPr/>
              <p:nvPr/>
            </p:nvSpPr>
            <p:spPr>
              <a:xfrm>
                <a:off x="4625012" y="4750383"/>
                <a:ext cx="296347" cy="309186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1992;p37">
                <a:extLst>
                  <a:ext uri="{FF2B5EF4-FFF2-40B4-BE49-F238E27FC236}">
                    <a16:creationId xmlns:a16="http://schemas.microsoft.com/office/drawing/2014/main" id="{11DE7B38-AB13-459A-8C71-6249B9B3EDC2}"/>
                  </a:ext>
                </a:extLst>
              </p:cNvPr>
              <p:cNvSpPr/>
              <p:nvPr/>
            </p:nvSpPr>
            <p:spPr>
              <a:xfrm>
                <a:off x="4606140" y="2459398"/>
                <a:ext cx="372461" cy="391043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1993;p37">
                <a:extLst>
                  <a:ext uri="{FF2B5EF4-FFF2-40B4-BE49-F238E27FC236}">
                    <a16:creationId xmlns:a16="http://schemas.microsoft.com/office/drawing/2014/main" id="{5CC1F922-6F7C-445A-9271-26613A665A05}"/>
                  </a:ext>
                </a:extLst>
              </p:cNvPr>
              <p:cNvSpPr/>
              <p:nvPr/>
            </p:nvSpPr>
            <p:spPr>
              <a:xfrm>
                <a:off x="4264184" y="2453606"/>
                <a:ext cx="323810" cy="390657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1994;p37">
                <a:extLst>
                  <a:ext uri="{FF2B5EF4-FFF2-40B4-BE49-F238E27FC236}">
                    <a16:creationId xmlns:a16="http://schemas.microsoft.com/office/drawing/2014/main" id="{290D4481-04C3-4CD9-A782-07CB5A92A1D0}"/>
                  </a:ext>
                </a:extLst>
              </p:cNvPr>
              <p:cNvSpPr/>
              <p:nvPr/>
            </p:nvSpPr>
            <p:spPr>
              <a:xfrm>
                <a:off x="4195406" y="3131630"/>
                <a:ext cx="424249" cy="361408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1995;p37">
                <a:extLst>
                  <a:ext uri="{FF2B5EF4-FFF2-40B4-BE49-F238E27FC236}">
                    <a16:creationId xmlns:a16="http://schemas.microsoft.com/office/drawing/2014/main" id="{465EB195-3765-4D33-9F14-811751DE3124}"/>
                  </a:ext>
                </a:extLst>
              </p:cNvPr>
              <p:cNvSpPr/>
              <p:nvPr/>
            </p:nvSpPr>
            <p:spPr>
              <a:xfrm>
                <a:off x="4644462" y="3042340"/>
                <a:ext cx="318549" cy="450699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1996;p37">
                <a:extLst>
                  <a:ext uri="{FF2B5EF4-FFF2-40B4-BE49-F238E27FC236}">
                    <a16:creationId xmlns:a16="http://schemas.microsoft.com/office/drawing/2014/main" id="{83A1E457-103F-4EB8-A1A0-F4003937D5C0}"/>
                  </a:ext>
                </a:extLst>
              </p:cNvPr>
              <p:cNvSpPr/>
              <p:nvPr/>
            </p:nvSpPr>
            <p:spPr>
              <a:xfrm>
                <a:off x="4250718" y="3703182"/>
                <a:ext cx="390126" cy="375936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1997;p37">
                <a:extLst>
                  <a:ext uri="{FF2B5EF4-FFF2-40B4-BE49-F238E27FC236}">
                    <a16:creationId xmlns:a16="http://schemas.microsoft.com/office/drawing/2014/main" id="{CBD3AB1D-3084-4095-83BE-E3A031BEAC4E}"/>
                  </a:ext>
                </a:extLst>
              </p:cNvPr>
              <p:cNvSpPr/>
              <p:nvPr/>
            </p:nvSpPr>
            <p:spPr>
              <a:xfrm>
                <a:off x="4644462" y="3767567"/>
                <a:ext cx="305083" cy="323086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1998;p37">
                <a:extLst>
                  <a:ext uri="{FF2B5EF4-FFF2-40B4-BE49-F238E27FC236}">
                    <a16:creationId xmlns:a16="http://schemas.microsoft.com/office/drawing/2014/main" id="{F0F90475-360E-471B-BEC2-FA4A9C44934B}"/>
                  </a:ext>
                </a:extLst>
              </p:cNvPr>
              <p:cNvSpPr/>
              <p:nvPr/>
            </p:nvSpPr>
            <p:spPr>
              <a:xfrm>
                <a:off x="4172480" y="4273672"/>
                <a:ext cx="463971" cy="327478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1999;p37">
                <a:extLst>
                  <a:ext uri="{FF2B5EF4-FFF2-40B4-BE49-F238E27FC236}">
                    <a16:creationId xmlns:a16="http://schemas.microsoft.com/office/drawing/2014/main" id="{3F77FDE0-0548-4514-8629-A15BF9E74A9C}"/>
                  </a:ext>
                </a:extLst>
              </p:cNvPr>
              <p:cNvSpPr/>
              <p:nvPr/>
            </p:nvSpPr>
            <p:spPr>
              <a:xfrm>
                <a:off x="4656529" y="4234481"/>
                <a:ext cx="306483" cy="36666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2000;p37">
                <a:extLst>
                  <a:ext uri="{FF2B5EF4-FFF2-40B4-BE49-F238E27FC236}">
                    <a16:creationId xmlns:a16="http://schemas.microsoft.com/office/drawing/2014/main" id="{8CED86D0-CFFE-4CC1-B644-B9F4727B1729}"/>
                  </a:ext>
                </a:extLst>
              </p:cNvPr>
              <p:cNvSpPr/>
              <p:nvPr/>
            </p:nvSpPr>
            <p:spPr>
              <a:xfrm>
                <a:off x="4250718" y="4811969"/>
                <a:ext cx="359816" cy="241759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2001;p37">
                <a:extLst>
                  <a:ext uri="{FF2B5EF4-FFF2-40B4-BE49-F238E27FC236}">
                    <a16:creationId xmlns:a16="http://schemas.microsoft.com/office/drawing/2014/main" id="{47045191-0451-45AD-BA7F-00E91627B1C1}"/>
                  </a:ext>
                </a:extLst>
              </p:cNvPr>
              <p:cNvSpPr/>
              <p:nvPr/>
            </p:nvSpPr>
            <p:spPr>
              <a:xfrm>
                <a:off x="4629066" y="4744784"/>
                <a:ext cx="269029" cy="308944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7" name="Google Shape;2002;p37">
              <a:extLst>
                <a:ext uri="{FF2B5EF4-FFF2-40B4-BE49-F238E27FC236}">
                  <a16:creationId xmlns:a16="http://schemas.microsoft.com/office/drawing/2014/main" id="{E0BE562F-08C3-4F86-8D17-5BC147D9D916}"/>
                </a:ext>
              </a:extLst>
            </p:cNvPr>
            <p:cNvSpPr/>
            <p:nvPr/>
          </p:nvSpPr>
          <p:spPr>
            <a:xfrm rot="387233">
              <a:off x="4036070" y="2059074"/>
              <a:ext cx="578929" cy="456469"/>
            </a:xfrm>
            <a:custGeom>
              <a:avLst/>
              <a:gdLst/>
              <a:ahLst/>
              <a:cxnLst/>
              <a:rect l="l" t="t" r="r" b="b"/>
              <a:pathLst>
                <a:path w="23075" h="18194" extrusionOk="0">
                  <a:moveTo>
                    <a:pt x="6353" y="1"/>
                  </a:moveTo>
                  <a:cubicBezTo>
                    <a:pt x="5892" y="1"/>
                    <a:pt x="5465" y="121"/>
                    <a:pt x="5083" y="381"/>
                  </a:cubicBezTo>
                  <a:cubicBezTo>
                    <a:pt x="0" y="3836"/>
                    <a:pt x="23075" y="18193"/>
                    <a:pt x="23075" y="18193"/>
                  </a:cubicBezTo>
                  <a:cubicBezTo>
                    <a:pt x="23075" y="18193"/>
                    <a:pt x="12034" y="1"/>
                    <a:pt x="6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003;p37">
              <a:extLst>
                <a:ext uri="{FF2B5EF4-FFF2-40B4-BE49-F238E27FC236}">
                  <a16:creationId xmlns:a16="http://schemas.microsoft.com/office/drawing/2014/main" id="{A24BB902-7E81-4A85-B54B-EA32FDDDA79F}"/>
                </a:ext>
              </a:extLst>
            </p:cNvPr>
            <p:cNvSpPr/>
            <p:nvPr/>
          </p:nvSpPr>
          <p:spPr>
            <a:xfrm rot="387233">
              <a:off x="4190134" y="2096931"/>
              <a:ext cx="25641" cy="25114"/>
            </a:xfrm>
            <a:custGeom>
              <a:avLst/>
              <a:gdLst/>
              <a:ahLst/>
              <a:cxnLst/>
              <a:rect l="l" t="t" r="r" b="b"/>
              <a:pathLst>
                <a:path w="1022" h="1001" extrusionOk="0">
                  <a:moveTo>
                    <a:pt x="135" y="1"/>
                  </a:moveTo>
                  <a:cubicBezTo>
                    <a:pt x="61" y="1"/>
                    <a:pt x="1" y="98"/>
                    <a:pt x="62" y="171"/>
                  </a:cubicBezTo>
                  <a:cubicBezTo>
                    <a:pt x="199" y="338"/>
                    <a:pt x="343" y="498"/>
                    <a:pt x="491" y="654"/>
                  </a:cubicBezTo>
                  <a:cubicBezTo>
                    <a:pt x="617" y="787"/>
                    <a:pt x="758" y="928"/>
                    <a:pt x="933" y="996"/>
                  </a:cubicBezTo>
                  <a:cubicBezTo>
                    <a:pt x="940" y="999"/>
                    <a:pt x="947" y="1000"/>
                    <a:pt x="954" y="1000"/>
                  </a:cubicBezTo>
                  <a:cubicBezTo>
                    <a:pt x="998" y="1000"/>
                    <a:pt x="1022" y="941"/>
                    <a:pt x="1005" y="901"/>
                  </a:cubicBezTo>
                  <a:cubicBezTo>
                    <a:pt x="925" y="730"/>
                    <a:pt x="773" y="589"/>
                    <a:pt x="640" y="460"/>
                  </a:cubicBezTo>
                  <a:cubicBezTo>
                    <a:pt x="496" y="319"/>
                    <a:pt x="351" y="175"/>
                    <a:pt x="203" y="31"/>
                  </a:cubicBezTo>
                  <a:cubicBezTo>
                    <a:pt x="181" y="10"/>
                    <a:pt x="157" y="1"/>
                    <a:pt x="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004;p37">
              <a:extLst>
                <a:ext uri="{FF2B5EF4-FFF2-40B4-BE49-F238E27FC236}">
                  <a16:creationId xmlns:a16="http://schemas.microsoft.com/office/drawing/2014/main" id="{C077071E-0592-4F59-B474-2C88C920D52A}"/>
                </a:ext>
              </a:extLst>
            </p:cNvPr>
            <p:cNvSpPr/>
            <p:nvPr/>
          </p:nvSpPr>
          <p:spPr>
            <a:xfrm rot="387233">
              <a:off x="4203352" y="2082498"/>
              <a:ext cx="20673" cy="19544"/>
            </a:xfrm>
            <a:custGeom>
              <a:avLst/>
              <a:gdLst/>
              <a:ahLst/>
              <a:cxnLst/>
              <a:rect l="l" t="t" r="r" b="b"/>
              <a:pathLst>
                <a:path w="824" h="779" extrusionOk="0">
                  <a:moveTo>
                    <a:pt x="139" y="0"/>
                  </a:moveTo>
                  <a:cubicBezTo>
                    <a:pt x="69" y="0"/>
                    <a:pt x="0" y="80"/>
                    <a:pt x="49" y="151"/>
                  </a:cubicBezTo>
                  <a:cubicBezTo>
                    <a:pt x="144" y="288"/>
                    <a:pt x="246" y="422"/>
                    <a:pt x="364" y="539"/>
                  </a:cubicBezTo>
                  <a:cubicBezTo>
                    <a:pt x="470" y="650"/>
                    <a:pt x="581" y="760"/>
                    <a:pt x="740" y="778"/>
                  </a:cubicBezTo>
                  <a:cubicBezTo>
                    <a:pt x="742" y="778"/>
                    <a:pt x="744" y="779"/>
                    <a:pt x="746" y="779"/>
                  </a:cubicBezTo>
                  <a:cubicBezTo>
                    <a:pt x="789" y="779"/>
                    <a:pt x="824" y="727"/>
                    <a:pt x="809" y="687"/>
                  </a:cubicBezTo>
                  <a:cubicBezTo>
                    <a:pt x="756" y="550"/>
                    <a:pt x="642" y="467"/>
                    <a:pt x="535" y="368"/>
                  </a:cubicBezTo>
                  <a:cubicBezTo>
                    <a:pt x="417" y="262"/>
                    <a:pt x="307" y="148"/>
                    <a:pt x="204" y="30"/>
                  </a:cubicBezTo>
                  <a:cubicBezTo>
                    <a:pt x="185" y="9"/>
                    <a:pt x="162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005;p37">
              <a:extLst>
                <a:ext uri="{FF2B5EF4-FFF2-40B4-BE49-F238E27FC236}">
                  <a16:creationId xmlns:a16="http://schemas.microsoft.com/office/drawing/2014/main" id="{194825F7-2F2E-44BA-8F02-0C2DCFDA8077}"/>
                </a:ext>
              </a:extLst>
            </p:cNvPr>
            <p:cNvSpPr/>
            <p:nvPr/>
          </p:nvSpPr>
          <p:spPr>
            <a:xfrm rot="387233">
              <a:off x="4221121" y="2139795"/>
              <a:ext cx="23257" cy="18591"/>
            </a:xfrm>
            <a:custGeom>
              <a:avLst/>
              <a:gdLst/>
              <a:ahLst/>
              <a:cxnLst/>
              <a:rect l="l" t="t" r="r" b="b"/>
              <a:pathLst>
                <a:path w="927" h="741" extrusionOk="0">
                  <a:moveTo>
                    <a:pt x="122" y="1"/>
                  </a:moveTo>
                  <a:cubicBezTo>
                    <a:pt x="51" y="1"/>
                    <a:pt x="0" y="99"/>
                    <a:pt x="56" y="161"/>
                  </a:cubicBezTo>
                  <a:cubicBezTo>
                    <a:pt x="181" y="294"/>
                    <a:pt x="314" y="419"/>
                    <a:pt x="455" y="538"/>
                  </a:cubicBezTo>
                  <a:cubicBezTo>
                    <a:pt x="551" y="620"/>
                    <a:pt x="664" y="740"/>
                    <a:pt x="794" y="740"/>
                  </a:cubicBezTo>
                  <a:cubicBezTo>
                    <a:pt x="814" y="740"/>
                    <a:pt x="834" y="737"/>
                    <a:pt x="855" y="731"/>
                  </a:cubicBezTo>
                  <a:cubicBezTo>
                    <a:pt x="893" y="720"/>
                    <a:pt x="927" y="682"/>
                    <a:pt x="923" y="640"/>
                  </a:cubicBezTo>
                  <a:cubicBezTo>
                    <a:pt x="911" y="477"/>
                    <a:pt x="748" y="405"/>
                    <a:pt x="623" y="321"/>
                  </a:cubicBezTo>
                  <a:cubicBezTo>
                    <a:pt x="470" y="222"/>
                    <a:pt x="323" y="115"/>
                    <a:pt x="170" y="17"/>
                  </a:cubicBezTo>
                  <a:cubicBezTo>
                    <a:pt x="154" y="6"/>
                    <a:pt x="13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006;p37">
              <a:extLst>
                <a:ext uri="{FF2B5EF4-FFF2-40B4-BE49-F238E27FC236}">
                  <a16:creationId xmlns:a16="http://schemas.microsoft.com/office/drawing/2014/main" id="{5B8A7E1F-CB39-456E-BF9E-C84B1D349219}"/>
                </a:ext>
              </a:extLst>
            </p:cNvPr>
            <p:cNvSpPr/>
            <p:nvPr/>
          </p:nvSpPr>
          <p:spPr>
            <a:xfrm rot="387233">
              <a:off x="4232953" y="2114992"/>
              <a:ext cx="26469" cy="22128"/>
            </a:xfrm>
            <a:custGeom>
              <a:avLst/>
              <a:gdLst/>
              <a:ahLst/>
              <a:cxnLst/>
              <a:rect l="l" t="t" r="r" b="b"/>
              <a:pathLst>
                <a:path w="1055" h="882" extrusionOk="0">
                  <a:moveTo>
                    <a:pt x="112" y="1"/>
                  </a:moveTo>
                  <a:cubicBezTo>
                    <a:pt x="52" y="1"/>
                    <a:pt x="1" y="84"/>
                    <a:pt x="53" y="147"/>
                  </a:cubicBezTo>
                  <a:cubicBezTo>
                    <a:pt x="178" y="303"/>
                    <a:pt x="284" y="467"/>
                    <a:pt x="432" y="604"/>
                  </a:cubicBezTo>
                  <a:cubicBezTo>
                    <a:pt x="558" y="718"/>
                    <a:pt x="714" y="874"/>
                    <a:pt x="888" y="881"/>
                  </a:cubicBezTo>
                  <a:cubicBezTo>
                    <a:pt x="891" y="881"/>
                    <a:pt x="894" y="881"/>
                    <a:pt x="897" y="881"/>
                  </a:cubicBezTo>
                  <a:cubicBezTo>
                    <a:pt x="999" y="881"/>
                    <a:pt x="1055" y="761"/>
                    <a:pt x="1007" y="676"/>
                  </a:cubicBezTo>
                  <a:cubicBezTo>
                    <a:pt x="930" y="539"/>
                    <a:pt x="741" y="463"/>
                    <a:pt x="611" y="372"/>
                  </a:cubicBezTo>
                  <a:cubicBezTo>
                    <a:pt x="463" y="265"/>
                    <a:pt x="295" y="162"/>
                    <a:pt x="170" y="30"/>
                  </a:cubicBezTo>
                  <a:cubicBezTo>
                    <a:pt x="152" y="9"/>
                    <a:pt x="132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007;p37">
              <a:extLst>
                <a:ext uri="{FF2B5EF4-FFF2-40B4-BE49-F238E27FC236}">
                  <a16:creationId xmlns:a16="http://schemas.microsoft.com/office/drawing/2014/main" id="{2C7A7046-E209-4577-9E00-DCC32C606DE9}"/>
                </a:ext>
              </a:extLst>
            </p:cNvPr>
            <p:cNvSpPr/>
            <p:nvPr/>
          </p:nvSpPr>
          <p:spPr>
            <a:xfrm rot="387233">
              <a:off x="4248535" y="2095933"/>
              <a:ext cx="33318" cy="22179"/>
            </a:xfrm>
            <a:custGeom>
              <a:avLst/>
              <a:gdLst/>
              <a:ahLst/>
              <a:cxnLst/>
              <a:rect l="l" t="t" r="r" b="b"/>
              <a:pathLst>
                <a:path w="1328" h="884" extrusionOk="0">
                  <a:moveTo>
                    <a:pt x="121" y="0"/>
                  </a:moveTo>
                  <a:cubicBezTo>
                    <a:pt x="55" y="0"/>
                    <a:pt x="0" y="82"/>
                    <a:pt x="61" y="140"/>
                  </a:cubicBezTo>
                  <a:cubicBezTo>
                    <a:pt x="221" y="295"/>
                    <a:pt x="399" y="444"/>
                    <a:pt x="578" y="577"/>
                  </a:cubicBezTo>
                  <a:cubicBezTo>
                    <a:pt x="734" y="691"/>
                    <a:pt x="920" y="847"/>
                    <a:pt x="1110" y="881"/>
                  </a:cubicBezTo>
                  <a:cubicBezTo>
                    <a:pt x="1121" y="883"/>
                    <a:pt x="1132" y="884"/>
                    <a:pt x="1143" y="884"/>
                  </a:cubicBezTo>
                  <a:cubicBezTo>
                    <a:pt x="1264" y="884"/>
                    <a:pt x="1328" y="750"/>
                    <a:pt x="1247" y="649"/>
                  </a:cubicBezTo>
                  <a:cubicBezTo>
                    <a:pt x="1126" y="500"/>
                    <a:pt x="901" y="405"/>
                    <a:pt x="734" y="314"/>
                  </a:cubicBezTo>
                  <a:cubicBezTo>
                    <a:pt x="544" y="212"/>
                    <a:pt x="354" y="105"/>
                    <a:pt x="160" y="10"/>
                  </a:cubicBez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008;p37">
              <a:extLst>
                <a:ext uri="{FF2B5EF4-FFF2-40B4-BE49-F238E27FC236}">
                  <a16:creationId xmlns:a16="http://schemas.microsoft.com/office/drawing/2014/main" id="{2BEEBF5C-EDF3-45F9-A16D-85AAAD403D5A}"/>
                </a:ext>
              </a:extLst>
            </p:cNvPr>
            <p:cNvSpPr/>
            <p:nvPr/>
          </p:nvSpPr>
          <p:spPr>
            <a:xfrm rot="387233">
              <a:off x="4249246" y="2183577"/>
              <a:ext cx="31963" cy="22630"/>
            </a:xfrm>
            <a:custGeom>
              <a:avLst/>
              <a:gdLst/>
              <a:ahLst/>
              <a:cxnLst/>
              <a:rect l="l" t="t" r="r" b="b"/>
              <a:pathLst>
                <a:path w="1274" h="902" extrusionOk="0">
                  <a:moveTo>
                    <a:pt x="160" y="1"/>
                  </a:moveTo>
                  <a:cubicBezTo>
                    <a:pt x="74" y="1"/>
                    <a:pt x="1" y="111"/>
                    <a:pt x="80" y="182"/>
                  </a:cubicBezTo>
                  <a:cubicBezTo>
                    <a:pt x="240" y="322"/>
                    <a:pt x="403" y="463"/>
                    <a:pt x="570" y="592"/>
                  </a:cubicBezTo>
                  <a:cubicBezTo>
                    <a:pt x="749" y="725"/>
                    <a:pt x="902" y="866"/>
                    <a:pt x="1122" y="900"/>
                  </a:cubicBezTo>
                  <a:cubicBezTo>
                    <a:pt x="1129" y="901"/>
                    <a:pt x="1136" y="902"/>
                    <a:pt x="1143" y="902"/>
                  </a:cubicBezTo>
                  <a:cubicBezTo>
                    <a:pt x="1217" y="902"/>
                    <a:pt x="1274" y="831"/>
                    <a:pt x="1236" y="756"/>
                  </a:cubicBezTo>
                  <a:cubicBezTo>
                    <a:pt x="1133" y="565"/>
                    <a:pt x="974" y="478"/>
                    <a:pt x="795" y="360"/>
                  </a:cubicBezTo>
                  <a:cubicBezTo>
                    <a:pt x="605" y="235"/>
                    <a:pt x="407" y="124"/>
                    <a:pt x="209" y="14"/>
                  </a:cubicBezTo>
                  <a:cubicBezTo>
                    <a:pt x="193" y="5"/>
                    <a:pt x="17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009;p37">
              <a:extLst>
                <a:ext uri="{FF2B5EF4-FFF2-40B4-BE49-F238E27FC236}">
                  <a16:creationId xmlns:a16="http://schemas.microsoft.com/office/drawing/2014/main" id="{B063635D-DB89-47C5-A978-182A76262277}"/>
                </a:ext>
              </a:extLst>
            </p:cNvPr>
            <p:cNvSpPr/>
            <p:nvPr/>
          </p:nvSpPr>
          <p:spPr>
            <a:xfrm rot="387233">
              <a:off x="4272024" y="2169948"/>
              <a:ext cx="24161" cy="19921"/>
            </a:xfrm>
            <a:custGeom>
              <a:avLst/>
              <a:gdLst/>
              <a:ahLst/>
              <a:cxnLst/>
              <a:rect l="l" t="t" r="r" b="b"/>
              <a:pathLst>
                <a:path w="963" h="794" extrusionOk="0">
                  <a:moveTo>
                    <a:pt x="185" y="1"/>
                  </a:moveTo>
                  <a:cubicBezTo>
                    <a:pt x="83" y="1"/>
                    <a:pt x="0" y="119"/>
                    <a:pt x="89" y="220"/>
                  </a:cubicBezTo>
                  <a:cubicBezTo>
                    <a:pt x="191" y="338"/>
                    <a:pt x="294" y="452"/>
                    <a:pt x="412" y="558"/>
                  </a:cubicBezTo>
                  <a:cubicBezTo>
                    <a:pt x="517" y="656"/>
                    <a:pt x="633" y="794"/>
                    <a:pt x="790" y="794"/>
                  </a:cubicBezTo>
                  <a:cubicBezTo>
                    <a:pt x="792" y="794"/>
                    <a:pt x="794" y="794"/>
                    <a:pt x="796" y="794"/>
                  </a:cubicBezTo>
                  <a:cubicBezTo>
                    <a:pt x="891" y="790"/>
                    <a:pt x="963" y="699"/>
                    <a:pt x="940" y="604"/>
                  </a:cubicBezTo>
                  <a:cubicBezTo>
                    <a:pt x="902" y="455"/>
                    <a:pt x="750" y="383"/>
                    <a:pt x="636" y="304"/>
                  </a:cubicBezTo>
                  <a:cubicBezTo>
                    <a:pt x="514" y="213"/>
                    <a:pt x="392" y="125"/>
                    <a:pt x="275" y="34"/>
                  </a:cubicBezTo>
                  <a:cubicBezTo>
                    <a:pt x="246" y="11"/>
                    <a:pt x="214" y="1"/>
                    <a:pt x="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010;p37">
              <a:extLst>
                <a:ext uri="{FF2B5EF4-FFF2-40B4-BE49-F238E27FC236}">
                  <a16:creationId xmlns:a16="http://schemas.microsoft.com/office/drawing/2014/main" id="{A0D6CE5B-6176-492F-865A-5603EB837BDA}"/>
                </a:ext>
              </a:extLst>
            </p:cNvPr>
            <p:cNvSpPr/>
            <p:nvPr/>
          </p:nvSpPr>
          <p:spPr>
            <a:xfrm rot="387233">
              <a:off x="4298085" y="2147990"/>
              <a:ext cx="34397" cy="25064"/>
            </a:xfrm>
            <a:custGeom>
              <a:avLst/>
              <a:gdLst/>
              <a:ahLst/>
              <a:cxnLst/>
              <a:rect l="l" t="t" r="r" b="b"/>
              <a:pathLst>
                <a:path w="1371" h="999" extrusionOk="0">
                  <a:moveTo>
                    <a:pt x="152" y="0"/>
                  </a:moveTo>
                  <a:cubicBezTo>
                    <a:pt x="63" y="0"/>
                    <a:pt x="0" y="138"/>
                    <a:pt x="68" y="219"/>
                  </a:cubicBezTo>
                  <a:cubicBezTo>
                    <a:pt x="357" y="561"/>
                    <a:pt x="768" y="986"/>
                    <a:pt x="1247" y="998"/>
                  </a:cubicBezTo>
                  <a:cubicBezTo>
                    <a:pt x="1248" y="998"/>
                    <a:pt x="1249" y="998"/>
                    <a:pt x="1251" y="998"/>
                  </a:cubicBezTo>
                  <a:cubicBezTo>
                    <a:pt x="1314" y="998"/>
                    <a:pt x="1371" y="913"/>
                    <a:pt x="1326" y="858"/>
                  </a:cubicBezTo>
                  <a:cubicBezTo>
                    <a:pt x="1052" y="496"/>
                    <a:pt x="578" y="295"/>
                    <a:pt x="217" y="25"/>
                  </a:cubicBezTo>
                  <a:cubicBezTo>
                    <a:pt x="195" y="7"/>
                    <a:pt x="173" y="0"/>
                    <a:pt x="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011;p37">
              <a:extLst>
                <a:ext uri="{FF2B5EF4-FFF2-40B4-BE49-F238E27FC236}">
                  <a16:creationId xmlns:a16="http://schemas.microsoft.com/office/drawing/2014/main" id="{85577875-9D10-4BFB-972C-D8CB2A3E5890}"/>
                </a:ext>
              </a:extLst>
            </p:cNvPr>
            <p:cNvSpPr/>
            <p:nvPr/>
          </p:nvSpPr>
          <p:spPr>
            <a:xfrm rot="387233">
              <a:off x="4284124" y="2224758"/>
              <a:ext cx="33619" cy="22781"/>
            </a:xfrm>
            <a:custGeom>
              <a:avLst/>
              <a:gdLst/>
              <a:ahLst/>
              <a:cxnLst/>
              <a:rect l="l" t="t" r="r" b="b"/>
              <a:pathLst>
                <a:path w="1340" h="908" extrusionOk="0">
                  <a:moveTo>
                    <a:pt x="73" y="0"/>
                  </a:moveTo>
                  <a:cubicBezTo>
                    <a:pt x="34" y="0"/>
                    <a:pt x="0" y="49"/>
                    <a:pt x="24" y="83"/>
                  </a:cubicBezTo>
                  <a:cubicBezTo>
                    <a:pt x="145" y="269"/>
                    <a:pt x="343" y="402"/>
                    <a:pt x="522" y="536"/>
                  </a:cubicBezTo>
                  <a:cubicBezTo>
                    <a:pt x="715" y="683"/>
                    <a:pt x="924" y="843"/>
                    <a:pt x="1168" y="904"/>
                  </a:cubicBezTo>
                  <a:cubicBezTo>
                    <a:pt x="1178" y="907"/>
                    <a:pt x="1187" y="908"/>
                    <a:pt x="1196" y="908"/>
                  </a:cubicBezTo>
                  <a:cubicBezTo>
                    <a:pt x="1286" y="908"/>
                    <a:pt x="1340" y="794"/>
                    <a:pt x="1271" y="722"/>
                  </a:cubicBezTo>
                  <a:cubicBezTo>
                    <a:pt x="1111" y="554"/>
                    <a:pt x="891" y="444"/>
                    <a:pt x="693" y="326"/>
                  </a:cubicBezTo>
                  <a:cubicBezTo>
                    <a:pt x="495" y="212"/>
                    <a:pt x="301" y="68"/>
                    <a:pt x="88" y="3"/>
                  </a:cubicBezTo>
                  <a:cubicBezTo>
                    <a:pt x="83" y="1"/>
                    <a:pt x="78" y="0"/>
                    <a:pt x="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012;p37">
              <a:extLst>
                <a:ext uri="{FF2B5EF4-FFF2-40B4-BE49-F238E27FC236}">
                  <a16:creationId xmlns:a16="http://schemas.microsoft.com/office/drawing/2014/main" id="{EA27E07E-CFB8-40D3-9934-F6546CEDFA41}"/>
                </a:ext>
              </a:extLst>
            </p:cNvPr>
            <p:cNvSpPr/>
            <p:nvPr/>
          </p:nvSpPr>
          <p:spPr>
            <a:xfrm rot="387233">
              <a:off x="4307355" y="2218961"/>
              <a:ext cx="23458" cy="15480"/>
            </a:xfrm>
            <a:custGeom>
              <a:avLst/>
              <a:gdLst/>
              <a:ahLst/>
              <a:cxnLst/>
              <a:rect l="l" t="t" r="r" b="b"/>
              <a:pathLst>
                <a:path w="935" h="617" extrusionOk="0">
                  <a:moveTo>
                    <a:pt x="146" y="1"/>
                  </a:moveTo>
                  <a:cubicBezTo>
                    <a:pt x="64" y="1"/>
                    <a:pt x="0" y="105"/>
                    <a:pt x="64" y="188"/>
                  </a:cubicBezTo>
                  <a:cubicBezTo>
                    <a:pt x="168" y="313"/>
                    <a:pt x="285" y="420"/>
                    <a:pt x="426" y="499"/>
                  </a:cubicBezTo>
                  <a:cubicBezTo>
                    <a:pt x="524" y="554"/>
                    <a:pt x="637" y="617"/>
                    <a:pt x="750" y="617"/>
                  </a:cubicBezTo>
                  <a:cubicBezTo>
                    <a:pt x="786" y="617"/>
                    <a:pt x="823" y="610"/>
                    <a:pt x="859" y="595"/>
                  </a:cubicBezTo>
                  <a:cubicBezTo>
                    <a:pt x="935" y="560"/>
                    <a:pt x="928" y="458"/>
                    <a:pt x="882" y="404"/>
                  </a:cubicBezTo>
                  <a:cubicBezTo>
                    <a:pt x="806" y="309"/>
                    <a:pt x="650" y="305"/>
                    <a:pt x="544" y="256"/>
                  </a:cubicBezTo>
                  <a:cubicBezTo>
                    <a:pt x="426" y="199"/>
                    <a:pt x="315" y="123"/>
                    <a:pt x="220" y="32"/>
                  </a:cubicBezTo>
                  <a:cubicBezTo>
                    <a:pt x="196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013;p37">
              <a:extLst>
                <a:ext uri="{FF2B5EF4-FFF2-40B4-BE49-F238E27FC236}">
                  <a16:creationId xmlns:a16="http://schemas.microsoft.com/office/drawing/2014/main" id="{F842BB98-3488-4304-9C38-899E7FC1A2B6}"/>
                </a:ext>
              </a:extLst>
            </p:cNvPr>
            <p:cNvSpPr/>
            <p:nvPr/>
          </p:nvSpPr>
          <p:spPr>
            <a:xfrm rot="387233">
              <a:off x="4343707" y="2211111"/>
              <a:ext cx="30358" cy="21853"/>
            </a:xfrm>
            <a:custGeom>
              <a:avLst/>
              <a:gdLst/>
              <a:ahLst/>
              <a:cxnLst/>
              <a:rect l="l" t="t" r="r" b="b"/>
              <a:pathLst>
                <a:path w="1210" h="871" extrusionOk="0">
                  <a:moveTo>
                    <a:pt x="163" y="0"/>
                  </a:moveTo>
                  <a:cubicBezTo>
                    <a:pt x="63" y="0"/>
                    <a:pt x="0" y="146"/>
                    <a:pt x="103" y="213"/>
                  </a:cubicBezTo>
                  <a:cubicBezTo>
                    <a:pt x="403" y="408"/>
                    <a:pt x="662" y="647"/>
                    <a:pt x="954" y="848"/>
                  </a:cubicBezTo>
                  <a:cubicBezTo>
                    <a:pt x="978" y="864"/>
                    <a:pt x="1001" y="871"/>
                    <a:pt x="1024" y="871"/>
                  </a:cubicBezTo>
                  <a:cubicBezTo>
                    <a:pt x="1129" y="871"/>
                    <a:pt x="1209" y="723"/>
                    <a:pt x="1122" y="632"/>
                  </a:cubicBezTo>
                  <a:cubicBezTo>
                    <a:pt x="859" y="366"/>
                    <a:pt x="543" y="195"/>
                    <a:pt x="220" y="16"/>
                  </a:cubicBezTo>
                  <a:cubicBezTo>
                    <a:pt x="201" y="5"/>
                    <a:pt x="181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014;p37">
              <a:extLst>
                <a:ext uri="{FF2B5EF4-FFF2-40B4-BE49-F238E27FC236}">
                  <a16:creationId xmlns:a16="http://schemas.microsoft.com/office/drawing/2014/main" id="{20F06A07-FD9B-44BC-8AAE-1FBF388BFD33}"/>
                </a:ext>
              </a:extLst>
            </p:cNvPr>
            <p:cNvSpPr/>
            <p:nvPr/>
          </p:nvSpPr>
          <p:spPr>
            <a:xfrm rot="387233">
              <a:off x="4318114" y="2292750"/>
              <a:ext cx="28903" cy="15906"/>
            </a:xfrm>
            <a:custGeom>
              <a:avLst/>
              <a:gdLst/>
              <a:ahLst/>
              <a:cxnLst/>
              <a:rect l="l" t="t" r="r" b="b"/>
              <a:pathLst>
                <a:path w="1152" h="634" extrusionOk="0">
                  <a:moveTo>
                    <a:pt x="174" y="0"/>
                  </a:moveTo>
                  <a:cubicBezTo>
                    <a:pt x="81" y="0"/>
                    <a:pt x="1" y="111"/>
                    <a:pt x="87" y="188"/>
                  </a:cubicBezTo>
                  <a:cubicBezTo>
                    <a:pt x="340" y="414"/>
                    <a:pt x="674" y="634"/>
                    <a:pt x="1025" y="634"/>
                  </a:cubicBezTo>
                  <a:cubicBezTo>
                    <a:pt x="1028" y="634"/>
                    <a:pt x="1031" y="634"/>
                    <a:pt x="1034" y="633"/>
                  </a:cubicBezTo>
                  <a:cubicBezTo>
                    <a:pt x="1118" y="633"/>
                    <a:pt x="1152" y="516"/>
                    <a:pt x="1076" y="474"/>
                  </a:cubicBezTo>
                  <a:cubicBezTo>
                    <a:pt x="794" y="325"/>
                    <a:pt x="502" y="230"/>
                    <a:pt x="251" y="29"/>
                  </a:cubicBezTo>
                  <a:cubicBezTo>
                    <a:pt x="226" y="9"/>
                    <a:pt x="200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015;p37">
              <a:extLst>
                <a:ext uri="{FF2B5EF4-FFF2-40B4-BE49-F238E27FC236}">
                  <a16:creationId xmlns:a16="http://schemas.microsoft.com/office/drawing/2014/main" id="{0DB40541-4831-4698-B047-CEABAE1D9613}"/>
                </a:ext>
              </a:extLst>
            </p:cNvPr>
            <p:cNvSpPr/>
            <p:nvPr/>
          </p:nvSpPr>
          <p:spPr>
            <a:xfrm rot="387233">
              <a:off x="4346141" y="2282511"/>
              <a:ext cx="22254" cy="14577"/>
            </a:xfrm>
            <a:custGeom>
              <a:avLst/>
              <a:gdLst/>
              <a:ahLst/>
              <a:cxnLst/>
              <a:rect l="l" t="t" r="r" b="b"/>
              <a:pathLst>
                <a:path w="887" h="581" extrusionOk="0">
                  <a:moveTo>
                    <a:pt x="148" y="0"/>
                  </a:moveTo>
                  <a:cubicBezTo>
                    <a:pt x="67" y="0"/>
                    <a:pt x="0" y="101"/>
                    <a:pt x="70" y="180"/>
                  </a:cubicBezTo>
                  <a:cubicBezTo>
                    <a:pt x="158" y="283"/>
                    <a:pt x="257" y="370"/>
                    <a:pt x="363" y="446"/>
                  </a:cubicBezTo>
                  <a:cubicBezTo>
                    <a:pt x="477" y="525"/>
                    <a:pt x="595" y="556"/>
                    <a:pt x="732" y="579"/>
                  </a:cubicBezTo>
                  <a:cubicBezTo>
                    <a:pt x="737" y="580"/>
                    <a:pt x="742" y="580"/>
                    <a:pt x="747" y="580"/>
                  </a:cubicBezTo>
                  <a:cubicBezTo>
                    <a:pt x="830" y="580"/>
                    <a:pt x="887" y="469"/>
                    <a:pt x="800" y="416"/>
                  </a:cubicBezTo>
                  <a:cubicBezTo>
                    <a:pt x="702" y="358"/>
                    <a:pt x="611" y="290"/>
                    <a:pt x="507" y="237"/>
                  </a:cubicBezTo>
                  <a:cubicBezTo>
                    <a:pt x="405" y="180"/>
                    <a:pt x="310" y="111"/>
                    <a:pt x="223" y="32"/>
                  </a:cubicBezTo>
                  <a:cubicBezTo>
                    <a:pt x="199" y="10"/>
                    <a:pt x="173" y="0"/>
                    <a:pt x="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016;p37">
              <a:extLst>
                <a:ext uri="{FF2B5EF4-FFF2-40B4-BE49-F238E27FC236}">
                  <a16:creationId xmlns:a16="http://schemas.microsoft.com/office/drawing/2014/main" id="{FD041AFA-33CC-4852-BE08-18A286D9AD5C}"/>
                </a:ext>
              </a:extLst>
            </p:cNvPr>
            <p:cNvSpPr/>
            <p:nvPr/>
          </p:nvSpPr>
          <p:spPr>
            <a:xfrm rot="387233">
              <a:off x="4367169" y="2265246"/>
              <a:ext cx="26544" cy="17738"/>
            </a:xfrm>
            <a:custGeom>
              <a:avLst/>
              <a:gdLst/>
              <a:ahLst/>
              <a:cxnLst/>
              <a:rect l="l" t="t" r="r" b="b"/>
              <a:pathLst>
                <a:path w="1058" h="707" extrusionOk="0">
                  <a:moveTo>
                    <a:pt x="132" y="1"/>
                  </a:moveTo>
                  <a:cubicBezTo>
                    <a:pt x="48" y="1"/>
                    <a:pt x="0" y="120"/>
                    <a:pt x="84" y="181"/>
                  </a:cubicBezTo>
                  <a:cubicBezTo>
                    <a:pt x="214" y="280"/>
                    <a:pt x="343" y="378"/>
                    <a:pt x="480" y="469"/>
                  </a:cubicBezTo>
                  <a:cubicBezTo>
                    <a:pt x="605" y="557"/>
                    <a:pt x="726" y="656"/>
                    <a:pt x="875" y="702"/>
                  </a:cubicBezTo>
                  <a:cubicBezTo>
                    <a:pt x="887" y="705"/>
                    <a:pt x="898" y="707"/>
                    <a:pt x="909" y="707"/>
                  </a:cubicBezTo>
                  <a:cubicBezTo>
                    <a:pt x="1006" y="707"/>
                    <a:pt x="1057" y="580"/>
                    <a:pt x="989" y="504"/>
                  </a:cubicBezTo>
                  <a:cubicBezTo>
                    <a:pt x="886" y="390"/>
                    <a:pt x="742" y="321"/>
                    <a:pt x="609" y="246"/>
                  </a:cubicBezTo>
                  <a:cubicBezTo>
                    <a:pt x="468" y="165"/>
                    <a:pt x="324" y="90"/>
                    <a:pt x="179" y="13"/>
                  </a:cubicBezTo>
                  <a:cubicBezTo>
                    <a:pt x="162" y="5"/>
                    <a:pt x="146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017;p37">
              <a:extLst>
                <a:ext uri="{FF2B5EF4-FFF2-40B4-BE49-F238E27FC236}">
                  <a16:creationId xmlns:a16="http://schemas.microsoft.com/office/drawing/2014/main" id="{CA4B1568-8BE8-4811-8C53-04634FF8617C}"/>
                </a:ext>
              </a:extLst>
            </p:cNvPr>
            <p:cNvSpPr/>
            <p:nvPr/>
          </p:nvSpPr>
          <p:spPr>
            <a:xfrm rot="387233">
              <a:off x="4370804" y="2320038"/>
              <a:ext cx="21802" cy="12795"/>
            </a:xfrm>
            <a:custGeom>
              <a:avLst/>
              <a:gdLst/>
              <a:ahLst/>
              <a:cxnLst/>
              <a:rect l="l" t="t" r="r" b="b"/>
              <a:pathLst>
                <a:path w="869" h="510" extrusionOk="0">
                  <a:moveTo>
                    <a:pt x="170" y="0"/>
                  </a:moveTo>
                  <a:cubicBezTo>
                    <a:pt x="42" y="0"/>
                    <a:pt x="0" y="164"/>
                    <a:pt x="105" y="243"/>
                  </a:cubicBezTo>
                  <a:cubicBezTo>
                    <a:pt x="203" y="320"/>
                    <a:pt x="333" y="369"/>
                    <a:pt x="443" y="426"/>
                  </a:cubicBezTo>
                  <a:cubicBezTo>
                    <a:pt x="525" y="470"/>
                    <a:pt x="610" y="510"/>
                    <a:pt x="698" y="510"/>
                  </a:cubicBezTo>
                  <a:cubicBezTo>
                    <a:pt x="724" y="510"/>
                    <a:pt x="751" y="506"/>
                    <a:pt x="777" y="499"/>
                  </a:cubicBezTo>
                  <a:cubicBezTo>
                    <a:pt x="846" y="480"/>
                    <a:pt x="868" y="408"/>
                    <a:pt x="838" y="346"/>
                  </a:cubicBezTo>
                  <a:cubicBezTo>
                    <a:pt x="789" y="236"/>
                    <a:pt x="671" y="190"/>
                    <a:pt x="565" y="145"/>
                  </a:cubicBezTo>
                  <a:cubicBezTo>
                    <a:pt x="447" y="95"/>
                    <a:pt x="329" y="31"/>
                    <a:pt x="207" y="4"/>
                  </a:cubicBezTo>
                  <a:cubicBezTo>
                    <a:pt x="194" y="1"/>
                    <a:pt x="182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018;p37">
              <a:extLst>
                <a:ext uri="{FF2B5EF4-FFF2-40B4-BE49-F238E27FC236}">
                  <a16:creationId xmlns:a16="http://schemas.microsoft.com/office/drawing/2014/main" id="{C6515C8B-E9E6-41CD-992D-19C56F824F71}"/>
                </a:ext>
              </a:extLst>
            </p:cNvPr>
            <p:cNvSpPr/>
            <p:nvPr/>
          </p:nvSpPr>
          <p:spPr>
            <a:xfrm rot="387233">
              <a:off x="4332491" y="2259460"/>
              <a:ext cx="23784" cy="12820"/>
            </a:xfrm>
            <a:custGeom>
              <a:avLst/>
              <a:gdLst/>
              <a:ahLst/>
              <a:cxnLst/>
              <a:rect l="l" t="t" r="r" b="b"/>
              <a:pathLst>
                <a:path w="948" h="511" extrusionOk="0">
                  <a:moveTo>
                    <a:pt x="106" y="1"/>
                  </a:moveTo>
                  <a:cubicBezTo>
                    <a:pt x="38" y="4"/>
                    <a:pt x="0" y="73"/>
                    <a:pt x="30" y="130"/>
                  </a:cubicBezTo>
                  <a:cubicBezTo>
                    <a:pt x="95" y="244"/>
                    <a:pt x="236" y="308"/>
                    <a:pt x="350" y="366"/>
                  </a:cubicBezTo>
                  <a:cubicBezTo>
                    <a:pt x="483" y="434"/>
                    <a:pt x="620" y="472"/>
                    <a:pt x="764" y="506"/>
                  </a:cubicBezTo>
                  <a:cubicBezTo>
                    <a:pt x="776" y="509"/>
                    <a:pt x="787" y="510"/>
                    <a:pt x="797" y="510"/>
                  </a:cubicBezTo>
                  <a:cubicBezTo>
                    <a:pt x="919" y="510"/>
                    <a:pt x="948" y="335"/>
                    <a:pt x="825" y="285"/>
                  </a:cubicBezTo>
                  <a:cubicBezTo>
                    <a:pt x="699" y="232"/>
                    <a:pt x="578" y="171"/>
                    <a:pt x="453" y="118"/>
                  </a:cubicBezTo>
                  <a:cubicBezTo>
                    <a:pt x="342" y="73"/>
                    <a:pt x="228" y="1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019;p37">
              <a:extLst>
                <a:ext uri="{FF2B5EF4-FFF2-40B4-BE49-F238E27FC236}">
                  <a16:creationId xmlns:a16="http://schemas.microsoft.com/office/drawing/2014/main" id="{1B4DD143-7824-4F35-A883-D491BCAFCC8B}"/>
                </a:ext>
              </a:extLst>
            </p:cNvPr>
            <p:cNvSpPr/>
            <p:nvPr/>
          </p:nvSpPr>
          <p:spPr>
            <a:xfrm rot="387233">
              <a:off x="4410185" y="2309286"/>
              <a:ext cx="19845" cy="13799"/>
            </a:xfrm>
            <a:custGeom>
              <a:avLst/>
              <a:gdLst/>
              <a:ahLst/>
              <a:cxnLst/>
              <a:rect l="l" t="t" r="r" b="b"/>
              <a:pathLst>
                <a:path w="791" h="550" extrusionOk="0">
                  <a:moveTo>
                    <a:pt x="133" y="0"/>
                  </a:moveTo>
                  <a:cubicBezTo>
                    <a:pt x="48" y="0"/>
                    <a:pt x="0" y="119"/>
                    <a:pt x="62" y="184"/>
                  </a:cubicBezTo>
                  <a:cubicBezTo>
                    <a:pt x="146" y="267"/>
                    <a:pt x="256" y="336"/>
                    <a:pt x="351" y="404"/>
                  </a:cubicBezTo>
                  <a:cubicBezTo>
                    <a:pt x="442" y="469"/>
                    <a:pt x="552" y="541"/>
                    <a:pt x="667" y="549"/>
                  </a:cubicBezTo>
                  <a:cubicBezTo>
                    <a:pt x="668" y="549"/>
                    <a:pt x="670" y="549"/>
                    <a:pt x="671" y="549"/>
                  </a:cubicBezTo>
                  <a:cubicBezTo>
                    <a:pt x="751" y="549"/>
                    <a:pt x="791" y="457"/>
                    <a:pt x="758" y="390"/>
                  </a:cubicBezTo>
                  <a:cubicBezTo>
                    <a:pt x="704" y="294"/>
                    <a:pt x="583" y="222"/>
                    <a:pt x="488" y="169"/>
                  </a:cubicBezTo>
                  <a:cubicBezTo>
                    <a:pt x="385" y="111"/>
                    <a:pt x="279" y="47"/>
                    <a:pt x="165" y="5"/>
                  </a:cubicBezTo>
                  <a:cubicBezTo>
                    <a:pt x="154" y="2"/>
                    <a:pt x="143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020;p37">
              <a:extLst>
                <a:ext uri="{FF2B5EF4-FFF2-40B4-BE49-F238E27FC236}">
                  <a16:creationId xmlns:a16="http://schemas.microsoft.com/office/drawing/2014/main" id="{675AFF64-F67A-465D-A0BB-DD6D6FDD647D}"/>
                </a:ext>
              </a:extLst>
            </p:cNvPr>
            <p:cNvSpPr/>
            <p:nvPr/>
          </p:nvSpPr>
          <p:spPr>
            <a:xfrm rot="387233">
              <a:off x="4411334" y="2274210"/>
              <a:ext cx="20021" cy="15881"/>
            </a:xfrm>
            <a:custGeom>
              <a:avLst/>
              <a:gdLst/>
              <a:ahLst/>
              <a:cxnLst/>
              <a:rect l="l" t="t" r="r" b="b"/>
              <a:pathLst>
                <a:path w="798" h="633" extrusionOk="0">
                  <a:moveTo>
                    <a:pt x="155" y="0"/>
                  </a:moveTo>
                  <a:cubicBezTo>
                    <a:pt x="62" y="0"/>
                    <a:pt x="0" y="118"/>
                    <a:pt x="70" y="202"/>
                  </a:cubicBezTo>
                  <a:cubicBezTo>
                    <a:pt x="149" y="297"/>
                    <a:pt x="241" y="389"/>
                    <a:pt x="340" y="465"/>
                  </a:cubicBezTo>
                  <a:cubicBezTo>
                    <a:pt x="386" y="499"/>
                    <a:pt x="442" y="522"/>
                    <a:pt x="492" y="553"/>
                  </a:cubicBezTo>
                  <a:cubicBezTo>
                    <a:pt x="545" y="587"/>
                    <a:pt x="595" y="621"/>
                    <a:pt x="659" y="632"/>
                  </a:cubicBezTo>
                  <a:cubicBezTo>
                    <a:pt x="663" y="633"/>
                    <a:pt x="667" y="633"/>
                    <a:pt x="672" y="633"/>
                  </a:cubicBezTo>
                  <a:cubicBezTo>
                    <a:pt x="730" y="633"/>
                    <a:pt x="798" y="585"/>
                    <a:pt x="770" y="518"/>
                  </a:cubicBezTo>
                  <a:cubicBezTo>
                    <a:pt x="732" y="411"/>
                    <a:pt x="628" y="309"/>
                    <a:pt x="545" y="233"/>
                  </a:cubicBezTo>
                  <a:cubicBezTo>
                    <a:pt x="451" y="146"/>
                    <a:pt x="328" y="74"/>
                    <a:pt x="214" y="16"/>
                  </a:cubicBezTo>
                  <a:cubicBezTo>
                    <a:pt x="194" y="5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021;p37">
              <a:extLst>
                <a:ext uri="{FF2B5EF4-FFF2-40B4-BE49-F238E27FC236}">
                  <a16:creationId xmlns:a16="http://schemas.microsoft.com/office/drawing/2014/main" id="{992766A8-6DA2-4352-B0BC-C43AB336F618}"/>
                </a:ext>
              </a:extLst>
            </p:cNvPr>
            <p:cNvSpPr/>
            <p:nvPr/>
          </p:nvSpPr>
          <p:spPr>
            <a:xfrm rot="387233">
              <a:off x="4394006" y="2354955"/>
              <a:ext cx="27648" cy="19670"/>
            </a:xfrm>
            <a:custGeom>
              <a:avLst/>
              <a:gdLst/>
              <a:ahLst/>
              <a:cxnLst/>
              <a:rect l="l" t="t" r="r" b="b"/>
              <a:pathLst>
                <a:path w="1102" h="784" extrusionOk="0">
                  <a:moveTo>
                    <a:pt x="150" y="1"/>
                  </a:moveTo>
                  <a:cubicBezTo>
                    <a:pt x="73" y="1"/>
                    <a:pt x="0" y="95"/>
                    <a:pt x="75" y="154"/>
                  </a:cubicBezTo>
                  <a:cubicBezTo>
                    <a:pt x="212" y="260"/>
                    <a:pt x="352" y="363"/>
                    <a:pt x="489" y="473"/>
                  </a:cubicBezTo>
                  <a:cubicBezTo>
                    <a:pt x="619" y="583"/>
                    <a:pt x="736" y="701"/>
                    <a:pt x="893" y="773"/>
                  </a:cubicBezTo>
                  <a:cubicBezTo>
                    <a:pt x="908" y="780"/>
                    <a:pt x="925" y="784"/>
                    <a:pt x="941" y="784"/>
                  </a:cubicBezTo>
                  <a:cubicBezTo>
                    <a:pt x="1022" y="784"/>
                    <a:pt x="1102" y="706"/>
                    <a:pt x="1045" y="621"/>
                  </a:cubicBezTo>
                  <a:cubicBezTo>
                    <a:pt x="945" y="477"/>
                    <a:pt x="813" y="389"/>
                    <a:pt x="668" y="290"/>
                  </a:cubicBezTo>
                  <a:cubicBezTo>
                    <a:pt x="512" y="187"/>
                    <a:pt x="357" y="89"/>
                    <a:pt x="189" y="9"/>
                  </a:cubicBezTo>
                  <a:cubicBezTo>
                    <a:pt x="176" y="3"/>
                    <a:pt x="163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022;p37">
              <a:extLst>
                <a:ext uri="{FF2B5EF4-FFF2-40B4-BE49-F238E27FC236}">
                  <a16:creationId xmlns:a16="http://schemas.microsoft.com/office/drawing/2014/main" id="{65A78040-1691-4A37-A6CD-98B5562C67F4}"/>
                </a:ext>
              </a:extLst>
            </p:cNvPr>
            <p:cNvSpPr/>
            <p:nvPr/>
          </p:nvSpPr>
          <p:spPr>
            <a:xfrm rot="387233">
              <a:off x="4423877" y="2353226"/>
              <a:ext cx="26293" cy="17663"/>
            </a:xfrm>
            <a:custGeom>
              <a:avLst/>
              <a:gdLst/>
              <a:ahLst/>
              <a:cxnLst/>
              <a:rect l="l" t="t" r="r" b="b"/>
              <a:pathLst>
                <a:path w="1048" h="704" extrusionOk="0">
                  <a:moveTo>
                    <a:pt x="138" y="0"/>
                  </a:moveTo>
                  <a:cubicBezTo>
                    <a:pt x="65" y="0"/>
                    <a:pt x="1" y="93"/>
                    <a:pt x="71" y="147"/>
                  </a:cubicBezTo>
                  <a:cubicBezTo>
                    <a:pt x="190" y="246"/>
                    <a:pt x="307" y="349"/>
                    <a:pt x="432" y="444"/>
                  </a:cubicBezTo>
                  <a:cubicBezTo>
                    <a:pt x="573" y="551"/>
                    <a:pt x="699" y="626"/>
                    <a:pt x="862" y="695"/>
                  </a:cubicBezTo>
                  <a:cubicBezTo>
                    <a:pt x="876" y="701"/>
                    <a:pt x="890" y="704"/>
                    <a:pt x="904" y="704"/>
                  </a:cubicBezTo>
                  <a:cubicBezTo>
                    <a:pt x="981" y="704"/>
                    <a:pt x="1047" y="614"/>
                    <a:pt x="976" y="542"/>
                  </a:cubicBezTo>
                  <a:cubicBezTo>
                    <a:pt x="858" y="425"/>
                    <a:pt x="755" y="337"/>
                    <a:pt x="611" y="254"/>
                  </a:cubicBezTo>
                  <a:cubicBezTo>
                    <a:pt x="467" y="166"/>
                    <a:pt x="322" y="90"/>
                    <a:pt x="178" y="10"/>
                  </a:cubicBezTo>
                  <a:cubicBezTo>
                    <a:pt x="165" y="3"/>
                    <a:pt x="151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023;p37">
              <a:extLst>
                <a:ext uri="{FF2B5EF4-FFF2-40B4-BE49-F238E27FC236}">
                  <a16:creationId xmlns:a16="http://schemas.microsoft.com/office/drawing/2014/main" id="{B2E59A50-934B-45C6-ADF1-C298FE1ADB56}"/>
                </a:ext>
              </a:extLst>
            </p:cNvPr>
            <p:cNvSpPr/>
            <p:nvPr/>
          </p:nvSpPr>
          <p:spPr>
            <a:xfrm rot="387233">
              <a:off x="4447126" y="2391201"/>
              <a:ext cx="21953" cy="14326"/>
            </a:xfrm>
            <a:custGeom>
              <a:avLst/>
              <a:gdLst/>
              <a:ahLst/>
              <a:cxnLst/>
              <a:rect l="l" t="t" r="r" b="b"/>
              <a:pathLst>
                <a:path w="875" h="571" extrusionOk="0">
                  <a:moveTo>
                    <a:pt x="161" y="1"/>
                  </a:moveTo>
                  <a:cubicBezTo>
                    <a:pt x="68" y="1"/>
                    <a:pt x="1" y="141"/>
                    <a:pt x="82" y="208"/>
                  </a:cubicBezTo>
                  <a:cubicBezTo>
                    <a:pt x="173" y="285"/>
                    <a:pt x="264" y="353"/>
                    <a:pt x="364" y="418"/>
                  </a:cubicBezTo>
                  <a:cubicBezTo>
                    <a:pt x="470" y="490"/>
                    <a:pt x="557" y="555"/>
                    <a:pt x="687" y="570"/>
                  </a:cubicBezTo>
                  <a:cubicBezTo>
                    <a:pt x="691" y="570"/>
                    <a:pt x="695" y="570"/>
                    <a:pt x="699" y="570"/>
                  </a:cubicBezTo>
                  <a:cubicBezTo>
                    <a:pt x="800" y="570"/>
                    <a:pt x="874" y="429"/>
                    <a:pt x="816" y="350"/>
                  </a:cubicBezTo>
                  <a:cubicBezTo>
                    <a:pt x="736" y="243"/>
                    <a:pt x="638" y="205"/>
                    <a:pt x="524" y="148"/>
                  </a:cubicBezTo>
                  <a:cubicBezTo>
                    <a:pt x="417" y="99"/>
                    <a:pt x="310" y="48"/>
                    <a:pt x="196" y="7"/>
                  </a:cubicBezTo>
                  <a:cubicBezTo>
                    <a:pt x="184" y="3"/>
                    <a:pt x="172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024;p37">
              <a:extLst>
                <a:ext uri="{FF2B5EF4-FFF2-40B4-BE49-F238E27FC236}">
                  <a16:creationId xmlns:a16="http://schemas.microsoft.com/office/drawing/2014/main" id="{307D6BFB-698C-4087-A8B5-3148B2930043}"/>
                </a:ext>
              </a:extLst>
            </p:cNvPr>
            <p:cNvSpPr/>
            <p:nvPr/>
          </p:nvSpPr>
          <p:spPr>
            <a:xfrm rot="387233">
              <a:off x="4464664" y="2370367"/>
              <a:ext cx="21451" cy="17311"/>
            </a:xfrm>
            <a:custGeom>
              <a:avLst/>
              <a:gdLst/>
              <a:ahLst/>
              <a:cxnLst/>
              <a:rect l="l" t="t" r="r" b="b"/>
              <a:pathLst>
                <a:path w="855" h="690" extrusionOk="0">
                  <a:moveTo>
                    <a:pt x="128" y="0"/>
                  </a:moveTo>
                  <a:cubicBezTo>
                    <a:pt x="61" y="0"/>
                    <a:pt x="1" y="93"/>
                    <a:pt x="44" y="153"/>
                  </a:cubicBezTo>
                  <a:cubicBezTo>
                    <a:pt x="135" y="279"/>
                    <a:pt x="231" y="393"/>
                    <a:pt x="349" y="495"/>
                  </a:cubicBezTo>
                  <a:cubicBezTo>
                    <a:pt x="448" y="584"/>
                    <a:pt x="579" y="690"/>
                    <a:pt x="723" y="690"/>
                  </a:cubicBezTo>
                  <a:cubicBezTo>
                    <a:pt x="727" y="690"/>
                    <a:pt x="732" y="690"/>
                    <a:pt x="737" y="690"/>
                  </a:cubicBezTo>
                  <a:cubicBezTo>
                    <a:pt x="809" y="686"/>
                    <a:pt x="855" y="621"/>
                    <a:pt x="839" y="553"/>
                  </a:cubicBezTo>
                  <a:cubicBezTo>
                    <a:pt x="813" y="409"/>
                    <a:pt x="672" y="302"/>
                    <a:pt x="558" y="222"/>
                  </a:cubicBezTo>
                  <a:cubicBezTo>
                    <a:pt x="432" y="130"/>
                    <a:pt x="300" y="66"/>
                    <a:pt x="155" y="5"/>
                  </a:cubicBezTo>
                  <a:cubicBezTo>
                    <a:pt x="146" y="2"/>
                    <a:pt x="137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025;p37">
              <a:extLst>
                <a:ext uri="{FF2B5EF4-FFF2-40B4-BE49-F238E27FC236}">
                  <a16:creationId xmlns:a16="http://schemas.microsoft.com/office/drawing/2014/main" id="{05A4E01B-BE3B-4CE4-98BD-9DBE2F32D8B0}"/>
                </a:ext>
              </a:extLst>
            </p:cNvPr>
            <p:cNvSpPr/>
            <p:nvPr/>
          </p:nvSpPr>
          <p:spPr>
            <a:xfrm rot="387233">
              <a:off x="4487208" y="2418588"/>
              <a:ext cx="20121" cy="15932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51" y="1"/>
                  </a:moveTo>
                  <a:cubicBezTo>
                    <a:pt x="65" y="1"/>
                    <a:pt x="1" y="107"/>
                    <a:pt x="68" y="197"/>
                  </a:cubicBezTo>
                  <a:cubicBezTo>
                    <a:pt x="201" y="364"/>
                    <a:pt x="372" y="585"/>
                    <a:pt x="593" y="630"/>
                  </a:cubicBezTo>
                  <a:cubicBezTo>
                    <a:pt x="605" y="633"/>
                    <a:pt x="616" y="634"/>
                    <a:pt x="627" y="634"/>
                  </a:cubicBezTo>
                  <a:cubicBezTo>
                    <a:pt x="742" y="634"/>
                    <a:pt x="802" y="499"/>
                    <a:pt x="726" y="406"/>
                  </a:cubicBezTo>
                  <a:cubicBezTo>
                    <a:pt x="654" y="322"/>
                    <a:pt x="566" y="276"/>
                    <a:pt x="475" y="216"/>
                  </a:cubicBezTo>
                  <a:cubicBezTo>
                    <a:pt x="391" y="162"/>
                    <a:pt x="307" y="98"/>
                    <a:pt x="231" y="34"/>
                  </a:cubicBezTo>
                  <a:cubicBezTo>
                    <a:pt x="205" y="10"/>
                    <a:pt x="177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026;p37">
              <a:extLst>
                <a:ext uri="{FF2B5EF4-FFF2-40B4-BE49-F238E27FC236}">
                  <a16:creationId xmlns:a16="http://schemas.microsoft.com/office/drawing/2014/main" id="{DD69ED92-7FD0-4CC3-9BCE-95F24B13E8E9}"/>
                </a:ext>
              </a:extLst>
            </p:cNvPr>
            <p:cNvSpPr/>
            <p:nvPr/>
          </p:nvSpPr>
          <p:spPr>
            <a:xfrm rot="387233">
              <a:off x="4539526" y="1933663"/>
              <a:ext cx="208464" cy="617365"/>
            </a:xfrm>
            <a:custGeom>
              <a:avLst/>
              <a:gdLst/>
              <a:ahLst/>
              <a:cxnLst/>
              <a:rect l="l" t="t" r="r" b="b"/>
              <a:pathLst>
                <a:path w="8309" h="24607" extrusionOk="0">
                  <a:moveTo>
                    <a:pt x="4010" y="1"/>
                  </a:moveTo>
                  <a:cubicBezTo>
                    <a:pt x="0" y="1"/>
                    <a:pt x="3290" y="24606"/>
                    <a:pt x="3290" y="24606"/>
                  </a:cubicBezTo>
                  <a:cubicBezTo>
                    <a:pt x="3290" y="24606"/>
                    <a:pt x="8308" y="459"/>
                    <a:pt x="4122" y="7"/>
                  </a:cubicBezTo>
                  <a:cubicBezTo>
                    <a:pt x="4084" y="3"/>
                    <a:pt x="4047" y="1"/>
                    <a:pt x="4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027;p37">
              <a:extLst>
                <a:ext uri="{FF2B5EF4-FFF2-40B4-BE49-F238E27FC236}">
                  <a16:creationId xmlns:a16="http://schemas.microsoft.com/office/drawing/2014/main" id="{906A2D42-C228-4A54-B81B-E9C9114D876F}"/>
                </a:ext>
              </a:extLst>
            </p:cNvPr>
            <p:cNvSpPr/>
            <p:nvPr/>
          </p:nvSpPr>
          <p:spPr>
            <a:xfrm rot="387233">
              <a:off x="4646339" y="1993949"/>
              <a:ext cx="8330" cy="19293"/>
            </a:xfrm>
            <a:custGeom>
              <a:avLst/>
              <a:gdLst/>
              <a:ahLst/>
              <a:cxnLst/>
              <a:rect l="l" t="t" r="r" b="b"/>
              <a:pathLst>
                <a:path w="332" h="769" extrusionOk="0">
                  <a:moveTo>
                    <a:pt x="166" y="1"/>
                  </a:moveTo>
                  <a:cubicBezTo>
                    <a:pt x="119" y="1"/>
                    <a:pt x="73" y="32"/>
                    <a:pt x="69" y="95"/>
                  </a:cubicBezTo>
                  <a:cubicBezTo>
                    <a:pt x="54" y="281"/>
                    <a:pt x="0" y="509"/>
                    <a:pt x="58" y="688"/>
                  </a:cubicBezTo>
                  <a:cubicBezTo>
                    <a:pt x="75" y="741"/>
                    <a:pt x="120" y="768"/>
                    <a:pt x="166" y="768"/>
                  </a:cubicBezTo>
                  <a:cubicBezTo>
                    <a:pt x="211" y="768"/>
                    <a:pt x="255" y="741"/>
                    <a:pt x="270" y="688"/>
                  </a:cubicBezTo>
                  <a:cubicBezTo>
                    <a:pt x="332" y="509"/>
                    <a:pt x="274" y="281"/>
                    <a:pt x="263" y="95"/>
                  </a:cubicBezTo>
                  <a:cubicBezTo>
                    <a:pt x="259" y="32"/>
                    <a:pt x="213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028;p37">
              <a:extLst>
                <a:ext uri="{FF2B5EF4-FFF2-40B4-BE49-F238E27FC236}">
                  <a16:creationId xmlns:a16="http://schemas.microsoft.com/office/drawing/2014/main" id="{768F366B-D293-454E-BC33-A837BC1DA056}"/>
                </a:ext>
              </a:extLst>
            </p:cNvPr>
            <p:cNvSpPr/>
            <p:nvPr/>
          </p:nvSpPr>
          <p:spPr>
            <a:xfrm rot="387233">
              <a:off x="4666679" y="1973047"/>
              <a:ext cx="8505" cy="24236"/>
            </a:xfrm>
            <a:custGeom>
              <a:avLst/>
              <a:gdLst/>
              <a:ahLst/>
              <a:cxnLst/>
              <a:rect l="l" t="t" r="r" b="b"/>
              <a:pathLst>
                <a:path w="339" h="966" extrusionOk="0">
                  <a:moveTo>
                    <a:pt x="235" y="1"/>
                  </a:moveTo>
                  <a:cubicBezTo>
                    <a:pt x="190" y="1"/>
                    <a:pt x="143" y="26"/>
                    <a:pt x="121" y="76"/>
                  </a:cubicBezTo>
                  <a:cubicBezTo>
                    <a:pt x="65" y="213"/>
                    <a:pt x="34" y="346"/>
                    <a:pt x="16" y="494"/>
                  </a:cubicBezTo>
                  <a:cubicBezTo>
                    <a:pt x="0" y="634"/>
                    <a:pt x="49" y="775"/>
                    <a:pt x="102" y="908"/>
                  </a:cubicBezTo>
                  <a:cubicBezTo>
                    <a:pt x="117" y="944"/>
                    <a:pt x="155" y="966"/>
                    <a:pt x="191" y="966"/>
                  </a:cubicBezTo>
                  <a:cubicBezTo>
                    <a:pt x="223" y="966"/>
                    <a:pt x="253" y="948"/>
                    <a:pt x="262" y="908"/>
                  </a:cubicBezTo>
                  <a:cubicBezTo>
                    <a:pt x="293" y="780"/>
                    <a:pt x="335" y="654"/>
                    <a:pt x="335" y="524"/>
                  </a:cubicBezTo>
                  <a:cubicBezTo>
                    <a:pt x="339" y="384"/>
                    <a:pt x="339" y="243"/>
                    <a:pt x="335" y="106"/>
                  </a:cubicBezTo>
                  <a:cubicBezTo>
                    <a:pt x="335" y="35"/>
                    <a:pt x="287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029;p37">
              <a:extLst>
                <a:ext uri="{FF2B5EF4-FFF2-40B4-BE49-F238E27FC236}">
                  <a16:creationId xmlns:a16="http://schemas.microsoft.com/office/drawing/2014/main" id="{C49A15AB-0048-4F09-9712-167F55479510}"/>
                </a:ext>
              </a:extLst>
            </p:cNvPr>
            <p:cNvSpPr/>
            <p:nvPr/>
          </p:nvSpPr>
          <p:spPr>
            <a:xfrm rot="387233">
              <a:off x="4679921" y="2014264"/>
              <a:ext cx="8806" cy="19745"/>
            </a:xfrm>
            <a:custGeom>
              <a:avLst/>
              <a:gdLst/>
              <a:ahLst/>
              <a:cxnLst/>
              <a:rect l="l" t="t" r="r" b="b"/>
              <a:pathLst>
                <a:path w="351" h="787" extrusionOk="0">
                  <a:moveTo>
                    <a:pt x="175" y="0"/>
                  </a:moveTo>
                  <a:cubicBezTo>
                    <a:pt x="135" y="0"/>
                    <a:pt x="95" y="23"/>
                    <a:pt x="84" y="69"/>
                  </a:cubicBezTo>
                  <a:cubicBezTo>
                    <a:pt x="58" y="176"/>
                    <a:pt x="47" y="282"/>
                    <a:pt x="35" y="396"/>
                  </a:cubicBezTo>
                  <a:cubicBezTo>
                    <a:pt x="24" y="507"/>
                    <a:pt x="1" y="625"/>
                    <a:pt x="61" y="723"/>
                  </a:cubicBezTo>
                  <a:cubicBezTo>
                    <a:pt x="90" y="765"/>
                    <a:pt x="133" y="786"/>
                    <a:pt x="175" y="786"/>
                  </a:cubicBezTo>
                  <a:cubicBezTo>
                    <a:pt x="217" y="786"/>
                    <a:pt x="259" y="765"/>
                    <a:pt x="286" y="723"/>
                  </a:cubicBezTo>
                  <a:cubicBezTo>
                    <a:pt x="350" y="625"/>
                    <a:pt x="324" y="507"/>
                    <a:pt x="316" y="396"/>
                  </a:cubicBezTo>
                  <a:cubicBezTo>
                    <a:pt x="305" y="282"/>
                    <a:pt x="293" y="176"/>
                    <a:pt x="266" y="69"/>
                  </a:cubicBezTo>
                  <a:cubicBezTo>
                    <a:pt x="255" y="23"/>
                    <a:pt x="215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030;p37">
              <a:extLst>
                <a:ext uri="{FF2B5EF4-FFF2-40B4-BE49-F238E27FC236}">
                  <a16:creationId xmlns:a16="http://schemas.microsoft.com/office/drawing/2014/main" id="{30D3EE79-38CE-412B-9027-80644E938B00}"/>
                </a:ext>
              </a:extLst>
            </p:cNvPr>
            <p:cNvSpPr/>
            <p:nvPr/>
          </p:nvSpPr>
          <p:spPr>
            <a:xfrm rot="387233">
              <a:off x="4657336" y="2042660"/>
              <a:ext cx="7577" cy="24261"/>
            </a:xfrm>
            <a:custGeom>
              <a:avLst/>
              <a:gdLst/>
              <a:ahLst/>
              <a:cxnLst/>
              <a:rect l="l" t="t" r="r" b="b"/>
              <a:pathLst>
                <a:path w="302" h="967" extrusionOk="0">
                  <a:moveTo>
                    <a:pt x="151" y="1"/>
                  </a:moveTo>
                  <a:cubicBezTo>
                    <a:pt x="114" y="1"/>
                    <a:pt x="77" y="28"/>
                    <a:pt x="69" y="81"/>
                  </a:cubicBezTo>
                  <a:cubicBezTo>
                    <a:pt x="32" y="366"/>
                    <a:pt x="1" y="636"/>
                    <a:pt x="88" y="921"/>
                  </a:cubicBezTo>
                  <a:cubicBezTo>
                    <a:pt x="98" y="951"/>
                    <a:pt x="124" y="966"/>
                    <a:pt x="151" y="966"/>
                  </a:cubicBezTo>
                  <a:cubicBezTo>
                    <a:pt x="178" y="966"/>
                    <a:pt x="205" y="951"/>
                    <a:pt x="214" y="921"/>
                  </a:cubicBezTo>
                  <a:cubicBezTo>
                    <a:pt x="302" y="639"/>
                    <a:pt x="271" y="366"/>
                    <a:pt x="233" y="81"/>
                  </a:cubicBezTo>
                  <a:cubicBezTo>
                    <a:pt x="226" y="28"/>
                    <a:pt x="188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031;p37">
              <a:extLst>
                <a:ext uri="{FF2B5EF4-FFF2-40B4-BE49-F238E27FC236}">
                  <a16:creationId xmlns:a16="http://schemas.microsoft.com/office/drawing/2014/main" id="{625DE0CF-16B3-4389-B9EB-57D4E8F27033}"/>
                </a:ext>
              </a:extLst>
            </p:cNvPr>
            <p:cNvSpPr/>
            <p:nvPr/>
          </p:nvSpPr>
          <p:spPr>
            <a:xfrm rot="387233">
              <a:off x="4632351" y="2062860"/>
              <a:ext cx="11792" cy="28526"/>
            </a:xfrm>
            <a:custGeom>
              <a:avLst/>
              <a:gdLst/>
              <a:ahLst/>
              <a:cxnLst/>
              <a:rect l="l" t="t" r="r" b="b"/>
              <a:pathLst>
                <a:path w="470" h="1137" extrusionOk="0">
                  <a:moveTo>
                    <a:pt x="215" y="1"/>
                  </a:moveTo>
                  <a:cubicBezTo>
                    <a:pt x="171" y="1"/>
                    <a:pt x="125" y="32"/>
                    <a:pt x="123" y="88"/>
                  </a:cubicBezTo>
                  <a:cubicBezTo>
                    <a:pt x="111" y="270"/>
                    <a:pt x="89" y="453"/>
                    <a:pt x="58" y="631"/>
                  </a:cubicBezTo>
                  <a:cubicBezTo>
                    <a:pt x="28" y="779"/>
                    <a:pt x="1" y="920"/>
                    <a:pt x="43" y="1069"/>
                  </a:cubicBezTo>
                  <a:cubicBezTo>
                    <a:pt x="57" y="1112"/>
                    <a:pt x="96" y="1137"/>
                    <a:pt x="136" y="1137"/>
                  </a:cubicBezTo>
                  <a:cubicBezTo>
                    <a:pt x="159" y="1137"/>
                    <a:pt x="183" y="1128"/>
                    <a:pt x="203" y="1110"/>
                  </a:cubicBezTo>
                  <a:cubicBezTo>
                    <a:pt x="469" y="863"/>
                    <a:pt x="385" y="376"/>
                    <a:pt x="297" y="65"/>
                  </a:cubicBezTo>
                  <a:cubicBezTo>
                    <a:pt x="286" y="21"/>
                    <a:pt x="251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032;p37">
              <a:extLst>
                <a:ext uri="{FF2B5EF4-FFF2-40B4-BE49-F238E27FC236}">
                  <a16:creationId xmlns:a16="http://schemas.microsoft.com/office/drawing/2014/main" id="{C55E9027-674E-4DB3-B02A-6FE5AAC1341C}"/>
                </a:ext>
              </a:extLst>
            </p:cNvPr>
            <p:cNvSpPr/>
            <p:nvPr/>
          </p:nvSpPr>
          <p:spPr>
            <a:xfrm rot="387233">
              <a:off x="4645180" y="2098050"/>
              <a:ext cx="8706" cy="21777"/>
            </a:xfrm>
            <a:custGeom>
              <a:avLst/>
              <a:gdLst/>
              <a:ahLst/>
              <a:cxnLst/>
              <a:rect l="l" t="t" r="r" b="b"/>
              <a:pathLst>
                <a:path w="347" h="868" extrusionOk="0">
                  <a:moveTo>
                    <a:pt x="173" y="1"/>
                  </a:moveTo>
                  <a:cubicBezTo>
                    <a:pt x="132" y="1"/>
                    <a:pt x="90" y="30"/>
                    <a:pt x="84" y="90"/>
                  </a:cubicBezTo>
                  <a:cubicBezTo>
                    <a:pt x="69" y="215"/>
                    <a:pt x="46" y="341"/>
                    <a:pt x="34" y="466"/>
                  </a:cubicBezTo>
                  <a:cubicBezTo>
                    <a:pt x="23" y="583"/>
                    <a:pt x="1" y="697"/>
                    <a:pt x="62" y="804"/>
                  </a:cubicBezTo>
                  <a:cubicBezTo>
                    <a:pt x="86" y="846"/>
                    <a:pt x="130" y="867"/>
                    <a:pt x="173" y="867"/>
                  </a:cubicBezTo>
                  <a:cubicBezTo>
                    <a:pt x="216" y="867"/>
                    <a:pt x="259" y="846"/>
                    <a:pt x="282" y="804"/>
                  </a:cubicBezTo>
                  <a:cubicBezTo>
                    <a:pt x="346" y="697"/>
                    <a:pt x="324" y="583"/>
                    <a:pt x="313" y="466"/>
                  </a:cubicBezTo>
                  <a:cubicBezTo>
                    <a:pt x="301" y="341"/>
                    <a:pt x="278" y="215"/>
                    <a:pt x="262" y="90"/>
                  </a:cubicBezTo>
                  <a:cubicBezTo>
                    <a:pt x="257" y="30"/>
                    <a:pt x="215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033;p37">
              <a:extLst>
                <a:ext uri="{FF2B5EF4-FFF2-40B4-BE49-F238E27FC236}">
                  <a16:creationId xmlns:a16="http://schemas.microsoft.com/office/drawing/2014/main" id="{D228C454-8B2B-4B79-8862-2BD1E032290F}"/>
                </a:ext>
              </a:extLst>
            </p:cNvPr>
            <p:cNvSpPr/>
            <p:nvPr/>
          </p:nvSpPr>
          <p:spPr>
            <a:xfrm rot="387233">
              <a:off x="4679891" y="2077996"/>
              <a:ext cx="8907" cy="20046"/>
            </a:xfrm>
            <a:custGeom>
              <a:avLst/>
              <a:gdLst/>
              <a:ahLst/>
              <a:cxnLst/>
              <a:rect l="l" t="t" r="r" b="b"/>
              <a:pathLst>
                <a:path w="355" h="799" extrusionOk="0">
                  <a:moveTo>
                    <a:pt x="93" y="1"/>
                  </a:moveTo>
                  <a:cubicBezTo>
                    <a:pt x="52" y="1"/>
                    <a:pt x="12" y="28"/>
                    <a:pt x="12" y="85"/>
                  </a:cubicBezTo>
                  <a:cubicBezTo>
                    <a:pt x="8" y="203"/>
                    <a:pt x="1" y="317"/>
                    <a:pt x="4" y="435"/>
                  </a:cubicBezTo>
                  <a:cubicBezTo>
                    <a:pt x="12" y="538"/>
                    <a:pt x="12" y="652"/>
                    <a:pt x="58" y="747"/>
                  </a:cubicBezTo>
                  <a:cubicBezTo>
                    <a:pt x="77" y="781"/>
                    <a:pt x="114" y="798"/>
                    <a:pt x="151" y="798"/>
                  </a:cubicBezTo>
                  <a:cubicBezTo>
                    <a:pt x="188" y="798"/>
                    <a:pt x="225" y="781"/>
                    <a:pt x="244" y="747"/>
                  </a:cubicBezTo>
                  <a:cubicBezTo>
                    <a:pt x="355" y="545"/>
                    <a:pt x="263" y="259"/>
                    <a:pt x="183" y="62"/>
                  </a:cubicBezTo>
                  <a:cubicBezTo>
                    <a:pt x="167" y="22"/>
                    <a:pt x="129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034;p37">
              <a:extLst>
                <a:ext uri="{FF2B5EF4-FFF2-40B4-BE49-F238E27FC236}">
                  <a16:creationId xmlns:a16="http://schemas.microsoft.com/office/drawing/2014/main" id="{D907627E-6177-4C6A-947B-0C6898B5B261}"/>
                </a:ext>
              </a:extLst>
            </p:cNvPr>
            <p:cNvSpPr/>
            <p:nvPr/>
          </p:nvSpPr>
          <p:spPr>
            <a:xfrm rot="387233">
              <a:off x="4611704" y="2140483"/>
              <a:ext cx="7201" cy="21125"/>
            </a:xfrm>
            <a:custGeom>
              <a:avLst/>
              <a:gdLst/>
              <a:ahLst/>
              <a:cxnLst/>
              <a:rect l="l" t="t" r="r" b="b"/>
              <a:pathLst>
                <a:path w="287" h="842" extrusionOk="0">
                  <a:moveTo>
                    <a:pt x="85" y="1"/>
                  </a:moveTo>
                  <a:cubicBezTo>
                    <a:pt x="47" y="1"/>
                    <a:pt x="10" y="27"/>
                    <a:pt x="8" y="76"/>
                  </a:cubicBezTo>
                  <a:cubicBezTo>
                    <a:pt x="4" y="312"/>
                    <a:pt x="1" y="563"/>
                    <a:pt x="73" y="791"/>
                  </a:cubicBezTo>
                  <a:cubicBezTo>
                    <a:pt x="82" y="825"/>
                    <a:pt x="110" y="841"/>
                    <a:pt x="139" y="841"/>
                  </a:cubicBezTo>
                  <a:cubicBezTo>
                    <a:pt x="168" y="841"/>
                    <a:pt x="198" y="824"/>
                    <a:pt x="210" y="791"/>
                  </a:cubicBezTo>
                  <a:cubicBezTo>
                    <a:pt x="286" y="548"/>
                    <a:pt x="248" y="290"/>
                    <a:pt x="164" y="58"/>
                  </a:cubicBezTo>
                  <a:cubicBezTo>
                    <a:pt x="150" y="19"/>
                    <a:pt x="11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2035;p37">
              <a:extLst>
                <a:ext uri="{FF2B5EF4-FFF2-40B4-BE49-F238E27FC236}">
                  <a16:creationId xmlns:a16="http://schemas.microsoft.com/office/drawing/2014/main" id="{3D6AA807-33E5-484E-A6C6-B2C69463208F}"/>
                </a:ext>
              </a:extLst>
            </p:cNvPr>
            <p:cNvSpPr/>
            <p:nvPr/>
          </p:nvSpPr>
          <p:spPr>
            <a:xfrm rot="387233">
              <a:off x="4633293" y="2154790"/>
              <a:ext cx="10613" cy="23483"/>
            </a:xfrm>
            <a:custGeom>
              <a:avLst/>
              <a:gdLst/>
              <a:ahLst/>
              <a:cxnLst/>
              <a:rect l="l" t="t" r="r" b="b"/>
              <a:pathLst>
                <a:path w="423" h="936" extrusionOk="0">
                  <a:moveTo>
                    <a:pt x="212" y="1"/>
                  </a:moveTo>
                  <a:cubicBezTo>
                    <a:pt x="171" y="1"/>
                    <a:pt x="130" y="23"/>
                    <a:pt x="122" y="67"/>
                  </a:cubicBezTo>
                  <a:cubicBezTo>
                    <a:pt x="84" y="318"/>
                    <a:pt x="1" y="645"/>
                    <a:pt x="119" y="884"/>
                  </a:cubicBezTo>
                  <a:cubicBezTo>
                    <a:pt x="137" y="918"/>
                    <a:pt x="175" y="935"/>
                    <a:pt x="213" y="935"/>
                  </a:cubicBezTo>
                  <a:cubicBezTo>
                    <a:pt x="250" y="935"/>
                    <a:pt x="287" y="918"/>
                    <a:pt x="305" y="884"/>
                  </a:cubicBezTo>
                  <a:cubicBezTo>
                    <a:pt x="422" y="645"/>
                    <a:pt x="339" y="318"/>
                    <a:pt x="301" y="67"/>
                  </a:cubicBezTo>
                  <a:cubicBezTo>
                    <a:pt x="293" y="23"/>
                    <a:pt x="253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2036;p37">
              <a:extLst>
                <a:ext uri="{FF2B5EF4-FFF2-40B4-BE49-F238E27FC236}">
                  <a16:creationId xmlns:a16="http://schemas.microsoft.com/office/drawing/2014/main" id="{EF2A01D0-C3E9-40BA-926D-95346661262A}"/>
                </a:ext>
              </a:extLst>
            </p:cNvPr>
            <p:cNvSpPr/>
            <p:nvPr/>
          </p:nvSpPr>
          <p:spPr>
            <a:xfrm rot="387233">
              <a:off x="4665825" y="2126542"/>
              <a:ext cx="9107" cy="22103"/>
            </a:xfrm>
            <a:custGeom>
              <a:avLst/>
              <a:gdLst/>
              <a:ahLst/>
              <a:cxnLst/>
              <a:rect l="l" t="t" r="r" b="b"/>
              <a:pathLst>
                <a:path w="363" h="881" extrusionOk="0">
                  <a:moveTo>
                    <a:pt x="182" y="1"/>
                  </a:moveTo>
                  <a:cubicBezTo>
                    <a:pt x="143" y="1"/>
                    <a:pt x="104" y="24"/>
                    <a:pt x="88" y="69"/>
                  </a:cubicBezTo>
                  <a:cubicBezTo>
                    <a:pt x="51" y="187"/>
                    <a:pt x="51" y="324"/>
                    <a:pt x="43" y="446"/>
                  </a:cubicBezTo>
                  <a:cubicBezTo>
                    <a:pt x="32" y="571"/>
                    <a:pt x="1" y="697"/>
                    <a:pt x="66" y="815"/>
                  </a:cubicBezTo>
                  <a:cubicBezTo>
                    <a:pt x="90" y="859"/>
                    <a:pt x="136" y="880"/>
                    <a:pt x="181" y="880"/>
                  </a:cubicBezTo>
                  <a:cubicBezTo>
                    <a:pt x="227" y="880"/>
                    <a:pt x="273" y="859"/>
                    <a:pt x="297" y="815"/>
                  </a:cubicBezTo>
                  <a:cubicBezTo>
                    <a:pt x="362" y="697"/>
                    <a:pt x="332" y="571"/>
                    <a:pt x="320" y="446"/>
                  </a:cubicBezTo>
                  <a:cubicBezTo>
                    <a:pt x="313" y="324"/>
                    <a:pt x="313" y="187"/>
                    <a:pt x="274" y="69"/>
                  </a:cubicBezTo>
                  <a:cubicBezTo>
                    <a:pt x="259" y="24"/>
                    <a:pt x="221" y="1"/>
                    <a:pt x="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2037;p37">
              <a:extLst>
                <a:ext uri="{FF2B5EF4-FFF2-40B4-BE49-F238E27FC236}">
                  <a16:creationId xmlns:a16="http://schemas.microsoft.com/office/drawing/2014/main" id="{323C829F-B7A6-47E8-8A84-8F9ADC729D11}"/>
                </a:ext>
              </a:extLst>
            </p:cNvPr>
            <p:cNvSpPr/>
            <p:nvPr/>
          </p:nvSpPr>
          <p:spPr>
            <a:xfrm rot="387233">
              <a:off x="4657390" y="2201960"/>
              <a:ext cx="11466" cy="25892"/>
            </a:xfrm>
            <a:custGeom>
              <a:avLst/>
              <a:gdLst/>
              <a:ahLst/>
              <a:cxnLst/>
              <a:rect l="l" t="t" r="r" b="b"/>
              <a:pathLst>
                <a:path w="457" h="1032" extrusionOk="0">
                  <a:moveTo>
                    <a:pt x="213" y="0"/>
                  </a:moveTo>
                  <a:cubicBezTo>
                    <a:pt x="154" y="0"/>
                    <a:pt x="92" y="41"/>
                    <a:pt x="92" y="111"/>
                  </a:cubicBezTo>
                  <a:cubicBezTo>
                    <a:pt x="96" y="270"/>
                    <a:pt x="76" y="419"/>
                    <a:pt x="50" y="575"/>
                  </a:cubicBezTo>
                  <a:cubicBezTo>
                    <a:pt x="27" y="707"/>
                    <a:pt x="1" y="833"/>
                    <a:pt x="43" y="963"/>
                  </a:cubicBezTo>
                  <a:cubicBezTo>
                    <a:pt x="54" y="1009"/>
                    <a:pt x="89" y="1031"/>
                    <a:pt x="128" y="1031"/>
                  </a:cubicBezTo>
                  <a:cubicBezTo>
                    <a:pt x="153" y="1031"/>
                    <a:pt x="180" y="1022"/>
                    <a:pt x="202" y="1004"/>
                  </a:cubicBezTo>
                  <a:cubicBezTo>
                    <a:pt x="457" y="799"/>
                    <a:pt x="381" y="362"/>
                    <a:pt x="316" y="81"/>
                  </a:cubicBezTo>
                  <a:cubicBezTo>
                    <a:pt x="305" y="25"/>
                    <a:pt x="260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2038;p37">
              <a:extLst>
                <a:ext uri="{FF2B5EF4-FFF2-40B4-BE49-F238E27FC236}">
                  <a16:creationId xmlns:a16="http://schemas.microsoft.com/office/drawing/2014/main" id="{68E77272-5451-4902-BB70-A85300BA91ED}"/>
                </a:ext>
              </a:extLst>
            </p:cNvPr>
            <p:cNvSpPr/>
            <p:nvPr/>
          </p:nvSpPr>
          <p:spPr>
            <a:xfrm rot="387233">
              <a:off x="4629037" y="2209190"/>
              <a:ext cx="10412" cy="23835"/>
            </a:xfrm>
            <a:custGeom>
              <a:avLst/>
              <a:gdLst/>
              <a:ahLst/>
              <a:cxnLst/>
              <a:rect l="l" t="t" r="r" b="b"/>
              <a:pathLst>
                <a:path w="415" h="950" extrusionOk="0">
                  <a:moveTo>
                    <a:pt x="234" y="1"/>
                  </a:moveTo>
                  <a:cubicBezTo>
                    <a:pt x="189" y="1"/>
                    <a:pt x="140" y="34"/>
                    <a:pt x="138" y="86"/>
                  </a:cubicBezTo>
                  <a:cubicBezTo>
                    <a:pt x="126" y="228"/>
                    <a:pt x="103" y="364"/>
                    <a:pt x="73" y="501"/>
                  </a:cubicBezTo>
                  <a:cubicBezTo>
                    <a:pt x="46" y="623"/>
                    <a:pt x="1" y="737"/>
                    <a:pt x="23" y="858"/>
                  </a:cubicBezTo>
                  <a:cubicBezTo>
                    <a:pt x="36" y="916"/>
                    <a:pt x="92" y="950"/>
                    <a:pt x="148" y="950"/>
                  </a:cubicBezTo>
                  <a:cubicBezTo>
                    <a:pt x="179" y="950"/>
                    <a:pt x="210" y="939"/>
                    <a:pt x="232" y="916"/>
                  </a:cubicBezTo>
                  <a:cubicBezTo>
                    <a:pt x="415" y="707"/>
                    <a:pt x="350" y="314"/>
                    <a:pt x="305" y="63"/>
                  </a:cubicBezTo>
                  <a:cubicBezTo>
                    <a:pt x="298" y="20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2039;p37">
              <a:extLst>
                <a:ext uri="{FF2B5EF4-FFF2-40B4-BE49-F238E27FC236}">
                  <a16:creationId xmlns:a16="http://schemas.microsoft.com/office/drawing/2014/main" id="{73F0B1B1-C6DA-4F5C-8DDB-160EAD53AFC6}"/>
                </a:ext>
              </a:extLst>
            </p:cNvPr>
            <p:cNvSpPr/>
            <p:nvPr/>
          </p:nvSpPr>
          <p:spPr>
            <a:xfrm rot="387233">
              <a:off x="4612383" y="2198250"/>
              <a:ext cx="7953" cy="22630"/>
            </a:xfrm>
            <a:custGeom>
              <a:avLst/>
              <a:gdLst/>
              <a:ahLst/>
              <a:cxnLst/>
              <a:rect l="l" t="t" r="r" b="b"/>
              <a:pathLst>
                <a:path w="317" h="902" extrusionOk="0">
                  <a:moveTo>
                    <a:pt x="117" y="0"/>
                  </a:moveTo>
                  <a:cubicBezTo>
                    <a:pt x="68" y="0"/>
                    <a:pt x="14" y="35"/>
                    <a:pt x="12" y="93"/>
                  </a:cubicBezTo>
                  <a:cubicBezTo>
                    <a:pt x="12" y="227"/>
                    <a:pt x="8" y="360"/>
                    <a:pt x="12" y="493"/>
                  </a:cubicBezTo>
                  <a:cubicBezTo>
                    <a:pt x="15" y="614"/>
                    <a:pt x="1" y="736"/>
                    <a:pt x="61" y="846"/>
                  </a:cubicBezTo>
                  <a:cubicBezTo>
                    <a:pt x="82" y="884"/>
                    <a:pt x="117" y="901"/>
                    <a:pt x="153" y="901"/>
                  </a:cubicBezTo>
                  <a:cubicBezTo>
                    <a:pt x="203" y="901"/>
                    <a:pt x="254" y="869"/>
                    <a:pt x="275" y="816"/>
                  </a:cubicBezTo>
                  <a:cubicBezTo>
                    <a:pt x="317" y="698"/>
                    <a:pt x="275" y="561"/>
                    <a:pt x="259" y="439"/>
                  </a:cubicBezTo>
                  <a:cubicBezTo>
                    <a:pt x="240" y="314"/>
                    <a:pt x="217" y="193"/>
                    <a:pt x="198" y="67"/>
                  </a:cubicBezTo>
                  <a:cubicBezTo>
                    <a:pt x="190" y="21"/>
                    <a:pt x="155" y="0"/>
                    <a:pt x="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2040;p37">
              <a:extLst>
                <a:ext uri="{FF2B5EF4-FFF2-40B4-BE49-F238E27FC236}">
                  <a16:creationId xmlns:a16="http://schemas.microsoft.com/office/drawing/2014/main" id="{BF773125-4739-4FB9-AF64-285D8035CF2F}"/>
                </a:ext>
              </a:extLst>
            </p:cNvPr>
            <p:cNvSpPr/>
            <p:nvPr/>
          </p:nvSpPr>
          <p:spPr>
            <a:xfrm rot="387233">
              <a:off x="4604150" y="2259305"/>
              <a:ext cx="8606" cy="18892"/>
            </a:xfrm>
            <a:custGeom>
              <a:avLst/>
              <a:gdLst/>
              <a:ahLst/>
              <a:cxnLst/>
              <a:rect l="l" t="t" r="r" b="b"/>
              <a:pathLst>
                <a:path w="343" h="753" extrusionOk="0">
                  <a:moveTo>
                    <a:pt x="172" y="1"/>
                  </a:moveTo>
                  <a:cubicBezTo>
                    <a:pt x="124" y="1"/>
                    <a:pt x="77" y="27"/>
                    <a:pt x="65" y="80"/>
                  </a:cubicBezTo>
                  <a:cubicBezTo>
                    <a:pt x="43" y="183"/>
                    <a:pt x="39" y="286"/>
                    <a:pt x="35" y="392"/>
                  </a:cubicBezTo>
                  <a:cubicBezTo>
                    <a:pt x="27" y="491"/>
                    <a:pt x="1" y="609"/>
                    <a:pt x="65" y="692"/>
                  </a:cubicBezTo>
                  <a:cubicBezTo>
                    <a:pt x="94" y="733"/>
                    <a:pt x="132" y="753"/>
                    <a:pt x="170" y="753"/>
                  </a:cubicBezTo>
                  <a:cubicBezTo>
                    <a:pt x="209" y="753"/>
                    <a:pt x="248" y="733"/>
                    <a:pt x="278" y="692"/>
                  </a:cubicBezTo>
                  <a:cubicBezTo>
                    <a:pt x="343" y="609"/>
                    <a:pt x="313" y="491"/>
                    <a:pt x="309" y="392"/>
                  </a:cubicBezTo>
                  <a:cubicBezTo>
                    <a:pt x="301" y="286"/>
                    <a:pt x="301" y="183"/>
                    <a:pt x="278" y="80"/>
                  </a:cubicBezTo>
                  <a:cubicBezTo>
                    <a:pt x="267" y="27"/>
                    <a:pt x="219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2041;p37">
              <a:extLst>
                <a:ext uri="{FF2B5EF4-FFF2-40B4-BE49-F238E27FC236}">
                  <a16:creationId xmlns:a16="http://schemas.microsoft.com/office/drawing/2014/main" id="{550D7FC9-3F20-4214-80F9-EAB95D1860D0}"/>
                </a:ext>
              </a:extLst>
            </p:cNvPr>
            <p:cNvSpPr/>
            <p:nvPr/>
          </p:nvSpPr>
          <p:spPr>
            <a:xfrm rot="387233">
              <a:off x="4626940" y="2260210"/>
              <a:ext cx="9283" cy="28451"/>
            </a:xfrm>
            <a:custGeom>
              <a:avLst/>
              <a:gdLst/>
              <a:ahLst/>
              <a:cxnLst/>
              <a:rect l="l" t="t" r="r" b="b"/>
              <a:pathLst>
                <a:path w="370" h="1134" extrusionOk="0">
                  <a:moveTo>
                    <a:pt x="250" y="0"/>
                  </a:moveTo>
                  <a:cubicBezTo>
                    <a:pt x="213" y="0"/>
                    <a:pt x="177" y="22"/>
                    <a:pt x="164" y="70"/>
                  </a:cubicBezTo>
                  <a:cubicBezTo>
                    <a:pt x="118" y="233"/>
                    <a:pt x="84" y="396"/>
                    <a:pt x="61" y="563"/>
                  </a:cubicBezTo>
                  <a:cubicBezTo>
                    <a:pt x="43" y="723"/>
                    <a:pt x="1" y="887"/>
                    <a:pt x="46" y="1039"/>
                  </a:cubicBezTo>
                  <a:cubicBezTo>
                    <a:pt x="61" y="1098"/>
                    <a:pt x="119" y="1133"/>
                    <a:pt x="176" y="1133"/>
                  </a:cubicBezTo>
                  <a:cubicBezTo>
                    <a:pt x="218" y="1133"/>
                    <a:pt x="259" y="1114"/>
                    <a:pt x="282" y="1070"/>
                  </a:cubicBezTo>
                  <a:cubicBezTo>
                    <a:pt x="354" y="928"/>
                    <a:pt x="347" y="777"/>
                    <a:pt x="357" y="621"/>
                  </a:cubicBezTo>
                  <a:cubicBezTo>
                    <a:pt x="369" y="442"/>
                    <a:pt x="369" y="271"/>
                    <a:pt x="350" y="96"/>
                  </a:cubicBezTo>
                  <a:cubicBezTo>
                    <a:pt x="346" y="36"/>
                    <a:pt x="297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2042;p37">
              <a:extLst>
                <a:ext uri="{FF2B5EF4-FFF2-40B4-BE49-F238E27FC236}">
                  <a16:creationId xmlns:a16="http://schemas.microsoft.com/office/drawing/2014/main" id="{08E1B158-E78C-4569-8F38-E95132642C0E}"/>
                </a:ext>
              </a:extLst>
            </p:cNvPr>
            <p:cNvSpPr/>
            <p:nvPr/>
          </p:nvSpPr>
          <p:spPr>
            <a:xfrm rot="387233">
              <a:off x="4648124" y="2253034"/>
              <a:ext cx="9082" cy="23157"/>
            </a:xfrm>
            <a:custGeom>
              <a:avLst/>
              <a:gdLst/>
              <a:ahLst/>
              <a:cxnLst/>
              <a:rect l="l" t="t" r="r" b="b"/>
              <a:pathLst>
                <a:path w="362" h="923" extrusionOk="0">
                  <a:moveTo>
                    <a:pt x="269" y="1"/>
                  </a:moveTo>
                  <a:cubicBezTo>
                    <a:pt x="238" y="1"/>
                    <a:pt x="206" y="19"/>
                    <a:pt x="190" y="60"/>
                  </a:cubicBezTo>
                  <a:cubicBezTo>
                    <a:pt x="95" y="315"/>
                    <a:pt x="8" y="588"/>
                    <a:pt x="0" y="862"/>
                  </a:cubicBezTo>
                  <a:cubicBezTo>
                    <a:pt x="0" y="899"/>
                    <a:pt x="31" y="922"/>
                    <a:pt x="63" y="922"/>
                  </a:cubicBezTo>
                  <a:cubicBezTo>
                    <a:pt x="82" y="922"/>
                    <a:pt x="102" y="913"/>
                    <a:pt x="115" y="892"/>
                  </a:cubicBezTo>
                  <a:cubicBezTo>
                    <a:pt x="243" y="653"/>
                    <a:pt x="304" y="371"/>
                    <a:pt x="350" y="102"/>
                  </a:cubicBezTo>
                  <a:cubicBezTo>
                    <a:pt x="361" y="40"/>
                    <a:pt x="316" y="1"/>
                    <a:pt x="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2043;p37">
              <a:extLst>
                <a:ext uri="{FF2B5EF4-FFF2-40B4-BE49-F238E27FC236}">
                  <a16:creationId xmlns:a16="http://schemas.microsoft.com/office/drawing/2014/main" id="{6A136E9C-C96A-4C9B-A779-E091C8F0E7B7}"/>
                </a:ext>
              </a:extLst>
            </p:cNvPr>
            <p:cNvSpPr/>
            <p:nvPr/>
          </p:nvSpPr>
          <p:spPr>
            <a:xfrm rot="387233">
              <a:off x="4631848" y="2315209"/>
              <a:ext cx="11290" cy="26870"/>
            </a:xfrm>
            <a:custGeom>
              <a:avLst/>
              <a:gdLst/>
              <a:ahLst/>
              <a:cxnLst/>
              <a:rect l="l" t="t" r="r" b="b"/>
              <a:pathLst>
                <a:path w="450" h="1071" extrusionOk="0">
                  <a:moveTo>
                    <a:pt x="244" y="1"/>
                  </a:moveTo>
                  <a:cubicBezTo>
                    <a:pt x="186" y="1"/>
                    <a:pt x="124" y="41"/>
                    <a:pt x="126" y="111"/>
                  </a:cubicBezTo>
                  <a:cubicBezTo>
                    <a:pt x="126" y="267"/>
                    <a:pt x="111" y="419"/>
                    <a:pt x="76" y="575"/>
                  </a:cubicBezTo>
                  <a:cubicBezTo>
                    <a:pt x="50" y="712"/>
                    <a:pt x="1" y="830"/>
                    <a:pt x="20" y="971"/>
                  </a:cubicBezTo>
                  <a:cubicBezTo>
                    <a:pt x="29" y="1035"/>
                    <a:pt x="92" y="1071"/>
                    <a:pt x="153" y="1071"/>
                  </a:cubicBezTo>
                  <a:cubicBezTo>
                    <a:pt x="190" y="1071"/>
                    <a:pt x="225" y="1058"/>
                    <a:pt x="248" y="1031"/>
                  </a:cubicBezTo>
                  <a:cubicBezTo>
                    <a:pt x="450" y="803"/>
                    <a:pt x="389" y="359"/>
                    <a:pt x="343" y="81"/>
                  </a:cubicBezTo>
                  <a:cubicBezTo>
                    <a:pt x="334" y="26"/>
                    <a:pt x="291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2044;p37">
              <a:extLst>
                <a:ext uri="{FF2B5EF4-FFF2-40B4-BE49-F238E27FC236}">
                  <a16:creationId xmlns:a16="http://schemas.microsoft.com/office/drawing/2014/main" id="{BAAB0AF4-7EC3-4914-AB48-6F6D30D265FB}"/>
                </a:ext>
              </a:extLst>
            </p:cNvPr>
            <p:cNvSpPr/>
            <p:nvPr/>
          </p:nvSpPr>
          <p:spPr>
            <a:xfrm rot="387233">
              <a:off x="4614038" y="2310901"/>
              <a:ext cx="10613" cy="24462"/>
            </a:xfrm>
            <a:custGeom>
              <a:avLst/>
              <a:gdLst/>
              <a:ahLst/>
              <a:cxnLst/>
              <a:rect l="l" t="t" r="r" b="b"/>
              <a:pathLst>
                <a:path w="423" h="975" extrusionOk="0">
                  <a:moveTo>
                    <a:pt x="240" y="1"/>
                  </a:moveTo>
                  <a:cubicBezTo>
                    <a:pt x="180" y="1"/>
                    <a:pt x="115" y="42"/>
                    <a:pt x="115" y="113"/>
                  </a:cubicBezTo>
                  <a:cubicBezTo>
                    <a:pt x="118" y="253"/>
                    <a:pt x="108" y="390"/>
                    <a:pt x="77" y="527"/>
                  </a:cubicBezTo>
                  <a:cubicBezTo>
                    <a:pt x="50" y="649"/>
                    <a:pt x="1" y="755"/>
                    <a:pt x="20" y="885"/>
                  </a:cubicBezTo>
                  <a:cubicBezTo>
                    <a:pt x="29" y="943"/>
                    <a:pt x="85" y="974"/>
                    <a:pt x="140" y="974"/>
                  </a:cubicBezTo>
                  <a:cubicBezTo>
                    <a:pt x="175" y="974"/>
                    <a:pt x="209" y="962"/>
                    <a:pt x="233" y="938"/>
                  </a:cubicBezTo>
                  <a:cubicBezTo>
                    <a:pt x="422" y="744"/>
                    <a:pt x="373" y="330"/>
                    <a:pt x="339" y="83"/>
                  </a:cubicBezTo>
                  <a:cubicBezTo>
                    <a:pt x="331" y="26"/>
                    <a:pt x="287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2045;p37">
              <a:extLst>
                <a:ext uri="{FF2B5EF4-FFF2-40B4-BE49-F238E27FC236}">
                  <a16:creationId xmlns:a16="http://schemas.microsoft.com/office/drawing/2014/main" id="{4792FEC7-635E-4514-B10E-3DDB4B51FF7C}"/>
                </a:ext>
              </a:extLst>
            </p:cNvPr>
            <p:cNvSpPr/>
            <p:nvPr/>
          </p:nvSpPr>
          <p:spPr>
            <a:xfrm rot="387233">
              <a:off x="4596934" y="2370595"/>
              <a:ext cx="10989" cy="24462"/>
            </a:xfrm>
            <a:custGeom>
              <a:avLst/>
              <a:gdLst/>
              <a:ahLst/>
              <a:cxnLst/>
              <a:rect l="l" t="t" r="r" b="b"/>
              <a:pathLst>
                <a:path w="438" h="975" extrusionOk="0">
                  <a:moveTo>
                    <a:pt x="259" y="0"/>
                  </a:moveTo>
                  <a:cubicBezTo>
                    <a:pt x="205" y="0"/>
                    <a:pt x="146" y="38"/>
                    <a:pt x="144" y="103"/>
                  </a:cubicBezTo>
                  <a:cubicBezTo>
                    <a:pt x="144" y="251"/>
                    <a:pt x="122" y="395"/>
                    <a:pt x="84" y="540"/>
                  </a:cubicBezTo>
                  <a:cubicBezTo>
                    <a:pt x="49" y="668"/>
                    <a:pt x="0" y="772"/>
                    <a:pt x="30" y="908"/>
                  </a:cubicBezTo>
                  <a:cubicBezTo>
                    <a:pt x="39" y="949"/>
                    <a:pt x="80" y="974"/>
                    <a:pt x="120" y="974"/>
                  </a:cubicBezTo>
                  <a:cubicBezTo>
                    <a:pt x="137" y="974"/>
                    <a:pt x="153" y="970"/>
                    <a:pt x="167" y="961"/>
                  </a:cubicBezTo>
                  <a:cubicBezTo>
                    <a:pt x="437" y="798"/>
                    <a:pt x="395" y="342"/>
                    <a:pt x="350" y="72"/>
                  </a:cubicBezTo>
                  <a:cubicBezTo>
                    <a:pt x="340" y="22"/>
                    <a:pt x="301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2046;p37">
              <a:extLst>
                <a:ext uri="{FF2B5EF4-FFF2-40B4-BE49-F238E27FC236}">
                  <a16:creationId xmlns:a16="http://schemas.microsoft.com/office/drawing/2014/main" id="{DD5274EB-CF7C-4C5D-AD45-85AB495C318E}"/>
                </a:ext>
              </a:extLst>
            </p:cNvPr>
            <p:cNvSpPr/>
            <p:nvPr/>
          </p:nvSpPr>
          <p:spPr>
            <a:xfrm rot="387233">
              <a:off x="4617103" y="2356489"/>
              <a:ext cx="7752" cy="18215"/>
            </a:xfrm>
            <a:custGeom>
              <a:avLst/>
              <a:gdLst/>
              <a:ahLst/>
              <a:cxnLst/>
              <a:rect l="l" t="t" r="r" b="b"/>
              <a:pathLst>
                <a:path w="309" h="726" extrusionOk="0">
                  <a:moveTo>
                    <a:pt x="180" y="0"/>
                  </a:moveTo>
                  <a:cubicBezTo>
                    <a:pt x="132" y="0"/>
                    <a:pt x="82" y="34"/>
                    <a:pt x="84" y="93"/>
                  </a:cubicBezTo>
                  <a:cubicBezTo>
                    <a:pt x="84" y="188"/>
                    <a:pt x="73" y="283"/>
                    <a:pt x="57" y="379"/>
                  </a:cubicBezTo>
                  <a:cubicBezTo>
                    <a:pt x="42" y="470"/>
                    <a:pt x="1" y="553"/>
                    <a:pt x="31" y="644"/>
                  </a:cubicBezTo>
                  <a:cubicBezTo>
                    <a:pt x="48" y="695"/>
                    <a:pt x="94" y="726"/>
                    <a:pt x="141" y="726"/>
                  </a:cubicBezTo>
                  <a:cubicBezTo>
                    <a:pt x="169" y="726"/>
                    <a:pt x="197" y="716"/>
                    <a:pt x="221" y="694"/>
                  </a:cubicBezTo>
                  <a:cubicBezTo>
                    <a:pt x="301" y="618"/>
                    <a:pt x="301" y="496"/>
                    <a:pt x="305" y="390"/>
                  </a:cubicBezTo>
                  <a:cubicBezTo>
                    <a:pt x="308" y="283"/>
                    <a:pt x="289" y="173"/>
                    <a:pt x="266" y="67"/>
                  </a:cubicBezTo>
                  <a:cubicBezTo>
                    <a:pt x="256" y="21"/>
                    <a:pt x="219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2047;p37">
              <a:extLst>
                <a:ext uri="{FF2B5EF4-FFF2-40B4-BE49-F238E27FC236}">
                  <a16:creationId xmlns:a16="http://schemas.microsoft.com/office/drawing/2014/main" id="{BC58E742-1CD5-44C5-8E0B-88EF218C8F9D}"/>
                </a:ext>
              </a:extLst>
            </p:cNvPr>
            <p:cNvSpPr/>
            <p:nvPr/>
          </p:nvSpPr>
          <p:spPr>
            <a:xfrm rot="387233">
              <a:off x="4613596" y="2127205"/>
              <a:ext cx="457021" cy="496260"/>
            </a:xfrm>
            <a:custGeom>
              <a:avLst/>
              <a:gdLst/>
              <a:ahLst/>
              <a:cxnLst/>
              <a:rect l="l" t="t" r="r" b="b"/>
              <a:pathLst>
                <a:path w="18216" h="19780" extrusionOk="0">
                  <a:moveTo>
                    <a:pt x="16219" y="0"/>
                  </a:moveTo>
                  <a:cubicBezTo>
                    <a:pt x="12976" y="0"/>
                    <a:pt x="0" y="18213"/>
                    <a:pt x="0" y="18213"/>
                  </a:cubicBezTo>
                  <a:lnTo>
                    <a:pt x="0" y="19780"/>
                  </a:lnTo>
                  <a:cubicBezTo>
                    <a:pt x="0" y="19780"/>
                    <a:pt x="18215" y="4519"/>
                    <a:pt x="16851" y="496"/>
                  </a:cubicBezTo>
                  <a:cubicBezTo>
                    <a:pt x="16735" y="156"/>
                    <a:pt x="16519" y="0"/>
                    <a:pt x="16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2048;p37">
              <a:extLst>
                <a:ext uri="{FF2B5EF4-FFF2-40B4-BE49-F238E27FC236}">
                  <a16:creationId xmlns:a16="http://schemas.microsoft.com/office/drawing/2014/main" id="{9A0B9EC1-753D-4A47-B538-B4B3F2A04C73}"/>
                </a:ext>
              </a:extLst>
            </p:cNvPr>
            <p:cNvSpPr/>
            <p:nvPr/>
          </p:nvSpPr>
          <p:spPr>
            <a:xfrm rot="387233">
              <a:off x="4721202" y="2417293"/>
              <a:ext cx="12996" cy="18365"/>
            </a:xfrm>
            <a:custGeom>
              <a:avLst/>
              <a:gdLst/>
              <a:ahLst/>
              <a:cxnLst/>
              <a:rect l="l" t="t" r="r" b="b"/>
              <a:pathLst>
                <a:path w="518" h="732" extrusionOk="0">
                  <a:moveTo>
                    <a:pt x="409" y="1"/>
                  </a:moveTo>
                  <a:cubicBezTo>
                    <a:pt x="372" y="1"/>
                    <a:pt x="333" y="17"/>
                    <a:pt x="312" y="46"/>
                  </a:cubicBezTo>
                  <a:cubicBezTo>
                    <a:pt x="248" y="129"/>
                    <a:pt x="195" y="213"/>
                    <a:pt x="145" y="307"/>
                  </a:cubicBezTo>
                  <a:cubicBezTo>
                    <a:pt x="95" y="399"/>
                    <a:pt x="0" y="486"/>
                    <a:pt x="4" y="593"/>
                  </a:cubicBezTo>
                  <a:cubicBezTo>
                    <a:pt x="4" y="677"/>
                    <a:pt x="62" y="731"/>
                    <a:pt x="141" y="731"/>
                  </a:cubicBezTo>
                  <a:cubicBezTo>
                    <a:pt x="149" y="731"/>
                    <a:pt x="156" y="731"/>
                    <a:pt x="164" y="730"/>
                  </a:cubicBezTo>
                  <a:cubicBezTo>
                    <a:pt x="290" y="711"/>
                    <a:pt x="377" y="558"/>
                    <a:pt x="430" y="456"/>
                  </a:cubicBezTo>
                  <a:cubicBezTo>
                    <a:pt x="498" y="334"/>
                    <a:pt x="518" y="216"/>
                    <a:pt x="506" y="79"/>
                  </a:cubicBezTo>
                  <a:cubicBezTo>
                    <a:pt x="500" y="25"/>
                    <a:pt x="455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2049;p37">
              <a:extLst>
                <a:ext uri="{FF2B5EF4-FFF2-40B4-BE49-F238E27FC236}">
                  <a16:creationId xmlns:a16="http://schemas.microsoft.com/office/drawing/2014/main" id="{E83A1115-C6BA-42BB-AE0A-49C5BF3485A5}"/>
                </a:ext>
              </a:extLst>
            </p:cNvPr>
            <p:cNvSpPr/>
            <p:nvPr/>
          </p:nvSpPr>
          <p:spPr>
            <a:xfrm rot="387233">
              <a:off x="4730340" y="2434269"/>
              <a:ext cx="18741" cy="22731"/>
            </a:xfrm>
            <a:custGeom>
              <a:avLst/>
              <a:gdLst/>
              <a:ahLst/>
              <a:cxnLst/>
              <a:rect l="l" t="t" r="r" b="b"/>
              <a:pathLst>
                <a:path w="747" h="906" extrusionOk="0">
                  <a:moveTo>
                    <a:pt x="637" y="1"/>
                  </a:moveTo>
                  <a:cubicBezTo>
                    <a:pt x="615" y="1"/>
                    <a:pt x="591" y="10"/>
                    <a:pt x="573" y="32"/>
                  </a:cubicBezTo>
                  <a:cubicBezTo>
                    <a:pt x="386" y="260"/>
                    <a:pt x="132" y="481"/>
                    <a:pt x="29" y="762"/>
                  </a:cubicBezTo>
                  <a:cubicBezTo>
                    <a:pt x="0" y="843"/>
                    <a:pt x="67" y="905"/>
                    <a:pt x="138" y="905"/>
                  </a:cubicBezTo>
                  <a:cubicBezTo>
                    <a:pt x="163" y="905"/>
                    <a:pt x="189" y="897"/>
                    <a:pt x="211" y="879"/>
                  </a:cubicBezTo>
                  <a:cubicBezTo>
                    <a:pt x="439" y="690"/>
                    <a:pt x="557" y="374"/>
                    <a:pt x="706" y="123"/>
                  </a:cubicBezTo>
                  <a:cubicBezTo>
                    <a:pt x="746" y="58"/>
                    <a:pt x="694" y="1"/>
                    <a:pt x="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2050;p37">
              <a:extLst>
                <a:ext uri="{FF2B5EF4-FFF2-40B4-BE49-F238E27FC236}">
                  <a16:creationId xmlns:a16="http://schemas.microsoft.com/office/drawing/2014/main" id="{CF30BC42-A603-40F1-A3CE-EC323C099D4D}"/>
                </a:ext>
              </a:extLst>
            </p:cNvPr>
            <p:cNvSpPr/>
            <p:nvPr/>
          </p:nvSpPr>
          <p:spPr>
            <a:xfrm rot="387233">
              <a:off x="4770193" y="2407251"/>
              <a:ext cx="22856" cy="24136"/>
            </a:xfrm>
            <a:custGeom>
              <a:avLst/>
              <a:gdLst/>
              <a:ahLst/>
              <a:cxnLst/>
              <a:rect l="l" t="t" r="r" b="b"/>
              <a:pathLst>
                <a:path w="911" h="962" extrusionOk="0">
                  <a:moveTo>
                    <a:pt x="761" y="1"/>
                  </a:moveTo>
                  <a:cubicBezTo>
                    <a:pt x="737" y="1"/>
                    <a:pt x="712" y="10"/>
                    <a:pt x="690" y="31"/>
                  </a:cubicBezTo>
                  <a:cubicBezTo>
                    <a:pt x="569" y="149"/>
                    <a:pt x="451" y="267"/>
                    <a:pt x="337" y="384"/>
                  </a:cubicBezTo>
                  <a:cubicBezTo>
                    <a:pt x="283" y="442"/>
                    <a:pt x="234" y="495"/>
                    <a:pt x="185" y="552"/>
                  </a:cubicBezTo>
                  <a:cubicBezTo>
                    <a:pt x="120" y="624"/>
                    <a:pt x="93" y="697"/>
                    <a:pt x="44" y="777"/>
                  </a:cubicBezTo>
                  <a:cubicBezTo>
                    <a:pt x="0" y="851"/>
                    <a:pt x="59" y="962"/>
                    <a:pt x="139" y="962"/>
                  </a:cubicBezTo>
                  <a:cubicBezTo>
                    <a:pt x="157" y="962"/>
                    <a:pt x="176" y="956"/>
                    <a:pt x="196" y="944"/>
                  </a:cubicBezTo>
                  <a:cubicBezTo>
                    <a:pt x="257" y="898"/>
                    <a:pt x="329" y="872"/>
                    <a:pt x="386" y="818"/>
                  </a:cubicBezTo>
                  <a:cubicBezTo>
                    <a:pt x="451" y="758"/>
                    <a:pt x="508" y="686"/>
                    <a:pt x="561" y="617"/>
                  </a:cubicBezTo>
                  <a:cubicBezTo>
                    <a:pt x="671" y="476"/>
                    <a:pt x="770" y="335"/>
                    <a:pt x="862" y="179"/>
                  </a:cubicBezTo>
                  <a:cubicBezTo>
                    <a:pt x="911" y="98"/>
                    <a:pt x="840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2051;p37">
              <a:extLst>
                <a:ext uri="{FF2B5EF4-FFF2-40B4-BE49-F238E27FC236}">
                  <a16:creationId xmlns:a16="http://schemas.microsoft.com/office/drawing/2014/main" id="{CC446090-A0DB-4D72-9E69-24421ADE171B}"/>
                </a:ext>
              </a:extLst>
            </p:cNvPr>
            <p:cNvSpPr/>
            <p:nvPr/>
          </p:nvSpPr>
          <p:spPr>
            <a:xfrm rot="387233">
              <a:off x="4755790" y="2390663"/>
              <a:ext cx="16132" cy="20974"/>
            </a:xfrm>
            <a:custGeom>
              <a:avLst/>
              <a:gdLst/>
              <a:ahLst/>
              <a:cxnLst/>
              <a:rect l="l" t="t" r="r" b="b"/>
              <a:pathLst>
                <a:path w="643" h="836" extrusionOk="0">
                  <a:moveTo>
                    <a:pt x="535" y="0"/>
                  </a:moveTo>
                  <a:cubicBezTo>
                    <a:pt x="511" y="0"/>
                    <a:pt x="487" y="12"/>
                    <a:pt x="471" y="42"/>
                  </a:cubicBezTo>
                  <a:cubicBezTo>
                    <a:pt x="406" y="156"/>
                    <a:pt x="334" y="273"/>
                    <a:pt x="250" y="377"/>
                  </a:cubicBezTo>
                  <a:cubicBezTo>
                    <a:pt x="174" y="471"/>
                    <a:pt x="45" y="563"/>
                    <a:pt x="18" y="688"/>
                  </a:cubicBezTo>
                  <a:cubicBezTo>
                    <a:pt x="1" y="760"/>
                    <a:pt x="49" y="836"/>
                    <a:pt x="123" y="836"/>
                  </a:cubicBezTo>
                  <a:cubicBezTo>
                    <a:pt x="131" y="836"/>
                    <a:pt x="139" y="835"/>
                    <a:pt x="148" y="833"/>
                  </a:cubicBezTo>
                  <a:cubicBezTo>
                    <a:pt x="292" y="798"/>
                    <a:pt x="379" y="654"/>
                    <a:pt x="452" y="533"/>
                  </a:cubicBezTo>
                  <a:cubicBezTo>
                    <a:pt x="527" y="399"/>
                    <a:pt x="588" y="262"/>
                    <a:pt x="627" y="114"/>
                  </a:cubicBezTo>
                  <a:cubicBezTo>
                    <a:pt x="642" y="54"/>
                    <a:pt x="587" y="0"/>
                    <a:pt x="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2052;p37">
              <a:extLst>
                <a:ext uri="{FF2B5EF4-FFF2-40B4-BE49-F238E27FC236}">
                  <a16:creationId xmlns:a16="http://schemas.microsoft.com/office/drawing/2014/main" id="{EA17ECEE-F25C-4646-9233-FF6C918101D5}"/>
                </a:ext>
              </a:extLst>
            </p:cNvPr>
            <p:cNvSpPr/>
            <p:nvPr/>
          </p:nvSpPr>
          <p:spPr>
            <a:xfrm rot="387233">
              <a:off x="4780278" y="2356356"/>
              <a:ext cx="7828" cy="14175"/>
            </a:xfrm>
            <a:custGeom>
              <a:avLst/>
              <a:gdLst/>
              <a:ahLst/>
              <a:cxnLst/>
              <a:rect l="l" t="t" r="r" b="b"/>
              <a:pathLst>
                <a:path w="312" h="565" extrusionOk="0">
                  <a:moveTo>
                    <a:pt x="217" y="0"/>
                  </a:moveTo>
                  <a:cubicBezTo>
                    <a:pt x="173" y="0"/>
                    <a:pt x="125" y="30"/>
                    <a:pt x="121" y="80"/>
                  </a:cubicBezTo>
                  <a:cubicBezTo>
                    <a:pt x="113" y="148"/>
                    <a:pt x="95" y="213"/>
                    <a:pt x="72" y="274"/>
                  </a:cubicBezTo>
                  <a:cubicBezTo>
                    <a:pt x="49" y="343"/>
                    <a:pt x="11" y="392"/>
                    <a:pt x="4" y="464"/>
                  </a:cubicBezTo>
                  <a:cubicBezTo>
                    <a:pt x="0" y="517"/>
                    <a:pt x="48" y="564"/>
                    <a:pt x="98" y="564"/>
                  </a:cubicBezTo>
                  <a:cubicBezTo>
                    <a:pt x="112" y="564"/>
                    <a:pt x="127" y="560"/>
                    <a:pt x="140" y="552"/>
                  </a:cubicBezTo>
                  <a:cubicBezTo>
                    <a:pt x="300" y="460"/>
                    <a:pt x="311" y="229"/>
                    <a:pt x="292" y="65"/>
                  </a:cubicBezTo>
                  <a:cubicBezTo>
                    <a:pt x="287" y="20"/>
                    <a:pt x="253" y="0"/>
                    <a:pt x="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2053;p37">
              <a:extLst>
                <a:ext uri="{FF2B5EF4-FFF2-40B4-BE49-F238E27FC236}">
                  <a16:creationId xmlns:a16="http://schemas.microsoft.com/office/drawing/2014/main" id="{A02833AE-AE94-453F-A443-C050F99F3BF3}"/>
                </a:ext>
              </a:extLst>
            </p:cNvPr>
            <p:cNvSpPr/>
            <p:nvPr/>
          </p:nvSpPr>
          <p:spPr>
            <a:xfrm rot="387233">
              <a:off x="4791573" y="2370286"/>
              <a:ext cx="16759" cy="22831"/>
            </a:xfrm>
            <a:custGeom>
              <a:avLst/>
              <a:gdLst/>
              <a:ahLst/>
              <a:cxnLst/>
              <a:rect l="l" t="t" r="r" b="b"/>
              <a:pathLst>
                <a:path w="668" h="910" extrusionOk="0">
                  <a:moveTo>
                    <a:pt x="508" y="1"/>
                  </a:moveTo>
                  <a:cubicBezTo>
                    <a:pt x="484" y="1"/>
                    <a:pt x="459" y="10"/>
                    <a:pt x="437" y="33"/>
                  </a:cubicBezTo>
                  <a:cubicBezTo>
                    <a:pt x="255" y="235"/>
                    <a:pt x="0" y="535"/>
                    <a:pt x="38" y="825"/>
                  </a:cubicBezTo>
                  <a:cubicBezTo>
                    <a:pt x="43" y="877"/>
                    <a:pt x="94" y="910"/>
                    <a:pt x="145" y="910"/>
                  </a:cubicBezTo>
                  <a:cubicBezTo>
                    <a:pt x="171" y="910"/>
                    <a:pt x="197" y="901"/>
                    <a:pt x="216" y="881"/>
                  </a:cubicBezTo>
                  <a:cubicBezTo>
                    <a:pt x="311" y="786"/>
                    <a:pt x="338" y="668"/>
                    <a:pt x="399" y="547"/>
                  </a:cubicBezTo>
                  <a:cubicBezTo>
                    <a:pt x="460" y="421"/>
                    <a:pt x="532" y="300"/>
                    <a:pt x="612" y="186"/>
                  </a:cubicBezTo>
                  <a:cubicBezTo>
                    <a:pt x="667" y="104"/>
                    <a:pt x="589" y="1"/>
                    <a:pt x="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2054;p37">
              <a:extLst>
                <a:ext uri="{FF2B5EF4-FFF2-40B4-BE49-F238E27FC236}">
                  <a16:creationId xmlns:a16="http://schemas.microsoft.com/office/drawing/2014/main" id="{69010F1A-057E-4F46-AA05-ADB6B383042E}"/>
                </a:ext>
              </a:extLst>
            </p:cNvPr>
            <p:cNvSpPr/>
            <p:nvPr/>
          </p:nvSpPr>
          <p:spPr>
            <a:xfrm rot="387233">
              <a:off x="4817455" y="2369332"/>
              <a:ext cx="22655" cy="23257"/>
            </a:xfrm>
            <a:custGeom>
              <a:avLst/>
              <a:gdLst/>
              <a:ahLst/>
              <a:cxnLst/>
              <a:rect l="l" t="t" r="r" b="b"/>
              <a:pathLst>
                <a:path w="903" h="927" extrusionOk="0">
                  <a:moveTo>
                    <a:pt x="766" y="1"/>
                  </a:moveTo>
                  <a:cubicBezTo>
                    <a:pt x="745" y="1"/>
                    <a:pt x="723" y="8"/>
                    <a:pt x="705" y="26"/>
                  </a:cubicBezTo>
                  <a:cubicBezTo>
                    <a:pt x="576" y="151"/>
                    <a:pt x="446" y="272"/>
                    <a:pt x="317" y="395"/>
                  </a:cubicBezTo>
                  <a:cubicBezTo>
                    <a:pt x="199" y="505"/>
                    <a:pt x="78" y="619"/>
                    <a:pt x="29" y="779"/>
                  </a:cubicBezTo>
                  <a:cubicBezTo>
                    <a:pt x="0" y="857"/>
                    <a:pt x="64" y="927"/>
                    <a:pt x="139" y="927"/>
                  </a:cubicBezTo>
                  <a:cubicBezTo>
                    <a:pt x="155" y="927"/>
                    <a:pt x="172" y="923"/>
                    <a:pt x="188" y="916"/>
                  </a:cubicBezTo>
                  <a:cubicBezTo>
                    <a:pt x="336" y="847"/>
                    <a:pt x="439" y="706"/>
                    <a:pt x="530" y="577"/>
                  </a:cubicBezTo>
                  <a:cubicBezTo>
                    <a:pt x="636" y="437"/>
                    <a:pt x="743" y="295"/>
                    <a:pt x="850" y="151"/>
                  </a:cubicBezTo>
                  <a:cubicBezTo>
                    <a:pt x="902" y="84"/>
                    <a:pt x="836" y="1"/>
                    <a:pt x="7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2055;p37">
              <a:extLst>
                <a:ext uri="{FF2B5EF4-FFF2-40B4-BE49-F238E27FC236}">
                  <a16:creationId xmlns:a16="http://schemas.microsoft.com/office/drawing/2014/main" id="{589D7A2B-D6FE-4DA1-8FF2-5E766DA68237}"/>
                </a:ext>
              </a:extLst>
            </p:cNvPr>
            <p:cNvSpPr/>
            <p:nvPr/>
          </p:nvSpPr>
          <p:spPr>
            <a:xfrm rot="387233">
              <a:off x="4920887" y="2248904"/>
              <a:ext cx="14100" cy="16559"/>
            </a:xfrm>
            <a:custGeom>
              <a:avLst/>
              <a:gdLst/>
              <a:ahLst/>
              <a:cxnLst/>
              <a:rect l="l" t="t" r="r" b="b"/>
              <a:pathLst>
                <a:path w="562" h="660" extrusionOk="0">
                  <a:moveTo>
                    <a:pt x="449" y="1"/>
                  </a:moveTo>
                  <a:cubicBezTo>
                    <a:pt x="431" y="1"/>
                    <a:pt x="411" y="8"/>
                    <a:pt x="394" y="26"/>
                  </a:cubicBezTo>
                  <a:cubicBezTo>
                    <a:pt x="313" y="106"/>
                    <a:pt x="241" y="186"/>
                    <a:pt x="169" y="270"/>
                  </a:cubicBezTo>
                  <a:cubicBezTo>
                    <a:pt x="101" y="349"/>
                    <a:pt x="13" y="433"/>
                    <a:pt x="6" y="544"/>
                  </a:cubicBezTo>
                  <a:cubicBezTo>
                    <a:pt x="0" y="618"/>
                    <a:pt x="57" y="659"/>
                    <a:pt x="118" y="659"/>
                  </a:cubicBezTo>
                  <a:cubicBezTo>
                    <a:pt x="135" y="659"/>
                    <a:pt x="153" y="656"/>
                    <a:pt x="169" y="649"/>
                  </a:cubicBezTo>
                  <a:cubicBezTo>
                    <a:pt x="264" y="616"/>
                    <a:pt x="318" y="502"/>
                    <a:pt x="367" y="421"/>
                  </a:cubicBezTo>
                  <a:cubicBezTo>
                    <a:pt x="424" y="330"/>
                    <a:pt x="478" y="239"/>
                    <a:pt x="527" y="144"/>
                  </a:cubicBezTo>
                  <a:cubicBezTo>
                    <a:pt x="562" y="80"/>
                    <a:pt x="510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2056;p37">
              <a:extLst>
                <a:ext uri="{FF2B5EF4-FFF2-40B4-BE49-F238E27FC236}">
                  <a16:creationId xmlns:a16="http://schemas.microsoft.com/office/drawing/2014/main" id="{90DD107E-0681-4B9A-B800-3CAC1B2D8AD2}"/>
                </a:ext>
              </a:extLst>
            </p:cNvPr>
            <p:cNvSpPr/>
            <p:nvPr/>
          </p:nvSpPr>
          <p:spPr>
            <a:xfrm rot="387233">
              <a:off x="4907061" y="2277604"/>
              <a:ext cx="21451" cy="25892"/>
            </a:xfrm>
            <a:custGeom>
              <a:avLst/>
              <a:gdLst/>
              <a:ahLst/>
              <a:cxnLst/>
              <a:rect l="l" t="t" r="r" b="b"/>
              <a:pathLst>
                <a:path w="855" h="1032" extrusionOk="0">
                  <a:moveTo>
                    <a:pt x="752" y="0"/>
                  </a:moveTo>
                  <a:cubicBezTo>
                    <a:pt x="734" y="0"/>
                    <a:pt x="716" y="7"/>
                    <a:pt x="701" y="24"/>
                  </a:cubicBezTo>
                  <a:cubicBezTo>
                    <a:pt x="580" y="165"/>
                    <a:pt x="458" y="305"/>
                    <a:pt x="336" y="449"/>
                  </a:cubicBezTo>
                  <a:cubicBezTo>
                    <a:pt x="219" y="583"/>
                    <a:pt x="66" y="723"/>
                    <a:pt x="17" y="898"/>
                  </a:cubicBezTo>
                  <a:cubicBezTo>
                    <a:pt x="0" y="959"/>
                    <a:pt x="43" y="1032"/>
                    <a:pt x="106" y="1032"/>
                  </a:cubicBezTo>
                  <a:cubicBezTo>
                    <a:pt x="114" y="1032"/>
                    <a:pt x="122" y="1030"/>
                    <a:pt x="131" y="1028"/>
                  </a:cubicBezTo>
                  <a:cubicBezTo>
                    <a:pt x="489" y="928"/>
                    <a:pt x="732" y="435"/>
                    <a:pt x="835" y="112"/>
                  </a:cubicBezTo>
                  <a:cubicBezTo>
                    <a:pt x="854" y="58"/>
                    <a:pt x="803" y="0"/>
                    <a:pt x="7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2057;p37">
              <a:extLst>
                <a:ext uri="{FF2B5EF4-FFF2-40B4-BE49-F238E27FC236}">
                  <a16:creationId xmlns:a16="http://schemas.microsoft.com/office/drawing/2014/main" id="{23EE64F6-BE30-4615-87F0-621A3DCC9258}"/>
                </a:ext>
              </a:extLst>
            </p:cNvPr>
            <p:cNvSpPr/>
            <p:nvPr/>
          </p:nvSpPr>
          <p:spPr>
            <a:xfrm rot="387233">
              <a:off x="4917780" y="2292292"/>
              <a:ext cx="28677" cy="29730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1007" y="1"/>
                  </a:moveTo>
                  <a:cubicBezTo>
                    <a:pt x="988" y="1"/>
                    <a:pt x="969" y="7"/>
                    <a:pt x="953" y="20"/>
                  </a:cubicBezTo>
                  <a:cubicBezTo>
                    <a:pt x="614" y="294"/>
                    <a:pt x="173" y="621"/>
                    <a:pt x="25" y="1043"/>
                  </a:cubicBezTo>
                  <a:cubicBezTo>
                    <a:pt x="0" y="1111"/>
                    <a:pt x="61" y="1185"/>
                    <a:pt x="128" y="1185"/>
                  </a:cubicBezTo>
                  <a:cubicBezTo>
                    <a:pt x="143" y="1185"/>
                    <a:pt x="158" y="1181"/>
                    <a:pt x="173" y="1172"/>
                  </a:cubicBezTo>
                  <a:cubicBezTo>
                    <a:pt x="363" y="1058"/>
                    <a:pt x="496" y="883"/>
                    <a:pt x="633" y="716"/>
                  </a:cubicBezTo>
                  <a:cubicBezTo>
                    <a:pt x="789" y="525"/>
                    <a:pt x="937" y="332"/>
                    <a:pt x="1089" y="142"/>
                  </a:cubicBezTo>
                  <a:cubicBezTo>
                    <a:pt x="1143" y="74"/>
                    <a:pt x="1076" y="1"/>
                    <a:pt x="1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2058;p37">
              <a:extLst>
                <a:ext uri="{FF2B5EF4-FFF2-40B4-BE49-F238E27FC236}">
                  <a16:creationId xmlns:a16="http://schemas.microsoft.com/office/drawing/2014/main" id="{4DCBBBDE-20A3-4BC3-8DBD-3F0ED9415EDB}"/>
                </a:ext>
              </a:extLst>
            </p:cNvPr>
            <p:cNvSpPr/>
            <p:nvPr/>
          </p:nvSpPr>
          <p:spPr>
            <a:xfrm rot="387233">
              <a:off x="4871565" y="2338926"/>
              <a:ext cx="27322" cy="22254"/>
            </a:xfrm>
            <a:custGeom>
              <a:avLst/>
              <a:gdLst/>
              <a:ahLst/>
              <a:cxnLst/>
              <a:rect l="l" t="t" r="r" b="b"/>
              <a:pathLst>
                <a:path w="1089" h="887" extrusionOk="0">
                  <a:moveTo>
                    <a:pt x="878" y="0"/>
                  </a:moveTo>
                  <a:cubicBezTo>
                    <a:pt x="847" y="0"/>
                    <a:pt x="815" y="12"/>
                    <a:pt x="788" y="41"/>
                  </a:cubicBezTo>
                  <a:cubicBezTo>
                    <a:pt x="678" y="171"/>
                    <a:pt x="557" y="289"/>
                    <a:pt x="423" y="395"/>
                  </a:cubicBezTo>
                  <a:cubicBezTo>
                    <a:pt x="359" y="448"/>
                    <a:pt x="309" y="513"/>
                    <a:pt x="248" y="562"/>
                  </a:cubicBezTo>
                  <a:cubicBezTo>
                    <a:pt x="176" y="624"/>
                    <a:pt x="111" y="669"/>
                    <a:pt x="50" y="741"/>
                  </a:cubicBezTo>
                  <a:cubicBezTo>
                    <a:pt x="0" y="799"/>
                    <a:pt x="35" y="886"/>
                    <a:pt x="112" y="886"/>
                  </a:cubicBezTo>
                  <a:cubicBezTo>
                    <a:pt x="117" y="886"/>
                    <a:pt x="122" y="886"/>
                    <a:pt x="127" y="885"/>
                  </a:cubicBezTo>
                  <a:cubicBezTo>
                    <a:pt x="503" y="833"/>
                    <a:pt x="796" y="525"/>
                    <a:pt x="1013" y="236"/>
                  </a:cubicBezTo>
                  <a:cubicBezTo>
                    <a:pt x="1089" y="134"/>
                    <a:pt x="983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2059;p37">
              <a:extLst>
                <a:ext uri="{FF2B5EF4-FFF2-40B4-BE49-F238E27FC236}">
                  <a16:creationId xmlns:a16="http://schemas.microsoft.com/office/drawing/2014/main" id="{3CC74BCD-9E8C-435D-8BBD-B5B47F568B32}"/>
                </a:ext>
              </a:extLst>
            </p:cNvPr>
            <p:cNvSpPr/>
            <p:nvPr/>
          </p:nvSpPr>
          <p:spPr>
            <a:xfrm rot="387233">
              <a:off x="4847932" y="2313899"/>
              <a:ext cx="22856" cy="19820"/>
            </a:xfrm>
            <a:custGeom>
              <a:avLst/>
              <a:gdLst/>
              <a:ahLst/>
              <a:cxnLst/>
              <a:rect l="l" t="t" r="r" b="b"/>
              <a:pathLst>
                <a:path w="911" h="790" extrusionOk="0">
                  <a:moveTo>
                    <a:pt x="803" y="1"/>
                  </a:moveTo>
                  <a:cubicBezTo>
                    <a:pt x="784" y="1"/>
                    <a:pt x="765" y="9"/>
                    <a:pt x="746" y="27"/>
                  </a:cubicBezTo>
                  <a:cubicBezTo>
                    <a:pt x="640" y="137"/>
                    <a:pt x="518" y="240"/>
                    <a:pt x="392" y="332"/>
                  </a:cubicBezTo>
                  <a:cubicBezTo>
                    <a:pt x="278" y="419"/>
                    <a:pt x="108" y="483"/>
                    <a:pt x="39" y="616"/>
                  </a:cubicBezTo>
                  <a:cubicBezTo>
                    <a:pt x="1" y="693"/>
                    <a:pt x="36" y="780"/>
                    <a:pt x="127" y="788"/>
                  </a:cubicBezTo>
                  <a:cubicBezTo>
                    <a:pt x="137" y="789"/>
                    <a:pt x="147" y="789"/>
                    <a:pt x="157" y="789"/>
                  </a:cubicBezTo>
                  <a:cubicBezTo>
                    <a:pt x="313" y="789"/>
                    <a:pt x="460" y="655"/>
                    <a:pt x="568" y="551"/>
                  </a:cubicBezTo>
                  <a:cubicBezTo>
                    <a:pt x="697" y="430"/>
                    <a:pt x="792" y="297"/>
                    <a:pt x="880" y="137"/>
                  </a:cubicBezTo>
                  <a:cubicBezTo>
                    <a:pt x="911" y="77"/>
                    <a:pt x="862" y="1"/>
                    <a:pt x="8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2060;p37">
              <a:extLst>
                <a:ext uri="{FF2B5EF4-FFF2-40B4-BE49-F238E27FC236}">
                  <a16:creationId xmlns:a16="http://schemas.microsoft.com/office/drawing/2014/main" id="{7F81AAF7-A7B9-4939-9521-9DFD0719FC42}"/>
                </a:ext>
              </a:extLst>
            </p:cNvPr>
            <p:cNvSpPr/>
            <p:nvPr/>
          </p:nvSpPr>
          <p:spPr>
            <a:xfrm rot="387233">
              <a:off x="4873979" y="2279749"/>
              <a:ext cx="16609" cy="17863"/>
            </a:xfrm>
            <a:custGeom>
              <a:avLst/>
              <a:gdLst/>
              <a:ahLst/>
              <a:cxnLst/>
              <a:rect l="l" t="t" r="r" b="b"/>
              <a:pathLst>
                <a:path w="662" h="712" extrusionOk="0">
                  <a:moveTo>
                    <a:pt x="541" y="1"/>
                  </a:moveTo>
                  <a:cubicBezTo>
                    <a:pt x="518" y="1"/>
                    <a:pt x="494" y="9"/>
                    <a:pt x="472" y="30"/>
                  </a:cubicBezTo>
                  <a:cubicBezTo>
                    <a:pt x="396" y="106"/>
                    <a:pt x="328" y="193"/>
                    <a:pt x="256" y="277"/>
                  </a:cubicBezTo>
                  <a:cubicBezTo>
                    <a:pt x="225" y="315"/>
                    <a:pt x="187" y="346"/>
                    <a:pt x="156" y="383"/>
                  </a:cubicBezTo>
                  <a:cubicBezTo>
                    <a:pt x="119" y="432"/>
                    <a:pt x="96" y="490"/>
                    <a:pt x="58" y="536"/>
                  </a:cubicBezTo>
                  <a:cubicBezTo>
                    <a:pt x="0" y="612"/>
                    <a:pt x="73" y="711"/>
                    <a:pt x="154" y="711"/>
                  </a:cubicBezTo>
                  <a:cubicBezTo>
                    <a:pt x="170" y="711"/>
                    <a:pt x="186" y="708"/>
                    <a:pt x="202" y="699"/>
                  </a:cubicBezTo>
                  <a:cubicBezTo>
                    <a:pt x="256" y="669"/>
                    <a:pt x="316" y="646"/>
                    <a:pt x="361" y="611"/>
                  </a:cubicBezTo>
                  <a:cubicBezTo>
                    <a:pt x="407" y="574"/>
                    <a:pt x="449" y="520"/>
                    <a:pt x="487" y="471"/>
                  </a:cubicBezTo>
                  <a:cubicBezTo>
                    <a:pt x="559" y="372"/>
                    <a:pt x="624" y="262"/>
                    <a:pt x="647" y="144"/>
                  </a:cubicBezTo>
                  <a:cubicBezTo>
                    <a:pt x="661" y="74"/>
                    <a:pt x="606" y="1"/>
                    <a:pt x="5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2061;p37">
              <a:extLst>
                <a:ext uri="{FF2B5EF4-FFF2-40B4-BE49-F238E27FC236}">
                  <a16:creationId xmlns:a16="http://schemas.microsoft.com/office/drawing/2014/main" id="{8A4F814F-9EF8-45B9-B39A-BE129E0F7690}"/>
                </a:ext>
              </a:extLst>
            </p:cNvPr>
            <p:cNvSpPr/>
            <p:nvPr/>
          </p:nvSpPr>
          <p:spPr>
            <a:xfrm rot="387233">
              <a:off x="4804323" y="2342763"/>
              <a:ext cx="18967" cy="21777"/>
            </a:xfrm>
            <a:custGeom>
              <a:avLst/>
              <a:gdLst/>
              <a:ahLst/>
              <a:cxnLst/>
              <a:rect l="l" t="t" r="r" b="b"/>
              <a:pathLst>
                <a:path w="756" h="868" extrusionOk="0">
                  <a:moveTo>
                    <a:pt x="590" y="0"/>
                  </a:moveTo>
                  <a:cubicBezTo>
                    <a:pt x="553" y="0"/>
                    <a:pt x="517" y="18"/>
                    <a:pt x="495" y="60"/>
                  </a:cubicBezTo>
                  <a:cubicBezTo>
                    <a:pt x="427" y="194"/>
                    <a:pt x="343" y="311"/>
                    <a:pt x="244" y="422"/>
                  </a:cubicBezTo>
                  <a:cubicBezTo>
                    <a:pt x="153" y="520"/>
                    <a:pt x="27" y="604"/>
                    <a:pt x="9" y="745"/>
                  </a:cubicBezTo>
                  <a:cubicBezTo>
                    <a:pt x="1" y="809"/>
                    <a:pt x="62" y="859"/>
                    <a:pt x="115" y="866"/>
                  </a:cubicBezTo>
                  <a:cubicBezTo>
                    <a:pt x="124" y="867"/>
                    <a:pt x="133" y="868"/>
                    <a:pt x="142" y="868"/>
                  </a:cubicBezTo>
                  <a:cubicBezTo>
                    <a:pt x="293" y="868"/>
                    <a:pt x="416" y="719"/>
                    <a:pt x="499" y="611"/>
                  </a:cubicBezTo>
                  <a:cubicBezTo>
                    <a:pt x="602" y="482"/>
                    <a:pt x="674" y="330"/>
                    <a:pt x="727" y="174"/>
                  </a:cubicBezTo>
                  <a:cubicBezTo>
                    <a:pt x="756" y="81"/>
                    <a:pt x="670" y="0"/>
                    <a:pt x="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2062;p37">
              <a:extLst>
                <a:ext uri="{FF2B5EF4-FFF2-40B4-BE49-F238E27FC236}">
                  <a16:creationId xmlns:a16="http://schemas.microsoft.com/office/drawing/2014/main" id="{E9FFBCE6-5029-4810-A542-1E421D09DED6}"/>
                </a:ext>
              </a:extLst>
            </p:cNvPr>
            <p:cNvSpPr/>
            <p:nvPr/>
          </p:nvSpPr>
          <p:spPr>
            <a:xfrm rot="387233">
              <a:off x="4613099" y="1992168"/>
              <a:ext cx="369661" cy="596993"/>
            </a:xfrm>
            <a:custGeom>
              <a:avLst/>
              <a:gdLst/>
              <a:ahLst/>
              <a:cxnLst/>
              <a:rect l="l" t="t" r="r" b="b"/>
              <a:pathLst>
                <a:path w="14734" h="23795" extrusionOk="0">
                  <a:moveTo>
                    <a:pt x="10465" y="0"/>
                  </a:moveTo>
                  <a:cubicBezTo>
                    <a:pt x="6579" y="0"/>
                    <a:pt x="1" y="22277"/>
                    <a:pt x="1" y="22277"/>
                  </a:cubicBezTo>
                  <a:lnTo>
                    <a:pt x="388" y="23795"/>
                  </a:lnTo>
                  <a:cubicBezTo>
                    <a:pt x="388" y="23795"/>
                    <a:pt x="14733" y="2173"/>
                    <a:pt x="10943" y="123"/>
                  </a:cubicBezTo>
                  <a:cubicBezTo>
                    <a:pt x="10789" y="40"/>
                    <a:pt x="10629" y="0"/>
                    <a:pt x="10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2063;p37">
              <a:extLst>
                <a:ext uri="{FF2B5EF4-FFF2-40B4-BE49-F238E27FC236}">
                  <a16:creationId xmlns:a16="http://schemas.microsoft.com/office/drawing/2014/main" id="{8175EB99-8E89-4C6A-B95D-003B2F8859D8}"/>
                </a:ext>
              </a:extLst>
            </p:cNvPr>
            <p:cNvSpPr/>
            <p:nvPr/>
          </p:nvSpPr>
          <p:spPr>
            <a:xfrm rot="387233">
              <a:off x="4849692" y="2046852"/>
              <a:ext cx="18491" cy="22580"/>
            </a:xfrm>
            <a:custGeom>
              <a:avLst/>
              <a:gdLst/>
              <a:ahLst/>
              <a:cxnLst/>
              <a:rect l="l" t="t" r="r" b="b"/>
              <a:pathLst>
                <a:path w="737" h="900" extrusionOk="0">
                  <a:moveTo>
                    <a:pt x="591" y="0"/>
                  </a:moveTo>
                  <a:cubicBezTo>
                    <a:pt x="566" y="0"/>
                    <a:pt x="541" y="11"/>
                    <a:pt x="521" y="36"/>
                  </a:cubicBezTo>
                  <a:cubicBezTo>
                    <a:pt x="475" y="90"/>
                    <a:pt x="429" y="143"/>
                    <a:pt x="384" y="196"/>
                  </a:cubicBezTo>
                  <a:cubicBezTo>
                    <a:pt x="378" y="195"/>
                    <a:pt x="372" y="194"/>
                    <a:pt x="366" y="194"/>
                  </a:cubicBezTo>
                  <a:cubicBezTo>
                    <a:pt x="353" y="194"/>
                    <a:pt x="341" y="198"/>
                    <a:pt x="330" y="211"/>
                  </a:cubicBezTo>
                  <a:cubicBezTo>
                    <a:pt x="284" y="276"/>
                    <a:pt x="243" y="345"/>
                    <a:pt x="198" y="409"/>
                  </a:cubicBezTo>
                  <a:cubicBezTo>
                    <a:pt x="110" y="515"/>
                    <a:pt x="7" y="615"/>
                    <a:pt x="3" y="755"/>
                  </a:cubicBezTo>
                  <a:cubicBezTo>
                    <a:pt x="0" y="850"/>
                    <a:pt x="74" y="899"/>
                    <a:pt x="153" y="899"/>
                  </a:cubicBezTo>
                  <a:cubicBezTo>
                    <a:pt x="178" y="899"/>
                    <a:pt x="204" y="894"/>
                    <a:pt x="228" y="884"/>
                  </a:cubicBezTo>
                  <a:cubicBezTo>
                    <a:pt x="353" y="831"/>
                    <a:pt x="414" y="668"/>
                    <a:pt x="482" y="554"/>
                  </a:cubicBezTo>
                  <a:cubicBezTo>
                    <a:pt x="558" y="428"/>
                    <a:pt x="615" y="291"/>
                    <a:pt x="691" y="166"/>
                  </a:cubicBezTo>
                  <a:cubicBezTo>
                    <a:pt x="737" y="89"/>
                    <a:pt x="664" y="0"/>
                    <a:pt x="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2064;p37">
              <a:extLst>
                <a:ext uri="{FF2B5EF4-FFF2-40B4-BE49-F238E27FC236}">
                  <a16:creationId xmlns:a16="http://schemas.microsoft.com/office/drawing/2014/main" id="{B24DD9F5-40A7-4C93-A7AA-D6AECA79CFC7}"/>
                </a:ext>
              </a:extLst>
            </p:cNvPr>
            <p:cNvSpPr/>
            <p:nvPr/>
          </p:nvSpPr>
          <p:spPr>
            <a:xfrm rot="387233">
              <a:off x="4875351" y="2026148"/>
              <a:ext cx="17236" cy="21401"/>
            </a:xfrm>
            <a:custGeom>
              <a:avLst/>
              <a:gdLst/>
              <a:ahLst/>
              <a:cxnLst/>
              <a:rect l="l" t="t" r="r" b="b"/>
              <a:pathLst>
                <a:path w="687" h="853" extrusionOk="0">
                  <a:moveTo>
                    <a:pt x="588" y="0"/>
                  </a:moveTo>
                  <a:cubicBezTo>
                    <a:pt x="568" y="0"/>
                    <a:pt x="548" y="9"/>
                    <a:pt x="531" y="29"/>
                  </a:cubicBezTo>
                  <a:cubicBezTo>
                    <a:pt x="340" y="246"/>
                    <a:pt x="154" y="478"/>
                    <a:pt x="29" y="736"/>
                  </a:cubicBezTo>
                  <a:cubicBezTo>
                    <a:pt x="1" y="796"/>
                    <a:pt x="44" y="852"/>
                    <a:pt x="100" y="852"/>
                  </a:cubicBezTo>
                  <a:cubicBezTo>
                    <a:pt x="113" y="852"/>
                    <a:pt x="126" y="849"/>
                    <a:pt x="139" y="843"/>
                  </a:cubicBezTo>
                  <a:cubicBezTo>
                    <a:pt x="424" y="710"/>
                    <a:pt x="618" y="417"/>
                    <a:pt x="675" y="113"/>
                  </a:cubicBezTo>
                  <a:cubicBezTo>
                    <a:pt x="687" y="56"/>
                    <a:pt x="63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2065;p37">
              <a:extLst>
                <a:ext uri="{FF2B5EF4-FFF2-40B4-BE49-F238E27FC236}">
                  <a16:creationId xmlns:a16="http://schemas.microsoft.com/office/drawing/2014/main" id="{617526E2-F917-40C3-B555-5B2E85E8E005}"/>
                </a:ext>
              </a:extLst>
            </p:cNvPr>
            <p:cNvSpPr/>
            <p:nvPr/>
          </p:nvSpPr>
          <p:spPr>
            <a:xfrm rot="387233">
              <a:off x="4855387" y="2071974"/>
              <a:ext cx="20322" cy="25315"/>
            </a:xfrm>
            <a:custGeom>
              <a:avLst/>
              <a:gdLst/>
              <a:ahLst/>
              <a:cxnLst/>
              <a:rect l="l" t="t" r="r" b="b"/>
              <a:pathLst>
                <a:path w="810" h="1009" extrusionOk="0">
                  <a:moveTo>
                    <a:pt x="681" y="1"/>
                  </a:moveTo>
                  <a:cubicBezTo>
                    <a:pt x="652" y="1"/>
                    <a:pt x="623" y="15"/>
                    <a:pt x="602" y="49"/>
                  </a:cubicBezTo>
                  <a:cubicBezTo>
                    <a:pt x="511" y="197"/>
                    <a:pt x="393" y="330"/>
                    <a:pt x="287" y="463"/>
                  </a:cubicBezTo>
                  <a:cubicBezTo>
                    <a:pt x="196" y="580"/>
                    <a:pt x="54" y="687"/>
                    <a:pt x="21" y="836"/>
                  </a:cubicBezTo>
                  <a:cubicBezTo>
                    <a:pt x="1" y="910"/>
                    <a:pt x="63" y="1008"/>
                    <a:pt x="145" y="1008"/>
                  </a:cubicBezTo>
                  <a:cubicBezTo>
                    <a:pt x="159" y="1008"/>
                    <a:pt x="173" y="1005"/>
                    <a:pt x="188" y="999"/>
                  </a:cubicBezTo>
                  <a:cubicBezTo>
                    <a:pt x="344" y="938"/>
                    <a:pt x="428" y="778"/>
                    <a:pt x="519" y="642"/>
                  </a:cubicBezTo>
                  <a:cubicBezTo>
                    <a:pt x="621" y="486"/>
                    <a:pt x="689" y="319"/>
                    <a:pt x="773" y="152"/>
                  </a:cubicBezTo>
                  <a:cubicBezTo>
                    <a:pt x="810" y="73"/>
                    <a:pt x="746" y="1"/>
                    <a:pt x="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2066;p37">
              <a:extLst>
                <a:ext uri="{FF2B5EF4-FFF2-40B4-BE49-F238E27FC236}">
                  <a16:creationId xmlns:a16="http://schemas.microsoft.com/office/drawing/2014/main" id="{B35962DA-64E9-4208-9403-2F116EF9F95C}"/>
                </a:ext>
              </a:extLst>
            </p:cNvPr>
            <p:cNvSpPr/>
            <p:nvPr/>
          </p:nvSpPr>
          <p:spPr>
            <a:xfrm rot="387233">
              <a:off x="4867337" y="2101248"/>
              <a:ext cx="16383" cy="23107"/>
            </a:xfrm>
            <a:custGeom>
              <a:avLst/>
              <a:gdLst/>
              <a:ahLst/>
              <a:cxnLst/>
              <a:rect l="l" t="t" r="r" b="b"/>
              <a:pathLst>
                <a:path w="653" h="921" extrusionOk="0">
                  <a:moveTo>
                    <a:pt x="620" y="1"/>
                  </a:moveTo>
                  <a:cubicBezTo>
                    <a:pt x="613" y="1"/>
                    <a:pt x="605" y="3"/>
                    <a:pt x="599" y="9"/>
                  </a:cubicBezTo>
                  <a:cubicBezTo>
                    <a:pt x="489" y="120"/>
                    <a:pt x="401" y="241"/>
                    <a:pt x="310" y="367"/>
                  </a:cubicBezTo>
                  <a:cubicBezTo>
                    <a:pt x="219" y="492"/>
                    <a:pt x="63" y="606"/>
                    <a:pt x="25" y="758"/>
                  </a:cubicBezTo>
                  <a:cubicBezTo>
                    <a:pt x="1" y="855"/>
                    <a:pt x="75" y="921"/>
                    <a:pt x="158" y="921"/>
                  </a:cubicBezTo>
                  <a:cubicBezTo>
                    <a:pt x="180" y="921"/>
                    <a:pt x="202" y="917"/>
                    <a:pt x="223" y="907"/>
                  </a:cubicBezTo>
                  <a:cubicBezTo>
                    <a:pt x="371" y="842"/>
                    <a:pt x="458" y="637"/>
                    <a:pt x="531" y="497"/>
                  </a:cubicBezTo>
                  <a:cubicBezTo>
                    <a:pt x="607" y="344"/>
                    <a:pt x="652" y="200"/>
                    <a:pt x="652" y="28"/>
                  </a:cubicBezTo>
                  <a:cubicBezTo>
                    <a:pt x="652" y="13"/>
                    <a:pt x="636" y="1"/>
                    <a:pt x="6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2067;p37">
              <a:extLst>
                <a:ext uri="{FF2B5EF4-FFF2-40B4-BE49-F238E27FC236}">
                  <a16:creationId xmlns:a16="http://schemas.microsoft.com/office/drawing/2014/main" id="{93305719-0F17-458F-B5CD-8E7A8F9138FA}"/>
                </a:ext>
              </a:extLst>
            </p:cNvPr>
            <p:cNvSpPr/>
            <p:nvPr/>
          </p:nvSpPr>
          <p:spPr>
            <a:xfrm rot="387233">
              <a:off x="4820870" y="2094439"/>
              <a:ext cx="18114" cy="28049"/>
            </a:xfrm>
            <a:custGeom>
              <a:avLst/>
              <a:gdLst/>
              <a:ahLst/>
              <a:cxnLst/>
              <a:rect l="l" t="t" r="r" b="b"/>
              <a:pathLst>
                <a:path w="722" h="1118" extrusionOk="0">
                  <a:moveTo>
                    <a:pt x="605" y="1"/>
                  </a:moveTo>
                  <a:cubicBezTo>
                    <a:pt x="574" y="1"/>
                    <a:pt x="543" y="14"/>
                    <a:pt x="524" y="45"/>
                  </a:cubicBezTo>
                  <a:cubicBezTo>
                    <a:pt x="425" y="205"/>
                    <a:pt x="319" y="365"/>
                    <a:pt x="228" y="532"/>
                  </a:cubicBezTo>
                  <a:cubicBezTo>
                    <a:pt x="144" y="680"/>
                    <a:pt x="33" y="817"/>
                    <a:pt x="10" y="991"/>
                  </a:cubicBezTo>
                  <a:cubicBezTo>
                    <a:pt x="1" y="1077"/>
                    <a:pt x="71" y="1118"/>
                    <a:pt x="142" y="1118"/>
                  </a:cubicBezTo>
                  <a:cubicBezTo>
                    <a:pt x="179" y="1118"/>
                    <a:pt x="215" y="1108"/>
                    <a:pt x="242" y="1087"/>
                  </a:cubicBezTo>
                  <a:cubicBezTo>
                    <a:pt x="375" y="980"/>
                    <a:pt x="447" y="775"/>
                    <a:pt x="516" y="623"/>
                  </a:cubicBezTo>
                  <a:cubicBezTo>
                    <a:pt x="593" y="459"/>
                    <a:pt x="645" y="292"/>
                    <a:pt x="698" y="117"/>
                  </a:cubicBezTo>
                  <a:cubicBezTo>
                    <a:pt x="721" y="50"/>
                    <a:pt x="663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2068;p37">
              <a:extLst>
                <a:ext uri="{FF2B5EF4-FFF2-40B4-BE49-F238E27FC236}">
                  <a16:creationId xmlns:a16="http://schemas.microsoft.com/office/drawing/2014/main" id="{5CA31FDB-98F1-4B79-97C5-F281054B0E5A}"/>
                </a:ext>
              </a:extLst>
            </p:cNvPr>
            <p:cNvSpPr/>
            <p:nvPr/>
          </p:nvSpPr>
          <p:spPr>
            <a:xfrm rot="387233">
              <a:off x="4827792" y="2127931"/>
              <a:ext cx="18215" cy="29756"/>
            </a:xfrm>
            <a:custGeom>
              <a:avLst/>
              <a:gdLst/>
              <a:ahLst/>
              <a:cxnLst/>
              <a:rect l="l" t="t" r="r" b="b"/>
              <a:pathLst>
                <a:path w="726" h="1186" extrusionOk="0">
                  <a:moveTo>
                    <a:pt x="620" y="0"/>
                  </a:moveTo>
                  <a:cubicBezTo>
                    <a:pt x="586" y="0"/>
                    <a:pt x="550" y="15"/>
                    <a:pt x="530" y="47"/>
                  </a:cubicBezTo>
                  <a:cubicBezTo>
                    <a:pt x="423" y="210"/>
                    <a:pt x="343" y="393"/>
                    <a:pt x="244" y="560"/>
                  </a:cubicBezTo>
                  <a:cubicBezTo>
                    <a:pt x="153" y="712"/>
                    <a:pt x="58" y="883"/>
                    <a:pt x="16" y="1058"/>
                  </a:cubicBezTo>
                  <a:cubicBezTo>
                    <a:pt x="1" y="1124"/>
                    <a:pt x="52" y="1186"/>
                    <a:pt x="114" y="1186"/>
                  </a:cubicBezTo>
                  <a:cubicBezTo>
                    <a:pt x="131" y="1186"/>
                    <a:pt x="148" y="1181"/>
                    <a:pt x="165" y="1172"/>
                  </a:cubicBezTo>
                  <a:cubicBezTo>
                    <a:pt x="503" y="974"/>
                    <a:pt x="700" y="480"/>
                    <a:pt x="723" y="100"/>
                  </a:cubicBezTo>
                  <a:cubicBezTo>
                    <a:pt x="725" y="35"/>
                    <a:pt x="673" y="0"/>
                    <a:pt x="6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2069;p37">
              <a:extLst>
                <a:ext uri="{FF2B5EF4-FFF2-40B4-BE49-F238E27FC236}">
                  <a16:creationId xmlns:a16="http://schemas.microsoft.com/office/drawing/2014/main" id="{10BB2ACD-B39B-440F-BE6E-6115584233CA}"/>
                </a:ext>
              </a:extLst>
            </p:cNvPr>
            <p:cNvSpPr/>
            <p:nvPr/>
          </p:nvSpPr>
          <p:spPr>
            <a:xfrm rot="387233">
              <a:off x="4829950" y="2172136"/>
              <a:ext cx="15756" cy="18666"/>
            </a:xfrm>
            <a:custGeom>
              <a:avLst/>
              <a:gdLst/>
              <a:ahLst/>
              <a:cxnLst/>
              <a:rect l="l" t="t" r="r" b="b"/>
              <a:pathLst>
                <a:path w="628" h="744" extrusionOk="0">
                  <a:moveTo>
                    <a:pt x="482" y="0"/>
                  </a:moveTo>
                  <a:cubicBezTo>
                    <a:pt x="447" y="0"/>
                    <a:pt x="413" y="12"/>
                    <a:pt x="388" y="36"/>
                  </a:cubicBezTo>
                  <a:cubicBezTo>
                    <a:pt x="313" y="112"/>
                    <a:pt x="255" y="203"/>
                    <a:pt x="187" y="291"/>
                  </a:cubicBezTo>
                  <a:cubicBezTo>
                    <a:pt x="111" y="386"/>
                    <a:pt x="4" y="458"/>
                    <a:pt x="0" y="591"/>
                  </a:cubicBezTo>
                  <a:cubicBezTo>
                    <a:pt x="0" y="675"/>
                    <a:pt x="73" y="743"/>
                    <a:pt x="156" y="743"/>
                  </a:cubicBezTo>
                  <a:cubicBezTo>
                    <a:pt x="158" y="743"/>
                    <a:pt x="160" y="743"/>
                    <a:pt x="162" y="743"/>
                  </a:cubicBezTo>
                  <a:cubicBezTo>
                    <a:pt x="307" y="743"/>
                    <a:pt x="397" y="601"/>
                    <a:pt x="476" y="489"/>
                  </a:cubicBezTo>
                  <a:cubicBezTo>
                    <a:pt x="548" y="382"/>
                    <a:pt x="604" y="261"/>
                    <a:pt x="620" y="131"/>
                  </a:cubicBezTo>
                  <a:cubicBezTo>
                    <a:pt x="628" y="49"/>
                    <a:pt x="554" y="0"/>
                    <a:pt x="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2070;p37">
              <a:extLst>
                <a:ext uri="{FF2B5EF4-FFF2-40B4-BE49-F238E27FC236}">
                  <a16:creationId xmlns:a16="http://schemas.microsoft.com/office/drawing/2014/main" id="{804BF3F2-2294-41E9-A582-70A76B6A69F1}"/>
                </a:ext>
              </a:extLst>
            </p:cNvPr>
            <p:cNvSpPr/>
            <p:nvPr/>
          </p:nvSpPr>
          <p:spPr>
            <a:xfrm rot="387233">
              <a:off x="4797652" y="2156088"/>
              <a:ext cx="17211" cy="25490"/>
            </a:xfrm>
            <a:custGeom>
              <a:avLst/>
              <a:gdLst/>
              <a:ahLst/>
              <a:cxnLst/>
              <a:rect l="l" t="t" r="r" b="b"/>
              <a:pathLst>
                <a:path w="686" h="1016" extrusionOk="0">
                  <a:moveTo>
                    <a:pt x="552" y="1"/>
                  </a:moveTo>
                  <a:cubicBezTo>
                    <a:pt x="513" y="1"/>
                    <a:pt x="475" y="23"/>
                    <a:pt x="458" y="71"/>
                  </a:cubicBezTo>
                  <a:cubicBezTo>
                    <a:pt x="412" y="205"/>
                    <a:pt x="348" y="345"/>
                    <a:pt x="275" y="466"/>
                  </a:cubicBezTo>
                  <a:cubicBezTo>
                    <a:pt x="203" y="584"/>
                    <a:pt x="105" y="684"/>
                    <a:pt x="40" y="809"/>
                  </a:cubicBezTo>
                  <a:cubicBezTo>
                    <a:pt x="0" y="891"/>
                    <a:pt x="56" y="1015"/>
                    <a:pt x="149" y="1015"/>
                  </a:cubicBezTo>
                  <a:cubicBezTo>
                    <a:pt x="163" y="1015"/>
                    <a:pt x="177" y="1012"/>
                    <a:pt x="192" y="1007"/>
                  </a:cubicBezTo>
                  <a:cubicBezTo>
                    <a:pt x="534" y="870"/>
                    <a:pt x="686" y="447"/>
                    <a:pt x="656" y="98"/>
                  </a:cubicBezTo>
                  <a:cubicBezTo>
                    <a:pt x="650" y="36"/>
                    <a:pt x="600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2071;p37">
              <a:extLst>
                <a:ext uri="{FF2B5EF4-FFF2-40B4-BE49-F238E27FC236}">
                  <a16:creationId xmlns:a16="http://schemas.microsoft.com/office/drawing/2014/main" id="{5D3830D1-1030-4901-A5AF-9C171C82A4DA}"/>
                </a:ext>
              </a:extLst>
            </p:cNvPr>
            <p:cNvSpPr/>
            <p:nvPr/>
          </p:nvSpPr>
          <p:spPr>
            <a:xfrm rot="387233">
              <a:off x="4787947" y="2131524"/>
              <a:ext cx="16333" cy="22053"/>
            </a:xfrm>
            <a:custGeom>
              <a:avLst/>
              <a:gdLst/>
              <a:ahLst/>
              <a:cxnLst/>
              <a:rect l="l" t="t" r="r" b="b"/>
              <a:pathLst>
                <a:path w="651" h="879" extrusionOk="0">
                  <a:moveTo>
                    <a:pt x="512" y="1"/>
                  </a:moveTo>
                  <a:cubicBezTo>
                    <a:pt x="478" y="1"/>
                    <a:pt x="446" y="16"/>
                    <a:pt x="428" y="55"/>
                  </a:cubicBezTo>
                  <a:cubicBezTo>
                    <a:pt x="371" y="181"/>
                    <a:pt x="306" y="295"/>
                    <a:pt x="234" y="409"/>
                  </a:cubicBezTo>
                  <a:cubicBezTo>
                    <a:pt x="166" y="519"/>
                    <a:pt x="66" y="610"/>
                    <a:pt x="24" y="735"/>
                  </a:cubicBezTo>
                  <a:cubicBezTo>
                    <a:pt x="1" y="815"/>
                    <a:pt x="70" y="879"/>
                    <a:pt x="142" y="879"/>
                  </a:cubicBezTo>
                  <a:cubicBezTo>
                    <a:pt x="160" y="879"/>
                    <a:pt x="179" y="874"/>
                    <a:pt x="196" y="865"/>
                  </a:cubicBezTo>
                  <a:cubicBezTo>
                    <a:pt x="321" y="800"/>
                    <a:pt x="394" y="660"/>
                    <a:pt x="462" y="542"/>
                  </a:cubicBezTo>
                  <a:cubicBezTo>
                    <a:pt x="535" y="416"/>
                    <a:pt x="584" y="279"/>
                    <a:pt x="626" y="139"/>
                  </a:cubicBezTo>
                  <a:cubicBezTo>
                    <a:pt x="651" y="63"/>
                    <a:pt x="578" y="1"/>
                    <a:pt x="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2072;p37">
              <a:extLst>
                <a:ext uri="{FF2B5EF4-FFF2-40B4-BE49-F238E27FC236}">
                  <a16:creationId xmlns:a16="http://schemas.microsoft.com/office/drawing/2014/main" id="{D38245D5-0F7D-4B6A-A37B-337388174D58}"/>
                </a:ext>
              </a:extLst>
            </p:cNvPr>
            <p:cNvSpPr/>
            <p:nvPr/>
          </p:nvSpPr>
          <p:spPr>
            <a:xfrm rot="387233">
              <a:off x="4759675" y="2206878"/>
              <a:ext cx="19795" cy="24989"/>
            </a:xfrm>
            <a:custGeom>
              <a:avLst/>
              <a:gdLst/>
              <a:ahLst/>
              <a:cxnLst/>
              <a:rect l="l" t="t" r="r" b="b"/>
              <a:pathLst>
                <a:path w="789" h="996" extrusionOk="0">
                  <a:moveTo>
                    <a:pt x="685" y="0"/>
                  </a:moveTo>
                  <a:cubicBezTo>
                    <a:pt x="647" y="0"/>
                    <a:pt x="606" y="17"/>
                    <a:pt x="584" y="47"/>
                  </a:cubicBezTo>
                  <a:cubicBezTo>
                    <a:pt x="493" y="168"/>
                    <a:pt x="413" y="301"/>
                    <a:pt x="318" y="424"/>
                  </a:cubicBezTo>
                  <a:cubicBezTo>
                    <a:pt x="227" y="549"/>
                    <a:pt x="132" y="659"/>
                    <a:pt x="56" y="796"/>
                  </a:cubicBezTo>
                  <a:cubicBezTo>
                    <a:pt x="0" y="892"/>
                    <a:pt x="78" y="996"/>
                    <a:pt x="171" y="996"/>
                  </a:cubicBezTo>
                  <a:cubicBezTo>
                    <a:pt x="192" y="996"/>
                    <a:pt x="214" y="991"/>
                    <a:pt x="235" y="979"/>
                  </a:cubicBezTo>
                  <a:cubicBezTo>
                    <a:pt x="542" y="803"/>
                    <a:pt x="740" y="442"/>
                    <a:pt x="782" y="100"/>
                  </a:cubicBezTo>
                  <a:cubicBezTo>
                    <a:pt x="789" y="32"/>
                    <a:pt x="739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2073;p37">
              <a:extLst>
                <a:ext uri="{FF2B5EF4-FFF2-40B4-BE49-F238E27FC236}">
                  <a16:creationId xmlns:a16="http://schemas.microsoft.com/office/drawing/2014/main" id="{97A50AD5-216E-4230-B250-80685E37DDD2}"/>
                </a:ext>
              </a:extLst>
            </p:cNvPr>
            <p:cNvSpPr/>
            <p:nvPr/>
          </p:nvSpPr>
          <p:spPr>
            <a:xfrm rot="387233">
              <a:off x="4789151" y="2209959"/>
              <a:ext cx="17387" cy="27874"/>
            </a:xfrm>
            <a:custGeom>
              <a:avLst/>
              <a:gdLst/>
              <a:ahLst/>
              <a:cxnLst/>
              <a:rect l="l" t="t" r="r" b="b"/>
              <a:pathLst>
                <a:path w="693" h="1111" extrusionOk="0">
                  <a:moveTo>
                    <a:pt x="565" y="0"/>
                  </a:moveTo>
                  <a:cubicBezTo>
                    <a:pt x="543" y="0"/>
                    <a:pt x="520" y="9"/>
                    <a:pt x="498" y="29"/>
                  </a:cubicBezTo>
                  <a:cubicBezTo>
                    <a:pt x="362" y="159"/>
                    <a:pt x="286" y="345"/>
                    <a:pt x="195" y="501"/>
                  </a:cubicBezTo>
                  <a:cubicBezTo>
                    <a:pt x="103" y="657"/>
                    <a:pt x="5" y="817"/>
                    <a:pt x="0" y="1003"/>
                  </a:cubicBezTo>
                  <a:cubicBezTo>
                    <a:pt x="0" y="1054"/>
                    <a:pt x="53" y="1111"/>
                    <a:pt x="108" y="1111"/>
                  </a:cubicBezTo>
                  <a:cubicBezTo>
                    <a:pt x="117" y="1111"/>
                    <a:pt x="127" y="1109"/>
                    <a:pt x="137" y="1105"/>
                  </a:cubicBezTo>
                  <a:cubicBezTo>
                    <a:pt x="324" y="1029"/>
                    <a:pt x="434" y="866"/>
                    <a:pt x="514" y="687"/>
                  </a:cubicBezTo>
                  <a:cubicBezTo>
                    <a:pt x="593" y="508"/>
                    <a:pt x="693" y="303"/>
                    <a:pt x="670" y="101"/>
                  </a:cubicBezTo>
                  <a:cubicBezTo>
                    <a:pt x="662" y="44"/>
                    <a:pt x="616" y="0"/>
                    <a:pt x="5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2074;p37">
              <a:extLst>
                <a:ext uri="{FF2B5EF4-FFF2-40B4-BE49-F238E27FC236}">
                  <a16:creationId xmlns:a16="http://schemas.microsoft.com/office/drawing/2014/main" id="{9B3FEC2B-9358-4881-BC5A-9C90A0D6E63D}"/>
                </a:ext>
              </a:extLst>
            </p:cNvPr>
            <p:cNvSpPr/>
            <p:nvPr/>
          </p:nvSpPr>
          <p:spPr>
            <a:xfrm rot="387233">
              <a:off x="4749995" y="2261381"/>
              <a:ext cx="16709" cy="24010"/>
            </a:xfrm>
            <a:custGeom>
              <a:avLst/>
              <a:gdLst/>
              <a:ahLst/>
              <a:cxnLst/>
              <a:rect l="l" t="t" r="r" b="b"/>
              <a:pathLst>
                <a:path w="666" h="957" extrusionOk="0">
                  <a:moveTo>
                    <a:pt x="546" y="0"/>
                  </a:moveTo>
                  <a:cubicBezTo>
                    <a:pt x="514" y="0"/>
                    <a:pt x="481" y="14"/>
                    <a:pt x="459" y="47"/>
                  </a:cubicBezTo>
                  <a:cubicBezTo>
                    <a:pt x="379" y="172"/>
                    <a:pt x="303" y="298"/>
                    <a:pt x="227" y="427"/>
                  </a:cubicBezTo>
                  <a:cubicBezTo>
                    <a:pt x="155" y="545"/>
                    <a:pt x="60" y="659"/>
                    <a:pt x="22" y="796"/>
                  </a:cubicBezTo>
                  <a:cubicBezTo>
                    <a:pt x="1" y="871"/>
                    <a:pt x="70" y="956"/>
                    <a:pt x="145" y="956"/>
                  </a:cubicBezTo>
                  <a:cubicBezTo>
                    <a:pt x="165" y="956"/>
                    <a:pt x="185" y="950"/>
                    <a:pt x="204" y="937"/>
                  </a:cubicBezTo>
                  <a:cubicBezTo>
                    <a:pt x="436" y="761"/>
                    <a:pt x="576" y="400"/>
                    <a:pt x="645" y="126"/>
                  </a:cubicBezTo>
                  <a:cubicBezTo>
                    <a:pt x="665" y="52"/>
                    <a:pt x="607" y="0"/>
                    <a:pt x="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2075;p37">
              <a:extLst>
                <a:ext uri="{FF2B5EF4-FFF2-40B4-BE49-F238E27FC236}">
                  <a16:creationId xmlns:a16="http://schemas.microsoft.com/office/drawing/2014/main" id="{BC4339C0-4AA2-4221-B1C4-2EEE5CCE96BC}"/>
                </a:ext>
              </a:extLst>
            </p:cNvPr>
            <p:cNvSpPr/>
            <p:nvPr/>
          </p:nvSpPr>
          <p:spPr>
            <a:xfrm rot="387233">
              <a:off x="4796637" y="2232811"/>
              <a:ext cx="17738" cy="25716"/>
            </a:xfrm>
            <a:custGeom>
              <a:avLst/>
              <a:gdLst/>
              <a:ahLst/>
              <a:cxnLst/>
              <a:rect l="l" t="t" r="r" b="b"/>
              <a:pathLst>
                <a:path w="707" h="1025" extrusionOk="0">
                  <a:moveTo>
                    <a:pt x="593" y="1"/>
                  </a:moveTo>
                  <a:cubicBezTo>
                    <a:pt x="565" y="1"/>
                    <a:pt x="537" y="15"/>
                    <a:pt x="519" y="48"/>
                  </a:cubicBezTo>
                  <a:cubicBezTo>
                    <a:pt x="447" y="188"/>
                    <a:pt x="359" y="321"/>
                    <a:pt x="272" y="451"/>
                  </a:cubicBezTo>
                  <a:cubicBezTo>
                    <a:pt x="188" y="572"/>
                    <a:pt x="36" y="686"/>
                    <a:pt x="13" y="835"/>
                  </a:cubicBezTo>
                  <a:cubicBezTo>
                    <a:pt x="1" y="924"/>
                    <a:pt x="59" y="1025"/>
                    <a:pt x="152" y="1025"/>
                  </a:cubicBezTo>
                  <a:cubicBezTo>
                    <a:pt x="166" y="1025"/>
                    <a:pt x="180" y="1023"/>
                    <a:pt x="196" y="1018"/>
                  </a:cubicBezTo>
                  <a:cubicBezTo>
                    <a:pt x="367" y="960"/>
                    <a:pt x="450" y="781"/>
                    <a:pt x="523" y="630"/>
                  </a:cubicBezTo>
                  <a:cubicBezTo>
                    <a:pt x="606" y="466"/>
                    <a:pt x="656" y="302"/>
                    <a:pt x="694" y="120"/>
                  </a:cubicBezTo>
                  <a:cubicBezTo>
                    <a:pt x="707" y="54"/>
                    <a:pt x="649" y="1"/>
                    <a:pt x="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2076;p37">
              <a:extLst>
                <a:ext uri="{FF2B5EF4-FFF2-40B4-BE49-F238E27FC236}">
                  <a16:creationId xmlns:a16="http://schemas.microsoft.com/office/drawing/2014/main" id="{E04EA391-7794-4898-9E08-FE380531CED7}"/>
                </a:ext>
              </a:extLst>
            </p:cNvPr>
            <p:cNvSpPr/>
            <p:nvPr/>
          </p:nvSpPr>
          <p:spPr>
            <a:xfrm rot="387233">
              <a:off x="4745659" y="2310703"/>
              <a:ext cx="19645" cy="26293"/>
            </a:xfrm>
            <a:custGeom>
              <a:avLst/>
              <a:gdLst/>
              <a:ahLst/>
              <a:cxnLst/>
              <a:rect l="l" t="t" r="r" b="b"/>
              <a:pathLst>
                <a:path w="783" h="1048" extrusionOk="0">
                  <a:moveTo>
                    <a:pt x="671" y="1"/>
                  </a:moveTo>
                  <a:cubicBezTo>
                    <a:pt x="643" y="1"/>
                    <a:pt x="616" y="13"/>
                    <a:pt x="599" y="43"/>
                  </a:cubicBezTo>
                  <a:cubicBezTo>
                    <a:pt x="512" y="206"/>
                    <a:pt x="401" y="359"/>
                    <a:pt x="287" y="503"/>
                  </a:cubicBezTo>
                  <a:cubicBezTo>
                    <a:pt x="185" y="632"/>
                    <a:pt x="55" y="743"/>
                    <a:pt x="17" y="906"/>
                  </a:cubicBezTo>
                  <a:cubicBezTo>
                    <a:pt x="0" y="975"/>
                    <a:pt x="50" y="1048"/>
                    <a:pt x="119" y="1048"/>
                  </a:cubicBezTo>
                  <a:cubicBezTo>
                    <a:pt x="129" y="1048"/>
                    <a:pt x="139" y="1046"/>
                    <a:pt x="150" y="1043"/>
                  </a:cubicBezTo>
                  <a:cubicBezTo>
                    <a:pt x="504" y="929"/>
                    <a:pt x="652" y="423"/>
                    <a:pt x="762" y="111"/>
                  </a:cubicBezTo>
                  <a:cubicBezTo>
                    <a:pt x="782" y="49"/>
                    <a:pt x="726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2077;p37">
              <a:extLst>
                <a:ext uri="{FF2B5EF4-FFF2-40B4-BE49-F238E27FC236}">
                  <a16:creationId xmlns:a16="http://schemas.microsoft.com/office/drawing/2014/main" id="{3340CDCC-DA39-4351-920D-974403FDBFA7}"/>
                </a:ext>
              </a:extLst>
            </p:cNvPr>
            <p:cNvSpPr/>
            <p:nvPr/>
          </p:nvSpPr>
          <p:spPr>
            <a:xfrm rot="387233">
              <a:off x="4702249" y="2344709"/>
              <a:ext cx="16057" cy="21150"/>
            </a:xfrm>
            <a:custGeom>
              <a:avLst/>
              <a:gdLst/>
              <a:ahLst/>
              <a:cxnLst/>
              <a:rect l="l" t="t" r="r" b="b"/>
              <a:pathLst>
                <a:path w="640" h="843" extrusionOk="0">
                  <a:moveTo>
                    <a:pt x="532" y="1"/>
                  </a:moveTo>
                  <a:cubicBezTo>
                    <a:pt x="505" y="1"/>
                    <a:pt x="479" y="14"/>
                    <a:pt x="463" y="44"/>
                  </a:cubicBezTo>
                  <a:cubicBezTo>
                    <a:pt x="398" y="169"/>
                    <a:pt x="318" y="288"/>
                    <a:pt x="234" y="397"/>
                  </a:cubicBezTo>
                  <a:cubicBezTo>
                    <a:pt x="154" y="493"/>
                    <a:pt x="52" y="599"/>
                    <a:pt x="17" y="721"/>
                  </a:cubicBezTo>
                  <a:cubicBezTo>
                    <a:pt x="0" y="784"/>
                    <a:pt x="51" y="842"/>
                    <a:pt x="110" y="842"/>
                  </a:cubicBezTo>
                  <a:cubicBezTo>
                    <a:pt x="118" y="842"/>
                    <a:pt x="127" y="841"/>
                    <a:pt x="135" y="839"/>
                  </a:cubicBezTo>
                  <a:cubicBezTo>
                    <a:pt x="424" y="767"/>
                    <a:pt x="561" y="367"/>
                    <a:pt x="622" y="112"/>
                  </a:cubicBezTo>
                  <a:cubicBezTo>
                    <a:pt x="640" y="52"/>
                    <a:pt x="585" y="1"/>
                    <a:pt x="5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2078;p37">
              <a:extLst>
                <a:ext uri="{FF2B5EF4-FFF2-40B4-BE49-F238E27FC236}">
                  <a16:creationId xmlns:a16="http://schemas.microsoft.com/office/drawing/2014/main" id="{26785A77-4171-46C5-9BD3-63773B73C3D7}"/>
                </a:ext>
              </a:extLst>
            </p:cNvPr>
            <p:cNvSpPr/>
            <p:nvPr/>
          </p:nvSpPr>
          <p:spPr>
            <a:xfrm rot="387233">
              <a:off x="4720229" y="2285225"/>
              <a:ext cx="19720" cy="23759"/>
            </a:xfrm>
            <a:custGeom>
              <a:avLst/>
              <a:gdLst/>
              <a:ahLst/>
              <a:cxnLst/>
              <a:rect l="l" t="t" r="r" b="b"/>
              <a:pathLst>
                <a:path w="786" h="947" extrusionOk="0">
                  <a:moveTo>
                    <a:pt x="654" y="0"/>
                  </a:moveTo>
                  <a:cubicBezTo>
                    <a:pt x="620" y="0"/>
                    <a:pt x="586" y="16"/>
                    <a:pt x="563" y="52"/>
                  </a:cubicBezTo>
                  <a:cubicBezTo>
                    <a:pt x="486" y="178"/>
                    <a:pt x="395" y="306"/>
                    <a:pt x="304" y="420"/>
                  </a:cubicBezTo>
                  <a:cubicBezTo>
                    <a:pt x="209" y="534"/>
                    <a:pt x="91" y="622"/>
                    <a:pt x="34" y="763"/>
                  </a:cubicBezTo>
                  <a:cubicBezTo>
                    <a:pt x="1" y="856"/>
                    <a:pt x="90" y="947"/>
                    <a:pt x="180" y="947"/>
                  </a:cubicBezTo>
                  <a:cubicBezTo>
                    <a:pt x="193" y="947"/>
                    <a:pt x="205" y="945"/>
                    <a:pt x="217" y="941"/>
                  </a:cubicBezTo>
                  <a:cubicBezTo>
                    <a:pt x="377" y="896"/>
                    <a:pt x="482" y="736"/>
                    <a:pt x="570" y="599"/>
                  </a:cubicBezTo>
                  <a:cubicBezTo>
                    <a:pt x="669" y="455"/>
                    <a:pt x="726" y="310"/>
                    <a:pt x="768" y="139"/>
                  </a:cubicBezTo>
                  <a:cubicBezTo>
                    <a:pt x="786" y="59"/>
                    <a:pt x="720" y="0"/>
                    <a:pt x="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2079;p37">
              <a:extLst>
                <a:ext uri="{FF2B5EF4-FFF2-40B4-BE49-F238E27FC236}">
                  <a16:creationId xmlns:a16="http://schemas.microsoft.com/office/drawing/2014/main" id="{CF923BFD-53DB-4724-8F03-DB513CDA09C7}"/>
                </a:ext>
              </a:extLst>
            </p:cNvPr>
            <p:cNvSpPr/>
            <p:nvPr/>
          </p:nvSpPr>
          <p:spPr>
            <a:xfrm rot="387233">
              <a:off x="4719537" y="2252207"/>
              <a:ext cx="19695" cy="27472"/>
            </a:xfrm>
            <a:custGeom>
              <a:avLst/>
              <a:gdLst/>
              <a:ahLst/>
              <a:cxnLst/>
              <a:rect l="l" t="t" r="r" b="b"/>
              <a:pathLst>
                <a:path w="785" h="1095" extrusionOk="0">
                  <a:moveTo>
                    <a:pt x="640" y="1"/>
                  </a:moveTo>
                  <a:cubicBezTo>
                    <a:pt x="606" y="1"/>
                    <a:pt x="572" y="16"/>
                    <a:pt x="547" y="53"/>
                  </a:cubicBezTo>
                  <a:cubicBezTo>
                    <a:pt x="437" y="209"/>
                    <a:pt x="319" y="360"/>
                    <a:pt x="209" y="516"/>
                  </a:cubicBezTo>
                  <a:cubicBezTo>
                    <a:pt x="106" y="657"/>
                    <a:pt x="49" y="832"/>
                    <a:pt x="11" y="1004"/>
                  </a:cubicBezTo>
                  <a:cubicBezTo>
                    <a:pt x="0" y="1058"/>
                    <a:pt x="40" y="1095"/>
                    <a:pt x="84" y="1095"/>
                  </a:cubicBezTo>
                  <a:cubicBezTo>
                    <a:pt x="102" y="1095"/>
                    <a:pt x="120" y="1089"/>
                    <a:pt x="137" y="1076"/>
                  </a:cubicBezTo>
                  <a:cubicBezTo>
                    <a:pt x="273" y="962"/>
                    <a:pt x="398" y="832"/>
                    <a:pt x="479" y="676"/>
                  </a:cubicBezTo>
                  <a:cubicBezTo>
                    <a:pt x="566" y="505"/>
                    <a:pt x="649" y="334"/>
                    <a:pt x="737" y="163"/>
                  </a:cubicBezTo>
                  <a:cubicBezTo>
                    <a:pt x="784" y="76"/>
                    <a:pt x="714" y="1"/>
                    <a:pt x="6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2080;p37">
              <a:extLst>
                <a:ext uri="{FF2B5EF4-FFF2-40B4-BE49-F238E27FC236}">
                  <a16:creationId xmlns:a16="http://schemas.microsoft.com/office/drawing/2014/main" id="{ECC425F3-951D-4788-B607-03E024253747}"/>
                </a:ext>
              </a:extLst>
            </p:cNvPr>
            <p:cNvSpPr/>
            <p:nvPr/>
          </p:nvSpPr>
          <p:spPr>
            <a:xfrm rot="387233">
              <a:off x="4659962" y="2376103"/>
              <a:ext cx="15078" cy="21150"/>
            </a:xfrm>
            <a:custGeom>
              <a:avLst/>
              <a:gdLst/>
              <a:ahLst/>
              <a:cxnLst/>
              <a:rect l="l" t="t" r="r" b="b"/>
              <a:pathLst>
                <a:path w="601" h="843" extrusionOk="0">
                  <a:moveTo>
                    <a:pt x="384" y="1"/>
                  </a:moveTo>
                  <a:cubicBezTo>
                    <a:pt x="339" y="1"/>
                    <a:pt x="294" y="24"/>
                    <a:pt x="270" y="65"/>
                  </a:cubicBezTo>
                  <a:cubicBezTo>
                    <a:pt x="228" y="137"/>
                    <a:pt x="225" y="213"/>
                    <a:pt x="205" y="293"/>
                  </a:cubicBezTo>
                  <a:cubicBezTo>
                    <a:pt x="183" y="369"/>
                    <a:pt x="141" y="427"/>
                    <a:pt x="103" y="499"/>
                  </a:cubicBezTo>
                  <a:cubicBezTo>
                    <a:pt x="49" y="601"/>
                    <a:pt x="0" y="818"/>
                    <a:pt x="167" y="841"/>
                  </a:cubicBezTo>
                  <a:cubicBezTo>
                    <a:pt x="177" y="842"/>
                    <a:pt x="187" y="843"/>
                    <a:pt x="197" y="843"/>
                  </a:cubicBezTo>
                  <a:cubicBezTo>
                    <a:pt x="361" y="843"/>
                    <a:pt x="485" y="669"/>
                    <a:pt x="528" y="525"/>
                  </a:cubicBezTo>
                  <a:cubicBezTo>
                    <a:pt x="578" y="369"/>
                    <a:pt x="601" y="160"/>
                    <a:pt x="476" y="39"/>
                  </a:cubicBezTo>
                  <a:cubicBezTo>
                    <a:pt x="450" y="13"/>
                    <a:pt x="417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2081;p37">
              <a:extLst>
                <a:ext uri="{FF2B5EF4-FFF2-40B4-BE49-F238E27FC236}">
                  <a16:creationId xmlns:a16="http://schemas.microsoft.com/office/drawing/2014/main" id="{EFEC203F-B1B9-4188-AE87-D8880FC2D933}"/>
                </a:ext>
              </a:extLst>
            </p:cNvPr>
            <p:cNvSpPr/>
            <p:nvPr/>
          </p:nvSpPr>
          <p:spPr>
            <a:xfrm rot="387233">
              <a:off x="4683946" y="2384351"/>
              <a:ext cx="16559" cy="28451"/>
            </a:xfrm>
            <a:custGeom>
              <a:avLst/>
              <a:gdLst/>
              <a:ahLst/>
              <a:cxnLst/>
              <a:rect l="l" t="t" r="r" b="b"/>
              <a:pathLst>
                <a:path w="660" h="1134" extrusionOk="0">
                  <a:moveTo>
                    <a:pt x="567" y="1"/>
                  </a:moveTo>
                  <a:cubicBezTo>
                    <a:pt x="526" y="1"/>
                    <a:pt x="483" y="23"/>
                    <a:pt x="469" y="67"/>
                  </a:cubicBezTo>
                  <a:cubicBezTo>
                    <a:pt x="400" y="253"/>
                    <a:pt x="313" y="432"/>
                    <a:pt x="218" y="607"/>
                  </a:cubicBezTo>
                  <a:cubicBezTo>
                    <a:pt x="141" y="736"/>
                    <a:pt x="1" y="880"/>
                    <a:pt x="20" y="1040"/>
                  </a:cubicBezTo>
                  <a:cubicBezTo>
                    <a:pt x="26" y="1097"/>
                    <a:pt x="63" y="1133"/>
                    <a:pt x="118" y="1133"/>
                  </a:cubicBezTo>
                  <a:cubicBezTo>
                    <a:pt x="126" y="1133"/>
                    <a:pt x="133" y="1133"/>
                    <a:pt x="141" y="1131"/>
                  </a:cubicBezTo>
                  <a:cubicBezTo>
                    <a:pt x="332" y="1097"/>
                    <a:pt x="427" y="850"/>
                    <a:pt x="495" y="691"/>
                  </a:cubicBezTo>
                  <a:cubicBezTo>
                    <a:pt x="578" y="496"/>
                    <a:pt x="624" y="298"/>
                    <a:pt x="651" y="89"/>
                  </a:cubicBezTo>
                  <a:cubicBezTo>
                    <a:pt x="659" y="30"/>
                    <a:pt x="615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2082;p37">
              <a:extLst>
                <a:ext uri="{FF2B5EF4-FFF2-40B4-BE49-F238E27FC236}">
                  <a16:creationId xmlns:a16="http://schemas.microsoft.com/office/drawing/2014/main" id="{24DE5C61-1B87-4746-AAA9-9FC2B7BCC734}"/>
                </a:ext>
              </a:extLst>
            </p:cNvPr>
            <p:cNvSpPr/>
            <p:nvPr/>
          </p:nvSpPr>
          <p:spPr>
            <a:xfrm rot="387233">
              <a:off x="4310296" y="1932438"/>
              <a:ext cx="321290" cy="583670"/>
            </a:xfrm>
            <a:custGeom>
              <a:avLst/>
              <a:gdLst/>
              <a:ahLst/>
              <a:cxnLst/>
              <a:rect l="l" t="t" r="r" b="b"/>
              <a:pathLst>
                <a:path w="12806" h="23264" extrusionOk="0">
                  <a:moveTo>
                    <a:pt x="4600" y="0"/>
                  </a:moveTo>
                  <a:cubicBezTo>
                    <a:pt x="4508" y="0"/>
                    <a:pt x="4416" y="12"/>
                    <a:pt x="4323" y="34"/>
                  </a:cubicBezTo>
                  <a:cubicBezTo>
                    <a:pt x="0" y="1098"/>
                    <a:pt x="9072" y="19100"/>
                    <a:pt x="12806" y="23264"/>
                  </a:cubicBezTo>
                  <a:cubicBezTo>
                    <a:pt x="12806" y="23264"/>
                    <a:pt x="8822" y="0"/>
                    <a:pt x="4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2083;p37">
              <a:extLst>
                <a:ext uri="{FF2B5EF4-FFF2-40B4-BE49-F238E27FC236}">
                  <a16:creationId xmlns:a16="http://schemas.microsoft.com/office/drawing/2014/main" id="{B1411576-21C4-474E-BF7B-7647FDAB780C}"/>
                </a:ext>
              </a:extLst>
            </p:cNvPr>
            <p:cNvSpPr/>
            <p:nvPr/>
          </p:nvSpPr>
          <p:spPr>
            <a:xfrm rot="387233">
              <a:off x="4528680" y="2360988"/>
              <a:ext cx="13648" cy="26971"/>
            </a:xfrm>
            <a:custGeom>
              <a:avLst/>
              <a:gdLst/>
              <a:ahLst/>
              <a:cxnLst/>
              <a:rect l="l" t="t" r="r" b="b"/>
              <a:pathLst>
                <a:path w="544" h="1075" extrusionOk="0">
                  <a:moveTo>
                    <a:pt x="68" y="1"/>
                  </a:moveTo>
                  <a:cubicBezTo>
                    <a:pt x="38" y="1"/>
                    <a:pt x="7" y="27"/>
                    <a:pt x="7" y="58"/>
                  </a:cubicBezTo>
                  <a:cubicBezTo>
                    <a:pt x="0" y="237"/>
                    <a:pt x="30" y="393"/>
                    <a:pt x="76" y="563"/>
                  </a:cubicBezTo>
                  <a:cubicBezTo>
                    <a:pt x="118" y="723"/>
                    <a:pt x="144" y="914"/>
                    <a:pt x="266" y="1031"/>
                  </a:cubicBezTo>
                  <a:cubicBezTo>
                    <a:pt x="299" y="1061"/>
                    <a:pt x="335" y="1074"/>
                    <a:pt x="370" y="1074"/>
                  </a:cubicBezTo>
                  <a:cubicBezTo>
                    <a:pt x="446" y="1074"/>
                    <a:pt x="514" y="1011"/>
                    <a:pt x="525" y="925"/>
                  </a:cubicBezTo>
                  <a:cubicBezTo>
                    <a:pt x="544" y="761"/>
                    <a:pt x="434" y="586"/>
                    <a:pt x="369" y="442"/>
                  </a:cubicBezTo>
                  <a:cubicBezTo>
                    <a:pt x="297" y="286"/>
                    <a:pt x="220" y="149"/>
                    <a:pt x="106" y="19"/>
                  </a:cubicBezTo>
                  <a:cubicBezTo>
                    <a:pt x="95" y="6"/>
                    <a:pt x="81" y="1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2084;p37">
              <a:extLst>
                <a:ext uri="{FF2B5EF4-FFF2-40B4-BE49-F238E27FC236}">
                  <a16:creationId xmlns:a16="http://schemas.microsoft.com/office/drawing/2014/main" id="{FE847462-DB9A-4395-BDF8-231150A29D66}"/>
                </a:ext>
              </a:extLst>
            </p:cNvPr>
            <p:cNvSpPr/>
            <p:nvPr/>
          </p:nvSpPr>
          <p:spPr>
            <a:xfrm rot="387233">
              <a:off x="4549509" y="2351018"/>
              <a:ext cx="14752" cy="22003"/>
            </a:xfrm>
            <a:custGeom>
              <a:avLst/>
              <a:gdLst/>
              <a:ahLst/>
              <a:cxnLst/>
              <a:rect l="l" t="t" r="r" b="b"/>
              <a:pathLst>
                <a:path w="588" h="877" extrusionOk="0">
                  <a:moveTo>
                    <a:pt x="139" y="0"/>
                  </a:moveTo>
                  <a:cubicBezTo>
                    <a:pt x="72" y="0"/>
                    <a:pt x="1" y="61"/>
                    <a:pt x="26" y="141"/>
                  </a:cubicBezTo>
                  <a:cubicBezTo>
                    <a:pt x="72" y="281"/>
                    <a:pt x="105" y="426"/>
                    <a:pt x="151" y="571"/>
                  </a:cubicBezTo>
                  <a:cubicBezTo>
                    <a:pt x="193" y="688"/>
                    <a:pt x="227" y="844"/>
                    <a:pt x="372" y="874"/>
                  </a:cubicBezTo>
                  <a:cubicBezTo>
                    <a:pt x="380" y="876"/>
                    <a:pt x="388" y="876"/>
                    <a:pt x="395" y="876"/>
                  </a:cubicBezTo>
                  <a:cubicBezTo>
                    <a:pt x="439" y="876"/>
                    <a:pt x="479" y="857"/>
                    <a:pt x="505" y="818"/>
                  </a:cubicBezTo>
                  <a:cubicBezTo>
                    <a:pt x="588" y="697"/>
                    <a:pt x="505" y="560"/>
                    <a:pt x="444" y="446"/>
                  </a:cubicBezTo>
                  <a:cubicBezTo>
                    <a:pt x="375" y="312"/>
                    <a:pt x="300" y="186"/>
                    <a:pt x="227" y="53"/>
                  </a:cubicBezTo>
                  <a:cubicBezTo>
                    <a:pt x="207" y="16"/>
                    <a:pt x="174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2085;p37">
              <a:extLst>
                <a:ext uri="{FF2B5EF4-FFF2-40B4-BE49-F238E27FC236}">
                  <a16:creationId xmlns:a16="http://schemas.microsoft.com/office/drawing/2014/main" id="{90885C43-6941-4980-A01F-93270723FA31}"/>
                </a:ext>
              </a:extLst>
            </p:cNvPr>
            <p:cNvSpPr/>
            <p:nvPr/>
          </p:nvSpPr>
          <p:spPr>
            <a:xfrm rot="387233">
              <a:off x="4559076" y="2311953"/>
              <a:ext cx="10838" cy="19595"/>
            </a:xfrm>
            <a:custGeom>
              <a:avLst/>
              <a:gdLst/>
              <a:ahLst/>
              <a:cxnLst/>
              <a:rect l="l" t="t" r="r" b="b"/>
              <a:pathLst>
                <a:path w="432" h="781" extrusionOk="0">
                  <a:moveTo>
                    <a:pt x="102" y="0"/>
                  </a:moveTo>
                  <a:cubicBezTo>
                    <a:pt x="51" y="0"/>
                    <a:pt x="1" y="43"/>
                    <a:pt x="17" y="110"/>
                  </a:cubicBezTo>
                  <a:cubicBezTo>
                    <a:pt x="43" y="232"/>
                    <a:pt x="73" y="349"/>
                    <a:pt x="112" y="464"/>
                  </a:cubicBezTo>
                  <a:cubicBezTo>
                    <a:pt x="127" y="516"/>
                    <a:pt x="150" y="574"/>
                    <a:pt x="169" y="623"/>
                  </a:cubicBezTo>
                  <a:cubicBezTo>
                    <a:pt x="196" y="688"/>
                    <a:pt x="226" y="704"/>
                    <a:pt x="275" y="753"/>
                  </a:cubicBezTo>
                  <a:cubicBezTo>
                    <a:pt x="294" y="772"/>
                    <a:pt x="315" y="780"/>
                    <a:pt x="335" y="780"/>
                  </a:cubicBezTo>
                  <a:cubicBezTo>
                    <a:pt x="386" y="780"/>
                    <a:pt x="432" y="726"/>
                    <a:pt x="424" y="665"/>
                  </a:cubicBezTo>
                  <a:cubicBezTo>
                    <a:pt x="415" y="597"/>
                    <a:pt x="420" y="574"/>
                    <a:pt x="389" y="509"/>
                  </a:cubicBezTo>
                  <a:cubicBezTo>
                    <a:pt x="366" y="464"/>
                    <a:pt x="340" y="422"/>
                    <a:pt x="321" y="376"/>
                  </a:cubicBezTo>
                  <a:cubicBezTo>
                    <a:pt x="271" y="274"/>
                    <a:pt x="226" y="171"/>
                    <a:pt x="187" y="65"/>
                  </a:cubicBezTo>
                  <a:cubicBezTo>
                    <a:pt x="172" y="20"/>
                    <a:pt x="13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2086;p37">
              <a:extLst>
                <a:ext uri="{FF2B5EF4-FFF2-40B4-BE49-F238E27FC236}">
                  <a16:creationId xmlns:a16="http://schemas.microsoft.com/office/drawing/2014/main" id="{0D2713B4-83AE-461D-ACAE-F12A8945A688}"/>
                </a:ext>
              </a:extLst>
            </p:cNvPr>
            <p:cNvSpPr/>
            <p:nvPr/>
          </p:nvSpPr>
          <p:spPr>
            <a:xfrm rot="387233">
              <a:off x="4524915" y="2300004"/>
              <a:ext cx="10813" cy="26519"/>
            </a:xfrm>
            <a:custGeom>
              <a:avLst/>
              <a:gdLst/>
              <a:ahLst/>
              <a:cxnLst/>
              <a:rect l="l" t="t" r="r" b="b"/>
              <a:pathLst>
                <a:path w="431" h="1057" extrusionOk="0">
                  <a:moveTo>
                    <a:pt x="115" y="1"/>
                  </a:moveTo>
                  <a:cubicBezTo>
                    <a:pt x="59" y="1"/>
                    <a:pt x="0" y="38"/>
                    <a:pt x="4" y="104"/>
                  </a:cubicBezTo>
                  <a:cubicBezTo>
                    <a:pt x="23" y="389"/>
                    <a:pt x="13" y="785"/>
                    <a:pt x="206" y="1016"/>
                  </a:cubicBezTo>
                  <a:cubicBezTo>
                    <a:pt x="230" y="1044"/>
                    <a:pt x="259" y="1056"/>
                    <a:pt x="289" y="1056"/>
                  </a:cubicBezTo>
                  <a:cubicBezTo>
                    <a:pt x="356" y="1056"/>
                    <a:pt x="424" y="996"/>
                    <a:pt x="427" y="925"/>
                  </a:cubicBezTo>
                  <a:cubicBezTo>
                    <a:pt x="430" y="781"/>
                    <a:pt x="362" y="648"/>
                    <a:pt x="320" y="511"/>
                  </a:cubicBezTo>
                  <a:cubicBezTo>
                    <a:pt x="274" y="367"/>
                    <a:pt x="237" y="226"/>
                    <a:pt x="210" y="74"/>
                  </a:cubicBezTo>
                  <a:cubicBezTo>
                    <a:pt x="202" y="24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2087;p37">
              <a:extLst>
                <a:ext uri="{FF2B5EF4-FFF2-40B4-BE49-F238E27FC236}">
                  <a16:creationId xmlns:a16="http://schemas.microsoft.com/office/drawing/2014/main" id="{E6798243-788E-440B-A33F-19302680C072}"/>
                </a:ext>
              </a:extLst>
            </p:cNvPr>
            <p:cNvSpPr/>
            <p:nvPr/>
          </p:nvSpPr>
          <p:spPr>
            <a:xfrm rot="387233">
              <a:off x="4494824" y="2248905"/>
              <a:ext cx="11566" cy="21075"/>
            </a:xfrm>
            <a:custGeom>
              <a:avLst/>
              <a:gdLst/>
              <a:ahLst/>
              <a:cxnLst/>
              <a:rect l="l" t="t" r="r" b="b"/>
              <a:pathLst>
                <a:path w="461" h="840" extrusionOk="0">
                  <a:moveTo>
                    <a:pt x="114" y="1"/>
                  </a:moveTo>
                  <a:cubicBezTo>
                    <a:pt x="76" y="1"/>
                    <a:pt x="38" y="24"/>
                    <a:pt x="31" y="63"/>
                  </a:cubicBezTo>
                  <a:cubicBezTo>
                    <a:pt x="0" y="188"/>
                    <a:pt x="16" y="302"/>
                    <a:pt x="31" y="428"/>
                  </a:cubicBezTo>
                  <a:cubicBezTo>
                    <a:pt x="50" y="557"/>
                    <a:pt x="46" y="709"/>
                    <a:pt x="153" y="797"/>
                  </a:cubicBezTo>
                  <a:cubicBezTo>
                    <a:pt x="186" y="826"/>
                    <a:pt x="223" y="839"/>
                    <a:pt x="259" y="839"/>
                  </a:cubicBezTo>
                  <a:cubicBezTo>
                    <a:pt x="322" y="839"/>
                    <a:pt x="380" y="798"/>
                    <a:pt x="407" y="728"/>
                  </a:cubicBezTo>
                  <a:cubicBezTo>
                    <a:pt x="461" y="602"/>
                    <a:pt x="384" y="465"/>
                    <a:pt x="339" y="344"/>
                  </a:cubicBezTo>
                  <a:cubicBezTo>
                    <a:pt x="297" y="226"/>
                    <a:pt x="256" y="123"/>
                    <a:pt x="172" y="25"/>
                  </a:cubicBezTo>
                  <a:cubicBezTo>
                    <a:pt x="157" y="8"/>
                    <a:pt x="135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2088;p37">
              <a:extLst>
                <a:ext uri="{FF2B5EF4-FFF2-40B4-BE49-F238E27FC236}">
                  <a16:creationId xmlns:a16="http://schemas.microsoft.com/office/drawing/2014/main" id="{9D49FFFC-A291-4B20-AD9F-FD3ECFFEE78C}"/>
                </a:ext>
              </a:extLst>
            </p:cNvPr>
            <p:cNvSpPr/>
            <p:nvPr/>
          </p:nvSpPr>
          <p:spPr>
            <a:xfrm rot="387233">
              <a:off x="4513417" y="2234137"/>
              <a:ext cx="15580" cy="27447"/>
            </a:xfrm>
            <a:custGeom>
              <a:avLst/>
              <a:gdLst/>
              <a:ahLst/>
              <a:cxnLst/>
              <a:rect l="l" t="t" r="r" b="b"/>
              <a:pathLst>
                <a:path w="621" h="1094" extrusionOk="0">
                  <a:moveTo>
                    <a:pt x="186" y="0"/>
                  </a:moveTo>
                  <a:cubicBezTo>
                    <a:pt x="96" y="0"/>
                    <a:pt x="1" y="77"/>
                    <a:pt x="23" y="194"/>
                  </a:cubicBezTo>
                  <a:cubicBezTo>
                    <a:pt x="58" y="361"/>
                    <a:pt x="100" y="524"/>
                    <a:pt x="157" y="680"/>
                  </a:cubicBezTo>
                  <a:cubicBezTo>
                    <a:pt x="210" y="824"/>
                    <a:pt x="256" y="987"/>
                    <a:pt x="388" y="1071"/>
                  </a:cubicBezTo>
                  <a:cubicBezTo>
                    <a:pt x="412" y="1087"/>
                    <a:pt x="438" y="1094"/>
                    <a:pt x="462" y="1094"/>
                  </a:cubicBezTo>
                  <a:cubicBezTo>
                    <a:pt x="540" y="1094"/>
                    <a:pt x="610" y="1025"/>
                    <a:pt x="613" y="942"/>
                  </a:cubicBezTo>
                  <a:cubicBezTo>
                    <a:pt x="621" y="794"/>
                    <a:pt x="518" y="673"/>
                    <a:pt x="465" y="539"/>
                  </a:cubicBezTo>
                  <a:cubicBezTo>
                    <a:pt x="404" y="403"/>
                    <a:pt x="362" y="257"/>
                    <a:pt x="324" y="113"/>
                  </a:cubicBezTo>
                  <a:cubicBezTo>
                    <a:pt x="304" y="34"/>
                    <a:pt x="246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2089;p37">
              <a:extLst>
                <a:ext uri="{FF2B5EF4-FFF2-40B4-BE49-F238E27FC236}">
                  <a16:creationId xmlns:a16="http://schemas.microsoft.com/office/drawing/2014/main" id="{4DA26FA3-6201-4D63-8DA8-59705947B93D}"/>
                </a:ext>
              </a:extLst>
            </p:cNvPr>
            <p:cNvSpPr/>
            <p:nvPr/>
          </p:nvSpPr>
          <p:spPr>
            <a:xfrm rot="387233">
              <a:off x="4534957" y="2203158"/>
              <a:ext cx="13021" cy="21802"/>
            </a:xfrm>
            <a:custGeom>
              <a:avLst/>
              <a:gdLst/>
              <a:ahLst/>
              <a:cxnLst/>
              <a:rect l="l" t="t" r="r" b="b"/>
              <a:pathLst>
                <a:path w="519" h="869" extrusionOk="0">
                  <a:moveTo>
                    <a:pt x="173" y="0"/>
                  </a:moveTo>
                  <a:cubicBezTo>
                    <a:pt x="87" y="0"/>
                    <a:pt x="0" y="91"/>
                    <a:pt x="56" y="191"/>
                  </a:cubicBezTo>
                  <a:cubicBezTo>
                    <a:pt x="165" y="393"/>
                    <a:pt x="257" y="613"/>
                    <a:pt x="344" y="822"/>
                  </a:cubicBezTo>
                  <a:cubicBezTo>
                    <a:pt x="359" y="855"/>
                    <a:pt x="387" y="869"/>
                    <a:pt x="417" y="869"/>
                  </a:cubicBezTo>
                  <a:cubicBezTo>
                    <a:pt x="466" y="869"/>
                    <a:pt x="518" y="831"/>
                    <a:pt x="516" y="776"/>
                  </a:cubicBezTo>
                  <a:cubicBezTo>
                    <a:pt x="500" y="510"/>
                    <a:pt x="416" y="286"/>
                    <a:pt x="276" y="62"/>
                  </a:cubicBezTo>
                  <a:cubicBezTo>
                    <a:pt x="250" y="18"/>
                    <a:pt x="212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2090;p37">
              <a:extLst>
                <a:ext uri="{FF2B5EF4-FFF2-40B4-BE49-F238E27FC236}">
                  <a16:creationId xmlns:a16="http://schemas.microsoft.com/office/drawing/2014/main" id="{29997348-27B5-4F6B-9D9D-E15F9D3A4D56}"/>
                </a:ext>
              </a:extLst>
            </p:cNvPr>
            <p:cNvSpPr/>
            <p:nvPr/>
          </p:nvSpPr>
          <p:spPr>
            <a:xfrm rot="387233">
              <a:off x="4512052" y="2144946"/>
              <a:ext cx="15078" cy="25917"/>
            </a:xfrm>
            <a:custGeom>
              <a:avLst/>
              <a:gdLst/>
              <a:ahLst/>
              <a:cxnLst/>
              <a:rect l="l" t="t" r="r" b="b"/>
              <a:pathLst>
                <a:path w="601" h="1033" extrusionOk="0">
                  <a:moveTo>
                    <a:pt x="163" y="1"/>
                  </a:moveTo>
                  <a:cubicBezTo>
                    <a:pt x="86" y="1"/>
                    <a:pt x="1" y="70"/>
                    <a:pt x="36" y="155"/>
                  </a:cubicBezTo>
                  <a:cubicBezTo>
                    <a:pt x="154" y="434"/>
                    <a:pt x="245" y="776"/>
                    <a:pt x="443" y="1008"/>
                  </a:cubicBezTo>
                  <a:cubicBezTo>
                    <a:pt x="457" y="1025"/>
                    <a:pt x="478" y="1033"/>
                    <a:pt x="500" y="1033"/>
                  </a:cubicBezTo>
                  <a:cubicBezTo>
                    <a:pt x="548" y="1033"/>
                    <a:pt x="600" y="995"/>
                    <a:pt x="594" y="943"/>
                  </a:cubicBezTo>
                  <a:cubicBezTo>
                    <a:pt x="561" y="639"/>
                    <a:pt x="382" y="338"/>
                    <a:pt x="257" y="60"/>
                  </a:cubicBezTo>
                  <a:cubicBezTo>
                    <a:pt x="239" y="19"/>
                    <a:pt x="202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2091;p37">
              <a:extLst>
                <a:ext uri="{FF2B5EF4-FFF2-40B4-BE49-F238E27FC236}">
                  <a16:creationId xmlns:a16="http://schemas.microsoft.com/office/drawing/2014/main" id="{3898BA94-8ACA-47FB-9D6B-5A3DE090C303}"/>
                </a:ext>
              </a:extLst>
            </p:cNvPr>
            <p:cNvSpPr/>
            <p:nvPr/>
          </p:nvSpPr>
          <p:spPr>
            <a:xfrm rot="387233">
              <a:off x="4486771" y="2192933"/>
              <a:ext cx="12595" cy="20999"/>
            </a:xfrm>
            <a:custGeom>
              <a:avLst/>
              <a:gdLst/>
              <a:ahLst/>
              <a:cxnLst/>
              <a:rect l="l" t="t" r="r" b="b"/>
              <a:pathLst>
                <a:path w="502" h="837" extrusionOk="0">
                  <a:moveTo>
                    <a:pt x="116" y="0"/>
                  </a:moveTo>
                  <a:cubicBezTo>
                    <a:pt x="57" y="0"/>
                    <a:pt x="0" y="49"/>
                    <a:pt x="12" y="128"/>
                  </a:cubicBezTo>
                  <a:cubicBezTo>
                    <a:pt x="31" y="257"/>
                    <a:pt x="54" y="383"/>
                    <a:pt x="96" y="508"/>
                  </a:cubicBezTo>
                  <a:cubicBezTo>
                    <a:pt x="133" y="622"/>
                    <a:pt x="164" y="763"/>
                    <a:pt x="278" y="820"/>
                  </a:cubicBezTo>
                  <a:cubicBezTo>
                    <a:pt x="299" y="831"/>
                    <a:pt x="325" y="837"/>
                    <a:pt x="350" y="837"/>
                  </a:cubicBezTo>
                  <a:cubicBezTo>
                    <a:pt x="411" y="837"/>
                    <a:pt x="473" y="805"/>
                    <a:pt x="483" y="740"/>
                  </a:cubicBezTo>
                  <a:cubicBezTo>
                    <a:pt x="502" y="607"/>
                    <a:pt x="438" y="527"/>
                    <a:pt x="377" y="413"/>
                  </a:cubicBezTo>
                  <a:cubicBezTo>
                    <a:pt x="319" y="299"/>
                    <a:pt x="263" y="188"/>
                    <a:pt x="217" y="71"/>
                  </a:cubicBezTo>
                  <a:cubicBezTo>
                    <a:pt x="196" y="22"/>
                    <a:pt x="155" y="0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2092;p37">
              <a:extLst>
                <a:ext uri="{FF2B5EF4-FFF2-40B4-BE49-F238E27FC236}">
                  <a16:creationId xmlns:a16="http://schemas.microsoft.com/office/drawing/2014/main" id="{BBA52D0B-8C5E-4237-9B45-35D49A233748}"/>
                </a:ext>
              </a:extLst>
            </p:cNvPr>
            <p:cNvSpPr/>
            <p:nvPr/>
          </p:nvSpPr>
          <p:spPr>
            <a:xfrm rot="387233">
              <a:off x="4464887" y="2170388"/>
              <a:ext cx="10036" cy="19845"/>
            </a:xfrm>
            <a:custGeom>
              <a:avLst/>
              <a:gdLst/>
              <a:ahLst/>
              <a:cxnLst/>
              <a:rect l="l" t="t" r="r" b="b"/>
              <a:pathLst>
                <a:path w="400" h="791" extrusionOk="0">
                  <a:moveTo>
                    <a:pt x="132" y="1"/>
                  </a:moveTo>
                  <a:cubicBezTo>
                    <a:pt x="88" y="1"/>
                    <a:pt x="47" y="24"/>
                    <a:pt x="39" y="77"/>
                  </a:cubicBezTo>
                  <a:cubicBezTo>
                    <a:pt x="4" y="289"/>
                    <a:pt x="1" y="693"/>
                    <a:pt x="240" y="784"/>
                  </a:cubicBezTo>
                  <a:cubicBezTo>
                    <a:pt x="252" y="789"/>
                    <a:pt x="263" y="791"/>
                    <a:pt x="275" y="791"/>
                  </a:cubicBezTo>
                  <a:cubicBezTo>
                    <a:pt x="335" y="791"/>
                    <a:pt x="382" y="728"/>
                    <a:pt x="389" y="670"/>
                  </a:cubicBezTo>
                  <a:cubicBezTo>
                    <a:pt x="400" y="571"/>
                    <a:pt x="324" y="491"/>
                    <a:pt x="290" y="400"/>
                  </a:cubicBezTo>
                  <a:cubicBezTo>
                    <a:pt x="255" y="305"/>
                    <a:pt x="244" y="206"/>
                    <a:pt x="248" y="107"/>
                  </a:cubicBezTo>
                  <a:cubicBezTo>
                    <a:pt x="250" y="40"/>
                    <a:pt x="189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2093;p37">
              <a:extLst>
                <a:ext uri="{FF2B5EF4-FFF2-40B4-BE49-F238E27FC236}">
                  <a16:creationId xmlns:a16="http://schemas.microsoft.com/office/drawing/2014/main" id="{2B4D1778-2DFE-40AC-9DD4-7919FE53AE29}"/>
                </a:ext>
              </a:extLst>
            </p:cNvPr>
            <p:cNvSpPr/>
            <p:nvPr/>
          </p:nvSpPr>
          <p:spPr>
            <a:xfrm rot="387233">
              <a:off x="4465044" y="2132241"/>
              <a:ext cx="17638" cy="23257"/>
            </a:xfrm>
            <a:custGeom>
              <a:avLst/>
              <a:gdLst/>
              <a:ahLst/>
              <a:cxnLst/>
              <a:rect l="l" t="t" r="r" b="b"/>
              <a:pathLst>
                <a:path w="703" h="927" extrusionOk="0">
                  <a:moveTo>
                    <a:pt x="129" y="1"/>
                  </a:moveTo>
                  <a:cubicBezTo>
                    <a:pt x="65" y="1"/>
                    <a:pt x="0" y="42"/>
                    <a:pt x="6" y="116"/>
                  </a:cubicBezTo>
                  <a:cubicBezTo>
                    <a:pt x="29" y="298"/>
                    <a:pt x="79" y="473"/>
                    <a:pt x="174" y="625"/>
                  </a:cubicBezTo>
                  <a:cubicBezTo>
                    <a:pt x="257" y="754"/>
                    <a:pt x="429" y="895"/>
                    <a:pt x="585" y="925"/>
                  </a:cubicBezTo>
                  <a:cubicBezTo>
                    <a:pt x="590" y="926"/>
                    <a:pt x="595" y="927"/>
                    <a:pt x="599" y="927"/>
                  </a:cubicBezTo>
                  <a:cubicBezTo>
                    <a:pt x="652" y="927"/>
                    <a:pt x="703" y="871"/>
                    <a:pt x="664" y="818"/>
                  </a:cubicBezTo>
                  <a:cubicBezTo>
                    <a:pt x="631" y="765"/>
                    <a:pt x="580" y="723"/>
                    <a:pt x="543" y="674"/>
                  </a:cubicBezTo>
                  <a:cubicBezTo>
                    <a:pt x="494" y="618"/>
                    <a:pt x="459" y="549"/>
                    <a:pt x="413" y="488"/>
                  </a:cubicBezTo>
                  <a:cubicBezTo>
                    <a:pt x="326" y="367"/>
                    <a:pt x="269" y="233"/>
                    <a:pt x="243" y="85"/>
                  </a:cubicBezTo>
                  <a:cubicBezTo>
                    <a:pt x="231" y="27"/>
                    <a:pt x="180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2094;p37">
              <a:extLst>
                <a:ext uri="{FF2B5EF4-FFF2-40B4-BE49-F238E27FC236}">
                  <a16:creationId xmlns:a16="http://schemas.microsoft.com/office/drawing/2014/main" id="{EE9E5B2F-1CC2-4BE8-8474-1C9F2D0A74CA}"/>
                </a:ext>
              </a:extLst>
            </p:cNvPr>
            <p:cNvSpPr/>
            <p:nvPr/>
          </p:nvSpPr>
          <p:spPr>
            <a:xfrm rot="387233">
              <a:off x="4483552" y="2105081"/>
              <a:ext cx="13347" cy="23308"/>
            </a:xfrm>
            <a:custGeom>
              <a:avLst/>
              <a:gdLst/>
              <a:ahLst/>
              <a:cxnLst/>
              <a:rect l="l" t="t" r="r" b="b"/>
              <a:pathLst>
                <a:path w="532" h="929" extrusionOk="0">
                  <a:moveTo>
                    <a:pt x="123" y="1"/>
                  </a:moveTo>
                  <a:cubicBezTo>
                    <a:pt x="61" y="1"/>
                    <a:pt x="0" y="67"/>
                    <a:pt x="37" y="142"/>
                  </a:cubicBezTo>
                  <a:cubicBezTo>
                    <a:pt x="94" y="268"/>
                    <a:pt x="140" y="402"/>
                    <a:pt x="178" y="535"/>
                  </a:cubicBezTo>
                  <a:cubicBezTo>
                    <a:pt x="212" y="649"/>
                    <a:pt x="231" y="781"/>
                    <a:pt x="296" y="881"/>
                  </a:cubicBezTo>
                  <a:cubicBezTo>
                    <a:pt x="315" y="912"/>
                    <a:pt x="351" y="928"/>
                    <a:pt x="386" y="928"/>
                  </a:cubicBezTo>
                  <a:cubicBezTo>
                    <a:pt x="428" y="928"/>
                    <a:pt x="468" y="905"/>
                    <a:pt x="478" y="858"/>
                  </a:cubicBezTo>
                  <a:cubicBezTo>
                    <a:pt x="531" y="584"/>
                    <a:pt x="342" y="272"/>
                    <a:pt x="201" y="48"/>
                  </a:cubicBezTo>
                  <a:cubicBezTo>
                    <a:pt x="181" y="14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2095;p37">
              <a:extLst>
                <a:ext uri="{FF2B5EF4-FFF2-40B4-BE49-F238E27FC236}">
                  <a16:creationId xmlns:a16="http://schemas.microsoft.com/office/drawing/2014/main" id="{1754DA41-FE89-420B-A4AA-EC24795F7530}"/>
                </a:ext>
              </a:extLst>
            </p:cNvPr>
            <p:cNvSpPr/>
            <p:nvPr/>
          </p:nvSpPr>
          <p:spPr>
            <a:xfrm rot="387233">
              <a:off x="4504941" y="2071303"/>
              <a:ext cx="14752" cy="25265"/>
            </a:xfrm>
            <a:custGeom>
              <a:avLst/>
              <a:gdLst/>
              <a:ahLst/>
              <a:cxnLst/>
              <a:rect l="l" t="t" r="r" b="b"/>
              <a:pathLst>
                <a:path w="588" h="1007" extrusionOk="0">
                  <a:moveTo>
                    <a:pt x="120" y="1"/>
                  </a:moveTo>
                  <a:cubicBezTo>
                    <a:pt x="60" y="1"/>
                    <a:pt x="0" y="53"/>
                    <a:pt x="18" y="128"/>
                  </a:cubicBezTo>
                  <a:cubicBezTo>
                    <a:pt x="98" y="435"/>
                    <a:pt x="151" y="789"/>
                    <a:pt x="424" y="995"/>
                  </a:cubicBezTo>
                  <a:cubicBezTo>
                    <a:pt x="437" y="1003"/>
                    <a:pt x="450" y="1007"/>
                    <a:pt x="463" y="1007"/>
                  </a:cubicBezTo>
                  <a:cubicBezTo>
                    <a:pt x="505" y="1007"/>
                    <a:pt x="540" y="963"/>
                    <a:pt x="546" y="922"/>
                  </a:cubicBezTo>
                  <a:cubicBezTo>
                    <a:pt x="588" y="599"/>
                    <a:pt x="368" y="310"/>
                    <a:pt x="204" y="47"/>
                  </a:cubicBezTo>
                  <a:cubicBezTo>
                    <a:pt x="183" y="15"/>
                    <a:pt x="152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2096;p37">
              <a:extLst>
                <a:ext uri="{FF2B5EF4-FFF2-40B4-BE49-F238E27FC236}">
                  <a16:creationId xmlns:a16="http://schemas.microsoft.com/office/drawing/2014/main" id="{DE845025-1FEE-4411-97A9-C01C5751979F}"/>
                </a:ext>
              </a:extLst>
            </p:cNvPr>
            <p:cNvSpPr/>
            <p:nvPr/>
          </p:nvSpPr>
          <p:spPr>
            <a:xfrm rot="387233">
              <a:off x="4442049" y="2063446"/>
              <a:ext cx="10337" cy="21025"/>
            </a:xfrm>
            <a:custGeom>
              <a:avLst/>
              <a:gdLst/>
              <a:ahLst/>
              <a:cxnLst/>
              <a:rect l="l" t="t" r="r" b="b"/>
              <a:pathLst>
                <a:path w="412" h="838" extrusionOk="0">
                  <a:moveTo>
                    <a:pt x="130" y="0"/>
                  </a:moveTo>
                  <a:cubicBezTo>
                    <a:pt x="66" y="0"/>
                    <a:pt x="1" y="42"/>
                    <a:pt x="9" y="120"/>
                  </a:cubicBezTo>
                  <a:cubicBezTo>
                    <a:pt x="24" y="253"/>
                    <a:pt x="29" y="382"/>
                    <a:pt x="43" y="515"/>
                  </a:cubicBezTo>
                  <a:cubicBezTo>
                    <a:pt x="55" y="633"/>
                    <a:pt x="59" y="766"/>
                    <a:pt x="176" y="823"/>
                  </a:cubicBezTo>
                  <a:cubicBezTo>
                    <a:pt x="195" y="832"/>
                    <a:pt x="216" y="837"/>
                    <a:pt x="236" y="837"/>
                  </a:cubicBezTo>
                  <a:cubicBezTo>
                    <a:pt x="266" y="837"/>
                    <a:pt x="295" y="827"/>
                    <a:pt x="317" y="805"/>
                  </a:cubicBezTo>
                  <a:cubicBezTo>
                    <a:pt x="412" y="709"/>
                    <a:pt x="374" y="591"/>
                    <a:pt x="348" y="473"/>
                  </a:cubicBezTo>
                  <a:cubicBezTo>
                    <a:pt x="317" y="344"/>
                    <a:pt x="280" y="219"/>
                    <a:pt x="249" y="86"/>
                  </a:cubicBezTo>
                  <a:cubicBezTo>
                    <a:pt x="235" y="28"/>
                    <a:pt x="183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2097;p37">
              <a:extLst>
                <a:ext uri="{FF2B5EF4-FFF2-40B4-BE49-F238E27FC236}">
                  <a16:creationId xmlns:a16="http://schemas.microsoft.com/office/drawing/2014/main" id="{4CAA40D4-C875-4480-802D-BEB91E2AA4BF}"/>
                </a:ext>
              </a:extLst>
            </p:cNvPr>
            <p:cNvSpPr/>
            <p:nvPr/>
          </p:nvSpPr>
          <p:spPr>
            <a:xfrm rot="387233">
              <a:off x="4467004" y="2047030"/>
              <a:ext cx="11165" cy="22505"/>
            </a:xfrm>
            <a:custGeom>
              <a:avLst/>
              <a:gdLst/>
              <a:ahLst/>
              <a:cxnLst/>
              <a:rect l="l" t="t" r="r" b="b"/>
              <a:pathLst>
                <a:path w="445" h="897" extrusionOk="0">
                  <a:moveTo>
                    <a:pt x="130" y="0"/>
                  </a:moveTo>
                  <a:cubicBezTo>
                    <a:pt x="77" y="0"/>
                    <a:pt x="20" y="39"/>
                    <a:pt x="15" y="104"/>
                  </a:cubicBezTo>
                  <a:cubicBezTo>
                    <a:pt x="0" y="355"/>
                    <a:pt x="11" y="762"/>
                    <a:pt x="285" y="884"/>
                  </a:cubicBezTo>
                  <a:cubicBezTo>
                    <a:pt x="302" y="892"/>
                    <a:pt x="319" y="896"/>
                    <a:pt x="335" y="896"/>
                  </a:cubicBezTo>
                  <a:cubicBezTo>
                    <a:pt x="385" y="896"/>
                    <a:pt x="424" y="859"/>
                    <a:pt x="429" y="804"/>
                  </a:cubicBezTo>
                  <a:cubicBezTo>
                    <a:pt x="445" y="679"/>
                    <a:pt x="388" y="560"/>
                    <a:pt x="342" y="446"/>
                  </a:cubicBezTo>
                  <a:cubicBezTo>
                    <a:pt x="297" y="329"/>
                    <a:pt x="247" y="200"/>
                    <a:pt x="220" y="74"/>
                  </a:cubicBezTo>
                  <a:cubicBezTo>
                    <a:pt x="209" y="23"/>
                    <a:pt x="170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2098;p37">
              <a:extLst>
                <a:ext uri="{FF2B5EF4-FFF2-40B4-BE49-F238E27FC236}">
                  <a16:creationId xmlns:a16="http://schemas.microsoft.com/office/drawing/2014/main" id="{AAC8F3F1-FCDE-4EC7-ACFB-B546024E8876}"/>
                </a:ext>
              </a:extLst>
            </p:cNvPr>
            <p:cNvSpPr/>
            <p:nvPr/>
          </p:nvSpPr>
          <p:spPr>
            <a:xfrm rot="387233">
              <a:off x="4487655" y="2004578"/>
              <a:ext cx="13523" cy="21426"/>
            </a:xfrm>
            <a:custGeom>
              <a:avLst/>
              <a:gdLst/>
              <a:ahLst/>
              <a:cxnLst/>
              <a:rect l="l" t="t" r="r" b="b"/>
              <a:pathLst>
                <a:path w="539" h="854" extrusionOk="0">
                  <a:moveTo>
                    <a:pt x="174" y="1"/>
                  </a:moveTo>
                  <a:cubicBezTo>
                    <a:pt x="90" y="1"/>
                    <a:pt x="1" y="80"/>
                    <a:pt x="29" y="180"/>
                  </a:cubicBezTo>
                  <a:cubicBezTo>
                    <a:pt x="63" y="314"/>
                    <a:pt x="105" y="446"/>
                    <a:pt x="143" y="575"/>
                  </a:cubicBezTo>
                  <a:cubicBezTo>
                    <a:pt x="181" y="701"/>
                    <a:pt x="234" y="796"/>
                    <a:pt x="356" y="849"/>
                  </a:cubicBezTo>
                  <a:cubicBezTo>
                    <a:pt x="364" y="852"/>
                    <a:pt x="373" y="854"/>
                    <a:pt x="383" y="854"/>
                  </a:cubicBezTo>
                  <a:cubicBezTo>
                    <a:pt x="420" y="854"/>
                    <a:pt x="462" y="831"/>
                    <a:pt x="478" y="800"/>
                  </a:cubicBezTo>
                  <a:cubicBezTo>
                    <a:pt x="539" y="679"/>
                    <a:pt x="500" y="565"/>
                    <a:pt x="451" y="446"/>
                  </a:cubicBezTo>
                  <a:cubicBezTo>
                    <a:pt x="397" y="321"/>
                    <a:pt x="344" y="195"/>
                    <a:pt x="283" y="70"/>
                  </a:cubicBezTo>
                  <a:cubicBezTo>
                    <a:pt x="259" y="21"/>
                    <a:pt x="217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2099;p37">
              <a:extLst>
                <a:ext uri="{FF2B5EF4-FFF2-40B4-BE49-F238E27FC236}">
                  <a16:creationId xmlns:a16="http://schemas.microsoft.com/office/drawing/2014/main" id="{446CE9DF-EC57-4382-9249-FD2C19C3EC74}"/>
                </a:ext>
              </a:extLst>
            </p:cNvPr>
            <p:cNvSpPr/>
            <p:nvPr/>
          </p:nvSpPr>
          <p:spPr>
            <a:xfrm rot="387233">
              <a:off x="4460560" y="1946444"/>
              <a:ext cx="9258" cy="25465"/>
            </a:xfrm>
            <a:custGeom>
              <a:avLst/>
              <a:gdLst/>
              <a:ahLst/>
              <a:cxnLst/>
              <a:rect l="l" t="t" r="r" b="b"/>
              <a:pathLst>
                <a:path w="369" h="1015" extrusionOk="0">
                  <a:moveTo>
                    <a:pt x="68" y="0"/>
                  </a:moveTo>
                  <a:cubicBezTo>
                    <a:pt x="33" y="0"/>
                    <a:pt x="1" y="22"/>
                    <a:pt x="7" y="68"/>
                  </a:cubicBezTo>
                  <a:cubicBezTo>
                    <a:pt x="45" y="375"/>
                    <a:pt x="56" y="691"/>
                    <a:pt x="197" y="972"/>
                  </a:cubicBezTo>
                  <a:cubicBezTo>
                    <a:pt x="213" y="1002"/>
                    <a:pt x="240" y="1015"/>
                    <a:pt x="267" y="1015"/>
                  </a:cubicBezTo>
                  <a:cubicBezTo>
                    <a:pt x="313" y="1015"/>
                    <a:pt x="362" y="979"/>
                    <a:pt x="364" y="926"/>
                  </a:cubicBezTo>
                  <a:cubicBezTo>
                    <a:pt x="368" y="619"/>
                    <a:pt x="239" y="337"/>
                    <a:pt x="140" y="48"/>
                  </a:cubicBezTo>
                  <a:cubicBezTo>
                    <a:pt x="129" y="17"/>
                    <a:pt x="98" y="0"/>
                    <a:pt x="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2100;p37">
              <a:extLst>
                <a:ext uri="{FF2B5EF4-FFF2-40B4-BE49-F238E27FC236}">
                  <a16:creationId xmlns:a16="http://schemas.microsoft.com/office/drawing/2014/main" id="{63DAB903-69E0-49F0-9BF4-33BEE0845920}"/>
                </a:ext>
              </a:extLst>
            </p:cNvPr>
            <p:cNvSpPr/>
            <p:nvPr/>
          </p:nvSpPr>
          <p:spPr>
            <a:xfrm rot="387233">
              <a:off x="4439754" y="1960566"/>
              <a:ext cx="10412" cy="16935"/>
            </a:xfrm>
            <a:custGeom>
              <a:avLst/>
              <a:gdLst/>
              <a:ahLst/>
              <a:cxnLst/>
              <a:rect l="l" t="t" r="r" b="b"/>
              <a:pathLst>
                <a:path w="415" h="675" extrusionOk="0">
                  <a:moveTo>
                    <a:pt x="172" y="1"/>
                  </a:moveTo>
                  <a:cubicBezTo>
                    <a:pt x="124" y="1"/>
                    <a:pt x="73" y="28"/>
                    <a:pt x="65" y="78"/>
                  </a:cubicBezTo>
                  <a:cubicBezTo>
                    <a:pt x="34" y="241"/>
                    <a:pt x="0" y="461"/>
                    <a:pt x="99" y="610"/>
                  </a:cubicBezTo>
                  <a:cubicBezTo>
                    <a:pt x="128" y="654"/>
                    <a:pt x="171" y="674"/>
                    <a:pt x="213" y="674"/>
                  </a:cubicBezTo>
                  <a:cubicBezTo>
                    <a:pt x="270" y="674"/>
                    <a:pt x="326" y="638"/>
                    <a:pt x="350" y="575"/>
                  </a:cubicBezTo>
                  <a:cubicBezTo>
                    <a:pt x="414" y="412"/>
                    <a:pt x="323" y="203"/>
                    <a:pt x="258" y="51"/>
                  </a:cubicBezTo>
                  <a:cubicBezTo>
                    <a:pt x="244" y="16"/>
                    <a:pt x="209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2101;p37">
              <a:extLst>
                <a:ext uri="{FF2B5EF4-FFF2-40B4-BE49-F238E27FC236}">
                  <a16:creationId xmlns:a16="http://schemas.microsoft.com/office/drawing/2014/main" id="{12220792-0931-4D09-A61A-9B804B185FAE}"/>
                </a:ext>
              </a:extLst>
            </p:cNvPr>
            <p:cNvSpPr/>
            <p:nvPr/>
          </p:nvSpPr>
          <p:spPr>
            <a:xfrm rot="387233">
              <a:off x="4432852" y="2011874"/>
              <a:ext cx="9860" cy="18917"/>
            </a:xfrm>
            <a:custGeom>
              <a:avLst/>
              <a:gdLst/>
              <a:ahLst/>
              <a:cxnLst/>
              <a:rect l="l" t="t" r="r" b="b"/>
              <a:pathLst>
                <a:path w="393" h="754" extrusionOk="0">
                  <a:moveTo>
                    <a:pt x="150" y="0"/>
                  </a:moveTo>
                  <a:cubicBezTo>
                    <a:pt x="117" y="0"/>
                    <a:pt x="86" y="18"/>
                    <a:pt x="81" y="59"/>
                  </a:cubicBezTo>
                  <a:cubicBezTo>
                    <a:pt x="54" y="241"/>
                    <a:pt x="1" y="534"/>
                    <a:pt x="111" y="698"/>
                  </a:cubicBezTo>
                  <a:cubicBezTo>
                    <a:pt x="136" y="732"/>
                    <a:pt x="179" y="754"/>
                    <a:pt x="220" y="754"/>
                  </a:cubicBezTo>
                  <a:cubicBezTo>
                    <a:pt x="257" y="754"/>
                    <a:pt x="291" y="737"/>
                    <a:pt x="309" y="698"/>
                  </a:cubicBezTo>
                  <a:cubicBezTo>
                    <a:pt x="392" y="512"/>
                    <a:pt x="301" y="245"/>
                    <a:pt x="241" y="59"/>
                  </a:cubicBezTo>
                  <a:cubicBezTo>
                    <a:pt x="229" y="23"/>
                    <a:pt x="188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2102;p37">
              <a:extLst>
                <a:ext uri="{FF2B5EF4-FFF2-40B4-BE49-F238E27FC236}">
                  <a16:creationId xmlns:a16="http://schemas.microsoft.com/office/drawing/2014/main" id="{8E237045-3316-47F6-8241-35D60D8D2723}"/>
                </a:ext>
              </a:extLst>
            </p:cNvPr>
            <p:cNvSpPr/>
            <p:nvPr/>
          </p:nvSpPr>
          <p:spPr>
            <a:xfrm rot="387233">
              <a:off x="4458691" y="1998142"/>
              <a:ext cx="14251" cy="31286"/>
            </a:xfrm>
            <a:custGeom>
              <a:avLst/>
              <a:gdLst/>
              <a:ahLst/>
              <a:cxnLst/>
              <a:rect l="l" t="t" r="r" b="b"/>
              <a:pathLst>
                <a:path w="568" h="1247" extrusionOk="0">
                  <a:moveTo>
                    <a:pt x="122" y="1"/>
                  </a:moveTo>
                  <a:cubicBezTo>
                    <a:pt x="74" y="1"/>
                    <a:pt x="27" y="33"/>
                    <a:pt x="23" y="99"/>
                  </a:cubicBezTo>
                  <a:cubicBezTo>
                    <a:pt x="0" y="460"/>
                    <a:pt x="16" y="985"/>
                    <a:pt x="331" y="1224"/>
                  </a:cubicBezTo>
                  <a:cubicBezTo>
                    <a:pt x="352" y="1240"/>
                    <a:pt x="376" y="1247"/>
                    <a:pt x="401" y="1247"/>
                  </a:cubicBezTo>
                  <a:cubicBezTo>
                    <a:pt x="481" y="1247"/>
                    <a:pt x="568" y="1176"/>
                    <a:pt x="559" y="1091"/>
                  </a:cubicBezTo>
                  <a:cubicBezTo>
                    <a:pt x="540" y="928"/>
                    <a:pt x="445" y="802"/>
                    <a:pt x="384" y="651"/>
                  </a:cubicBezTo>
                  <a:cubicBezTo>
                    <a:pt x="316" y="479"/>
                    <a:pt x="251" y="286"/>
                    <a:pt x="228" y="99"/>
                  </a:cubicBezTo>
                  <a:cubicBezTo>
                    <a:pt x="221" y="34"/>
                    <a:pt x="171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2103;p37">
              <a:extLst>
                <a:ext uri="{FF2B5EF4-FFF2-40B4-BE49-F238E27FC236}">
                  <a16:creationId xmlns:a16="http://schemas.microsoft.com/office/drawing/2014/main" id="{164DAAF4-3885-49FE-99FE-1C3360AE9030}"/>
                </a:ext>
              </a:extLst>
            </p:cNvPr>
            <p:cNvSpPr/>
            <p:nvPr/>
          </p:nvSpPr>
          <p:spPr>
            <a:xfrm rot="387233">
              <a:off x="3930908" y="2256260"/>
              <a:ext cx="677654" cy="263635"/>
            </a:xfrm>
            <a:custGeom>
              <a:avLst/>
              <a:gdLst/>
              <a:ahLst/>
              <a:cxnLst/>
              <a:rect l="l" t="t" r="r" b="b"/>
              <a:pathLst>
                <a:path w="27010" h="10508" extrusionOk="0">
                  <a:moveTo>
                    <a:pt x="4007" y="1"/>
                  </a:moveTo>
                  <a:cubicBezTo>
                    <a:pt x="3262" y="1"/>
                    <a:pt x="2716" y="181"/>
                    <a:pt x="2434" y="588"/>
                  </a:cubicBezTo>
                  <a:cubicBezTo>
                    <a:pt x="0" y="4110"/>
                    <a:pt x="27009" y="10508"/>
                    <a:pt x="27009" y="10508"/>
                  </a:cubicBezTo>
                  <a:cubicBezTo>
                    <a:pt x="27009" y="10508"/>
                    <a:pt x="9698" y="1"/>
                    <a:pt x="4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2104;p37">
              <a:extLst>
                <a:ext uri="{FF2B5EF4-FFF2-40B4-BE49-F238E27FC236}">
                  <a16:creationId xmlns:a16="http://schemas.microsoft.com/office/drawing/2014/main" id="{FB3FE5C4-C7C6-43C4-A340-CD1103DA7535}"/>
                </a:ext>
              </a:extLst>
            </p:cNvPr>
            <p:cNvSpPr/>
            <p:nvPr/>
          </p:nvSpPr>
          <p:spPr>
            <a:xfrm rot="387233">
              <a:off x="4183345" y="2362053"/>
              <a:ext cx="24838" cy="13498"/>
            </a:xfrm>
            <a:custGeom>
              <a:avLst/>
              <a:gdLst/>
              <a:ahLst/>
              <a:cxnLst/>
              <a:rect l="l" t="t" r="r" b="b"/>
              <a:pathLst>
                <a:path w="990" h="538" extrusionOk="0">
                  <a:moveTo>
                    <a:pt x="116" y="0"/>
                  </a:moveTo>
                  <a:cubicBezTo>
                    <a:pt x="34" y="0"/>
                    <a:pt x="0" y="108"/>
                    <a:pt x="51" y="169"/>
                  </a:cubicBezTo>
                  <a:cubicBezTo>
                    <a:pt x="138" y="287"/>
                    <a:pt x="291" y="370"/>
                    <a:pt x="424" y="431"/>
                  </a:cubicBezTo>
                  <a:cubicBezTo>
                    <a:pt x="522" y="479"/>
                    <a:pt x="645" y="537"/>
                    <a:pt x="760" y="537"/>
                  </a:cubicBezTo>
                  <a:cubicBezTo>
                    <a:pt x="792" y="537"/>
                    <a:pt x="823" y="533"/>
                    <a:pt x="853" y="522"/>
                  </a:cubicBezTo>
                  <a:cubicBezTo>
                    <a:pt x="941" y="492"/>
                    <a:pt x="990" y="374"/>
                    <a:pt x="910" y="301"/>
                  </a:cubicBezTo>
                  <a:cubicBezTo>
                    <a:pt x="812" y="215"/>
                    <a:pt x="663" y="206"/>
                    <a:pt x="534" y="164"/>
                  </a:cubicBezTo>
                  <a:cubicBezTo>
                    <a:pt x="401" y="123"/>
                    <a:pt x="279" y="50"/>
                    <a:pt x="146" y="5"/>
                  </a:cubicBezTo>
                  <a:cubicBezTo>
                    <a:pt x="135" y="2"/>
                    <a:pt x="125" y="0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2105;p37">
              <a:extLst>
                <a:ext uri="{FF2B5EF4-FFF2-40B4-BE49-F238E27FC236}">
                  <a16:creationId xmlns:a16="http://schemas.microsoft.com/office/drawing/2014/main" id="{601F2EDD-2BA3-4D37-8309-46296330379A}"/>
                </a:ext>
              </a:extLst>
            </p:cNvPr>
            <p:cNvSpPr/>
            <p:nvPr/>
          </p:nvSpPr>
          <p:spPr>
            <a:xfrm rot="387233">
              <a:off x="4201130" y="2340989"/>
              <a:ext cx="27196" cy="11842"/>
            </a:xfrm>
            <a:custGeom>
              <a:avLst/>
              <a:gdLst/>
              <a:ahLst/>
              <a:cxnLst/>
              <a:rect l="l" t="t" r="r" b="b"/>
              <a:pathLst>
                <a:path w="1084" h="472" extrusionOk="0">
                  <a:moveTo>
                    <a:pt x="216" y="0"/>
                  </a:moveTo>
                  <a:cubicBezTo>
                    <a:pt x="56" y="0"/>
                    <a:pt x="1" y="239"/>
                    <a:pt x="171" y="293"/>
                  </a:cubicBezTo>
                  <a:cubicBezTo>
                    <a:pt x="304" y="331"/>
                    <a:pt x="438" y="369"/>
                    <a:pt x="566" y="407"/>
                  </a:cubicBezTo>
                  <a:cubicBezTo>
                    <a:pt x="662" y="436"/>
                    <a:pt x="756" y="472"/>
                    <a:pt x="852" y="472"/>
                  </a:cubicBezTo>
                  <a:cubicBezTo>
                    <a:pt x="882" y="472"/>
                    <a:pt x="913" y="468"/>
                    <a:pt x="943" y="460"/>
                  </a:cubicBezTo>
                  <a:cubicBezTo>
                    <a:pt x="1042" y="434"/>
                    <a:pt x="1084" y="297"/>
                    <a:pt x="1004" y="225"/>
                  </a:cubicBezTo>
                  <a:cubicBezTo>
                    <a:pt x="908" y="133"/>
                    <a:pt x="783" y="118"/>
                    <a:pt x="654" y="92"/>
                  </a:cubicBezTo>
                  <a:cubicBezTo>
                    <a:pt x="521" y="65"/>
                    <a:pt x="388" y="34"/>
                    <a:pt x="251" y="4"/>
                  </a:cubicBezTo>
                  <a:cubicBezTo>
                    <a:pt x="239" y="1"/>
                    <a:pt x="227" y="0"/>
                    <a:pt x="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2106;p37">
              <a:extLst>
                <a:ext uri="{FF2B5EF4-FFF2-40B4-BE49-F238E27FC236}">
                  <a16:creationId xmlns:a16="http://schemas.microsoft.com/office/drawing/2014/main" id="{DA5472DD-6961-408E-B6BA-0A16A5BE3B1C}"/>
                </a:ext>
              </a:extLst>
            </p:cNvPr>
            <p:cNvSpPr/>
            <p:nvPr/>
          </p:nvSpPr>
          <p:spPr>
            <a:xfrm rot="387233">
              <a:off x="4169854" y="2304869"/>
              <a:ext cx="19971" cy="9885"/>
            </a:xfrm>
            <a:custGeom>
              <a:avLst/>
              <a:gdLst/>
              <a:ahLst/>
              <a:cxnLst/>
              <a:rect l="l" t="t" r="r" b="b"/>
              <a:pathLst>
                <a:path w="796" h="394" extrusionOk="0">
                  <a:moveTo>
                    <a:pt x="136" y="0"/>
                  </a:moveTo>
                  <a:cubicBezTo>
                    <a:pt x="23" y="0"/>
                    <a:pt x="1" y="187"/>
                    <a:pt x="115" y="213"/>
                  </a:cubicBezTo>
                  <a:cubicBezTo>
                    <a:pt x="210" y="232"/>
                    <a:pt x="305" y="259"/>
                    <a:pt x="396" y="297"/>
                  </a:cubicBezTo>
                  <a:cubicBezTo>
                    <a:pt x="477" y="329"/>
                    <a:pt x="555" y="393"/>
                    <a:pt x="642" y="393"/>
                  </a:cubicBezTo>
                  <a:cubicBezTo>
                    <a:pt x="649" y="393"/>
                    <a:pt x="656" y="393"/>
                    <a:pt x="663" y="392"/>
                  </a:cubicBezTo>
                  <a:cubicBezTo>
                    <a:pt x="747" y="385"/>
                    <a:pt x="796" y="309"/>
                    <a:pt x="758" y="232"/>
                  </a:cubicBezTo>
                  <a:cubicBezTo>
                    <a:pt x="705" y="134"/>
                    <a:pt x="579" y="104"/>
                    <a:pt x="480" y="69"/>
                  </a:cubicBezTo>
                  <a:cubicBezTo>
                    <a:pt x="370" y="35"/>
                    <a:pt x="256" y="16"/>
                    <a:pt x="145" y="0"/>
                  </a:cubicBezTo>
                  <a:cubicBezTo>
                    <a:pt x="142" y="0"/>
                    <a:pt x="139" y="0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2107;p37">
              <a:extLst>
                <a:ext uri="{FF2B5EF4-FFF2-40B4-BE49-F238E27FC236}">
                  <a16:creationId xmlns:a16="http://schemas.microsoft.com/office/drawing/2014/main" id="{3A37F7ED-5D2C-442D-8250-111A4CD6F3CE}"/>
                </a:ext>
              </a:extLst>
            </p:cNvPr>
            <p:cNvSpPr/>
            <p:nvPr/>
          </p:nvSpPr>
          <p:spPr>
            <a:xfrm rot="387233">
              <a:off x="4235577" y="2377539"/>
              <a:ext cx="27171" cy="14050"/>
            </a:xfrm>
            <a:custGeom>
              <a:avLst/>
              <a:gdLst/>
              <a:ahLst/>
              <a:cxnLst/>
              <a:rect l="l" t="t" r="r" b="b"/>
              <a:pathLst>
                <a:path w="1083" h="560" extrusionOk="0">
                  <a:moveTo>
                    <a:pt x="100" y="0"/>
                  </a:moveTo>
                  <a:cubicBezTo>
                    <a:pt x="32" y="0"/>
                    <a:pt x="1" y="93"/>
                    <a:pt x="49" y="137"/>
                  </a:cubicBezTo>
                  <a:cubicBezTo>
                    <a:pt x="170" y="255"/>
                    <a:pt x="319" y="342"/>
                    <a:pt x="467" y="418"/>
                  </a:cubicBezTo>
                  <a:cubicBezTo>
                    <a:pt x="605" y="489"/>
                    <a:pt x="750" y="560"/>
                    <a:pt x="904" y="560"/>
                  </a:cubicBezTo>
                  <a:cubicBezTo>
                    <a:pt x="915" y="560"/>
                    <a:pt x="927" y="559"/>
                    <a:pt x="939" y="559"/>
                  </a:cubicBezTo>
                  <a:cubicBezTo>
                    <a:pt x="1041" y="551"/>
                    <a:pt x="1083" y="441"/>
                    <a:pt x="1018" y="365"/>
                  </a:cubicBezTo>
                  <a:cubicBezTo>
                    <a:pt x="916" y="232"/>
                    <a:pt x="752" y="171"/>
                    <a:pt x="596" y="118"/>
                  </a:cubicBezTo>
                  <a:cubicBezTo>
                    <a:pt x="437" y="60"/>
                    <a:pt x="273" y="8"/>
                    <a:pt x="105" y="0"/>
                  </a:cubicBezTo>
                  <a:cubicBezTo>
                    <a:pt x="104" y="0"/>
                    <a:pt x="102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2108;p37">
              <a:extLst>
                <a:ext uri="{FF2B5EF4-FFF2-40B4-BE49-F238E27FC236}">
                  <a16:creationId xmlns:a16="http://schemas.microsoft.com/office/drawing/2014/main" id="{AA945C84-C320-483F-8C35-106693ED37CB}"/>
                </a:ext>
              </a:extLst>
            </p:cNvPr>
            <p:cNvSpPr/>
            <p:nvPr/>
          </p:nvSpPr>
          <p:spPr>
            <a:xfrm rot="387233">
              <a:off x="4268216" y="2366640"/>
              <a:ext cx="30784" cy="14326"/>
            </a:xfrm>
            <a:custGeom>
              <a:avLst/>
              <a:gdLst/>
              <a:ahLst/>
              <a:cxnLst/>
              <a:rect l="l" t="t" r="r" b="b"/>
              <a:pathLst>
                <a:path w="1227" h="571" extrusionOk="0">
                  <a:moveTo>
                    <a:pt x="163" y="0"/>
                  </a:moveTo>
                  <a:cubicBezTo>
                    <a:pt x="57" y="0"/>
                    <a:pt x="1" y="177"/>
                    <a:pt x="112" y="225"/>
                  </a:cubicBezTo>
                  <a:cubicBezTo>
                    <a:pt x="265" y="290"/>
                    <a:pt x="424" y="343"/>
                    <a:pt x="581" y="407"/>
                  </a:cubicBezTo>
                  <a:cubicBezTo>
                    <a:pt x="722" y="467"/>
                    <a:pt x="872" y="571"/>
                    <a:pt x="1029" y="571"/>
                  </a:cubicBezTo>
                  <a:cubicBezTo>
                    <a:pt x="1031" y="571"/>
                    <a:pt x="1034" y="571"/>
                    <a:pt x="1037" y="571"/>
                  </a:cubicBezTo>
                  <a:cubicBezTo>
                    <a:pt x="1135" y="571"/>
                    <a:pt x="1227" y="449"/>
                    <a:pt x="1158" y="362"/>
                  </a:cubicBezTo>
                  <a:cubicBezTo>
                    <a:pt x="1056" y="217"/>
                    <a:pt x="881" y="167"/>
                    <a:pt x="714" y="114"/>
                  </a:cubicBezTo>
                  <a:cubicBezTo>
                    <a:pt x="539" y="53"/>
                    <a:pt x="356" y="11"/>
                    <a:pt x="170" y="0"/>
                  </a:cubicBezTo>
                  <a:cubicBezTo>
                    <a:pt x="168" y="0"/>
                    <a:pt x="166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2109;p37">
              <a:extLst>
                <a:ext uri="{FF2B5EF4-FFF2-40B4-BE49-F238E27FC236}">
                  <a16:creationId xmlns:a16="http://schemas.microsoft.com/office/drawing/2014/main" id="{61EF829D-5067-496B-A455-DE5EDF57E7CD}"/>
                </a:ext>
              </a:extLst>
            </p:cNvPr>
            <p:cNvSpPr/>
            <p:nvPr/>
          </p:nvSpPr>
          <p:spPr>
            <a:xfrm rot="387233">
              <a:off x="4261336" y="2406554"/>
              <a:ext cx="23433" cy="15104"/>
            </a:xfrm>
            <a:custGeom>
              <a:avLst/>
              <a:gdLst/>
              <a:ahLst/>
              <a:cxnLst/>
              <a:rect l="l" t="t" r="r" b="b"/>
              <a:pathLst>
                <a:path w="934" h="602" extrusionOk="0">
                  <a:moveTo>
                    <a:pt x="121" y="1"/>
                  </a:moveTo>
                  <a:cubicBezTo>
                    <a:pt x="28" y="1"/>
                    <a:pt x="0" y="140"/>
                    <a:pt x="78" y="197"/>
                  </a:cubicBezTo>
                  <a:cubicBezTo>
                    <a:pt x="184" y="277"/>
                    <a:pt x="287" y="361"/>
                    <a:pt x="394" y="441"/>
                  </a:cubicBezTo>
                  <a:cubicBezTo>
                    <a:pt x="492" y="514"/>
                    <a:pt x="602" y="601"/>
                    <a:pt x="729" y="601"/>
                  </a:cubicBezTo>
                  <a:cubicBezTo>
                    <a:pt x="734" y="601"/>
                    <a:pt x="739" y="601"/>
                    <a:pt x="744" y="601"/>
                  </a:cubicBezTo>
                  <a:cubicBezTo>
                    <a:pt x="858" y="592"/>
                    <a:pt x="933" y="475"/>
                    <a:pt x="877" y="368"/>
                  </a:cubicBezTo>
                  <a:cubicBezTo>
                    <a:pt x="808" y="243"/>
                    <a:pt x="668" y="197"/>
                    <a:pt x="542" y="148"/>
                  </a:cubicBezTo>
                  <a:cubicBezTo>
                    <a:pt x="412" y="99"/>
                    <a:pt x="284" y="57"/>
                    <a:pt x="158" y="8"/>
                  </a:cubicBezTo>
                  <a:cubicBezTo>
                    <a:pt x="145" y="3"/>
                    <a:pt x="132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2110;p37">
              <a:extLst>
                <a:ext uri="{FF2B5EF4-FFF2-40B4-BE49-F238E27FC236}">
                  <a16:creationId xmlns:a16="http://schemas.microsoft.com/office/drawing/2014/main" id="{F3286C44-2579-4113-B81D-C93ADCF8A73D}"/>
                </a:ext>
              </a:extLst>
            </p:cNvPr>
            <p:cNvSpPr/>
            <p:nvPr/>
          </p:nvSpPr>
          <p:spPr>
            <a:xfrm rot="387233">
              <a:off x="4304869" y="2413095"/>
              <a:ext cx="32164" cy="10914"/>
            </a:xfrm>
            <a:custGeom>
              <a:avLst/>
              <a:gdLst/>
              <a:ahLst/>
              <a:cxnLst/>
              <a:rect l="l" t="t" r="r" b="b"/>
              <a:pathLst>
                <a:path w="1282" h="435" extrusionOk="0">
                  <a:moveTo>
                    <a:pt x="275" y="0"/>
                  </a:moveTo>
                  <a:cubicBezTo>
                    <a:pt x="223" y="0"/>
                    <a:pt x="172" y="3"/>
                    <a:pt x="122" y="8"/>
                  </a:cubicBezTo>
                  <a:cubicBezTo>
                    <a:pt x="20" y="19"/>
                    <a:pt x="1" y="149"/>
                    <a:pt x="99" y="191"/>
                  </a:cubicBezTo>
                  <a:cubicBezTo>
                    <a:pt x="282" y="263"/>
                    <a:pt x="487" y="305"/>
                    <a:pt x="677" y="365"/>
                  </a:cubicBezTo>
                  <a:cubicBezTo>
                    <a:pt x="797" y="402"/>
                    <a:pt x="907" y="435"/>
                    <a:pt x="1024" y="435"/>
                  </a:cubicBezTo>
                  <a:cubicBezTo>
                    <a:pt x="1078" y="435"/>
                    <a:pt x="1133" y="428"/>
                    <a:pt x="1191" y="411"/>
                  </a:cubicBezTo>
                  <a:cubicBezTo>
                    <a:pt x="1263" y="388"/>
                    <a:pt x="1282" y="300"/>
                    <a:pt x="1233" y="247"/>
                  </a:cubicBezTo>
                  <a:cubicBezTo>
                    <a:pt x="1099" y="103"/>
                    <a:pt x="936" y="65"/>
                    <a:pt x="745" y="42"/>
                  </a:cubicBezTo>
                  <a:cubicBezTo>
                    <a:pt x="594" y="22"/>
                    <a:pt x="432" y="0"/>
                    <a:pt x="2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2111;p37">
              <a:extLst>
                <a:ext uri="{FF2B5EF4-FFF2-40B4-BE49-F238E27FC236}">
                  <a16:creationId xmlns:a16="http://schemas.microsoft.com/office/drawing/2014/main" id="{74261EC0-B375-4B51-8C1B-AE9F5AF3C6B8}"/>
                </a:ext>
              </a:extLst>
            </p:cNvPr>
            <p:cNvSpPr/>
            <p:nvPr/>
          </p:nvSpPr>
          <p:spPr>
            <a:xfrm rot="387233">
              <a:off x="4341883" y="2436741"/>
              <a:ext cx="32315" cy="13648"/>
            </a:xfrm>
            <a:custGeom>
              <a:avLst/>
              <a:gdLst/>
              <a:ahLst/>
              <a:cxnLst/>
              <a:rect l="l" t="t" r="r" b="b"/>
              <a:pathLst>
                <a:path w="1288" h="544" extrusionOk="0">
                  <a:moveTo>
                    <a:pt x="299" y="1"/>
                  </a:moveTo>
                  <a:cubicBezTo>
                    <a:pt x="279" y="1"/>
                    <a:pt x="259" y="1"/>
                    <a:pt x="239" y="2"/>
                  </a:cubicBezTo>
                  <a:cubicBezTo>
                    <a:pt x="16" y="6"/>
                    <a:pt x="0" y="291"/>
                    <a:pt x="186" y="367"/>
                  </a:cubicBezTo>
                  <a:cubicBezTo>
                    <a:pt x="411" y="458"/>
                    <a:pt x="662" y="488"/>
                    <a:pt x="897" y="538"/>
                  </a:cubicBezTo>
                  <a:cubicBezTo>
                    <a:pt x="914" y="542"/>
                    <a:pt x="931" y="543"/>
                    <a:pt x="946" y="543"/>
                  </a:cubicBezTo>
                  <a:cubicBezTo>
                    <a:pt x="1199" y="543"/>
                    <a:pt x="1288" y="140"/>
                    <a:pt x="1020" y="97"/>
                  </a:cubicBezTo>
                  <a:cubicBezTo>
                    <a:pt x="784" y="58"/>
                    <a:pt x="539" y="1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2112;p37">
              <a:extLst>
                <a:ext uri="{FF2B5EF4-FFF2-40B4-BE49-F238E27FC236}">
                  <a16:creationId xmlns:a16="http://schemas.microsoft.com/office/drawing/2014/main" id="{19CB67B6-E5C5-4CB4-A913-B939030A93AE}"/>
                </a:ext>
              </a:extLst>
            </p:cNvPr>
            <p:cNvSpPr/>
            <p:nvPr/>
          </p:nvSpPr>
          <p:spPr>
            <a:xfrm rot="387233">
              <a:off x="4362709" y="2424668"/>
              <a:ext cx="23283" cy="11917"/>
            </a:xfrm>
            <a:custGeom>
              <a:avLst/>
              <a:gdLst/>
              <a:ahLst/>
              <a:cxnLst/>
              <a:rect l="l" t="t" r="r" b="b"/>
              <a:pathLst>
                <a:path w="928" h="475" extrusionOk="0">
                  <a:moveTo>
                    <a:pt x="339" y="0"/>
                  </a:moveTo>
                  <a:cubicBezTo>
                    <a:pt x="237" y="0"/>
                    <a:pt x="137" y="21"/>
                    <a:pt x="65" y="93"/>
                  </a:cubicBezTo>
                  <a:cubicBezTo>
                    <a:pt x="1" y="154"/>
                    <a:pt x="15" y="264"/>
                    <a:pt x="92" y="309"/>
                  </a:cubicBezTo>
                  <a:cubicBezTo>
                    <a:pt x="194" y="370"/>
                    <a:pt x="331" y="359"/>
                    <a:pt x="445" y="393"/>
                  </a:cubicBezTo>
                  <a:cubicBezTo>
                    <a:pt x="502" y="412"/>
                    <a:pt x="552" y="443"/>
                    <a:pt x="608" y="462"/>
                  </a:cubicBezTo>
                  <a:cubicBezTo>
                    <a:pt x="638" y="471"/>
                    <a:pt x="665" y="475"/>
                    <a:pt x="693" y="475"/>
                  </a:cubicBezTo>
                  <a:cubicBezTo>
                    <a:pt x="730" y="475"/>
                    <a:pt x="767" y="468"/>
                    <a:pt x="806" y="462"/>
                  </a:cubicBezTo>
                  <a:cubicBezTo>
                    <a:pt x="882" y="446"/>
                    <a:pt x="928" y="355"/>
                    <a:pt x="905" y="283"/>
                  </a:cubicBezTo>
                  <a:cubicBezTo>
                    <a:pt x="856" y="104"/>
                    <a:pt x="700" y="47"/>
                    <a:pt x="529" y="17"/>
                  </a:cubicBezTo>
                  <a:cubicBezTo>
                    <a:pt x="469" y="8"/>
                    <a:pt x="403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2113;p37">
              <a:extLst>
                <a:ext uri="{FF2B5EF4-FFF2-40B4-BE49-F238E27FC236}">
                  <a16:creationId xmlns:a16="http://schemas.microsoft.com/office/drawing/2014/main" id="{EA055172-0F23-4BF6-B0A6-2792EC4D469C}"/>
                </a:ext>
              </a:extLst>
            </p:cNvPr>
            <p:cNvSpPr/>
            <p:nvPr/>
          </p:nvSpPr>
          <p:spPr>
            <a:xfrm rot="387233">
              <a:off x="4400766" y="2458880"/>
              <a:ext cx="31662" cy="9484"/>
            </a:xfrm>
            <a:custGeom>
              <a:avLst/>
              <a:gdLst/>
              <a:ahLst/>
              <a:cxnLst/>
              <a:rect l="l" t="t" r="r" b="b"/>
              <a:pathLst>
                <a:path w="1262" h="378" extrusionOk="0">
                  <a:moveTo>
                    <a:pt x="701" y="1"/>
                  </a:moveTo>
                  <a:cubicBezTo>
                    <a:pt x="511" y="1"/>
                    <a:pt x="313" y="29"/>
                    <a:pt x="156" y="29"/>
                  </a:cubicBezTo>
                  <a:cubicBezTo>
                    <a:pt x="0" y="29"/>
                    <a:pt x="0" y="266"/>
                    <a:pt x="156" y="269"/>
                  </a:cubicBezTo>
                  <a:cubicBezTo>
                    <a:pt x="339" y="277"/>
                    <a:pt x="521" y="311"/>
                    <a:pt x="704" y="341"/>
                  </a:cubicBezTo>
                  <a:cubicBezTo>
                    <a:pt x="794" y="358"/>
                    <a:pt x="884" y="377"/>
                    <a:pt x="974" y="377"/>
                  </a:cubicBezTo>
                  <a:cubicBezTo>
                    <a:pt x="1031" y="377"/>
                    <a:pt x="1087" y="369"/>
                    <a:pt x="1144" y="349"/>
                  </a:cubicBezTo>
                  <a:cubicBezTo>
                    <a:pt x="1255" y="311"/>
                    <a:pt x="1262" y="185"/>
                    <a:pt x="1175" y="121"/>
                  </a:cubicBezTo>
                  <a:cubicBezTo>
                    <a:pt x="1049" y="26"/>
                    <a:pt x="878" y="1"/>
                    <a:pt x="7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2114;p37">
              <a:extLst>
                <a:ext uri="{FF2B5EF4-FFF2-40B4-BE49-F238E27FC236}">
                  <a16:creationId xmlns:a16="http://schemas.microsoft.com/office/drawing/2014/main" id="{075547AD-D213-4956-93DA-26DDDAAD0989}"/>
                </a:ext>
              </a:extLst>
            </p:cNvPr>
            <p:cNvSpPr/>
            <p:nvPr/>
          </p:nvSpPr>
          <p:spPr>
            <a:xfrm rot="387233">
              <a:off x="4423146" y="2396026"/>
              <a:ext cx="323673" cy="241206"/>
            </a:xfrm>
            <a:custGeom>
              <a:avLst/>
              <a:gdLst/>
              <a:ahLst/>
              <a:cxnLst/>
              <a:rect l="l" t="t" r="r" b="b"/>
              <a:pathLst>
                <a:path w="12901" h="9614" extrusionOk="0">
                  <a:moveTo>
                    <a:pt x="8138" y="1"/>
                  </a:moveTo>
                  <a:cubicBezTo>
                    <a:pt x="7119" y="1"/>
                    <a:pt x="6562" y="5074"/>
                    <a:pt x="6562" y="5074"/>
                  </a:cubicBezTo>
                  <a:cubicBezTo>
                    <a:pt x="6562" y="5074"/>
                    <a:pt x="5760" y="987"/>
                    <a:pt x="4825" y="915"/>
                  </a:cubicBezTo>
                  <a:cubicBezTo>
                    <a:pt x="4817" y="915"/>
                    <a:pt x="4810" y="914"/>
                    <a:pt x="4803" y="914"/>
                  </a:cubicBezTo>
                  <a:cubicBezTo>
                    <a:pt x="3919" y="914"/>
                    <a:pt x="5472" y="5291"/>
                    <a:pt x="5472" y="5291"/>
                  </a:cubicBezTo>
                  <a:cubicBezTo>
                    <a:pt x="5472" y="5291"/>
                    <a:pt x="2788" y="1971"/>
                    <a:pt x="1465" y="1971"/>
                  </a:cubicBezTo>
                  <a:cubicBezTo>
                    <a:pt x="1347" y="1971"/>
                    <a:pt x="1239" y="1998"/>
                    <a:pt x="1145" y="2056"/>
                  </a:cubicBezTo>
                  <a:cubicBezTo>
                    <a:pt x="1" y="2763"/>
                    <a:pt x="3456" y="5295"/>
                    <a:pt x="3456" y="5295"/>
                  </a:cubicBezTo>
                  <a:cubicBezTo>
                    <a:pt x="3456" y="5295"/>
                    <a:pt x="4284" y="9614"/>
                    <a:pt x="6772" y="9614"/>
                  </a:cubicBezTo>
                  <a:cubicBezTo>
                    <a:pt x="6830" y="9614"/>
                    <a:pt x="6890" y="9611"/>
                    <a:pt x="6950" y="9607"/>
                  </a:cubicBezTo>
                  <a:cubicBezTo>
                    <a:pt x="9582" y="9389"/>
                    <a:pt x="9582" y="5770"/>
                    <a:pt x="9582" y="5770"/>
                  </a:cubicBezTo>
                  <a:cubicBezTo>
                    <a:pt x="9582" y="5770"/>
                    <a:pt x="12821" y="3462"/>
                    <a:pt x="12893" y="2462"/>
                  </a:cubicBezTo>
                  <a:cubicBezTo>
                    <a:pt x="12901" y="2359"/>
                    <a:pt x="12856" y="2312"/>
                    <a:pt x="12770" y="2312"/>
                  </a:cubicBezTo>
                  <a:cubicBezTo>
                    <a:pt x="12273" y="2312"/>
                    <a:pt x="10397" y="3849"/>
                    <a:pt x="9201" y="4873"/>
                  </a:cubicBezTo>
                  <a:cubicBezTo>
                    <a:pt x="10163" y="3223"/>
                    <a:pt x="11342" y="968"/>
                    <a:pt x="10638" y="915"/>
                  </a:cubicBezTo>
                  <a:cubicBezTo>
                    <a:pt x="10630" y="915"/>
                    <a:pt x="10621" y="914"/>
                    <a:pt x="10613" y="914"/>
                  </a:cubicBezTo>
                  <a:cubicBezTo>
                    <a:pt x="9976" y="914"/>
                    <a:pt x="9082" y="2585"/>
                    <a:pt x="8441" y="4044"/>
                  </a:cubicBezTo>
                  <a:cubicBezTo>
                    <a:pt x="8657" y="2371"/>
                    <a:pt x="8836" y="82"/>
                    <a:pt x="8175" y="3"/>
                  </a:cubicBezTo>
                  <a:cubicBezTo>
                    <a:pt x="8162" y="1"/>
                    <a:pt x="8150" y="1"/>
                    <a:pt x="8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" name="Explosion: 14 Points 17">
            <a:extLst>
              <a:ext uri="{FF2B5EF4-FFF2-40B4-BE49-F238E27FC236}">
                <a16:creationId xmlns:a16="http://schemas.microsoft.com/office/drawing/2014/main" id="{155141C8-FF42-4EB2-A682-DA5043808649}"/>
              </a:ext>
            </a:extLst>
          </p:cNvPr>
          <p:cNvSpPr/>
          <p:nvPr/>
        </p:nvSpPr>
        <p:spPr>
          <a:xfrm rot="21097524">
            <a:off x="1256447" y="260019"/>
            <a:ext cx="9998639" cy="5958349"/>
          </a:xfrm>
          <a:prstGeom prst="irregularSeal2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ln w="0"/>
                <a:solidFill>
                  <a:schemeClr val="tx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/>
                <a:sym typeface="Arial"/>
              </a:rPr>
              <a:t>GIẢI ĐỐ?</a:t>
            </a:r>
            <a:endParaRPr lang="vi-VN" sz="5867" b="1" kern="0" dirty="0">
              <a:ln w="0"/>
              <a:solidFill>
                <a:schemeClr val="tx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7" name="Google Shape;2207;p40"/>
          <p:cNvGrpSpPr/>
          <p:nvPr/>
        </p:nvGrpSpPr>
        <p:grpSpPr>
          <a:xfrm>
            <a:off x="3847408" y="4685928"/>
            <a:ext cx="6836067" cy="1519403"/>
            <a:chOff x="2999621" y="1744174"/>
            <a:chExt cx="460023" cy="102245"/>
          </a:xfrm>
        </p:grpSpPr>
        <p:sp>
          <p:nvSpPr>
            <p:cNvPr id="2208" name="Google Shape;2208;p40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16" y="1639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07" y="3088"/>
                    <a:pt x="4160" y="3103"/>
                  </a:cubicBezTo>
                  <a:cubicBezTo>
                    <a:pt x="4112" y="3103"/>
                    <a:pt x="4097" y="3135"/>
                    <a:pt x="4066" y="3088"/>
                  </a:cubicBezTo>
                  <a:cubicBezTo>
                    <a:pt x="4066" y="3057"/>
                    <a:pt x="4066" y="3040"/>
                    <a:pt x="4049" y="3025"/>
                  </a:cubicBezTo>
                  <a:cubicBezTo>
                    <a:pt x="4034" y="2994"/>
                    <a:pt x="4018" y="2977"/>
                    <a:pt x="4003" y="2962"/>
                  </a:cubicBezTo>
                  <a:cubicBezTo>
                    <a:pt x="3986" y="2946"/>
                    <a:pt x="3971" y="2946"/>
                    <a:pt x="3955" y="2946"/>
                  </a:cubicBezTo>
                  <a:lnTo>
                    <a:pt x="3923" y="2946"/>
                  </a:lnTo>
                  <a:cubicBezTo>
                    <a:pt x="3908" y="2946"/>
                    <a:pt x="3908" y="2931"/>
                    <a:pt x="3892" y="2914"/>
                  </a:cubicBezTo>
                  <a:cubicBezTo>
                    <a:pt x="3860" y="2899"/>
                    <a:pt x="3829" y="2899"/>
                    <a:pt x="3797" y="2883"/>
                  </a:cubicBezTo>
                  <a:cubicBezTo>
                    <a:pt x="3782" y="2883"/>
                    <a:pt x="3766" y="2883"/>
                    <a:pt x="3766" y="2868"/>
                  </a:cubicBezTo>
                  <a:cubicBezTo>
                    <a:pt x="3751" y="2851"/>
                    <a:pt x="3751" y="2805"/>
                    <a:pt x="3751" y="2788"/>
                  </a:cubicBezTo>
                  <a:cubicBezTo>
                    <a:pt x="3751" y="2742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77" y="2301"/>
                    <a:pt x="3545" y="2301"/>
                  </a:cubicBezTo>
                  <a:cubicBezTo>
                    <a:pt x="3499" y="2316"/>
                    <a:pt x="3467" y="2316"/>
                    <a:pt x="3419" y="2316"/>
                  </a:cubicBezTo>
                  <a:lnTo>
                    <a:pt x="3388" y="2316"/>
                  </a:lnTo>
                  <a:lnTo>
                    <a:pt x="3341" y="2316"/>
                  </a:lnTo>
                  <a:cubicBezTo>
                    <a:pt x="3293" y="2332"/>
                    <a:pt x="3246" y="2347"/>
                    <a:pt x="3199" y="2379"/>
                  </a:cubicBezTo>
                  <a:cubicBezTo>
                    <a:pt x="3167" y="2395"/>
                    <a:pt x="3152" y="2395"/>
                    <a:pt x="3152" y="2410"/>
                  </a:cubicBezTo>
                  <a:cubicBezTo>
                    <a:pt x="3120" y="2458"/>
                    <a:pt x="3120" y="2505"/>
                    <a:pt x="3089" y="2536"/>
                  </a:cubicBezTo>
                  <a:cubicBezTo>
                    <a:pt x="3057" y="2521"/>
                    <a:pt x="2963" y="2521"/>
                    <a:pt x="2931" y="2568"/>
                  </a:cubicBezTo>
                  <a:cubicBezTo>
                    <a:pt x="2931" y="2584"/>
                    <a:pt x="2915" y="2584"/>
                    <a:pt x="2915" y="2599"/>
                  </a:cubicBezTo>
                  <a:cubicBezTo>
                    <a:pt x="2915" y="2599"/>
                    <a:pt x="2900" y="2616"/>
                    <a:pt x="2883" y="2616"/>
                  </a:cubicBezTo>
                  <a:cubicBezTo>
                    <a:pt x="2883" y="2631"/>
                    <a:pt x="2868" y="2631"/>
                    <a:pt x="2868" y="2662"/>
                  </a:cubicBezTo>
                  <a:cubicBezTo>
                    <a:pt x="2852" y="2694"/>
                    <a:pt x="2868" y="2710"/>
                    <a:pt x="2837" y="2725"/>
                  </a:cubicBezTo>
                  <a:cubicBezTo>
                    <a:pt x="2820" y="2742"/>
                    <a:pt x="2789" y="2742"/>
                    <a:pt x="2774" y="2757"/>
                  </a:cubicBezTo>
                  <a:cubicBezTo>
                    <a:pt x="2742" y="2773"/>
                    <a:pt x="2679" y="2788"/>
                    <a:pt x="2648" y="2820"/>
                  </a:cubicBezTo>
                  <a:cubicBezTo>
                    <a:pt x="2648" y="2836"/>
                    <a:pt x="2648" y="2868"/>
                    <a:pt x="2631" y="2883"/>
                  </a:cubicBezTo>
                  <a:cubicBezTo>
                    <a:pt x="2631" y="2899"/>
                    <a:pt x="2616" y="2977"/>
                    <a:pt x="2616" y="2977"/>
                  </a:cubicBezTo>
                  <a:cubicBezTo>
                    <a:pt x="2585" y="2994"/>
                    <a:pt x="2568" y="2977"/>
                    <a:pt x="2553" y="2977"/>
                  </a:cubicBezTo>
                  <a:cubicBezTo>
                    <a:pt x="2537" y="2962"/>
                    <a:pt x="2505" y="2962"/>
                    <a:pt x="2490" y="2962"/>
                  </a:cubicBezTo>
                  <a:lnTo>
                    <a:pt x="2427" y="2994"/>
                  </a:lnTo>
                  <a:cubicBezTo>
                    <a:pt x="2411" y="3009"/>
                    <a:pt x="2396" y="3009"/>
                    <a:pt x="2364" y="3009"/>
                  </a:cubicBezTo>
                  <a:lnTo>
                    <a:pt x="2348" y="3009"/>
                  </a:lnTo>
                  <a:cubicBezTo>
                    <a:pt x="2316" y="3009"/>
                    <a:pt x="2301" y="3009"/>
                    <a:pt x="2285" y="3025"/>
                  </a:cubicBezTo>
                  <a:cubicBezTo>
                    <a:pt x="2253" y="3040"/>
                    <a:pt x="2238" y="3040"/>
                    <a:pt x="2207" y="3057"/>
                  </a:cubicBezTo>
                  <a:cubicBezTo>
                    <a:pt x="2175" y="3057"/>
                    <a:pt x="2081" y="3088"/>
                    <a:pt x="2049" y="3057"/>
                  </a:cubicBezTo>
                  <a:cubicBezTo>
                    <a:pt x="2033" y="3040"/>
                    <a:pt x="2049" y="3040"/>
                    <a:pt x="2033" y="3025"/>
                  </a:cubicBezTo>
                  <a:cubicBezTo>
                    <a:pt x="2018" y="3009"/>
                    <a:pt x="2033" y="3009"/>
                    <a:pt x="2001" y="3009"/>
                  </a:cubicBezTo>
                  <a:lnTo>
                    <a:pt x="1970" y="3009"/>
                  </a:lnTo>
                  <a:cubicBezTo>
                    <a:pt x="1954" y="2994"/>
                    <a:pt x="1954" y="2977"/>
                    <a:pt x="1938" y="2962"/>
                  </a:cubicBezTo>
                  <a:lnTo>
                    <a:pt x="1891" y="2962"/>
                  </a:lnTo>
                  <a:cubicBezTo>
                    <a:pt x="1844" y="2977"/>
                    <a:pt x="1812" y="2977"/>
                    <a:pt x="1765" y="2977"/>
                  </a:cubicBezTo>
                  <a:lnTo>
                    <a:pt x="1702" y="2977"/>
                  </a:lnTo>
                  <a:lnTo>
                    <a:pt x="1686" y="2977"/>
                  </a:lnTo>
                  <a:lnTo>
                    <a:pt x="1655" y="2977"/>
                  </a:lnTo>
                  <a:cubicBezTo>
                    <a:pt x="1639" y="2977"/>
                    <a:pt x="1639" y="2962"/>
                    <a:pt x="1623" y="2962"/>
                  </a:cubicBezTo>
                  <a:lnTo>
                    <a:pt x="1591" y="2962"/>
                  </a:lnTo>
                  <a:cubicBezTo>
                    <a:pt x="1576" y="2977"/>
                    <a:pt x="1560" y="2977"/>
                    <a:pt x="1560" y="2977"/>
                  </a:cubicBezTo>
                  <a:cubicBezTo>
                    <a:pt x="1560" y="2962"/>
                    <a:pt x="1545" y="2962"/>
                    <a:pt x="1545" y="2962"/>
                  </a:cubicBezTo>
                  <a:cubicBezTo>
                    <a:pt x="1545" y="2946"/>
                    <a:pt x="1528" y="2946"/>
                    <a:pt x="1528" y="2946"/>
                  </a:cubicBezTo>
                  <a:cubicBezTo>
                    <a:pt x="1497" y="2946"/>
                    <a:pt x="1450" y="2946"/>
                    <a:pt x="1419" y="2931"/>
                  </a:cubicBezTo>
                  <a:cubicBezTo>
                    <a:pt x="1402" y="2914"/>
                    <a:pt x="1387" y="2914"/>
                    <a:pt x="1371" y="2899"/>
                  </a:cubicBezTo>
                  <a:lnTo>
                    <a:pt x="1293" y="2899"/>
                  </a:lnTo>
                  <a:lnTo>
                    <a:pt x="1245" y="2899"/>
                  </a:lnTo>
                  <a:cubicBezTo>
                    <a:pt x="1245" y="2883"/>
                    <a:pt x="1245" y="2883"/>
                    <a:pt x="1230" y="2883"/>
                  </a:cubicBezTo>
                  <a:lnTo>
                    <a:pt x="1198" y="2883"/>
                  </a:lnTo>
                  <a:cubicBezTo>
                    <a:pt x="1198" y="2820"/>
                    <a:pt x="1072" y="2820"/>
                    <a:pt x="1024" y="2820"/>
                  </a:cubicBezTo>
                  <a:cubicBezTo>
                    <a:pt x="978" y="2820"/>
                    <a:pt x="1009" y="2805"/>
                    <a:pt x="993" y="2773"/>
                  </a:cubicBezTo>
                  <a:cubicBezTo>
                    <a:pt x="978" y="2757"/>
                    <a:pt x="946" y="2757"/>
                    <a:pt x="915" y="2757"/>
                  </a:cubicBezTo>
                  <a:lnTo>
                    <a:pt x="883" y="2757"/>
                  </a:lnTo>
                  <a:cubicBezTo>
                    <a:pt x="883" y="2742"/>
                    <a:pt x="883" y="2694"/>
                    <a:pt x="867" y="2694"/>
                  </a:cubicBezTo>
                  <a:cubicBezTo>
                    <a:pt x="867" y="2679"/>
                    <a:pt x="835" y="2679"/>
                    <a:pt x="820" y="2694"/>
                  </a:cubicBezTo>
                  <a:lnTo>
                    <a:pt x="772" y="2694"/>
                  </a:lnTo>
                  <a:cubicBezTo>
                    <a:pt x="772" y="2647"/>
                    <a:pt x="694" y="2662"/>
                    <a:pt x="694" y="2616"/>
                  </a:cubicBezTo>
                  <a:lnTo>
                    <a:pt x="646" y="2616"/>
                  </a:lnTo>
                  <a:cubicBezTo>
                    <a:pt x="631" y="2616"/>
                    <a:pt x="600" y="2616"/>
                    <a:pt x="583" y="2599"/>
                  </a:cubicBezTo>
                  <a:cubicBezTo>
                    <a:pt x="568" y="2584"/>
                    <a:pt x="568" y="2536"/>
                    <a:pt x="552" y="2521"/>
                  </a:cubicBezTo>
                  <a:cubicBezTo>
                    <a:pt x="552" y="2473"/>
                    <a:pt x="552" y="2427"/>
                    <a:pt x="520" y="2379"/>
                  </a:cubicBezTo>
                  <a:cubicBezTo>
                    <a:pt x="505" y="2379"/>
                    <a:pt x="489" y="2364"/>
                    <a:pt x="473" y="2364"/>
                  </a:cubicBezTo>
                  <a:cubicBezTo>
                    <a:pt x="457" y="2347"/>
                    <a:pt x="394" y="2332"/>
                    <a:pt x="379" y="2316"/>
                  </a:cubicBezTo>
                  <a:cubicBezTo>
                    <a:pt x="347" y="2301"/>
                    <a:pt x="347" y="2238"/>
                    <a:pt x="347" y="2206"/>
                  </a:cubicBezTo>
                  <a:cubicBezTo>
                    <a:pt x="347" y="2158"/>
                    <a:pt x="347" y="2112"/>
                    <a:pt x="331" y="2048"/>
                  </a:cubicBezTo>
                  <a:cubicBezTo>
                    <a:pt x="316" y="2001"/>
                    <a:pt x="316" y="1954"/>
                    <a:pt x="300" y="1906"/>
                  </a:cubicBezTo>
                  <a:cubicBezTo>
                    <a:pt x="300" y="1891"/>
                    <a:pt x="300" y="1891"/>
                    <a:pt x="284" y="1875"/>
                  </a:cubicBezTo>
                  <a:cubicBezTo>
                    <a:pt x="253" y="1843"/>
                    <a:pt x="173" y="1843"/>
                    <a:pt x="158" y="1796"/>
                  </a:cubicBezTo>
                  <a:cubicBezTo>
                    <a:pt x="142" y="1749"/>
                    <a:pt x="173" y="1670"/>
                    <a:pt x="127" y="1654"/>
                  </a:cubicBezTo>
                  <a:cubicBezTo>
                    <a:pt x="110" y="1639"/>
                    <a:pt x="95" y="1639"/>
                    <a:pt x="79" y="1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0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47" y="1622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55" y="3025"/>
                    <a:pt x="4207" y="3025"/>
                  </a:cubicBezTo>
                  <a:cubicBezTo>
                    <a:pt x="4160" y="3040"/>
                    <a:pt x="4144" y="3072"/>
                    <a:pt x="4112" y="3009"/>
                  </a:cubicBezTo>
                  <a:cubicBezTo>
                    <a:pt x="4112" y="2994"/>
                    <a:pt x="4097" y="2977"/>
                    <a:pt x="4081" y="2946"/>
                  </a:cubicBezTo>
                  <a:cubicBezTo>
                    <a:pt x="4081" y="2931"/>
                    <a:pt x="4066" y="2914"/>
                    <a:pt x="4049" y="2899"/>
                  </a:cubicBezTo>
                  <a:cubicBezTo>
                    <a:pt x="4018" y="2868"/>
                    <a:pt x="4018" y="2868"/>
                    <a:pt x="4003" y="2868"/>
                  </a:cubicBezTo>
                  <a:lnTo>
                    <a:pt x="3971" y="2868"/>
                  </a:lnTo>
                  <a:cubicBezTo>
                    <a:pt x="3955" y="2868"/>
                    <a:pt x="3940" y="2851"/>
                    <a:pt x="3940" y="2851"/>
                  </a:cubicBezTo>
                  <a:cubicBezTo>
                    <a:pt x="3908" y="2836"/>
                    <a:pt x="3877" y="2836"/>
                    <a:pt x="3845" y="2820"/>
                  </a:cubicBezTo>
                  <a:cubicBezTo>
                    <a:pt x="3829" y="2805"/>
                    <a:pt x="3814" y="2805"/>
                    <a:pt x="3814" y="2805"/>
                  </a:cubicBezTo>
                  <a:cubicBezTo>
                    <a:pt x="3797" y="2788"/>
                    <a:pt x="3782" y="2788"/>
                    <a:pt x="3782" y="2773"/>
                  </a:cubicBezTo>
                  <a:cubicBezTo>
                    <a:pt x="3766" y="2710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62" y="2269"/>
                    <a:pt x="3530" y="2269"/>
                  </a:cubicBezTo>
                  <a:cubicBezTo>
                    <a:pt x="3482" y="2269"/>
                    <a:pt x="3436" y="2284"/>
                    <a:pt x="3404" y="2284"/>
                  </a:cubicBezTo>
                  <a:lnTo>
                    <a:pt x="3372" y="2284"/>
                  </a:lnTo>
                  <a:cubicBezTo>
                    <a:pt x="3356" y="2269"/>
                    <a:pt x="3341" y="2269"/>
                    <a:pt x="3309" y="2284"/>
                  </a:cubicBezTo>
                  <a:cubicBezTo>
                    <a:pt x="3262" y="2284"/>
                    <a:pt x="3199" y="2269"/>
                    <a:pt x="3152" y="2301"/>
                  </a:cubicBezTo>
                  <a:cubicBezTo>
                    <a:pt x="3136" y="2316"/>
                    <a:pt x="3120" y="2316"/>
                    <a:pt x="3104" y="2332"/>
                  </a:cubicBezTo>
                  <a:cubicBezTo>
                    <a:pt x="3089" y="2379"/>
                    <a:pt x="3089" y="2427"/>
                    <a:pt x="3057" y="2473"/>
                  </a:cubicBezTo>
                  <a:cubicBezTo>
                    <a:pt x="3009" y="2442"/>
                    <a:pt x="2868" y="2442"/>
                    <a:pt x="2837" y="2490"/>
                  </a:cubicBezTo>
                  <a:cubicBezTo>
                    <a:pt x="2837" y="2505"/>
                    <a:pt x="2820" y="2505"/>
                    <a:pt x="2820" y="2521"/>
                  </a:cubicBezTo>
                  <a:cubicBezTo>
                    <a:pt x="2820" y="2521"/>
                    <a:pt x="2805" y="2536"/>
                    <a:pt x="2789" y="2536"/>
                  </a:cubicBezTo>
                  <a:cubicBezTo>
                    <a:pt x="2789" y="2553"/>
                    <a:pt x="2774" y="2553"/>
                    <a:pt x="2774" y="2584"/>
                  </a:cubicBezTo>
                  <a:cubicBezTo>
                    <a:pt x="2757" y="2616"/>
                    <a:pt x="2774" y="2631"/>
                    <a:pt x="2742" y="2647"/>
                  </a:cubicBezTo>
                  <a:cubicBezTo>
                    <a:pt x="2726" y="2662"/>
                    <a:pt x="2694" y="2662"/>
                    <a:pt x="2679" y="2679"/>
                  </a:cubicBezTo>
                  <a:cubicBezTo>
                    <a:pt x="2648" y="2694"/>
                    <a:pt x="2648" y="2757"/>
                    <a:pt x="2616" y="2773"/>
                  </a:cubicBezTo>
                  <a:cubicBezTo>
                    <a:pt x="2600" y="2788"/>
                    <a:pt x="2585" y="2773"/>
                    <a:pt x="2585" y="2788"/>
                  </a:cubicBezTo>
                  <a:cubicBezTo>
                    <a:pt x="2568" y="2805"/>
                    <a:pt x="2568" y="2883"/>
                    <a:pt x="2553" y="2899"/>
                  </a:cubicBezTo>
                  <a:cubicBezTo>
                    <a:pt x="2537" y="2899"/>
                    <a:pt x="2522" y="2883"/>
                    <a:pt x="2505" y="2883"/>
                  </a:cubicBezTo>
                  <a:lnTo>
                    <a:pt x="2442" y="2883"/>
                  </a:lnTo>
                  <a:cubicBezTo>
                    <a:pt x="2411" y="2883"/>
                    <a:pt x="2474" y="2962"/>
                    <a:pt x="2442" y="2962"/>
                  </a:cubicBezTo>
                  <a:cubicBezTo>
                    <a:pt x="2427" y="2977"/>
                    <a:pt x="2396" y="2977"/>
                    <a:pt x="2379" y="2977"/>
                  </a:cubicBezTo>
                  <a:lnTo>
                    <a:pt x="2364" y="2977"/>
                  </a:lnTo>
                  <a:cubicBezTo>
                    <a:pt x="2333" y="2977"/>
                    <a:pt x="2316" y="2977"/>
                    <a:pt x="2301" y="2994"/>
                  </a:cubicBezTo>
                  <a:cubicBezTo>
                    <a:pt x="2270" y="3009"/>
                    <a:pt x="2253" y="3025"/>
                    <a:pt x="2222" y="3025"/>
                  </a:cubicBezTo>
                  <a:cubicBezTo>
                    <a:pt x="2190" y="3025"/>
                    <a:pt x="2096" y="3057"/>
                    <a:pt x="2064" y="3025"/>
                  </a:cubicBezTo>
                  <a:cubicBezTo>
                    <a:pt x="2049" y="3009"/>
                    <a:pt x="2064" y="3025"/>
                    <a:pt x="2049" y="2994"/>
                  </a:cubicBezTo>
                  <a:cubicBezTo>
                    <a:pt x="2033" y="2977"/>
                    <a:pt x="2049" y="2977"/>
                    <a:pt x="2018" y="2977"/>
                  </a:cubicBezTo>
                  <a:cubicBezTo>
                    <a:pt x="2018" y="2977"/>
                    <a:pt x="1986" y="2994"/>
                    <a:pt x="1986" y="2977"/>
                  </a:cubicBezTo>
                  <a:cubicBezTo>
                    <a:pt x="1970" y="2962"/>
                    <a:pt x="1954" y="2914"/>
                    <a:pt x="1938" y="2899"/>
                  </a:cubicBezTo>
                  <a:cubicBezTo>
                    <a:pt x="1923" y="2899"/>
                    <a:pt x="1907" y="2914"/>
                    <a:pt x="1891" y="2914"/>
                  </a:cubicBezTo>
                  <a:lnTo>
                    <a:pt x="1781" y="2914"/>
                  </a:lnTo>
                  <a:cubicBezTo>
                    <a:pt x="1749" y="2931"/>
                    <a:pt x="1734" y="2931"/>
                    <a:pt x="1702" y="2931"/>
                  </a:cubicBezTo>
                  <a:cubicBezTo>
                    <a:pt x="1702" y="2914"/>
                    <a:pt x="1702" y="2914"/>
                    <a:pt x="1686" y="2914"/>
                  </a:cubicBezTo>
                  <a:lnTo>
                    <a:pt x="1655" y="2914"/>
                  </a:lnTo>
                  <a:lnTo>
                    <a:pt x="1623" y="2914"/>
                  </a:lnTo>
                  <a:lnTo>
                    <a:pt x="1591" y="2914"/>
                  </a:lnTo>
                  <a:lnTo>
                    <a:pt x="1560" y="2914"/>
                  </a:lnTo>
                  <a:cubicBezTo>
                    <a:pt x="1560" y="2914"/>
                    <a:pt x="1560" y="2899"/>
                    <a:pt x="1545" y="2899"/>
                  </a:cubicBezTo>
                  <a:lnTo>
                    <a:pt x="1528" y="2899"/>
                  </a:lnTo>
                  <a:cubicBezTo>
                    <a:pt x="1513" y="2883"/>
                    <a:pt x="1497" y="2899"/>
                    <a:pt x="1497" y="2899"/>
                  </a:cubicBezTo>
                  <a:cubicBezTo>
                    <a:pt x="1482" y="2899"/>
                    <a:pt x="1465" y="2899"/>
                    <a:pt x="1450" y="2883"/>
                  </a:cubicBezTo>
                  <a:cubicBezTo>
                    <a:pt x="1419" y="2883"/>
                    <a:pt x="1419" y="2868"/>
                    <a:pt x="1387" y="2851"/>
                  </a:cubicBezTo>
                  <a:lnTo>
                    <a:pt x="1324" y="2851"/>
                  </a:lnTo>
                  <a:lnTo>
                    <a:pt x="1276" y="2851"/>
                  </a:lnTo>
                  <a:cubicBezTo>
                    <a:pt x="1261" y="2851"/>
                    <a:pt x="1261" y="2836"/>
                    <a:pt x="1261" y="2836"/>
                  </a:cubicBezTo>
                  <a:lnTo>
                    <a:pt x="1230" y="2836"/>
                  </a:lnTo>
                  <a:cubicBezTo>
                    <a:pt x="1230" y="2773"/>
                    <a:pt x="1150" y="2742"/>
                    <a:pt x="1104" y="2742"/>
                  </a:cubicBezTo>
                  <a:cubicBezTo>
                    <a:pt x="1056" y="2757"/>
                    <a:pt x="1087" y="2742"/>
                    <a:pt x="1072" y="2710"/>
                  </a:cubicBezTo>
                  <a:cubicBezTo>
                    <a:pt x="1041" y="2679"/>
                    <a:pt x="1024" y="2679"/>
                    <a:pt x="993" y="2679"/>
                  </a:cubicBezTo>
                  <a:cubicBezTo>
                    <a:pt x="978" y="2662"/>
                    <a:pt x="961" y="2631"/>
                    <a:pt x="961" y="2616"/>
                  </a:cubicBezTo>
                  <a:cubicBezTo>
                    <a:pt x="930" y="2599"/>
                    <a:pt x="898" y="2584"/>
                    <a:pt x="867" y="2584"/>
                  </a:cubicBezTo>
                  <a:cubicBezTo>
                    <a:pt x="867" y="2427"/>
                    <a:pt x="741" y="2395"/>
                    <a:pt x="741" y="2458"/>
                  </a:cubicBezTo>
                  <a:lnTo>
                    <a:pt x="709" y="2458"/>
                  </a:lnTo>
                  <a:cubicBezTo>
                    <a:pt x="694" y="2473"/>
                    <a:pt x="694" y="2473"/>
                    <a:pt x="678" y="2458"/>
                  </a:cubicBezTo>
                  <a:cubicBezTo>
                    <a:pt x="663" y="2442"/>
                    <a:pt x="646" y="2379"/>
                    <a:pt x="646" y="2364"/>
                  </a:cubicBezTo>
                  <a:cubicBezTo>
                    <a:pt x="631" y="2332"/>
                    <a:pt x="646" y="2316"/>
                    <a:pt x="631" y="2284"/>
                  </a:cubicBezTo>
                  <a:cubicBezTo>
                    <a:pt x="615" y="2284"/>
                    <a:pt x="600" y="2269"/>
                    <a:pt x="583" y="2269"/>
                  </a:cubicBezTo>
                  <a:cubicBezTo>
                    <a:pt x="552" y="2253"/>
                    <a:pt x="505" y="2238"/>
                    <a:pt x="473" y="2221"/>
                  </a:cubicBezTo>
                  <a:cubicBezTo>
                    <a:pt x="457" y="2190"/>
                    <a:pt x="457" y="2143"/>
                    <a:pt x="457" y="2112"/>
                  </a:cubicBezTo>
                  <a:cubicBezTo>
                    <a:pt x="457" y="2064"/>
                    <a:pt x="457" y="2001"/>
                    <a:pt x="442" y="1954"/>
                  </a:cubicBezTo>
                  <a:cubicBezTo>
                    <a:pt x="426" y="1906"/>
                    <a:pt x="363" y="1938"/>
                    <a:pt x="347" y="1891"/>
                  </a:cubicBezTo>
                  <a:cubicBezTo>
                    <a:pt x="347" y="1875"/>
                    <a:pt x="347" y="1875"/>
                    <a:pt x="331" y="1859"/>
                  </a:cubicBezTo>
                  <a:cubicBezTo>
                    <a:pt x="300" y="1828"/>
                    <a:pt x="221" y="1828"/>
                    <a:pt x="205" y="1780"/>
                  </a:cubicBezTo>
                  <a:cubicBezTo>
                    <a:pt x="190" y="1733"/>
                    <a:pt x="221" y="1654"/>
                    <a:pt x="158" y="1639"/>
                  </a:cubicBezTo>
                  <a:cubicBezTo>
                    <a:pt x="142" y="1622"/>
                    <a:pt x="142" y="1639"/>
                    <a:pt x="110" y="1622"/>
                  </a:cubicBezTo>
                  <a:close/>
                </a:path>
              </a:pathLst>
            </a:custGeom>
            <a:solidFill>
              <a:srgbClr val="BDCD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0"/>
            <p:cNvSpPr/>
            <p:nvPr/>
          </p:nvSpPr>
          <p:spPr>
            <a:xfrm>
              <a:off x="3345867" y="1783261"/>
              <a:ext cx="12053" cy="7028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300" y="0"/>
                  </a:moveTo>
                  <a:lnTo>
                    <a:pt x="300" y="15"/>
                  </a:lnTo>
                  <a:cubicBezTo>
                    <a:pt x="315" y="32"/>
                    <a:pt x="300" y="47"/>
                    <a:pt x="300" y="63"/>
                  </a:cubicBezTo>
                  <a:lnTo>
                    <a:pt x="269" y="63"/>
                  </a:lnTo>
                  <a:lnTo>
                    <a:pt x="252" y="63"/>
                  </a:lnTo>
                  <a:lnTo>
                    <a:pt x="221" y="110"/>
                  </a:lnTo>
                  <a:lnTo>
                    <a:pt x="206" y="126"/>
                  </a:lnTo>
                  <a:lnTo>
                    <a:pt x="189" y="126"/>
                  </a:lnTo>
                  <a:lnTo>
                    <a:pt x="158" y="95"/>
                  </a:lnTo>
                  <a:lnTo>
                    <a:pt x="126" y="110"/>
                  </a:lnTo>
                  <a:lnTo>
                    <a:pt x="126" y="126"/>
                  </a:lnTo>
                  <a:cubicBezTo>
                    <a:pt x="111" y="141"/>
                    <a:pt x="111" y="141"/>
                    <a:pt x="95" y="141"/>
                  </a:cubicBezTo>
                  <a:lnTo>
                    <a:pt x="95" y="141"/>
                  </a:lnTo>
                  <a:lnTo>
                    <a:pt x="95" y="141"/>
                  </a:lnTo>
                  <a:cubicBezTo>
                    <a:pt x="95" y="158"/>
                    <a:pt x="80" y="173"/>
                    <a:pt x="63" y="173"/>
                  </a:cubicBezTo>
                  <a:lnTo>
                    <a:pt x="63" y="173"/>
                  </a:lnTo>
                  <a:lnTo>
                    <a:pt x="32" y="173"/>
                  </a:lnTo>
                  <a:lnTo>
                    <a:pt x="17" y="189"/>
                  </a:lnTo>
                  <a:lnTo>
                    <a:pt x="0" y="189"/>
                  </a:lnTo>
                  <a:lnTo>
                    <a:pt x="17" y="189"/>
                  </a:lnTo>
                  <a:lnTo>
                    <a:pt x="17" y="189"/>
                  </a:lnTo>
                  <a:lnTo>
                    <a:pt x="32" y="189"/>
                  </a:lnTo>
                  <a:cubicBezTo>
                    <a:pt x="48" y="204"/>
                    <a:pt x="48" y="204"/>
                    <a:pt x="48" y="221"/>
                  </a:cubicBezTo>
                  <a:lnTo>
                    <a:pt x="63" y="221"/>
                  </a:lnTo>
                  <a:lnTo>
                    <a:pt x="63" y="221"/>
                  </a:lnTo>
                  <a:lnTo>
                    <a:pt x="95" y="221"/>
                  </a:lnTo>
                  <a:lnTo>
                    <a:pt x="315" y="78"/>
                  </a:lnTo>
                  <a:lnTo>
                    <a:pt x="315" y="78"/>
                  </a:lnTo>
                  <a:lnTo>
                    <a:pt x="332" y="78"/>
                  </a:lnTo>
                  <a:lnTo>
                    <a:pt x="347" y="78"/>
                  </a:lnTo>
                  <a:cubicBezTo>
                    <a:pt x="363" y="78"/>
                    <a:pt x="378" y="78"/>
                    <a:pt x="378" y="63"/>
                  </a:cubicBezTo>
                  <a:cubicBezTo>
                    <a:pt x="378" y="32"/>
                    <a:pt x="363" y="15"/>
                    <a:pt x="347" y="15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0"/>
            <p:cNvSpPr/>
            <p:nvPr/>
          </p:nvSpPr>
          <p:spPr>
            <a:xfrm>
              <a:off x="3387467" y="1780239"/>
              <a:ext cx="8523" cy="3053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253" y="1"/>
                  </a:moveTo>
                  <a:cubicBezTo>
                    <a:pt x="253" y="16"/>
                    <a:pt x="236" y="16"/>
                    <a:pt x="236" y="16"/>
                  </a:cubicBezTo>
                  <a:lnTo>
                    <a:pt x="205" y="16"/>
                  </a:lnTo>
                  <a:cubicBezTo>
                    <a:pt x="173" y="16"/>
                    <a:pt x="158" y="32"/>
                    <a:pt x="127" y="32"/>
                  </a:cubicBezTo>
                  <a:lnTo>
                    <a:pt x="79" y="32"/>
                  </a:lnTo>
                  <a:lnTo>
                    <a:pt x="47" y="32"/>
                  </a:lnTo>
                  <a:lnTo>
                    <a:pt x="47" y="32"/>
                  </a:lnTo>
                  <a:cubicBezTo>
                    <a:pt x="32" y="32"/>
                    <a:pt x="16" y="47"/>
                    <a:pt x="16" y="64"/>
                  </a:cubicBezTo>
                  <a:cubicBezTo>
                    <a:pt x="1" y="79"/>
                    <a:pt x="16" y="95"/>
                    <a:pt x="32" y="95"/>
                  </a:cubicBezTo>
                  <a:lnTo>
                    <a:pt x="79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42" y="47"/>
                    <a:pt x="142" y="32"/>
                    <a:pt x="158" y="32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90" y="32"/>
                    <a:pt x="205" y="32"/>
                    <a:pt x="205" y="47"/>
                  </a:cubicBezTo>
                  <a:lnTo>
                    <a:pt x="205" y="64"/>
                  </a:lnTo>
                  <a:cubicBezTo>
                    <a:pt x="221" y="64"/>
                    <a:pt x="236" y="47"/>
                    <a:pt x="253" y="47"/>
                  </a:cubicBezTo>
                  <a:cubicBezTo>
                    <a:pt x="253" y="32"/>
                    <a:pt x="268" y="16"/>
                    <a:pt x="25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0"/>
            <p:cNvSpPr/>
            <p:nvPr/>
          </p:nvSpPr>
          <p:spPr>
            <a:xfrm>
              <a:off x="3269698" y="1778713"/>
              <a:ext cx="7060" cy="6583"/>
            </a:xfrm>
            <a:custGeom>
              <a:avLst/>
              <a:gdLst/>
              <a:ahLst/>
              <a:cxnLst/>
              <a:rect l="l" t="t" r="r" b="b"/>
              <a:pathLst>
                <a:path w="222" h="207" extrusionOk="0">
                  <a:moveTo>
                    <a:pt x="190" y="1"/>
                  </a:moveTo>
                  <a:lnTo>
                    <a:pt x="190" y="1"/>
                  </a:lnTo>
                  <a:cubicBezTo>
                    <a:pt x="190" y="1"/>
                    <a:pt x="190" y="17"/>
                    <a:pt x="174" y="32"/>
                  </a:cubicBezTo>
                  <a:lnTo>
                    <a:pt x="158" y="32"/>
                  </a:lnTo>
                  <a:cubicBezTo>
                    <a:pt x="174" y="49"/>
                    <a:pt x="174" y="64"/>
                    <a:pt x="174" y="80"/>
                  </a:cubicBezTo>
                  <a:cubicBezTo>
                    <a:pt x="158" y="95"/>
                    <a:pt x="158" y="95"/>
                    <a:pt x="143" y="95"/>
                  </a:cubicBezTo>
                  <a:lnTo>
                    <a:pt x="126" y="95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80"/>
                  </a:lnTo>
                  <a:lnTo>
                    <a:pt x="48" y="80"/>
                  </a:lnTo>
                  <a:lnTo>
                    <a:pt x="48" y="80"/>
                  </a:lnTo>
                  <a:cubicBezTo>
                    <a:pt x="48" y="80"/>
                    <a:pt x="32" y="80"/>
                    <a:pt x="32" y="95"/>
                  </a:cubicBezTo>
                  <a:lnTo>
                    <a:pt x="0" y="158"/>
                  </a:lnTo>
                  <a:cubicBezTo>
                    <a:pt x="0" y="175"/>
                    <a:pt x="0" y="190"/>
                    <a:pt x="17" y="206"/>
                  </a:cubicBezTo>
                  <a:cubicBezTo>
                    <a:pt x="17" y="190"/>
                    <a:pt x="32" y="190"/>
                    <a:pt x="32" y="190"/>
                  </a:cubicBezTo>
                  <a:lnTo>
                    <a:pt x="32" y="190"/>
                  </a:lnTo>
                  <a:lnTo>
                    <a:pt x="48" y="190"/>
                  </a:lnTo>
                  <a:cubicBezTo>
                    <a:pt x="48" y="190"/>
                    <a:pt x="63" y="190"/>
                    <a:pt x="63" y="206"/>
                  </a:cubicBezTo>
                  <a:lnTo>
                    <a:pt x="63" y="190"/>
                  </a:lnTo>
                  <a:lnTo>
                    <a:pt x="95" y="143"/>
                  </a:lnTo>
                  <a:cubicBezTo>
                    <a:pt x="143" y="127"/>
                    <a:pt x="190" y="112"/>
                    <a:pt x="221" y="49"/>
                  </a:cubicBezTo>
                  <a:cubicBezTo>
                    <a:pt x="221" y="32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0"/>
            <p:cNvSpPr/>
            <p:nvPr/>
          </p:nvSpPr>
          <p:spPr>
            <a:xfrm>
              <a:off x="3381933" y="1761698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17" y="63"/>
                  </a:lnTo>
                  <a:cubicBezTo>
                    <a:pt x="1" y="79"/>
                    <a:pt x="1" y="95"/>
                    <a:pt x="17" y="111"/>
                  </a:cubicBezTo>
                  <a:cubicBezTo>
                    <a:pt x="17" y="111"/>
                    <a:pt x="32" y="95"/>
                    <a:pt x="49" y="95"/>
                  </a:cubicBezTo>
                  <a:lnTo>
                    <a:pt x="49" y="95"/>
                  </a:lnTo>
                  <a:lnTo>
                    <a:pt x="49" y="95"/>
                  </a:lnTo>
                  <a:lnTo>
                    <a:pt x="80" y="111"/>
                  </a:lnTo>
                  <a:lnTo>
                    <a:pt x="143" y="63"/>
                  </a:lnTo>
                  <a:cubicBezTo>
                    <a:pt x="158" y="48"/>
                    <a:pt x="158" y="16"/>
                    <a:pt x="143" y="16"/>
                  </a:cubicBezTo>
                  <a:cubicBezTo>
                    <a:pt x="127" y="0"/>
                    <a:pt x="127" y="0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0"/>
            <p:cNvSpPr/>
            <p:nvPr/>
          </p:nvSpPr>
          <p:spPr>
            <a:xfrm>
              <a:off x="3367907" y="1784724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7"/>
                    <a:pt x="1" y="17"/>
                    <a:pt x="1" y="32"/>
                  </a:cubicBezTo>
                  <a:cubicBezTo>
                    <a:pt x="1" y="64"/>
                    <a:pt x="1" y="80"/>
                    <a:pt x="32" y="80"/>
                  </a:cubicBezTo>
                  <a:lnTo>
                    <a:pt x="158" y="80"/>
                  </a:lnTo>
                  <a:lnTo>
                    <a:pt x="158" y="80"/>
                  </a:lnTo>
                  <a:cubicBezTo>
                    <a:pt x="174" y="80"/>
                    <a:pt x="190" y="80"/>
                    <a:pt x="190" y="49"/>
                  </a:cubicBezTo>
                  <a:cubicBezTo>
                    <a:pt x="190" y="32"/>
                    <a:pt x="174" y="17"/>
                    <a:pt x="15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0"/>
            <p:cNvSpPr/>
            <p:nvPr/>
          </p:nvSpPr>
          <p:spPr>
            <a:xfrm>
              <a:off x="3437049" y="1810803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95" y="0"/>
                  </a:moveTo>
                  <a:cubicBezTo>
                    <a:pt x="80" y="0"/>
                    <a:pt x="64" y="17"/>
                    <a:pt x="49" y="32"/>
                  </a:cubicBezTo>
                  <a:lnTo>
                    <a:pt x="49" y="63"/>
                  </a:lnTo>
                  <a:lnTo>
                    <a:pt x="32" y="63"/>
                  </a:lnTo>
                  <a:cubicBezTo>
                    <a:pt x="1" y="80"/>
                    <a:pt x="1" y="95"/>
                    <a:pt x="1" y="111"/>
                  </a:cubicBezTo>
                  <a:lnTo>
                    <a:pt x="17" y="111"/>
                  </a:lnTo>
                  <a:cubicBezTo>
                    <a:pt x="64" y="95"/>
                    <a:pt x="112" y="95"/>
                    <a:pt x="158" y="80"/>
                  </a:cubicBezTo>
                  <a:cubicBezTo>
                    <a:pt x="143" y="80"/>
                    <a:pt x="143" y="63"/>
                    <a:pt x="143" y="63"/>
                  </a:cubicBezTo>
                  <a:cubicBezTo>
                    <a:pt x="143" y="32"/>
                    <a:pt x="158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17"/>
                    <a:pt x="175" y="17"/>
                    <a:pt x="175" y="17"/>
                  </a:cubicBezTo>
                  <a:lnTo>
                    <a:pt x="175" y="0"/>
                  </a:lnTo>
                  <a:lnTo>
                    <a:pt x="158" y="0"/>
                  </a:lnTo>
                  <a:cubicBezTo>
                    <a:pt x="158" y="17"/>
                    <a:pt x="143" y="32"/>
                    <a:pt x="127" y="32"/>
                  </a:cubicBezTo>
                  <a:lnTo>
                    <a:pt x="127" y="32"/>
                  </a:lnTo>
                  <a:cubicBezTo>
                    <a:pt x="112" y="32"/>
                    <a:pt x="95" y="17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0"/>
            <p:cNvSpPr/>
            <p:nvPr/>
          </p:nvSpPr>
          <p:spPr>
            <a:xfrm>
              <a:off x="3285727" y="1804283"/>
              <a:ext cx="4580" cy="7060"/>
            </a:xfrm>
            <a:custGeom>
              <a:avLst/>
              <a:gdLst/>
              <a:ahLst/>
              <a:cxnLst/>
              <a:rect l="l" t="t" r="r" b="b"/>
              <a:pathLst>
                <a:path w="144" h="222" extrusionOk="0">
                  <a:moveTo>
                    <a:pt x="64" y="64"/>
                  </a:moveTo>
                  <a:lnTo>
                    <a:pt x="64" y="64"/>
                  </a:lnTo>
                  <a:lnTo>
                    <a:pt x="64" y="64"/>
                  </a:lnTo>
                  <a:close/>
                  <a:moveTo>
                    <a:pt x="49" y="1"/>
                  </a:moveTo>
                  <a:lnTo>
                    <a:pt x="49" y="16"/>
                  </a:lnTo>
                  <a:lnTo>
                    <a:pt x="17" y="16"/>
                  </a:lnTo>
                  <a:cubicBezTo>
                    <a:pt x="17" y="32"/>
                    <a:pt x="17" y="48"/>
                    <a:pt x="1" y="64"/>
                  </a:cubicBezTo>
                  <a:lnTo>
                    <a:pt x="1" y="64"/>
                  </a:lnTo>
                  <a:cubicBezTo>
                    <a:pt x="1" y="95"/>
                    <a:pt x="17" y="127"/>
                    <a:pt x="49" y="127"/>
                  </a:cubicBezTo>
                  <a:cubicBezTo>
                    <a:pt x="64" y="142"/>
                    <a:pt x="80" y="142"/>
                    <a:pt x="80" y="190"/>
                  </a:cubicBezTo>
                  <a:cubicBezTo>
                    <a:pt x="80" y="205"/>
                    <a:pt x="95" y="205"/>
                    <a:pt x="112" y="222"/>
                  </a:cubicBezTo>
                  <a:cubicBezTo>
                    <a:pt x="112" y="205"/>
                    <a:pt x="127" y="205"/>
                    <a:pt x="143" y="190"/>
                  </a:cubicBezTo>
                  <a:lnTo>
                    <a:pt x="143" y="174"/>
                  </a:lnTo>
                  <a:lnTo>
                    <a:pt x="143" y="127"/>
                  </a:lnTo>
                  <a:lnTo>
                    <a:pt x="112" y="127"/>
                  </a:lnTo>
                  <a:lnTo>
                    <a:pt x="80" y="95"/>
                  </a:lnTo>
                  <a:lnTo>
                    <a:pt x="80" y="79"/>
                  </a:lnTo>
                  <a:lnTo>
                    <a:pt x="80" y="64"/>
                  </a:lnTo>
                  <a:cubicBezTo>
                    <a:pt x="64" y="64"/>
                    <a:pt x="64" y="48"/>
                    <a:pt x="64" y="32"/>
                  </a:cubicBezTo>
                  <a:cubicBezTo>
                    <a:pt x="64" y="32"/>
                    <a:pt x="49" y="16"/>
                    <a:pt x="4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0"/>
            <p:cNvSpPr/>
            <p:nvPr/>
          </p:nvSpPr>
          <p:spPr>
            <a:xfrm>
              <a:off x="3287730" y="180628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0"/>
            <p:cNvSpPr/>
            <p:nvPr/>
          </p:nvSpPr>
          <p:spPr>
            <a:xfrm>
              <a:off x="3196072" y="1776709"/>
              <a:ext cx="5502" cy="8587"/>
            </a:xfrm>
            <a:custGeom>
              <a:avLst/>
              <a:gdLst/>
              <a:ahLst/>
              <a:cxnLst/>
              <a:rect l="l" t="t" r="r" b="b"/>
              <a:pathLst>
                <a:path w="173" h="270" extrusionOk="0">
                  <a:moveTo>
                    <a:pt x="126" y="1"/>
                  </a:moveTo>
                  <a:lnTo>
                    <a:pt x="126" y="1"/>
                  </a:lnTo>
                  <a:cubicBezTo>
                    <a:pt x="95" y="1"/>
                    <a:pt x="95" y="17"/>
                    <a:pt x="95" y="49"/>
                  </a:cubicBezTo>
                  <a:lnTo>
                    <a:pt x="95" y="143"/>
                  </a:lnTo>
                  <a:lnTo>
                    <a:pt x="95" y="143"/>
                  </a:lnTo>
                  <a:lnTo>
                    <a:pt x="47" y="190"/>
                  </a:lnTo>
                  <a:lnTo>
                    <a:pt x="15" y="190"/>
                  </a:lnTo>
                  <a:lnTo>
                    <a:pt x="0" y="190"/>
                  </a:lnTo>
                  <a:lnTo>
                    <a:pt x="0" y="206"/>
                  </a:lnTo>
                  <a:lnTo>
                    <a:pt x="0" y="221"/>
                  </a:lnTo>
                  <a:lnTo>
                    <a:pt x="0" y="269"/>
                  </a:lnTo>
                  <a:cubicBezTo>
                    <a:pt x="0" y="253"/>
                    <a:pt x="15" y="253"/>
                    <a:pt x="15" y="253"/>
                  </a:cubicBezTo>
                  <a:lnTo>
                    <a:pt x="110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41" y="206"/>
                  </a:lnTo>
                  <a:cubicBezTo>
                    <a:pt x="141" y="190"/>
                    <a:pt x="141" y="190"/>
                    <a:pt x="158" y="175"/>
                  </a:cubicBezTo>
                  <a:cubicBezTo>
                    <a:pt x="173" y="175"/>
                    <a:pt x="173" y="158"/>
                    <a:pt x="173" y="158"/>
                  </a:cubicBezTo>
                  <a:lnTo>
                    <a:pt x="158" y="32"/>
                  </a:ln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0"/>
            <p:cNvSpPr/>
            <p:nvPr/>
          </p:nvSpPr>
          <p:spPr>
            <a:xfrm>
              <a:off x="3034700" y="1797286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47" y="15"/>
                    <a:pt x="32" y="15"/>
                    <a:pt x="32" y="15"/>
                  </a:cubicBezTo>
                  <a:lnTo>
                    <a:pt x="16" y="15"/>
                  </a:lnTo>
                  <a:lnTo>
                    <a:pt x="16" y="0"/>
                  </a:lnTo>
                  <a:lnTo>
                    <a:pt x="16" y="47"/>
                  </a:lnTo>
                  <a:lnTo>
                    <a:pt x="1" y="63"/>
                  </a:lnTo>
                  <a:lnTo>
                    <a:pt x="16" y="63"/>
                  </a:lnTo>
                  <a:cubicBezTo>
                    <a:pt x="47" y="63"/>
                    <a:pt x="64" y="47"/>
                    <a:pt x="47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0"/>
            <p:cNvSpPr/>
            <p:nvPr/>
          </p:nvSpPr>
          <p:spPr>
            <a:xfrm>
              <a:off x="3038199" y="1797286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58" y="0"/>
                  </a:moveTo>
                  <a:lnTo>
                    <a:pt x="15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15"/>
                    <a:pt x="0" y="32"/>
                    <a:pt x="0" y="47"/>
                  </a:cubicBez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158" y="79"/>
                  </a:lnTo>
                  <a:cubicBezTo>
                    <a:pt x="174" y="63"/>
                    <a:pt x="189" y="47"/>
                    <a:pt x="189" y="32"/>
                  </a:cubicBezTo>
                  <a:cubicBezTo>
                    <a:pt x="189" y="15"/>
                    <a:pt x="174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0"/>
            <p:cNvSpPr/>
            <p:nvPr/>
          </p:nvSpPr>
          <p:spPr>
            <a:xfrm>
              <a:off x="3381933" y="1764687"/>
              <a:ext cx="6583" cy="3053"/>
            </a:xfrm>
            <a:custGeom>
              <a:avLst/>
              <a:gdLst/>
              <a:ahLst/>
              <a:cxnLst/>
              <a:rect l="l" t="t" r="r" b="b"/>
              <a:pathLst>
                <a:path w="207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7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158" y="95"/>
                  </a:lnTo>
                  <a:lnTo>
                    <a:pt x="158" y="95"/>
                  </a:lnTo>
                  <a:cubicBezTo>
                    <a:pt x="175" y="95"/>
                    <a:pt x="190" y="80"/>
                    <a:pt x="206" y="64"/>
                  </a:cubicBezTo>
                  <a:cubicBezTo>
                    <a:pt x="206" y="49"/>
                    <a:pt x="190" y="32"/>
                    <a:pt x="175" y="32"/>
                  </a:cubicBez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0"/>
            <p:cNvSpPr/>
            <p:nvPr/>
          </p:nvSpPr>
          <p:spPr>
            <a:xfrm>
              <a:off x="3290275" y="1816814"/>
              <a:ext cx="9032" cy="3021"/>
            </a:xfrm>
            <a:custGeom>
              <a:avLst/>
              <a:gdLst/>
              <a:ahLst/>
              <a:cxnLst/>
              <a:rect l="l" t="t" r="r" b="b"/>
              <a:pathLst>
                <a:path w="284" h="95" extrusionOk="0">
                  <a:moveTo>
                    <a:pt x="0" y="0"/>
                  </a:moveTo>
                  <a:lnTo>
                    <a:pt x="0" y="0"/>
                  </a:lnTo>
                  <a:lnTo>
                    <a:pt x="32" y="63"/>
                  </a:lnTo>
                  <a:cubicBezTo>
                    <a:pt x="32" y="80"/>
                    <a:pt x="47" y="95"/>
                    <a:pt x="63" y="95"/>
                  </a:cubicBezTo>
                  <a:lnTo>
                    <a:pt x="63" y="95"/>
                  </a:lnTo>
                  <a:lnTo>
                    <a:pt x="189" y="80"/>
                  </a:lnTo>
                  <a:cubicBezTo>
                    <a:pt x="189" y="80"/>
                    <a:pt x="189" y="63"/>
                    <a:pt x="204" y="63"/>
                  </a:cubicBezTo>
                  <a:lnTo>
                    <a:pt x="204" y="63"/>
                  </a:lnTo>
                  <a:lnTo>
                    <a:pt x="221" y="63"/>
                  </a:lnTo>
                  <a:lnTo>
                    <a:pt x="221" y="80"/>
                  </a:lnTo>
                  <a:lnTo>
                    <a:pt x="252" y="63"/>
                  </a:lnTo>
                  <a:cubicBezTo>
                    <a:pt x="267" y="63"/>
                    <a:pt x="284" y="48"/>
                    <a:pt x="284" y="32"/>
                  </a:cubicBezTo>
                  <a:cubicBezTo>
                    <a:pt x="284" y="17"/>
                    <a:pt x="267" y="17"/>
                    <a:pt x="267" y="17"/>
                  </a:cubicBezTo>
                  <a:cubicBezTo>
                    <a:pt x="252" y="17"/>
                    <a:pt x="252" y="32"/>
                    <a:pt x="236" y="32"/>
                  </a:cubicBezTo>
                  <a:lnTo>
                    <a:pt x="236" y="48"/>
                  </a:lnTo>
                  <a:cubicBezTo>
                    <a:pt x="221" y="48"/>
                    <a:pt x="221" y="63"/>
                    <a:pt x="204" y="63"/>
                  </a:cubicBezTo>
                  <a:cubicBezTo>
                    <a:pt x="189" y="63"/>
                    <a:pt x="189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lnTo>
                    <a:pt x="126" y="48"/>
                  </a:lnTo>
                  <a:lnTo>
                    <a:pt x="110" y="48"/>
                  </a:lnTo>
                  <a:cubicBezTo>
                    <a:pt x="110" y="48"/>
                    <a:pt x="95" y="48"/>
                    <a:pt x="78" y="32"/>
                  </a:cubicBez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63" y="32"/>
                  </a:lnTo>
                  <a:cubicBezTo>
                    <a:pt x="63" y="32"/>
                    <a:pt x="47" y="48"/>
                    <a:pt x="32" y="48"/>
                  </a:cubicBezTo>
                  <a:lnTo>
                    <a:pt x="15" y="32"/>
                  </a:lnTo>
                  <a:cubicBezTo>
                    <a:pt x="0" y="32"/>
                    <a:pt x="0" y="17"/>
                    <a:pt x="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0"/>
            <p:cNvSpPr/>
            <p:nvPr/>
          </p:nvSpPr>
          <p:spPr>
            <a:xfrm>
              <a:off x="3384954" y="1778713"/>
              <a:ext cx="11035" cy="3053"/>
            </a:xfrm>
            <a:custGeom>
              <a:avLst/>
              <a:gdLst/>
              <a:ahLst/>
              <a:cxnLst/>
              <a:rect l="l" t="t" r="r" b="b"/>
              <a:pathLst>
                <a:path w="347" h="96" extrusionOk="0">
                  <a:moveTo>
                    <a:pt x="315" y="1"/>
                  </a:moveTo>
                  <a:lnTo>
                    <a:pt x="300" y="1"/>
                  </a:lnTo>
                  <a:lnTo>
                    <a:pt x="269" y="1"/>
                  </a:lnTo>
                  <a:lnTo>
                    <a:pt x="221" y="1"/>
                  </a:lnTo>
                  <a:cubicBezTo>
                    <a:pt x="221" y="17"/>
                    <a:pt x="221" y="17"/>
                    <a:pt x="206" y="17"/>
                  </a:cubicBezTo>
                  <a:lnTo>
                    <a:pt x="111" y="32"/>
                  </a:lnTo>
                  <a:lnTo>
                    <a:pt x="95" y="49"/>
                  </a:lnTo>
                  <a:cubicBezTo>
                    <a:pt x="80" y="49"/>
                    <a:pt x="63" y="32"/>
                    <a:pt x="63" y="17"/>
                  </a:cubicBezTo>
                  <a:lnTo>
                    <a:pt x="63" y="1"/>
                  </a:lnTo>
                  <a:lnTo>
                    <a:pt x="63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17" y="32"/>
                  </a:lnTo>
                  <a:cubicBezTo>
                    <a:pt x="0" y="49"/>
                    <a:pt x="17" y="80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cubicBezTo>
                    <a:pt x="48" y="95"/>
                    <a:pt x="63" y="95"/>
                    <a:pt x="80" y="80"/>
                  </a:cubicBezTo>
                  <a:lnTo>
                    <a:pt x="80" y="80"/>
                  </a:lnTo>
                  <a:lnTo>
                    <a:pt x="111" y="80"/>
                  </a:lnTo>
                  <a:lnTo>
                    <a:pt x="174" y="80"/>
                  </a:lnTo>
                  <a:lnTo>
                    <a:pt x="206" y="80"/>
                  </a:lnTo>
                  <a:lnTo>
                    <a:pt x="206" y="80"/>
                  </a:lnTo>
                  <a:cubicBezTo>
                    <a:pt x="237" y="80"/>
                    <a:pt x="252" y="64"/>
                    <a:pt x="284" y="64"/>
                  </a:cubicBezTo>
                  <a:lnTo>
                    <a:pt x="315" y="64"/>
                  </a:lnTo>
                  <a:cubicBezTo>
                    <a:pt x="315" y="64"/>
                    <a:pt x="332" y="64"/>
                    <a:pt x="332" y="49"/>
                  </a:cubicBezTo>
                  <a:cubicBezTo>
                    <a:pt x="347" y="49"/>
                    <a:pt x="347" y="32"/>
                    <a:pt x="347" y="32"/>
                  </a:cubicBezTo>
                  <a:cubicBezTo>
                    <a:pt x="347" y="17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0"/>
            <p:cNvSpPr/>
            <p:nvPr/>
          </p:nvSpPr>
          <p:spPr>
            <a:xfrm>
              <a:off x="3206567" y="1794265"/>
              <a:ext cx="2544" cy="7537"/>
            </a:xfrm>
            <a:custGeom>
              <a:avLst/>
              <a:gdLst/>
              <a:ahLst/>
              <a:cxnLst/>
              <a:rect l="l" t="t" r="r" b="b"/>
              <a:pathLst>
                <a:path w="80" h="23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7" y="32"/>
                    <a:pt x="17" y="32"/>
                    <a:pt x="0" y="32"/>
                  </a:cubicBezTo>
                  <a:lnTo>
                    <a:pt x="0" y="79"/>
                  </a:lnTo>
                  <a:lnTo>
                    <a:pt x="0" y="174"/>
                  </a:lnTo>
                  <a:lnTo>
                    <a:pt x="0" y="205"/>
                  </a:lnTo>
                  <a:cubicBezTo>
                    <a:pt x="0" y="221"/>
                    <a:pt x="17" y="237"/>
                    <a:pt x="32" y="237"/>
                  </a:cubicBezTo>
                  <a:lnTo>
                    <a:pt x="48" y="237"/>
                  </a:lnTo>
                  <a:cubicBezTo>
                    <a:pt x="63" y="237"/>
                    <a:pt x="80" y="221"/>
                    <a:pt x="80" y="205"/>
                  </a:cubicBezTo>
                  <a:lnTo>
                    <a:pt x="80" y="158"/>
                  </a:lnTo>
                  <a:cubicBezTo>
                    <a:pt x="63" y="127"/>
                    <a:pt x="63" y="95"/>
                    <a:pt x="63" y="64"/>
                  </a:cubicBezTo>
                  <a:lnTo>
                    <a:pt x="80" y="47"/>
                  </a:lnTo>
                  <a:lnTo>
                    <a:pt x="80" y="47"/>
                  </a:lnTo>
                  <a:cubicBezTo>
                    <a:pt x="63" y="47"/>
                    <a:pt x="48" y="32"/>
                    <a:pt x="48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0"/>
            <p:cNvSpPr/>
            <p:nvPr/>
          </p:nvSpPr>
          <p:spPr>
            <a:xfrm>
              <a:off x="3274214" y="1781734"/>
              <a:ext cx="6551" cy="3021"/>
            </a:xfrm>
            <a:custGeom>
              <a:avLst/>
              <a:gdLst/>
              <a:ahLst/>
              <a:cxnLst/>
              <a:rect l="l" t="t" r="r" b="b"/>
              <a:pathLst>
                <a:path w="206" h="95" extrusionOk="0">
                  <a:moveTo>
                    <a:pt x="174" y="0"/>
                  </a:moveTo>
                  <a:lnTo>
                    <a:pt x="32" y="32"/>
                  </a:lnTo>
                  <a:cubicBezTo>
                    <a:pt x="16" y="32"/>
                    <a:pt x="1" y="63"/>
                    <a:pt x="16" y="80"/>
                  </a:cubicBezTo>
                  <a:cubicBezTo>
                    <a:pt x="16" y="95"/>
                    <a:pt x="32" y="95"/>
                    <a:pt x="48" y="95"/>
                  </a:cubicBezTo>
                  <a:lnTo>
                    <a:pt x="48" y="95"/>
                  </a:lnTo>
                  <a:lnTo>
                    <a:pt x="205" y="63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0"/>
            <p:cNvSpPr/>
            <p:nvPr/>
          </p:nvSpPr>
          <p:spPr>
            <a:xfrm>
              <a:off x="3334355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221" y="1"/>
                  </a:moveTo>
                  <a:lnTo>
                    <a:pt x="205" y="1"/>
                  </a:lnTo>
                  <a:lnTo>
                    <a:pt x="205" y="1"/>
                  </a:lnTo>
                  <a:lnTo>
                    <a:pt x="79" y="17"/>
                  </a:lnTo>
                  <a:cubicBezTo>
                    <a:pt x="64" y="32"/>
                    <a:pt x="47" y="49"/>
                    <a:pt x="47" y="64"/>
                  </a:cubicBezTo>
                  <a:lnTo>
                    <a:pt x="64" y="95"/>
                  </a:lnTo>
                  <a:lnTo>
                    <a:pt x="47" y="95"/>
                  </a:lnTo>
                  <a:lnTo>
                    <a:pt x="47" y="95"/>
                  </a:lnTo>
                  <a:cubicBezTo>
                    <a:pt x="32" y="95"/>
                    <a:pt x="16" y="112"/>
                    <a:pt x="16" y="112"/>
                  </a:cubicBezTo>
                  <a:lnTo>
                    <a:pt x="1" y="143"/>
                  </a:lnTo>
                  <a:lnTo>
                    <a:pt x="95" y="158"/>
                  </a:lnTo>
                  <a:lnTo>
                    <a:pt x="127" y="127"/>
                  </a:lnTo>
                  <a:lnTo>
                    <a:pt x="127" y="127"/>
                  </a:lnTo>
                  <a:cubicBezTo>
                    <a:pt x="110" y="112"/>
                    <a:pt x="110" y="112"/>
                    <a:pt x="110" y="95"/>
                  </a:cubicBezTo>
                  <a:cubicBezTo>
                    <a:pt x="110" y="80"/>
                    <a:pt x="127" y="64"/>
                    <a:pt x="142" y="64"/>
                  </a:cubicBezTo>
                  <a:lnTo>
                    <a:pt x="205" y="49"/>
                  </a:lnTo>
                  <a:lnTo>
                    <a:pt x="205" y="49"/>
                  </a:lnTo>
                  <a:cubicBezTo>
                    <a:pt x="221" y="49"/>
                    <a:pt x="236" y="64"/>
                    <a:pt x="236" y="64"/>
                  </a:cubicBezTo>
                  <a:lnTo>
                    <a:pt x="253" y="80"/>
                  </a:lnTo>
                  <a:lnTo>
                    <a:pt x="253" y="32"/>
                  </a:lnTo>
                  <a:cubicBezTo>
                    <a:pt x="253" y="17"/>
                    <a:pt x="236" y="17"/>
                    <a:pt x="236" y="17"/>
                  </a:cubicBezTo>
                  <a:cubicBezTo>
                    <a:pt x="236" y="1"/>
                    <a:pt x="221" y="1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3130398" y="1833352"/>
              <a:ext cx="7028" cy="4039"/>
            </a:xfrm>
            <a:custGeom>
              <a:avLst/>
              <a:gdLst/>
              <a:ahLst/>
              <a:cxnLst/>
              <a:rect l="l" t="t" r="r" b="b"/>
              <a:pathLst>
                <a:path w="221" h="127" extrusionOk="0">
                  <a:moveTo>
                    <a:pt x="80" y="1"/>
                  </a:moveTo>
                  <a:lnTo>
                    <a:pt x="80" y="1"/>
                  </a:lnTo>
                  <a:lnTo>
                    <a:pt x="48" y="1"/>
                  </a:lnTo>
                  <a:lnTo>
                    <a:pt x="32" y="1"/>
                  </a:lnTo>
                  <a:cubicBezTo>
                    <a:pt x="17" y="1"/>
                    <a:pt x="0" y="16"/>
                    <a:pt x="17" y="47"/>
                  </a:cubicBezTo>
                  <a:cubicBezTo>
                    <a:pt x="17" y="64"/>
                    <a:pt x="32" y="79"/>
                    <a:pt x="48" y="79"/>
                  </a:cubicBezTo>
                  <a:lnTo>
                    <a:pt x="48" y="79"/>
                  </a:lnTo>
                  <a:lnTo>
                    <a:pt x="63" y="64"/>
                  </a:lnTo>
                  <a:lnTo>
                    <a:pt x="80" y="64"/>
                  </a:lnTo>
                  <a:cubicBezTo>
                    <a:pt x="111" y="79"/>
                    <a:pt x="126" y="79"/>
                    <a:pt x="143" y="95"/>
                  </a:cubicBezTo>
                  <a:cubicBezTo>
                    <a:pt x="158" y="110"/>
                    <a:pt x="158" y="110"/>
                    <a:pt x="174" y="110"/>
                  </a:cubicBezTo>
                  <a:lnTo>
                    <a:pt x="189" y="127"/>
                  </a:lnTo>
                  <a:cubicBezTo>
                    <a:pt x="206" y="127"/>
                    <a:pt x="206" y="110"/>
                    <a:pt x="221" y="110"/>
                  </a:cubicBezTo>
                  <a:cubicBezTo>
                    <a:pt x="221" y="79"/>
                    <a:pt x="221" y="64"/>
                    <a:pt x="206" y="64"/>
                  </a:cubicBezTo>
                  <a:cubicBezTo>
                    <a:pt x="206" y="47"/>
                    <a:pt x="189" y="47"/>
                    <a:pt x="174" y="47"/>
                  </a:cubicBezTo>
                  <a:cubicBezTo>
                    <a:pt x="158" y="32"/>
                    <a:pt x="143" y="16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3423023" y="1778236"/>
              <a:ext cx="9573" cy="12053"/>
            </a:xfrm>
            <a:custGeom>
              <a:avLst/>
              <a:gdLst/>
              <a:ahLst/>
              <a:cxnLst/>
              <a:rect l="l" t="t" r="r" b="b"/>
              <a:pathLst>
                <a:path w="301" h="379" extrusionOk="0">
                  <a:moveTo>
                    <a:pt x="190" y="173"/>
                  </a:moveTo>
                  <a:cubicBezTo>
                    <a:pt x="175" y="173"/>
                    <a:pt x="175" y="173"/>
                    <a:pt x="158" y="190"/>
                  </a:cubicBezTo>
                  <a:cubicBezTo>
                    <a:pt x="143" y="221"/>
                    <a:pt x="158" y="236"/>
                    <a:pt x="190" y="284"/>
                  </a:cubicBezTo>
                  <a:lnTo>
                    <a:pt x="158" y="299"/>
                  </a:lnTo>
                  <a:lnTo>
                    <a:pt x="158" y="299"/>
                  </a:lnTo>
                  <a:cubicBezTo>
                    <a:pt x="143" y="284"/>
                    <a:pt x="143" y="268"/>
                    <a:pt x="127" y="253"/>
                  </a:cubicBezTo>
                  <a:lnTo>
                    <a:pt x="127" y="253"/>
                  </a:lnTo>
                  <a:lnTo>
                    <a:pt x="112" y="253"/>
                  </a:lnTo>
                  <a:lnTo>
                    <a:pt x="49" y="236"/>
                  </a:lnTo>
                  <a:cubicBezTo>
                    <a:pt x="64" y="253"/>
                    <a:pt x="64" y="268"/>
                    <a:pt x="80" y="284"/>
                  </a:cubicBezTo>
                  <a:lnTo>
                    <a:pt x="112" y="284"/>
                  </a:lnTo>
                  <a:lnTo>
                    <a:pt x="112" y="284"/>
                  </a:lnTo>
                  <a:lnTo>
                    <a:pt x="112" y="284"/>
                  </a:lnTo>
                  <a:cubicBezTo>
                    <a:pt x="127" y="284"/>
                    <a:pt x="143" y="284"/>
                    <a:pt x="143" y="299"/>
                  </a:cubicBezTo>
                  <a:cubicBezTo>
                    <a:pt x="158" y="316"/>
                    <a:pt x="143" y="316"/>
                    <a:pt x="143" y="331"/>
                  </a:cubicBezTo>
                  <a:cubicBezTo>
                    <a:pt x="158" y="331"/>
                    <a:pt x="158" y="347"/>
                    <a:pt x="158" y="362"/>
                  </a:cubicBezTo>
                  <a:lnTo>
                    <a:pt x="158" y="379"/>
                  </a:lnTo>
                  <a:lnTo>
                    <a:pt x="175" y="379"/>
                  </a:lnTo>
                  <a:lnTo>
                    <a:pt x="175" y="379"/>
                  </a:lnTo>
                  <a:cubicBezTo>
                    <a:pt x="175" y="379"/>
                    <a:pt x="190" y="379"/>
                    <a:pt x="190" y="362"/>
                  </a:cubicBezTo>
                  <a:lnTo>
                    <a:pt x="253" y="316"/>
                  </a:lnTo>
                  <a:cubicBezTo>
                    <a:pt x="253" y="316"/>
                    <a:pt x="269" y="284"/>
                    <a:pt x="253" y="284"/>
                  </a:cubicBezTo>
                  <a:cubicBezTo>
                    <a:pt x="253" y="268"/>
                    <a:pt x="253" y="268"/>
                    <a:pt x="238" y="253"/>
                  </a:cubicBezTo>
                  <a:lnTo>
                    <a:pt x="284" y="221"/>
                  </a:lnTo>
                  <a:lnTo>
                    <a:pt x="284" y="221"/>
                  </a:lnTo>
                  <a:lnTo>
                    <a:pt x="301" y="190"/>
                  </a:lnTo>
                  <a:cubicBezTo>
                    <a:pt x="301" y="190"/>
                    <a:pt x="284" y="190"/>
                    <a:pt x="284" y="173"/>
                  </a:cubicBezTo>
                  <a:lnTo>
                    <a:pt x="284" y="173"/>
                  </a:lnTo>
                  <a:lnTo>
                    <a:pt x="238" y="205"/>
                  </a:lnTo>
                  <a:lnTo>
                    <a:pt x="221" y="205"/>
                  </a:lnTo>
                  <a:cubicBezTo>
                    <a:pt x="221" y="205"/>
                    <a:pt x="206" y="205"/>
                    <a:pt x="190" y="190"/>
                  </a:cubicBezTo>
                  <a:lnTo>
                    <a:pt x="190" y="173"/>
                  </a:lnTo>
                  <a:close/>
                  <a:moveTo>
                    <a:pt x="17" y="47"/>
                  </a:moveTo>
                  <a:lnTo>
                    <a:pt x="17" y="47"/>
                  </a:lnTo>
                  <a:lnTo>
                    <a:pt x="17" y="47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" y="32"/>
                    <a:pt x="1" y="47"/>
                    <a:pt x="17" y="64"/>
                  </a:cubicBezTo>
                  <a:lnTo>
                    <a:pt x="17" y="64"/>
                  </a:lnTo>
                  <a:cubicBezTo>
                    <a:pt x="17" y="95"/>
                    <a:pt x="17" y="142"/>
                    <a:pt x="32" y="173"/>
                  </a:cubicBezTo>
                  <a:lnTo>
                    <a:pt x="95" y="173"/>
                  </a:lnTo>
                  <a:cubicBezTo>
                    <a:pt x="95" y="142"/>
                    <a:pt x="80" y="95"/>
                    <a:pt x="95" y="47"/>
                  </a:cubicBezTo>
                  <a:cubicBezTo>
                    <a:pt x="95" y="32"/>
                    <a:pt x="80" y="16"/>
                    <a:pt x="64" y="16"/>
                  </a:cubicBezTo>
                  <a:lnTo>
                    <a:pt x="64" y="16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3423564" y="17797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3440070" y="1796746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17" y="1"/>
                  </a:moveTo>
                  <a:cubicBezTo>
                    <a:pt x="0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0" y="80"/>
                    <a:pt x="17" y="96"/>
                    <a:pt x="32" y="96"/>
                  </a:cubicBezTo>
                  <a:lnTo>
                    <a:pt x="32" y="96"/>
                  </a:lnTo>
                  <a:lnTo>
                    <a:pt x="32" y="96"/>
                  </a:lnTo>
                  <a:cubicBezTo>
                    <a:pt x="17" y="80"/>
                    <a:pt x="17" y="64"/>
                    <a:pt x="32" y="49"/>
                  </a:cubicBezTo>
                  <a:cubicBezTo>
                    <a:pt x="32" y="32"/>
                    <a:pt x="48" y="32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48" y="32"/>
                  </a:lnTo>
                  <a:lnTo>
                    <a:pt x="48" y="32"/>
                  </a:lnTo>
                  <a:cubicBezTo>
                    <a:pt x="32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3332351" y="1811312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221" y="16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16"/>
                  </a:cubicBezTo>
                  <a:cubicBezTo>
                    <a:pt x="1" y="32"/>
                    <a:pt x="1" y="47"/>
                    <a:pt x="16" y="64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7" y="64"/>
                    <a:pt x="47" y="47"/>
                    <a:pt x="64" y="47"/>
                  </a:cubicBezTo>
                  <a:lnTo>
                    <a:pt x="79" y="47"/>
                  </a:lnTo>
                  <a:lnTo>
                    <a:pt x="79" y="47"/>
                  </a:lnTo>
                  <a:cubicBezTo>
                    <a:pt x="95" y="47"/>
                    <a:pt x="110" y="79"/>
                    <a:pt x="110" y="95"/>
                  </a:cubicBezTo>
                  <a:lnTo>
                    <a:pt x="95" y="110"/>
                  </a:lnTo>
                  <a:lnTo>
                    <a:pt x="110" y="110"/>
                  </a:lnTo>
                  <a:cubicBezTo>
                    <a:pt x="127" y="110"/>
                    <a:pt x="142" y="127"/>
                    <a:pt x="142" y="142"/>
                  </a:cubicBezTo>
                  <a:cubicBezTo>
                    <a:pt x="142" y="158"/>
                    <a:pt x="142" y="158"/>
                    <a:pt x="127" y="173"/>
                  </a:cubicBezTo>
                  <a:lnTo>
                    <a:pt x="127" y="173"/>
                  </a:lnTo>
                  <a:cubicBezTo>
                    <a:pt x="142" y="173"/>
                    <a:pt x="142" y="190"/>
                    <a:pt x="142" y="190"/>
                  </a:cubicBezTo>
                  <a:lnTo>
                    <a:pt x="173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205" y="142"/>
                  </a:lnTo>
                  <a:cubicBezTo>
                    <a:pt x="190" y="142"/>
                    <a:pt x="190" y="142"/>
                    <a:pt x="190" y="127"/>
                  </a:cubicBezTo>
                  <a:lnTo>
                    <a:pt x="190" y="110"/>
                  </a:lnTo>
                  <a:cubicBezTo>
                    <a:pt x="173" y="110"/>
                    <a:pt x="173" y="95"/>
                    <a:pt x="158" y="79"/>
                  </a:cubicBezTo>
                  <a:lnTo>
                    <a:pt x="158" y="79"/>
                  </a:lnTo>
                  <a:lnTo>
                    <a:pt x="158" y="95"/>
                  </a:lnTo>
                  <a:lnTo>
                    <a:pt x="127" y="79"/>
                  </a:lnTo>
                  <a:lnTo>
                    <a:pt x="142" y="79"/>
                  </a:lnTo>
                  <a:lnTo>
                    <a:pt x="158" y="79"/>
                  </a:lnTo>
                  <a:lnTo>
                    <a:pt x="142" y="32"/>
                  </a:lnTo>
                  <a:lnTo>
                    <a:pt x="127" y="47"/>
                  </a:lnTo>
                  <a:lnTo>
                    <a:pt x="110" y="47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9" y="47"/>
                  </a:lnTo>
                  <a:cubicBezTo>
                    <a:pt x="64" y="47"/>
                    <a:pt x="47" y="32"/>
                    <a:pt x="47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3429034" y="1749167"/>
              <a:ext cx="8587" cy="4516"/>
            </a:xfrm>
            <a:custGeom>
              <a:avLst/>
              <a:gdLst/>
              <a:ahLst/>
              <a:cxnLst/>
              <a:rect l="l" t="t" r="r" b="b"/>
              <a:pathLst>
                <a:path w="270" h="142" extrusionOk="0">
                  <a:moveTo>
                    <a:pt x="221" y="1"/>
                  </a:moveTo>
                  <a:cubicBezTo>
                    <a:pt x="206" y="16"/>
                    <a:pt x="175" y="16"/>
                    <a:pt x="158" y="16"/>
                  </a:cubicBezTo>
                  <a:cubicBezTo>
                    <a:pt x="158" y="32"/>
                    <a:pt x="158" y="32"/>
                    <a:pt x="175" y="47"/>
                  </a:cubicBezTo>
                  <a:cubicBezTo>
                    <a:pt x="143" y="64"/>
                    <a:pt x="95" y="64"/>
                    <a:pt x="64" y="79"/>
                  </a:cubicBezTo>
                  <a:cubicBezTo>
                    <a:pt x="49" y="79"/>
                    <a:pt x="32" y="95"/>
                    <a:pt x="17" y="110"/>
                  </a:cubicBezTo>
                  <a:lnTo>
                    <a:pt x="1" y="110"/>
                  </a:lnTo>
                  <a:lnTo>
                    <a:pt x="1" y="110"/>
                  </a:lnTo>
                  <a:lnTo>
                    <a:pt x="64" y="127"/>
                  </a:lnTo>
                  <a:cubicBezTo>
                    <a:pt x="80" y="127"/>
                    <a:pt x="95" y="127"/>
                    <a:pt x="95" y="142"/>
                  </a:cubicBezTo>
                  <a:cubicBezTo>
                    <a:pt x="112" y="127"/>
                    <a:pt x="143" y="127"/>
                    <a:pt x="158" y="127"/>
                  </a:cubicBezTo>
                  <a:lnTo>
                    <a:pt x="175" y="110"/>
                  </a:lnTo>
                  <a:cubicBezTo>
                    <a:pt x="175" y="95"/>
                    <a:pt x="175" y="79"/>
                    <a:pt x="190" y="64"/>
                  </a:cubicBezTo>
                  <a:lnTo>
                    <a:pt x="206" y="64"/>
                  </a:lnTo>
                  <a:lnTo>
                    <a:pt x="221" y="64"/>
                  </a:lnTo>
                  <a:cubicBezTo>
                    <a:pt x="238" y="64"/>
                    <a:pt x="238" y="64"/>
                    <a:pt x="238" y="47"/>
                  </a:cubicBezTo>
                  <a:lnTo>
                    <a:pt x="253" y="47"/>
                  </a:lnTo>
                  <a:lnTo>
                    <a:pt x="253" y="64"/>
                  </a:lnTo>
                  <a:lnTo>
                    <a:pt x="269" y="64"/>
                  </a:lnTo>
                  <a:cubicBezTo>
                    <a:pt x="269" y="64"/>
                    <a:pt x="269" y="47"/>
                    <a:pt x="253" y="47"/>
                  </a:cubicBezTo>
                  <a:cubicBezTo>
                    <a:pt x="253" y="32"/>
                    <a:pt x="238" y="32"/>
                    <a:pt x="238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3277712" y="1807304"/>
              <a:ext cx="2544" cy="7060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32"/>
                  </a:cubicBezTo>
                  <a:cubicBezTo>
                    <a:pt x="1" y="47"/>
                    <a:pt x="1" y="63"/>
                    <a:pt x="1" y="79"/>
                  </a:cubicBezTo>
                  <a:lnTo>
                    <a:pt x="1" y="142"/>
                  </a:lnTo>
                  <a:lnTo>
                    <a:pt x="1" y="158"/>
                  </a:lnTo>
                  <a:lnTo>
                    <a:pt x="1" y="221"/>
                  </a:lnTo>
                  <a:lnTo>
                    <a:pt x="1" y="221"/>
                  </a:lnTo>
                  <a:cubicBezTo>
                    <a:pt x="80" y="190"/>
                    <a:pt x="80" y="127"/>
                    <a:pt x="80" y="79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3120379" y="182635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cubicBezTo>
                    <a:pt x="126" y="15"/>
                    <a:pt x="111" y="32"/>
                    <a:pt x="111" y="47"/>
                  </a:cubicBezTo>
                  <a:lnTo>
                    <a:pt x="80" y="47"/>
                  </a:lnTo>
                  <a:cubicBezTo>
                    <a:pt x="80" y="47"/>
                    <a:pt x="63" y="47"/>
                    <a:pt x="48" y="32"/>
                  </a:cubicBezTo>
                  <a:lnTo>
                    <a:pt x="48" y="15"/>
                  </a:lnTo>
                  <a:lnTo>
                    <a:pt x="17" y="32"/>
                  </a:lnTo>
                  <a:cubicBezTo>
                    <a:pt x="17" y="32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143" y="110"/>
                  </a:lnTo>
                  <a:lnTo>
                    <a:pt x="143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63"/>
                    <a:pt x="158" y="47"/>
                    <a:pt x="143" y="47"/>
                  </a:cubicBezTo>
                  <a:lnTo>
                    <a:pt x="126" y="47"/>
                  </a:lnTo>
                  <a:cubicBezTo>
                    <a:pt x="143" y="32"/>
                    <a:pt x="143" y="15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3260188" y="1773243"/>
              <a:ext cx="7060" cy="4516"/>
            </a:xfrm>
            <a:custGeom>
              <a:avLst/>
              <a:gdLst/>
              <a:ahLst/>
              <a:cxnLst/>
              <a:rect l="l" t="t" r="r" b="b"/>
              <a:pathLst>
                <a:path w="222" h="142" extrusionOk="0">
                  <a:moveTo>
                    <a:pt x="142" y="63"/>
                  </a:moveTo>
                  <a:lnTo>
                    <a:pt x="142" y="47"/>
                  </a:lnTo>
                  <a:lnTo>
                    <a:pt x="142" y="63"/>
                  </a:lnTo>
                  <a:close/>
                  <a:moveTo>
                    <a:pt x="110" y="15"/>
                  </a:move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79" y="78"/>
                  </a:lnTo>
                  <a:lnTo>
                    <a:pt x="79" y="95"/>
                  </a:lnTo>
                  <a:cubicBezTo>
                    <a:pt x="95" y="110"/>
                    <a:pt x="110" y="110"/>
                    <a:pt x="142" y="126"/>
                  </a:cubicBezTo>
                  <a:lnTo>
                    <a:pt x="173" y="126"/>
                  </a:lnTo>
                  <a:lnTo>
                    <a:pt x="173" y="141"/>
                  </a:lnTo>
                  <a:cubicBezTo>
                    <a:pt x="190" y="141"/>
                    <a:pt x="205" y="126"/>
                    <a:pt x="205" y="110"/>
                  </a:cubicBezTo>
                  <a:cubicBezTo>
                    <a:pt x="221" y="95"/>
                    <a:pt x="221" y="78"/>
                    <a:pt x="190" y="78"/>
                  </a:cubicBezTo>
                  <a:cubicBezTo>
                    <a:pt x="190" y="63"/>
                    <a:pt x="173" y="63"/>
                    <a:pt x="158" y="63"/>
                  </a:cubicBezTo>
                  <a:cubicBezTo>
                    <a:pt x="158" y="63"/>
                    <a:pt x="142" y="47"/>
                    <a:pt x="127" y="47"/>
                  </a:cubicBezTo>
                  <a:cubicBezTo>
                    <a:pt x="127" y="32"/>
                    <a:pt x="127" y="15"/>
                    <a:pt x="110" y="15"/>
                  </a:cubicBez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5"/>
                    <a:pt x="1" y="47"/>
                  </a:cubicBezTo>
                  <a:cubicBezTo>
                    <a:pt x="1" y="47"/>
                    <a:pt x="1" y="63"/>
                    <a:pt x="16" y="63"/>
                  </a:cubicBezTo>
                  <a:lnTo>
                    <a:pt x="16" y="47"/>
                  </a:lnTo>
                  <a:lnTo>
                    <a:pt x="32" y="32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3264673" y="1774706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0"/>
            <p:cNvSpPr/>
            <p:nvPr/>
          </p:nvSpPr>
          <p:spPr>
            <a:xfrm>
              <a:off x="3353882" y="1814333"/>
              <a:ext cx="6042" cy="7028"/>
            </a:xfrm>
            <a:custGeom>
              <a:avLst/>
              <a:gdLst/>
              <a:ahLst/>
              <a:cxnLst/>
              <a:rect l="l" t="t" r="r" b="b"/>
              <a:pathLst>
                <a:path w="190" h="221" extrusionOk="0">
                  <a:moveTo>
                    <a:pt x="126" y="0"/>
                  </a:moveTo>
                  <a:lnTo>
                    <a:pt x="126" y="15"/>
                  </a:lnTo>
                  <a:lnTo>
                    <a:pt x="63" y="158"/>
                  </a:lnTo>
                  <a:lnTo>
                    <a:pt x="17" y="173"/>
                  </a:lnTo>
                  <a:cubicBezTo>
                    <a:pt x="0" y="189"/>
                    <a:pt x="0" y="204"/>
                    <a:pt x="0" y="221"/>
                  </a:cubicBezTo>
                  <a:lnTo>
                    <a:pt x="17" y="221"/>
                  </a:lnTo>
                  <a:lnTo>
                    <a:pt x="80" y="221"/>
                  </a:lnTo>
                  <a:lnTo>
                    <a:pt x="111" y="204"/>
                  </a:lnTo>
                  <a:cubicBezTo>
                    <a:pt x="126" y="204"/>
                    <a:pt x="126" y="189"/>
                    <a:pt x="126" y="189"/>
                  </a:cubicBezTo>
                  <a:lnTo>
                    <a:pt x="189" y="32"/>
                  </a:lnTo>
                  <a:lnTo>
                    <a:pt x="189" y="15"/>
                  </a:lnTo>
                  <a:cubicBezTo>
                    <a:pt x="189" y="32"/>
                    <a:pt x="174" y="32"/>
                    <a:pt x="158" y="32"/>
                  </a:cubicBezTo>
                  <a:lnTo>
                    <a:pt x="158" y="32"/>
                  </a:lnTo>
                  <a:cubicBezTo>
                    <a:pt x="143" y="32"/>
                    <a:pt x="126" y="15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0"/>
            <p:cNvSpPr/>
            <p:nvPr/>
          </p:nvSpPr>
          <p:spPr>
            <a:xfrm>
              <a:off x="3118376" y="1813315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6"/>
                  </a:cubicBezTo>
                  <a:lnTo>
                    <a:pt x="17" y="16"/>
                  </a:lnTo>
                  <a:cubicBezTo>
                    <a:pt x="17" y="47"/>
                    <a:pt x="0" y="64"/>
                    <a:pt x="0" y="79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110"/>
                  </a:lnTo>
                  <a:lnTo>
                    <a:pt x="17" y="127"/>
                  </a:lnTo>
                  <a:cubicBezTo>
                    <a:pt x="17" y="142"/>
                    <a:pt x="17" y="158"/>
                    <a:pt x="32" y="158"/>
                  </a:cubicBezTo>
                  <a:lnTo>
                    <a:pt x="48" y="173"/>
                  </a:lnTo>
                  <a:cubicBezTo>
                    <a:pt x="63" y="173"/>
                    <a:pt x="80" y="158"/>
                    <a:pt x="80" y="158"/>
                  </a:cubicBezTo>
                  <a:lnTo>
                    <a:pt x="80" y="142"/>
                  </a:lnTo>
                  <a:cubicBezTo>
                    <a:pt x="95" y="127"/>
                    <a:pt x="111" y="95"/>
                    <a:pt x="111" y="64"/>
                  </a:cubicBezTo>
                  <a:lnTo>
                    <a:pt x="95" y="16"/>
                  </a:lnTo>
                  <a:cubicBezTo>
                    <a:pt x="80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3105336" y="1785741"/>
              <a:ext cx="8046" cy="4548"/>
            </a:xfrm>
            <a:custGeom>
              <a:avLst/>
              <a:gdLst/>
              <a:ahLst/>
              <a:cxnLst/>
              <a:rect l="l" t="t" r="r" b="b"/>
              <a:pathLst>
                <a:path w="253" h="143" extrusionOk="0">
                  <a:moveTo>
                    <a:pt x="80" y="17"/>
                  </a:moveTo>
                  <a:lnTo>
                    <a:pt x="80" y="32"/>
                  </a:lnTo>
                  <a:lnTo>
                    <a:pt x="48" y="63"/>
                  </a:lnTo>
                  <a:lnTo>
                    <a:pt x="64" y="63"/>
                  </a:lnTo>
                  <a:cubicBezTo>
                    <a:pt x="64" y="80"/>
                    <a:pt x="64" y="80"/>
                    <a:pt x="80" y="95"/>
                  </a:cubicBezTo>
                  <a:lnTo>
                    <a:pt x="190" y="143"/>
                  </a:lnTo>
                  <a:lnTo>
                    <a:pt x="206" y="143"/>
                  </a:lnTo>
                  <a:cubicBezTo>
                    <a:pt x="221" y="143"/>
                    <a:pt x="238" y="143"/>
                    <a:pt x="238" y="126"/>
                  </a:cubicBezTo>
                  <a:cubicBezTo>
                    <a:pt x="253" y="111"/>
                    <a:pt x="238" y="95"/>
                    <a:pt x="238" y="95"/>
                  </a:cubicBezTo>
                  <a:lnTo>
                    <a:pt x="190" y="111"/>
                  </a:lnTo>
                  <a:lnTo>
                    <a:pt x="175" y="111"/>
                  </a:lnTo>
                  <a:cubicBezTo>
                    <a:pt x="175" y="111"/>
                    <a:pt x="158" y="111"/>
                    <a:pt x="158" y="95"/>
                  </a:cubicBezTo>
                  <a:lnTo>
                    <a:pt x="143" y="95"/>
                  </a:lnTo>
                  <a:lnTo>
                    <a:pt x="143" y="95"/>
                  </a:lnTo>
                  <a:cubicBezTo>
                    <a:pt x="127" y="95"/>
                    <a:pt x="112" y="95"/>
                    <a:pt x="112" y="80"/>
                  </a:cubicBezTo>
                  <a:lnTo>
                    <a:pt x="112" y="32"/>
                  </a:lnTo>
                  <a:lnTo>
                    <a:pt x="80" y="17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3438066" y="1748181"/>
              <a:ext cx="4039" cy="13039"/>
            </a:xfrm>
            <a:custGeom>
              <a:avLst/>
              <a:gdLst/>
              <a:ahLst/>
              <a:cxnLst/>
              <a:rect l="l" t="t" r="r" b="b"/>
              <a:pathLst>
                <a:path w="127" h="410" extrusionOk="0">
                  <a:moveTo>
                    <a:pt x="80" y="0"/>
                  </a:moveTo>
                  <a:cubicBezTo>
                    <a:pt x="63" y="15"/>
                    <a:pt x="32" y="15"/>
                    <a:pt x="17" y="15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17" y="110"/>
                    <a:pt x="17" y="141"/>
                    <a:pt x="17" y="189"/>
                  </a:cubicBezTo>
                  <a:cubicBezTo>
                    <a:pt x="0" y="221"/>
                    <a:pt x="0" y="252"/>
                    <a:pt x="17" y="284"/>
                  </a:cubicBezTo>
                  <a:lnTo>
                    <a:pt x="32" y="268"/>
                  </a:lnTo>
                  <a:lnTo>
                    <a:pt x="48" y="268"/>
                  </a:lnTo>
                  <a:lnTo>
                    <a:pt x="48" y="268"/>
                  </a:lnTo>
                  <a:cubicBezTo>
                    <a:pt x="48" y="268"/>
                    <a:pt x="63" y="268"/>
                    <a:pt x="80" y="284"/>
                  </a:cubicBezTo>
                  <a:cubicBezTo>
                    <a:pt x="80" y="299"/>
                    <a:pt x="80" y="315"/>
                    <a:pt x="63" y="331"/>
                  </a:cubicBezTo>
                  <a:lnTo>
                    <a:pt x="48" y="347"/>
                  </a:lnTo>
                  <a:lnTo>
                    <a:pt x="48" y="347"/>
                  </a:lnTo>
                  <a:lnTo>
                    <a:pt x="32" y="362"/>
                  </a:lnTo>
                  <a:cubicBezTo>
                    <a:pt x="17" y="378"/>
                    <a:pt x="32" y="410"/>
                    <a:pt x="48" y="410"/>
                  </a:cubicBezTo>
                  <a:lnTo>
                    <a:pt x="63" y="410"/>
                  </a:lnTo>
                  <a:cubicBezTo>
                    <a:pt x="80" y="410"/>
                    <a:pt x="80" y="410"/>
                    <a:pt x="95" y="394"/>
                  </a:cubicBezTo>
                  <a:lnTo>
                    <a:pt x="111" y="347"/>
                  </a:lnTo>
                  <a:cubicBezTo>
                    <a:pt x="126" y="347"/>
                    <a:pt x="126" y="331"/>
                    <a:pt x="111" y="315"/>
                  </a:cubicBezTo>
                  <a:cubicBezTo>
                    <a:pt x="80" y="284"/>
                    <a:pt x="80" y="236"/>
                    <a:pt x="80" y="189"/>
                  </a:cubicBezTo>
                  <a:cubicBezTo>
                    <a:pt x="80" y="141"/>
                    <a:pt x="80" y="110"/>
                    <a:pt x="63" y="78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3380470" y="1776709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126" y="1"/>
                  </a:moveTo>
                  <a:lnTo>
                    <a:pt x="126" y="1"/>
                  </a:lnTo>
                  <a:lnTo>
                    <a:pt x="11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64"/>
                  </a:lnTo>
                  <a:lnTo>
                    <a:pt x="0" y="95"/>
                  </a:lnTo>
                  <a:cubicBezTo>
                    <a:pt x="0" y="112"/>
                    <a:pt x="15" y="112"/>
                    <a:pt x="15" y="112"/>
                  </a:cubicBezTo>
                  <a:lnTo>
                    <a:pt x="32" y="112"/>
                  </a:lnTo>
                  <a:lnTo>
                    <a:pt x="141" y="64"/>
                  </a:lnTo>
                  <a:cubicBezTo>
                    <a:pt x="158" y="64"/>
                    <a:pt x="158" y="32"/>
                    <a:pt x="158" y="17"/>
                  </a:cubicBez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3384954" y="1791275"/>
              <a:ext cx="9032" cy="3498"/>
            </a:xfrm>
            <a:custGeom>
              <a:avLst/>
              <a:gdLst/>
              <a:ahLst/>
              <a:cxnLst/>
              <a:rect l="l" t="t" r="r" b="b"/>
              <a:pathLst>
                <a:path w="284" h="110" extrusionOk="0">
                  <a:moveTo>
                    <a:pt x="17" y="0"/>
                  </a:moveTo>
                  <a:cubicBezTo>
                    <a:pt x="17" y="15"/>
                    <a:pt x="0" y="15"/>
                    <a:pt x="0" y="15"/>
                  </a:cubicBezTo>
                  <a:cubicBezTo>
                    <a:pt x="17" y="15"/>
                    <a:pt x="17" y="32"/>
                    <a:pt x="17" y="32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52" y="110"/>
                    <a:pt x="269" y="95"/>
                    <a:pt x="284" y="95"/>
                  </a:cubicBezTo>
                  <a:cubicBezTo>
                    <a:pt x="284" y="63"/>
                    <a:pt x="269" y="47"/>
                    <a:pt x="252" y="47"/>
                  </a:cubicBezTo>
                  <a:lnTo>
                    <a:pt x="158" y="15"/>
                  </a:lnTo>
                  <a:cubicBezTo>
                    <a:pt x="158" y="32"/>
                    <a:pt x="158" y="32"/>
                    <a:pt x="143" y="47"/>
                  </a:cubicBezTo>
                  <a:lnTo>
                    <a:pt x="126" y="47"/>
                  </a:lnTo>
                  <a:cubicBezTo>
                    <a:pt x="111" y="47"/>
                    <a:pt x="95" y="32"/>
                    <a:pt x="95" y="15"/>
                  </a:cubicBezTo>
                  <a:lnTo>
                    <a:pt x="95" y="15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3390965" y="1801294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206" y="16"/>
                  </a:moveTo>
                  <a:lnTo>
                    <a:pt x="189" y="16"/>
                  </a:lnTo>
                  <a:lnTo>
                    <a:pt x="143" y="32"/>
                  </a:lnTo>
                  <a:lnTo>
                    <a:pt x="143" y="110"/>
                  </a:lnTo>
                  <a:cubicBezTo>
                    <a:pt x="143" y="110"/>
                    <a:pt x="158" y="110"/>
                    <a:pt x="158" y="95"/>
                  </a:cubicBezTo>
                  <a:lnTo>
                    <a:pt x="158" y="95"/>
                  </a:lnTo>
                  <a:lnTo>
                    <a:pt x="174" y="95"/>
                  </a:lnTo>
                  <a:cubicBezTo>
                    <a:pt x="174" y="95"/>
                    <a:pt x="189" y="79"/>
                    <a:pt x="206" y="79"/>
                  </a:cubicBezTo>
                  <a:lnTo>
                    <a:pt x="221" y="79"/>
                  </a:lnTo>
                  <a:cubicBezTo>
                    <a:pt x="237" y="79"/>
                    <a:pt x="237" y="63"/>
                    <a:pt x="237" y="47"/>
                  </a:cubicBezTo>
                  <a:cubicBezTo>
                    <a:pt x="237" y="32"/>
                    <a:pt x="221" y="16"/>
                    <a:pt x="206" y="16"/>
                  </a:cubicBezTo>
                  <a:close/>
                  <a:moveTo>
                    <a:pt x="32" y="0"/>
                  </a:moveTo>
                  <a:cubicBezTo>
                    <a:pt x="32" y="16"/>
                    <a:pt x="0" y="47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80" y="79"/>
                  </a:lnTo>
                  <a:lnTo>
                    <a:pt x="80" y="32"/>
                  </a:lnTo>
                  <a:cubicBezTo>
                    <a:pt x="63" y="16"/>
                    <a:pt x="80" y="16"/>
                    <a:pt x="80" y="16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3185513" y="1774229"/>
              <a:ext cx="7569" cy="6042"/>
            </a:xfrm>
            <a:custGeom>
              <a:avLst/>
              <a:gdLst/>
              <a:ahLst/>
              <a:cxnLst/>
              <a:rect l="l" t="t" r="r" b="b"/>
              <a:pathLst>
                <a:path w="238" h="190" extrusionOk="0">
                  <a:moveTo>
                    <a:pt x="158" y="95"/>
                  </a:moveTo>
                  <a:lnTo>
                    <a:pt x="158" y="95"/>
                  </a:lnTo>
                  <a:lnTo>
                    <a:pt x="158" y="95"/>
                  </a:lnTo>
                  <a:close/>
                  <a:moveTo>
                    <a:pt x="95" y="1"/>
                  </a:moveTo>
                  <a:cubicBezTo>
                    <a:pt x="64" y="1"/>
                    <a:pt x="32" y="1"/>
                    <a:pt x="1" y="16"/>
                  </a:cubicBezTo>
                  <a:lnTo>
                    <a:pt x="1" y="16"/>
                  </a:lnTo>
                  <a:cubicBezTo>
                    <a:pt x="17" y="32"/>
                    <a:pt x="32" y="47"/>
                    <a:pt x="48" y="47"/>
                  </a:cubicBezTo>
                  <a:cubicBezTo>
                    <a:pt x="80" y="79"/>
                    <a:pt x="95" y="95"/>
                    <a:pt x="111" y="127"/>
                  </a:cubicBezTo>
                  <a:cubicBezTo>
                    <a:pt x="111" y="158"/>
                    <a:pt x="143" y="158"/>
                    <a:pt x="158" y="173"/>
                  </a:cubicBezTo>
                  <a:lnTo>
                    <a:pt x="190" y="173"/>
                  </a:lnTo>
                  <a:cubicBezTo>
                    <a:pt x="190" y="190"/>
                    <a:pt x="190" y="190"/>
                    <a:pt x="206" y="190"/>
                  </a:cubicBezTo>
                  <a:cubicBezTo>
                    <a:pt x="221" y="190"/>
                    <a:pt x="221" y="173"/>
                    <a:pt x="237" y="158"/>
                  </a:cubicBezTo>
                  <a:cubicBezTo>
                    <a:pt x="237" y="142"/>
                    <a:pt x="237" y="127"/>
                    <a:pt x="221" y="110"/>
                  </a:cubicBezTo>
                  <a:lnTo>
                    <a:pt x="190" y="110"/>
                  </a:lnTo>
                  <a:lnTo>
                    <a:pt x="174" y="95"/>
                  </a:lnTo>
                  <a:cubicBezTo>
                    <a:pt x="158" y="47"/>
                    <a:pt x="127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3190538" y="177725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3042206" y="1820821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43" y="0"/>
                    <a:pt x="126" y="17"/>
                    <a:pt x="126" y="17"/>
                  </a:cubicBezTo>
                  <a:cubicBezTo>
                    <a:pt x="126" y="32"/>
                    <a:pt x="111" y="32"/>
                    <a:pt x="95" y="48"/>
                  </a:cubicBezTo>
                  <a:lnTo>
                    <a:pt x="95" y="63"/>
                  </a:lnTo>
                  <a:cubicBezTo>
                    <a:pt x="95" y="80"/>
                    <a:pt x="80" y="95"/>
                    <a:pt x="63" y="95"/>
                  </a:cubicBezTo>
                  <a:lnTo>
                    <a:pt x="0" y="95"/>
                  </a:lnTo>
                  <a:lnTo>
                    <a:pt x="0" y="111"/>
                  </a:lnTo>
                  <a:cubicBezTo>
                    <a:pt x="17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11"/>
                    <a:pt x="80" y="111"/>
                    <a:pt x="95" y="111"/>
                  </a:cubicBezTo>
                  <a:cubicBezTo>
                    <a:pt x="126" y="111"/>
                    <a:pt x="174" y="95"/>
                    <a:pt x="189" y="48"/>
                  </a:cubicBezTo>
                  <a:cubicBezTo>
                    <a:pt x="189" y="32"/>
                    <a:pt x="189" y="17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3167004" y="1793279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3" y="0"/>
                  </a:moveTo>
                  <a:lnTo>
                    <a:pt x="173" y="0"/>
                  </a:lnTo>
                  <a:lnTo>
                    <a:pt x="32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78"/>
                    <a:pt x="15" y="95"/>
                    <a:pt x="32" y="95"/>
                  </a:cubicBezTo>
                  <a:lnTo>
                    <a:pt x="32" y="95"/>
                  </a:lnTo>
                  <a:lnTo>
                    <a:pt x="63" y="78"/>
                  </a:lnTo>
                  <a:lnTo>
                    <a:pt x="63" y="78"/>
                  </a:lnTo>
                  <a:cubicBezTo>
                    <a:pt x="78" y="63"/>
                    <a:pt x="110" y="47"/>
                    <a:pt x="141" y="47"/>
                  </a:cubicBezTo>
                  <a:lnTo>
                    <a:pt x="189" y="47"/>
                  </a:lnTo>
                  <a:lnTo>
                    <a:pt x="189" y="32"/>
                  </a:lnTo>
                  <a:lnTo>
                    <a:pt x="189" y="15"/>
                  </a:lnTo>
                  <a:cubicBezTo>
                    <a:pt x="189" y="0"/>
                    <a:pt x="173" y="0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3346376" y="1812806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158" y="189"/>
                  </a:moveTo>
                  <a:lnTo>
                    <a:pt x="158" y="189"/>
                  </a:lnTo>
                  <a:lnTo>
                    <a:pt x="142" y="206"/>
                  </a:lnTo>
                  <a:lnTo>
                    <a:pt x="110" y="206"/>
                  </a:lnTo>
                  <a:lnTo>
                    <a:pt x="95" y="206"/>
                  </a:lnTo>
                  <a:lnTo>
                    <a:pt x="95" y="206"/>
                  </a:lnTo>
                  <a:lnTo>
                    <a:pt x="64" y="206"/>
                  </a:lnTo>
                  <a:lnTo>
                    <a:pt x="47" y="206"/>
                  </a:lnTo>
                  <a:lnTo>
                    <a:pt x="47" y="206"/>
                  </a:lnTo>
                  <a:cubicBezTo>
                    <a:pt x="47" y="221"/>
                    <a:pt x="47" y="237"/>
                    <a:pt x="32" y="237"/>
                  </a:cubicBezTo>
                  <a:lnTo>
                    <a:pt x="1" y="252"/>
                  </a:lnTo>
                  <a:cubicBezTo>
                    <a:pt x="16" y="252"/>
                    <a:pt x="16" y="252"/>
                    <a:pt x="16" y="269"/>
                  </a:cubicBezTo>
                  <a:lnTo>
                    <a:pt x="32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110" y="237"/>
                  </a:lnTo>
                  <a:lnTo>
                    <a:pt x="173" y="269"/>
                  </a:lnTo>
                  <a:lnTo>
                    <a:pt x="190" y="269"/>
                  </a:lnTo>
                  <a:cubicBezTo>
                    <a:pt x="205" y="269"/>
                    <a:pt x="221" y="252"/>
                    <a:pt x="221" y="252"/>
                  </a:cubicBezTo>
                  <a:cubicBezTo>
                    <a:pt x="236" y="221"/>
                    <a:pt x="221" y="206"/>
                    <a:pt x="205" y="206"/>
                  </a:cubicBezTo>
                  <a:lnTo>
                    <a:pt x="158" y="189"/>
                  </a:lnTo>
                  <a:close/>
                  <a:moveTo>
                    <a:pt x="95" y="17"/>
                  </a:moveTo>
                  <a:lnTo>
                    <a:pt x="79" y="32"/>
                  </a:lnTo>
                  <a:cubicBezTo>
                    <a:pt x="79" y="48"/>
                    <a:pt x="64" y="63"/>
                    <a:pt x="47" y="63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32" y="80"/>
                  </a:lnTo>
                  <a:cubicBezTo>
                    <a:pt x="47" y="95"/>
                    <a:pt x="47" y="111"/>
                    <a:pt x="32" y="126"/>
                  </a:cubicBezTo>
                  <a:cubicBezTo>
                    <a:pt x="32" y="126"/>
                    <a:pt x="16" y="143"/>
                    <a:pt x="1" y="143"/>
                  </a:cubicBezTo>
                  <a:lnTo>
                    <a:pt x="1" y="143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6" y="174"/>
                  </a:lnTo>
                  <a:lnTo>
                    <a:pt x="16" y="174"/>
                  </a:lnTo>
                  <a:lnTo>
                    <a:pt x="16" y="174"/>
                  </a:lnTo>
                  <a:cubicBezTo>
                    <a:pt x="16" y="158"/>
                    <a:pt x="32" y="143"/>
                    <a:pt x="47" y="143"/>
                  </a:cubicBezTo>
                  <a:lnTo>
                    <a:pt x="64" y="143"/>
                  </a:lnTo>
                  <a:cubicBezTo>
                    <a:pt x="79" y="111"/>
                    <a:pt x="79" y="80"/>
                    <a:pt x="95" y="32"/>
                  </a:cubicBezTo>
                  <a:cubicBezTo>
                    <a:pt x="110" y="32"/>
                    <a:pt x="110" y="17"/>
                    <a:pt x="95" y="17"/>
                  </a:cubicBezTo>
                  <a:close/>
                  <a:moveTo>
                    <a:pt x="32" y="0"/>
                  </a:moveTo>
                  <a:lnTo>
                    <a:pt x="16" y="0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3103842" y="1790258"/>
              <a:ext cx="7060" cy="2512"/>
            </a:xfrm>
            <a:custGeom>
              <a:avLst/>
              <a:gdLst/>
              <a:ahLst/>
              <a:cxnLst/>
              <a:rect l="l" t="t" r="r" b="b"/>
              <a:pathLst>
                <a:path w="222" h="79" extrusionOk="0">
                  <a:moveTo>
                    <a:pt x="32" y="16"/>
                  </a:moveTo>
                  <a:lnTo>
                    <a:pt x="16" y="16"/>
                  </a:lnTo>
                  <a:cubicBezTo>
                    <a:pt x="1" y="32"/>
                    <a:pt x="16" y="64"/>
                    <a:pt x="32" y="64"/>
                  </a:cubicBezTo>
                  <a:lnTo>
                    <a:pt x="32" y="79"/>
                  </a:lnTo>
                  <a:cubicBezTo>
                    <a:pt x="32" y="64"/>
                    <a:pt x="48" y="47"/>
                    <a:pt x="64" y="47"/>
                  </a:cubicBezTo>
                  <a:lnTo>
                    <a:pt x="64" y="47"/>
                  </a:lnTo>
                  <a:lnTo>
                    <a:pt x="64" y="47"/>
                  </a:lnTo>
                  <a:cubicBezTo>
                    <a:pt x="79" y="47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64"/>
                  </a:lnTo>
                  <a:cubicBezTo>
                    <a:pt x="111" y="64"/>
                    <a:pt x="127" y="64"/>
                    <a:pt x="127" y="47"/>
                  </a:cubicBezTo>
                  <a:lnTo>
                    <a:pt x="127" y="47"/>
                  </a:lnTo>
                  <a:lnTo>
                    <a:pt x="95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32" y="16"/>
                  </a:lnTo>
                  <a:close/>
                  <a:moveTo>
                    <a:pt x="190" y="1"/>
                  </a:moveTo>
                  <a:lnTo>
                    <a:pt x="190" y="1"/>
                  </a:lnTo>
                  <a:lnTo>
                    <a:pt x="174" y="16"/>
                  </a:lnTo>
                  <a:lnTo>
                    <a:pt x="174" y="47"/>
                  </a:lnTo>
                  <a:lnTo>
                    <a:pt x="174" y="47"/>
                  </a:lnTo>
                  <a:cubicBezTo>
                    <a:pt x="174" y="47"/>
                    <a:pt x="190" y="64"/>
                    <a:pt x="190" y="79"/>
                  </a:cubicBezTo>
                  <a:lnTo>
                    <a:pt x="190" y="79"/>
                  </a:lnTo>
                  <a:cubicBezTo>
                    <a:pt x="222" y="79"/>
                    <a:pt x="222" y="64"/>
                    <a:pt x="222" y="32"/>
                  </a:cubicBezTo>
                  <a:cubicBezTo>
                    <a:pt x="222" y="16"/>
                    <a:pt x="205" y="1"/>
                    <a:pt x="19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0"/>
            <p:cNvSpPr/>
            <p:nvPr/>
          </p:nvSpPr>
          <p:spPr>
            <a:xfrm>
              <a:off x="3397485" y="1767709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110" y="17"/>
                  </a:lnTo>
                  <a:lnTo>
                    <a:pt x="95" y="17"/>
                  </a:lnTo>
                  <a:lnTo>
                    <a:pt x="64" y="17"/>
                  </a:lnTo>
                  <a:lnTo>
                    <a:pt x="32" y="17"/>
                  </a:lnTo>
                  <a:cubicBezTo>
                    <a:pt x="16" y="32"/>
                    <a:pt x="1" y="48"/>
                    <a:pt x="16" y="63"/>
                  </a:cubicBezTo>
                  <a:cubicBezTo>
                    <a:pt x="16" y="80"/>
                    <a:pt x="32" y="95"/>
                    <a:pt x="47" y="95"/>
                  </a:cubicBezTo>
                  <a:lnTo>
                    <a:pt x="47" y="95"/>
                  </a:lnTo>
                  <a:lnTo>
                    <a:pt x="142" y="63"/>
                  </a:lnTo>
                  <a:lnTo>
                    <a:pt x="142" y="48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0"/>
            <p:cNvSpPr/>
            <p:nvPr/>
          </p:nvSpPr>
          <p:spPr>
            <a:xfrm>
              <a:off x="3263210" y="1818817"/>
              <a:ext cx="4039" cy="9573"/>
            </a:xfrm>
            <a:custGeom>
              <a:avLst/>
              <a:gdLst/>
              <a:ahLst/>
              <a:cxnLst/>
              <a:rect l="l" t="t" r="r" b="b"/>
              <a:pathLst>
                <a:path w="127" h="301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17"/>
                  </a:cubicBezTo>
                  <a:cubicBezTo>
                    <a:pt x="32" y="32"/>
                    <a:pt x="32" y="63"/>
                    <a:pt x="47" y="63"/>
                  </a:cubicBezTo>
                  <a:cubicBezTo>
                    <a:pt x="47" y="80"/>
                    <a:pt x="47" y="80"/>
                    <a:pt x="63" y="80"/>
                  </a:cubicBezTo>
                  <a:cubicBezTo>
                    <a:pt x="47" y="95"/>
                    <a:pt x="47" y="95"/>
                    <a:pt x="47" y="111"/>
                  </a:cubicBezTo>
                  <a:cubicBezTo>
                    <a:pt x="47" y="126"/>
                    <a:pt x="32" y="143"/>
                    <a:pt x="32" y="158"/>
                  </a:cubicBezTo>
                  <a:lnTo>
                    <a:pt x="32" y="174"/>
                  </a:lnTo>
                  <a:cubicBezTo>
                    <a:pt x="15" y="206"/>
                    <a:pt x="0" y="252"/>
                    <a:pt x="47" y="284"/>
                  </a:cubicBezTo>
                  <a:cubicBezTo>
                    <a:pt x="47" y="300"/>
                    <a:pt x="47" y="300"/>
                    <a:pt x="63" y="300"/>
                  </a:cubicBezTo>
                  <a:cubicBezTo>
                    <a:pt x="78" y="300"/>
                    <a:pt x="78" y="300"/>
                    <a:pt x="95" y="284"/>
                  </a:cubicBezTo>
                  <a:lnTo>
                    <a:pt x="95" y="237"/>
                  </a:lnTo>
                  <a:cubicBezTo>
                    <a:pt x="78" y="237"/>
                    <a:pt x="78" y="237"/>
                    <a:pt x="78" y="206"/>
                  </a:cubicBezTo>
                  <a:lnTo>
                    <a:pt x="78" y="206"/>
                  </a:lnTo>
                  <a:cubicBezTo>
                    <a:pt x="63" y="206"/>
                    <a:pt x="47" y="206"/>
                    <a:pt x="47" y="189"/>
                  </a:cubicBezTo>
                  <a:cubicBezTo>
                    <a:pt x="32" y="174"/>
                    <a:pt x="47" y="158"/>
                    <a:pt x="63" y="143"/>
                  </a:cubicBezTo>
                  <a:lnTo>
                    <a:pt x="95" y="126"/>
                  </a:lnTo>
                  <a:cubicBezTo>
                    <a:pt x="78" y="126"/>
                    <a:pt x="78" y="111"/>
                    <a:pt x="78" y="111"/>
                  </a:cubicBezTo>
                  <a:cubicBezTo>
                    <a:pt x="78" y="80"/>
                    <a:pt x="78" y="63"/>
                    <a:pt x="95" y="63"/>
                  </a:cubicBezTo>
                  <a:lnTo>
                    <a:pt x="126" y="63"/>
                  </a:lnTo>
                  <a:lnTo>
                    <a:pt x="126" y="48"/>
                  </a:lnTo>
                  <a:cubicBezTo>
                    <a:pt x="126" y="63"/>
                    <a:pt x="110" y="63"/>
                    <a:pt x="110" y="63"/>
                  </a:cubicBezTo>
                  <a:cubicBezTo>
                    <a:pt x="95" y="63"/>
                    <a:pt x="95" y="63"/>
                    <a:pt x="78" y="48"/>
                  </a:cubicBezTo>
                  <a:lnTo>
                    <a:pt x="78" y="17"/>
                  </a:lnTo>
                  <a:cubicBezTo>
                    <a:pt x="78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0"/>
            <p:cNvSpPr/>
            <p:nvPr/>
          </p:nvSpPr>
          <p:spPr>
            <a:xfrm>
              <a:off x="3398503" y="1786727"/>
              <a:ext cx="3021" cy="9573"/>
            </a:xfrm>
            <a:custGeom>
              <a:avLst/>
              <a:gdLst/>
              <a:ahLst/>
              <a:cxnLst/>
              <a:rect l="l" t="t" r="r" b="b"/>
              <a:pathLst>
                <a:path w="95" h="301" extrusionOk="0">
                  <a:moveTo>
                    <a:pt x="95" y="1"/>
                  </a:moveTo>
                  <a:cubicBezTo>
                    <a:pt x="78" y="17"/>
                    <a:pt x="47" y="17"/>
                    <a:pt x="32" y="17"/>
                  </a:cubicBezTo>
                  <a:lnTo>
                    <a:pt x="15" y="17"/>
                  </a:lnTo>
                  <a:lnTo>
                    <a:pt x="15" y="80"/>
                  </a:lnTo>
                  <a:lnTo>
                    <a:pt x="15" y="80"/>
                  </a:lnTo>
                  <a:lnTo>
                    <a:pt x="0" y="143"/>
                  </a:lnTo>
                  <a:cubicBezTo>
                    <a:pt x="15" y="158"/>
                    <a:pt x="15" y="158"/>
                    <a:pt x="15" y="175"/>
                  </a:cubicBezTo>
                  <a:lnTo>
                    <a:pt x="15" y="221"/>
                  </a:lnTo>
                  <a:lnTo>
                    <a:pt x="0" y="238"/>
                  </a:lnTo>
                  <a:cubicBezTo>
                    <a:pt x="15" y="238"/>
                    <a:pt x="15" y="253"/>
                    <a:pt x="15" y="269"/>
                  </a:cubicBezTo>
                  <a:lnTo>
                    <a:pt x="32" y="284"/>
                  </a:lnTo>
                  <a:lnTo>
                    <a:pt x="32" y="301"/>
                  </a:lnTo>
                  <a:lnTo>
                    <a:pt x="32" y="301"/>
                  </a:lnTo>
                  <a:cubicBezTo>
                    <a:pt x="47" y="301"/>
                    <a:pt x="63" y="284"/>
                    <a:pt x="63" y="253"/>
                  </a:cubicBezTo>
                  <a:lnTo>
                    <a:pt x="63" y="221"/>
                  </a:lnTo>
                  <a:lnTo>
                    <a:pt x="47" y="206"/>
                  </a:lnTo>
                  <a:cubicBezTo>
                    <a:pt x="32" y="206"/>
                    <a:pt x="15" y="190"/>
                    <a:pt x="32" y="175"/>
                  </a:cubicBezTo>
                  <a:cubicBezTo>
                    <a:pt x="32" y="158"/>
                    <a:pt x="47" y="143"/>
                    <a:pt x="47" y="143"/>
                  </a:cubicBezTo>
                  <a:lnTo>
                    <a:pt x="63" y="143"/>
                  </a:lnTo>
                  <a:lnTo>
                    <a:pt x="63" y="143"/>
                  </a:lnTo>
                  <a:lnTo>
                    <a:pt x="78" y="143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63" y="80"/>
                    <a:pt x="47" y="80"/>
                    <a:pt x="47" y="64"/>
                  </a:cubicBezTo>
                  <a:cubicBezTo>
                    <a:pt x="32" y="32"/>
                    <a:pt x="47" y="17"/>
                    <a:pt x="78" y="17"/>
                  </a:cubicBez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0"/>
            <p:cNvSpPr/>
            <p:nvPr/>
          </p:nvSpPr>
          <p:spPr>
            <a:xfrm>
              <a:off x="3429034" y="1757182"/>
              <a:ext cx="5565" cy="4548"/>
            </a:xfrm>
            <a:custGeom>
              <a:avLst/>
              <a:gdLst/>
              <a:ahLst/>
              <a:cxnLst/>
              <a:rect l="l" t="t" r="r" b="b"/>
              <a:pathLst>
                <a:path w="175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7" y="95"/>
                  </a:lnTo>
                  <a:lnTo>
                    <a:pt x="32" y="127"/>
                  </a:lnTo>
                  <a:cubicBezTo>
                    <a:pt x="49" y="127"/>
                    <a:pt x="49" y="142"/>
                    <a:pt x="64" y="142"/>
                  </a:cubicBezTo>
                  <a:lnTo>
                    <a:pt x="64" y="142"/>
                  </a:lnTo>
                  <a:lnTo>
                    <a:pt x="158" y="127"/>
                  </a:lnTo>
                  <a:lnTo>
                    <a:pt x="175" y="127"/>
                  </a:lnTo>
                  <a:lnTo>
                    <a:pt x="158" y="111"/>
                  </a:lnTo>
                  <a:lnTo>
                    <a:pt x="175" y="79"/>
                  </a:lnTo>
                  <a:cubicBezTo>
                    <a:pt x="175" y="64"/>
                    <a:pt x="158" y="64"/>
                    <a:pt x="158" y="64"/>
                  </a:cubicBezTo>
                  <a:lnTo>
                    <a:pt x="143" y="64"/>
                  </a:lnTo>
                  <a:lnTo>
                    <a:pt x="143" y="64"/>
                  </a:lnTo>
                  <a:lnTo>
                    <a:pt x="80" y="64"/>
                  </a:lnTo>
                  <a:lnTo>
                    <a:pt x="64" y="16"/>
                  </a:lnTo>
                  <a:cubicBezTo>
                    <a:pt x="49" y="16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0"/>
            <p:cNvSpPr/>
            <p:nvPr/>
          </p:nvSpPr>
          <p:spPr>
            <a:xfrm>
              <a:off x="3181029" y="1780239"/>
              <a:ext cx="5534" cy="6042"/>
            </a:xfrm>
            <a:custGeom>
              <a:avLst/>
              <a:gdLst/>
              <a:ahLst/>
              <a:cxnLst/>
              <a:rect l="l" t="t" r="r" b="b"/>
              <a:pathLst>
                <a:path w="174" h="190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95" y="1"/>
                    <a:pt x="95" y="16"/>
                    <a:pt x="95" y="16"/>
                  </a:cubicBezTo>
                  <a:cubicBezTo>
                    <a:pt x="95" y="32"/>
                    <a:pt x="95" y="47"/>
                    <a:pt x="78" y="64"/>
                  </a:cubicBezTo>
                  <a:cubicBezTo>
                    <a:pt x="63" y="64"/>
                    <a:pt x="63" y="64"/>
                    <a:pt x="47" y="79"/>
                  </a:cubicBezTo>
                  <a:cubicBezTo>
                    <a:pt x="47" y="79"/>
                    <a:pt x="32" y="79"/>
                    <a:pt x="32" y="95"/>
                  </a:cubicBezTo>
                  <a:lnTo>
                    <a:pt x="15" y="110"/>
                  </a:lnTo>
                  <a:lnTo>
                    <a:pt x="15" y="110"/>
                  </a:lnTo>
                  <a:lnTo>
                    <a:pt x="15" y="127"/>
                  </a:lnTo>
                  <a:lnTo>
                    <a:pt x="15" y="158"/>
                  </a:lnTo>
                  <a:lnTo>
                    <a:pt x="0" y="173"/>
                  </a:lnTo>
                  <a:cubicBezTo>
                    <a:pt x="0" y="190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47" y="173"/>
                    <a:pt x="47" y="173"/>
                    <a:pt x="63" y="173"/>
                  </a:cubicBezTo>
                  <a:cubicBezTo>
                    <a:pt x="63" y="173"/>
                    <a:pt x="78" y="158"/>
                    <a:pt x="95" y="158"/>
                  </a:cubicBezTo>
                  <a:cubicBezTo>
                    <a:pt x="110" y="158"/>
                    <a:pt x="142" y="142"/>
                    <a:pt x="158" y="110"/>
                  </a:cubicBezTo>
                  <a:cubicBezTo>
                    <a:pt x="173" y="79"/>
                    <a:pt x="158" y="47"/>
                    <a:pt x="142" y="16"/>
                  </a:cubicBez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0"/>
            <p:cNvSpPr/>
            <p:nvPr/>
          </p:nvSpPr>
          <p:spPr>
            <a:xfrm>
              <a:off x="3428557" y="1768218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1" y="142"/>
                  </a:lnTo>
                  <a:lnTo>
                    <a:pt x="1" y="142"/>
                  </a:lnTo>
                  <a:lnTo>
                    <a:pt x="16" y="142"/>
                  </a:lnTo>
                  <a:lnTo>
                    <a:pt x="16" y="142"/>
                  </a:lnTo>
                  <a:cubicBezTo>
                    <a:pt x="32" y="142"/>
                    <a:pt x="47" y="158"/>
                    <a:pt x="47" y="173"/>
                  </a:cubicBezTo>
                  <a:lnTo>
                    <a:pt x="47" y="173"/>
                  </a:lnTo>
                  <a:lnTo>
                    <a:pt x="79" y="190"/>
                  </a:lnTo>
                  <a:cubicBezTo>
                    <a:pt x="79" y="173"/>
                    <a:pt x="64" y="173"/>
                    <a:pt x="64" y="158"/>
                  </a:cubicBezTo>
                  <a:cubicBezTo>
                    <a:pt x="79" y="142"/>
                    <a:pt x="79" y="127"/>
                    <a:pt x="95" y="127"/>
                  </a:cubicBezTo>
                  <a:lnTo>
                    <a:pt x="110" y="127"/>
                  </a:lnTo>
                  <a:lnTo>
                    <a:pt x="110" y="127"/>
                  </a:lnTo>
                  <a:cubicBezTo>
                    <a:pt x="95" y="110"/>
                    <a:pt x="95" y="110"/>
                    <a:pt x="95" y="95"/>
                  </a:cubicBezTo>
                  <a:lnTo>
                    <a:pt x="79" y="79"/>
                  </a:lnTo>
                  <a:lnTo>
                    <a:pt x="79" y="47"/>
                  </a:lnTo>
                  <a:cubicBezTo>
                    <a:pt x="95" y="16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0"/>
            <p:cNvSpPr/>
            <p:nvPr/>
          </p:nvSpPr>
          <p:spPr>
            <a:xfrm>
              <a:off x="3384954" y="1789272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0" y="15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7" y="63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95" y="78"/>
                  </a:lnTo>
                  <a:cubicBezTo>
                    <a:pt x="80" y="47"/>
                    <a:pt x="80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0"/>
            <p:cNvSpPr/>
            <p:nvPr/>
          </p:nvSpPr>
          <p:spPr>
            <a:xfrm>
              <a:off x="3440579" y="1795283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42" y="0"/>
                  </a:moveTo>
                  <a:lnTo>
                    <a:pt x="16" y="15"/>
                  </a:lnTo>
                  <a:cubicBezTo>
                    <a:pt x="1" y="15"/>
                    <a:pt x="1" y="32"/>
                    <a:pt x="1" y="47"/>
                  </a:cubicBezTo>
                  <a:lnTo>
                    <a:pt x="1" y="47"/>
                  </a:lnTo>
                  <a:cubicBezTo>
                    <a:pt x="1" y="63"/>
                    <a:pt x="16" y="78"/>
                    <a:pt x="32" y="78"/>
                  </a:cubicBezTo>
                  <a:lnTo>
                    <a:pt x="32" y="78"/>
                  </a:lnTo>
                  <a:lnTo>
                    <a:pt x="47" y="78"/>
                  </a:lnTo>
                  <a:lnTo>
                    <a:pt x="110" y="63"/>
                  </a:lnTo>
                  <a:lnTo>
                    <a:pt x="127" y="47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90" y="47"/>
                  </a:lnTo>
                  <a:cubicBezTo>
                    <a:pt x="190" y="32"/>
                    <a:pt x="173" y="15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0"/>
            <p:cNvSpPr/>
            <p:nvPr/>
          </p:nvSpPr>
          <p:spPr>
            <a:xfrm>
              <a:off x="3378943" y="1789272"/>
              <a:ext cx="3562" cy="6042"/>
            </a:xfrm>
            <a:custGeom>
              <a:avLst/>
              <a:gdLst/>
              <a:ahLst/>
              <a:cxnLst/>
              <a:rect l="l" t="t" r="r" b="b"/>
              <a:pathLst>
                <a:path w="112" h="190" extrusionOk="0">
                  <a:moveTo>
                    <a:pt x="111" y="158"/>
                  </a:moveTo>
                  <a:lnTo>
                    <a:pt x="111" y="158"/>
                  </a:lnTo>
                  <a:cubicBezTo>
                    <a:pt x="111" y="158"/>
                    <a:pt x="111" y="173"/>
                    <a:pt x="95" y="173"/>
                  </a:cubicBezTo>
                  <a:lnTo>
                    <a:pt x="95" y="189"/>
                  </a:lnTo>
                  <a:lnTo>
                    <a:pt x="111" y="173"/>
                  </a:lnTo>
                  <a:lnTo>
                    <a:pt x="111" y="158"/>
                  </a:lnTo>
                  <a:close/>
                  <a:moveTo>
                    <a:pt x="32" y="0"/>
                  </a:moveTo>
                  <a:lnTo>
                    <a:pt x="17" y="0"/>
                  </a:lnTo>
                  <a:cubicBezTo>
                    <a:pt x="0" y="15"/>
                    <a:pt x="0" y="15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7" y="32"/>
                  </a:lnTo>
                  <a:cubicBezTo>
                    <a:pt x="32" y="32"/>
                    <a:pt x="48" y="47"/>
                    <a:pt x="32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8" y="95"/>
                    <a:pt x="63" y="110"/>
                    <a:pt x="63" y="110"/>
                  </a:cubicBezTo>
                  <a:lnTo>
                    <a:pt x="63" y="110"/>
                  </a:lnTo>
                  <a:lnTo>
                    <a:pt x="80" y="95"/>
                  </a:lnTo>
                  <a:lnTo>
                    <a:pt x="80" y="78"/>
                  </a:lnTo>
                  <a:cubicBezTo>
                    <a:pt x="80" y="63"/>
                    <a:pt x="80" y="47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48" y="32"/>
                    <a:pt x="32" y="15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0"/>
            <p:cNvSpPr/>
            <p:nvPr/>
          </p:nvSpPr>
          <p:spPr>
            <a:xfrm>
              <a:off x="3441597" y="1811312"/>
              <a:ext cx="7505" cy="2035"/>
            </a:xfrm>
            <a:custGeom>
              <a:avLst/>
              <a:gdLst/>
              <a:ahLst/>
              <a:cxnLst/>
              <a:rect l="l" t="t" r="r" b="b"/>
              <a:pathLst>
                <a:path w="236" h="64" extrusionOk="0">
                  <a:moveTo>
                    <a:pt x="221" y="1"/>
                  </a:moveTo>
                  <a:lnTo>
                    <a:pt x="189" y="16"/>
                  </a:lnTo>
                  <a:lnTo>
                    <a:pt x="173" y="16"/>
                  </a:lnTo>
                  <a:lnTo>
                    <a:pt x="158" y="16"/>
                  </a:lnTo>
                  <a:lnTo>
                    <a:pt x="158" y="16"/>
                  </a:lnTo>
                  <a:cubicBezTo>
                    <a:pt x="141" y="16"/>
                    <a:pt x="141" y="16"/>
                    <a:pt x="141" y="32"/>
                  </a:cubicBezTo>
                  <a:lnTo>
                    <a:pt x="126" y="16"/>
                  </a:lnTo>
                  <a:cubicBezTo>
                    <a:pt x="110" y="32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8" y="32"/>
                    <a:pt x="63" y="16"/>
                    <a:pt x="63" y="16"/>
                  </a:cubicBezTo>
                  <a:lnTo>
                    <a:pt x="47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5" y="16"/>
                    <a:pt x="0" y="16"/>
                    <a:pt x="0" y="47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15" y="64"/>
                  </a:lnTo>
                  <a:cubicBezTo>
                    <a:pt x="78" y="64"/>
                    <a:pt x="158" y="47"/>
                    <a:pt x="221" y="16"/>
                  </a:cubicBezTo>
                  <a:cubicBezTo>
                    <a:pt x="204" y="32"/>
                    <a:pt x="110" y="47"/>
                    <a:pt x="110" y="47"/>
                  </a:cubicBezTo>
                  <a:lnTo>
                    <a:pt x="141" y="32"/>
                  </a:lnTo>
                  <a:cubicBezTo>
                    <a:pt x="173" y="32"/>
                    <a:pt x="204" y="16"/>
                    <a:pt x="236" y="16"/>
                  </a:cubicBezTo>
                  <a:cubicBezTo>
                    <a:pt x="221" y="16"/>
                    <a:pt x="221" y="16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0"/>
            <p:cNvSpPr/>
            <p:nvPr/>
          </p:nvSpPr>
          <p:spPr>
            <a:xfrm>
              <a:off x="3033174" y="1802279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64" y="1"/>
                  </a:moveTo>
                  <a:lnTo>
                    <a:pt x="49" y="1"/>
                  </a:lnTo>
                  <a:cubicBezTo>
                    <a:pt x="32" y="1"/>
                    <a:pt x="32" y="1"/>
                    <a:pt x="17" y="16"/>
                  </a:cubicBezTo>
                  <a:lnTo>
                    <a:pt x="1" y="16"/>
                  </a:lnTo>
                  <a:lnTo>
                    <a:pt x="1" y="16"/>
                  </a:lnTo>
                  <a:cubicBezTo>
                    <a:pt x="1" y="32"/>
                    <a:pt x="1" y="32"/>
                    <a:pt x="17" y="48"/>
                  </a:cubicBez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lnTo>
                    <a:pt x="32" y="79"/>
                  </a:lnTo>
                  <a:cubicBezTo>
                    <a:pt x="49" y="64"/>
                    <a:pt x="49" y="64"/>
                    <a:pt x="64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0"/>
            <p:cNvSpPr/>
            <p:nvPr/>
          </p:nvSpPr>
          <p:spPr>
            <a:xfrm>
              <a:off x="3326340" y="1768695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47" y="1"/>
                  </a:moveTo>
                  <a:cubicBezTo>
                    <a:pt x="32" y="17"/>
                    <a:pt x="16" y="32"/>
                    <a:pt x="0" y="64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0" y="112"/>
                    <a:pt x="16" y="112"/>
                    <a:pt x="16" y="112"/>
                  </a:cubicBezTo>
                  <a:lnTo>
                    <a:pt x="32" y="127"/>
                  </a:lnTo>
                  <a:cubicBezTo>
                    <a:pt x="47" y="127"/>
                    <a:pt x="63" y="112"/>
                    <a:pt x="63" y="95"/>
                  </a:cubicBezTo>
                  <a:cubicBezTo>
                    <a:pt x="79" y="64"/>
                    <a:pt x="95" y="49"/>
                    <a:pt x="95" y="49"/>
                  </a:cubicBezTo>
                  <a:lnTo>
                    <a:pt x="127" y="80"/>
                  </a:lnTo>
                  <a:cubicBezTo>
                    <a:pt x="142" y="95"/>
                    <a:pt x="142" y="95"/>
                    <a:pt x="158" y="95"/>
                  </a:cubicBezTo>
                  <a:cubicBezTo>
                    <a:pt x="158" y="95"/>
                    <a:pt x="173" y="95"/>
                    <a:pt x="173" y="80"/>
                  </a:cubicBezTo>
                  <a:cubicBezTo>
                    <a:pt x="190" y="64"/>
                    <a:pt x="190" y="49"/>
                    <a:pt x="173" y="32"/>
                  </a:cubicBezTo>
                  <a:lnTo>
                    <a:pt x="158" y="17"/>
                  </a:lnTo>
                  <a:cubicBezTo>
                    <a:pt x="158" y="32"/>
                    <a:pt x="142" y="49"/>
                    <a:pt x="142" y="49"/>
                  </a:cubicBezTo>
                  <a:lnTo>
                    <a:pt x="127" y="49"/>
                  </a:lnTo>
                  <a:cubicBezTo>
                    <a:pt x="110" y="49"/>
                    <a:pt x="110" y="49"/>
                    <a:pt x="95" y="32"/>
                  </a:cubicBezTo>
                  <a:lnTo>
                    <a:pt x="79" y="32"/>
                  </a:lnTo>
                  <a:lnTo>
                    <a:pt x="63" y="32"/>
                  </a:lnTo>
                  <a:cubicBezTo>
                    <a:pt x="47" y="32"/>
                    <a:pt x="47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0"/>
            <p:cNvSpPr/>
            <p:nvPr/>
          </p:nvSpPr>
          <p:spPr>
            <a:xfrm>
              <a:off x="3357412" y="1800785"/>
              <a:ext cx="4516" cy="8046"/>
            </a:xfrm>
            <a:custGeom>
              <a:avLst/>
              <a:gdLst/>
              <a:ahLst/>
              <a:cxnLst/>
              <a:rect l="l" t="t" r="r" b="b"/>
              <a:pathLst>
                <a:path w="142" h="253" extrusionOk="0">
                  <a:moveTo>
                    <a:pt x="78" y="0"/>
                  </a:moveTo>
                  <a:lnTo>
                    <a:pt x="78" y="0"/>
                  </a:lnTo>
                  <a:cubicBezTo>
                    <a:pt x="63" y="0"/>
                    <a:pt x="63" y="0"/>
                    <a:pt x="47" y="16"/>
                  </a:cubicBezTo>
                  <a:lnTo>
                    <a:pt x="47" y="16"/>
                  </a:lnTo>
                  <a:cubicBezTo>
                    <a:pt x="47" y="32"/>
                    <a:pt x="63" y="32"/>
                    <a:pt x="47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26" y="111"/>
                    <a:pt x="126" y="142"/>
                    <a:pt x="110" y="142"/>
                  </a:cubicBezTo>
                  <a:lnTo>
                    <a:pt x="47" y="189"/>
                  </a:lnTo>
                  <a:cubicBezTo>
                    <a:pt x="47" y="205"/>
                    <a:pt x="32" y="205"/>
                    <a:pt x="32" y="205"/>
                  </a:cubicBezTo>
                  <a:cubicBezTo>
                    <a:pt x="15" y="205"/>
                    <a:pt x="15" y="205"/>
                    <a:pt x="0" y="189"/>
                  </a:cubicBezTo>
                  <a:cubicBezTo>
                    <a:pt x="15" y="221"/>
                    <a:pt x="15" y="237"/>
                    <a:pt x="15" y="252"/>
                  </a:cubicBezTo>
                  <a:lnTo>
                    <a:pt x="15" y="252"/>
                  </a:lnTo>
                  <a:cubicBezTo>
                    <a:pt x="78" y="252"/>
                    <a:pt x="110" y="205"/>
                    <a:pt x="126" y="174"/>
                  </a:cubicBezTo>
                  <a:lnTo>
                    <a:pt x="126" y="158"/>
                  </a:lnTo>
                  <a:cubicBezTo>
                    <a:pt x="141" y="158"/>
                    <a:pt x="141" y="142"/>
                    <a:pt x="141" y="126"/>
                  </a:cubicBezTo>
                  <a:lnTo>
                    <a:pt x="110" y="63"/>
                  </a:lnTo>
                  <a:lnTo>
                    <a:pt x="110" y="48"/>
                  </a:lnTo>
                  <a:cubicBezTo>
                    <a:pt x="126" y="32"/>
                    <a:pt x="110" y="16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0"/>
            <p:cNvSpPr/>
            <p:nvPr/>
          </p:nvSpPr>
          <p:spPr>
            <a:xfrm>
              <a:off x="3040202" y="1790258"/>
              <a:ext cx="8046" cy="4516"/>
            </a:xfrm>
            <a:custGeom>
              <a:avLst/>
              <a:gdLst/>
              <a:ahLst/>
              <a:cxnLst/>
              <a:rect l="l" t="t" r="r" b="b"/>
              <a:pathLst>
                <a:path w="253" h="142" extrusionOk="0">
                  <a:moveTo>
                    <a:pt x="206" y="1"/>
                  </a:moveTo>
                  <a:cubicBezTo>
                    <a:pt x="143" y="1"/>
                    <a:pt x="63" y="16"/>
                    <a:pt x="0" y="16"/>
                  </a:cubicBezTo>
                  <a:lnTo>
                    <a:pt x="80" y="16"/>
                  </a:lnTo>
                  <a:cubicBezTo>
                    <a:pt x="95" y="16"/>
                    <a:pt x="95" y="1"/>
                    <a:pt x="111" y="1"/>
                  </a:cubicBezTo>
                  <a:lnTo>
                    <a:pt x="111" y="1"/>
                  </a:lnTo>
                  <a:lnTo>
                    <a:pt x="126" y="1"/>
                  </a:lnTo>
                  <a:cubicBezTo>
                    <a:pt x="143" y="16"/>
                    <a:pt x="158" y="32"/>
                    <a:pt x="143" y="47"/>
                  </a:cubicBezTo>
                  <a:lnTo>
                    <a:pt x="158" y="110"/>
                  </a:lnTo>
                  <a:cubicBezTo>
                    <a:pt x="158" y="127"/>
                    <a:pt x="174" y="142"/>
                    <a:pt x="189" y="142"/>
                  </a:cubicBezTo>
                  <a:lnTo>
                    <a:pt x="189" y="142"/>
                  </a:lnTo>
                  <a:lnTo>
                    <a:pt x="221" y="142"/>
                  </a:lnTo>
                  <a:cubicBezTo>
                    <a:pt x="237" y="142"/>
                    <a:pt x="252" y="127"/>
                    <a:pt x="252" y="110"/>
                  </a:cubicBezTo>
                  <a:cubicBezTo>
                    <a:pt x="252" y="95"/>
                    <a:pt x="237" y="79"/>
                    <a:pt x="221" y="7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0"/>
            <p:cNvSpPr/>
            <p:nvPr/>
          </p:nvSpPr>
          <p:spPr>
            <a:xfrm>
              <a:off x="3187517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80" y="0"/>
                  </a:moveTo>
                  <a:cubicBezTo>
                    <a:pt x="80" y="15"/>
                    <a:pt x="64" y="15"/>
                    <a:pt x="64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47"/>
                    <a:pt x="32" y="47"/>
                  </a:cubicBezTo>
                  <a:cubicBezTo>
                    <a:pt x="32" y="63"/>
                    <a:pt x="48" y="63"/>
                    <a:pt x="48" y="63"/>
                  </a:cubicBezTo>
                  <a:cubicBezTo>
                    <a:pt x="48" y="63"/>
                    <a:pt x="64" y="47"/>
                    <a:pt x="80" y="47"/>
                  </a:cubicBezTo>
                  <a:cubicBezTo>
                    <a:pt x="80" y="47"/>
                    <a:pt x="80" y="32"/>
                    <a:pt x="95" y="32"/>
                  </a:cubicBezTo>
                  <a:lnTo>
                    <a:pt x="95" y="15"/>
                  </a:ln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0"/>
            <p:cNvSpPr/>
            <p:nvPr/>
          </p:nvSpPr>
          <p:spPr>
            <a:xfrm>
              <a:off x="3262669" y="1802279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12" y="142"/>
                  </a:moveTo>
                  <a:lnTo>
                    <a:pt x="112" y="142"/>
                  </a:lnTo>
                  <a:lnTo>
                    <a:pt x="112" y="142"/>
                  </a:lnTo>
                  <a:lnTo>
                    <a:pt x="112" y="142"/>
                  </a:lnTo>
                  <a:close/>
                  <a:moveTo>
                    <a:pt x="127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64" y="48"/>
                  </a:lnTo>
                  <a:lnTo>
                    <a:pt x="64" y="48"/>
                  </a:lnTo>
                  <a:cubicBezTo>
                    <a:pt x="49" y="48"/>
                    <a:pt x="32" y="48"/>
                    <a:pt x="17" y="64"/>
                  </a:cubicBezTo>
                  <a:cubicBezTo>
                    <a:pt x="1" y="79"/>
                    <a:pt x="1" y="95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49" y="111"/>
                    <a:pt x="49" y="111"/>
                  </a:cubicBezTo>
                  <a:lnTo>
                    <a:pt x="64" y="95"/>
                  </a:lnTo>
                  <a:cubicBezTo>
                    <a:pt x="80" y="79"/>
                    <a:pt x="80" y="79"/>
                    <a:pt x="95" y="79"/>
                  </a:cubicBezTo>
                  <a:lnTo>
                    <a:pt x="95" y="79"/>
                  </a:lnTo>
                  <a:lnTo>
                    <a:pt x="112" y="79"/>
                  </a:lnTo>
                  <a:lnTo>
                    <a:pt x="127" y="95"/>
                  </a:lnTo>
                  <a:lnTo>
                    <a:pt x="143" y="79"/>
                  </a:lnTo>
                  <a:lnTo>
                    <a:pt x="158" y="79"/>
                  </a:lnTo>
                  <a:cubicBezTo>
                    <a:pt x="175" y="79"/>
                    <a:pt x="190" y="95"/>
                    <a:pt x="190" y="127"/>
                  </a:cubicBezTo>
                  <a:lnTo>
                    <a:pt x="190" y="127"/>
                  </a:lnTo>
                  <a:lnTo>
                    <a:pt x="190" y="127"/>
                  </a:lnTo>
                  <a:lnTo>
                    <a:pt x="206" y="79"/>
                  </a:lnTo>
                  <a:cubicBezTo>
                    <a:pt x="206" y="64"/>
                    <a:pt x="206" y="48"/>
                    <a:pt x="190" y="32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0"/>
            <p:cNvSpPr/>
            <p:nvPr/>
          </p:nvSpPr>
          <p:spPr>
            <a:xfrm>
              <a:off x="3372932" y="1787745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0" y="143"/>
                  </a:lnTo>
                  <a:cubicBezTo>
                    <a:pt x="0" y="158"/>
                    <a:pt x="0" y="158"/>
                    <a:pt x="16" y="174"/>
                  </a:cubicBezTo>
                  <a:lnTo>
                    <a:pt x="32" y="174"/>
                  </a:lnTo>
                  <a:lnTo>
                    <a:pt x="48" y="174"/>
                  </a:lnTo>
                  <a:lnTo>
                    <a:pt x="158" y="95"/>
                  </a:lnTo>
                  <a:lnTo>
                    <a:pt x="174" y="80"/>
                  </a:lnTo>
                  <a:lnTo>
                    <a:pt x="174" y="48"/>
                  </a:lnTo>
                  <a:cubicBezTo>
                    <a:pt x="158" y="32"/>
                    <a:pt x="158" y="32"/>
                    <a:pt x="143" y="32"/>
                  </a:cubicBezTo>
                  <a:lnTo>
                    <a:pt x="126" y="32"/>
                  </a:lnTo>
                  <a:lnTo>
                    <a:pt x="80" y="63"/>
                  </a:ln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0"/>
            <p:cNvSpPr/>
            <p:nvPr/>
          </p:nvSpPr>
          <p:spPr>
            <a:xfrm>
              <a:off x="3261206" y="1804792"/>
              <a:ext cx="7505" cy="9032"/>
            </a:xfrm>
            <a:custGeom>
              <a:avLst/>
              <a:gdLst/>
              <a:ahLst/>
              <a:cxnLst/>
              <a:rect l="l" t="t" r="r" b="b"/>
              <a:pathLst>
                <a:path w="236" h="284" extrusionOk="0">
                  <a:moveTo>
                    <a:pt x="204" y="0"/>
                  </a:moveTo>
                  <a:lnTo>
                    <a:pt x="189" y="0"/>
                  </a:lnTo>
                  <a:lnTo>
                    <a:pt x="173" y="16"/>
                  </a:lnTo>
                  <a:lnTo>
                    <a:pt x="173" y="48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95"/>
                  </a:lnTo>
                  <a:lnTo>
                    <a:pt x="158" y="95"/>
                  </a:lnTo>
                  <a:lnTo>
                    <a:pt x="78" y="189"/>
                  </a:lnTo>
                  <a:lnTo>
                    <a:pt x="78" y="206"/>
                  </a:lnTo>
                  <a:cubicBezTo>
                    <a:pt x="78" y="221"/>
                    <a:pt x="63" y="237"/>
                    <a:pt x="47" y="237"/>
                  </a:cubicBezTo>
                  <a:lnTo>
                    <a:pt x="47" y="237"/>
                  </a:lnTo>
                  <a:cubicBezTo>
                    <a:pt x="15" y="237"/>
                    <a:pt x="15" y="221"/>
                    <a:pt x="15" y="206"/>
                  </a:cubicBezTo>
                  <a:lnTo>
                    <a:pt x="15" y="206"/>
                  </a:lnTo>
                  <a:cubicBezTo>
                    <a:pt x="0" y="221"/>
                    <a:pt x="0" y="237"/>
                    <a:pt x="15" y="252"/>
                  </a:cubicBezTo>
                  <a:lnTo>
                    <a:pt x="47" y="284"/>
                  </a:lnTo>
                  <a:lnTo>
                    <a:pt x="78" y="284"/>
                  </a:lnTo>
                  <a:lnTo>
                    <a:pt x="78" y="284"/>
                  </a:lnTo>
                  <a:cubicBezTo>
                    <a:pt x="95" y="284"/>
                    <a:pt x="95" y="284"/>
                    <a:pt x="95" y="269"/>
                  </a:cubicBezTo>
                  <a:lnTo>
                    <a:pt x="189" y="158"/>
                  </a:lnTo>
                  <a:lnTo>
                    <a:pt x="189" y="158"/>
                  </a:lnTo>
                  <a:lnTo>
                    <a:pt x="221" y="158"/>
                  </a:lnTo>
                  <a:cubicBezTo>
                    <a:pt x="221" y="142"/>
                    <a:pt x="236" y="142"/>
                    <a:pt x="236" y="126"/>
                  </a:cubicBezTo>
                  <a:lnTo>
                    <a:pt x="236" y="48"/>
                  </a:lnTo>
                  <a:lnTo>
                    <a:pt x="236" y="48"/>
                  </a:lnTo>
                  <a:cubicBezTo>
                    <a:pt x="236" y="16"/>
                    <a:pt x="221" y="0"/>
                    <a:pt x="20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0"/>
            <p:cNvSpPr/>
            <p:nvPr/>
          </p:nvSpPr>
          <p:spPr>
            <a:xfrm>
              <a:off x="3227590" y="1789272"/>
              <a:ext cx="2576" cy="7505"/>
            </a:xfrm>
            <a:custGeom>
              <a:avLst/>
              <a:gdLst/>
              <a:ahLst/>
              <a:cxnLst/>
              <a:rect l="l" t="t" r="r" b="b"/>
              <a:pathLst>
                <a:path w="81" h="236" extrusionOk="0">
                  <a:moveTo>
                    <a:pt x="17" y="0"/>
                  </a:moveTo>
                  <a:lnTo>
                    <a:pt x="17" y="15"/>
                  </a:lnTo>
                  <a:lnTo>
                    <a:pt x="1" y="189"/>
                  </a:lnTo>
                  <a:cubicBezTo>
                    <a:pt x="1" y="221"/>
                    <a:pt x="17" y="236"/>
                    <a:pt x="32" y="236"/>
                  </a:cubicBezTo>
                  <a:lnTo>
                    <a:pt x="32" y="236"/>
                  </a:lnTo>
                  <a:cubicBezTo>
                    <a:pt x="49" y="236"/>
                    <a:pt x="64" y="221"/>
                    <a:pt x="64" y="204"/>
                  </a:cubicBezTo>
                  <a:lnTo>
                    <a:pt x="80" y="95"/>
                  </a:lnTo>
                  <a:cubicBezTo>
                    <a:pt x="64" y="95"/>
                    <a:pt x="64" y="95"/>
                    <a:pt x="64" y="78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0"/>
            <p:cNvSpPr/>
            <p:nvPr/>
          </p:nvSpPr>
          <p:spPr>
            <a:xfrm>
              <a:off x="3413514" y="1771716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79" y="0"/>
                  </a:moveTo>
                  <a:cubicBezTo>
                    <a:pt x="64" y="17"/>
                    <a:pt x="32" y="32"/>
                    <a:pt x="1" y="48"/>
                  </a:cubicBezTo>
                  <a:lnTo>
                    <a:pt x="1" y="80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80"/>
                  </a:lnTo>
                  <a:cubicBezTo>
                    <a:pt x="64" y="80"/>
                    <a:pt x="64" y="63"/>
                    <a:pt x="79" y="48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0"/>
            <p:cNvSpPr/>
            <p:nvPr/>
          </p:nvSpPr>
          <p:spPr>
            <a:xfrm>
              <a:off x="3198553" y="1790735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32"/>
                  </a:cubicBezTo>
                  <a:cubicBezTo>
                    <a:pt x="0" y="32"/>
                    <a:pt x="17" y="32"/>
                    <a:pt x="17" y="49"/>
                  </a:cubicBezTo>
                  <a:lnTo>
                    <a:pt x="32" y="49"/>
                  </a:lnTo>
                  <a:cubicBezTo>
                    <a:pt x="48" y="49"/>
                    <a:pt x="63" y="64"/>
                    <a:pt x="63" y="80"/>
                  </a:cubicBezTo>
                  <a:cubicBezTo>
                    <a:pt x="80" y="80"/>
                    <a:pt x="80" y="95"/>
                    <a:pt x="80" y="112"/>
                  </a:cubicBezTo>
                  <a:cubicBezTo>
                    <a:pt x="80" y="143"/>
                    <a:pt x="95" y="143"/>
                    <a:pt x="111" y="143"/>
                  </a:cubicBezTo>
                  <a:lnTo>
                    <a:pt x="111" y="143"/>
                  </a:lnTo>
                  <a:lnTo>
                    <a:pt x="111" y="143"/>
                  </a:lnTo>
                  <a:cubicBezTo>
                    <a:pt x="143" y="143"/>
                    <a:pt x="158" y="127"/>
                    <a:pt x="143" y="112"/>
                  </a:cubicBezTo>
                  <a:cubicBezTo>
                    <a:pt x="143" y="32"/>
                    <a:pt x="111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0"/>
            <p:cNvSpPr/>
            <p:nvPr/>
          </p:nvSpPr>
          <p:spPr>
            <a:xfrm>
              <a:off x="3391951" y="1781257"/>
              <a:ext cx="5565" cy="4039"/>
            </a:xfrm>
            <a:custGeom>
              <a:avLst/>
              <a:gdLst/>
              <a:ahLst/>
              <a:cxnLst/>
              <a:rect l="l" t="t" r="r" b="b"/>
              <a:pathLst>
                <a:path w="175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15"/>
                    <a:pt x="1" y="32"/>
                  </a:cubicBezTo>
                  <a:lnTo>
                    <a:pt x="1" y="47"/>
                  </a:lnTo>
                  <a:lnTo>
                    <a:pt x="17" y="47"/>
                  </a:lnTo>
                  <a:cubicBezTo>
                    <a:pt x="32" y="47"/>
                    <a:pt x="32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64" y="47"/>
                    <a:pt x="64" y="63"/>
                  </a:cubicBezTo>
                  <a:cubicBezTo>
                    <a:pt x="80" y="78"/>
                    <a:pt x="64" y="95"/>
                    <a:pt x="49" y="110"/>
                  </a:cubicBezTo>
                  <a:lnTo>
                    <a:pt x="32" y="110"/>
                  </a:lnTo>
                  <a:lnTo>
                    <a:pt x="32" y="126"/>
                  </a:lnTo>
                  <a:lnTo>
                    <a:pt x="49" y="126"/>
                  </a:lnTo>
                  <a:lnTo>
                    <a:pt x="64" y="126"/>
                  </a:lnTo>
                  <a:lnTo>
                    <a:pt x="112" y="110"/>
                  </a:lnTo>
                  <a:cubicBezTo>
                    <a:pt x="112" y="95"/>
                    <a:pt x="127" y="95"/>
                    <a:pt x="127" y="95"/>
                  </a:cubicBezTo>
                  <a:lnTo>
                    <a:pt x="143" y="95"/>
                  </a:lnTo>
                  <a:lnTo>
                    <a:pt x="143" y="95"/>
                  </a:lnTo>
                  <a:lnTo>
                    <a:pt x="158" y="95"/>
                  </a:lnTo>
                  <a:cubicBezTo>
                    <a:pt x="175" y="95"/>
                    <a:pt x="175" y="78"/>
                    <a:pt x="175" y="63"/>
                  </a:cubicBezTo>
                  <a:cubicBezTo>
                    <a:pt x="175" y="47"/>
                    <a:pt x="158" y="32"/>
                    <a:pt x="143" y="32"/>
                  </a:cubicBezTo>
                  <a:lnTo>
                    <a:pt x="127" y="32"/>
                  </a:lnTo>
                  <a:lnTo>
                    <a:pt x="80" y="47"/>
                  </a:lnTo>
                  <a:lnTo>
                    <a:pt x="64" y="32"/>
                  </a:lnTo>
                  <a:lnTo>
                    <a:pt x="64" y="15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0"/>
            <p:cNvSpPr/>
            <p:nvPr/>
          </p:nvSpPr>
          <p:spPr>
            <a:xfrm>
              <a:off x="3350861" y="1782243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64" y="16"/>
                  </a:lnTo>
                  <a:lnTo>
                    <a:pt x="17" y="110"/>
                  </a:lnTo>
                  <a:cubicBezTo>
                    <a:pt x="1" y="110"/>
                    <a:pt x="1" y="127"/>
                    <a:pt x="1" y="127"/>
                  </a:cubicBezTo>
                  <a:lnTo>
                    <a:pt x="32" y="158"/>
                  </a:lnTo>
                  <a:lnTo>
                    <a:pt x="49" y="158"/>
                  </a:lnTo>
                  <a:lnTo>
                    <a:pt x="64" y="142"/>
                  </a:lnTo>
                  <a:lnTo>
                    <a:pt x="95" y="95"/>
                  </a:lnTo>
                  <a:lnTo>
                    <a:pt x="112" y="95"/>
                  </a:lnTo>
                  <a:lnTo>
                    <a:pt x="143" y="95"/>
                  </a:lnTo>
                  <a:cubicBezTo>
                    <a:pt x="143" y="79"/>
                    <a:pt x="158" y="64"/>
                    <a:pt x="143" y="47"/>
                  </a:cubicBezTo>
                  <a:lnTo>
                    <a:pt x="143" y="32"/>
                  </a:lnTo>
                  <a:lnTo>
                    <a:pt x="112" y="16"/>
                  </a:lnTo>
                  <a:cubicBezTo>
                    <a:pt x="112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0"/>
            <p:cNvSpPr/>
            <p:nvPr/>
          </p:nvSpPr>
          <p:spPr>
            <a:xfrm>
              <a:off x="3093314" y="1790258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0" y="1"/>
                  </a:moveTo>
                  <a:lnTo>
                    <a:pt x="0" y="32"/>
                  </a:lnTo>
                  <a:cubicBezTo>
                    <a:pt x="0" y="47"/>
                    <a:pt x="17" y="64"/>
                    <a:pt x="32" y="64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48" y="64"/>
                    <a:pt x="48" y="64"/>
                    <a:pt x="63" y="79"/>
                  </a:cubicBezTo>
                  <a:lnTo>
                    <a:pt x="63" y="79"/>
                  </a:lnTo>
                  <a:lnTo>
                    <a:pt x="63" y="79"/>
                  </a:lnTo>
                  <a:lnTo>
                    <a:pt x="80" y="79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111" y="79"/>
                    <a:pt x="111" y="79"/>
                  </a:cubicBezTo>
                  <a:cubicBezTo>
                    <a:pt x="111" y="64"/>
                    <a:pt x="111" y="47"/>
                    <a:pt x="95" y="47"/>
                  </a:cubicBezTo>
                  <a:lnTo>
                    <a:pt x="17" y="16"/>
                  </a:lnTo>
                  <a:cubicBezTo>
                    <a:pt x="0" y="1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0"/>
            <p:cNvSpPr/>
            <p:nvPr/>
          </p:nvSpPr>
          <p:spPr>
            <a:xfrm>
              <a:off x="3271701" y="1773720"/>
              <a:ext cx="4548" cy="1018"/>
            </a:xfrm>
            <a:custGeom>
              <a:avLst/>
              <a:gdLst/>
              <a:ahLst/>
              <a:cxnLst/>
              <a:rect l="l" t="t" r="r" b="b"/>
              <a:pathLst>
                <a:path w="143" h="32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95" y="17"/>
                    <a:pt x="80" y="17"/>
                  </a:cubicBezTo>
                  <a:lnTo>
                    <a:pt x="63" y="17"/>
                  </a:lnTo>
                  <a:cubicBezTo>
                    <a:pt x="48" y="17"/>
                    <a:pt x="48" y="17"/>
                    <a:pt x="32" y="0"/>
                  </a:cubicBezTo>
                  <a:lnTo>
                    <a:pt x="32" y="0"/>
                  </a:lnTo>
                  <a:lnTo>
                    <a:pt x="17" y="0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11" y="17"/>
                  </a:lnTo>
                  <a:lnTo>
                    <a:pt x="111" y="17"/>
                  </a:lnTo>
                  <a:cubicBezTo>
                    <a:pt x="127" y="17"/>
                    <a:pt x="127" y="32"/>
                    <a:pt x="143" y="32"/>
                  </a:cubicBezTo>
                  <a:lnTo>
                    <a:pt x="143" y="17"/>
                  </a:lnTo>
                  <a:cubicBezTo>
                    <a:pt x="127" y="0"/>
                    <a:pt x="127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0"/>
            <p:cNvSpPr/>
            <p:nvPr/>
          </p:nvSpPr>
          <p:spPr>
            <a:xfrm>
              <a:off x="3403496" y="1768695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10" y="1"/>
                  </a:moveTo>
                  <a:lnTo>
                    <a:pt x="110" y="17"/>
                  </a:lnTo>
                  <a:cubicBezTo>
                    <a:pt x="127" y="32"/>
                    <a:pt x="110" y="49"/>
                    <a:pt x="95" y="64"/>
                  </a:cubicBezTo>
                  <a:lnTo>
                    <a:pt x="79" y="64"/>
                  </a:lnTo>
                  <a:cubicBezTo>
                    <a:pt x="64" y="64"/>
                    <a:pt x="64" y="64"/>
                    <a:pt x="47" y="49"/>
                  </a:cubicBezTo>
                  <a:lnTo>
                    <a:pt x="47" y="32"/>
                  </a:lnTo>
                  <a:lnTo>
                    <a:pt x="16" y="32"/>
                  </a:lnTo>
                  <a:cubicBezTo>
                    <a:pt x="1" y="49"/>
                    <a:pt x="1" y="49"/>
                    <a:pt x="1" y="64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79" y="80"/>
                    <a:pt x="95" y="80"/>
                    <a:pt x="110" y="80"/>
                  </a:cubicBezTo>
                  <a:cubicBezTo>
                    <a:pt x="110" y="64"/>
                    <a:pt x="127" y="49"/>
                    <a:pt x="142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74" y="32"/>
                    <a:pt x="190" y="32"/>
                    <a:pt x="190" y="49"/>
                  </a:cubicBezTo>
                  <a:cubicBezTo>
                    <a:pt x="190" y="32"/>
                    <a:pt x="174" y="32"/>
                    <a:pt x="174" y="32"/>
                  </a:cubicBezTo>
                  <a:cubicBezTo>
                    <a:pt x="158" y="17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0"/>
            <p:cNvSpPr/>
            <p:nvPr/>
          </p:nvSpPr>
          <p:spPr>
            <a:xfrm>
              <a:off x="3410016" y="176669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42" y="1"/>
                  </a:lnTo>
                  <a:lnTo>
                    <a:pt x="48" y="32"/>
                  </a:lnTo>
                  <a:cubicBezTo>
                    <a:pt x="48" y="49"/>
                    <a:pt x="48" y="49"/>
                    <a:pt x="32" y="64"/>
                  </a:cubicBezTo>
                  <a:lnTo>
                    <a:pt x="16" y="64"/>
                  </a:lnTo>
                  <a:lnTo>
                    <a:pt x="0" y="64"/>
                  </a:lnTo>
                  <a:lnTo>
                    <a:pt x="0" y="80"/>
                  </a:lnTo>
                  <a:cubicBezTo>
                    <a:pt x="16" y="95"/>
                    <a:pt x="32" y="112"/>
                    <a:pt x="48" y="112"/>
                  </a:cubicBezTo>
                  <a:lnTo>
                    <a:pt x="48" y="95"/>
                  </a:lnTo>
                  <a:lnTo>
                    <a:pt x="126" y="80"/>
                  </a:lnTo>
                  <a:cubicBezTo>
                    <a:pt x="126" y="64"/>
                    <a:pt x="142" y="49"/>
                    <a:pt x="158" y="49"/>
                  </a:cubicBezTo>
                  <a:lnTo>
                    <a:pt x="158" y="49"/>
                  </a:lnTo>
                  <a:lnTo>
                    <a:pt x="174" y="49"/>
                  </a:lnTo>
                  <a:lnTo>
                    <a:pt x="189" y="49"/>
                  </a:lnTo>
                  <a:lnTo>
                    <a:pt x="189" y="32"/>
                  </a:lnTo>
                  <a:cubicBezTo>
                    <a:pt x="189" y="17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0"/>
            <p:cNvSpPr/>
            <p:nvPr/>
          </p:nvSpPr>
          <p:spPr>
            <a:xfrm>
              <a:off x="3110361" y="1795283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47"/>
                  </a:moveTo>
                  <a:lnTo>
                    <a:pt x="32" y="63"/>
                  </a:lnTo>
                  <a:lnTo>
                    <a:pt x="17" y="63"/>
                  </a:ln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32" y="142"/>
                    <a:pt x="48" y="158"/>
                  </a:cubicBezTo>
                  <a:lnTo>
                    <a:pt x="63" y="158"/>
                  </a:lnTo>
                  <a:cubicBezTo>
                    <a:pt x="80" y="158"/>
                    <a:pt x="95" y="158"/>
                    <a:pt x="95" y="142"/>
                  </a:cubicBezTo>
                  <a:lnTo>
                    <a:pt x="95" y="142"/>
                  </a:lnTo>
                  <a:cubicBezTo>
                    <a:pt x="80" y="142"/>
                    <a:pt x="63" y="142"/>
                    <a:pt x="63" y="126"/>
                  </a:cubicBezTo>
                  <a:cubicBezTo>
                    <a:pt x="48" y="110"/>
                    <a:pt x="48" y="95"/>
                    <a:pt x="63" y="78"/>
                  </a:cubicBezTo>
                  <a:lnTo>
                    <a:pt x="63" y="78"/>
                  </a:lnTo>
                  <a:lnTo>
                    <a:pt x="63" y="78"/>
                  </a:lnTo>
                  <a:cubicBezTo>
                    <a:pt x="63" y="78"/>
                    <a:pt x="63" y="63"/>
                    <a:pt x="48" y="4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0"/>
            <p:cNvSpPr/>
            <p:nvPr/>
          </p:nvSpPr>
          <p:spPr>
            <a:xfrm>
              <a:off x="3268680" y="1767709"/>
              <a:ext cx="7060" cy="13580"/>
            </a:xfrm>
            <a:custGeom>
              <a:avLst/>
              <a:gdLst/>
              <a:ahLst/>
              <a:cxnLst/>
              <a:rect l="l" t="t" r="r" b="b"/>
              <a:pathLst>
                <a:path w="222" h="427" extrusionOk="0">
                  <a:moveTo>
                    <a:pt x="112" y="174"/>
                  </a:moveTo>
                  <a:cubicBezTo>
                    <a:pt x="95" y="174"/>
                    <a:pt x="95" y="174"/>
                    <a:pt x="80" y="189"/>
                  </a:cubicBezTo>
                  <a:lnTo>
                    <a:pt x="64" y="189"/>
                  </a:lnTo>
                  <a:lnTo>
                    <a:pt x="32" y="189"/>
                  </a:lnTo>
                  <a:cubicBezTo>
                    <a:pt x="32" y="206"/>
                    <a:pt x="32" y="221"/>
                    <a:pt x="17" y="237"/>
                  </a:cubicBezTo>
                  <a:cubicBezTo>
                    <a:pt x="17" y="269"/>
                    <a:pt x="17" y="284"/>
                    <a:pt x="1" y="315"/>
                  </a:cubicBezTo>
                  <a:cubicBezTo>
                    <a:pt x="1" y="315"/>
                    <a:pt x="1" y="332"/>
                    <a:pt x="17" y="347"/>
                  </a:cubicBezTo>
                  <a:lnTo>
                    <a:pt x="49" y="410"/>
                  </a:lnTo>
                  <a:cubicBezTo>
                    <a:pt x="64" y="426"/>
                    <a:pt x="64" y="426"/>
                    <a:pt x="80" y="426"/>
                  </a:cubicBezTo>
                  <a:lnTo>
                    <a:pt x="80" y="426"/>
                  </a:lnTo>
                  <a:lnTo>
                    <a:pt x="95" y="426"/>
                  </a:lnTo>
                  <a:lnTo>
                    <a:pt x="112" y="426"/>
                  </a:lnTo>
                  <a:cubicBezTo>
                    <a:pt x="95" y="410"/>
                    <a:pt x="95" y="395"/>
                    <a:pt x="112" y="395"/>
                  </a:cubicBezTo>
                  <a:cubicBezTo>
                    <a:pt x="112" y="378"/>
                    <a:pt x="127" y="363"/>
                    <a:pt x="127" y="363"/>
                  </a:cubicBezTo>
                  <a:lnTo>
                    <a:pt x="143" y="363"/>
                  </a:lnTo>
                  <a:lnTo>
                    <a:pt x="143" y="363"/>
                  </a:lnTo>
                  <a:lnTo>
                    <a:pt x="190" y="378"/>
                  </a:lnTo>
                  <a:lnTo>
                    <a:pt x="190" y="378"/>
                  </a:lnTo>
                  <a:lnTo>
                    <a:pt x="206" y="378"/>
                  </a:lnTo>
                  <a:cubicBezTo>
                    <a:pt x="222" y="363"/>
                    <a:pt x="222" y="347"/>
                    <a:pt x="222" y="347"/>
                  </a:cubicBezTo>
                  <a:lnTo>
                    <a:pt x="222" y="332"/>
                  </a:lnTo>
                  <a:cubicBezTo>
                    <a:pt x="206" y="315"/>
                    <a:pt x="206" y="315"/>
                    <a:pt x="190" y="315"/>
                  </a:cubicBezTo>
                  <a:lnTo>
                    <a:pt x="158" y="315"/>
                  </a:lnTo>
                  <a:lnTo>
                    <a:pt x="95" y="347"/>
                  </a:lnTo>
                  <a:lnTo>
                    <a:pt x="95" y="347"/>
                  </a:lnTo>
                  <a:lnTo>
                    <a:pt x="80" y="363"/>
                  </a:lnTo>
                  <a:cubicBezTo>
                    <a:pt x="80" y="363"/>
                    <a:pt x="64" y="378"/>
                    <a:pt x="49" y="378"/>
                  </a:cubicBezTo>
                  <a:cubicBezTo>
                    <a:pt x="49" y="378"/>
                    <a:pt x="32" y="378"/>
                    <a:pt x="32" y="363"/>
                  </a:cubicBezTo>
                  <a:cubicBezTo>
                    <a:pt x="17" y="347"/>
                    <a:pt x="17" y="332"/>
                    <a:pt x="32" y="315"/>
                  </a:cubicBezTo>
                  <a:lnTo>
                    <a:pt x="64" y="269"/>
                  </a:lnTo>
                  <a:lnTo>
                    <a:pt x="64" y="252"/>
                  </a:lnTo>
                  <a:cubicBezTo>
                    <a:pt x="64" y="237"/>
                    <a:pt x="80" y="221"/>
                    <a:pt x="95" y="221"/>
                  </a:cubicBezTo>
                  <a:lnTo>
                    <a:pt x="95" y="221"/>
                  </a:lnTo>
                  <a:cubicBezTo>
                    <a:pt x="95" y="206"/>
                    <a:pt x="112" y="206"/>
                    <a:pt x="112" y="189"/>
                  </a:cubicBezTo>
                  <a:lnTo>
                    <a:pt x="112" y="174"/>
                  </a:lnTo>
                  <a:lnTo>
                    <a:pt x="112" y="174"/>
                  </a:lnTo>
                  <a:close/>
                  <a:moveTo>
                    <a:pt x="143" y="0"/>
                  </a:moveTo>
                  <a:lnTo>
                    <a:pt x="143" y="0"/>
                  </a:lnTo>
                  <a:cubicBezTo>
                    <a:pt x="143" y="17"/>
                    <a:pt x="143" y="17"/>
                    <a:pt x="127" y="17"/>
                  </a:cubicBezTo>
                  <a:lnTo>
                    <a:pt x="112" y="32"/>
                  </a:lnTo>
                  <a:lnTo>
                    <a:pt x="95" y="48"/>
                  </a:lnTo>
                  <a:lnTo>
                    <a:pt x="95" y="48"/>
                  </a:lnTo>
                  <a:lnTo>
                    <a:pt x="95" y="80"/>
                  </a:lnTo>
                  <a:cubicBezTo>
                    <a:pt x="80" y="95"/>
                    <a:pt x="80" y="111"/>
                    <a:pt x="64" y="111"/>
                  </a:cubicBezTo>
                  <a:lnTo>
                    <a:pt x="64" y="111"/>
                  </a:lnTo>
                  <a:lnTo>
                    <a:pt x="64" y="111"/>
                  </a:lnTo>
                  <a:lnTo>
                    <a:pt x="80" y="111"/>
                  </a:lnTo>
                  <a:lnTo>
                    <a:pt x="95" y="111"/>
                  </a:lnTo>
                  <a:lnTo>
                    <a:pt x="95" y="95"/>
                  </a:lnTo>
                  <a:cubicBezTo>
                    <a:pt x="95" y="63"/>
                    <a:pt x="112" y="48"/>
                    <a:pt x="127" y="48"/>
                  </a:cubicBezTo>
                  <a:lnTo>
                    <a:pt x="127" y="48"/>
                  </a:lnTo>
                  <a:cubicBezTo>
                    <a:pt x="143" y="48"/>
                    <a:pt x="158" y="63"/>
                    <a:pt x="158" y="63"/>
                  </a:cubicBezTo>
                  <a:lnTo>
                    <a:pt x="175" y="48"/>
                  </a:lnTo>
                  <a:cubicBezTo>
                    <a:pt x="158" y="32"/>
                    <a:pt x="158" y="17"/>
                    <a:pt x="14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0"/>
            <p:cNvSpPr/>
            <p:nvPr/>
          </p:nvSpPr>
          <p:spPr>
            <a:xfrm>
              <a:off x="3415009" y="1754192"/>
              <a:ext cx="7569" cy="3021"/>
            </a:xfrm>
            <a:custGeom>
              <a:avLst/>
              <a:gdLst/>
              <a:ahLst/>
              <a:cxnLst/>
              <a:rect l="l" t="t" r="r" b="b"/>
              <a:pathLst>
                <a:path w="238" h="95" extrusionOk="0">
                  <a:moveTo>
                    <a:pt x="127" y="16"/>
                  </a:moveTo>
                  <a:lnTo>
                    <a:pt x="95" y="32"/>
                  </a:lnTo>
                  <a:lnTo>
                    <a:pt x="80" y="32"/>
                  </a:lnTo>
                  <a:cubicBezTo>
                    <a:pt x="64" y="32"/>
                    <a:pt x="64" y="32"/>
                    <a:pt x="48" y="16"/>
                  </a:cubicBezTo>
                  <a:lnTo>
                    <a:pt x="32" y="32"/>
                  </a:lnTo>
                  <a:cubicBezTo>
                    <a:pt x="17" y="32"/>
                    <a:pt x="1" y="47"/>
                    <a:pt x="1" y="63"/>
                  </a:cubicBezTo>
                  <a:lnTo>
                    <a:pt x="1" y="79"/>
                  </a:lnTo>
                  <a:cubicBezTo>
                    <a:pt x="17" y="79"/>
                    <a:pt x="32" y="79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lnTo>
                    <a:pt x="64" y="95"/>
                  </a:lnTo>
                  <a:lnTo>
                    <a:pt x="64" y="63"/>
                  </a:lnTo>
                  <a:cubicBezTo>
                    <a:pt x="80" y="47"/>
                    <a:pt x="80" y="47"/>
                    <a:pt x="95" y="47"/>
                  </a:cubicBezTo>
                  <a:lnTo>
                    <a:pt x="95" y="47"/>
                  </a:lnTo>
                  <a:lnTo>
                    <a:pt x="112" y="47"/>
                  </a:lnTo>
                  <a:lnTo>
                    <a:pt x="127" y="47"/>
                  </a:lnTo>
                  <a:lnTo>
                    <a:pt x="127" y="47"/>
                  </a:lnTo>
                  <a:lnTo>
                    <a:pt x="127" y="16"/>
                  </a:lnTo>
                  <a:close/>
                  <a:moveTo>
                    <a:pt x="238" y="0"/>
                  </a:moveTo>
                  <a:cubicBezTo>
                    <a:pt x="238" y="16"/>
                    <a:pt x="221" y="16"/>
                    <a:pt x="221" y="16"/>
                  </a:cubicBezTo>
                  <a:lnTo>
                    <a:pt x="206" y="16"/>
                  </a:lnTo>
                  <a:lnTo>
                    <a:pt x="190" y="16"/>
                  </a:lnTo>
                  <a:lnTo>
                    <a:pt x="206" y="47"/>
                  </a:lnTo>
                  <a:lnTo>
                    <a:pt x="221" y="3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0"/>
            <p:cNvSpPr/>
            <p:nvPr/>
          </p:nvSpPr>
          <p:spPr>
            <a:xfrm>
              <a:off x="3016159" y="179576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126" y="0"/>
                  </a:move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cubicBezTo>
                    <a:pt x="0" y="48"/>
                    <a:pt x="0" y="63"/>
                    <a:pt x="16" y="63"/>
                  </a:cubicBezTo>
                  <a:cubicBezTo>
                    <a:pt x="16" y="48"/>
                    <a:pt x="32" y="48"/>
                    <a:pt x="32" y="48"/>
                  </a:cubicBezTo>
                  <a:lnTo>
                    <a:pt x="48" y="48"/>
                  </a:lnTo>
                  <a:lnTo>
                    <a:pt x="48" y="48"/>
                  </a:lnTo>
                  <a:lnTo>
                    <a:pt x="126" y="63"/>
                  </a:lnTo>
                  <a:lnTo>
                    <a:pt x="158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0"/>
            <p:cNvSpPr/>
            <p:nvPr/>
          </p:nvSpPr>
          <p:spPr>
            <a:xfrm>
              <a:off x="3415518" y="1802788"/>
              <a:ext cx="12562" cy="6551"/>
            </a:xfrm>
            <a:custGeom>
              <a:avLst/>
              <a:gdLst/>
              <a:ahLst/>
              <a:cxnLst/>
              <a:rect l="l" t="t" r="r" b="b"/>
              <a:pathLst>
                <a:path w="395" h="206" extrusionOk="0">
                  <a:moveTo>
                    <a:pt x="190" y="111"/>
                  </a:moveTo>
                  <a:lnTo>
                    <a:pt x="190" y="126"/>
                  </a:lnTo>
                  <a:cubicBezTo>
                    <a:pt x="174" y="142"/>
                    <a:pt x="174" y="158"/>
                    <a:pt x="159" y="158"/>
                  </a:cubicBezTo>
                  <a:lnTo>
                    <a:pt x="142" y="158"/>
                  </a:lnTo>
                  <a:cubicBezTo>
                    <a:pt x="142" y="142"/>
                    <a:pt x="127" y="142"/>
                    <a:pt x="127" y="142"/>
                  </a:cubicBezTo>
                  <a:lnTo>
                    <a:pt x="96" y="142"/>
                  </a:lnTo>
                  <a:cubicBezTo>
                    <a:pt x="79" y="142"/>
                    <a:pt x="79" y="126"/>
                    <a:pt x="64" y="126"/>
                  </a:cubicBezTo>
                  <a:lnTo>
                    <a:pt x="64" y="126"/>
                  </a:lnTo>
                  <a:cubicBezTo>
                    <a:pt x="64" y="142"/>
                    <a:pt x="64" y="158"/>
                    <a:pt x="48" y="158"/>
                  </a:cubicBezTo>
                  <a:lnTo>
                    <a:pt x="16" y="174"/>
                  </a:lnTo>
                  <a:lnTo>
                    <a:pt x="1" y="174"/>
                  </a:lnTo>
                  <a:cubicBezTo>
                    <a:pt x="16" y="189"/>
                    <a:pt x="32" y="205"/>
                    <a:pt x="48" y="205"/>
                  </a:cubicBezTo>
                  <a:lnTo>
                    <a:pt x="48" y="205"/>
                  </a:lnTo>
                  <a:cubicBezTo>
                    <a:pt x="111" y="205"/>
                    <a:pt x="159" y="174"/>
                    <a:pt x="205" y="142"/>
                  </a:cubicBezTo>
                  <a:lnTo>
                    <a:pt x="190" y="111"/>
                  </a:lnTo>
                  <a:lnTo>
                    <a:pt x="190" y="111"/>
                  </a:lnTo>
                  <a:close/>
                  <a:moveTo>
                    <a:pt x="363" y="0"/>
                  </a:moveTo>
                  <a:lnTo>
                    <a:pt x="285" y="0"/>
                  </a:lnTo>
                  <a:lnTo>
                    <a:pt x="285" y="32"/>
                  </a:lnTo>
                  <a:cubicBezTo>
                    <a:pt x="285" y="48"/>
                    <a:pt x="268" y="63"/>
                    <a:pt x="253" y="63"/>
                  </a:cubicBezTo>
                  <a:lnTo>
                    <a:pt x="253" y="63"/>
                  </a:lnTo>
                  <a:cubicBezTo>
                    <a:pt x="237" y="63"/>
                    <a:pt x="222" y="48"/>
                    <a:pt x="222" y="32"/>
                  </a:cubicBezTo>
                  <a:lnTo>
                    <a:pt x="222" y="32"/>
                  </a:lnTo>
                  <a:cubicBezTo>
                    <a:pt x="205" y="48"/>
                    <a:pt x="190" y="48"/>
                    <a:pt x="190" y="63"/>
                  </a:cubicBezTo>
                  <a:cubicBezTo>
                    <a:pt x="190" y="79"/>
                    <a:pt x="174" y="79"/>
                    <a:pt x="159" y="79"/>
                  </a:cubicBezTo>
                  <a:lnTo>
                    <a:pt x="159" y="79"/>
                  </a:lnTo>
                  <a:lnTo>
                    <a:pt x="159" y="79"/>
                  </a:lnTo>
                  <a:lnTo>
                    <a:pt x="159" y="79"/>
                  </a:lnTo>
                  <a:lnTo>
                    <a:pt x="174" y="95"/>
                  </a:lnTo>
                  <a:cubicBezTo>
                    <a:pt x="174" y="79"/>
                    <a:pt x="174" y="79"/>
                    <a:pt x="190" y="63"/>
                  </a:cubicBezTo>
                  <a:lnTo>
                    <a:pt x="205" y="63"/>
                  </a:lnTo>
                  <a:lnTo>
                    <a:pt x="205" y="63"/>
                  </a:lnTo>
                  <a:lnTo>
                    <a:pt x="237" y="63"/>
                  </a:lnTo>
                  <a:lnTo>
                    <a:pt x="253" y="95"/>
                  </a:lnTo>
                  <a:cubicBezTo>
                    <a:pt x="253" y="79"/>
                    <a:pt x="268" y="79"/>
                    <a:pt x="268" y="79"/>
                  </a:cubicBezTo>
                  <a:lnTo>
                    <a:pt x="316" y="126"/>
                  </a:lnTo>
                  <a:cubicBezTo>
                    <a:pt x="316" y="142"/>
                    <a:pt x="331" y="142"/>
                    <a:pt x="331" y="142"/>
                  </a:cubicBezTo>
                  <a:lnTo>
                    <a:pt x="331" y="142"/>
                  </a:lnTo>
                  <a:lnTo>
                    <a:pt x="348" y="142"/>
                  </a:lnTo>
                  <a:lnTo>
                    <a:pt x="363" y="142"/>
                  </a:lnTo>
                  <a:lnTo>
                    <a:pt x="363" y="126"/>
                  </a:lnTo>
                  <a:lnTo>
                    <a:pt x="394" y="79"/>
                  </a:lnTo>
                  <a:lnTo>
                    <a:pt x="379" y="79"/>
                  </a:lnTo>
                  <a:lnTo>
                    <a:pt x="379" y="79"/>
                  </a:lnTo>
                  <a:cubicBezTo>
                    <a:pt x="348" y="79"/>
                    <a:pt x="331" y="63"/>
                    <a:pt x="331" y="48"/>
                  </a:cubicBezTo>
                  <a:cubicBezTo>
                    <a:pt x="331" y="32"/>
                    <a:pt x="348" y="16"/>
                    <a:pt x="379" y="16"/>
                  </a:cubicBezTo>
                  <a:lnTo>
                    <a:pt x="379" y="16"/>
                  </a:lnTo>
                  <a:lnTo>
                    <a:pt x="379" y="16"/>
                  </a:lnTo>
                  <a:cubicBezTo>
                    <a:pt x="379" y="0"/>
                    <a:pt x="379" y="0"/>
                    <a:pt x="3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0"/>
            <p:cNvSpPr/>
            <p:nvPr/>
          </p:nvSpPr>
          <p:spPr>
            <a:xfrm>
              <a:off x="3325831" y="181131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lnTo>
                    <a:pt x="32" y="47"/>
                  </a:lnTo>
                  <a:cubicBezTo>
                    <a:pt x="16" y="47"/>
                    <a:pt x="16" y="47"/>
                    <a:pt x="0" y="64"/>
                  </a:cubicBezTo>
                  <a:lnTo>
                    <a:pt x="16" y="64"/>
                  </a:lnTo>
                  <a:cubicBezTo>
                    <a:pt x="32" y="64"/>
                    <a:pt x="48" y="79"/>
                    <a:pt x="32" y="95"/>
                  </a:cubicBezTo>
                  <a:lnTo>
                    <a:pt x="32" y="173"/>
                  </a:lnTo>
                  <a:lnTo>
                    <a:pt x="16" y="190"/>
                  </a:lnTo>
                  <a:lnTo>
                    <a:pt x="16" y="221"/>
                  </a:lnTo>
                  <a:lnTo>
                    <a:pt x="16" y="221"/>
                  </a:lnTo>
                  <a:cubicBezTo>
                    <a:pt x="32" y="221"/>
                    <a:pt x="32" y="221"/>
                    <a:pt x="32" y="205"/>
                  </a:cubicBezTo>
                  <a:lnTo>
                    <a:pt x="79" y="173"/>
                  </a:lnTo>
                  <a:lnTo>
                    <a:pt x="79" y="173"/>
                  </a:lnTo>
                  <a:lnTo>
                    <a:pt x="79" y="158"/>
                  </a:lnTo>
                  <a:lnTo>
                    <a:pt x="95" y="158"/>
                  </a:lnTo>
                  <a:cubicBezTo>
                    <a:pt x="111" y="142"/>
                    <a:pt x="111" y="142"/>
                    <a:pt x="111" y="127"/>
                  </a:cubicBezTo>
                  <a:lnTo>
                    <a:pt x="111" y="127"/>
                  </a:lnTo>
                  <a:lnTo>
                    <a:pt x="111" y="110"/>
                  </a:lnTo>
                  <a:lnTo>
                    <a:pt x="111" y="110"/>
                  </a:lnTo>
                  <a:lnTo>
                    <a:pt x="95" y="95"/>
                  </a:lnTo>
                  <a:lnTo>
                    <a:pt x="126" y="79"/>
                  </a:lnTo>
                  <a:cubicBezTo>
                    <a:pt x="126" y="64"/>
                    <a:pt x="143" y="64"/>
                    <a:pt x="143" y="64"/>
                  </a:cubicBezTo>
                  <a:lnTo>
                    <a:pt x="143" y="64"/>
                  </a:lnTo>
                  <a:lnTo>
                    <a:pt x="158" y="64"/>
                  </a:lnTo>
                  <a:cubicBezTo>
                    <a:pt x="174" y="47"/>
                    <a:pt x="174" y="32"/>
                    <a:pt x="174" y="16"/>
                  </a:cubicBezTo>
                  <a:cubicBezTo>
                    <a:pt x="158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40"/>
            <p:cNvSpPr/>
            <p:nvPr/>
          </p:nvSpPr>
          <p:spPr>
            <a:xfrm>
              <a:off x="3155459" y="1818817"/>
              <a:ext cx="6042" cy="2544"/>
            </a:xfrm>
            <a:custGeom>
              <a:avLst/>
              <a:gdLst/>
              <a:ahLst/>
              <a:cxnLst/>
              <a:rect l="l" t="t" r="r" b="b"/>
              <a:pathLst>
                <a:path w="190" h="80" extrusionOk="0">
                  <a:moveTo>
                    <a:pt x="111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80" y="0"/>
                    <a:pt x="80" y="17"/>
                    <a:pt x="63" y="17"/>
                  </a:cubicBezTo>
                  <a:lnTo>
                    <a:pt x="17" y="63"/>
                  </a:lnTo>
                  <a:lnTo>
                    <a:pt x="0" y="63"/>
                  </a:lnTo>
                  <a:cubicBezTo>
                    <a:pt x="0" y="80"/>
                    <a:pt x="17" y="80"/>
                    <a:pt x="17" y="80"/>
                  </a:cubicBezTo>
                  <a:lnTo>
                    <a:pt x="32" y="80"/>
                  </a:lnTo>
                  <a:lnTo>
                    <a:pt x="48" y="80"/>
                  </a:lnTo>
                  <a:cubicBezTo>
                    <a:pt x="63" y="80"/>
                    <a:pt x="63" y="63"/>
                    <a:pt x="80" y="63"/>
                  </a:cubicBezTo>
                  <a:lnTo>
                    <a:pt x="80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126" y="63"/>
                  </a:lnTo>
                  <a:lnTo>
                    <a:pt x="143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48"/>
                  </a:lnTo>
                  <a:cubicBezTo>
                    <a:pt x="158" y="32"/>
                    <a:pt x="174" y="32"/>
                    <a:pt x="189" y="32"/>
                  </a:cubicBezTo>
                  <a:lnTo>
                    <a:pt x="189" y="32"/>
                  </a:lnTo>
                  <a:cubicBezTo>
                    <a:pt x="189" y="17"/>
                    <a:pt x="174" y="0"/>
                    <a:pt x="158" y="0"/>
                  </a:cubicBezTo>
                  <a:lnTo>
                    <a:pt x="158" y="0"/>
                  </a:lnTo>
                  <a:lnTo>
                    <a:pt x="126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40"/>
            <p:cNvSpPr/>
            <p:nvPr/>
          </p:nvSpPr>
          <p:spPr>
            <a:xfrm>
              <a:off x="3332351" y="1797763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32" y="64"/>
                    <a:pt x="47" y="48"/>
                    <a:pt x="64" y="32"/>
                  </a:cubicBezTo>
                  <a:lnTo>
                    <a:pt x="64" y="32"/>
                  </a:lnTo>
                  <a:lnTo>
                    <a:pt x="79" y="32"/>
                  </a:lnTo>
                  <a:cubicBezTo>
                    <a:pt x="79" y="32"/>
                    <a:pt x="95" y="48"/>
                    <a:pt x="110" y="48"/>
                  </a:cubicBezTo>
                  <a:lnTo>
                    <a:pt x="127" y="95"/>
                  </a:lnTo>
                  <a:cubicBezTo>
                    <a:pt x="142" y="111"/>
                    <a:pt x="158" y="111"/>
                    <a:pt x="158" y="111"/>
                  </a:cubicBezTo>
                  <a:lnTo>
                    <a:pt x="173" y="111"/>
                  </a:lnTo>
                  <a:cubicBezTo>
                    <a:pt x="190" y="95"/>
                    <a:pt x="205" y="95"/>
                    <a:pt x="221" y="80"/>
                  </a:cubicBezTo>
                  <a:lnTo>
                    <a:pt x="221" y="80"/>
                  </a:lnTo>
                  <a:lnTo>
                    <a:pt x="221" y="80"/>
                  </a:lnTo>
                  <a:cubicBezTo>
                    <a:pt x="221" y="48"/>
                    <a:pt x="205" y="32"/>
                    <a:pt x="190" y="32"/>
                  </a:cubicBezTo>
                  <a:lnTo>
                    <a:pt x="158" y="32"/>
                  </a:lnTo>
                  <a:lnTo>
                    <a:pt x="95" y="32"/>
                  </a:lnTo>
                  <a:cubicBezTo>
                    <a:pt x="95" y="32"/>
                    <a:pt x="79" y="32"/>
                    <a:pt x="64" y="17"/>
                  </a:cubicBezTo>
                  <a:lnTo>
                    <a:pt x="47" y="17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40"/>
            <p:cNvSpPr/>
            <p:nvPr/>
          </p:nvSpPr>
          <p:spPr>
            <a:xfrm>
              <a:off x="3435045" y="1792738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32"/>
                  </a:lnTo>
                  <a:cubicBezTo>
                    <a:pt x="80" y="32"/>
                    <a:pt x="80" y="49"/>
                    <a:pt x="64" y="49"/>
                  </a:cubicBezTo>
                  <a:cubicBezTo>
                    <a:pt x="64" y="49"/>
                    <a:pt x="49" y="49"/>
                    <a:pt x="49" y="32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7" y="32"/>
                    <a:pt x="1" y="49"/>
                    <a:pt x="17" y="64"/>
                  </a:cubicBezTo>
                  <a:cubicBezTo>
                    <a:pt x="32" y="80"/>
                    <a:pt x="32" y="80"/>
                    <a:pt x="49" y="80"/>
                  </a:cubicBezTo>
                  <a:lnTo>
                    <a:pt x="64" y="80"/>
                  </a:lnTo>
                  <a:lnTo>
                    <a:pt x="95" y="64"/>
                  </a:lnTo>
                  <a:lnTo>
                    <a:pt x="127" y="80"/>
                  </a:lnTo>
                  <a:lnTo>
                    <a:pt x="143" y="80"/>
                  </a:lnTo>
                  <a:cubicBezTo>
                    <a:pt x="158" y="80"/>
                    <a:pt x="175" y="64"/>
                    <a:pt x="175" y="49"/>
                  </a:cubicBezTo>
                  <a:cubicBezTo>
                    <a:pt x="175" y="32"/>
                    <a:pt x="175" y="17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40"/>
            <p:cNvSpPr/>
            <p:nvPr/>
          </p:nvSpPr>
          <p:spPr>
            <a:xfrm>
              <a:off x="3441597" y="1790258"/>
              <a:ext cx="3021" cy="5057"/>
            </a:xfrm>
            <a:custGeom>
              <a:avLst/>
              <a:gdLst/>
              <a:ahLst/>
              <a:cxnLst/>
              <a:rect l="l" t="t" r="r" b="b"/>
              <a:pathLst>
                <a:path w="95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79"/>
                  </a:lnTo>
                  <a:lnTo>
                    <a:pt x="15" y="95"/>
                  </a:lnTo>
                  <a:cubicBezTo>
                    <a:pt x="0" y="110"/>
                    <a:pt x="0" y="127"/>
                    <a:pt x="15" y="142"/>
                  </a:cubicBezTo>
                  <a:cubicBezTo>
                    <a:pt x="15" y="158"/>
                    <a:pt x="32" y="158"/>
                    <a:pt x="32" y="158"/>
                  </a:cubicBezTo>
                  <a:lnTo>
                    <a:pt x="63" y="158"/>
                  </a:lnTo>
                  <a:lnTo>
                    <a:pt x="78" y="142"/>
                  </a:lnTo>
                  <a:cubicBezTo>
                    <a:pt x="63" y="127"/>
                    <a:pt x="63" y="110"/>
                    <a:pt x="63" y="95"/>
                  </a:cubicBezTo>
                  <a:cubicBezTo>
                    <a:pt x="47" y="95"/>
                    <a:pt x="47" y="79"/>
                    <a:pt x="47" y="64"/>
                  </a:cubicBezTo>
                  <a:cubicBezTo>
                    <a:pt x="47" y="47"/>
                    <a:pt x="63" y="32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40"/>
            <p:cNvSpPr/>
            <p:nvPr/>
          </p:nvSpPr>
          <p:spPr>
            <a:xfrm>
              <a:off x="3261683" y="1804792"/>
              <a:ext cx="5025" cy="7569"/>
            </a:xfrm>
            <a:custGeom>
              <a:avLst/>
              <a:gdLst/>
              <a:ahLst/>
              <a:cxnLst/>
              <a:rect l="l" t="t" r="r" b="b"/>
              <a:pathLst>
                <a:path w="158" h="238" extrusionOk="0">
                  <a:moveTo>
                    <a:pt x="126" y="0"/>
                  </a:moveTo>
                  <a:lnTo>
                    <a:pt x="126" y="0"/>
                  </a:lnTo>
                  <a:cubicBezTo>
                    <a:pt x="111" y="0"/>
                    <a:pt x="111" y="0"/>
                    <a:pt x="95" y="16"/>
                  </a:cubicBezTo>
                  <a:lnTo>
                    <a:pt x="80" y="32"/>
                  </a:lnTo>
                  <a:cubicBezTo>
                    <a:pt x="80" y="32"/>
                    <a:pt x="80" y="48"/>
                    <a:pt x="63" y="48"/>
                  </a:cubicBezTo>
                  <a:cubicBezTo>
                    <a:pt x="32" y="95"/>
                    <a:pt x="0" y="142"/>
                    <a:pt x="0" y="206"/>
                  </a:cubicBezTo>
                  <a:lnTo>
                    <a:pt x="0" y="206"/>
                  </a:lnTo>
                  <a:cubicBezTo>
                    <a:pt x="0" y="221"/>
                    <a:pt x="0" y="237"/>
                    <a:pt x="32" y="237"/>
                  </a:cubicBezTo>
                  <a:lnTo>
                    <a:pt x="32" y="237"/>
                  </a:lnTo>
                  <a:cubicBezTo>
                    <a:pt x="48" y="237"/>
                    <a:pt x="63" y="221"/>
                    <a:pt x="63" y="206"/>
                  </a:cubicBezTo>
                  <a:lnTo>
                    <a:pt x="63" y="189"/>
                  </a:lnTo>
                  <a:cubicBezTo>
                    <a:pt x="63" y="142"/>
                    <a:pt x="95" y="111"/>
                    <a:pt x="126" y="79"/>
                  </a:cubicBezTo>
                  <a:cubicBezTo>
                    <a:pt x="143" y="79"/>
                    <a:pt x="143" y="63"/>
                    <a:pt x="143" y="63"/>
                  </a:cubicBezTo>
                  <a:lnTo>
                    <a:pt x="143" y="63"/>
                  </a:lnTo>
                  <a:lnTo>
                    <a:pt x="158" y="48"/>
                  </a:lnTo>
                  <a:lnTo>
                    <a:pt x="158" y="16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40"/>
            <p:cNvSpPr/>
            <p:nvPr/>
          </p:nvSpPr>
          <p:spPr>
            <a:xfrm>
              <a:off x="3051747" y="1823811"/>
              <a:ext cx="7028" cy="3562"/>
            </a:xfrm>
            <a:custGeom>
              <a:avLst/>
              <a:gdLst/>
              <a:ahLst/>
              <a:cxnLst/>
              <a:rect l="l" t="t" r="r" b="b"/>
              <a:pathLst>
                <a:path w="221" h="112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16" y="17"/>
                    <a:pt x="16" y="32"/>
                  </a:cubicBezTo>
                  <a:cubicBezTo>
                    <a:pt x="16" y="32"/>
                    <a:pt x="16" y="49"/>
                    <a:pt x="0" y="49"/>
                  </a:cubicBezTo>
                  <a:cubicBezTo>
                    <a:pt x="32" y="49"/>
                    <a:pt x="32" y="64"/>
                    <a:pt x="32" y="80"/>
                  </a:cubicBezTo>
                  <a:cubicBezTo>
                    <a:pt x="47" y="80"/>
                    <a:pt x="32" y="80"/>
                    <a:pt x="32" y="95"/>
                  </a:cubicBezTo>
                  <a:cubicBezTo>
                    <a:pt x="79" y="112"/>
                    <a:pt x="126" y="112"/>
                    <a:pt x="158" y="112"/>
                  </a:cubicBezTo>
                  <a:lnTo>
                    <a:pt x="205" y="112"/>
                  </a:lnTo>
                  <a:lnTo>
                    <a:pt x="205" y="95"/>
                  </a:lnTo>
                  <a:cubicBezTo>
                    <a:pt x="205" y="95"/>
                    <a:pt x="189" y="80"/>
                    <a:pt x="205" y="80"/>
                  </a:cubicBezTo>
                  <a:cubicBezTo>
                    <a:pt x="205" y="64"/>
                    <a:pt x="205" y="49"/>
                    <a:pt x="221" y="49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205" y="49"/>
                  </a:lnTo>
                  <a:lnTo>
                    <a:pt x="158" y="49"/>
                  </a:lnTo>
                  <a:lnTo>
                    <a:pt x="110" y="49"/>
                  </a:lnTo>
                  <a:lnTo>
                    <a:pt x="110" y="32"/>
                  </a:lnTo>
                  <a:cubicBezTo>
                    <a:pt x="95" y="32"/>
                    <a:pt x="95" y="32"/>
                    <a:pt x="95" y="17"/>
                  </a:cubicBez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40"/>
            <p:cNvSpPr/>
            <p:nvPr/>
          </p:nvSpPr>
          <p:spPr>
            <a:xfrm>
              <a:off x="3036704" y="1821807"/>
              <a:ext cx="8523" cy="2576"/>
            </a:xfrm>
            <a:custGeom>
              <a:avLst/>
              <a:gdLst/>
              <a:ahLst/>
              <a:cxnLst/>
              <a:rect l="l" t="t" r="r" b="b"/>
              <a:pathLst>
                <a:path w="268" h="81" extrusionOk="0">
                  <a:moveTo>
                    <a:pt x="16" y="1"/>
                  </a:moveTo>
                  <a:lnTo>
                    <a:pt x="1" y="17"/>
                  </a:lnTo>
                  <a:lnTo>
                    <a:pt x="1" y="32"/>
                  </a:lnTo>
                  <a:cubicBezTo>
                    <a:pt x="1" y="49"/>
                    <a:pt x="1" y="49"/>
                    <a:pt x="16" y="64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79" y="64"/>
                  </a:lnTo>
                  <a:cubicBezTo>
                    <a:pt x="64" y="64"/>
                    <a:pt x="47" y="64"/>
                    <a:pt x="47" y="49"/>
                  </a:cubicBezTo>
                  <a:lnTo>
                    <a:pt x="16" y="1"/>
                  </a:lnTo>
                  <a:close/>
                  <a:moveTo>
                    <a:pt x="158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110" y="17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58" y="49"/>
                  </a:lnTo>
                  <a:cubicBezTo>
                    <a:pt x="158" y="49"/>
                    <a:pt x="173" y="49"/>
                    <a:pt x="173" y="64"/>
                  </a:cubicBezTo>
                  <a:lnTo>
                    <a:pt x="236" y="64"/>
                  </a:lnTo>
                  <a:cubicBezTo>
                    <a:pt x="253" y="64"/>
                    <a:pt x="268" y="49"/>
                    <a:pt x="268" y="32"/>
                  </a:cubicBezTo>
                  <a:lnTo>
                    <a:pt x="268" y="17"/>
                  </a:lnTo>
                  <a:lnTo>
                    <a:pt x="253" y="1"/>
                  </a:lnTo>
                  <a:lnTo>
                    <a:pt x="205" y="32"/>
                  </a:lnTo>
                  <a:cubicBezTo>
                    <a:pt x="205" y="49"/>
                    <a:pt x="205" y="49"/>
                    <a:pt x="190" y="49"/>
                  </a:cubicBezTo>
                  <a:cubicBezTo>
                    <a:pt x="173" y="49"/>
                    <a:pt x="173" y="32"/>
                    <a:pt x="158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40"/>
            <p:cNvSpPr/>
            <p:nvPr/>
          </p:nvSpPr>
          <p:spPr>
            <a:xfrm>
              <a:off x="3384954" y="1782720"/>
              <a:ext cx="2035" cy="5565"/>
            </a:xfrm>
            <a:custGeom>
              <a:avLst/>
              <a:gdLst/>
              <a:ahLst/>
              <a:cxnLst/>
              <a:rect l="l" t="t" r="r" b="b"/>
              <a:pathLst>
                <a:path w="64" h="175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48" y="143"/>
                  </a:lnTo>
                  <a:cubicBezTo>
                    <a:pt x="48" y="127"/>
                    <a:pt x="48" y="112"/>
                    <a:pt x="63" y="95"/>
                  </a:cubicBezTo>
                  <a:lnTo>
                    <a:pt x="63" y="95"/>
                  </a:lnTo>
                  <a:lnTo>
                    <a:pt x="63" y="32"/>
                  </a:lnTo>
                  <a:cubicBezTo>
                    <a:pt x="63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40"/>
            <p:cNvSpPr/>
            <p:nvPr/>
          </p:nvSpPr>
          <p:spPr>
            <a:xfrm>
              <a:off x="3115895" y="1797286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95" y="0"/>
                  </a:moveTo>
                  <a:lnTo>
                    <a:pt x="47" y="0"/>
                  </a:lnTo>
                  <a:cubicBezTo>
                    <a:pt x="47" y="15"/>
                    <a:pt x="47" y="15"/>
                    <a:pt x="32" y="32"/>
                  </a:cubicBezTo>
                  <a:lnTo>
                    <a:pt x="0" y="47"/>
                  </a:lnTo>
                  <a:cubicBezTo>
                    <a:pt x="0" y="63"/>
                    <a:pt x="0" y="63"/>
                    <a:pt x="15" y="63"/>
                  </a:cubicBezTo>
                  <a:lnTo>
                    <a:pt x="15" y="63"/>
                  </a:lnTo>
                  <a:cubicBezTo>
                    <a:pt x="32" y="63"/>
                    <a:pt x="47" y="63"/>
                    <a:pt x="63" y="47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78" y="32"/>
                  </a:lnTo>
                  <a:lnTo>
                    <a:pt x="95" y="32"/>
                  </a:lnTo>
                  <a:lnTo>
                    <a:pt x="110" y="32"/>
                  </a:lnTo>
                  <a:lnTo>
                    <a:pt x="110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40"/>
            <p:cNvSpPr/>
            <p:nvPr/>
          </p:nvSpPr>
          <p:spPr>
            <a:xfrm>
              <a:off x="3117358" y="1795760"/>
              <a:ext cx="4580" cy="2035"/>
            </a:xfrm>
            <a:custGeom>
              <a:avLst/>
              <a:gdLst/>
              <a:ahLst/>
              <a:cxnLst/>
              <a:rect l="l" t="t" r="r" b="b"/>
              <a:pathLst>
                <a:path w="144" h="64" extrusionOk="0">
                  <a:moveTo>
                    <a:pt x="64" y="0"/>
                  </a:move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17" y="48"/>
                    <a:pt x="1" y="48"/>
                  </a:cubicBezTo>
                  <a:lnTo>
                    <a:pt x="49" y="48"/>
                  </a:lnTo>
                  <a:lnTo>
                    <a:pt x="49" y="63"/>
                  </a:lnTo>
                  <a:lnTo>
                    <a:pt x="64" y="63"/>
                  </a:lnTo>
                  <a:lnTo>
                    <a:pt x="64" y="32"/>
                  </a:lnTo>
                  <a:lnTo>
                    <a:pt x="64" y="0"/>
                  </a:lnTo>
                  <a:close/>
                  <a:moveTo>
                    <a:pt x="143" y="0"/>
                  </a:moveTo>
                  <a:lnTo>
                    <a:pt x="127" y="0"/>
                  </a:lnTo>
                  <a:lnTo>
                    <a:pt x="127" y="17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40"/>
            <p:cNvSpPr/>
            <p:nvPr/>
          </p:nvSpPr>
          <p:spPr>
            <a:xfrm>
              <a:off x="3324813" y="181331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lnTo>
                    <a:pt x="32" y="110"/>
                  </a:lnTo>
                  <a:cubicBezTo>
                    <a:pt x="32" y="110"/>
                    <a:pt x="48" y="110"/>
                    <a:pt x="48" y="127"/>
                  </a:cubicBezTo>
                  <a:lnTo>
                    <a:pt x="48" y="127"/>
                  </a:lnTo>
                  <a:lnTo>
                    <a:pt x="64" y="110"/>
                  </a:lnTo>
                  <a:lnTo>
                    <a:pt x="64" y="32"/>
                  </a:lnTo>
                  <a:cubicBezTo>
                    <a:pt x="80" y="16"/>
                    <a:pt x="64" y="1"/>
                    <a:pt x="48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40"/>
            <p:cNvSpPr/>
            <p:nvPr/>
          </p:nvSpPr>
          <p:spPr>
            <a:xfrm>
              <a:off x="3267694" y="1815319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  <a:moveTo>
                    <a:pt x="63" y="1"/>
                  </a:moveTo>
                  <a:lnTo>
                    <a:pt x="63" y="1"/>
                  </a:lnTo>
                  <a:lnTo>
                    <a:pt x="63" y="16"/>
                  </a:lnTo>
                  <a:cubicBezTo>
                    <a:pt x="63" y="16"/>
                    <a:pt x="80" y="32"/>
                    <a:pt x="63" y="47"/>
                  </a:cubicBezTo>
                  <a:lnTo>
                    <a:pt x="63" y="64"/>
                  </a:lnTo>
                  <a:lnTo>
                    <a:pt x="80" y="64"/>
                  </a:lnTo>
                  <a:lnTo>
                    <a:pt x="80" y="47"/>
                  </a:lnTo>
                  <a:cubicBezTo>
                    <a:pt x="95" y="32"/>
                    <a:pt x="95" y="16"/>
                    <a:pt x="111" y="16"/>
                  </a:cubicBezTo>
                  <a:lnTo>
                    <a:pt x="111" y="16"/>
                  </a:lnTo>
                  <a:lnTo>
                    <a:pt x="126" y="16"/>
                  </a:lnTo>
                  <a:cubicBezTo>
                    <a:pt x="143" y="32"/>
                    <a:pt x="158" y="47"/>
                    <a:pt x="143" y="64"/>
                  </a:cubicBezTo>
                  <a:lnTo>
                    <a:pt x="143" y="79"/>
                  </a:lnTo>
                  <a:lnTo>
                    <a:pt x="158" y="79"/>
                  </a:lnTo>
                  <a:lnTo>
                    <a:pt x="158" y="79"/>
                  </a:lnTo>
                  <a:cubicBezTo>
                    <a:pt x="174" y="79"/>
                    <a:pt x="189" y="64"/>
                    <a:pt x="189" y="47"/>
                  </a:cubicBezTo>
                  <a:cubicBezTo>
                    <a:pt x="189" y="32"/>
                    <a:pt x="174" y="16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40"/>
            <p:cNvSpPr/>
            <p:nvPr/>
          </p:nvSpPr>
          <p:spPr>
            <a:xfrm>
              <a:off x="3404513" y="1785741"/>
              <a:ext cx="2512" cy="1558"/>
            </a:xfrm>
            <a:custGeom>
              <a:avLst/>
              <a:gdLst/>
              <a:ahLst/>
              <a:cxnLst/>
              <a:rect l="l" t="t" r="r" b="b"/>
              <a:pathLst>
                <a:path w="79" h="49" extrusionOk="0">
                  <a:moveTo>
                    <a:pt x="32" y="0"/>
                  </a:moveTo>
                  <a:lnTo>
                    <a:pt x="32" y="0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" y="48"/>
                  </a:lnTo>
                  <a:cubicBezTo>
                    <a:pt x="15" y="32"/>
                    <a:pt x="32" y="32"/>
                    <a:pt x="32" y="32"/>
                  </a:cubicBezTo>
                  <a:lnTo>
                    <a:pt x="47" y="32"/>
                  </a:lnTo>
                  <a:lnTo>
                    <a:pt x="47" y="32"/>
                  </a:ln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40"/>
            <p:cNvSpPr/>
            <p:nvPr/>
          </p:nvSpPr>
          <p:spPr>
            <a:xfrm>
              <a:off x="3078271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32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1" y="32"/>
                    <a:pt x="17" y="49"/>
                    <a:pt x="32" y="64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95"/>
                  </a:lnTo>
                  <a:cubicBezTo>
                    <a:pt x="80" y="112"/>
                    <a:pt x="80" y="112"/>
                    <a:pt x="95" y="112"/>
                  </a:cubicBezTo>
                  <a:lnTo>
                    <a:pt x="95" y="127"/>
                  </a:lnTo>
                  <a:cubicBezTo>
                    <a:pt x="95" y="112"/>
                    <a:pt x="112" y="112"/>
                    <a:pt x="112" y="112"/>
                  </a:cubicBezTo>
                  <a:lnTo>
                    <a:pt x="158" y="80"/>
                  </a:lnTo>
                  <a:lnTo>
                    <a:pt x="158" y="64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27" y="64"/>
                    <a:pt x="112" y="64"/>
                    <a:pt x="112" y="49"/>
                  </a:cubicBezTo>
                  <a:cubicBezTo>
                    <a:pt x="95" y="49"/>
                    <a:pt x="95" y="32"/>
                    <a:pt x="95" y="32"/>
                  </a:cubicBezTo>
                  <a:lnTo>
                    <a:pt x="95" y="17"/>
                  </a:lnTo>
                  <a:lnTo>
                    <a:pt x="64" y="17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40"/>
            <p:cNvSpPr/>
            <p:nvPr/>
          </p:nvSpPr>
          <p:spPr>
            <a:xfrm>
              <a:off x="3337376" y="1821330"/>
              <a:ext cx="5502" cy="1527"/>
            </a:xfrm>
            <a:custGeom>
              <a:avLst/>
              <a:gdLst/>
              <a:ahLst/>
              <a:cxnLst/>
              <a:rect l="l" t="t" r="r" b="b"/>
              <a:pathLst>
                <a:path w="173" h="48" extrusionOk="0">
                  <a:moveTo>
                    <a:pt x="141" y="1"/>
                  </a:moveTo>
                  <a:lnTo>
                    <a:pt x="126" y="1"/>
                  </a:lnTo>
                  <a:lnTo>
                    <a:pt x="126" y="1"/>
                  </a:lnTo>
                  <a:lnTo>
                    <a:pt x="0" y="47"/>
                  </a:lnTo>
                  <a:cubicBezTo>
                    <a:pt x="47" y="47"/>
                    <a:pt x="110" y="32"/>
                    <a:pt x="173" y="32"/>
                  </a:cubicBezTo>
                  <a:lnTo>
                    <a:pt x="173" y="32"/>
                  </a:lnTo>
                  <a:lnTo>
                    <a:pt x="158" y="32"/>
                  </a:lnTo>
                  <a:lnTo>
                    <a:pt x="158" y="16"/>
                  </a:lnTo>
                  <a:cubicBezTo>
                    <a:pt x="158" y="1"/>
                    <a:pt x="141" y="1"/>
                    <a:pt x="14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40"/>
            <p:cNvSpPr/>
            <p:nvPr/>
          </p:nvSpPr>
          <p:spPr>
            <a:xfrm>
              <a:off x="3428557" y="1807781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1" y="48"/>
                  </a:moveTo>
                  <a:lnTo>
                    <a:pt x="1" y="48"/>
                  </a:lnTo>
                  <a:lnTo>
                    <a:pt x="1" y="64"/>
                  </a:lnTo>
                  <a:lnTo>
                    <a:pt x="1" y="48"/>
                  </a:lnTo>
                  <a:close/>
                  <a:moveTo>
                    <a:pt x="95" y="1"/>
                  </a:moveTo>
                  <a:lnTo>
                    <a:pt x="95" y="1"/>
                  </a:lnTo>
                  <a:cubicBezTo>
                    <a:pt x="95" y="17"/>
                    <a:pt x="79" y="17"/>
                    <a:pt x="79" y="17"/>
                  </a:cubicBez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cubicBezTo>
                    <a:pt x="64" y="17"/>
                    <a:pt x="79" y="32"/>
                    <a:pt x="79" y="64"/>
                  </a:cubicBezTo>
                  <a:lnTo>
                    <a:pt x="64" y="64"/>
                  </a:lnTo>
                  <a:lnTo>
                    <a:pt x="79" y="80"/>
                  </a:lnTo>
                  <a:lnTo>
                    <a:pt x="11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40"/>
            <p:cNvSpPr/>
            <p:nvPr/>
          </p:nvSpPr>
          <p:spPr>
            <a:xfrm>
              <a:off x="3059762" y="1827818"/>
              <a:ext cx="12053" cy="7569"/>
            </a:xfrm>
            <a:custGeom>
              <a:avLst/>
              <a:gdLst/>
              <a:ahLst/>
              <a:cxnLst/>
              <a:rect l="l" t="t" r="r" b="b"/>
              <a:pathLst>
                <a:path w="379" h="238" extrusionOk="0">
                  <a:moveTo>
                    <a:pt x="32" y="1"/>
                  </a:moveTo>
                  <a:cubicBezTo>
                    <a:pt x="47" y="17"/>
                    <a:pt x="47" y="32"/>
                    <a:pt x="47" y="49"/>
                  </a:cubicBezTo>
                  <a:cubicBezTo>
                    <a:pt x="32" y="64"/>
                    <a:pt x="16" y="64"/>
                    <a:pt x="16" y="64"/>
                  </a:cubicBezTo>
                  <a:lnTo>
                    <a:pt x="0" y="64"/>
                  </a:lnTo>
                  <a:cubicBezTo>
                    <a:pt x="16" y="64"/>
                    <a:pt x="16" y="80"/>
                    <a:pt x="16" y="80"/>
                  </a:cubicBezTo>
                  <a:lnTo>
                    <a:pt x="32" y="80"/>
                  </a:lnTo>
                  <a:lnTo>
                    <a:pt x="63" y="80"/>
                  </a:lnTo>
                  <a:lnTo>
                    <a:pt x="79" y="64"/>
                  </a:lnTo>
                  <a:lnTo>
                    <a:pt x="95" y="64"/>
                  </a:lnTo>
                  <a:cubicBezTo>
                    <a:pt x="95" y="64"/>
                    <a:pt x="95" y="80"/>
                    <a:pt x="110" y="80"/>
                  </a:cubicBezTo>
                  <a:cubicBezTo>
                    <a:pt x="110" y="64"/>
                    <a:pt x="127" y="49"/>
                    <a:pt x="142" y="49"/>
                  </a:cubicBezTo>
                  <a:lnTo>
                    <a:pt x="142" y="49"/>
                  </a:lnTo>
                  <a:lnTo>
                    <a:pt x="142" y="49"/>
                  </a:lnTo>
                  <a:cubicBezTo>
                    <a:pt x="158" y="49"/>
                    <a:pt x="173" y="64"/>
                    <a:pt x="173" y="80"/>
                  </a:cubicBezTo>
                  <a:lnTo>
                    <a:pt x="173" y="127"/>
                  </a:lnTo>
                  <a:cubicBezTo>
                    <a:pt x="236" y="143"/>
                    <a:pt x="284" y="175"/>
                    <a:pt x="316" y="221"/>
                  </a:cubicBezTo>
                  <a:cubicBezTo>
                    <a:pt x="316" y="238"/>
                    <a:pt x="331" y="238"/>
                    <a:pt x="347" y="238"/>
                  </a:cubicBezTo>
                  <a:lnTo>
                    <a:pt x="362" y="238"/>
                  </a:lnTo>
                  <a:cubicBezTo>
                    <a:pt x="379" y="238"/>
                    <a:pt x="379" y="206"/>
                    <a:pt x="379" y="190"/>
                  </a:cubicBezTo>
                  <a:cubicBezTo>
                    <a:pt x="362" y="190"/>
                    <a:pt x="362" y="175"/>
                    <a:pt x="362" y="175"/>
                  </a:cubicBezTo>
                  <a:cubicBezTo>
                    <a:pt x="299" y="143"/>
                    <a:pt x="253" y="112"/>
                    <a:pt x="205" y="80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190" y="64"/>
                  </a:lnTo>
                  <a:cubicBezTo>
                    <a:pt x="173" y="64"/>
                    <a:pt x="173" y="64"/>
                    <a:pt x="158" y="49"/>
                  </a:cubicBezTo>
                  <a:lnTo>
                    <a:pt x="158" y="49"/>
                  </a:lnTo>
                  <a:cubicBezTo>
                    <a:pt x="142" y="49"/>
                    <a:pt x="142" y="32"/>
                    <a:pt x="142" y="32"/>
                  </a:cubicBezTo>
                  <a:lnTo>
                    <a:pt x="142" y="32"/>
                  </a:lnTo>
                  <a:lnTo>
                    <a:pt x="127" y="49"/>
                  </a:lnTo>
                  <a:cubicBezTo>
                    <a:pt x="110" y="49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9" y="17"/>
                    <a:pt x="63" y="17"/>
                    <a:pt x="63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40"/>
            <p:cNvSpPr/>
            <p:nvPr/>
          </p:nvSpPr>
          <p:spPr>
            <a:xfrm>
              <a:off x="3030184" y="1795283"/>
              <a:ext cx="6551" cy="10050"/>
            </a:xfrm>
            <a:custGeom>
              <a:avLst/>
              <a:gdLst/>
              <a:ahLst/>
              <a:cxnLst/>
              <a:rect l="l" t="t" r="r" b="b"/>
              <a:pathLst>
                <a:path w="206" h="316" extrusionOk="0">
                  <a:moveTo>
                    <a:pt x="80" y="236"/>
                  </a:moveTo>
                  <a:lnTo>
                    <a:pt x="17" y="236"/>
                  </a:lnTo>
                  <a:lnTo>
                    <a:pt x="17" y="252"/>
                  </a:lnTo>
                  <a:cubicBezTo>
                    <a:pt x="17" y="268"/>
                    <a:pt x="0" y="268"/>
                    <a:pt x="0" y="284"/>
                  </a:cubicBezTo>
                  <a:cubicBezTo>
                    <a:pt x="17" y="299"/>
                    <a:pt x="17" y="315"/>
                    <a:pt x="32" y="315"/>
                  </a:cubicBezTo>
                  <a:lnTo>
                    <a:pt x="63" y="299"/>
                  </a:lnTo>
                  <a:cubicBezTo>
                    <a:pt x="63" y="284"/>
                    <a:pt x="80" y="284"/>
                    <a:pt x="80" y="284"/>
                  </a:cubicBezTo>
                  <a:lnTo>
                    <a:pt x="80" y="284"/>
                  </a:lnTo>
                  <a:cubicBezTo>
                    <a:pt x="95" y="284"/>
                    <a:pt x="95" y="284"/>
                    <a:pt x="111" y="299"/>
                  </a:cubicBezTo>
                  <a:lnTo>
                    <a:pt x="111" y="268"/>
                  </a:lnTo>
                  <a:cubicBezTo>
                    <a:pt x="95" y="252"/>
                    <a:pt x="95" y="252"/>
                    <a:pt x="95" y="236"/>
                  </a:cubicBezTo>
                  <a:lnTo>
                    <a:pt x="80" y="236"/>
                  </a:lnTo>
                  <a:close/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95" y="32"/>
                  </a:cubicBezTo>
                  <a:lnTo>
                    <a:pt x="80" y="63"/>
                  </a:lnTo>
                  <a:cubicBezTo>
                    <a:pt x="95" y="63"/>
                    <a:pt x="111" y="78"/>
                    <a:pt x="111" y="95"/>
                  </a:cubicBezTo>
                  <a:cubicBezTo>
                    <a:pt x="111" y="110"/>
                    <a:pt x="95" y="126"/>
                    <a:pt x="80" y="126"/>
                  </a:cubicBezTo>
                  <a:lnTo>
                    <a:pt x="80" y="126"/>
                  </a:lnTo>
                  <a:lnTo>
                    <a:pt x="17" y="126"/>
                  </a:lnTo>
                  <a:cubicBezTo>
                    <a:pt x="17" y="126"/>
                    <a:pt x="17" y="142"/>
                    <a:pt x="0" y="142"/>
                  </a:cubicBezTo>
                  <a:lnTo>
                    <a:pt x="0" y="173"/>
                  </a:lnTo>
                  <a:lnTo>
                    <a:pt x="80" y="173"/>
                  </a:lnTo>
                  <a:cubicBezTo>
                    <a:pt x="95" y="158"/>
                    <a:pt x="111" y="158"/>
                    <a:pt x="126" y="142"/>
                  </a:cubicBezTo>
                  <a:cubicBezTo>
                    <a:pt x="143" y="142"/>
                    <a:pt x="143" y="142"/>
                    <a:pt x="143" y="126"/>
                  </a:cubicBezTo>
                  <a:lnTo>
                    <a:pt x="158" y="110"/>
                  </a:lnTo>
                  <a:lnTo>
                    <a:pt x="158" y="63"/>
                  </a:lnTo>
                  <a:lnTo>
                    <a:pt x="158" y="78"/>
                  </a:lnTo>
                  <a:lnTo>
                    <a:pt x="174" y="78"/>
                  </a:lnTo>
                  <a:cubicBezTo>
                    <a:pt x="174" y="78"/>
                    <a:pt x="189" y="78"/>
                    <a:pt x="189" y="63"/>
                  </a:cubicBezTo>
                  <a:cubicBezTo>
                    <a:pt x="189" y="63"/>
                    <a:pt x="206" y="63"/>
                    <a:pt x="206" y="47"/>
                  </a:cubicBezTo>
                  <a:cubicBezTo>
                    <a:pt x="206" y="32"/>
                    <a:pt x="206" y="15"/>
                    <a:pt x="189" y="0"/>
                  </a:cubicBezTo>
                  <a:lnTo>
                    <a:pt x="126" y="15"/>
                  </a:lnTo>
                  <a:lnTo>
                    <a:pt x="126" y="15"/>
                  </a:lnTo>
                  <a:cubicBezTo>
                    <a:pt x="111" y="15"/>
                    <a:pt x="111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40"/>
            <p:cNvSpPr/>
            <p:nvPr/>
          </p:nvSpPr>
          <p:spPr>
            <a:xfrm>
              <a:off x="3037181" y="179375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43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32" y="17"/>
                  </a:lnTo>
                  <a:cubicBezTo>
                    <a:pt x="32" y="32"/>
                    <a:pt x="17" y="48"/>
                    <a:pt x="1" y="48"/>
                  </a:cubicBezTo>
                  <a:lnTo>
                    <a:pt x="1" y="63"/>
                  </a:lnTo>
                  <a:cubicBezTo>
                    <a:pt x="17" y="80"/>
                    <a:pt x="17" y="95"/>
                    <a:pt x="49" y="95"/>
                  </a:cubicBezTo>
                  <a:lnTo>
                    <a:pt x="49" y="95"/>
                  </a:lnTo>
                  <a:lnTo>
                    <a:pt x="127" y="95"/>
                  </a:lnTo>
                  <a:cubicBezTo>
                    <a:pt x="143" y="95"/>
                    <a:pt x="158" y="80"/>
                    <a:pt x="158" y="63"/>
                  </a:cubicBezTo>
                  <a:cubicBezTo>
                    <a:pt x="175" y="63"/>
                    <a:pt x="190" y="48"/>
                    <a:pt x="190" y="32"/>
                  </a:cubicBezTo>
                  <a:lnTo>
                    <a:pt x="190" y="32"/>
                  </a:lnTo>
                  <a:lnTo>
                    <a:pt x="190" y="32"/>
                  </a:lnTo>
                  <a:cubicBezTo>
                    <a:pt x="175" y="32"/>
                    <a:pt x="158" y="32"/>
                    <a:pt x="15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40"/>
            <p:cNvSpPr/>
            <p:nvPr/>
          </p:nvSpPr>
          <p:spPr>
            <a:xfrm>
              <a:off x="3379929" y="1786250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64" y="1"/>
                  </a:moveTo>
                  <a:lnTo>
                    <a:pt x="49" y="1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79"/>
                  </a:lnTo>
                  <a:lnTo>
                    <a:pt x="1" y="95"/>
                  </a:lnTo>
                  <a:cubicBezTo>
                    <a:pt x="1" y="110"/>
                    <a:pt x="17" y="127"/>
                    <a:pt x="32" y="127"/>
                  </a:cubicBezTo>
                  <a:lnTo>
                    <a:pt x="32" y="127"/>
                  </a:lnTo>
                  <a:lnTo>
                    <a:pt x="32" y="127"/>
                  </a:lnTo>
                  <a:cubicBezTo>
                    <a:pt x="49" y="110"/>
                    <a:pt x="64" y="110"/>
                    <a:pt x="64" y="9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40"/>
            <p:cNvSpPr/>
            <p:nvPr/>
          </p:nvSpPr>
          <p:spPr>
            <a:xfrm>
              <a:off x="3317785" y="1762684"/>
              <a:ext cx="6074" cy="4580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159" y="1"/>
                  </a:moveTo>
                  <a:lnTo>
                    <a:pt x="159" y="1"/>
                  </a:lnTo>
                  <a:lnTo>
                    <a:pt x="80" y="1"/>
                  </a:lnTo>
                  <a:cubicBezTo>
                    <a:pt x="64" y="1"/>
                    <a:pt x="64" y="17"/>
                    <a:pt x="49" y="17"/>
                  </a:cubicBezTo>
                  <a:lnTo>
                    <a:pt x="1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33" y="143"/>
                  </a:lnTo>
                  <a:lnTo>
                    <a:pt x="64" y="143"/>
                  </a:lnTo>
                  <a:lnTo>
                    <a:pt x="96" y="80"/>
                  </a:lnTo>
                  <a:lnTo>
                    <a:pt x="143" y="64"/>
                  </a:lnTo>
                  <a:cubicBezTo>
                    <a:pt x="143" y="48"/>
                    <a:pt x="159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lnTo>
                    <a:pt x="190" y="32"/>
                  </a:lnTo>
                  <a:cubicBezTo>
                    <a:pt x="190" y="17"/>
                    <a:pt x="175" y="1"/>
                    <a:pt x="15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40"/>
            <p:cNvSpPr/>
            <p:nvPr/>
          </p:nvSpPr>
          <p:spPr>
            <a:xfrm>
              <a:off x="3181506" y="1799290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143" y="0"/>
                  </a:moveTo>
                  <a:lnTo>
                    <a:pt x="127" y="0"/>
                  </a:lnTo>
                  <a:cubicBezTo>
                    <a:pt x="127" y="16"/>
                    <a:pt x="111" y="16"/>
                    <a:pt x="95" y="16"/>
                  </a:cubicBezTo>
                  <a:lnTo>
                    <a:pt x="95" y="16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0" y="47"/>
                    <a:pt x="0" y="63"/>
                    <a:pt x="17" y="79"/>
                  </a:cubicBezTo>
                  <a:cubicBezTo>
                    <a:pt x="48" y="95"/>
                    <a:pt x="63" y="95"/>
                    <a:pt x="80" y="95"/>
                  </a:cubicBezTo>
                  <a:cubicBezTo>
                    <a:pt x="111" y="95"/>
                    <a:pt x="127" y="79"/>
                    <a:pt x="158" y="47"/>
                  </a:cubicBezTo>
                  <a:lnTo>
                    <a:pt x="158" y="47"/>
                  </a:lnTo>
                  <a:cubicBezTo>
                    <a:pt x="143" y="32"/>
                    <a:pt x="143" y="16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40"/>
            <p:cNvSpPr/>
            <p:nvPr/>
          </p:nvSpPr>
          <p:spPr>
            <a:xfrm>
              <a:off x="3374936" y="1766691"/>
              <a:ext cx="8046" cy="3562"/>
            </a:xfrm>
            <a:custGeom>
              <a:avLst/>
              <a:gdLst/>
              <a:ahLst/>
              <a:cxnLst/>
              <a:rect l="l" t="t" r="r" b="b"/>
              <a:pathLst>
                <a:path w="253" h="112" extrusionOk="0">
                  <a:moveTo>
                    <a:pt x="206" y="1"/>
                  </a:moveTo>
                  <a:lnTo>
                    <a:pt x="206" y="1"/>
                  </a:lnTo>
                  <a:lnTo>
                    <a:pt x="189" y="1"/>
                  </a:lnTo>
                  <a:cubicBezTo>
                    <a:pt x="158" y="32"/>
                    <a:pt x="143" y="32"/>
                    <a:pt x="111" y="32"/>
                  </a:cubicBezTo>
                  <a:cubicBezTo>
                    <a:pt x="95" y="32"/>
                    <a:pt x="80" y="32"/>
                    <a:pt x="63" y="17"/>
                  </a:cubicBezTo>
                  <a:lnTo>
                    <a:pt x="32" y="17"/>
                  </a:lnTo>
                  <a:cubicBezTo>
                    <a:pt x="32" y="17"/>
                    <a:pt x="17" y="17"/>
                    <a:pt x="17" y="32"/>
                  </a:cubicBezTo>
                  <a:cubicBezTo>
                    <a:pt x="0" y="49"/>
                    <a:pt x="0" y="80"/>
                    <a:pt x="17" y="80"/>
                  </a:cubicBezTo>
                  <a:cubicBezTo>
                    <a:pt x="48" y="95"/>
                    <a:pt x="80" y="112"/>
                    <a:pt x="111" y="112"/>
                  </a:cubicBezTo>
                  <a:cubicBezTo>
                    <a:pt x="158" y="112"/>
                    <a:pt x="189" y="95"/>
                    <a:pt x="237" y="64"/>
                  </a:cubicBezTo>
                  <a:cubicBezTo>
                    <a:pt x="252" y="49"/>
                    <a:pt x="252" y="32"/>
                    <a:pt x="237" y="17"/>
                  </a:cubicBezTo>
                  <a:cubicBezTo>
                    <a:pt x="237" y="1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40"/>
            <p:cNvSpPr/>
            <p:nvPr/>
          </p:nvSpPr>
          <p:spPr>
            <a:xfrm>
              <a:off x="3277235" y="1775246"/>
              <a:ext cx="6042" cy="6042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47" y="158"/>
                  </a:lnTo>
                  <a:lnTo>
                    <a:pt x="63" y="141"/>
                  </a:lnTo>
                  <a:lnTo>
                    <a:pt x="79" y="126"/>
                  </a:lnTo>
                  <a:lnTo>
                    <a:pt x="95" y="126"/>
                  </a:lnTo>
                  <a:lnTo>
                    <a:pt x="110" y="141"/>
                  </a:lnTo>
                  <a:lnTo>
                    <a:pt x="142" y="189"/>
                  </a:lnTo>
                  <a:lnTo>
                    <a:pt x="173" y="158"/>
                  </a:lnTo>
                  <a:cubicBezTo>
                    <a:pt x="189" y="141"/>
                    <a:pt x="189" y="126"/>
                    <a:pt x="189" y="110"/>
                  </a:cubicBezTo>
                  <a:lnTo>
                    <a:pt x="126" y="15"/>
                  </a:lnTo>
                  <a:cubicBezTo>
                    <a:pt x="110" y="15"/>
                    <a:pt x="95" y="0"/>
                    <a:pt x="95" y="0"/>
                  </a:cubicBezTo>
                  <a:cubicBezTo>
                    <a:pt x="79" y="0"/>
                    <a:pt x="79" y="15"/>
                    <a:pt x="79" y="15"/>
                  </a:cubicBezTo>
                  <a:lnTo>
                    <a:pt x="63" y="15"/>
                  </a:lnTo>
                  <a:cubicBezTo>
                    <a:pt x="63" y="15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40"/>
            <p:cNvSpPr/>
            <p:nvPr/>
          </p:nvSpPr>
          <p:spPr>
            <a:xfrm>
              <a:off x="3066250" y="1828358"/>
              <a:ext cx="9573" cy="6042"/>
            </a:xfrm>
            <a:custGeom>
              <a:avLst/>
              <a:gdLst/>
              <a:ahLst/>
              <a:cxnLst/>
              <a:rect l="l" t="t" r="r" b="b"/>
              <a:pathLst>
                <a:path w="301" h="19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63"/>
                  </a:lnTo>
                  <a:cubicBezTo>
                    <a:pt x="49" y="95"/>
                    <a:pt x="95" y="126"/>
                    <a:pt x="158" y="158"/>
                  </a:cubicBezTo>
                  <a:cubicBezTo>
                    <a:pt x="190" y="158"/>
                    <a:pt x="221" y="173"/>
                    <a:pt x="253" y="189"/>
                  </a:cubicBezTo>
                  <a:lnTo>
                    <a:pt x="253" y="189"/>
                  </a:lnTo>
                  <a:cubicBezTo>
                    <a:pt x="269" y="189"/>
                    <a:pt x="284" y="173"/>
                    <a:pt x="284" y="158"/>
                  </a:cubicBezTo>
                  <a:cubicBezTo>
                    <a:pt x="301" y="141"/>
                    <a:pt x="284" y="126"/>
                    <a:pt x="269" y="110"/>
                  </a:cubicBezTo>
                  <a:cubicBezTo>
                    <a:pt x="175" y="95"/>
                    <a:pt x="112" y="63"/>
                    <a:pt x="49" y="15"/>
                  </a:cubicBezTo>
                  <a:cubicBezTo>
                    <a:pt x="49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40"/>
            <p:cNvSpPr/>
            <p:nvPr/>
          </p:nvSpPr>
          <p:spPr>
            <a:xfrm>
              <a:off x="3119362" y="1791275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95" y="15"/>
                  </a:moveTo>
                  <a:lnTo>
                    <a:pt x="95" y="15"/>
                  </a:lnTo>
                  <a:lnTo>
                    <a:pt x="95" y="15"/>
                  </a:lnTo>
                  <a:lnTo>
                    <a:pt x="95" y="15"/>
                  </a:lnTo>
                  <a:close/>
                  <a:moveTo>
                    <a:pt x="17" y="0"/>
                  </a:moveTo>
                  <a:cubicBezTo>
                    <a:pt x="1" y="15"/>
                    <a:pt x="1" y="32"/>
                    <a:pt x="1" y="32"/>
                  </a:cubicBezTo>
                  <a:lnTo>
                    <a:pt x="1" y="78"/>
                  </a:lnTo>
                  <a:cubicBezTo>
                    <a:pt x="17" y="78"/>
                    <a:pt x="17" y="78"/>
                    <a:pt x="17" y="95"/>
                  </a:cubicBezTo>
                  <a:cubicBezTo>
                    <a:pt x="32" y="95"/>
                    <a:pt x="32" y="110"/>
                    <a:pt x="32" y="126"/>
                  </a:cubicBez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64" y="141"/>
                  </a:lnTo>
                  <a:lnTo>
                    <a:pt x="80" y="141"/>
                  </a:lnTo>
                  <a:lnTo>
                    <a:pt x="80" y="110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32"/>
                  </a:lnTo>
                  <a:cubicBezTo>
                    <a:pt x="95" y="32"/>
                    <a:pt x="95" y="47"/>
                    <a:pt x="80" y="47"/>
                  </a:cubicBezTo>
                  <a:lnTo>
                    <a:pt x="64" y="47"/>
                  </a:lnTo>
                  <a:lnTo>
                    <a:pt x="32" y="4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40"/>
            <p:cNvSpPr/>
            <p:nvPr/>
          </p:nvSpPr>
          <p:spPr>
            <a:xfrm>
              <a:off x="3410016" y="1781734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0" y="32"/>
                  </a:lnTo>
                  <a:lnTo>
                    <a:pt x="16" y="48"/>
                  </a:lnTo>
                  <a:cubicBezTo>
                    <a:pt x="16" y="63"/>
                    <a:pt x="16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6" y="111"/>
                  </a:cubicBezTo>
                  <a:lnTo>
                    <a:pt x="16" y="111"/>
                  </a:lnTo>
                  <a:lnTo>
                    <a:pt x="111" y="63"/>
                  </a:lnTo>
                  <a:lnTo>
                    <a:pt x="126" y="32"/>
                  </a:lnTo>
                  <a:cubicBezTo>
                    <a:pt x="126" y="17"/>
                    <a:pt x="142" y="17"/>
                    <a:pt x="142" y="17"/>
                  </a:cubicBezTo>
                  <a:cubicBezTo>
                    <a:pt x="142" y="0"/>
                    <a:pt x="142" y="0"/>
                    <a:pt x="126" y="0"/>
                  </a:cubicBezTo>
                  <a:lnTo>
                    <a:pt x="12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40"/>
            <p:cNvSpPr/>
            <p:nvPr/>
          </p:nvSpPr>
          <p:spPr>
            <a:xfrm>
              <a:off x="3392969" y="1804283"/>
              <a:ext cx="8555" cy="4548"/>
            </a:xfrm>
            <a:custGeom>
              <a:avLst/>
              <a:gdLst/>
              <a:ahLst/>
              <a:cxnLst/>
              <a:rect l="l" t="t" r="r" b="b"/>
              <a:pathLst>
                <a:path w="269" h="143" extrusionOk="0">
                  <a:moveTo>
                    <a:pt x="206" y="32"/>
                  </a:moveTo>
                  <a:cubicBezTo>
                    <a:pt x="189" y="48"/>
                    <a:pt x="189" y="48"/>
                    <a:pt x="174" y="48"/>
                  </a:cubicBezTo>
                  <a:lnTo>
                    <a:pt x="143" y="64"/>
                  </a:lnTo>
                  <a:lnTo>
                    <a:pt x="174" y="79"/>
                  </a:lnTo>
                  <a:cubicBezTo>
                    <a:pt x="174" y="95"/>
                    <a:pt x="189" y="111"/>
                    <a:pt x="189" y="127"/>
                  </a:cubicBezTo>
                  <a:cubicBezTo>
                    <a:pt x="206" y="127"/>
                    <a:pt x="206" y="142"/>
                    <a:pt x="221" y="142"/>
                  </a:cubicBezTo>
                  <a:lnTo>
                    <a:pt x="237" y="142"/>
                  </a:lnTo>
                  <a:cubicBezTo>
                    <a:pt x="252" y="127"/>
                    <a:pt x="269" y="111"/>
                    <a:pt x="252" y="95"/>
                  </a:cubicBezTo>
                  <a:lnTo>
                    <a:pt x="252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21" y="48"/>
                  </a:lnTo>
                  <a:lnTo>
                    <a:pt x="206" y="32"/>
                  </a:lnTo>
                  <a:close/>
                  <a:moveTo>
                    <a:pt x="17" y="32"/>
                  </a:moveTo>
                  <a:lnTo>
                    <a:pt x="17" y="48"/>
                  </a:lnTo>
                  <a:lnTo>
                    <a:pt x="0" y="48"/>
                  </a:lnTo>
                  <a:lnTo>
                    <a:pt x="0" y="64"/>
                  </a:lnTo>
                  <a:cubicBezTo>
                    <a:pt x="17" y="64"/>
                    <a:pt x="17" y="79"/>
                    <a:pt x="32" y="79"/>
                  </a:cubicBezTo>
                  <a:lnTo>
                    <a:pt x="48" y="79"/>
                  </a:lnTo>
                  <a:lnTo>
                    <a:pt x="48" y="64"/>
                  </a:lnTo>
                  <a:lnTo>
                    <a:pt x="48" y="64"/>
                  </a:lnTo>
                  <a:cubicBezTo>
                    <a:pt x="32" y="64"/>
                    <a:pt x="17" y="48"/>
                    <a:pt x="17" y="32"/>
                  </a:cubicBezTo>
                  <a:lnTo>
                    <a:pt x="17" y="32"/>
                  </a:lnTo>
                  <a:close/>
                  <a:moveTo>
                    <a:pt x="111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95" y="16"/>
                    <a:pt x="80" y="16"/>
                    <a:pt x="80" y="16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111" y="32"/>
                  </a:lnTo>
                  <a:lnTo>
                    <a:pt x="111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40"/>
            <p:cNvSpPr/>
            <p:nvPr/>
          </p:nvSpPr>
          <p:spPr>
            <a:xfrm>
              <a:off x="3312792" y="1778713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80" y="112"/>
                  </a:moveTo>
                  <a:lnTo>
                    <a:pt x="80" y="112"/>
                  </a:lnTo>
                  <a:lnTo>
                    <a:pt x="80" y="112"/>
                  </a:lnTo>
                  <a:close/>
                  <a:moveTo>
                    <a:pt x="80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32" y="95"/>
                  </a:lnTo>
                  <a:cubicBezTo>
                    <a:pt x="48" y="95"/>
                    <a:pt x="48" y="112"/>
                    <a:pt x="48" y="112"/>
                  </a:cubicBezTo>
                  <a:lnTo>
                    <a:pt x="48" y="112"/>
                  </a:lnTo>
                  <a:lnTo>
                    <a:pt x="63" y="80"/>
                  </a:lnTo>
                  <a:cubicBezTo>
                    <a:pt x="80" y="95"/>
                    <a:pt x="80" y="95"/>
                    <a:pt x="80" y="112"/>
                  </a:cubicBezTo>
                  <a:lnTo>
                    <a:pt x="80" y="112"/>
                  </a:lnTo>
                  <a:cubicBezTo>
                    <a:pt x="80" y="127"/>
                    <a:pt x="95" y="143"/>
                    <a:pt x="111" y="143"/>
                  </a:cubicBezTo>
                  <a:lnTo>
                    <a:pt x="126" y="143"/>
                  </a:lnTo>
                  <a:cubicBezTo>
                    <a:pt x="143" y="143"/>
                    <a:pt x="158" y="127"/>
                    <a:pt x="143" y="95"/>
                  </a:cubicBezTo>
                  <a:lnTo>
                    <a:pt x="143" y="80"/>
                  </a:lnTo>
                  <a:cubicBezTo>
                    <a:pt x="143" y="64"/>
                    <a:pt x="126" y="49"/>
                    <a:pt x="111" y="32"/>
                  </a:cubicBezTo>
                  <a:lnTo>
                    <a:pt x="95" y="17"/>
                  </a:lnTo>
                  <a:cubicBezTo>
                    <a:pt x="95" y="1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40"/>
            <p:cNvSpPr/>
            <p:nvPr/>
          </p:nvSpPr>
          <p:spPr>
            <a:xfrm>
              <a:off x="3315304" y="178224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40"/>
            <p:cNvSpPr/>
            <p:nvPr/>
          </p:nvSpPr>
          <p:spPr>
            <a:xfrm>
              <a:off x="3455622" y="177772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0"/>
            <p:cNvSpPr/>
            <p:nvPr/>
          </p:nvSpPr>
          <p:spPr>
            <a:xfrm>
              <a:off x="3451615" y="177524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0" y="32"/>
                    <a:pt x="0" y="47"/>
                    <a:pt x="16" y="63"/>
                  </a:cubicBezTo>
                  <a:lnTo>
                    <a:pt x="16" y="78"/>
                  </a:lnTo>
                  <a:cubicBezTo>
                    <a:pt x="0" y="95"/>
                    <a:pt x="16" y="110"/>
                    <a:pt x="32" y="110"/>
                  </a:cubicBezTo>
                  <a:lnTo>
                    <a:pt x="63" y="126"/>
                  </a:lnTo>
                  <a:lnTo>
                    <a:pt x="79" y="126"/>
                  </a:lnTo>
                  <a:cubicBezTo>
                    <a:pt x="95" y="126"/>
                    <a:pt x="95" y="126"/>
                    <a:pt x="110" y="110"/>
                  </a:cubicBezTo>
                  <a:lnTo>
                    <a:pt x="126" y="95"/>
                  </a:lnTo>
                  <a:lnTo>
                    <a:pt x="126" y="78"/>
                  </a:lnTo>
                  <a:lnTo>
                    <a:pt x="126" y="78"/>
                  </a:lnTo>
                  <a:cubicBezTo>
                    <a:pt x="126" y="63"/>
                    <a:pt x="126" y="47"/>
                    <a:pt x="110" y="47"/>
                  </a:cubicBezTo>
                  <a:lnTo>
                    <a:pt x="63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40"/>
            <p:cNvSpPr/>
            <p:nvPr/>
          </p:nvSpPr>
          <p:spPr>
            <a:xfrm>
              <a:off x="3332828" y="181280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4" y="0"/>
                  </a:moveTo>
                  <a:lnTo>
                    <a:pt x="49" y="0"/>
                  </a:lnTo>
                  <a:cubicBezTo>
                    <a:pt x="32" y="0"/>
                    <a:pt x="32" y="17"/>
                    <a:pt x="17" y="32"/>
                  </a:cubicBezTo>
                  <a:lnTo>
                    <a:pt x="17" y="32"/>
                  </a:lnTo>
                  <a:lnTo>
                    <a:pt x="17" y="48"/>
                  </a:lnTo>
                  <a:cubicBezTo>
                    <a:pt x="32" y="48"/>
                    <a:pt x="32" y="48"/>
                    <a:pt x="32" y="63"/>
                  </a:cubicBezTo>
                  <a:cubicBezTo>
                    <a:pt x="32" y="80"/>
                    <a:pt x="32" y="95"/>
                    <a:pt x="17" y="95"/>
                  </a:cubicBezTo>
                  <a:lnTo>
                    <a:pt x="1" y="95"/>
                  </a:lnTo>
                  <a:lnTo>
                    <a:pt x="1" y="95"/>
                  </a:lnTo>
                  <a:cubicBezTo>
                    <a:pt x="1" y="111"/>
                    <a:pt x="1" y="111"/>
                    <a:pt x="17" y="126"/>
                  </a:cubicBezTo>
                  <a:cubicBezTo>
                    <a:pt x="17" y="111"/>
                    <a:pt x="32" y="111"/>
                    <a:pt x="49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95" y="111"/>
                    <a:pt x="95" y="126"/>
                    <a:pt x="112" y="126"/>
                  </a:cubicBezTo>
                  <a:lnTo>
                    <a:pt x="112" y="126"/>
                  </a:lnTo>
                  <a:cubicBezTo>
                    <a:pt x="127" y="111"/>
                    <a:pt x="127" y="111"/>
                    <a:pt x="127" y="95"/>
                  </a:cubicBezTo>
                  <a:cubicBezTo>
                    <a:pt x="127" y="80"/>
                    <a:pt x="112" y="63"/>
                    <a:pt x="95" y="63"/>
                  </a:cubicBezTo>
                  <a:lnTo>
                    <a:pt x="80" y="63"/>
                  </a:lnTo>
                  <a:lnTo>
                    <a:pt x="95" y="48"/>
                  </a:lnTo>
                  <a:cubicBezTo>
                    <a:pt x="95" y="32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40"/>
            <p:cNvSpPr/>
            <p:nvPr/>
          </p:nvSpPr>
          <p:spPr>
            <a:xfrm>
              <a:off x="3417012" y="176421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0"/>
                  </a:moveTo>
                  <a:lnTo>
                    <a:pt x="1" y="0"/>
                  </a:lnTo>
                  <a:lnTo>
                    <a:pt x="17" y="158"/>
                  </a:lnTo>
                  <a:lnTo>
                    <a:pt x="17" y="158"/>
                  </a:lnTo>
                  <a:lnTo>
                    <a:pt x="32" y="158"/>
                  </a:lnTo>
                  <a:cubicBezTo>
                    <a:pt x="49" y="173"/>
                    <a:pt x="49" y="173"/>
                    <a:pt x="49" y="190"/>
                  </a:cubicBezTo>
                  <a:lnTo>
                    <a:pt x="49" y="190"/>
                  </a:lnTo>
                  <a:lnTo>
                    <a:pt x="64" y="190"/>
                  </a:lnTo>
                  <a:lnTo>
                    <a:pt x="64" y="190"/>
                  </a:lnTo>
                  <a:cubicBezTo>
                    <a:pt x="64" y="173"/>
                    <a:pt x="80" y="173"/>
                    <a:pt x="80" y="173"/>
                  </a:cubicBezTo>
                  <a:cubicBezTo>
                    <a:pt x="95" y="158"/>
                    <a:pt x="95" y="158"/>
                    <a:pt x="95" y="142"/>
                  </a:cubicBezTo>
                  <a:lnTo>
                    <a:pt x="80" y="47"/>
                  </a:lnTo>
                  <a:lnTo>
                    <a:pt x="64" y="64"/>
                  </a:lnTo>
                  <a:lnTo>
                    <a:pt x="49" y="64"/>
                  </a:lnTo>
                  <a:cubicBezTo>
                    <a:pt x="32" y="64"/>
                    <a:pt x="17" y="64"/>
                    <a:pt x="17" y="47"/>
                  </a:cubicBezTo>
                  <a:cubicBezTo>
                    <a:pt x="1" y="32"/>
                    <a:pt x="17" y="16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0"/>
            <p:cNvSpPr/>
            <p:nvPr/>
          </p:nvSpPr>
          <p:spPr>
            <a:xfrm>
              <a:off x="3343864" y="1789272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80" y="0"/>
                  </a:moveTo>
                  <a:lnTo>
                    <a:pt x="8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47"/>
                  </a:lnTo>
                  <a:cubicBezTo>
                    <a:pt x="48" y="63"/>
                    <a:pt x="63" y="63"/>
                    <a:pt x="63" y="78"/>
                  </a:cubicBezTo>
                  <a:lnTo>
                    <a:pt x="80" y="78"/>
                  </a:lnTo>
                  <a:cubicBezTo>
                    <a:pt x="80" y="63"/>
                    <a:pt x="95" y="32"/>
                    <a:pt x="111" y="32"/>
                  </a:cubicBezTo>
                  <a:lnTo>
                    <a:pt x="111" y="32"/>
                  </a:lnTo>
                  <a:cubicBezTo>
                    <a:pt x="111" y="15"/>
                    <a:pt x="111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0"/>
            <p:cNvSpPr/>
            <p:nvPr/>
          </p:nvSpPr>
          <p:spPr>
            <a:xfrm>
              <a:off x="3415518" y="1785741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111" y="0"/>
                  </a:moveTo>
                  <a:lnTo>
                    <a:pt x="79" y="0"/>
                  </a:lnTo>
                  <a:lnTo>
                    <a:pt x="79" y="0"/>
                  </a:lnTo>
                  <a:cubicBezTo>
                    <a:pt x="79" y="17"/>
                    <a:pt x="64" y="32"/>
                    <a:pt x="64" y="32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" y="48"/>
                  </a:lnTo>
                  <a:lnTo>
                    <a:pt x="1" y="80"/>
                  </a:lnTo>
                  <a:lnTo>
                    <a:pt x="1" y="80"/>
                  </a:lnTo>
                  <a:cubicBezTo>
                    <a:pt x="16" y="80"/>
                    <a:pt x="16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64" y="80"/>
                  </a:lnTo>
                  <a:lnTo>
                    <a:pt x="159" y="17"/>
                  </a:lnTo>
                  <a:cubicBezTo>
                    <a:pt x="142" y="0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0"/>
            <p:cNvSpPr/>
            <p:nvPr/>
          </p:nvSpPr>
          <p:spPr>
            <a:xfrm>
              <a:off x="3446081" y="179175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17"/>
                    <a:pt x="17" y="32"/>
                    <a:pt x="0" y="48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0"/>
            <p:cNvSpPr/>
            <p:nvPr/>
          </p:nvSpPr>
          <p:spPr>
            <a:xfrm>
              <a:off x="3190538" y="1788254"/>
              <a:ext cx="5534" cy="7537"/>
            </a:xfrm>
            <a:custGeom>
              <a:avLst/>
              <a:gdLst/>
              <a:ahLst/>
              <a:cxnLst/>
              <a:rect l="l" t="t" r="r" b="b"/>
              <a:pathLst>
                <a:path w="174" h="237" extrusionOk="0">
                  <a:moveTo>
                    <a:pt x="126" y="1"/>
                  </a:moveTo>
                  <a:lnTo>
                    <a:pt x="126" y="16"/>
                  </a:lnTo>
                  <a:cubicBezTo>
                    <a:pt x="126" y="32"/>
                    <a:pt x="111" y="47"/>
                    <a:pt x="95" y="47"/>
                  </a:cubicBezTo>
                  <a:lnTo>
                    <a:pt x="79" y="64"/>
                  </a:lnTo>
                  <a:lnTo>
                    <a:pt x="79" y="64"/>
                  </a:lnTo>
                  <a:cubicBezTo>
                    <a:pt x="79" y="79"/>
                    <a:pt x="63" y="79"/>
                    <a:pt x="48" y="79"/>
                  </a:cubicBezTo>
                  <a:lnTo>
                    <a:pt x="63" y="95"/>
                  </a:lnTo>
                  <a:cubicBezTo>
                    <a:pt x="79" y="110"/>
                    <a:pt x="79" y="127"/>
                    <a:pt x="63" y="142"/>
                  </a:cubicBezTo>
                  <a:cubicBezTo>
                    <a:pt x="48" y="142"/>
                    <a:pt x="48" y="158"/>
                    <a:pt x="32" y="158"/>
                  </a:cubicBezTo>
                  <a:lnTo>
                    <a:pt x="16" y="142"/>
                  </a:lnTo>
                  <a:lnTo>
                    <a:pt x="16" y="142"/>
                  </a:lnTo>
                  <a:cubicBezTo>
                    <a:pt x="0" y="158"/>
                    <a:pt x="0" y="173"/>
                    <a:pt x="16" y="190"/>
                  </a:cubicBezTo>
                  <a:lnTo>
                    <a:pt x="16" y="221"/>
                  </a:lnTo>
                  <a:lnTo>
                    <a:pt x="0" y="236"/>
                  </a:lnTo>
                  <a:cubicBezTo>
                    <a:pt x="16" y="221"/>
                    <a:pt x="32" y="205"/>
                    <a:pt x="48" y="205"/>
                  </a:cubicBezTo>
                  <a:lnTo>
                    <a:pt x="48" y="205"/>
                  </a:lnTo>
                  <a:lnTo>
                    <a:pt x="63" y="205"/>
                  </a:lnTo>
                  <a:lnTo>
                    <a:pt x="79" y="205"/>
                  </a:lnTo>
                  <a:lnTo>
                    <a:pt x="79" y="173"/>
                  </a:lnTo>
                  <a:cubicBezTo>
                    <a:pt x="79" y="158"/>
                    <a:pt x="79" y="158"/>
                    <a:pt x="95" y="142"/>
                  </a:cubicBezTo>
                  <a:lnTo>
                    <a:pt x="79" y="142"/>
                  </a:lnTo>
                  <a:cubicBezTo>
                    <a:pt x="79" y="110"/>
                    <a:pt x="79" y="95"/>
                    <a:pt x="95" y="95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42" y="95"/>
                    <a:pt x="142" y="95"/>
                  </a:cubicBezTo>
                  <a:cubicBezTo>
                    <a:pt x="142" y="110"/>
                    <a:pt x="158" y="110"/>
                    <a:pt x="158" y="110"/>
                  </a:cubicBezTo>
                  <a:lnTo>
                    <a:pt x="174" y="95"/>
                  </a:lnTo>
                  <a:cubicBezTo>
                    <a:pt x="158" y="79"/>
                    <a:pt x="158" y="79"/>
                    <a:pt x="158" y="64"/>
                  </a:cubicBezTo>
                  <a:lnTo>
                    <a:pt x="158" y="64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0"/>
            <p:cNvSpPr/>
            <p:nvPr/>
          </p:nvSpPr>
          <p:spPr>
            <a:xfrm>
              <a:off x="3294759" y="1823811"/>
              <a:ext cx="5025" cy="2576"/>
            </a:xfrm>
            <a:custGeom>
              <a:avLst/>
              <a:gdLst/>
              <a:ahLst/>
              <a:cxnLst/>
              <a:rect l="l" t="t" r="r" b="b"/>
              <a:pathLst>
                <a:path w="158" h="81" extrusionOk="0">
                  <a:moveTo>
                    <a:pt x="17" y="1"/>
                  </a:moveTo>
                  <a:cubicBezTo>
                    <a:pt x="32" y="17"/>
                    <a:pt x="32" y="17"/>
                    <a:pt x="32" y="32"/>
                  </a:cubicBezTo>
                  <a:cubicBezTo>
                    <a:pt x="32" y="49"/>
                    <a:pt x="17" y="64"/>
                    <a:pt x="0" y="64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80" y="80"/>
                    <a:pt x="111" y="80"/>
                    <a:pt x="158" y="64"/>
                  </a:cubicBezTo>
                  <a:cubicBezTo>
                    <a:pt x="143" y="49"/>
                    <a:pt x="126" y="49"/>
                    <a:pt x="111" y="32"/>
                  </a:cubicBezTo>
                  <a:lnTo>
                    <a:pt x="95" y="32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0"/>
            <p:cNvSpPr/>
            <p:nvPr/>
          </p:nvSpPr>
          <p:spPr>
            <a:xfrm>
              <a:off x="3113891" y="1792738"/>
              <a:ext cx="6520" cy="4039"/>
            </a:xfrm>
            <a:custGeom>
              <a:avLst/>
              <a:gdLst/>
              <a:ahLst/>
              <a:cxnLst/>
              <a:rect l="l" t="t" r="r" b="b"/>
              <a:pathLst>
                <a:path w="205" h="127" extrusionOk="0">
                  <a:moveTo>
                    <a:pt x="95" y="1"/>
                  </a:moveTo>
                  <a:lnTo>
                    <a:pt x="95" y="17"/>
                  </a:lnTo>
                  <a:cubicBezTo>
                    <a:pt x="95" y="32"/>
                    <a:pt x="78" y="49"/>
                    <a:pt x="63" y="49"/>
                  </a:cubicBezTo>
                  <a:lnTo>
                    <a:pt x="63" y="49"/>
                  </a:lnTo>
                  <a:cubicBezTo>
                    <a:pt x="47" y="49"/>
                    <a:pt x="32" y="32"/>
                    <a:pt x="32" y="32"/>
                  </a:cubicBezTo>
                  <a:cubicBezTo>
                    <a:pt x="15" y="32"/>
                    <a:pt x="15" y="49"/>
                    <a:pt x="0" y="49"/>
                  </a:cubicBezTo>
                  <a:lnTo>
                    <a:pt x="15" y="49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lnTo>
                    <a:pt x="78" y="64"/>
                  </a:lnTo>
                  <a:cubicBezTo>
                    <a:pt x="95" y="80"/>
                    <a:pt x="110" y="95"/>
                    <a:pt x="110" y="112"/>
                  </a:cubicBezTo>
                  <a:lnTo>
                    <a:pt x="110" y="127"/>
                  </a:lnTo>
                  <a:lnTo>
                    <a:pt x="173" y="95"/>
                  </a:lnTo>
                  <a:lnTo>
                    <a:pt x="204" y="95"/>
                  </a:lnTo>
                  <a:lnTo>
                    <a:pt x="204" y="80"/>
                  </a:lnTo>
                  <a:cubicBezTo>
                    <a:pt x="204" y="64"/>
                    <a:pt x="204" y="49"/>
                    <a:pt x="189" y="49"/>
                  </a:cubicBezTo>
                  <a:cubicBezTo>
                    <a:pt x="189" y="32"/>
                    <a:pt x="189" y="32"/>
                    <a:pt x="173" y="32"/>
                  </a:cubicBezTo>
                  <a:cubicBezTo>
                    <a:pt x="158" y="1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0"/>
            <p:cNvSpPr/>
            <p:nvPr/>
          </p:nvSpPr>
          <p:spPr>
            <a:xfrm>
              <a:off x="3265213" y="1807304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236" y="0"/>
                  </a:moveTo>
                  <a:lnTo>
                    <a:pt x="236" y="0"/>
                  </a:lnTo>
                  <a:lnTo>
                    <a:pt x="221" y="0"/>
                  </a:lnTo>
                  <a:cubicBezTo>
                    <a:pt x="204" y="0"/>
                    <a:pt x="173" y="16"/>
                    <a:pt x="158" y="47"/>
                  </a:cubicBezTo>
                  <a:lnTo>
                    <a:pt x="158" y="95"/>
                  </a:lnTo>
                  <a:lnTo>
                    <a:pt x="15" y="158"/>
                  </a:lnTo>
                  <a:cubicBezTo>
                    <a:pt x="0" y="173"/>
                    <a:pt x="0" y="190"/>
                    <a:pt x="0" y="205"/>
                  </a:cubicBezTo>
                  <a:cubicBezTo>
                    <a:pt x="0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05"/>
                  </a:lnTo>
                  <a:cubicBezTo>
                    <a:pt x="32" y="190"/>
                    <a:pt x="47" y="173"/>
                    <a:pt x="63" y="173"/>
                  </a:cubicBezTo>
                  <a:lnTo>
                    <a:pt x="63" y="173"/>
                  </a:lnTo>
                  <a:lnTo>
                    <a:pt x="63" y="173"/>
                  </a:lnTo>
                  <a:cubicBezTo>
                    <a:pt x="95" y="173"/>
                    <a:pt x="110" y="173"/>
                    <a:pt x="126" y="190"/>
                  </a:cubicBezTo>
                  <a:lnTo>
                    <a:pt x="204" y="158"/>
                  </a:lnTo>
                  <a:cubicBezTo>
                    <a:pt x="221" y="158"/>
                    <a:pt x="221" y="142"/>
                    <a:pt x="221" y="142"/>
                  </a:cubicBezTo>
                  <a:lnTo>
                    <a:pt x="221" y="127"/>
                  </a:lnTo>
                  <a:cubicBezTo>
                    <a:pt x="221" y="127"/>
                    <a:pt x="221" y="110"/>
                    <a:pt x="236" y="110"/>
                  </a:cubicBezTo>
                  <a:lnTo>
                    <a:pt x="221" y="110"/>
                  </a:lnTo>
                  <a:lnTo>
                    <a:pt x="221" y="79"/>
                  </a:lnTo>
                  <a:cubicBezTo>
                    <a:pt x="221" y="79"/>
                    <a:pt x="221" y="63"/>
                    <a:pt x="252" y="63"/>
                  </a:cubicBezTo>
                  <a:cubicBezTo>
                    <a:pt x="267" y="63"/>
                    <a:pt x="267" y="32"/>
                    <a:pt x="267" y="16"/>
                  </a:cubicBezTo>
                  <a:cubicBezTo>
                    <a:pt x="267" y="0"/>
                    <a:pt x="252" y="0"/>
                    <a:pt x="23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0"/>
            <p:cNvSpPr/>
            <p:nvPr/>
          </p:nvSpPr>
          <p:spPr>
            <a:xfrm>
              <a:off x="3410016" y="1768218"/>
              <a:ext cx="6551" cy="5534"/>
            </a:xfrm>
            <a:custGeom>
              <a:avLst/>
              <a:gdLst/>
              <a:ahLst/>
              <a:cxnLst/>
              <a:rect l="l" t="t" r="r" b="b"/>
              <a:pathLst>
                <a:path w="206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2" y="1"/>
                    <a:pt x="126" y="16"/>
                    <a:pt x="126" y="32"/>
                  </a:cubicBezTo>
                  <a:lnTo>
                    <a:pt x="126" y="32"/>
                  </a:lnTo>
                  <a:cubicBezTo>
                    <a:pt x="142" y="79"/>
                    <a:pt x="111" y="95"/>
                    <a:pt x="48" y="95"/>
                  </a:cubicBezTo>
                  <a:lnTo>
                    <a:pt x="32" y="110"/>
                  </a:lnTo>
                  <a:cubicBezTo>
                    <a:pt x="16" y="110"/>
                    <a:pt x="0" y="127"/>
                    <a:pt x="16" y="142"/>
                  </a:cubicBezTo>
                  <a:lnTo>
                    <a:pt x="16" y="158"/>
                  </a:lnTo>
                  <a:lnTo>
                    <a:pt x="32" y="158"/>
                  </a:lnTo>
                  <a:cubicBezTo>
                    <a:pt x="32" y="173"/>
                    <a:pt x="32" y="173"/>
                    <a:pt x="48" y="173"/>
                  </a:cubicBezTo>
                  <a:lnTo>
                    <a:pt x="48" y="173"/>
                  </a:lnTo>
                  <a:lnTo>
                    <a:pt x="63" y="173"/>
                  </a:lnTo>
                  <a:cubicBezTo>
                    <a:pt x="79" y="173"/>
                    <a:pt x="95" y="158"/>
                    <a:pt x="111" y="158"/>
                  </a:cubicBezTo>
                  <a:cubicBezTo>
                    <a:pt x="142" y="142"/>
                    <a:pt x="174" y="127"/>
                    <a:pt x="189" y="110"/>
                  </a:cubicBezTo>
                  <a:cubicBezTo>
                    <a:pt x="189" y="95"/>
                    <a:pt x="205" y="64"/>
                    <a:pt x="205" y="32"/>
                  </a:cubicBezTo>
                  <a:cubicBezTo>
                    <a:pt x="205" y="16"/>
                    <a:pt x="189" y="16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0"/>
            <p:cNvSpPr/>
            <p:nvPr/>
          </p:nvSpPr>
          <p:spPr>
            <a:xfrm>
              <a:off x="3028689" y="1806287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42" y="1"/>
                  </a:moveTo>
                  <a:lnTo>
                    <a:pt x="127" y="32"/>
                  </a:lnTo>
                  <a:lnTo>
                    <a:pt x="110" y="48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79" y="64"/>
                    <a:pt x="64" y="64"/>
                    <a:pt x="32" y="79"/>
                  </a:cubicBezTo>
                  <a:lnTo>
                    <a:pt x="16" y="95"/>
                  </a:lnTo>
                  <a:cubicBezTo>
                    <a:pt x="1" y="111"/>
                    <a:pt x="1" y="127"/>
                    <a:pt x="1" y="142"/>
                  </a:cubicBezTo>
                  <a:cubicBezTo>
                    <a:pt x="16" y="159"/>
                    <a:pt x="32" y="159"/>
                    <a:pt x="32" y="159"/>
                  </a:cubicBezTo>
                  <a:lnTo>
                    <a:pt x="47" y="159"/>
                  </a:lnTo>
                  <a:lnTo>
                    <a:pt x="64" y="142"/>
                  </a:lnTo>
                  <a:cubicBezTo>
                    <a:pt x="95" y="127"/>
                    <a:pt x="110" y="111"/>
                    <a:pt x="127" y="95"/>
                  </a:cubicBezTo>
                  <a:lnTo>
                    <a:pt x="127" y="79"/>
                  </a:lnTo>
                  <a:lnTo>
                    <a:pt x="142" y="48"/>
                  </a:lnTo>
                  <a:lnTo>
                    <a:pt x="142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0"/>
            <p:cNvSpPr/>
            <p:nvPr/>
          </p:nvSpPr>
          <p:spPr>
            <a:xfrm>
              <a:off x="3085300" y="1796269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32" y="32"/>
                  </a:lnTo>
                  <a:cubicBezTo>
                    <a:pt x="32" y="47"/>
                    <a:pt x="32" y="64"/>
                    <a:pt x="17" y="79"/>
                  </a:cubicBezTo>
                  <a:lnTo>
                    <a:pt x="0" y="79"/>
                  </a:lnTo>
                  <a:cubicBezTo>
                    <a:pt x="0" y="95"/>
                    <a:pt x="0" y="95"/>
                    <a:pt x="17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80" y="64"/>
                    <a:pt x="80" y="32"/>
                    <a:pt x="63" y="16"/>
                  </a:cubicBezTo>
                  <a:lnTo>
                    <a:pt x="63" y="16"/>
                  </a:lnTo>
                  <a:lnTo>
                    <a:pt x="63" y="16"/>
                  </a:lnTo>
                  <a:cubicBezTo>
                    <a:pt x="48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0"/>
            <p:cNvSpPr/>
            <p:nvPr/>
          </p:nvSpPr>
          <p:spPr>
            <a:xfrm>
              <a:off x="3106863" y="180027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1"/>
                  </a:moveTo>
                  <a:lnTo>
                    <a:pt x="16" y="48"/>
                  </a:lnTo>
                  <a:cubicBezTo>
                    <a:pt x="0" y="48"/>
                    <a:pt x="0" y="64"/>
                    <a:pt x="0" y="64"/>
                  </a:cubicBezTo>
                  <a:lnTo>
                    <a:pt x="32" y="111"/>
                  </a:lnTo>
                  <a:cubicBezTo>
                    <a:pt x="32" y="111"/>
                    <a:pt x="47" y="127"/>
                    <a:pt x="64" y="127"/>
                  </a:cubicBezTo>
                  <a:lnTo>
                    <a:pt x="79" y="111"/>
                  </a:lnTo>
                  <a:cubicBezTo>
                    <a:pt x="95" y="111"/>
                    <a:pt x="95" y="79"/>
                    <a:pt x="79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0"/>
            <p:cNvSpPr/>
            <p:nvPr/>
          </p:nvSpPr>
          <p:spPr>
            <a:xfrm>
              <a:off x="3417521" y="178373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42" y="0"/>
                  </a:moveTo>
                  <a:cubicBezTo>
                    <a:pt x="142" y="17"/>
                    <a:pt x="127" y="32"/>
                    <a:pt x="127" y="32"/>
                  </a:cubicBezTo>
                  <a:cubicBezTo>
                    <a:pt x="111" y="48"/>
                    <a:pt x="96" y="48"/>
                    <a:pt x="79" y="48"/>
                  </a:cubicBezTo>
                  <a:lnTo>
                    <a:pt x="111" y="63"/>
                  </a:lnTo>
                  <a:lnTo>
                    <a:pt x="96" y="80"/>
                  </a:lnTo>
                  <a:lnTo>
                    <a:pt x="1" y="143"/>
                  </a:lnTo>
                  <a:lnTo>
                    <a:pt x="16" y="143"/>
                  </a:lnTo>
                  <a:cubicBezTo>
                    <a:pt x="33" y="143"/>
                    <a:pt x="33" y="174"/>
                    <a:pt x="33" y="189"/>
                  </a:cubicBezTo>
                  <a:lnTo>
                    <a:pt x="33" y="189"/>
                  </a:lnTo>
                  <a:lnTo>
                    <a:pt x="33" y="189"/>
                  </a:lnTo>
                  <a:lnTo>
                    <a:pt x="33" y="189"/>
                  </a:lnTo>
                  <a:lnTo>
                    <a:pt x="48" y="189"/>
                  </a:lnTo>
                  <a:lnTo>
                    <a:pt x="48" y="189"/>
                  </a:lnTo>
                  <a:lnTo>
                    <a:pt x="64" y="174"/>
                  </a:lnTo>
                  <a:cubicBezTo>
                    <a:pt x="48" y="174"/>
                    <a:pt x="48" y="158"/>
                    <a:pt x="48" y="143"/>
                  </a:cubicBezTo>
                  <a:cubicBezTo>
                    <a:pt x="48" y="126"/>
                    <a:pt x="64" y="111"/>
                    <a:pt x="79" y="111"/>
                  </a:cubicBezTo>
                  <a:lnTo>
                    <a:pt x="79" y="111"/>
                  </a:lnTo>
                  <a:lnTo>
                    <a:pt x="96" y="111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90" y="95"/>
                  </a:lnTo>
                  <a:cubicBezTo>
                    <a:pt x="205" y="95"/>
                    <a:pt x="205" y="80"/>
                    <a:pt x="205" y="80"/>
                  </a:cubicBezTo>
                  <a:lnTo>
                    <a:pt x="205" y="63"/>
                  </a:lnTo>
                  <a:lnTo>
                    <a:pt x="190" y="63"/>
                  </a:lnTo>
                  <a:cubicBezTo>
                    <a:pt x="174" y="63"/>
                    <a:pt x="159" y="48"/>
                    <a:pt x="159" y="32"/>
                  </a:cubicBezTo>
                  <a:lnTo>
                    <a:pt x="159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0"/>
            <p:cNvSpPr/>
            <p:nvPr/>
          </p:nvSpPr>
          <p:spPr>
            <a:xfrm>
              <a:off x="3302296" y="1809785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8" y="1"/>
                  </a:moveTo>
                  <a:lnTo>
                    <a:pt x="78" y="1"/>
                  </a:lnTo>
                  <a:lnTo>
                    <a:pt x="63" y="1"/>
                  </a:lnTo>
                  <a:lnTo>
                    <a:pt x="15" y="32"/>
                  </a:lnTo>
                  <a:cubicBezTo>
                    <a:pt x="15" y="32"/>
                    <a:pt x="15" y="49"/>
                    <a:pt x="0" y="49"/>
                  </a:cubicBezTo>
                  <a:cubicBezTo>
                    <a:pt x="15" y="49"/>
                    <a:pt x="15" y="49"/>
                    <a:pt x="15" y="64"/>
                  </a:cubicBezTo>
                  <a:lnTo>
                    <a:pt x="15" y="80"/>
                  </a:lnTo>
                  <a:lnTo>
                    <a:pt x="15" y="95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78" y="80"/>
                  </a:lnTo>
                  <a:lnTo>
                    <a:pt x="78" y="112"/>
                  </a:lnTo>
                  <a:cubicBezTo>
                    <a:pt x="78" y="127"/>
                    <a:pt x="78" y="127"/>
                    <a:pt x="95" y="127"/>
                  </a:cubicBezTo>
                  <a:lnTo>
                    <a:pt x="95" y="127"/>
                  </a:lnTo>
                  <a:lnTo>
                    <a:pt x="95" y="127"/>
                  </a:lnTo>
                  <a:cubicBezTo>
                    <a:pt x="110" y="127"/>
                    <a:pt x="126" y="112"/>
                    <a:pt x="126" y="95"/>
                  </a:cubicBezTo>
                  <a:cubicBezTo>
                    <a:pt x="141" y="80"/>
                    <a:pt x="126" y="64"/>
                    <a:pt x="110" y="64"/>
                  </a:cubicBezTo>
                  <a:lnTo>
                    <a:pt x="110" y="64"/>
                  </a:lnTo>
                  <a:cubicBezTo>
                    <a:pt x="95" y="64"/>
                    <a:pt x="95" y="64"/>
                    <a:pt x="78" y="49"/>
                  </a:cubicBezTo>
                  <a:cubicBezTo>
                    <a:pt x="63" y="32"/>
                    <a:pt x="78" y="17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40"/>
            <p:cNvSpPr/>
            <p:nvPr/>
          </p:nvSpPr>
          <p:spPr>
            <a:xfrm>
              <a:off x="3319311" y="1809785"/>
              <a:ext cx="7060" cy="7569"/>
            </a:xfrm>
            <a:custGeom>
              <a:avLst/>
              <a:gdLst/>
              <a:ahLst/>
              <a:cxnLst/>
              <a:rect l="l" t="t" r="r" b="b"/>
              <a:pathLst>
                <a:path w="222" h="238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95" y="17"/>
                  </a:cubicBezTo>
                  <a:lnTo>
                    <a:pt x="1" y="80"/>
                  </a:lnTo>
                  <a:lnTo>
                    <a:pt x="1" y="80"/>
                  </a:lnTo>
                  <a:lnTo>
                    <a:pt x="79" y="112"/>
                  </a:lnTo>
                  <a:lnTo>
                    <a:pt x="95" y="95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111" y="112"/>
                    <a:pt x="127" y="127"/>
                    <a:pt x="111" y="143"/>
                  </a:cubicBezTo>
                  <a:cubicBezTo>
                    <a:pt x="111" y="158"/>
                    <a:pt x="95" y="175"/>
                    <a:pt x="79" y="175"/>
                  </a:cubicBezTo>
                  <a:lnTo>
                    <a:pt x="79" y="175"/>
                  </a:lnTo>
                  <a:cubicBezTo>
                    <a:pt x="79" y="190"/>
                    <a:pt x="95" y="190"/>
                    <a:pt x="95" y="206"/>
                  </a:cubicBezTo>
                  <a:lnTo>
                    <a:pt x="127" y="221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205" y="221"/>
                    <a:pt x="205" y="238"/>
                    <a:pt x="221" y="238"/>
                  </a:cubicBezTo>
                  <a:cubicBezTo>
                    <a:pt x="221" y="221"/>
                    <a:pt x="205" y="221"/>
                    <a:pt x="205" y="221"/>
                  </a:cubicBezTo>
                  <a:lnTo>
                    <a:pt x="174" y="175"/>
                  </a:lnTo>
                  <a:lnTo>
                    <a:pt x="158" y="158"/>
                  </a:lnTo>
                  <a:lnTo>
                    <a:pt x="158" y="64"/>
                  </a:lnTo>
                  <a:cubicBezTo>
                    <a:pt x="158" y="49"/>
                    <a:pt x="158" y="32"/>
                    <a:pt x="142" y="17"/>
                  </a:cubicBezTo>
                  <a:lnTo>
                    <a:pt x="12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40"/>
            <p:cNvSpPr/>
            <p:nvPr/>
          </p:nvSpPr>
          <p:spPr>
            <a:xfrm>
              <a:off x="3263210" y="181379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95"/>
                  </a:lnTo>
                  <a:cubicBezTo>
                    <a:pt x="0" y="112"/>
                    <a:pt x="0" y="127"/>
                    <a:pt x="15" y="143"/>
                  </a:cubicBezTo>
                  <a:lnTo>
                    <a:pt x="32" y="143"/>
                  </a:lnTo>
                  <a:cubicBezTo>
                    <a:pt x="32" y="143"/>
                    <a:pt x="32" y="158"/>
                    <a:pt x="47" y="158"/>
                  </a:cubicBezTo>
                  <a:lnTo>
                    <a:pt x="63" y="143"/>
                  </a:lnTo>
                  <a:lnTo>
                    <a:pt x="78" y="127"/>
                  </a:lnTo>
                  <a:lnTo>
                    <a:pt x="110" y="143"/>
                  </a:lnTo>
                  <a:cubicBezTo>
                    <a:pt x="110" y="143"/>
                    <a:pt x="110" y="127"/>
                    <a:pt x="126" y="127"/>
                  </a:cubicBezTo>
                  <a:cubicBezTo>
                    <a:pt x="126" y="112"/>
                    <a:pt x="126" y="112"/>
                    <a:pt x="141" y="95"/>
                  </a:cubicBezTo>
                  <a:lnTo>
                    <a:pt x="141" y="95"/>
                  </a:lnTo>
                  <a:lnTo>
                    <a:pt x="141" y="80"/>
                  </a:lnTo>
                  <a:lnTo>
                    <a:pt x="141" y="80"/>
                  </a:lnTo>
                  <a:lnTo>
                    <a:pt x="95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cubicBezTo>
                    <a:pt x="78" y="32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0"/>
            <p:cNvSpPr/>
            <p:nvPr/>
          </p:nvSpPr>
          <p:spPr>
            <a:xfrm>
              <a:off x="3433041" y="1803297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32" y="0"/>
                  </a:moveTo>
                  <a:lnTo>
                    <a:pt x="32" y="16"/>
                  </a:lnTo>
                  <a:lnTo>
                    <a:pt x="17" y="32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17" y="32"/>
                    <a:pt x="17" y="47"/>
                    <a:pt x="1" y="47"/>
                  </a:cubicBezTo>
                  <a:lnTo>
                    <a:pt x="32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80" y="47"/>
                    <a:pt x="95" y="63"/>
                    <a:pt x="95" y="95"/>
                  </a:cubicBezTo>
                  <a:lnTo>
                    <a:pt x="80" y="95"/>
                  </a:lnTo>
                  <a:lnTo>
                    <a:pt x="95" y="110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95" y="63"/>
                    <a:pt x="127" y="47"/>
                  </a:cubicBezTo>
                  <a:lnTo>
                    <a:pt x="127" y="47"/>
                  </a:lnTo>
                  <a:cubicBezTo>
                    <a:pt x="112" y="47"/>
                    <a:pt x="112" y="47"/>
                    <a:pt x="95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40"/>
            <p:cNvSpPr/>
            <p:nvPr/>
          </p:nvSpPr>
          <p:spPr>
            <a:xfrm>
              <a:off x="3309293" y="1817323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90" y="1"/>
                  </a:moveTo>
                  <a:lnTo>
                    <a:pt x="173" y="1"/>
                  </a:lnTo>
                  <a:lnTo>
                    <a:pt x="173" y="16"/>
                  </a:lnTo>
                  <a:cubicBezTo>
                    <a:pt x="190" y="32"/>
                    <a:pt x="173" y="47"/>
                    <a:pt x="142" y="47"/>
                  </a:cubicBezTo>
                  <a:lnTo>
                    <a:pt x="142" y="47"/>
                  </a:lnTo>
                  <a:cubicBezTo>
                    <a:pt x="127" y="47"/>
                    <a:pt x="110" y="32"/>
                    <a:pt x="110" y="16"/>
                  </a:cubicBezTo>
                  <a:lnTo>
                    <a:pt x="110" y="1"/>
                  </a:lnTo>
                  <a:lnTo>
                    <a:pt x="64" y="1"/>
                  </a:lnTo>
                  <a:cubicBezTo>
                    <a:pt x="64" y="1"/>
                    <a:pt x="79" y="16"/>
                    <a:pt x="64" y="16"/>
                  </a:cubicBezTo>
                  <a:cubicBezTo>
                    <a:pt x="64" y="79"/>
                    <a:pt x="16" y="79"/>
                    <a:pt x="1" y="79"/>
                  </a:cubicBezTo>
                  <a:lnTo>
                    <a:pt x="1" y="79"/>
                  </a:lnTo>
                  <a:lnTo>
                    <a:pt x="1" y="95"/>
                  </a:lnTo>
                  <a:lnTo>
                    <a:pt x="1" y="110"/>
                  </a:lnTo>
                  <a:cubicBezTo>
                    <a:pt x="1" y="95"/>
                    <a:pt x="16" y="95"/>
                    <a:pt x="16" y="79"/>
                  </a:cubicBezTo>
                  <a:lnTo>
                    <a:pt x="32" y="79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4" y="64"/>
                    <a:pt x="64" y="64"/>
                    <a:pt x="79" y="64"/>
                  </a:cubicBezTo>
                  <a:lnTo>
                    <a:pt x="79" y="64"/>
                  </a:lnTo>
                  <a:lnTo>
                    <a:pt x="95" y="64"/>
                  </a:lnTo>
                  <a:lnTo>
                    <a:pt x="190" y="64"/>
                  </a:lnTo>
                  <a:cubicBezTo>
                    <a:pt x="190" y="47"/>
                    <a:pt x="173" y="16"/>
                    <a:pt x="19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40"/>
            <p:cNvSpPr/>
            <p:nvPr/>
          </p:nvSpPr>
          <p:spPr>
            <a:xfrm>
              <a:off x="3426045" y="1802279"/>
              <a:ext cx="8046" cy="3053"/>
            </a:xfrm>
            <a:custGeom>
              <a:avLst/>
              <a:gdLst/>
              <a:ahLst/>
              <a:cxnLst/>
              <a:rect l="l" t="t" r="r" b="b"/>
              <a:pathLst>
                <a:path w="253" h="96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89" y="1"/>
                    <a:pt x="189" y="16"/>
                    <a:pt x="189" y="16"/>
                  </a:cubicBezTo>
                  <a:lnTo>
                    <a:pt x="143" y="16"/>
                  </a:lnTo>
                  <a:cubicBezTo>
                    <a:pt x="126" y="32"/>
                    <a:pt x="111" y="48"/>
                    <a:pt x="95" y="48"/>
                  </a:cubicBezTo>
                  <a:cubicBezTo>
                    <a:pt x="80" y="48"/>
                    <a:pt x="63" y="32"/>
                    <a:pt x="48" y="32"/>
                  </a:cubicBezTo>
                  <a:lnTo>
                    <a:pt x="48" y="32"/>
                  </a:lnTo>
                  <a:lnTo>
                    <a:pt x="48" y="32"/>
                  </a:lnTo>
                  <a:cubicBezTo>
                    <a:pt x="17" y="32"/>
                    <a:pt x="0" y="48"/>
                    <a:pt x="0" y="64"/>
                  </a:cubicBezTo>
                  <a:cubicBezTo>
                    <a:pt x="0" y="79"/>
                    <a:pt x="17" y="95"/>
                    <a:pt x="48" y="95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126" y="48"/>
                    <a:pt x="143" y="32"/>
                  </a:cubicBezTo>
                  <a:lnTo>
                    <a:pt x="158" y="32"/>
                  </a:lnTo>
                  <a:lnTo>
                    <a:pt x="174" y="32"/>
                  </a:lnTo>
                  <a:cubicBezTo>
                    <a:pt x="174" y="32"/>
                    <a:pt x="189" y="32"/>
                    <a:pt x="189" y="48"/>
                  </a:cubicBezTo>
                  <a:cubicBezTo>
                    <a:pt x="206" y="64"/>
                    <a:pt x="206" y="79"/>
                    <a:pt x="189" y="79"/>
                  </a:cubicBezTo>
                  <a:lnTo>
                    <a:pt x="189" y="79"/>
                  </a:lnTo>
                  <a:lnTo>
                    <a:pt x="206" y="79"/>
                  </a:lnTo>
                  <a:lnTo>
                    <a:pt x="221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37" y="48"/>
                  </a:lnTo>
                  <a:lnTo>
                    <a:pt x="237" y="64"/>
                  </a:lnTo>
                  <a:lnTo>
                    <a:pt x="252" y="48"/>
                  </a:lnTo>
                  <a:lnTo>
                    <a:pt x="252" y="32"/>
                  </a:lnTo>
                  <a:cubicBezTo>
                    <a:pt x="252" y="16"/>
                    <a:pt x="237" y="16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0"/>
            <p:cNvSpPr/>
            <p:nvPr/>
          </p:nvSpPr>
          <p:spPr>
            <a:xfrm>
              <a:off x="3443060" y="1798749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95" y="1"/>
                  </a:moveTo>
                  <a:cubicBezTo>
                    <a:pt x="95" y="17"/>
                    <a:pt x="80" y="17"/>
                    <a:pt x="80" y="17"/>
                  </a:cubicBezTo>
                  <a:lnTo>
                    <a:pt x="80" y="49"/>
                  </a:lnTo>
                  <a:lnTo>
                    <a:pt x="32" y="49"/>
                  </a:lnTo>
                  <a:lnTo>
                    <a:pt x="32" y="64"/>
                  </a:lnTo>
                  <a:cubicBezTo>
                    <a:pt x="32" y="64"/>
                    <a:pt x="17" y="80"/>
                    <a:pt x="1" y="80"/>
                  </a:cubicBezTo>
                  <a:lnTo>
                    <a:pt x="1" y="80"/>
                  </a:lnTo>
                  <a:lnTo>
                    <a:pt x="1" y="80"/>
                  </a:lnTo>
                  <a:cubicBezTo>
                    <a:pt x="1" y="80"/>
                    <a:pt x="1" y="96"/>
                    <a:pt x="17" y="112"/>
                  </a:cubicBezTo>
                  <a:lnTo>
                    <a:pt x="32" y="143"/>
                  </a:lnTo>
                  <a:lnTo>
                    <a:pt x="32" y="143"/>
                  </a:lnTo>
                  <a:lnTo>
                    <a:pt x="49" y="143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40"/>
            <p:cNvSpPr/>
            <p:nvPr/>
          </p:nvSpPr>
          <p:spPr>
            <a:xfrm>
              <a:off x="3443060" y="1805301"/>
              <a:ext cx="2576" cy="7060"/>
            </a:xfrm>
            <a:custGeom>
              <a:avLst/>
              <a:gdLst/>
              <a:ahLst/>
              <a:cxnLst/>
              <a:rect l="l" t="t" r="r" b="b"/>
              <a:pathLst>
                <a:path w="81" h="222" extrusionOk="0">
                  <a:moveTo>
                    <a:pt x="49" y="0"/>
                  </a:moveTo>
                  <a:lnTo>
                    <a:pt x="49" y="0"/>
                  </a:lnTo>
                  <a:lnTo>
                    <a:pt x="32" y="16"/>
                  </a:lnTo>
                  <a:cubicBezTo>
                    <a:pt x="17" y="32"/>
                    <a:pt x="1" y="32"/>
                    <a:pt x="1" y="63"/>
                  </a:cubicBezTo>
                  <a:lnTo>
                    <a:pt x="1" y="158"/>
                  </a:lnTo>
                  <a:cubicBezTo>
                    <a:pt x="1" y="173"/>
                    <a:pt x="17" y="173"/>
                    <a:pt x="17" y="190"/>
                  </a:cubicBezTo>
                  <a:lnTo>
                    <a:pt x="17" y="205"/>
                  </a:lnTo>
                  <a:cubicBezTo>
                    <a:pt x="17" y="205"/>
                    <a:pt x="32" y="221"/>
                    <a:pt x="49" y="221"/>
                  </a:cubicBezTo>
                  <a:lnTo>
                    <a:pt x="49" y="221"/>
                  </a:lnTo>
                  <a:cubicBezTo>
                    <a:pt x="64" y="221"/>
                    <a:pt x="64" y="221"/>
                    <a:pt x="80" y="205"/>
                  </a:cubicBezTo>
                  <a:lnTo>
                    <a:pt x="80" y="190"/>
                  </a:lnTo>
                  <a:lnTo>
                    <a:pt x="80" y="158"/>
                  </a:lnTo>
                  <a:lnTo>
                    <a:pt x="64" y="158"/>
                  </a:lnTo>
                  <a:lnTo>
                    <a:pt x="49" y="158"/>
                  </a:lnTo>
                  <a:cubicBezTo>
                    <a:pt x="49" y="158"/>
                    <a:pt x="32" y="158"/>
                    <a:pt x="17" y="142"/>
                  </a:cubicBezTo>
                  <a:cubicBezTo>
                    <a:pt x="17" y="126"/>
                    <a:pt x="17" y="110"/>
                    <a:pt x="32" y="95"/>
                  </a:cubicBezTo>
                  <a:lnTo>
                    <a:pt x="64" y="79"/>
                  </a:lnTo>
                  <a:cubicBezTo>
                    <a:pt x="49" y="63"/>
                    <a:pt x="32" y="47"/>
                    <a:pt x="32" y="32"/>
                  </a:cubicBezTo>
                  <a:cubicBezTo>
                    <a:pt x="49" y="16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40"/>
            <p:cNvSpPr/>
            <p:nvPr/>
          </p:nvSpPr>
          <p:spPr>
            <a:xfrm>
              <a:off x="3269221" y="1774229"/>
              <a:ext cx="7537" cy="5534"/>
            </a:xfrm>
            <a:custGeom>
              <a:avLst/>
              <a:gdLst/>
              <a:ahLst/>
              <a:cxnLst/>
              <a:rect l="l" t="t" r="r" b="b"/>
              <a:pathLst>
                <a:path w="237" h="174" extrusionOk="0">
                  <a:moveTo>
                    <a:pt x="189" y="1"/>
                  </a:moveTo>
                  <a:lnTo>
                    <a:pt x="189" y="1"/>
                  </a:lnTo>
                  <a:lnTo>
                    <a:pt x="78" y="16"/>
                  </a:lnTo>
                  <a:lnTo>
                    <a:pt x="78" y="16"/>
                  </a:lnTo>
                  <a:cubicBezTo>
                    <a:pt x="63" y="16"/>
                    <a:pt x="47" y="32"/>
                    <a:pt x="47" y="47"/>
                  </a:cubicBezTo>
                  <a:lnTo>
                    <a:pt x="47" y="64"/>
                  </a:lnTo>
                  <a:lnTo>
                    <a:pt x="15" y="110"/>
                  </a:lnTo>
                  <a:cubicBezTo>
                    <a:pt x="0" y="127"/>
                    <a:pt x="0" y="142"/>
                    <a:pt x="15" y="158"/>
                  </a:cubicBezTo>
                  <a:cubicBezTo>
                    <a:pt x="15" y="173"/>
                    <a:pt x="32" y="173"/>
                    <a:pt x="32" y="173"/>
                  </a:cubicBezTo>
                  <a:cubicBezTo>
                    <a:pt x="47" y="173"/>
                    <a:pt x="63" y="158"/>
                    <a:pt x="63" y="158"/>
                  </a:cubicBezTo>
                  <a:lnTo>
                    <a:pt x="78" y="142"/>
                  </a:lnTo>
                  <a:lnTo>
                    <a:pt x="95" y="110"/>
                  </a:lnTo>
                  <a:lnTo>
                    <a:pt x="110" y="110"/>
                  </a:lnTo>
                  <a:lnTo>
                    <a:pt x="126" y="110"/>
                  </a:lnTo>
                  <a:lnTo>
                    <a:pt x="141" y="110"/>
                  </a:lnTo>
                  <a:lnTo>
                    <a:pt x="173" y="110"/>
                  </a:lnTo>
                  <a:cubicBezTo>
                    <a:pt x="205" y="95"/>
                    <a:pt x="221" y="79"/>
                    <a:pt x="221" y="47"/>
                  </a:cubicBezTo>
                  <a:cubicBezTo>
                    <a:pt x="236" y="47"/>
                    <a:pt x="236" y="32"/>
                    <a:pt x="221" y="16"/>
                  </a:cubicBezTo>
                  <a:lnTo>
                    <a:pt x="221" y="16"/>
                  </a:lnTo>
                  <a:cubicBezTo>
                    <a:pt x="205" y="16"/>
                    <a:pt x="205" y="1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0"/>
            <p:cNvSpPr/>
            <p:nvPr/>
          </p:nvSpPr>
          <p:spPr>
            <a:xfrm>
              <a:off x="3317785" y="1766691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12" y="1"/>
                    <a:pt x="96" y="1"/>
                    <a:pt x="96" y="17"/>
                  </a:cubicBezTo>
                  <a:cubicBezTo>
                    <a:pt x="64" y="17"/>
                    <a:pt x="33" y="17"/>
                    <a:pt x="17" y="49"/>
                  </a:cubicBezTo>
                  <a:cubicBezTo>
                    <a:pt x="1" y="64"/>
                    <a:pt x="1" y="95"/>
                    <a:pt x="1" y="127"/>
                  </a:cubicBezTo>
                  <a:cubicBezTo>
                    <a:pt x="17" y="95"/>
                    <a:pt x="49" y="95"/>
                    <a:pt x="64" y="95"/>
                  </a:cubicBezTo>
                  <a:lnTo>
                    <a:pt x="64" y="95"/>
                  </a:lnTo>
                  <a:lnTo>
                    <a:pt x="80" y="80"/>
                  </a:lnTo>
                  <a:cubicBezTo>
                    <a:pt x="80" y="80"/>
                    <a:pt x="96" y="64"/>
                    <a:pt x="112" y="64"/>
                  </a:cubicBezTo>
                  <a:lnTo>
                    <a:pt x="112" y="64"/>
                  </a:lnTo>
                  <a:lnTo>
                    <a:pt x="112" y="64"/>
                  </a:lnTo>
                  <a:cubicBezTo>
                    <a:pt x="127" y="64"/>
                    <a:pt x="127" y="64"/>
                    <a:pt x="143" y="80"/>
                  </a:cubicBezTo>
                  <a:lnTo>
                    <a:pt x="159" y="64"/>
                  </a:lnTo>
                  <a:lnTo>
                    <a:pt x="159" y="32"/>
                  </a:lnTo>
                  <a:cubicBezTo>
                    <a:pt x="159" y="17"/>
                    <a:pt x="143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0"/>
            <p:cNvSpPr/>
            <p:nvPr/>
          </p:nvSpPr>
          <p:spPr>
            <a:xfrm>
              <a:off x="3407503" y="1772702"/>
              <a:ext cx="3530" cy="12053"/>
            </a:xfrm>
            <a:custGeom>
              <a:avLst/>
              <a:gdLst/>
              <a:ahLst/>
              <a:cxnLst/>
              <a:rect l="l" t="t" r="r" b="b"/>
              <a:pathLst>
                <a:path w="111" h="379" extrusionOk="0">
                  <a:moveTo>
                    <a:pt x="111" y="175"/>
                  </a:moveTo>
                  <a:lnTo>
                    <a:pt x="111" y="190"/>
                  </a:lnTo>
                  <a:lnTo>
                    <a:pt x="95" y="190"/>
                  </a:lnTo>
                  <a:lnTo>
                    <a:pt x="95" y="190"/>
                  </a:lnTo>
                  <a:cubicBezTo>
                    <a:pt x="95" y="221"/>
                    <a:pt x="79" y="238"/>
                    <a:pt x="64" y="238"/>
                  </a:cubicBezTo>
                  <a:lnTo>
                    <a:pt x="64" y="238"/>
                  </a:lnTo>
                  <a:lnTo>
                    <a:pt x="32" y="221"/>
                  </a:lnTo>
                  <a:cubicBezTo>
                    <a:pt x="32" y="238"/>
                    <a:pt x="16" y="253"/>
                    <a:pt x="1" y="269"/>
                  </a:cubicBezTo>
                  <a:lnTo>
                    <a:pt x="1" y="316"/>
                  </a:lnTo>
                  <a:lnTo>
                    <a:pt x="16" y="347"/>
                  </a:lnTo>
                  <a:lnTo>
                    <a:pt x="32" y="347"/>
                  </a:lnTo>
                  <a:lnTo>
                    <a:pt x="32" y="347"/>
                  </a:lnTo>
                  <a:cubicBezTo>
                    <a:pt x="48" y="347"/>
                    <a:pt x="64" y="347"/>
                    <a:pt x="79" y="379"/>
                  </a:cubicBezTo>
                  <a:lnTo>
                    <a:pt x="79" y="379"/>
                  </a:lnTo>
                  <a:cubicBezTo>
                    <a:pt x="95" y="379"/>
                    <a:pt x="95" y="347"/>
                    <a:pt x="95" y="332"/>
                  </a:cubicBezTo>
                  <a:lnTo>
                    <a:pt x="79" y="316"/>
                  </a:lnTo>
                  <a:lnTo>
                    <a:pt x="79" y="301"/>
                  </a:lnTo>
                  <a:cubicBezTo>
                    <a:pt x="95" y="284"/>
                    <a:pt x="95" y="253"/>
                    <a:pt x="111" y="238"/>
                  </a:cubicBezTo>
                  <a:lnTo>
                    <a:pt x="111" y="238"/>
                  </a:lnTo>
                  <a:lnTo>
                    <a:pt x="111" y="206"/>
                  </a:lnTo>
                  <a:lnTo>
                    <a:pt x="111" y="175"/>
                  </a:lnTo>
                  <a:close/>
                  <a:moveTo>
                    <a:pt x="79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cubicBezTo>
                    <a:pt x="79" y="1"/>
                    <a:pt x="95" y="17"/>
                    <a:pt x="95" y="32"/>
                  </a:cubicBezTo>
                  <a:cubicBezTo>
                    <a:pt x="95" y="64"/>
                    <a:pt x="95" y="80"/>
                    <a:pt x="64" y="80"/>
                  </a:cubicBezTo>
                  <a:lnTo>
                    <a:pt x="48" y="80"/>
                  </a:lnTo>
                  <a:lnTo>
                    <a:pt x="48" y="8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95" y="112"/>
                  </a:lnTo>
                  <a:lnTo>
                    <a:pt x="111" y="112"/>
                  </a:lnTo>
                  <a:lnTo>
                    <a:pt x="111" y="64"/>
                  </a:ln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0"/>
            <p:cNvSpPr/>
            <p:nvPr/>
          </p:nvSpPr>
          <p:spPr>
            <a:xfrm>
              <a:off x="3188535" y="1799290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47"/>
                  </a:lnTo>
                  <a:lnTo>
                    <a:pt x="16" y="79"/>
                  </a:lnTo>
                  <a:cubicBezTo>
                    <a:pt x="32" y="79"/>
                    <a:pt x="48" y="95"/>
                    <a:pt x="48" y="95"/>
                  </a:cubicBezTo>
                  <a:cubicBezTo>
                    <a:pt x="63" y="95"/>
                    <a:pt x="63" y="95"/>
                    <a:pt x="63" y="79"/>
                  </a:cubicBezTo>
                  <a:lnTo>
                    <a:pt x="79" y="79"/>
                  </a:lnTo>
                  <a:cubicBezTo>
                    <a:pt x="95" y="63"/>
                    <a:pt x="111" y="47"/>
                    <a:pt x="111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47"/>
                    <a:pt x="32" y="32"/>
                    <a:pt x="3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40"/>
            <p:cNvSpPr/>
            <p:nvPr/>
          </p:nvSpPr>
          <p:spPr>
            <a:xfrm>
              <a:off x="3392492" y="177422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78" y="1"/>
                  </a:moveTo>
                  <a:lnTo>
                    <a:pt x="63" y="1"/>
                  </a:lnTo>
                  <a:cubicBezTo>
                    <a:pt x="47" y="16"/>
                    <a:pt x="47" y="16"/>
                    <a:pt x="32" y="16"/>
                  </a:cubicBezTo>
                  <a:lnTo>
                    <a:pt x="15" y="64"/>
                  </a:lnTo>
                  <a:lnTo>
                    <a:pt x="0" y="79"/>
                  </a:lnTo>
                  <a:lnTo>
                    <a:pt x="0" y="95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15" y="95"/>
                  </a:lnTo>
                  <a:cubicBezTo>
                    <a:pt x="32" y="79"/>
                    <a:pt x="47" y="79"/>
                    <a:pt x="78" y="79"/>
                  </a:cubicBezTo>
                  <a:lnTo>
                    <a:pt x="95" y="79"/>
                  </a:lnTo>
                  <a:lnTo>
                    <a:pt x="110" y="79"/>
                  </a:lnTo>
                  <a:cubicBezTo>
                    <a:pt x="126" y="79"/>
                    <a:pt x="141" y="79"/>
                    <a:pt x="141" y="64"/>
                  </a:cubicBezTo>
                  <a:cubicBezTo>
                    <a:pt x="158" y="47"/>
                    <a:pt x="141" y="32"/>
                    <a:pt x="126" y="16"/>
                  </a:cubicBezTo>
                  <a:cubicBezTo>
                    <a:pt x="110" y="16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40"/>
            <p:cNvSpPr/>
            <p:nvPr/>
          </p:nvSpPr>
          <p:spPr>
            <a:xfrm>
              <a:off x="3430561" y="1772225"/>
              <a:ext cx="7060" cy="8523"/>
            </a:xfrm>
            <a:custGeom>
              <a:avLst/>
              <a:gdLst/>
              <a:ahLst/>
              <a:cxnLst/>
              <a:rect l="l" t="t" r="r" b="b"/>
              <a:pathLst>
                <a:path w="222" h="268" extrusionOk="0">
                  <a:moveTo>
                    <a:pt x="221" y="205"/>
                  </a:moveTo>
                  <a:lnTo>
                    <a:pt x="205" y="205"/>
                  </a:lnTo>
                  <a:cubicBezTo>
                    <a:pt x="190" y="205"/>
                    <a:pt x="173" y="205"/>
                    <a:pt x="158" y="221"/>
                  </a:cubicBezTo>
                  <a:lnTo>
                    <a:pt x="158" y="221"/>
                  </a:lnTo>
                  <a:cubicBezTo>
                    <a:pt x="173" y="236"/>
                    <a:pt x="173" y="236"/>
                    <a:pt x="173" y="253"/>
                  </a:cubicBezTo>
                  <a:cubicBezTo>
                    <a:pt x="190" y="268"/>
                    <a:pt x="205" y="268"/>
                    <a:pt x="205" y="268"/>
                  </a:cubicBezTo>
                  <a:lnTo>
                    <a:pt x="221" y="268"/>
                  </a:lnTo>
                  <a:lnTo>
                    <a:pt x="221" y="236"/>
                  </a:lnTo>
                  <a:lnTo>
                    <a:pt x="221" y="236"/>
                  </a:lnTo>
                  <a:cubicBezTo>
                    <a:pt x="221" y="221"/>
                    <a:pt x="205" y="221"/>
                    <a:pt x="221" y="205"/>
                  </a:cubicBezTo>
                  <a:lnTo>
                    <a:pt x="221" y="205"/>
                  </a:lnTo>
                  <a:close/>
                  <a:moveTo>
                    <a:pt x="47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32"/>
                  </a:cubicBezTo>
                  <a:cubicBezTo>
                    <a:pt x="1" y="47"/>
                    <a:pt x="16" y="47"/>
                    <a:pt x="16" y="64"/>
                  </a:cubicBezTo>
                  <a:cubicBezTo>
                    <a:pt x="16" y="64"/>
                    <a:pt x="32" y="64"/>
                    <a:pt x="32" y="79"/>
                  </a:cubicBezTo>
                  <a:lnTo>
                    <a:pt x="110" y="79"/>
                  </a:lnTo>
                  <a:lnTo>
                    <a:pt x="110" y="95"/>
                  </a:lnTo>
                  <a:cubicBezTo>
                    <a:pt x="127" y="110"/>
                    <a:pt x="127" y="142"/>
                    <a:pt x="127" y="158"/>
                  </a:cubicBezTo>
                  <a:lnTo>
                    <a:pt x="127" y="158"/>
                  </a:lnTo>
                  <a:cubicBezTo>
                    <a:pt x="158" y="142"/>
                    <a:pt x="173" y="142"/>
                    <a:pt x="190" y="142"/>
                  </a:cubicBezTo>
                  <a:lnTo>
                    <a:pt x="205" y="142"/>
                  </a:lnTo>
                  <a:lnTo>
                    <a:pt x="190" y="127"/>
                  </a:lnTo>
                  <a:lnTo>
                    <a:pt x="190" y="79"/>
                  </a:lnTo>
                  <a:cubicBezTo>
                    <a:pt x="173" y="64"/>
                    <a:pt x="173" y="64"/>
                    <a:pt x="173" y="47"/>
                  </a:cubicBezTo>
                  <a:cubicBezTo>
                    <a:pt x="173" y="32"/>
                    <a:pt x="158" y="16"/>
                    <a:pt x="142" y="16"/>
                  </a:cubicBezTo>
                  <a:lnTo>
                    <a:pt x="127" y="16"/>
                  </a:lnTo>
                  <a:lnTo>
                    <a:pt x="127" y="16"/>
                  </a:lnTo>
                  <a:cubicBezTo>
                    <a:pt x="142" y="32"/>
                    <a:pt x="127" y="47"/>
                    <a:pt x="110" y="64"/>
                  </a:cubicBezTo>
                  <a:lnTo>
                    <a:pt x="95" y="64"/>
                  </a:lnTo>
                  <a:cubicBezTo>
                    <a:pt x="79" y="64"/>
                    <a:pt x="64" y="64"/>
                    <a:pt x="64" y="47"/>
                  </a:cubicBezTo>
                  <a:cubicBezTo>
                    <a:pt x="64" y="47"/>
                    <a:pt x="64" y="32"/>
                    <a:pt x="47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40"/>
            <p:cNvSpPr/>
            <p:nvPr/>
          </p:nvSpPr>
          <p:spPr>
            <a:xfrm>
              <a:off x="3414023" y="1787268"/>
              <a:ext cx="8555" cy="5025"/>
            </a:xfrm>
            <a:custGeom>
              <a:avLst/>
              <a:gdLst/>
              <a:ahLst/>
              <a:cxnLst/>
              <a:rect l="l" t="t" r="r" b="b"/>
              <a:pathLst>
                <a:path w="269" h="158" extrusionOk="0">
                  <a:moveTo>
                    <a:pt x="189" y="0"/>
                  </a:moveTo>
                  <a:lnTo>
                    <a:pt x="189" y="0"/>
                  </a:lnTo>
                  <a:cubicBezTo>
                    <a:pt x="174" y="0"/>
                    <a:pt x="158" y="15"/>
                    <a:pt x="158" y="32"/>
                  </a:cubicBezTo>
                  <a:cubicBezTo>
                    <a:pt x="158" y="47"/>
                    <a:pt x="158" y="63"/>
                    <a:pt x="174" y="63"/>
                  </a:cubicBezTo>
                  <a:lnTo>
                    <a:pt x="158" y="78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110"/>
                  </a:lnTo>
                  <a:cubicBezTo>
                    <a:pt x="126" y="126"/>
                    <a:pt x="111" y="141"/>
                    <a:pt x="95" y="141"/>
                  </a:cubicBezTo>
                  <a:lnTo>
                    <a:pt x="95" y="141"/>
                  </a:lnTo>
                  <a:cubicBezTo>
                    <a:pt x="79" y="141"/>
                    <a:pt x="63" y="110"/>
                    <a:pt x="63" y="95"/>
                  </a:cubicBezTo>
                  <a:lnTo>
                    <a:pt x="63" y="95"/>
                  </a:lnTo>
                  <a:lnTo>
                    <a:pt x="32" y="95"/>
                  </a:lnTo>
                  <a:cubicBezTo>
                    <a:pt x="16" y="95"/>
                    <a:pt x="0" y="110"/>
                    <a:pt x="0" y="126"/>
                  </a:cubicBezTo>
                  <a:cubicBezTo>
                    <a:pt x="0" y="141"/>
                    <a:pt x="16" y="141"/>
                    <a:pt x="16" y="141"/>
                  </a:cubicBezTo>
                  <a:lnTo>
                    <a:pt x="16" y="141"/>
                  </a:lnTo>
                  <a:lnTo>
                    <a:pt x="16" y="141"/>
                  </a:lnTo>
                  <a:cubicBezTo>
                    <a:pt x="32" y="141"/>
                    <a:pt x="48" y="158"/>
                    <a:pt x="48" y="158"/>
                  </a:cubicBezTo>
                  <a:lnTo>
                    <a:pt x="79" y="158"/>
                  </a:lnTo>
                  <a:cubicBezTo>
                    <a:pt x="95" y="158"/>
                    <a:pt x="111" y="141"/>
                    <a:pt x="111" y="141"/>
                  </a:cubicBezTo>
                  <a:lnTo>
                    <a:pt x="143" y="141"/>
                  </a:lnTo>
                  <a:cubicBezTo>
                    <a:pt x="143" y="126"/>
                    <a:pt x="143" y="126"/>
                    <a:pt x="158" y="126"/>
                  </a:cubicBezTo>
                  <a:lnTo>
                    <a:pt x="158" y="126"/>
                  </a:lnTo>
                  <a:cubicBezTo>
                    <a:pt x="174" y="126"/>
                    <a:pt x="174" y="141"/>
                    <a:pt x="189" y="141"/>
                  </a:cubicBezTo>
                  <a:lnTo>
                    <a:pt x="189" y="141"/>
                  </a:lnTo>
                  <a:lnTo>
                    <a:pt x="252" y="95"/>
                  </a:lnTo>
                  <a:cubicBezTo>
                    <a:pt x="252" y="78"/>
                    <a:pt x="252" y="78"/>
                    <a:pt x="237" y="78"/>
                  </a:cubicBezTo>
                  <a:cubicBezTo>
                    <a:pt x="237" y="63"/>
                    <a:pt x="252" y="47"/>
                    <a:pt x="269" y="32"/>
                  </a:cubicBezTo>
                  <a:lnTo>
                    <a:pt x="252" y="15"/>
                  </a:lnTo>
                  <a:lnTo>
                    <a:pt x="252" y="1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40"/>
            <p:cNvSpPr/>
            <p:nvPr/>
          </p:nvSpPr>
          <p:spPr>
            <a:xfrm>
              <a:off x="3176004" y="1810803"/>
              <a:ext cx="6520" cy="7028"/>
            </a:xfrm>
            <a:custGeom>
              <a:avLst/>
              <a:gdLst/>
              <a:ahLst/>
              <a:cxnLst/>
              <a:rect l="l" t="t" r="r" b="b"/>
              <a:pathLst>
                <a:path w="205" h="221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10" y="0"/>
                    <a:pt x="95" y="0"/>
                    <a:pt x="95" y="1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79" y="48"/>
                    <a:pt x="79" y="48"/>
                    <a:pt x="64" y="63"/>
                  </a:cubicBezTo>
                  <a:cubicBezTo>
                    <a:pt x="64" y="80"/>
                    <a:pt x="64" y="95"/>
                    <a:pt x="47" y="95"/>
                  </a:cubicBezTo>
                  <a:lnTo>
                    <a:pt x="32" y="95"/>
                  </a:lnTo>
                  <a:lnTo>
                    <a:pt x="16" y="95"/>
                  </a:lnTo>
                  <a:cubicBezTo>
                    <a:pt x="1" y="95"/>
                    <a:pt x="1" y="111"/>
                    <a:pt x="1" y="111"/>
                  </a:cubicBezTo>
                  <a:lnTo>
                    <a:pt x="16" y="189"/>
                  </a:lnTo>
                  <a:cubicBezTo>
                    <a:pt x="16" y="206"/>
                    <a:pt x="16" y="206"/>
                    <a:pt x="32" y="221"/>
                  </a:cubicBezTo>
                  <a:lnTo>
                    <a:pt x="47" y="189"/>
                  </a:lnTo>
                  <a:cubicBezTo>
                    <a:pt x="47" y="174"/>
                    <a:pt x="64" y="174"/>
                    <a:pt x="79" y="174"/>
                  </a:cubicBezTo>
                  <a:lnTo>
                    <a:pt x="79" y="174"/>
                  </a:lnTo>
                  <a:lnTo>
                    <a:pt x="95" y="174"/>
                  </a:lnTo>
                  <a:cubicBezTo>
                    <a:pt x="110" y="189"/>
                    <a:pt x="110" y="206"/>
                    <a:pt x="110" y="221"/>
                  </a:cubicBezTo>
                  <a:lnTo>
                    <a:pt x="95" y="221"/>
                  </a:lnTo>
                  <a:cubicBezTo>
                    <a:pt x="127" y="221"/>
                    <a:pt x="142" y="221"/>
                    <a:pt x="158" y="206"/>
                  </a:cubicBezTo>
                  <a:lnTo>
                    <a:pt x="158" y="206"/>
                  </a:lnTo>
                  <a:cubicBezTo>
                    <a:pt x="173" y="189"/>
                    <a:pt x="173" y="174"/>
                    <a:pt x="190" y="174"/>
                  </a:cubicBezTo>
                  <a:lnTo>
                    <a:pt x="190" y="174"/>
                  </a:lnTo>
                  <a:cubicBezTo>
                    <a:pt x="205" y="158"/>
                    <a:pt x="205" y="126"/>
                    <a:pt x="190" y="126"/>
                  </a:cubicBezTo>
                  <a:lnTo>
                    <a:pt x="173" y="126"/>
                  </a:lnTo>
                  <a:cubicBezTo>
                    <a:pt x="158" y="126"/>
                    <a:pt x="142" y="126"/>
                    <a:pt x="142" y="143"/>
                  </a:cubicBezTo>
                  <a:cubicBezTo>
                    <a:pt x="127" y="158"/>
                    <a:pt x="127" y="158"/>
                    <a:pt x="95" y="158"/>
                  </a:cubicBezTo>
                  <a:lnTo>
                    <a:pt x="79" y="158"/>
                  </a:lnTo>
                  <a:lnTo>
                    <a:pt x="79" y="126"/>
                  </a:lnTo>
                  <a:lnTo>
                    <a:pt x="142" y="63"/>
                  </a:lnTo>
                  <a:cubicBezTo>
                    <a:pt x="158" y="48"/>
                    <a:pt x="158" y="32"/>
                    <a:pt x="142" y="17"/>
                  </a:cubicBezTo>
                  <a:cubicBezTo>
                    <a:pt x="127" y="0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40"/>
            <p:cNvSpPr/>
            <p:nvPr/>
          </p:nvSpPr>
          <p:spPr>
            <a:xfrm>
              <a:off x="3345390" y="1821330"/>
              <a:ext cx="5502" cy="1049"/>
            </a:xfrm>
            <a:custGeom>
              <a:avLst/>
              <a:gdLst/>
              <a:ahLst/>
              <a:cxnLst/>
              <a:rect l="l" t="t" r="r" b="b"/>
              <a:pathLst>
                <a:path w="173" h="33" extrusionOk="0">
                  <a:moveTo>
                    <a:pt x="95" y="1"/>
                  </a:moveTo>
                  <a:lnTo>
                    <a:pt x="78" y="1"/>
                  </a:lnTo>
                  <a:lnTo>
                    <a:pt x="78" y="1"/>
                  </a:lnTo>
                  <a:lnTo>
                    <a:pt x="63" y="1"/>
                  </a:lnTo>
                  <a:cubicBezTo>
                    <a:pt x="47" y="1"/>
                    <a:pt x="15" y="16"/>
                    <a:pt x="0" y="32"/>
                  </a:cubicBezTo>
                  <a:cubicBezTo>
                    <a:pt x="63" y="32"/>
                    <a:pt x="110" y="16"/>
                    <a:pt x="173" y="16"/>
                  </a:cubicBezTo>
                  <a:cubicBezTo>
                    <a:pt x="141" y="1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40"/>
            <p:cNvSpPr/>
            <p:nvPr/>
          </p:nvSpPr>
          <p:spPr>
            <a:xfrm>
              <a:off x="3097831" y="1789272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1" y="110"/>
                  </a:lnTo>
                  <a:cubicBezTo>
                    <a:pt x="16" y="126"/>
                    <a:pt x="16" y="141"/>
                    <a:pt x="48" y="141"/>
                  </a:cubicBezTo>
                  <a:lnTo>
                    <a:pt x="48" y="141"/>
                  </a:lnTo>
                  <a:lnTo>
                    <a:pt x="95" y="141"/>
                  </a:lnTo>
                  <a:lnTo>
                    <a:pt x="95" y="126"/>
                  </a:lnTo>
                  <a:lnTo>
                    <a:pt x="127" y="126"/>
                  </a:lnTo>
                  <a:lnTo>
                    <a:pt x="127" y="126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58" y="126"/>
                  </a:lnTo>
                  <a:cubicBezTo>
                    <a:pt x="174" y="126"/>
                    <a:pt x="190" y="110"/>
                    <a:pt x="190" y="95"/>
                  </a:cubicBezTo>
                  <a:cubicBezTo>
                    <a:pt x="174" y="78"/>
                    <a:pt x="174" y="63"/>
                    <a:pt x="142" y="63"/>
                  </a:cubicBezTo>
                  <a:lnTo>
                    <a:pt x="142" y="63"/>
                  </a:lnTo>
                  <a:lnTo>
                    <a:pt x="79" y="63"/>
                  </a:lnTo>
                  <a:lnTo>
                    <a:pt x="64" y="32"/>
                  </a:lnTo>
                  <a:cubicBezTo>
                    <a:pt x="64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40"/>
            <p:cNvSpPr/>
            <p:nvPr/>
          </p:nvSpPr>
          <p:spPr>
            <a:xfrm>
              <a:off x="3015141" y="1798272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17" y="64"/>
                  </a:moveTo>
                  <a:lnTo>
                    <a:pt x="17" y="79"/>
                  </a:lnTo>
                  <a:lnTo>
                    <a:pt x="17" y="95"/>
                  </a:lnTo>
                  <a:cubicBezTo>
                    <a:pt x="17" y="111"/>
                    <a:pt x="32" y="111"/>
                    <a:pt x="32" y="127"/>
                  </a:cubicBezTo>
                  <a:lnTo>
                    <a:pt x="64" y="111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48" y="79"/>
                  </a:lnTo>
                  <a:lnTo>
                    <a:pt x="32" y="79"/>
                  </a:lnTo>
                  <a:cubicBezTo>
                    <a:pt x="32" y="79"/>
                    <a:pt x="32" y="64"/>
                    <a:pt x="17" y="64"/>
                  </a:cubicBez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" y="16"/>
                    <a:pt x="17" y="16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40"/>
            <p:cNvSpPr/>
            <p:nvPr/>
          </p:nvSpPr>
          <p:spPr>
            <a:xfrm>
              <a:off x="3415009" y="1779731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143" y="0"/>
                  </a:moveTo>
                  <a:lnTo>
                    <a:pt x="143" y="0"/>
                  </a:lnTo>
                  <a:lnTo>
                    <a:pt x="143" y="17"/>
                  </a:lnTo>
                  <a:cubicBezTo>
                    <a:pt x="158" y="32"/>
                    <a:pt x="143" y="48"/>
                    <a:pt x="127" y="63"/>
                  </a:cubicBezTo>
                  <a:lnTo>
                    <a:pt x="143" y="111"/>
                  </a:lnTo>
                  <a:cubicBezTo>
                    <a:pt x="127" y="126"/>
                    <a:pt x="95" y="126"/>
                    <a:pt x="80" y="126"/>
                  </a:cubicBezTo>
                  <a:lnTo>
                    <a:pt x="32" y="126"/>
                  </a:lnTo>
                  <a:lnTo>
                    <a:pt x="1" y="189"/>
                  </a:lnTo>
                  <a:lnTo>
                    <a:pt x="1" y="189"/>
                  </a:lnTo>
                  <a:lnTo>
                    <a:pt x="1" y="174"/>
                  </a:lnTo>
                  <a:lnTo>
                    <a:pt x="32" y="158"/>
                  </a:lnTo>
                  <a:lnTo>
                    <a:pt x="48" y="158"/>
                  </a:lnTo>
                  <a:lnTo>
                    <a:pt x="48" y="158"/>
                  </a:lnTo>
                  <a:cubicBezTo>
                    <a:pt x="64" y="158"/>
                    <a:pt x="80" y="158"/>
                    <a:pt x="80" y="174"/>
                  </a:cubicBezTo>
                  <a:cubicBezTo>
                    <a:pt x="95" y="174"/>
                    <a:pt x="95" y="189"/>
                    <a:pt x="95" y="189"/>
                  </a:cubicBezTo>
                  <a:lnTo>
                    <a:pt x="95" y="189"/>
                  </a:lnTo>
                  <a:lnTo>
                    <a:pt x="127" y="189"/>
                  </a:lnTo>
                  <a:cubicBezTo>
                    <a:pt x="143" y="189"/>
                    <a:pt x="158" y="189"/>
                    <a:pt x="158" y="174"/>
                  </a:cubicBezTo>
                  <a:cubicBezTo>
                    <a:pt x="175" y="174"/>
                    <a:pt x="190" y="174"/>
                    <a:pt x="206" y="158"/>
                  </a:cubicBezTo>
                  <a:cubicBezTo>
                    <a:pt x="206" y="158"/>
                    <a:pt x="221" y="143"/>
                    <a:pt x="221" y="126"/>
                  </a:cubicBezTo>
                  <a:lnTo>
                    <a:pt x="221" y="126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75" y="17"/>
                  </a:lnTo>
                  <a:cubicBezTo>
                    <a:pt x="158" y="17"/>
                    <a:pt x="158" y="0"/>
                    <a:pt x="14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40"/>
            <p:cNvSpPr/>
            <p:nvPr/>
          </p:nvSpPr>
          <p:spPr>
            <a:xfrm>
              <a:off x="3443600" y="1793279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78" y="0"/>
                  </a:moveTo>
                  <a:cubicBezTo>
                    <a:pt x="63" y="0"/>
                    <a:pt x="47" y="15"/>
                    <a:pt x="32" y="15"/>
                  </a:cubicBezTo>
                  <a:lnTo>
                    <a:pt x="15" y="15"/>
                  </a:lnTo>
                  <a:cubicBezTo>
                    <a:pt x="15" y="15"/>
                    <a:pt x="0" y="15"/>
                    <a:pt x="0" y="0"/>
                  </a:cubicBezTo>
                  <a:cubicBezTo>
                    <a:pt x="0" y="15"/>
                    <a:pt x="0" y="32"/>
                    <a:pt x="15" y="47"/>
                  </a:cubicBezTo>
                  <a:lnTo>
                    <a:pt x="15" y="47"/>
                  </a:lnTo>
                  <a:lnTo>
                    <a:pt x="32" y="47"/>
                  </a:lnTo>
                  <a:lnTo>
                    <a:pt x="47" y="63"/>
                  </a:lnTo>
                  <a:cubicBezTo>
                    <a:pt x="78" y="78"/>
                    <a:pt x="95" y="95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110" y="126"/>
                    <a:pt x="110" y="126"/>
                    <a:pt x="110" y="141"/>
                  </a:cubicBezTo>
                  <a:lnTo>
                    <a:pt x="126" y="141"/>
                  </a:lnTo>
                  <a:cubicBezTo>
                    <a:pt x="126" y="141"/>
                    <a:pt x="141" y="141"/>
                    <a:pt x="141" y="158"/>
                  </a:cubicBezTo>
                  <a:lnTo>
                    <a:pt x="141" y="141"/>
                  </a:lnTo>
                  <a:cubicBezTo>
                    <a:pt x="158" y="110"/>
                    <a:pt x="158" y="95"/>
                    <a:pt x="158" y="63"/>
                  </a:cubicBezTo>
                  <a:lnTo>
                    <a:pt x="158" y="78"/>
                  </a:lnTo>
                  <a:lnTo>
                    <a:pt x="126" y="78"/>
                  </a:lnTo>
                  <a:lnTo>
                    <a:pt x="95" y="78"/>
                  </a:lnTo>
                  <a:cubicBezTo>
                    <a:pt x="95" y="63"/>
                    <a:pt x="78" y="47"/>
                    <a:pt x="95" y="32"/>
                  </a:cubicBezTo>
                  <a:lnTo>
                    <a:pt x="110" y="15"/>
                  </a:lnTo>
                  <a:cubicBezTo>
                    <a:pt x="95" y="15"/>
                    <a:pt x="78" y="0"/>
                    <a:pt x="7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40"/>
            <p:cNvSpPr/>
            <p:nvPr/>
          </p:nvSpPr>
          <p:spPr>
            <a:xfrm>
              <a:off x="3394972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80" y="1"/>
                  </a:moveTo>
                  <a:cubicBezTo>
                    <a:pt x="80" y="17"/>
                    <a:pt x="63" y="32"/>
                    <a:pt x="48" y="32"/>
                  </a:cubicBezTo>
                  <a:lnTo>
                    <a:pt x="0" y="49"/>
                  </a:lnTo>
                  <a:lnTo>
                    <a:pt x="0" y="64"/>
                  </a:lnTo>
                  <a:cubicBezTo>
                    <a:pt x="0" y="64"/>
                    <a:pt x="0" y="80"/>
                    <a:pt x="17" y="80"/>
                  </a:cubicBezTo>
                  <a:lnTo>
                    <a:pt x="63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40"/>
            <p:cNvSpPr/>
            <p:nvPr/>
          </p:nvSpPr>
          <p:spPr>
            <a:xfrm>
              <a:off x="3421560" y="1807304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32" y="0"/>
                  </a:moveTo>
                  <a:cubicBezTo>
                    <a:pt x="15" y="0"/>
                    <a:pt x="0" y="16"/>
                    <a:pt x="0" y="32"/>
                  </a:cubicBezTo>
                  <a:lnTo>
                    <a:pt x="15" y="95"/>
                  </a:lnTo>
                  <a:cubicBezTo>
                    <a:pt x="15" y="95"/>
                    <a:pt x="15" y="110"/>
                    <a:pt x="32" y="110"/>
                  </a:cubicBezTo>
                  <a:cubicBezTo>
                    <a:pt x="32" y="127"/>
                    <a:pt x="47" y="127"/>
                    <a:pt x="47" y="127"/>
                  </a:cubicBezTo>
                  <a:lnTo>
                    <a:pt x="63" y="110"/>
                  </a:lnTo>
                  <a:lnTo>
                    <a:pt x="78" y="127"/>
                  </a:lnTo>
                  <a:lnTo>
                    <a:pt x="110" y="127"/>
                  </a:lnTo>
                  <a:cubicBezTo>
                    <a:pt x="141" y="127"/>
                    <a:pt x="158" y="127"/>
                    <a:pt x="158" y="110"/>
                  </a:cubicBezTo>
                  <a:lnTo>
                    <a:pt x="110" y="79"/>
                  </a:lnTo>
                  <a:cubicBezTo>
                    <a:pt x="110" y="79"/>
                    <a:pt x="95" y="95"/>
                    <a:pt x="78" y="95"/>
                  </a:cubicBezTo>
                  <a:lnTo>
                    <a:pt x="63" y="95"/>
                  </a:lnTo>
                  <a:cubicBezTo>
                    <a:pt x="47" y="79"/>
                    <a:pt x="47" y="63"/>
                    <a:pt x="47" y="47"/>
                  </a:cubicBezTo>
                  <a:lnTo>
                    <a:pt x="47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40"/>
            <p:cNvSpPr/>
            <p:nvPr/>
          </p:nvSpPr>
          <p:spPr>
            <a:xfrm>
              <a:off x="3352387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78"/>
                  </a:lnTo>
                  <a:lnTo>
                    <a:pt x="95" y="32"/>
                  </a:lnTo>
                  <a:lnTo>
                    <a:pt x="95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40"/>
            <p:cNvSpPr/>
            <p:nvPr/>
          </p:nvSpPr>
          <p:spPr>
            <a:xfrm>
              <a:off x="3025700" y="1797763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32" y="0"/>
                  </a:moveTo>
                  <a:cubicBezTo>
                    <a:pt x="15" y="0"/>
                    <a:pt x="15" y="17"/>
                    <a:pt x="15" y="17"/>
                  </a:cubicBezTo>
                  <a:cubicBezTo>
                    <a:pt x="0" y="32"/>
                    <a:pt x="0" y="48"/>
                    <a:pt x="15" y="64"/>
                  </a:cubicBezTo>
                  <a:lnTo>
                    <a:pt x="32" y="80"/>
                  </a:lnTo>
                  <a:lnTo>
                    <a:pt x="32" y="111"/>
                  </a:lnTo>
                  <a:lnTo>
                    <a:pt x="32" y="127"/>
                  </a:lnTo>
                  <a:lnTo>
                    <a:pt x="32" y="127"/>
                  </a:lnTo>
                  <a:cubicBezTo>
                    <a:pt x="32" y="111"/>
                    <a:pt x="47" y="95"/>
                    <a:pt x="63" y="95"/>
                  </a:cubicBezTo>
                  <a:lnTo>
                    <a:pt x="63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4"/>
                  </a:lnTo>
                  <a:cubicBezTo>
                    <a:pt x="95" y="64"/>
                    <a:pt x="78" y="64"/>
                    <a:pt x="78" y="48"/>
                  </a:cubicBezTo>
                  <a:cubicBezTo>
                    <a:pt x="63" y="32"/>
                    <a:pt x="63" y="32"/>
                    <a:pt x="63" y="17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40"/>
            <p:cNvSpPr/>
            <p:nvPr/>
          </p:nvSpPr>
          <p:spPr>
            <a:xfrm>
              <a:off x="3025700" y="1822348"/>
              <a:ext cx="1495" cy="149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5" y="0"/>
                  </a:moveTo>
                  <a:lnTo>
                    <a:pt x="15" y="15"/>
                  </a:lnTo>
                  <a:cubicBezTo>
                    <a:pt x="0" y="15"/>
                    <a:pt x="15" y="15"/>
                    <a:pt x="15" y="32"/>
                  </a:cubicBezTo>
                  <a:lnTo>
                    <a:pt x="15" y="32"/>
                  </a:lnTo>
                  <a:cubicBezTo>
                    <a:pt x="15" y="32"/>
                    <a:pt x="32" y="47"/>
                    <a:pt x="47" y="47"/>
                  </a:cubicBezTo>
                  <a:cubicBezTo>
                    <a:pt x="32" y="32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40"/>
            <p:cNvSpPr/>
            <p:nvPr/>
          </p:nvSpPr>
          <p:spPr>
            <a:xfrm>
              <a:off x="3026177" y="1818817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95" y="0"/>
                  </a:moveTo>
                  <a:lnTo>
                    <a:pt x="95" y="0"/>
                  </a:lnTo>
                  <a:lnTo>
                    <a:pt x="63" y="0"/>
                  </a:lnTo>
                  <a:cubicBezTo>
                    <a:pt x="32" y="48"/>
                    <a:pt x="0" y="80"/>
                    <a:pt x="0" y="111"/>
                  </a:cubicBezTo>
                  <a:cubicBezTo>
                    <a:pt x="0" y="111"/>
                    <a:pt x="17" y="143"/>
                    <a:pt x="32" y="158"/>
                  </a:cubicBezTo>
                  <a:cubicBezTo>
                    <a:pt x="48" y="174"/>
                    <a:pt x="63" y="174"/>
                    <a:pt x="80" y="189"/>
                  </a:cubicBezTo>
                  <a:cubicBezTo>
                    <a:pt x="95" y="189"/>
                    <a:pt x="95" y="206"/>
                    <a:pt x="111" y="206"/>
                  </a:cubicBezTo>
                  <a:lnTo>
                    <a:pt x="111" y="174"/>
                  </a:lnTo>
                  <a:lnTo>
                    <a:pt x="95" y="174"/>
                  </a:lnTo>
                  <a:lnTo>
                    <a:pt x="80" y="174"/>
                  </a:lnTo>
                  <a:lnTo>
                    <a:pt x="63" y="174"/>
                  </a:lnTo>
                  <a:cubicBezTo>
                    <a:pt x="48" y="174"/>
                    <a:pt x="32" y="158"/>
                    <a:pt x="32" y="143"/>
                  </a:cubicBezTo>
                  <a:cubicBezTo>
                    <a:pt x="48" y="111"/>
                    <a:pt x="48" y="95"/>
                    <a:pt x="63" y="95"/>
                  </a:cubicBezTo>
                  <a:cubicBezTo>
                    <a:pt x="80" y="95"/>
                    <a:pt x="80" y="95"/>
                    <a:pt x="80" y="80"/>
                  </a:cubicBezTo>
                  <a:cubicBezTo>
                    <a:pt x="95" y="80"/>
                    <a:pt x="111" y="63"/>
                    <a:pt x="111" y="63"/>
                  </a:cubicBezTo>
                  <a:cubicBezTo>
                    <a:pt x="126" y="48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0"/>
            <p:cNvSpPr/>
            <p:nvPr/>
          </p:nvSpPr>
          <p:spPr>
            <a:xfrm>
              <a:off x="3408012" y="1795283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79" y="0"/>
                  </a:moveTo>
                  <a:lnTo>
                    <a:pt x="79" y="15"/>
                  </a:lnTo>
                  <a:cubicBezTo>
                    <a:pt x="79" y="15"/>
                    <a:pt x="63" y="32"/>
                    <a:pt x="48" y="32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0" y="32"/>
                  </a:lnTo>
                  <a:cubicBezTo>
                    <a:pt x="0" y="47"/>
                    <a:pt x="0" y="63"/>
                    <a:pt x="16" y="63"/>
                  </a:cubicBezTo>
                  <a:cubicBezTo>
                    <a:pt x="16" y="78"/>
                    <a:pt x="32" y="95"/>
                    <a:pt x="32" y="110"/>
                  </a:cubicBezTo>
                  <a:cubicBezTo>
                    <a:pt x="48" y="142"/>
                    <a:pt x="79" y="173"/>
                    <a:pt x="126" y="173"/>
                  </a:cubicBezTo>
                  <a:lnTo>
                    <a:pt x="142" y="173"/>
                  </a:lnTo>
                  <a:lnTo>
                    <a:pt x="142" y="158"/>
                  </a:lnTo>
                  <a:lnTo>
                    <a:pt x="142" y="110"/>
                  </a:lnTo>
                  <a:lnTo>
                    <a:pt x="142" y="110"/>
                  </a:lnTo>
                  <a:cubicBezTo>
                    <a:pt x="126" y="110"/>
                    <a:pt x="111" y="95"/>
                    <a:pt x="95" y="78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63"/>
                    <a:pt x="111" y="63"/>
                    <a:pt x="111" y="47"/>
                  </a:cubicBezTo>
                  <a:lnTo>
                    <a:pt x="95" y="47"/>
                  </a:lnTo>
                  <a:cubicBezTo>
                    <a:pt x="95" y="32"/>
                    <a:pt x="95" y="15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40"/>
            <p:cNvSpPr/>
            <p:nvPr/>
          </p:nvSpPr>
          <p:spPr>
            <a:xfrm>
              <a:off x="3373918" y="1777250"/>
              <a:ext cx="3053" cy="3498"/>
            </a:xfrm>
            <a:custGeom>
              <a:avLst/>
              <a:gdLst/>
              <a:ahLst/>
              <a:cxnLst/>
              <a:rect l="l" t="t" r="r" b="b"/>
              <a:pathLst>
                <a:path w="96" h="110" extrusionOk="0">
                  <a:moveTo>
                    <a:pt x="49" y="0"/>
                  </a:moveTo>
                  <a:cubicBezTo>
                    <a:pt x="49" y="15"/>
                    <a:pt x="32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7" y="95"/>
                  </a:lnTo>
                  <a:cubicBezTo>
                    <a:pt x="32" y="110"/>
                    <a:pt x="32" y="110"/>
                    <a:pt x="49" y="110"/>
                  </a:cubicBezTo>
                  <a:lnTo>
                    <a:pt x="64" y="110"/>
                  </a:lnTo>
                  <a:cubicBezTo>
                    <a:pt x="80" y="110"/>
                    <a:pt x="95" y="78"/>
                    <a:pt x="80" y="63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40"/>
            <p:cNvSpPr/>
            <p:nvPr/>
          </p:nvSpPr>
          <p:spPr>
            <a:xfrm>
              <a:off x="3203069" y="1804283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11"/>
                  </a:moveTo>
                  <a:lnTo>
                    <a:pt x="79" y="111"/>
                  </a:lnTo>
                  <a:lnTo>
                    <a:pt x="79" y="111"/>
                  </a:lnTo>
                  <a:close/>
                  <a:moveTo>
                    <a:pt x="64" y="48"/>
                  </a:moveTo>
                  <a:lnTo>
                    <a:pt x="64" y="48"/>
                  </a:lnTo>
                  <a:lnTo>
                    <a:pt x="64" y="48"/>
                  </a:lnTo>
                  <a:close/>
                  <a:moveTo>
                    <a:pt x="47" y="1"/>
                  </a:moveTo>
                  <a:cubicBezTo>
                    <a:pt x="32" y="16"/>
                    <a:pt x="32" y="16"/>
                    <a:pt x="16" y="16"/>
                  </a:cubicBezTo>
                  <a:lnTo>
                    <a:pt x="16" y="16"/>
                  </a:lnTo>
                  <a:cubicBezTo>
                    <a:pt x="16" y="16"/>
                    <a:pt x="1" y="16"/>
                    <a:pt x="1" y="32"/>
                  </a:cubicBezTo>
                  <a:cubicBezTo>
                    <a:pt x="1" y="48"/>
                    <a:pt x="1" y="79"/>
                    <a:pt x="16" y="95"/>
                  </a:cubicBezTo>
                  <a:cubicBezTo>
                    <a:pt x="32" y="111"/>
                    <a:pt x="47" y="111"/>
                    <a:pt x="79" y="111"/>
                  </a:cubicBezTo>
                  <a:lnTo>
                    <a:pt x="79" y="111"/>
                  </a:lnTo>
                  <a:cubicBezTo>
                    <a:pt x="95" y="127"/>
                    <a:pt x="95" y="127"/>
                    <a:pt x="110" y="127"/>
                  </a:cubicBezTo>
                  <a:cubicBezTo>
                    <a:pt x="110" y="127"/>
                    <a:pt x="127" y="127"/>
                    <a:pt x="127" y="111"/>
                  </a:cubicBezTo>
                  <a:cubicBezTo>
                    <a:pt x="142" y="111"/>
                    <a:pt x="142" y="79"/>
                    <a:pt x="127" y="64"/>
                  </a:cubicBezTo>
                  <a:cubicBezTo>
                    <a:pt x="110" y="48"/>
                    <a:pt x="95" y="48"/>
                    <a:pt x="79" y="48"/>
                  </a:cubicBezTo>
                  <a:lnTo>
                    <a:pt x="79" y="48"/>
                  </a:lnTo>
                  <a:lnTo>
                    <a:pt x="79" y="48"/>
                  </a:lnTo>
                  <a:cubicBezTo>
                    <a:pt x="79" y="32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40"/>
            <p:cNvSpPr/>
            <p:nvPr/>
          </p:nvSpPr>
          <p:spPr>
            <a:xfrm>
              <a:off x="3205073" y="18057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40"/>
            <p:cNvSpPr/>
            <p:nvPr/>
          </p:nvSpPr>
          <p:spPr>
            <a:xfrm>
              <a:off x="3205550" y="180778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40"/>
            <p:cNvSpPr/>
            <p:nvPr/>
          </p:nvSpPr>
          <p:spPr>
            <a:xfrm>
              <a:off x="3176481" y="1803774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7"/>
                    <a:pt x="17" y="17"/>
                    <a:pt x="17" y="17"/>
                  </a:cubicBezTo>
                  <a:lnTo>
                    <a:pt x="1" y="17"/>
                  </a:lnTo>
                  <a:lnTo>
                    <a:pt x="1" y="32"/>
                  </a:lnTo>
                  <a:cubicBezTo>
                    <a:pt x="17" y="48"/>
                    <a:pt x="17" y="48"/>
                    <a:pt x="17" y="64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12" y="95"/>
                  </a:lnTo>
                  <a:lnTo>
                    <a:pt x="112" y="95"/>
                  </a:lnTo>
                  <a:cubicBezTo>
                    <a:pt x="95" y="95"/>
                    <a:pt x="80" y="80"/>
                    <a:pt x="80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40"/>
            <p:cNvSpPr/>
            <p:nvPr/>
          </p:nvSpPr>
          <p:spPr>
            <a:xfrm>
              <a:off x="3395958" y="1762684"/>
              <a:ext cx="6583" cy="556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1"/>
                  </a:moveTo>
                  <a:lnTo>
                    <a:pt x="64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7" y="64"/>
                  </a:lnTo>
                  <a:cubicBezTo>
                    <a:pt x="1" y="80"/>
                    <a:pt x="1" y="95"/>
                    <a:pt x="17" y="112"/>
                  </a:cubicBezTo>
                  <a:lnTo>
                    <a:pt x="32" y="112"/>
                  </a:lnTo>
                  <a:cubicBezTo>
                    <a:pt x="49" y="112"/>
                    <a:pt x="64" y="112"/>
                    <a:pt x="64" y="95"/>
                  </a:cubicBezTo>
                  <a:lnTo>
                    <a:pt x="80" y="80"/>
                  </a:lnTo>
                  <a:lnTo>
                    <a:pt x="127" y="112"/>
                  </a:lnTo>
                  <a:lnTo>
                    <a:pt x="112" y="127"/>
                  </a:lnTo>
                  <a:cubicBezTo>
                    <a:pt x="112" y="127"/>
                    <a:pt x="95" y="158"/>
                    <a:pt x="112" y="175"/>
                  </a:cubicBezTo>
                  <a:lnTo>
                    <a:pt x="112" y="175"/>
                  </a:lnTo>
                  <a:lnTo>
                    <a:pt x="143" y="175"/>
                  </a:lnTo>
                  <a:lnTo>
                    <a:pt x="158" y="175"/>
                  </a:lnTo>
                  <a:lnTo>
                    <a:pt x="175" y="158"/>
                  </a:lnTo>
                  <a:lnTo>
                    <a:pt x="175" y="143"/>
                  </a:lnTo>
                  <a:cubicBezTo>
                    <a:pt x="158" y="127"/>
                    <a:pt x="175" y="112"/>
                    <a:pt x="190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8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40"/>
            <p:cNvSpPr/>
            <p:nvPr/>
          </p:nvSpPr>
          <p:spPr>
            <a:xfrm>
              <a:off x="3317785" y="1768695"/>
              <a:ext cx="8078" cy="5057"/>
            </a:xfrm>
            <a:custGeom>
              <a:avLst/>
              <a:gdLst/>
              <a:ahLst/>
              <a:cxnLst/>
              <a:rect l="l" t="t" r="r" b="b"/>
              <a:pathLst>
                <a:path w="254" h="159" extrusionOk="0">
                  <a:moveTo>
                    <a:pt x="112" y="1"/>
                  </a:moveTo>
                  <a:lnTo>
                    <a:pt x="112" y="1"/>
                  </a:lnTo>
                  <a:lnTo>
                    <a:pt x="112" y="1"/>
                  </a:lnTo>
                  <a:cubicBezTo>
                    <a:pt x="96" y="1"/>
                    <a:pt x="80" y="17"/>
                    <a:pt x="80" y="17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49" y="32"/>
                    <a:pt x="17" y="32"/>
                    <a:pt x="1" y="64"/>
                  </a:cubicBezTo>
                  <a:lnTo>
                    <a:pt x="1" y="64"/>
                  </a:lnTo>
                  <a:lnTo>
                    <a:pt x="1" y="95"/>
                  </a:lnTo>
                  <a:lnTo>
                    <a:pt x="17" y="143"/>
                  </a:lnTo>
                  <a:cubicBezTo>
                    <a:pt x="17" y="158"/>
                    <a:pt x="33" y="158"/>
                    <a:pt x="33" y="158"/>
                  </a:cubicBezTo>
                  <a:lnTo>
                    <a:pt x="33" y="143"/>
                  </a:lnTo>
                  <a:cubicBezTo>
                    <a:pt x="33" y="127"/>
                    <a:pt x="49" y="112"/>
                    <a:pt x="64" y="112"/>
                  </a:cubicBezTo>
                  <a:lnTo>
                    <a:pt x="64" y="112"/>
                  </a:lnTo>
                  <a:lnTo>
                    <a:pt x="80" y="112"/>
                  </a:lnTo>
                  <a:lnTo>
                    <a:pt x="96" y="127"/>
                  </a:lnTo>
                  <a:lnTo>
                    <a:pt x="112" y="127"/>
                  </a:lnTo>
                  <a:lnTo>
                    <a:pt x="112" y="127"/>
                  </a:lnTo>
                  <a:lnTo>
                    <a:pt x="143" y="158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27"/>
                    <a:pt x="143" y="112"/>
                    <a:pt x="159" y="112"/>
                  </a:cubicBezTo>
                  <a:lnTo>
                    <a:pt x="175" y="112"/>
                  </a:lnTo>
                  <a:lnTo>
                    <a:pt x="175" y="112"/>
                  </a:lnTo>
                  <a:cubicBezTo>
                    <a:pt x="190" y="112"/>
                    <a:pt x="206" y="127"/>
                    <a:pt x="206" y="143"/>
                  </a:cubicBezTo>
                  <a:lnTo>
                    <a:pt x="206" y="143"/>
                  </a:lnTo>
                  <a:lnTo>
                    <a:pt x="206" y="143"/>
                  </a:lnTo>
                  <a:lnTo>
                    <a:pt x="238" y="143"/>
                  </a:lnTo>
                  <a:cubicBezTo>
                    <a:pt x="253" y="143"/>
                    <a:pt x="253" y="127"/>
                    <a:pt x="253" y="112"/>
                  </a:cubicBezTo>
                  <a:lnTo>
                    <a:pt x="238" y="112"/>
                  </a:lnTo>
                  <a:lnTo>
                    <a:pt x="238" y="112"/>
                  </a:lnTo>
                  <a:cubicBezTo>
                    <a:pt x="206" y="112"/>
                    <a:pt x="206" y="95"/>
                    <a:pt x="206" y="80"/>
                  </a:cubicBezTo>
                  <a:lnTo>
                    <a:pt x="190" y="80"/>
                  </a:lnTo>
                  <a:cubicBezTo>
                    <a:pt x="175" y="95"/>
                    <a:pt x="159" y="95"/>
                    <a:pt x="143" y="95"/>
                  </a:cubicBezTo>
                  <a:lnTo>
                    <a:pt x="112" y="95"/>
                  </a:lnTo>
                  <a:lnTo>
                    <a:pt x="112" y="95"/>
                  </a:lnTo>
                  <a:cubicBezTo>
                    <a:pt x="127" y="95"/>
                    <a:pt x="127" y="95"/>
                    <a:pt x="127" y="80"/>
                  </a:cubicBezTo>
                  <a:cubicBezTo>
                    <a:pt x="143" y="80"/>
                    <a:pt x="159" y="49"/>
                    <a:pt x="143" y="32"/>
                  </a:cubicBez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40"/>
            <p:cNvSpPr/>
            <p:nvPr/>
          </p:nvSpPr>
          <p:spPr>
            <a:xfrm>
              <a:off x="3245654" y="1797763"/>
              <a:ext cx="2544" cy="4548"/>
            </a:xfrm>
            <a:custGeom>
              <a:avLst/>
              <a:gdLst/>
              <a:ahLst/>
              <a:cxnLst/>
              <a:rect l="l" t="t" r="r" b="b"/>
              <a:pathLst>
                <a:path w="80" h="143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32" y="17"/>
                    <a:pt x="32" y="32"/>
                    <a:pt x="17" y="48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0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8" y="127"/>
                    <a:pt x="63" y="127"/>
                    <a:pt x="63" y="143"/>
                  </a:cubicBezTo>
                  <a:cubicBezTo>
                    <a:pt x="80" y="143"/>
                    <a:pt x="80" y="127"/>
                    <a:pt x="80" y="127"/>
                  </a:cubicBezTo>
                  <a:lnTo>
                    <a:pt x="63" y="32"/>
                  </a:lnTo>
                  <a:cubicBezTo>
                    <a:pt x="63" y="17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40"/>
            <p:cNvSpPr/>
            <p:nvPr/>
          </p:nvSpPr>
          <p:spPr>
            <a:xfrm>
              <a:off x="3432055" y="1776232"/>
              <a:ext cx="8046" cy="5534"/>
            </a:xfrm>
            <a:custGeom>
              <a:avLst/>
              <a:gdLst/>
              <a:ahLst/>
              <a:cxnLst/>
              <a:rect l="l" t="t" r="r" b="b"/>
              <a:pathLst>
                <a:path w="253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6"/>
                  </a:lnTo>
                  <a:lnTo>
                    <a:pt x="143" y="16"/>
                  </a:lnTo>
                  <a:cubicBezTo>
                    <a:pt x="126" y="16"/>
                    <a:pt x="111" y="16"/>
                    <a:pt x="80" y="32"/>
                  </a:cubicBezTo>
                  <a:lnTo>
                    <a:pt x="63" y="32"/>
                  </a:lnTo>
                  <a:cubicBezTo>
                    <a:pt x="48" y="47"/>
                    <a:pt x="32" y="47"/>
                    <a:pt x="17" y="47"/>
                  </a:cubicBezTo>
                  <a:lnTo>
                    <a:pt x="0" y="64"/>
                  </a:lnTo>
                  <a:lnTo>
                    <a:pt x="0" y="95"/>
                  </a:lnTo>
                  <a:lnTo>
                    <a:pt x="32" y="158"/>
                  </a:lnTo>
                  <a:cubicBezTo>
                    <a:pt x="48" y="173"/>
                    <a:pt x="48" y="173"/>
                    <a:pt x="63" y="173"/>
                  </a:cubicBezTo>
                  <a:lnTo>
                    <a:pt x="80" y="173"/>
                  </a:lnTo>
                  <a:cubicBezTo>
                    <a:pt x="95" y="158"/>
                    <a:pt x="111" y="142"/>
                    <a:pt x="95" y="127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1" y="95"/>
                  </a:lnTo>
                  <a:cubicBezTo>
                    <a:pt x="126" y="79"/>
                    <a:pt x="143" y="79"/>
                    <a:pt x="158" y="79"/>
                  </a:cubicBezTo>
                  <a:lnTo>
                    <a:pt x="174" y="79"/>
                  </a:lnTo>
                  <a:lnTo>
                    <a:pt x="174" y="79"/>
                  </a:lnTo>
                  <a:cubicBezTo>
                    <a:pt x="158" y="95"/>
                    <a:pt x="174" y="95"/>
                    <a:pt x="174" y="110"/>
                  </a:cubicBezTo>
                  <a:cubicBezTo>
                    <a:pt x="174" y="95"/>
                    <a:pt x="189" y="95"/>
                    <a:pt x="206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37" y="95"/>
                  </a:lnTo>
                  <a:cubicBezTo>
                    <a:pt x="252" y="64"/>
                    <a:pt x="237" y="32"/>
                    <a:pt x="221" y="32"/>
                  </a:cubicBezTo>
                  <a:cubicBezTo>
                    <a:pt x="221" y="16"/>
                    <a:pt x="206" y="1"/>
                    <a:pt x="17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40"/>
            <p:cNvSpPr/>
            <p:nvPr/>
          </p:nvSpPr>
          <p:spPr>
            <a:xfrm>
              <a:off x="3400506" y="1811789"/>
              <a:ext cx="5502" cy="6583"/>
            </a:xfrm>
            <a:custGeom>
              <a:avLst/>
              <a:gdLst/>
              <a:ahLst/>
              <a:cxnLst/>
              <a:rect l="l" t="t" r="r" b="b"/>
              <a:pathLst>
                <a:path w="173" h="207" extrusionOk="0">
                  <a:moveTo>
                    <a:pt x="141" y="1"/>
                  </a:moveTo>
                  <a:lnTo>
                    <a:pt x="141" y="1"/>
                  </a:lnTo>
                  <a:lnTo>
                    <a:pt x="63" y="1"/>
                  </a:lnTo>
                  <a:cubicBezTo>
                    <a:pt x="78" y="17"/>
                    <a:pt x="95" y="32"/>
                    <a:pt x="78" y="32"/>
                  </a:cubicBezTo>
                  <a:cubicBezTo>
                    <a:pt x="78" y="49"/>
                    <a:pt x="63" y="64"/>
                    <a:pt x="47" y="64"/>
                  </a:cubicBez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15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63" y="95"/>
                    <a:pt x="78" y="112"/>
                    <a:pt x="78" y="143"/>
                  </a:cubicBezTo>
                  <a:cubicBezTo>
                    <a:pt x="78" y="158"/>
                    <a:pt x="63" y="175"/>
                    <a:pt x="47" y="175"/>
                  </a:cubicBezTo>
                  <a:lnTo>
                    <a:pt x="0" y="175"/>
                  </a:lnTo>
                  <a:lnTo>
                    <a:pt x="0" y="175"/>
                  </a:lnTo>
                  <a:lnTo>
                    <a:pt x="0" y="206"/>
                  </a:lnTo>
                  <a:cubicBezTo>
                    <a:pt x="15" y="206"/>
                    <a:pt x="32" y="206"/>
                    <a:pt x="63" y="190"/>
                  </a:cubicBezTo>
                  <a:lnTo>
                    <a:pt x="63" y="190"/>
                  </a:lnTo>
                  <a:lnTo>
                    <a:pt x="95" y="64"/>
                  </a:lnTo>
                  <a:lnTo>
                    <a:pt x="141" y="64"/>
                  </a:lnTo>
                  <a:lnTo>
                    <a:pt x="141" y="49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73" y="32"/>
                  </a:lnTo>
                  <a:cubicBezTo>
                    <a:pt x="173" y="17"/>
                    <a:pt x="158" y="1"/>
                    <a:pt x="14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40"/>
            <p:cNvSpPr/>
            <p:nvPr/>
          </p:nvSpPr>
          <p:spPr>
            <a:xfrm>
              <a:off x="3413514" y="1769712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205" y="0"/>
                  </a:moveTo>
                  <a:lnTo>
                    <a:pt x="205" y="0"/>
                  </a:lnTo>
                  <a:lnTo>
                    <a:pt x="190" y="0"/>
                  </a:lnTo>
                  <a:cubicBezTo>
                    <a:pt x="190" y="0"/>
                    <a:pt x="174" y="0"/>
                    <a:pt x="174" y="17"/>
                  </a:cubicBezTo>
                  <a:lnTo>
                    <a:pt x="174" y="32"/>
                  </a:lnTo>
                  <a:lnTo>
                    <a:pt x="159" y="48"/>
                  </a:lnTo>
                  <a:lnTo>
                    <a:pt x="174" y="48"/>
                  </a:lnTo>
                  <a:cubicBezTo>
                    <a:pt x="190" y="48"/>
                    <a:pt x="205" y="63"/>
                    <a:pt x="205" y="95"/>
                  </a:cubicBezTo>
                  <a:cubicBezTo>
                    <a:pt x="205" y="111"/>
                    <a:pt x="190" y="111"/>
                    <a:pt x="174" y="111"/>
                  </a:cubicBezTo>
                  <a:lnTo>
                    <a:pt x="159" y="111"/>
                  </a:lnTo>
                  <a:lnTo>
                    <a:pt x="159" y="111"/>
                  </a:lnTo>
                  <a:lnTo>
                    <a:pt x="142" y="189"/>
                  </a:lnTo>
                  <a:lnTo>
                    <a:pt x="95" y="158"/>
                  </a:lnTo>
                  <a:lnTo>
                    <a:pt x="79" y="158"/>
                  </a:lnTo>
                  <a:lnTo>
                    <a:pt x="64" y="158"/>
                  </a:lnTo>
                  <a:lnTo>
                    <a:pt x="64" y="158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cubicBezTo>
                    <a:pt x="16" y="189"/>
                    <a:pt x="16" y="189"/>
                    <a:pt x="16" y="206"/>
                  </a:cubicBezTo>
                  <a:lnTo>
                    <a:pt x="16" y="237"/>
                  </a:lnTo>
                  <a:lnTo>
                    <a:pt x="64" y="221"/>
                  </a:lnTo>
                  <a:lnTo>
                    <a:pt x="111" y="237"/>
                  </a:lnTo>
                  <a:lnTo>
                    <a:pt x="127" y="237"/>
                  </a:lnTo>
                  <a:lnTo>
                    <a:pt x="127" y="237"/>
                  </a:lnTo>
                  <a:cubicBezTo>
                    <a:pt x="142" y="237"/>
                    <a:pt x="159" y="237"/>
                    <a:pt x="159" y="252"/>
                  </a:cubicBezTo>
                  <a:lnTo>
                    <a:pt x="174" y="269"/>
                  </a:lnTo>
                  <a:lnTo>
                    <a:pt x="174" y="269"/>
                  </a:lnTo>
                  <a:lnTo>
                    <a:pt x="190" y="269"/>
                  </a:lnTo>
                  <a:cubicBezTo>
                    <a:pt x="190" y="252"/>
                    <a:pt x="205" y="252"/>
                    <a:pt x="205" y="237"/>
                  </a:cubicBezTo>
                  <a:lnTo>
                    <a:pt x="205" y="206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174" y="221"/>
                    <a:pt x="159" y="206"/>
                    <a:pt x="159" y="189"/>
                  </a:cubicBezTo>
                  <a:cubicBezTo>
                    <a:pt x="159" y="158"/>
                    <a:pt x="174" y="143"/>
                    <a:pt x="190" y="143"/>
                  </a:cubicBezTo>
                  <a:lnTo>
                    <a:pt x="222" y="143"/>
                  </a:lnTo>
                  <a:lnTo>
                    <a:pt x="222" y="111"/>
                  </a:lnTo>
                  <a:lnTo>
                    <a:pt x="222" y="80"/>
                  </a:lnTo>
                  <a:lnTo>
                    <a:pt x="237" y="80"/>
                  </a:lnTo>
                  <a:lnTo>
                    <a:pt x="237" y="32"/>
                  </a:lnTo>
                  <a:cubicBezTo>
                    <a:pt x="237" y="17"/>
                    <a:pt x="222" y="0"/>
                    <a:pt x="20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40"/>
            <p:cNvSpPr/>
            <p:nvPr/>
          </p:nvSpPr>
          <p:spPr>
            <a:xfrm>
              <a:off x="3168467" y="1794742"/>
              <a:ext cx="7569" cy="5565"/>
            </a:xfrm>
            <a:custGeom>
              <a:avLst/>
              <a:gdLst/>
              <a:ahLst/>
              <a:cxnLst/>
              <a:rect l="l" t="t" r="r" b="b"/>
              <a:pathLst>
                <a:path w="238" h="175" extrusionOk="0">
                  <a:moveTo>
                    <a:pt x="190" y="143"/>
                  </a:moveTo>
                  <a:lnTo>
                    <a:pt x="190" y="159"/>
                  </a:lnTo>
                  <a:cubicBezTo>
                    <a:pt x="206" y="159"/>
                    <a:pt x="206" y="175"/>
                    <a:pt x="190" y="175"/>
                  </a:cubicBezTo>
                  <a:lnTo>
                    <a:pt x="221" y="159"/>
                  </a:lnTo>
                  <a:lnTo>
                    <a:pt x="206" y="159"/>
                  </a:lnTo>
                  <a:cubicBezTo>
                    <a:pt x="206" y="159"/>
                    <a:pt x="190" y="159"/>
                    <a:pt x="190" y="143"/>
                  </a:cubicBezTo>
                  <a:close/>
                  <a:moveTo>
                    <a:pt x="143" y="1"/>
                  </a:moveTo>
                  <a:lnTo>
                    <a:pt x="95" y="1"/>
                  </a:lnTo>
                  <a:cubicBezTo>
                    <a:pt x="64" y="1"/>
                    <a:pt x="32" y="17"/>
                    <a:pt x="17" y="32"/>
                  </a:cubicBezTo>
                  <a:lnTo>
                    <a:pt x="17" y="32"/>
                  </a:lnTo>
                  <a:cubicBezTo>
                    <a:pt x="1" y="49"/>
                    <a:pt x="1" y="80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4" y="95"/>
                  </a:lnTo>
                  <a:cubicBezTo>
                    <a:pt x="80" y="80"/>
                    <a:pt x="80" y="64"/>
                    <a:pt x="158" y="64"/>
                  </a:cubicBezTo>
                  <a:lnTo>
                    <a:pt x="158" y="95"/>
                  </a:lnTo>
                  <a:cubicBezTo>
                    <a:pt x="158" y="95"/>
                    <a:pt x="158" y="112"/>
                    <a:pt x="175" y="112"/>
                  </a:cubicBezTo>
                  <a:lnTo>
                    <a:pt x="158" y="112"/>
                  </a:lnTo>
                  <a:cubicBezTo>
                    <a:pt x="158" y="127"/>
                    <a:pt x="143" y="127"/>
                    <a:pt x="143" y="143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5" y="127"/>
                    <a:pt x="175" y="127"/>
                    <a:pt x="190" y="143"/>
                  </a:cubicBezTo>
                  <a:cubicBezTo>
                    <a:pt x="175" y="127"/>
                    <a:pt x="175" y="112"/>
                    <a:pt x="190" y="112"/>
                  </a:cubicBezTo>
                  <a:cubicBezTo>
                    <a:pt x="190" y="95"/>
                    <a:pt x="206" y="95"/>
                    <a:pt x="206" y="95"/>
                  </a:cubicBezTo>
                  <a:lnTo>
                    <a:pt x="221" y="95"/>
                  </a:lnTo>
                  <a:lnTo>
                    <a:pt x="221" y="95"/>
                  </a:lnTo>
                  <a:lnTo>
                    <a:pt x="238" y="95"/>
                  </a:lnTo>
                  <a:cubicBezTo>
                    <a:pt x="238" y="80"/>
                    <a:pt x="238" y="80"/>
                    <a:pt x="221" y="80"/>
                  </a:cubicBezTo>
                  <a:lnTo>
                    <a:pt x="221" y="64"/>
                  </a:lnTo>
                  <a:lnTo>
                    <a:pt x="190" y="64"/>
                  </a:lnTo>
                  <a:lnTo>
                    <a:pt x="190" y="64"/>
                  </a:lnTo>
                  <a:cubicBezTo>
                    <a:pt x="175" y="64"/>
                    <a:pt x="175" y="64"/>
                    <a:pt x="158" y="4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40"/>
            <p:cNvSpPr/>
            <p:nvPr/>
          </p:nvSpPr>
          <p:spPr>
            <a:xfrm>
              <a:off x="3376463" y="1773720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7"/>
                    <a:pt x="0" y="32"/>
                    <a:pt x="15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63" y="174"/>
                  </a:lnTo>
                  <a:cubicBezTo>
                    <a:pt x="63" y="189"/>
                    <a:pt x="78" y="206"/>
                    <a:pt x="95" y="206"/>
                  </a:cubicBezTo>
                  <a:lnTo>
                    <a:pt x="110" y="206"/>
                  </a:lnTo>
                  <a:lnTo>
                    <a:pt x="126" y="189"/>
                  </a:lnTo>
                  <a:lnTo>
                    <a:pt x="126" y="158"/>
                  </a:lnTo>
                  <a:lnTo>
                    <a:pt x="126" y="143"/>
                  </a:lnTo>
                  <a:lnTo>
                    <a:pt x="126" y="111"/>
                  </a:lnTo>
                  <a:lnTo>
                    <a:pt x="126" y="111"/>
                  </a:lnTo>
                  <a:cubicBezTo>
                    <a:pt x="110" y="95"/>
                    <a:pt x="110" y="80"/>
                    <a:pt x="110" y="80"/>
                  </a:cubicBezTo>
                  <a:lnTo>
                    <a:pt x="110" y="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40"/>
            <p:cNvSpPr/>
            <p:nvPr/>
          </p:nvSpPr>
          <p:spPr>
            <a:xfrm>
              <a:off x="3208094" y="1793756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7"/>
                  </a:cubicBezTo>
                  <a:lnTo>
                    <a:pt x="0" y="32"/>
                  </a:lnTo>
                  <a:cubicBezTo>
                    <a:pt x="0" y="48"/>
                    <a:pt x="15" y="63"/>
                    <a:pt x="32" y="63"/>
                  </a:cubicBezTo>
                  <a:lnTo>
                    <a:pt x="32" y="63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cubicBezTo>
                    <a:pt x="158" y="17"/>
                    <a:pt x="158" y="0"/>
                    <a:pt x="126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40"/>
            <p:cNvSpPr/>
            <p:nvPr/>
          </p:nvSpPr>
          <p:spPr>
            <a:xfrm>
              <a:off x="3265690" y="1820344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80" y="0"/>
                  </a:lnTo>
                  <a:lnTo>
                    <a:pt x="48" y="15"/>
                  </a:lnTo>
                  <a:lnTo>
                    <a:pt x="17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63"/>
                    <a:pt x="0" y="78"/>
                    <a:pt x="17" y="78"/>
                  </a:cubicBezTo>
                  <a:lnTo>
                    <a:pt x="32" y="78"/>
                  </a:lnTo>
                  <a:cubicBezTo>
                    <a:pt x="32" y="63"/>
                    <a:pt x="48" y="63"/>
                    <a:pt x="48" y="63"/>
                  </a:cubicBezTo>
                  <a:lnTo>
                    <a:pt x="48" y="63"/>
                  </a:lnTo>
                  <a:cubicBezTo>
                    <a:pt x="63" y="63"/>
                    <a:pt x="63" y="63"/>
                    <a:pt x="80" y="78"/>
                  </a:cubicBezTo>
                  <a:lnTo>
                    <a:pt x="126" y="63"/>
                  </a:lnTo>
                  <a:cubicBezTo>
                    <a:pt x="143" y="63"/>
                    <a:pt x="158" y="47"/>
                    <a:pt x="158" y="32"/>
                  </a:cubicBezTo>
                  <a:cubicBezTo>
                    <a:pt x="158" y="15"/>
                    <a:pt x="143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40"/>
            <p:cNvSpPr/>
            <p:nvPr/>
          </p:nvSpPr>
          <p:spPr>
            <a:xfrm>
              <a:off x="3034191" y="1822348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80" y="0"/>
                  </a:moveTo>
                  <a:lnTo>
                    <a:pt x="32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32" y="110"/>
                  </a:lnTo>
                  <a:cubicBezTo>
                    <a:pt x="48" y="110"/>
                    <a:pt x="63" y="95"/>
                    <a:pt x="63" y="78"/>
                  </a:cubicBezTo>
                  <a:lnTo>
                    <a:pt x="80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40"/>
            <p:cNvSpPr/>
            <p:nvPr/>
          </p:nvSpPr>
          <p:spPr>
            <a:xfrm>
              <a:off x="3170470" y="1809785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32"/>
                  </a:cubicBezTo>
                  <a:cubicBezTo>
                    <a:pt x="1" y="49"/>
                    <a:pt x="17" y="64"/>
                    <a:pt x="32" y="64"/>
                  </a:cubicBezTo>
                  <a:lnTo>
                    <a:pt x="127" y="80"/>
                  </a:lnTo>
                  <a:lnTo>
                    <a:pt x="127" y="80"/>
                  </a:lnTo>
                  <a:cubicBezTo>
                    <a:pt x="143" y="80"/>
                    <a:pt x="158" y="64"/>
                    <a:pt x="158" y="49"/>
                  </a:cubicBezTo>
                  <a:cubicBezTo>
                    <a:pt x="175" y="32"/>
                    <a:pt x="158" y="17"/>
                    <a:pt x="127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40"/>
            <p:cNvSpPr/>
            <p:nvPr/>
          </p:nvSpPr>
          <p:spPr>
            <a:xfrm>
              <a:off x="3274723" y="1765196"/>
              <a:ext cx="2035" cy="2067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32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16"/>
                    <a:pt x="16" y="33"/>
                  </a:cubicBezTo>
                  <a:cubicBezTo>
                    <a:pt x="16" y="48"/>
                    <a:pt x="16" y="48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48"/>
                    <a:pt x="63" y="33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40"/>
            <p:cNvSpPr/>
            <p:nvPr/>
          </p:nvSpPr>
          <p:spPr>
            <a:xfrm>
              <a:off x="3271224" y="1765196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15" y="33"/>
                  </a:lnTo>
                  <a:cubicBezTo>
                    <a:pt x="15" y="33"/>
                    <a:pt x="0" y="33"/>
                    <a:pt x="0" y="48"/>
                  </a:cubicBezTo>
                  <a:lnTo>
                    <a:pt x="15" y="48"/>
                  </a:lnTo>
                  <a:cubicBezTo>
                    <a:pt x="15" y="33"/>
                    <a:pt x="32" y="33"/>
                    <a:pt x="32" y="33"/>
                  </a:cubicBezTo>
                  <a:lnTo>
                    <a:pt x="32" y="33"/>
                  </a:lnTo>
                  <a:cubicBezTo>
                    <a:pt x="47" y="33"/>
                    <a:pt x="63" y="48"/>
                    <a:pt x="63" y="64"/>
                  </a:cubicBezTo>
                  <a:lnTo>
                    <a:pt x="63" y="79"/>
                  </a:lnTo>
                  <a:lnTo>
                    <a:pt x="63" y="79"/>
                  </a:lnTo>
                  <a:cubicBezTo>
                    <a:pt x="78" y="96"/>
                    <a:pt x="78" y="111"/>
                    <a:pt x="95" y="127"/>
                  </a:cubicBezTo>
                  <a:cubicBezTo>
                    <a:pt x="110" y="174"/>
                    <a:pt x="142" y="205"/>
                    <a:pt x="205" y="222"/>
                  </a:cubicBezTo>
                  <a:lnTo>
                    <a:pt x="221" y="222"/>
                  </a:lnTo>
                  <a:lnTo>
                    <a:pt x="236" y="222"/>
                  </a:lnTo>
                  <a:lnTo>
                    <a:pt x="252" y="205"/>
                  </a:lnTo>
                  <a:lnTo>
                    <a:pt x="268" y="159"/>
                  </a:lnTo>
                  <a:cubicBezTo>
                    <a:pt x="268" y="142"/>
                    <a:pt x="268" y="127"/>
                    <a:pt x="252" y="111"/>
                  </a:cubicBezTo>
                  <a:lnTo>
                    <a:pt x="236" y="111"/>
                  </a:lnTo>
                  <a:cubicBezTo>
                    <a:pt x="221" y="111"/>
                    <a:pt x="205" y="111"/>
                    <a:pt x="205" y="127"/>
                  </a:cubicBezTo>
                  <a:lnTo>
                    <a:pt x="205" y="142"/>
                  </a:lnTo>
                  <a:cubicBezTo>
                    <a:pt x="158" y="127"/>
                    <a:pt x="142" y="96"/>
                    <a:pt x="142" y="64"/>
                  </a:cubicBezTo>
                  <a:cubicBezTo>
                    <a:pt x="126" y="48"/>
                    <a:pt x="126" y="48"/>
                    <a:pt x="126" y="33"/>
                  </a:cubicBezTo>
                  <a:cubicBezTo>
                    <a:pt x="126" y="16"/>
                    <a:pt x="126" y="1"/>
                    <a:pt x="110" y="1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40"/>
            <p:cNvSpPr/>
            <p:nvPr/>
          </p:nvSpPr>
          <p:spPr>
            <a:xfrm>
              <a:off x="3393955" y="1790735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95" y="49"/>
                  </a:lnTo>
                  <a:cubicBezTo>
                    <a:pt x="95" y="64"/>
                    <a:pt x="80" y="80"/>
                    <a:pt x="64" y="80"/>
                  </a:cubicBezTo>
                  <a:lnTo>
                    <a:pt x="64" y="80"/>
                  </a:lnTo>
                  <a:lnTo>
                    <a:pt x="49" y="80"/>
                  </a:lnTo>
                  <a:lnTo>
                    <a:pt x="32" y="95"/>
                  </a:lnTo>
                  <a:lnTo>
                    <a:pt x="17" y="80"/>
                  </a:lnTo>
                  <a:lnTo>
                    <a:pt x="17" y="95"/>
                  </a:lnTo>
                  <a:cubicBezTo>
                    <a:pt x="1" y="95"/>
                    <a:pt x="1" y="112"/>
                    <a:pt x="17" y="127"/>
                  </a:cubicBezTo>
                  <a:lnTo>
                    <a:pt x="17" y="127"/>
                  </a:lnTo>
                  <a:lnTo>
                    <a:pt x="32" y="143"/>
                  </a:lnTo>
                  <a:lnTo>
                    <a:pt x="49" y="143"/>
                  </a:lnTo>
                  <a:cubicBezTo>
                    <a:pt x="49" y="143"/>
                    <a:pt x="64" y="143"/>
                    <a:pt x="64" y="127"/>
                  </a:cubicBezTo>
                  <a:lnTo>
                    <a:pt x="80" y="112"/>
                  </a:lnTo>
                  <a:lnTo>
                    <a:pt x="95" y="112"/>
                  </a:lnTo>
                  <a:lnTo>
                    <a:pt x="112" y="112"/>
                  </a:lnTo>
                  <a:lnTo>
                    <a:pt x="112" y="112"/>
                  </a:lnTo>
                  <a:lnTo>
                    <a:pt x="127" y="112"/>
                  </a:lnTo>
                  <a:lnTo>
                    <a:pt x="127" y="112"/>
                  </a:lnTo>
                  <a:lnTo>
                    <a:pt x="143" y="112"/>
                  </a:lnTo>
                  <a:lnTo>
                    <a:pt x="158" y="95"/>
                  </a:lnTo>
                  <a:lnTo>
                    <a:pt x="158" y="49"/>
                  </a:lnTo>
                  <a:cubicBezTo>
                    <a:pt x="158" y="32"/>
                    <a:pt x="158" y="32"/>
                    <a:pt x="143" y="17"/>
                  </a:cubicBezTo>
                  <a:lnTo>
                    <a:pt x="127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40"/>
            <p:cNvSpPr/>
            <p:nvPr/>
          </p:nvSpPr>
          <p:spPr>
            <a:xfrm>
              <a:off x="3119362" y="1795760"/>
              <a:ext cx="4039" cy="5057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1" y="0"/>
                  </a:lnTo>
                  <a:lnTo>
                    <a:pt x="1" y="32"/>
                  </a:lnTo>
                  <a:lnTo>
                    <a:pt x="1" y="63"/>
                  </a:lnTo>
                  <a:lnTo>
                    <a:pt x="1" y="80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7" y="127"/>
                  </a:lnTo>
                  <a:cubicBezTo>
                    <a:pt x="32" y="127"/>
                    <a:pt x="49" y="143"/>
                    <a:pt x="49" y="158"/>
                  </a:cubicBezTo>
                  <a:lnTo>
                    <a:pt x="49" y="158"/>
                  </a:lnTo>
                  <a:lnTo>
                    <a:pt x="49" y="158"/>
                  </a:lnTo>
                  <a:lnTo>
                    <a:pt x="64" y="158"/>
                  </a:lnTo>
                  <a:lnTo>
                    <a:pt x="64" y="158"/>
                  </a:lnTo>
                  <a:cubicBezTo>
                    <a:pt x="80" y="158"/>
                    <a:pt x="112" y="143"/>
                    <a:pt x="112" y="127"/>
                  </a:cubicBezTo>
                  <a:cubicBezTo>
                    <a:pt x="127" y="111"/>
                    <a:pt x="127" y="80"/>
                    <a:pt x="112" y="48"/>
                  </a:cubicBezTo>
                  <a:cubicBezTo>
                    <a:pt x="95" y="32"/>
                    <a:pt x="95" y="17"/>
                    <a:pt x="80" y="17"/>
                  </a:cubicBezTo>
                  <a:lnTo>
                    <a:pt x="80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40"/>
            <p:cNvSpPr/>
            <p:nvPr/>
          </p:nvSpPr>
          <p:spPr>
            <a:xfrm>
              <a:off x="3103842" y="1799290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cubicBezTo>
                    <a:pt x="79" y="0"/>
                    <a:pt x="48" y="16"/>
                    <a:pt x="16" y="16"/>
                  </a:cubicBezTo>
                  <a:lnTo>
                    <a:pt x="1" y="16"/>
                  </a:lnTo>
                  <a:lnTo>
                    <a:pt x="48" y="79"/>
                  </a:lnTo>
                  <a:cubicBezTo>
                    <a:pt x="48" y="95"/>
                    <a:pt x="64" y="95"/>
                    <a:pt x="79" y="95"/>
                  </a:cubicBezTo>
                  <a:lnTo>
                    <a:pt x="79" y="95"/>
                  </a:lnTo>
                  <a:lnTo>
                    <a:pt x="95" y="95"/>
                  </a:lnTo>
                  <a:cubicBezTo>
                    <a:pt x="95" y="95"/>
                    <a:pt x="95" y="79"/>
                    <a:pt x="111" y="79"/>
                  </a:cubicBezTo>
                  <a:lnTo>
                    <a:pt x="142" y="32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11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40"/>
            <p:cNvSpPr/>
            <p:nvPr/>
          </p:nvSpPr>
          <p:spPr>
            <a:xfrm>
              <a:off x="3435045" y="1789272"/>
              <a:ext cx="6583" cy="5025"/>
            </a:xfrm>
            <a:custGeom>
              <a:avLst/>
              <a:gdLst/>
              <a:ahLst/>
              <a:cxnLst/>
              <a:rect l="l" t="t" r="r" b="b"/>
              <a:pathLst>
                <a:path w="207" h="158" extrusionOk="0">
                  <a:moveTo>
                    <a:pt x="64" y="15"/>
                  </a:moveTo>
                  <a:lnTo>
                    <a:pt x="49" y="15"/>
                  </a:lnTo>
                  <a:lnTo>
                    <a:pt x="49" y="15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1" y="110"/>
                  </a:lnTo>
                  <a:lnTo>
                    <a:pt x="32" y="126"/>
                  </a:lnTo>
                  <a:lnTo>
                    <a:pt x="49" y="141"/>
                  </a:lnTo>
                  <a:cubicBezTo>
                    <a:pt x="49" y="158"/>
                    <a:pt x="64" y="158"/>
                    <a:pt x="64" y="158"/>
                  </a:cubicBezTo>
                  <a:cubicBezTo>
                    <a:pt x="80" y="158"/>
                    <a:pt x="80" y="141"/>
                    <a:pt x="95" y="141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80" y="110"/>
                  </a:lnTo>
                  <a:cubicBezTo>
                    <a:pt x="64" y="110"/>
                    <a:pt x="49" y="95"/>
                    <a:pt x="49" y="78"/>
                  </a:cubicBezTo>
                  <a:cubicBezTo>
                    <a:pt x="49" y="63"/>
                    <a:pt x="64" y="47"/>
                    <a:pt x="80" y="32"/>
                  </a:cubicBezTo>
                  <a:cubicBezTo>
                    <a:pt x="64" y="32"/>
                    <a:pt x="64" y="32"/>
                    <a:pt x="64" y="15"/>
                  </a:cubicBezTo>
                  <a:close/>
                  <a:moveTo>
                    <a:pt x="158" y="0"/>
                  </a:moveTo>
                  <a:lnTo>
                    <a:pt x="143" y="0"/>
                  </a:lnTo>
                  <a:lnTo>
                    <a:pt x="127" y="0"/>
                  </a:lnTo>
                  <a:lnTo>
                    <a:pt x="127" y="15"/>
                  </a:lnTo>
                  <a:cubicBezTo>
                    <a:pt x="127" y="15"/>
                    <a:pt x="127" y="32"/>
                    <a:pt x="112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75" y="32"/>
                    <a:pt x="190" y="47"/>
                    <a:pt x="190" y="63"/>
                  </a:cubicBezTo>
                  <a:lnTo>
                    <a:pt x="190" y="63"/>
                  </a:lnTo>
                  <a:cubicBezTo>
                    <a:pt x="206" y="63"/>
                    <a:pt x="206" y="47"/>
                    <a:pt x="206" y="32"/>
                  </a:cubicBezTo>
                  <a:cubicBezTo>
                    <a:pt x="206" y="15"/>
                    <a:pt x="190" y="0"/>
                    <a:pt x="17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40"/>
            <p:cNvSpPr/>
            <p:nvPr/>
          </p:nvSpPr>
          <p:spPr>
            <a:xfrm>
              <a:off x="3301756" y="1818817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17"/>
                    <a:pt x="17" y="17"/>
                  </a:cubicBezTo>
                  <a:cubicBezTo>
                    <a:pt x="1" y="48"/>
                    <a:pt x="17" y="63"/>
                    <a:pt x="32" y="63"/>
                  </a:cubicBezTo>
                  <a:lnTo>
                    <a:pt x="158" y="111"/>
                  </a:lnTo>
                  <a:lnTo>
                    <a:pt x="175" y="111"/>
                  </a:lnTo>
                  <a:cubicBezTo>
                    <a:pt x="190" y="111"/>
                    <a:pt x="206" y="95"/>
                    <a:pt x="206" y="80"/>
                  </a:cubicBezTo>
                  <a:cubicBezTo>
                    <a:pt x="221" y="63"/>
                    <a:pt x="206" y="48"/>
                    <a:pt x="190" y="48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3" y="32"/>
                    <a:pt x="127" y="32"/>
                    <a:pt x="127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40"/>
            <p:cNvSpPr/>
            <p:nvPr/>
          </p:nvSpPr>
          <p:spPr>
            <a:xfrm>
              <a:off x="3421560" y="1787268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158" y="0"/>
                  </a:moveTo>
                  <a:lnTo>
                    <a:pt x="158" y="0"/>
                  </a:lnTo>
                  <a:lnTo>
                    <a:pt x="158" y="0"/>
                  </a:lnTo>
                  <a:lnTo>
                    <a:pt x="126" y="0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5" y="47"/>
                    <a:pt x="0" y="63"/>
                    <a:pt x="0" y="78"/>
                  </a:cubicBezTo>
                  <a:cubicBezTo>
                    <a:pt x="15" y="78"/>
                    <a:pt x="15" y="78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141" y="78"/>
                  </a:lnTo>
                  <a:lnTo>
                    <a:pt x="141" y="63"/>
                  </a:lnTo>
                  <a:cubicBezTo>
                    <a:pt x="141" y="47"/>
                    <a:pt x="158" y="32"/>
                    <a:pt x="173" y="32"/>
                  </a:cubicBezTo>
                  <a:lnTo>
                    <a:pt x="173" y="32"/>
                  </a:lnTo>
                  <a:lnTo>
                    <a:pt x="189" y="32"/>
                  </a:lnTo>
                  <a:lnTo>
                    <a:pt x="189" y="47"/>
                  </a:lnTo>
                  <a:cubicBezTo>
                    <a:pt x="189" y="32"/>
                    <a:pt x="204" y="32"/>
                    <a:pt x="189" y="15"/>
                  </a:cubicBezTo>
                  <a:cubicBezTo>
                    <a:pt x="189" y="0"/>
                    <a:pt x="173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40"/>
            <p:cNvSpPr/>
            <p:nvPr/>
          </p:nvSpPr>
          <p:spPr>
            <a:xfrm>
              <a:off x="3085809" y="1790735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79" y="1"/>
                  </a:moveTo>
                  <a:lnTo>
                    <a:pt x="79" y="1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" y="17"/>
                  </a:lnTo>
                  <a:lnTo>
                    <a:pt x="1" y="32"/>
                  </a:lnTo>
                  <a:lnTo>
                    <a:pt x="1" y="49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1" y="64"/>
                    <a:pt x="16" y="80"/>
                    <a:pt x="16" y="80"/>
                  </a:cubicBezTo>
                  <a:lnTo>
                    <a:pt x="16" y="80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lnTo>
                    <a:pt x="79" y="64"/>
                  </a:lnTo>
                  <a:lnTo>
                    <a:pt x="95" y="17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40"/>
            <p:cNvSpPr/>
            <p:nvPr/>
          </p:nvSpPr>
          <p:spPr>
            <a:xfrm>
              <a:off x="3033174" y="1793279"/>
              <a:ext cx="5057" cy="2512"/>
            </a:xfrm>
            <a:custGeom>
              <a:avLst/>
              <a:gdLst/>
              <a:ahLst/>
              <a:cxnLst/>
              <a:rect l="l" t="t" r="r" b="b"/>
              <a:pathLst>
                <a:path w="159" h="79" extrusionOk="0">
                  <a:moveTo>
                    <a:pt x="112" y="0"/>
                  </a:moveTo>
                  <a:lnTo>
                    <a:pt x="11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5"/>
                    <a:pt x="1" y="32"/>
                  </a:cubicBezTo>
                  <a:cubicBezTo>
                    <a:pt x="1" y="47"/>
                    <a:pt x="1" y="63"/>
                    <a:pt x="17" y="63"/>
                  </a:cubicBezTo>
                  <a:cubicBezTo>
                    <a:pt x="17" y="63"/>
                    <a:pt x="17" y="78"/>
                    <a:pt x="32" y="78"/>
                  </a:cubicBezTo>
                  <a:lnTo>
                    <a:pt x="32" y="78"/>
                  </a:lnTo>
                  <a:lnTo>
                    <a:pt x="95" y="63"/>
                  </a:lnTo>
                  <a:lnTo>
                    <a:pt x="112" y="63"/>
                  </a:lnTo>
                  <a:lnTo>
                    <a:pt x="127" y="63"/>
                  </a:lnTo>
                  <a:cubicBezTo>
                    <a:pt x="143" y="63"/>
                    <a:pt x="158" y="47"/>
                    <a:pt x="158" y="32"/>
                  </a:cubicBezTo>
                  <a:lnTo>
                    <a:pt x="143" y="32"/>
                  </a:lnTo>
                  <a:cubicBezTo>
                    <a:pt x="143" y="15"/>
                    <a:pt x="127" y="0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40"/>
            <p:cNvSpPr/>
            <p:nvPr/>
          </p:nvSpPr>
          <p:spPr>
            <a:xfrm>
              <a:off x="3393478" y="1789749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95" y="0"/>
                  </a:moveTo>
                  <a:lnTo>
                    <a:pt x="95" y="17"/>
                  </a:lnTo>
                  <a:lnTo>
                    <a:pt x="95" y="17"/>
                  </a:lnTo>
                  <a:lnTo>
                    <a:pt x="95" y="0"/>
                  </a:lnTo>
                  <a:close/>
                  <a:moveTo>
                    <a:pt x="16" y="0"/>
                  </a:moveTo>
                  <a:cubicBezTo>
                    <a:pt x="16" y="0"/>
                    <a:pt x="16" y="17"/>
                    <a:pt x="1" y="32"/>
                  </a:cubicBezTo>
                  <a:cubicBezTo>
                    <a:pt x="1" y="48"/>
                    <a:pt x="1" y="80"/>
                    <a:pt x="16" y="95"/>
                  </a:cubicBezTo>
                  <a:cubicBezTo>
                    <a:pt x="16" y="111"/>
                    <a:pt x="32" y="111"/>
                    <a:pt x="32" y="111"/>
                  </a:cubicBezTo>
                  <a:lnTo>
                    <a:pt x="47" y="126"/>
                  </a:lnTo>
                  <a:lnTo>
                    <a:pt x="64" y="111"/>
                  </a:lnTo>
                  <a:cubicBezTo>
                    <a:pt x="47" y="111"/>
                    <a:pt x="47" y="95"/>
                    <a:pt x="32" y="80"/>
                  </a:cubicBezTo>
                  <a:lnTo>
                    <a:pt x="32" y="17"/>
                  </a:lnTo>
                  <a:cubicBezTo>
                    <a:pt x="32" y="17"/>
                    <a:pt x="16" y="17"/>
                    <a:pt x="16" y="0"/>
                  </a:cubicBezTo>
                  <a:close/>
                  <a:moveTo>
                    <a:pt x="95" y="0"/>
                  </a:move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40"/>
            <p:cNvSpPr/>
            <p:nvPr/>
          </p:nvSpPr>
          <p:spPr>
            <a:xfrm>
              <a:off x="3266199" y="1812806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lnTo>
                    <a:pt x="1" y="48"/>
                  </a:ln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32" y="80"/>
                  </a:lnTo>
                  <a:lnTo>
                    <a:pt x="32" y="95"/>
                  </a:lnTo>
                  <a:cubicBezTo>
                    <a:pt x="32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47" y="126"/>
                  </a:lnTo>
                  <a:lnTo>
                    <a:pt x="47" y="111"/>
                  </a:lnTo>
                  <a:cubicBezTo>
                    <a:pt x="64" y="95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cubicBezTo>
                    <a:pt x="95" y="95"/>
                    <a:pt x="95" y="95"/>
                    <a:pt x="110" y="95"/>
                  </a:cubicBezTo>
                  <a:lnTo>
                    <a:pt x="110" y="80"/>
                  </a:lnTo>
                  <a:lnTo>
                    <a:pt x="110" y="80"/>
                  </a:lnTo>
                  <a:cubicBezTo>
                    <a:pt x="110" y="63"/>
                    <a:pt x="110" y="32"/>
                    <a:pt x="95" y="17"/>
                  </a:cubicBezTo>
                  <a:cubicBezTo>
                    <a:pt x="79" y="0"/>
                    <a:pt x="64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40"/>
            <p:cNvSpPr/>
            <p:nvPr/>
          </p:nvSpPr>
          <p:spPr>
            <a:xfrm>
              <a:off x="3267217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40"/>
            <p:cNvSpPr/>
            <p:nvPr/>
          </p:nvSpPr>
          <p:spPr>
            <a:xfrm>
              <a:off x="3109344" y="1786727"/>
              <a:ext cx="6042" cy="8587"/>
            </a:xfrm>
            <a:custGeom>
              <a:avLst/>
              <a:gdLst/>
              <a:ahLst/>
              <a:cxnLst/>
              <a:rect l="l" t="t" r="r" b="b"/>
              <a:pathLst>
                <a:path w="190" h="270" extrusionOk="0">
                  <a:moveTo>
                    <a:pt x="143" y="1"/>
                  </a:moveTo>
                  <a:lnTo>
                    <a:pt x="143" y="1"/>
                  </a:lnTo>
                  <a:lnTo>
                    <a:pt x="143" y="1"/>
                  </a:lnTo>
                  <a:lnTo>
                    <a:pt x="143" y="17"/>
                  </a:lnTo>
                  <a:cubicBezTo>
                    <a:pt x="158" y="32"/>
                    <a:pt x="143" y="49"/>
                    <a:pt x="127" y="49"/>
                  </a:cubicBezTo>
                  <a:lnTo>
                    <a:pt x="112" y="64"/>
                  </a:lnTo>
                  <a:lnTo>
                    <a:pt x="127" y="158"/>
                  </a:lnTo>
                  <a:cubicBezTo>
                    <a:pt x="95" y="190"/>
                    <a:pt x="80" y="206"/>
                    <a:pt x="49" y="206"/>
                  </a:cubicBezTo>
                  <a:cubicBezTo>
                    <a:pt x="32" y="206"/>
                    <a:pt x="17" y="190"/>
                    <a:pt x="17" y="190"/>
                  </a:cubicBezTo>
                  <a:lnTo>
                    <a:pt x="1" y="206"/>
                  </a:lnTo>
                  <a:cubicBezTo>
                    <a:pt x="1" y="206"/>
                    <a:pt x="17" y="221"/>
                    <a:pt x="17" y="253"/>
                  </a:cubicBezTo>
                  <a:lnTo>
                    <a:pt x="32" y="269"/>
                  </a:lnTo>
                  <a:lnTo>
                    <a:pt x="32" y="269"/>
                  </a:lnTo>
                  <a:lnTo>
                    <a:pt x="49" y="269"/>
                  </a:lnTo>
                  <a:lnTo>
                    <a:pt x="95" y="253"/>
                  </a:lnTo>
                  <a:lnTo>
                    <a:pt x="112" y="253"/>
                  </a:lnTo>
                  <a:lnTo>
                    <a:pt x="112" y="253"/>
                  </a:lnTo>
                  <a:lnTo>
                    <a:pt x="127" y="253"/>
                  </a:lnTo>
                  <a:lnTo>
                    <a:pt x="143" y="238"/>
                  </a:lnTo>
                  <a:cubicBezTo>
                    <a:pt x="158" y="238"/>
                    <a:pt x="158" y="221"/>
                    <a:pt x="175" y="221"/>
                  </a:cubicBezTo>
                  <a:lnTo>
                    <a:pt x="175" y="206"/>
                  </a:lnTo>
                  <a:lnTo>
                    <a:pt x="175" y="175"/>
                  </a:lnTo>
                  <a:cubicBezTo>
                    <a:pt x="158" y="158"/>
                    <a:pt x="175" y="143"/>
                    <a:pt x="190" y="143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40"/>
            <p:cNvSpPr/>
            <p:nvPr/>
          </p:nvSpPr>
          <p:spPr>
            <a:xfrm>
              <a:off x="3298766" y="181080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63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63"/>
                    <a:pt x="111" y="63"/>
                    <a:pt x="126" y="48"/>
                  </a:cubicBezTo>
                  <a:lnTo>
                    <a:pt x="126" y="32"/>
                  </a:lnTo>
                  <a:cubicBezTo>
                    <a:pt x="126" y="17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40"/>
            <p:cNvSpPr/>
            <p:nvPr/>
          </p:nvSpPr>
          <p:spPr>
            <a:xfrm>
              <a:off x="3325322" y="1814333"/>
              <a:ext cx="10558" cy="9032"/>
            </a:xfrm>
            <a:custGeom>
              <a:avLst/>
              <a:gdLst/>
              <a:ahLst/>
              <a:cxnLst/>
              <a:rect l="l" t="t" r="r" b="b"/>
              <a:pathLst>
                <a:path w="332" h="284" extrusionOk="0">
                  <a:moveTo>
                    <a:pt x="205" y="78"/>
                  </a:moveTo>
                  <a:lnTo>
                    <a:pt x="205" y="78"/>
                  </a:lnTo>
                  <a:lnTo>
                    <a:pt x="190" y="78"/>
                  </a:lnTo>
                  <a:cubicBezTo>
                    <a:pt x="190" y="95"/>
                    <a:pt x="174" y="95"/>
                    <a:pt x="174" y="95"/>
                  </a:cubicBezTo>
                  <a:cubicBezTo>
                    <a:pt x="174" y="95"/>
                    <a:pt x="174" y="110"/>
                    <a:pt x="159" y="110"/>
                  </a:cubicBezTo>
                  <a:lnTo>
                    <a:pt x="142" y="126"/>
                  </a:lnTo>
                  <a:lnTo>
                    <a:pt x="159" y="173"/>
                  </a:lnTo>
                  <a:cubicBezTo>
                    <a:pt x="159" y="173"/>
                    <a:pt x="174" y="189"/>
                    <a:pt x="190" y="189"/>
                  </a:cubicBezTo>
                  <a:lnTo>
                    <a:pt x="253" y="221"/>
                  </a:lnTo>
                  <a:lnTo>
                    <a:pt x="253" y="252"/>
                  </a:lnTo>
                  <a:lnTo>
                    <a:pt x="32" y="221"/>
                  </a:lnTo>
                  <a:lnTo>
                    <a:pt x="32" y="221"/>
                  </a:lnTo>
                  <a:cubicBezTo>
                    <a:pt x="16" y="221"/>
                    <a:pt x="1" y="221"/>
                    <a:pt x="1" y="236"/>
                  </a:cubicBezTo>
                  <a:cubicBezTo>
                    <a:pt x="1" y="252"/>
                    <a:pt x="1" y="284"/>
                    <a:pt x="32" y="284"/>
                  </a:cubicBezTo>
                  <a:lnTo>
                    <a:pt x="79" y="284"/>
                  </a:lnTo>
                  <a:cubicBezTo>
                    <a:pt x="174" y="284"/>
                    <a:pt x="253" y="284"/>
                    <a:pt x="331" y="267"/>
                  </a:cubicBezTo>
                  <a:lnTo>
                    <a:pt x="316" y="204"/>
                  </a:lnTo>
                  <a:lnTo>
                    <a:pt x="300" y="204"/>
                  </a:lnTo>
                  <a:cubicBezTo>
                    <a:pt x="300" y="221"/>
                    <a:pt x="285" y="221"/>
                    <a:pt x="285" y="221"/>
                  </a:cubicBezTo>
                  <a:cubicBezTo>
                    <a:pt x="268" y="221"/>
                    <a:pt x="253" y="204"/>
                    <a:pt x="253" y="204"/>
                  </a:cubicBezTo>
                  <a:cubicBezTo>
                    <a:pt x="237" y="189"/>
                    <a:pt x="253" y="158"/>
                    <a:pt x="268" y="158"/>
                  </a:cubicBezTo>
                  <a:lnTo>
                    <a:pt x="268" y="158"/>
                  </a:lnTo>
                  <a:lnTo>
                    <a:pt x="253" y="141"/>
                  </a:lnTo>
                  <a:lnTo>
                    <a:pt x="237" y="158"/>
                  </a:lnTo>
                  <a:lnTo>
                    <a:pt x="222" y="158"/>
                  </a:lnTo>
                  <a:cubicBezTo>
                    <a:pt x="205" y="158"/>
                    <a:pt x="205" y="141"/>
                    <a:pt x="190" y="126"/>
                  </a:cubicBezTo>
                  <a:cubicBezTo>
                    <a:pt x="190" y="110"/>
                    <a:pt x="205" y="95"/>
                    <a:pt x="205" y="95"/>
                  </a:cubicBezTo>
                  <a:lnTo>
                    <a:pt x="205" y="78"/>
                  </a:lnTo>
                  <a:close/>
                  <a:moveTo>
                    <a:pt x="127" y="0"/>
                  </a:moveTo>
                  <a:lnTo>
                    <a:pt x="127" y="15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7" y="47"/>
                  </a:lnTo>
                  <a:lnTo>
                    <a:pt x="127" y="47"/>
                  </a:lnTo>
                  <a:cubicBezTo>
                    <a:pt x="142" y="47"/>
                    <a:pt x="142" y="32"/>
                    <a:pt x="142" y="32"/>
                  </a:cubicBezTo>
                  <a:lnTo>
                    <a:pt x="159" y="32"/>
                  </a:lnTo>
                  <a:cubicBezTo>
                    <a:pt x="142" y="32"/>
                    <a:pt x="127" y="15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40"/>
            <p:cNvSpPr/>
            <p:nvPr/>
          </p:nvSpPr>
          <p:spPr>
            <a:xfrm>
              <a:off x="3167004" y="1800785"/>
              <a:ext cx="7505" cy="5534"/>
            </a:xfrm>
            <a:custGeom>
              <a:avLst/>
              <a:gdLst/>
              <a:ahLst/>
              <a:cxnLst/>
              <a:rect l="l" t="t" r="r" b="b"/>
              <a:pathLst>
                <a:path w="236" h="174" extrusionOk="0">
                  <a:moveTo>
                    <a:pt x="221" y="111"/>
                  </a:moveTo>
                  <a:lnTo>
                    <a:pt x="126" y="126"/>
                  </a:lnTo>
                  <a:lnTo>
                    <a:pt x="126" y="126"/>
                  </a:lnTo>
                  <a:lnTo>
                    <a:pt x="110" y="126"/>
                  </a:lnTo>
                  <a:lnTo>
                    <a:pt x="78" y="126"/>
                  </a:lnTo>
                  <a:lnTo>
                    <a:pt x="78" y="142"/>
                  </a:lnTo>
                  <a:cubicBezTo>
                    <a:pt x="95" y="142"/>
                    <a:pt x="95" y="158"/>
                    <a:pt x="95" y="158"/>
                  </a:cubicBezTo>
                  <a:cubicBezTo>
                    <a:pt x="110" y="174"/>
                    <a:pt x="110" y="174"/>
                    <a:pt x="126" y="174"/>
                  </a:cubicBezTo>
                  <a:lnTo>
                    <a:pt x="126" y="174"/>
                  </a:lnTo>
                  <a:lnTo>
                    <a:pt x="204" y="142"/>
                  </a:lnTo>
                  <a:cubicBezTo>
                    <a:pt x="221" y="142"/>
                    <a:pt x="221" y="126"/>
                    <a:pt x="221" y="126"/>
                  </a:cubicBezTo>
                  <a:lnTo>
                    <a:pt x="221" y="111"/>
                  </a:lnTo>
                  <a:close/>
                  <a:moveTo>
                    <a:pt x="78" y="16"/>
                  </a:moveTo>
                  <a:lnTo>
                    <a:pt x="78" y="16"/>
                  </a:lnTo>
                  <a:cubicBezTo>
                    <a:pt x="63" y="16"/>
                    <a:pt x="63" y="32"/>
                    <a:pt x="47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32" y="16"/>
                  </a:cubicBezTo>
                  <a:cubicBezTo>
                    <a:pt x="15" y="32"/>
                    <a:pt x="0" y="48"/>
                    <a:pt x="0" y="63"/>
                  </a:cubicBezTo>
                  <a:lnTo>
                    <a:pt x="15" y="79"/>
                  </a:lnTo>
                  <a:lnTo>
                    <a:pt x="32" y="79"/>
                  </a:lnTo>
                  <a:lnTo>
                    <a:pt x="95" y="63"/>
                  </a:lnTo>
                  <a:lnTo>
                    <a:pt x="95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41" y="48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10" y="48"/>
                    <a:pt x="110" y="32"/>
                    <a:pt x="95" y="32"/>
                  </a:cubicBezTo>
                  <a:lnTo>
                    <a:pt x="78" y="16"/>
                  </a:lnTo>
                  <a:close/>
                  <a:moveTo>
                    <a:pt x="236" y="0"/>
                  </a:moveTo>
                  <a:lnTo>
                    <a:pt x="221" y="0"/>
                  </a:lnTo>
                  <a:lnTo>
                    <a:pt x="158" y="32"/>
                  </a:lnTo>
                  <a:lnTo>
                    <a:pt x="158" y="48"/>
                  </a:lnTo>
                  <a:lnTo>
                    <a:pt x="236" y="48"/>
                  </a:lnTo>
                  <a:lnTo>
                    <a:pt x="236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0"/>
            <p:cNvSpPr/>
            <p:nvPr/>
          </p:nvSpPr>
          <p:spPr>
            <a:xfrm>
              <a:off x="3442074" y="1778236"/>
              <a:ext cx="4548" cy="6520"/>
            </a:xfrm>
            <a:custGeom>
              <a:avLst/>
              <a:gdLst/>
              <a:ahLst/>
              <a:cxnLst/>
              <a:rect l="l" t="t" r="r" b="b"/>
              <a:pathLst>
                <a:path w="143" h="205" extrusionOk="0">
                  <a:moveTo>
                    <a:pt x="48" y="1"/>
                  </a:moveTo>
                  <a:lnTo>
                    <a:pt x="32" y="32"/>
                  </a:lnTo>
                  <a:cubicBezTo>
                    <a:pt x="32" y="32"/>
                    <a:pt x="17" y="47"/>
                    <a:pt x="0" y="47"/>
                  </a:cubicBez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7" y="110"/>
                  </a:cubicBezTo>
                  <a:lnTo>
                    <a:pt x="17" y="127"/>
                  </a:lnTo>
                  <a:cubicBezTo>
                    <a:pt x="17" y="142"/>
                    <a:pt x="32" y="158"/>
                    <a:pt x="32" y="158"/>
                  </a:cubicBezTo>
                  <a:lnTo>
                    <a:pt x="48" y="142"/>
                  </a:lnTo>
                  <a:lnTo>
                    <a:pt x="63" y="142"/>
                  </a:lnTo>
                  <a:lnTo>
                    <a:pt x="63" y="142"/>
                  </a:lnTo>
                  <a:cubicBezTo>
                    <a:pt x="80" y="158"/>
                    <a:pt x="95" y="173"/>
                    <a:pt x="95" y="190"/>
                  </a:cubicBezTo>
                  <a:lnTo>
                    <a:pt x="95" y="190"/>
                  </a:lnTo>
                  <a:lnTo>
                    <a:pt x="111" y="205"/>
                  </a:lnTo>
                  <a:lnTo>
                    <a:pt x="111" y="205"/>
                  </a:lnTo>
                  <a:lnTo>
                    <a:pt x="111" y="205"/>
                  </a:lnTo>
                  <a:cubicBezTo>
                    <a:pt x="143" y="205"/>
                    <a:pt x="143" y="173"/>
                    <a:pt x="143" y="158"/>
                  </a:cubicBezTo>
                  <a:cubicBezTo>
                    <a:pt x="143" y="142"/>
                    <a:pt x="126" y="127"/>
                    <a:pt x="111" y="127"/>
                  </a:cubicBezTo>
                  <a:lnTo>
                    <a:pt x="111" y="142"/>
                  </a:lnTo>
                  <a:lnTo>
                    <a:pt x="95" y="142"/>
                  </a:lnTo>
                  <a:lnTo>
                    <a:pt x="95" y="142"/>
                  </a:lnTo>
                  <a:lnTo>
                    <a:pt x="95" y="110"/>
                  </a:lnTo>
                  <a:cubicBezTo>
                    <a:pt x="95" y="95"/>
                    <a:pt x="95" y="79"/>
                    <a:pt x="80" y="47"/>
                  </a:cubicBezTo>
                  <a:lnTo>
                    <a:pt x="80" y="3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40"/>
            <p:cNvSpPr/>
            <p:nvPr/>
          </p:nvSpPr>
          <p:spPr>
            <a:xfrm>
              <a:off x="3318326" y="1778713"/>
              <a:ext cx="5534" cy="9064"/>
            </a:xfrm>
            <a:custGeom>
              <a:avLst/>
              <a:gdLst/>
              <a:ahLst/>
              <a:cxnLst/>
              <a:rect l="l" t="t" r="r" b="b"/>
              <a:pathLst>
                <a:path w="174" h="285" extrusionOk="0">
                  <a:moveTo>
                    <a:pt x="95" y="1"/>
                  </a:moveTo>
                  <a:lnTo>
                    <a:pt x="79" y="17"/>
                  </a:lnTo>
                  <a:cubicBezTo>
                    <a:pt x="95" y="32"/>
                    <a:pt x="79" y="49"/>
                    <a:pt x="63" y="49"/>
                  </a:cubicBezTo>
                  <a:lnTo>
                    <a:pt x="47" y="49"/>
                  </a:lnTo>
                  <a:lnTo>
                    <a:pt x="47" y="49"/>
                  </a:lnTo>
                  <a:lnTo>
                    <a:pt x="0" y="190"/>
                  </a:lnTo>
                  <a:cubicBezTo>
                    <a:pt x="0" y="206"/>
                    <a:pt x="0" y="221"/>
                    <a:pt x="16" y="221"/>
                  </a:cubicBezTo>
                  <a:cubicBezTo>
                    <a:pt x="16" y="238"/>
                    <a:pt x="32" y="238"/>
                    <a:pt x="32" y="238"/>
                  </a:cubicBezTo>
                  <a:lnTo>
                    <a:pt x="32" y="238"/>
                  </a:lnTo>
                  <a:lnTo>
                    <a:pt x="32" y="238"/>
                  </a:lnTo>
                  <a:cubicBezTo>
                    <a:pt x="47" y="253"/>
                    <a:pt x="47" y="269"/>
                    <a:pt x="79" y="284"/>
                  </a:cubicBezTo>
                  <a:lnTo>
                    <a:pt x="95" y="284"/>
                  </a:lnTo>
                  <a:cubicBezTo>
                    <a:pt x="110" y="284"/>
                    <a:pt x="126" y="284"/>
                    <a:pt x="126" y="269"/>
                  </a:cubicBezTo>
                  <a:lnTo>
                    <a:pt x="126" y="238"/>
                  </a:lnTo>
                  <a:lnTo>
                    <a:pt x="142" y="238"/>
                  </a:lnTo>
                  <a:cubicBezTo>
                    <a:pt x="173" y="238"/>
                    <a:pt x="173" y="221"/>
                    <a:pt x="173" y="206"/>
                  </a:cubicBezTo>
                  <a:lnTo>
                    <a:pt x="173" y="175"/>
                  </a:lnTo>
                  <a:lnTo>
                    <a:pt x="173" y="158"/>
                  </a:lnTo>
                  <a:cubicBezTo>
                    <a:pt x="158" y="143"/>
                    <a:pt x="158" y="143"/>
                    <a:pt x="142" y="143"/>
                  </a:cubicBezTo>
                  <a:lnTo>
                    <a:pt x="142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95" y="143"/>
                  </a:lnTo>
                  <a:lnTo>
                    <a:pt x="110" y="32"/>
                  </a:lnTo>
                  <a:cubicBezTo>
                    <a:pt x="126" y="17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40"/>
            <p:cNvSpPr/>
            <p:nvPr/>
          </p:nvSpPr>
          <p:spPr>
            <a:xfrm>
              <a:off x="3421020" y="1804792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16"/>
                    <a:pt x="1" y="16"/>
                    <a:pt x="1" y="32"/>
                  </a:cubicBezTo>
                  <a:cubicBezTo>
                    <a:pt x="17" y="32"/>
                    <a:pt x="17" y="48"/>
                    <a:pt x="17" y="48"/>
                  </a:cubicBezTo>
                  <a:lnTo>
                    <a:pt x="17" y="48"/>
                  </a:lnTo>
                  <a:lnTo>
                    <a:pt x="32" y="79"/>
                  </a:lnTo>
                  <a:lnTo>
                    <a:pt x="49" y="79"/>
                  </a:lnTo>
                  <a:lnTo>
                    <a:pt x="64" y="111"/>
                  </a:lnTo>
                  <a:lnTo>
                    <a:pt x="64" y="126"/>
                  </a:lnTo>
                  <a:cubicBezTo>
                    <a:pt x="64" y="142"/>
                    <a:pt x="64" y="158"/>
                    <a:pt x="80" y="174"/>
                  </a:cubicBezTo>
                  <a:lnTo>
                    <a:pt x="95" y="174"/>
                  </a:lnTo>
                  <a:cubicBezTo>
                    <a:pt x="112" y="174"/>
                    <a:pt x="127" y="158"/>
                    <a:pt x="127" y="158"/>
                  </a:cubicBezTo>
                  <a:lnTo>
                    <a:pt x="127" y="158"/>
                  </a:lnTo>
                  <a:lnTo>
                    <a:pt x="143" y="126"/>
                  </a:lnTo>
                  <a:lnTo>
                    <a:pt x="143" y="79"/>
                  </a:lnTo>
                  <a:lnTo>
                    <a:pt x="80" y="3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0"/>
            <p:cNvSpPr/>
            <p:nvPr/>
          </p:nvSpPr>
          <p:spPr>
            <a:xfrm>
              <a:off x="3404991" y="1788731"/>
              <a:ext cx="6551" cy="7569"/>
            </a:xfrm>
            <a:custGeom>
              <a:avLst/>
              <a:gdLst/>
              <a:ahLst/>
              <a:cxnLst/>
              <a:rect l="l" t="t" r="r" b="b"/>
              <a:pathLst>
                <a:path w="206" h="238" extrusionOk="0">
                  <a:moveTo>
                    <a:pt x="32" y="1"/>
                  </a:moveTo>
                  <a:lnTo>
                    <a:pt x="0" y="32"/>
                  </a:lnTo>
                  <a:lnTo>
                    <a:pt x="0" y="49"/>
                  </a:lnTo>
                  <a:lnTo>
                    <a:pt x="17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32"/>
                    <a:pt x="63" y="49"/>
                  </a:cubicBezTo>
                  <a:cubicBezTo>
                    <a:pt x="80" y="64"/>
                    <a:pt x="63" y="80"/>
                    <a:pt x="48" y="95"/>
                  </a:cubicBezTo>
                  <a:cubicBezTo>
                    <a:pt x="32" y="95"/>
                    <a:pt x="32" y="112"/>
                    <a:pt x="32" y="112"/>
                  </a:cubicBezTo>
                  <a:lnTo>
                    <a:pt x="32" y="127"/>
                  </a:lnTo>
                  <a:lnTo>
                    <a:pt x="48" y="143"/>
                  </a:lnTo>
                  <a:lnTo>
                    <a:pt x="63" y="143"/>
                  </a:lnTo>
                  <a:lnTo>
                    <a:pt x="127" y="158"/>
                  </a:lnTo>
                  <a:lnTo>
                    <a:pt x="127" y="158"/>
                  </a:lnTo>
                  <a:cubicBezTo>
                    <a:pt x="127" y="175"/>
                    <a:pt x="143" y="175"/>
                    <a:pt x="143" y="190"/>
                  </a:cubicBezTo>
                  <a:cubicBezTo>
                    <a:pt x="143" y="206"/>
                    <a:pt x="143" y="221"/>
                    <a:pt x="127" y="238"/>
                  </a:cubicBezTo>
                  <a:lnTo>
                    <a:pt x="127" y="238"/>
                  </a:lnTo>
                  <a:lnTo>
                    <a:pt x="143" y="238"/>
                  </a:lnTo>
                  <a:cubicBezTo>
                    <a:pt x="158" y="238"/>
                    <a:pt x="174" y="221"/>
                    <a:pt x="174" y="221"/>
                  </a:cubicBezTo>
                  <a:lnTo>
                    <a:pt x="174" y="206"/>
                  </a:lnTo>
                  <a:lnTo>
                    <a:pt x="190" y="175"/>
                  </a:lnTo>
                  <a:cubicBezTo>
                    <a:pt x="190" y="158"/>
                    <a:pt x="174" y="158"/>
                    <a:pt x="174" y="143"/>
                  </a:cubicBezTo>
                  <a:cubicBezTo>
                    <a:pt x="174" y="127"/>
                    <a:pt x="190" y="112"/>
                    <a:pt x="206" y="112"/>
                  </a:cubicBezTo>
                  <a:cubicBezTo>
                    <a:pt x="206" y="95"/>
                    <a:pt x="190" y="95"/>
                    <a:pt x="190" y="95"/>
                  </a:cubicBezTo>
                  <a:lnTo>
                    <a:pt x="95" y="80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0"/>
            <p:cNvSpPr/>
            <p:nvPr/>
          </p:nvSpPr>
          <p:spPr>
            <a:xfrm>
              <a:off x="3085300" y="1808799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cubicBezTo>
                    <a:pt x="17" y="0"/>
                    <a:pt x="32" y="16"/>
                    <a:pt x="32" y="32"/>
                  </a:cubicBezTo>
                  <a:cubicBezTo>
                    <a:pt x="48" y="32"/>
                    <a:pt x="48" y="48"/>
                    <a:pt x="48" y="48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95" y="48"/>
                  </a:lnTo>
                  <a:cubicBezTo>
                    <a:pt x="95" y="32"/>
                    <a:pt x="111" y="32"/>
                    <a:pt x="111" y="32"/>
                  </a:cubicBezTo>
                  <a:lnTo>
                    <a:pt x="111" y="32"/>
                  </a:lnTo>
                  <a:cubicBezTo>
                    <a:pt x="95" y="16"/>
                    <a:pt x="63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3096336" y="1784247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58" y="1"/>
                  </a:moveTo>
                  <a:cubicBezTo>
                    <a:pt x="111" y="1"/>
                    <a:pt x="79" y="16"/>
                    <a:pt x="32" y="16"/>
                  </a:cubicBezTo>
                  <a:lnTo>
                    <a:pt x="16" y="47"/>
                  </a:lnTo>
                  <a:cubicBezTo>
                    <a:pt x="0" y="64"/>
                    <a:pt x="0" y="79"/>
                    <a:pt x="16" y="95"/>
                  </a:cubicBezTo>
                  <a:cubicBezTo>
                    <a:pt x="16" y="95"/>
                    <a:pt x="32" y="95"/>
                    <a:pt x="32" y="110"/>
                  </a:cubicBezTo>
                  <a:lnTo>
                    <a:pt x="111" y="64"/>
                  </a:lnTo>
                  <a:lnTo>
                    <a:pt x="126" y="64"/>
                  </a:lnTo>
                  <a:lnTo>
                    <a:pt x="126" y="64"/>
                  </a:lnTo>
                  <a:cubicBezTo>
                    <a:pt x="142" y="64"/>
                    <a:pt x="158" y="64"/>
                    <a:pt x="158" y="79"/>
                  </a:cubicBezTo>
                  <a:cubicBezTo>
                    <a:pt x="174" y="95"/>
                    <a:pt x="158" y="110"/>
                    <a:pt x="158" y="127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4" y="127"/>
                    <a:pt x="189" y="110"/>
                    <a:pt x="189" y="95"/>
                  </a:cubicBezTo>
                  <a:cubicBezTo>
                    <a:pt x="205" y="47"/>
                    <a:pt x="189" y="16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3400506" y="1804792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32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48"/>
                  </a:lnTo>
                  <a:cubicBezTo>
                    <a:pt x="0" y="48"/>
                    <a:pt x="0" y="63"/>
                    <a:pt x="15" y="63"/>
                  </a:cubicBezTo>
                  <a:lnTo>
                    <a:pt x="15" y="63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6" y="95"/>
                    <a:pt x="141" y="79"/>
                  </a:cubicBezTo>
                  <a:cubicBezTo>
                    <a:pt x="141" y="63"/>
                    <a:pt x="126" y="48"/>
                    <a:pt x="110" y="32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3020166" y="1794265"/>
              <a:ext cx="6551" cy="7537"/>
            </a:xfrm>
            <a:custGeom>
              <a:avLst/>
              <a:gdLst/>
              <a:ahLst/>
              <a:cxnLst/>
              <a:rect l="l" t="t" r="r" b="b"/>
              <a:pathLst>
                <a:path w="206" h="237" extrusionOk="0">
                  <a:moveTo>
                    <a:pt x="111" y="158"/>
                  </a:moveTo>
                  <a:lnTo>
                    <a:pt x="95" y="158"/>
                  </a:lnTo>
                  <a:lnTo>
                    <a:pt x="95" y="158"/>
                  </a:lnTo>
                  <a:cubicBezTo>
                    <a:pt x="111" y="158"/>
                    <a:pt x="111" y="174"/>
                    <a:pt x="111" y="174"/>
                  </a:cubicBezTo>
                  <a:cubicBezTo>
                    <a:pt x="126" y="190"/>
                    <a:pt x="111" y="221"/>
                    <a:pt x="95" y="221"/>
                  </a:cubicBezTo>
                  <a:lnTo>
                    <a:pt x="80" y="221"/>
                  </a:lnTo>
                  <a:lnTo>
                    <a:pt x="80" y="237"/>
                  </a:lnTo>
                  <a:lnTo>
                    <a:pt x="95" y="237"/>
                  </a:lnTo>
                  <a:lnTo>
                    <a:pt x="95" y="237"/>
                  </a:lnTo>
                  <a:lnTo>
                    <a:pt x="174" y="237"/>
                  </a:lnTo>
                  <a:cubicBezTo>
                    <a:pt x="189" y="237"/>
                    <a:pt x="206" y="205"/>
                    <a:pt x="206" y="190"/>
                  </a:cubicBezTo>
                  <a:cubicBezTo>
                    <a:pt x="189" y="174"/>
                    <a:pt x="189" y="158"/>
                    <a:pt x="158" y="158"/>
                  </a:cubicBezTo>
                  <a:lnTo>
                    <a:pt x="158" y="158"/>
                  </a:lnTo>
                  <a:lnTo>
                    <a:pt x="126" y="174"/>
                  </a:lnTo>
                  <a:lnTo>
                    <a:pt x="111" y="158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6"/>
                    <a:pt x="0" y="47"/>
                  </a:cubicBezTo>
                  <a:lnTo>
                    <a:pt x="0" y="47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7"/>
                    <a:pt x="48" y="127"/>
                    <a:pt x="48" y="142"/>
                  </a:cubicBezTo>
                  <a:lnTo>
                    <a:pt x="48" y="158"/>
                  </a:lnTo>
                  <a:lnTo>
                    <a:pt x="48" y="174"/>
                  </a:lnTo>
                  <a:cubicBezTo>
                    <a:pt x="48" y="158"/>
                    <a:pt x="63" y="158"/>
                    <a:pt x="63" y="158"/>
                  </a:cubicBezTo>
                  <a:lnTo>
                    <a:pt x="80" y="158"/>
                  </a:lnTo>
                  <a:cubicBezTo>
                    <a:pt x="63" y="158"/>
                    <a:pt x="63" y="158"/>
                    <a:pt x="63" y="142"/>
                  </a:cubicBezTo>
                  <a:cubicBezTo>
                    <a:pt x="48" y="127"/>
                    <a:pt x="48" y="110"/>
                    <a:pt x="63" y="95"/>
                  </a:cubicBezTo>
                  <a:lnTo>
                    <a:pt x="63" y="95"/>
                  </a:lnTo>
                  <a:cubicBezTo>
                    <a:pt x="48" y="95"/>
                    <a:pt x="32" y="79"/>
                    <a:pt x="32" y="64"/>
                  </a:cubicBezTo>
                  <a:cubicBezTo>
                    <a:pt x="32" y="64"/>
                    <a:pt x="32" y="47"/>
                    <a:pt x="48" y="32"/>
                  </a:cubicBez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3095318" y="1786250"/>
              <a:ext cx="6551" cy="3053"/>
            </a:xfrm>
            <a:custGeom>
              <a:avLst/>
              <a:gdLst/>
              <a:ahLst/>
              <a:cxnLst/>
              <a:rect l="l" t="t" r="r" b="b"/>
              <a:pathLst>
                <a:path w="206" h="96" extrusionOk="0">
                  <a:moveTo>
                    <a:pt x="158" y="1"/>
                  </a:moveTo>
                  <a:lnTo>
                    <a:pt x="158" y="1"/>
                  </a:lnTo>
                  <a:lnTo>
                    <a:pt x="143" y="1"/>
                  </a:lnTo>
                  <a:lnTo>
                    <a:pt x="64" y="47"/>
                  </a:lnTo>
                  <a:lnTo>
                    <a:pt x="17" y="64"/>
                  </a:lnTo>
                  <a:lnTo>
                    <a:pt x="0" y="95"/>
                  </a:lnTo>
                  <a:lnTo>
                    <a:pt x="32" y="95"/>
                  </a:lnTo>
                  <a:lnTo>
                    <a:pt x="48" y="79"/>
                  </a:lnTo>
                  <a:cubicBezTo>
                    <a:pt x="48" y="64"/>
                    <a:pt x="64" y="47"/>
                    <a:pt x="80" y="47"/>
                  </a:cubicBezTo>
                  <a:lnTo>
                    <a:pt x="95" y="47"/>
                  </a:lnTo>
                  <a:cubicBezTo>
                    <a:pt x="111" y="64"/>
                    <a:pt x="111" y="79"/>
                    <a:pt x="111" y="95"/>
                  </a:cubicBezTo>
                  <a:lnTo>
                    <a:pt x="174" y="64"/>
                  </a:lnTo>
                  <a:lnTo>
                    <a:pt x="190" y="64"/>
                  </a:lnTo>
                  <a:cubicBezTo>
                    <a:pt x="190" y="47"/>
                    <a:pt x="206" y="32"/>
                    <a:pt x="190" y="16"/>
                  </a:cubicBezTo>
                  <a:cubicBezTo>
                    <a:pt x="190" y="1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057758" y="183134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32"/>
                  </a:cubicBezTo>
                  <a:lnTo>
                    <a:pt x="16" y="79"/>
                  </a:lnTo>
                  <a:cubicBezTo>
                    <a:pt x="16" y="95"/>
                    <a:pt x="16" y="95"/>
                    <a:pt x="32" y="110"/>
                  </a:cubicBezTo>
                  <a:lnTo>
                    <a:pt x="47" y="110"/>
                  </a:lnTo>
                  <a:lnTo>
                    <a:pt x="63" y="127"/>
                  </a:lnTo>
                  <a:cubicBezTo>
                    <a:pt x="79" y="127"/>
                    <a:pt x="79" y="127"/>
                    <a:pt x="79" y="110"/>
                  </a:cubicBezTo>
                  <a:cubicBezTo>
                    <a:pt x="95" y="110"/>
                    <a:pt x="95" y="110"/>
                    <a:pt x="95" y="95"/>
                  </a:cubicBezTo>
                  <a:lnTo>
                    <a:pt x="110" y="64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79" y="16"/>
                  </a:lnTo>
                  <a:lnTo>
                    <a:pt x="63" y="16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3106863" y="1791752"/>
              <a:ext cx="3530" cy="8046"/>
            </a:xfrm>
            <a:custGeom>
              <a:avLst/>
              <a:gdLst/>
              <a:ahLst/>
              <a:cxnLst/>
              <a:rect l="l" t="t" r="r" b="b"/>
              <a:pathLst>
                <a:path w="111" h="253" extrusionOk="0">
                  <a:moveTo>
                    <a:pt x="79" y="0"/>
                  </a:moveTo>
                  <a:cubicBezTo>
                    <a:pt x="64" y="0"/>
                    <a:pt x="64" y="17"/>
                    <a:pt x="47" y="17"/>
                  </a:cubicBezTo>
                  <a:cubicBezTo>
                    <a:pt x="47" y="17"/>
                    <a:pt x="32" y="17"/>
                    <a:pt x="32" y="0"/>
                  </a:cubicBezTo>
                  <a:cubicBezTo>
                    <a:pt x="32" y="17"/>
                    <a:pt x="16" y="17"/>
                    <a:pt x="16" y="17"/>
                  </a:cubicBezTo>
                  <a:lnTo>
                    <a:pt x="16" y="32"/>
                  </a:lnTo>
                  <a:cubicBezTo>
                    <a:pt x="32" y="48"/>
                    <a:pt x="47" y="48"/>
                    <a:pt x="47" y="63"/>
                  </a:cubicBezTo>
                  <a:cubicBezTo>
                    <a:pt x="47" y="80"/>
                    <a:pt x="47" y="95"/>
                    <a:pt x="32" y="95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16" y="126"/>
                  </a:lnTo>
                  <a:lnTo>
                    <a:pt x="16" y="158"/>
                  </a:lnTo>
                  <a:lnTo>
                    <a:pt x="16" y="158"/>
                  </a:lnTo>
                  <a:cubicBezTo>
                    <a:pt x="16" y="174"/>
                    <a:pt x="32" y="174"/>
                    <a:pt x="32" y="189"/>
                  </a:cubicBezTo>
                  <a:cubicBezTo>
                    <a:pt x="47" y="206"/>
                    <a:pt x="32" y="221"/>
                    <a:pt x="16" y="237"/>
                  </a:cubicBezTo>
                  <a:lnTo>
                    <a:pt x="0" y="237"/>
                  </a:lnTo>
                  <a:lnTo>
                    <a:pt x="16" y="253"/>
                  </a:lnTo>
                  <a:lnTo>
                    <a:pt x="47" y="253"/>
                  </a:lnTo>
                  <a:lnTo>
                    <a:pt x="47" y="253"/>
                  </a:lnTo>
                  <a:lnTo>
                    <a:pt x="64" y="253"/>
                  </a:lnTo>
                  <a:lnTo>
                    <a:pt x="110" y="206"/>
                  </a:lnTo>
                  <a:lnTo>
                    <a:pt x="110" y="174"/>
                  </a:lnTo>
                  <a:cubicBezTo>
                    <a:pt x="110" y="158"/>
                    <a:pt x="95" y="158"/>
                    <a:pt x="95" y="143"/>
                  </a:cubicBezTo>
                  <a:cubicBezTo>
                    <a:pt x="95" y="126"/>
                    <a:pt x="95" y="126"/>
                    <a:pt x="110" y="111"/>
                  </a:cubicBezTo>
                  <a:lnTo>
                    <a:pt x="110" y="111"/>
                  </a:lnTo>
                  <a:lnTo>
                    <a:pt x="95" y="95"/>
                  </a:lnTo>
                  <a:cubicBezTo>
                    <a:pt x="95" y="63"/>
                    <a:pt x="79" y="48"/>
                    <a:pt x="79" y="48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95" y="17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3342369" y="1818340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64" y="32"/>
                  </a:lnTo>
                  <a:lnTo>
                    <a:pt x="79" y="32"/>
                  </a:lnTo>
                  <a:cubicBezTo>
                    <a:pt x="79" y="47"/>
                    <a:pt x="79" y="78"/>
                    <a:pt x="64" y="78"/>
                  </a:cubicBezTo>
                  <a:cubicBezTo>
                    <a:pt x="64" y="95"/>
                    <a:pt x="47" y="95"/>
                    <a:pt x="47" y="95"/>
                  </a:cubicBezTo>
                  <a:cubicBezTo>
                    <a:pt x="32" y="95"/>
                    <a:pt x="16" y="78"/>
                    <a:pt x="16" y="78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16" y="126"/>
                  </a:lnTo>
                  <a:lnTo>
                    <a:pt x="64" y="126"/>
                  </a:lnTo>
                  <a:lnTo>
                    <a:pt x="64" y="95"/>
                  </a:lnTo>
                  <a:lnTo>
                    <a:pt x="127" y="78"/>
                  </a:lnTo>
                  <a:lnTo>
                    <a:pt x="158" y="63"/>
                  </a:lnTo>
                  <a:cubicBezTo>
                    <a:pt x="173" y="63"/>
                    <a:pt x="173" y="47"/>
                    <a:pt x="173" y="32"/>
                  </a:cubicBezTo>
                  <a:cubicBezTo>
                    <a:pt x="158" y="32"/>
                    <a:pt x="142" y="32"/>
                    <a:pt x="142" y="0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3180488" y="1796269"/>
              <a:ext cx="2576" cy="1527"/>
            </a:xfrm>
            <a:custGeom>
              <a:avLst/>
              <a:gdLst/>
              <a:ahLst/>
              <a:cxnLst/>
              <a:rect l="l" t="t" r="r" b="b"/>
              <a:pathLst>
                <a:path w="81" h="48" extrusionOk="0">
                  <a:moveTo>
                    <a:pt x="80" y="1"/>
                  </a:moveTo>
                  <a:cubicBezTo>
                    <a:pt x="64" y="1"/>
                    <a:pt x="32" y="16"/>
                    <a:pt x="17" y="16"/>
                  </a:cubicBezTo>
                  <a:cubicBezTo>
                    <a:pt x="17" y="32"/>
                    <a:pt x="1" y="47"/>
                    <a:pt x="1" y="47"/>
                  </a:cubicBezTo>
                  <a:lnTo>
                    <a:pt x="17" y="47"/>
                  </a:lnTo>
                  <a:lnTo>
                    <a:pt x="49" y="47"/>
                  </a:lnTo>
                  <a:lnTo>
                    <a:pt x="64" y="47"/>
                  </a:lnTo>
                  <a:lnTo>
                    <a:pt x="80" y="47"/>
                  </a:lnTo>
                  <a:lnTo>
                    <a:pt x="80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3100852" y="1796269"/>
              <a:ext cx="7537" cy="3530"/>
            </a:xfrm>
            <a:custGeom>
              <a:avLst/>
              <a:gdLst/>
              <a:ahLst/>
              <a:cxnLst/>
              <a:rect l="l" t="t" r="r" b="b"/>
              <a:pathLst>
                <a:path w="237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6"/>
                  </a:lnTo>
                  <a:lnTo>
                    <a:pt x="0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32" y="95"/>
                    <a:pt x="63" y="111"/>
                    <a:pt x="95" y="111"/>
                  </a:cubicBezTo>
                  <a:lnTo>
                    <a:pt x="110" y="111"/>
                  </a:lnTo>
                  <a:cubicBezTo>
                    <a:pt x="142" y="111"/>
                    <a:pt x="173" y="95"/>
                    <a:pt x="189" y="95"/>
                  </a:cubicBezTo>
                  <a:lnTo>
                    <a:pt x="205" y="95"/>
                  </a:lnTo>
                  <a:cubicBezTo>
                    <a:pt x="221" y="79"/>
                    <a:pt x="236" y="64"/>
                    <a:pt x="221" y="47"/>
                  </a:cubicBezTo>
                  <a:cubicBezTo>
                    <a:pt x="221" y="32"/>
                    <a:pt x="205" y="32"/>
                    <a:pt x="205" y="16"/>
                  </a:cubicBezTo>
                  <a:cubicBezTo>
                    <a:pt x="189" y="32"/>
                    <a:pt x="189" y="47"/>
                    <a:pt x="173" y="47"/>
                  </a:cubicBezTo>
                  <a:lnTo>
                    <a:pt x="173" y="47"/>
                  </a:lnTo>
                  <a:lnTo>
                    <a:pt x="110" y="47"/>
                  </a:lnTo>
                  <a:lnTo>
                    <a:pt x="95" y="32"/>
                  </a:lnTo>
                  <a:cubicBezTo>
                    <a:pt x="79" y="32"/>
                    <a:pt x="79" y="32"/>
                    <a:pt x="63" y="16"/>
                  </a:cubicBezTo>
                  <a:lnTo>
                    <a:pt x="63" y="16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89816" y="1804283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64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32" y="16"/>
                  </a:cubicBezTo>
                  <a:cubicBezTo>
                    <a:pt x="32" y="32"/>
                    <a:pt x="32" y="48"/>
                    <a:pt x="47" y="64"/>
                  </a:cubicBezTo>
                  <a:lnTo>
                    <a:pt x="16" y="111"/>
                  </a:lnTo>
                  <a:cubicBezTo>
                    <a:pt x="1" y="127"/>
                    <a:pt x="16" y="142"/>
                    <a:pt x="32" y="158"/>
                  </a:cubicBezTo>
                  <a:lnTo>
                    <a:pt x="47" y="158"/>
                  </a:lnTo>
                  <a:cubicBezTo>
                    <a:pt x="64" y="158"/>
                    <a:pt x="64" y="158"/>
                    <a:pt x="79" y="142"/>
                  </a:cubicBezTo>
                  <a:lnTo>
                    <a:pt x="127" y="48"/>
                  </a:lnTo>
                  <a:cubicBezTo>
                    <a:pt x="142" y="48"/>
                    <a:pt x="142" y="32"/>
                    <a:pt x="127" y="16"/>
                  </a:cubicBezTo>
                  <a:lnTo>
                    <a:pt x="110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367430" y="1768218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47"/>
                  </a:cubicBezTo>
                  <a:lnTo>
                    <a:pt x="16" y="95"/>
                  </a:lnTo>
                  <a:cubicBezTo>
                    <a:pt x="16" y="110"/>
                    <a:pt x="16" y="127"/>
                    <a:pt x="32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79" y="95"/>
                  </a:lnTo>
                  <a:cubicBezTo>
                    <a:pt x="95" y="95"/>
                    <a:pt x="95" y="64"/>
                    <a:pt x="79" y="47"/>
                  </a:cubicBezTo>
                  <a:lnTo>
                    <a:pt x="79" y="47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3332828" y="177171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" y="48"/>
                  </a:lnTo>
                  <a:cubicBezTo>
                    <a:pt x="1" y="48"/>
                    <a:pt x="17" y="48"/>
                    <a:pt x="17" y="63"/>
                  </a:cubicBezTo>
                  <a:cubicBezTo>
                    <a:pt x="32" y="63"/>
                    <a:pt x="32" y="80"/>
                    <a:pt x="32" y="80"/>
                  </a:cubicBezTo>
                  <a:lnTo>
                    <a:pt x="32" y="111"/>
                  </a:lnTo>
                  <a:lnTo>
                    <a:pt x="32" y="126"/>
                  </a:lnTo>
                  <a:lnTo>
                    <a:pt x="95" y="111"/>
                  </a:lnTo>
                  <a:cubicBezTo>
                    <a:pt x="112" y="111"/>
                    <a:pt x="127" y="95"/>
                    <a:pt x="127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80" y="80"/>
                    <a:pt x="64" y="63"/>
                    <a:pt x="49" y="48"/>
                  </a:cubicBezTo>
                  <a:cubicBezTo>
                    <a:pt x="49" y="32"/>
                    <a:pt x="64" y="32"/>
                    <a:pt x="64" y="17"/>
                  </a:cubicBezTo>
                  <a:lnTo>
                    <a:pt x="64" y="17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3322333" y="1772225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0" y="1"/>
                    <a:pt x="0" y="16"/>
                    <a:pt x="0" y="47"/>
                  </a:cubicBezTo>
                  <a:lnTo>
                    <a:pt x="0" y="47"/>
                  </a:lnTo>
                  <a:lnTo>
                    <a:pt x="16" y="110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3322810" y="1778713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27" y="1"/>
                  </a:moveTo>
                  <a:lnTo>
                    <a:pt x="95" y="17"/>
                  </a:lnTo>
                  <a:cubicBezTo>
                    <a:pt x="80" y="32"/>
                    <a:pt x="80" y="32"/>
                    <a:pt x="64" y="32"/>
                  </a:cubicBezTo>
                  <a:lnTo>
                    <a:pt x="48" y="17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27" y="80"/>
                  </a:lnTo>
                  <a:lnTo>
                    <a:pt x="127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3245654" y="1805778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1"/>
                  </a:moveTo>
                  <a:cubicBezTo>
                    <a:pt x="63" y="17"/>
                    <a:pt x="48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64"/>
                  </a:lnTo>
                  <a:lnTo>
                    <a:pt x="48" y="111"/>
                  </a:lnTo>
                  <a:cubicBezTo>
                    <a:pt x="48" y="127"/>
                    <a:pt x="63" y="127"/>
                    <a:pt x="63" y="127"/>
                  </a:cubicBezTo>
                  <a:lnTo>
                    <a:pt x="95" y="127"/>
                  </a:lnTo>
                  <a:cubicBezTo>
                    <a:pt x="111" y="111"/>
                    <a:pt x="111" y="95"/>
                    <a:pt x="95" y="80"/>
                  </a:cubicBezTo>
                  <a:lnTo>
                    <a:pt x="80" y="64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3031711" y="1819803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32" y="49"/>
                  </a:cubicBezTo>
                  <a:lnTo>
                    <a:pt x="0" y="95"/>
                  </a:lnTo>
                  <a:lnTo>
                    <a:pt x="0" y="112"/>
                  </a:lnTo>
                  <a:cubicBezTo>
                    <a:pt x="15" y="127"/>
                    <a:pt x="15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63" y="127"/>
                    <a:pt x="63" y="112"/>
                  </a:cubicBezTo>
                  <a:lnTo>
                    <a:pt x="63" y="95"/>
                  </a:lnTo>
                  <a:cubicBezTo>
                    <a:pt x="47" y="95"/>
                    <a:pt x="63" y="64"/>
                    <a:pt x="78" y="49"/>
                  </a:cubicBezTo>
                  <a:lnTo>
                    <a:pt x="95" y="32"/>
                  </a:lnTo>
                  <a:cubicBezTo>
                    <a:pt x="95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419557" y="1792261"/>
              <a:ext cx="5502" cy="4516"/>
            </a:xfrm>
            <a:custGeom>
              <a:avLst/>
              <a:gdLst/>
              <a:ahLst/>
              <a:cxnLst/>
              <a:rect l="l" t="t" r="r" b="b"/>
              <a:pathLst>
                <a:path w="173" h="142" extrusionOk="0">
                  <a:moveTo>
                    <a:pt x="110" y="1"/>
                  </a:moveTo>
                  <a:cubicBezTo>
                    <a:pt x="95" y="16"/>
                    <a:pt x="95" y="16"/>
                    <a:pt x="95" y="32"/>
                  </a:cubicBezTo>
                  <a:lnTo>
                    <a:pt x="95" y="64"/>
                  </a:lnTo>
                  <a:cubicBezTo>
                    <a:pt x="95" y="64"/>
                    <a:pt x="78" y="64"/>
                    <a:pt x="78" y="79"/>
                  </a:cubicBezTo>
                  <a:lnTo>
                    <a:pt x="78" y="79"/>
                  </a:lnTo>
                  <a:cubicBezTo>
                    <a:pt x="63" y="64"/>
                    <a:pt x="63" y="47"/>
                    <a:pt x="47" y="47"/>
                  </a:cubicBezTo>
                  <a:lnTo>
                    <a:pt x="32" y="47"/>
                  </a:lnTo>
                  <a:cubicBezTo>
                    <a:pt x="15" y="64"/>
                    <a:pt x="0" y="79"/>
                    <a:pt x="15" y="95"/>
                  </a:cubicBezTo>
                  <a:cubicBezTo>
                    <a:pt x="15" y="110"/>
                    <a:pt x="32" y="142"/>
                    <a:pt x="63" y="142"/>
                  </a:cubicBezTo>
                  <a:lnTo>
                    <a:pt x="63" y="142"/>
                  </a:lnTo>
                  <a:lnTo>
                    <a:pt x="63" y="142"/>
                  </a:lnTo>
                  <a:cubicBezTo>
                    <a:pt x="63" y="127"/>
                    <a:pt x="78" y="127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79"/>
                  </a:lnTo>
                  <a:cubicBezTo>
                    <a:pt x="141" y="64"/>
                    <a:pt x="141" y="47"/>
                    <a:pt x="158" y="47"/>
                  </a:cubicBezTo>
                  <a:lnTo>
                    <a:pt x="173" y="47"/>
                  </a:lnTo>
                  <a:lnTo>
                    <a:pt x="173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3419016" y="1810803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95"/>
                  </a:lnTo>
                  <a:lnTo>
                    <a:pt x="112" y="63"/>
                  </a:lnTo>
                  <a:lnTo>
                    <a:pt x="112" y="48"/>
                  </a:lnTo>
                  <a:cubicBezTo>
                    <a:pt x="127" y="32"/>
                    <a:pt x="127" y="32"/>
                    <a:pt x="143" y="32"/>
                  </a:cubicBezTo>
                  <a:lnTo>
                    <a:pt x="143" y="3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3081293" y="181232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17" y="32"/>
                  </a:lnTo>
                  <a:cubicBezTo>
                    <a:pt x="17" y="32"/>
                    <a:pt x="0" y="32"/>
                    <a:pt x="0" y="47"/>
                  </a:cubicBezTo>
                  <a:lnTo>
                    <a:pt x="0" y="63"/>
                  </a:lnTo>
                  <a:lnTo>
                    <a:pt x="0" y="63"/>
                  </a:lnTo>
                  <a:lnTo>
                    <a:pt x="17" y="63"/>
                  </a:lnTo>
                  <a:cubicBezTo>
                    <a:pt x="17" y="63"/>
                    <a:pt x="32" y="63"/>
                    <a:pt x="48" y="78"/>
                  </a:cubicBezTo>
                  <a:lnTo>
                    <a:pt x="48" y="95"/>
                  </a:lnTo>
                  <a:lnTo>
                    <a:pt x="48" y="78"/>
                  </a:lnTo>
                  <a:lnTo>
                    <a:pt x="126" y="47"/>
                  </a:lnTo>
                  <a:lnTo>
                    <a:pt x="80" y="15"/>
                  </a:lnTo>
                  <a:cubicBezTo>
                    <a:pt x="80" y="15"/>
                    <a:pt x="63" y="15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3136917" y="1831825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" y="80"/>
                    <a:pt x="32" y="95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80"/>
                    <a:pt x="127" y="64"/>
                  </a:cubicBezTo>
                  <a:cubicBezTo>
                    <a:pt x="142" y="49"/>
                    <a:pt x="127" y="32"/>
                    <a:pt x="110" y="32"/>
                  </a:cubicBezTo>
                  <a:lnTo>
                    <a:pt x="95" y="17"/>
                  </a:lnTo>
                  <a:cubicBezTo>
                    <a:pt x="79" y="17"/>
                    <a:pt x="79" y="32"/>
                    <a:pt x="64" y="32"/>
                  </a:cubicBez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3096336" y="1793279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74" y="0"/>
                  </a:moveTo>
                  <a:lnTo>
                    <a:pt x="174" y="0"/>
                  </a:lnTo>
                  <a:lnTo>
                    <a:pt x="142" y="0"/>
                  </a:lnTo>
                  <a:lnTo>
                    <a:pt x="142" y="15"/>
                  </a:lnTo>
                  <a:lnTo>
                    <a:pt x="111" y="47"/>
                  </a:lnTo>
                  <a:lnTo>
                    <a:pt x="16" y="3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111" y="126"/>
                  </a:lnTo>
                  <a:lnTo>
                    <a:pt x="126" y="126"/>
                  </a:lnTo>
                  <a:cubicBezTo>
                    <a:pt x="126" y="126"/>
                    <a:pt x="142" y="126"/>
                    <a:pt x="142" y="110"/>
                  </a:cubicBezTo>
                  <a:lnTo>
                    <a:pt x="158" y="110"/>
                  </a:lnTo>
                  <a:lnTo>
                    <a:pt x="158" y="95"/>
                  </a:lnTo>
                  <a:lnTo>
                    <a:pt x="174" y="78"/>
                  </a:lnTo>
                  <a:lnTo>
                    <a:pt x="174" y="78"/>
                  </a:lnTo>
                  <a:cubicBezTo>
                    <a:pt x="158" y="63"/>
                    <a:pt x="158" y="47"/>
                    <a:pt x="158" y="32"/>
                  </a:cubicBezTo>
                  <a:cubicBezTo>
                    <a:pt x="174" y="32"/>
                    <a:pt x="174" y="15"/>
                    <a:pt x="189" y="15"/>
                  </a:cubicBezTo>
                  <a:lnTo>
                    <a:pt x="205" y="32"/>
                  </a:lnTo>
                  <a:cubicBezTo>
                    <a:pt x="205" y="15"/>
                    <a:pt x="205" y="15"/>
                    <a:pt x="189" y="0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248167" y="1821807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lnTo>
                    <a:pt x="16" y="112"/>
                  </a:lnTo>
                  <a:lnTo>
                    <a:pt x="16" y="112"/>
                  </a:lnTo>
                  <a:lnTo>
                    <a:pt x="16" y="127"/>
                  </a:lnTo>
                  <a:lnTo>
                    <a:pt x="16" y="127"/>
                  </a:lnTo>
                  <a:lnTo>
                    <a:pt x="16" y="127"/>
                  </a:lnTo>
                  <a:cubicBezTo>
                    <a:pt x="32" y="112"/>
                    <a:pt x="32" y="112"/>
                    <a:pt x="47" y="112"/>
                  </a:cubicBezTo>
                  <a:lnTo>
                    <a:pt x="64" y="112"/>
                  </a:lnTo>
                  <a:cubicBezTo>
                    <a:pt x="79" y="112"/>
                    <a:pt x="79" y="127"/>
                    <a:pt x="79" y="127"/>
                  </a:cubicBezTo>
                  <a:lnTo>
                    <a:pt x="79" y="112"/>
                  </a:lnTo>
                  <a:lnTo>
                    <a:pt x="79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121906" y="1790735"/>
              <a:ext cx="3021" cy="4580"/>
            </a:xfrm>
            <a:custGeom>
              <a:avLst/>
              <a:gdLst/>
              <a:ahLst/>
              <a:cxnLst/>
              <a:rect l="l" t="t" r="r" b="b"/>
              <a:pathLst>
                <a:path w="95" h="144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5" y="1"/>
                    <a:pt x="15" y="17"/>
                  </a:cubicBezTo>
                  <a:lnTo>
                    <a:pt x="15" y="32"/>
                  </a:lnTo>
                  <a:lnTo>
                    <a:pt x="15" y="32"/>
                  </a:lnTo>
                  <a:lnTo>
                    <a:pt x="15" y="49"/>
                  </a:lnTo>
                  <a:lnTo>
                    <a:pt x="0" y="112"/>
                  </a:lnTo>
                  <a:lnTo>
                    <a:pt x="0" y="112"/>
                  </a:lnTo>
                  <a:cubicBezTo>
                    <a:pt x="0" y="127"/>
                    <a:pt x="15" y="143"/>
                    <a:pt x="32" y="143"/>
                  </a:cubicBezTo>
                  <a:lnTo>
                    <a:pt x="47" y="143"/>
                  </a:lnTo>
                  <a:cubicBezTo>
                    <a:pt x="63" y="143"/>
                    <a:pt x="78" y="143"/>
                    <a:pt x="78" y="127"/>
                  </a:cubicBezTo>
                  <a:lnTo>
                    <a:pt x="95" y="32"/>
                  </a:lnTo>
                  <a:cubicBezTo>
                    <a:pt x="95" y="17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3376940" y="1781734"/>
              <a:ext cx="7028" cy="4548"/>
            </a:xfrm>
            <a:custGeom>
              <a:avLst/>
              <a:gdLst/>
              <a:ahLst/>
              <a:cxnLst/>
              <a:rect l="l" t="t" r="r" b="b"/>
              <a:pathLst>
                <a:path w="221" h="143" extrusionOk="0">
                  <a:moveTo>
                    <a:pt x="174" y="0"/>
                  </a:moveTo>
                  <a:lnTo>
                    <a:pt x="174" y="0"/>
                  </a:lnTo>
                  <a:cubicBezTo>
                    <a:pt x="158" y="0"/>
                    <a:pt x="158" y="17"/>
                    <a:pt x="143" y="17"/>
                  </a:cubicBezTo>
                  <a:lnTo>
                    <a:pt x="126" y="80"/>
                  </a:lnTo>
                  <a:lnTo>
                    <a:pt x="48" y="63"/>
                  </a:lnTo>
                  <a:cubicBezTo>
                    <a:pt x="48" y="80"/>
                    <a:pt x="32" y="80"/>
                    <a:pt x="32" y="80"/>
                  </a:cubicBezTo>
                  <a:cubicBezTo>
                    <a:pt x="32" y="95"/>
                    <a:pt x="17" y="95"/>
                    <a:pt x="17" y="95"/>
                  </a:cubicBez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0" y="126"/>
                    <a:pt x="32" y="126"/>
                  </a:cubicBezTo>
                  <a:lnTo>
                    <a:pt x="95" y="143"/>
                  </a:lnTo>
                  <a:lnTo>
                    <a:pt x="126" y="143"/>
                  </a:lnTo>
                  <a:lnTo>
                    <a:pt x="143" y="143"/>
                  </a:lnTo>
                  <a:lnTo>
                    <a:pt x="158" y="143"/>
                  </a:lnTo>
                  <a:cubicBezTo>
                    <a:pt x="158" y="143"/>
                    <a:pt x="174" y="143"/>
                    <a:pt x="174" y="126"/>
                  </a:cubicBezTo>
                  <a:lnTo>
                    <a:pt x="206" y="48"/>
                  </a:lnTo>
                  <a:cubicBezTo>
                    <a:pt x="221" y="32"/>
                    <a:pt x="206" y="17"/>
                    <a:pt x="18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3212101" y="1814333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8" y="0"/>
                  </a:moveTo>
                  <a:lnTo>
                    <a:pt x="78" y="0"/>
                  </a:lnTo>
                  <a:lnTo>
                    <a:pt x="63" y="0"/>
                  </a:lnTo>
                  <a:lnTo>
                    <a:pt x="15" y="15"/>
                  </a:lnTo>
                  <a:cubicBezTo>
                    <a:pt x="0" y="32"/>
                    <a:pt x="0" y="47"/>
                    <a:pt x="15" y="63"/>
                  </a:cubicBezTo>
                  <a:cubicBezTo>
                    <a:pt x="15" y="78"/>
                    <a:pt x="32" y="78"/>
                    <a:pt x="32" y="78"/>
                  </a:cubicBezTo>
                  <a:lnTo>
                    <a:pt x="63" y="78"/>
                  </a:lnTo>
                  <a:lnTo>
                    <a:pt x="78" y="63"/>
                  </a:lnTo>
                  <a:lnTo>
                    <a:pt x="95" y="78"/>
                  </a:lnTo>
                  <a:cubicBezTo>
                    <a:pt x="110" y="95"/>
                    <a:pt x="110" y="95"/>
                    <a:pt x="126" y="95"/>
                  </a:cubicBezTo>
                  <a:lnTo>
                    <a:pt x="141" y="78"/>
                  </a:lnTo>
                  <a:cubicBezTo>
                    <a:pt x="158" y="63"/>
                    <a:pt x="158" y="32"/>
                    <a:pt x="141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3436063" y="1804792"/>
              <a:ext cx="6551" cy="2544"/>
            </a:xfrm>
            <a:custGeom>
              <a:avLst/>
              <a:gdLst/>
              <a:ahLst/>
              <a:cxnLst/>
              <a:rect l="l" t="t" r="r" b="b"/>
              <a:pathLst>
                <a:path w="206" h="80" extrusionOk="0">
                  <a:moveTo>
                    <a:pt x="174" y="0"/>
                  </a:moveTo>
                  <a:lnTo>
                    <a:pt x="174" y="0"/>
                  </a:lnTo>
                  <a:lnTo>
                    <a:pt x="111" y="16"/>
                  </a:lnTo>
                  <a:lnTo>
                    <a:pt x="111" y="16"/>
                  </a:lnTo>
                  <a:cubicBezTo>
                    <a:pt x="95" y="16"/>
                    <a:pt x="95" y="16"/>
                    <a:pt x="80" y="0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0" y="48"/>
                  </a:ln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63"/>
                    <a:pt x="32" y="48"/>
                    <a:pt x="48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8"/>
                  </a:cubicBezTo>
                  <a:lnTo>
                    <a:pt x="111" y="63"/>
                  </a:lnTo>
                  <a:lnTo>
                    <a:pt x="174" y="63"/>
                  </a:lnTo>
                  <a:cubicBezTo>
                    <a:pt x="189" y="63"/>
                    <a:pt x="206" y="48"/>
                    <a:pt x="206" y="16"/>
                  </a:cubicBezTo>
                  <a:cubicBezTo>
                    <a:pt x="206" y="16"/>
                    <a:pt x="189" y="0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3434568" y="1797286"/>
              <a:ext cx="5057" cy="7028"/>
            </a:xfrm>
            <a:custGeom>
              <a:avLst/>
              <a:gdLst/>
              <a:ahLst/>
              <a:cxnLst/>
              <a:rect l="l" t="t" r="r" b="b"/>
              <a:pathLst>
                <a:path w="159" h="221" extrusionOk="0">
                  <a:moveTo>
                    <a:pt x="64" y="0"/>
                  </a:move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lnTo>
                    <a:pt x="1" y="63"/>
                  </a:lnTo>
                  <a:cubicBezTo>
                    <a:pt x="1" y="95"/>
                    <a:pt x="16" y="110"/>
                    <a:pt x="32" y="110"/>
                  </a:cubicBezTo>
                  <a:lnTo>
                    <a:pt x="47" y="110"/>
                  </a:lnTo>
                  <a:cubicBezTo>
                    <a:pt x="47" y="110"/>
                    <a:pt x="64" y="110"/>
                    <a:pt x="64" y="95"/>
                  </a:cubicBezTo>
                  <a:lnTo>
                    <a:pt x="95" y="142"/>
                  </a:lnTo>
                  <a:lnTo>
                    <a:pt x="79" y="173"/>
                  </a:lnTo>
                  <a:cubicBezTo>
                    <a:pt x="79" y="205"/>
                    <a:pt x="95" y="221"/>
                    <a:pt x="110" y="221"/>
                  </a:cubicBezTo>
                  <a:lnTo>
                    <a:pt x="110" y="221"/>
                  </a:lnTo>
                  <a:lnTo>
                    <a:pt x="127" y="221"/>
                  </a:lnTo>
                  <a:cubicBezTo>
                    <a:pt x="127" y="205"/>
                    <a:pt x="127" y="189"/>
                    <a:pt x="142" y="189"/>
                  </a:cubicBezTo>
                  <a:lnTo>
                    <a:pt x="158" y="173"/>
                  </a:lnTo>
                  <a:lnTo>
                    <a:pt x="158" y="142"/>
                  </a:lnTo>
                  <a:lnTo>
                    <a:pt x="158" y="126"/>
                  </a:lnTo>
                  <a:lnTo>
                    <a:pt x="110" y="32"/>
                  </a:lnTo>
                  <a:lnTo>
                    <a:pt x="95" y="1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3048726" y="1804283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32" y="1"/>
                  </a:moveTo>
                  <a:lnTo>
                    <a:pt x="16" y="64"/>
                  </a:lnTo>
                  <a:cubicBezTo>
                    <a:pt x="16" y="79"/>
                    <a:pt x="16" y="95"/>
                    <a:pt x="32" y="95"/>
                  </a:cubicBezTo>
                  <a:cubicBezTo>
                    <a:pt x="32" y="111"/>
                    <a:pt x="47" y="111"/>
                    <a:pt x="47" y="127"/>
                  </a:cubicBezTo>
                  <a:lnTo>
                    <a:pt x="32" y="127"/>
                  </a:lnTo>
                  <a:cubicBezTo>
                    <a:pt x="16" y="127"/>
                    <a:pt x="1" y="142"/>
                    <a:pt x="1" y="174"/>
                  </a:cubicBezTo>
                  <a:cubicBezTo>
                    <a:pt x="1" y="190"/>
                    <a:pt x="16" y="190"/>
                    <a:pt x="32" y="190"/>
                  </a:cubicBezTo>
                  <a:lnTo>
                    <a:pt x="47" y="190"/>
                  </a:lnTo>
                  <a:cubicBezTo>
                    <a:pt x="64" y="190"/>
                    <a:pt x="95" y="174"/>
                    <a:pt x="111" y="142"/>
                  </a:cubicBezTo>
                  <a:lnTo>
                    <a:pt x="111" y="111"/>
                  </a:lnTo>
                  <a:lnTo>
                    <a:pt x="111" y="111"/>
                  </a:lnTo>
                  <a:lnTo>
                    <a:pt x="95" y="111"/>
                  </a:lnTo>
                  <a:cubicBezTo>
                    <a:pt x="79" y="95"/>
                    <a:pt x="64" y="79"/>
                    <a:pt x="79" y="64"/>
                  </a:cubicBezTo>
                  <a:lnTo>
                    <a:pt x="79" y="64"/>
                  </a:lnTo>
                  <a:lnTo>
                    <a:pt x="79" y="48"/>
                  </a:lnTo>
                  <a:lnTo>
                    <a:pt x="79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106863" y="1811789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64" y="1"/>
                    <a:pt x="47" y="17"/>
                    <a:pt x="47" y="32"/>
                  </a:cubicBezTo>
                  <a:lnTo>
                    <a:pt x="32" y="32"/>
                  </a:lnTo>
                  <a:cubicBezTo>
                    <a:pt x="16" y="32"/>
                    <a:pt x="0" y="64"/>
                    <a:pt x="16" y="80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80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80"/>
                    <a:pt x="110" y="80"/>
                    <a:pt x="127" y="80"/>
                  </a:cubicBezTo>
                  <a:cubicBezTo>
                    <a:pt x="127" y="80"/>
                    <a:pt x="142" y="80"/>
                    <a:pt x="142" y="64"/>
                  </a:cubicBezTo>
                  <a:cubicBezTo>
                    <a:pt x="158" y="49"/>
                    <a:pt x="158" y="32"/>
                    <a:pt x="142" y="17"/>
                  </a:cubicBezTo>
                  <a:cubicBezTo>
                    <a:pt x="127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3432055" y="176118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63" y="16"/>
                    <a:pt x="48" y="16"/>
                    <a:pt x="32" y="32"/>
                  </a:cubicBezTo>
                  <a:cubicBezTo>
                    <a:pt x="17" y="32"/>
                    <a:pt x="0" y="48"/>
                    <a:pt x="17" y="64"/>
                  </a:cubicBezTo>
                  <a:cubicBezTo>
                    <a:pt x="17" y="79"/>
                    <a:pt x="32" y="95"/>
                    <a:pt x="48" y="95"/>
                  </a:cubicBezTo>
                  <a:cubicBezTo>
                    <a:pt x="48" y="95"/>
                    <a:pt x="63" y="95"/>
                    <a:pt x="63" y="79"/>
                  </a:cubicBezTo>
                  <a:lnTo>
                    <a:pt x="95" y="79"/>
                  </a:lnTo>
                  <a:lnTo>
                    <a:pt x="111" y="79"/>
                  </a:lnTo>
                  <a:cubicBezTo>
                    <a:pt x="111" y="95"/>
                    <a:pt x="126" y="95"/>
                    <a:pt x="126" y="95"/>
                  </a:cubicBezTo>
                  <a:cubicBezTo>
                    <a:pt x="126" y="95"/>
                    <a:pt x="143" y="79"/>
                    <a:pt x="158" y="79"/>
                  </a:cubicBezTo>
                  <a:lnTo>
                    <a:pt x="158" y="79"/>
                  </a:lnTo>
                  <a:lnTo>
                    <a:pt x="174" y="79"/>
                  </a:lnTo>
                  <a:lnTo>
                    <a:pt x="174" y="48"/>
                  </a:lnTo>
                  <a:cubicBezTo>
                    <a:pt x="158" y="32"/>
                    <a:pt x="143" y="16"/>
                    <a:pt x="126" y="16"/>
                  </a:cubicBezTo>
                  <a:lnTo>
                    <a:pt x="126" y="16"/>
                  </a:lnTo>
                  <a:lnTo>
                    <a:pt x="111" y="16"/>
                  </a:lnTo>
                  <a:lnTo>
                    <a:pt x="80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3309293" y="1819803"/>
              <a:ext cx="4039" cy="4580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6" y="17"/>
                    <a:pt x="1" y="17"/>
                    <a:pt x="1" y="32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cubicBezTo>
                    <a:pt x="64" y="64"/>
                    <a:pt x="79" y="64"/>
                    <a:pt x="79" y="80"/>
                  </a:cubicBezTo>
                  <a:cubicBezTo>
                    <a:pt x="95" y="112"/>
                    <a:pt x="79" y="127"/>
                    <a:pt x="64" y="127"/>
                  </a:cubicBezTo>
                  <a:lnTo>
                    <a:pt x="47" y="127"/>
                  </a:lnTo>
                  <a:lnTo>
                    <a:pt x="64" y="127"/>
                  </a:lnTo>
                  <a:cubicBezTo>
                    <a:pt x="64" y="143"/>
                    <a:pt x="79" y="143"/>
                    <a:pt x="79" y="143"/>
                  </a:cubicBezTo>
                  <a:lnTo>
                    <a:pt x="110" y="143"/>
                  </a:lnTo>
                  <a:cubicBezTo>
                    <a:pt x="127" y="127"/>
                    <a:pt x="127" y="112"/>
                    <a:pt x="110" y="95"/>
                  </a:cubicBezTo>
                  <a:lnTo>
                    <a:pt x="110" y="80"/>
                  </a:lnTo>
                  <a:lnTo>
                    <a:pt x="95" y="80"/>
                  </a:lnTo>
                  <a:lnTo>
                    <a:pt x="47" y="49"/>
                  </a:lnTo>
                  <a:cubicBezTo>
                    <a:pt x="47" y="32"/>
                    <a:pt x="32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3041729" y="1819326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1"/>
                  </a:moveTo>
                  <a:lnTo>
                    <a:pt x="95" y="1"/>
                  </a:lnTo>
                  <a:cubicBezTo>
                    <a:pt x="95" y="1"/>
                    <a:pt x="78" y="1"/>
                    <a:pt x="78" y="16"/>
                  </a:cubicBezTo>
                  <a:lnTo>
                    <a:pt x="15" y="64"/>
                  </a:lnTo>
                  <a:cubicBezTo>
                    <a:pt x="0" y="64"/>
                    <a:pt x="0" y="64"/>
                    <a:pt x="0" y="79"/>
                  </a:cubicBezTo>
                  <a:lnTo>
                    <a:pt x="0" y="110"/>
                  </a:lnTo>
                  <a:cubicBezTo>
                    <a:pt x="15" y="110"/>
                    <a:pt x="15" y="127"/>
                    <a:pt x="32" y="127"/>
                  </a:cubicBezTo>
                  <a:cubicBezTo>
                    <a:pt x="47" y="127"/>
                    <a:pt x="47" y="127"/>
                    <a:pt x="47" y="110"/>
                  </a:cubicBezTo>
                  <a:lnTo>
                    <a:pt x="95" y="79"/>
                  </a:lnTo>
                  <a:lnTo>
                    <a:pt x="126" y="64"/>
                  </a:lnTo>
                  <a:cubicBezTo>
                    <a:pt x="141" y="47"/>
                    <a:pt x="141" y="32"/>
                    <a:pt x="126" y="16"/>
                  </a:cubicBez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3267694" y="1765705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43" y="95"/>
                  </a:moveTo>
                  <a:lnTo>
                    <a:pt x="95" y="126"/>
                  </a:lnTo>
                  <a:cubicBezTo>
                    <a:pt x="95" y="126"/>
                    <a:pt x="95" y="143"/>
                    <a:pt x="80" y="158"/>
                  </a:cubicBezTo>
                  <a:lnTo>
                    <a:pt x="80" y="174"/>
                  </a:lnTo>
                  <a:lnTo>
                    <a:pt x="95" y="174"/>
                  </a:lnTo>
                  <a:lnTo>
                    <a:pt x="95" y="174"/>
                  </a:lnTo>
                  <a:lnTo>
                    <a:pt x="95" y="174"/>
                  </a:lnTo>
                  <a:cubicBezTo>
                    <a:pt x="111" y="174"/>
                    <a:pt x="111" y="158"/>
                    <a:pt x="126" y="143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43" y="95"/>
                  </a:lnTo>
                  <a:close/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cubicBezTo>
                    <a:pt x="0" y="32"/>
                    <a:pt x="0" y="63"/>
                    <a:pt x="17" y="80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32" y="80"/>
                    <a:pt x="48" y="63"/>
                  </a:cubicBez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lnTo>
                    <a:pt x="8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183510" y="1831825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49"/>
                  </a:cubicBezTo>
                  <a:cubicBezTo>
                    <a:pt x="0" y="64"/>
                    <a:pt x="17" y="80"/>
                    <a:pt x="48" y="80"/>
                  </a:cubicBezTo>
                  <a:lnTo>
                    <a:pt x="48" y="80"/>
                  </a:lnTo>
                  <a:lnTo>
                    <a:pt x="127" y="64"/>
                  </a:lnTo>
                  <a:cubicBezTo>
                    <a:pt x="143" y="64"/>
                    <a:pt x="158" y="49"/>
                    <a:pt x="158" y="32"/>
                  </a:cubicBezTo>
                  <a:cubicBezTo>
                    <a:pt x="143" y="17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021693" y="1792261"/>
              <a:ext cx="4516" cy="7060"/>
            </a:xfrm>
            <a:custGeom>
              <a:avLst/>
              <a:gdLst/>
              <a:ahLst/>
              <a:cxnLst/>
              <a:rect l="l" t="t" r="r" b="b"/>
              <a:pathLst>
                <a:path w="142" h="222" extrusionOk="0">
                  <a:moveTo>
                    <a:pt x="110" y="1"/>
                  </a:moveTo>
                  <a:lnTo>
                    <a:pt x="63" y="1"/>
                  </a:lnTo>
                  <a:lnTo>
                    <a:pt x="63" y="32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79"/>
                  </a:cubicBezTo>
                  <a:lnTo>
                    <a:pt x="95" y="110"/>
                  </a:lnTo>
                  <a:cubicBezTo>
                    <a:pt x="110" y="110"/>
                    <a:pt x="126" y="127"/>
                    <a:pt x="110" y="142"/>
                  </a:cubicBezTo>
                  <a:cubicBezTo>
                    <a:pt x="110" y="158"/>
                    <a:pt x="95" y="173"/>
                    <a:pt x="78" y="173"/>
                  </a:cubicBezTo>
                  <a:lnTo>
                    <a:pt x="78" y="173"/>
                  </a:lnTo>
                  <a:lnTo>
                    <a:pt x="15" y="158"/>
                  </a:lnTo>
                  <a:cubicBezTo>
                    <a:pt x="0" y="173"/>
                    <a:pt x="0" y="190"/>
                    <a:pt x="15" y="205"/>
                  </a:cubicBezTo>
                  <a:cubicBezTo>
                    <a:pt x="15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21"/>
                  </a:lnTo>
                  <a:lnTo>
                    <a:pt x="47" y="221"/>
                  </a:lnTo>
                  <a:lnTo>
                    <a:pt x="47" y="221"/>
                  </a:lnTo>
                  <a:lnTo>
                    <a:pt x="63" y="221"/>
                  </a:lnTo>
                  <a:cubicBezTo>
                    <a:pt x="141" y="173"/>
                    <a:pt x="141" y="95"/>
                    <a:pt x="141" y="32"/>
                  </a:cubicBezTo>
                  <a:cubicBezTo>
                    <a:pt x="126" y="32"/>
                    <a:pt x="110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40"/>
            <p:cNvSpPr/>
            <p:nvPr/>
          </p:nvSpPr>
          <p:spPr>
            <a:xfrm>
              <a:off x="3120888" y="1812329"/>
              <a:ext cx="4516" cy="5502"/>
            </a:xfrm>
            <a:custGeom>
              <a:avLst/>
              <a:gdLst/>
              <a:ahLst/>
              <a:cxnLst/>
              <a:rect l="l" t="t" r="r" b="b"/>
              <a:pathLst>
                <a:path w="142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16" y="47"/>
                  </a:lnTo>
                  <a:lnTo>
                    <a:pt x="32" y="95"/>
                  </a:lnTo>
                  <a:lnTo>
                    <a:pt x="64" y="158"/>
                  </a:lnTo>
                  <a:cubicBezTo>
                    <a:pt x="64" y="158"/>
                    <a:pt x="79" y="158"/>
                    <a:pt x="79" y="173"/>
                  </a:cubicBezTo>
                  <a:lnTo>
                    <a:pt x="79" y="173"/>
                  </a:lnTo>
                  <a:lnTo>
                    <a:pt x="95" y="173"/>
                  </a:lnTo>
                  <a:lnTo>
                    <a:pt x="110" y="173"/>
                  </a:lnTo>
                  <a:cubicBezTo>
                    <a:pt x="127" y="158"/>
                    <a:pt x="142" y="141"/>
                    <a:pt x="127" y="126"/>
                  </a:cubicBezTo>
                  <a:lnTo>
                    <a:pt x="64" y="15"/>
                  </a:lnTo>
                  <a:cubicBezTo>
                    <a:pt x="64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40"/>
            <p:cNvSpPr/>
            <p:nvPr/>
          </p:nvSpPr>
          <p:spPr>
            <a:xfrm>
              <a:off x="3321824" y="1816814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lnTo>
                    <a:pt x="0" y="48"/>
                  </a:lnTo>
                  <a:cubicBezTo>
                    <a:pt x="16" y="48"/>
                    <a:pt x="32" y="63"/>
                    <a:pt x="32" y="63"/>
                  </a:cubicBezTo>
                  <a:cubicBezTo>
                    <a:pt x="32" y="63"/>
                    <a:pt x="32" y="80"/>
                    <a:pt x="48" y="80"/>
                  </a:cubicBezTo>
                  <a:lnTo>
                    <a:pt x="111" y="80"/>
                  </a:lnTo>
                  <a:cubicBezTo>
                    <a:pt x="126" y="80"/>
                    <a:pt x="142" y="63"/>
                    <a:pt x="142" y="48"/>
                  </a:cubicBezTo>
                  <a:lnTo>
                    <a:pt x="142" y="48"/>
                  </a:lnTo>
                  <a:lnTo>
                    <a:pt x="142" y="17"/>
                  </a:lnTo>
                  <a:lnTo>
                    <a:pt x="142" y="17"/>
                  </a:lnTo>
                  <a:cubicBezTo>
                    <a:pt x="126" y="17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40"/>
            <p:cNvSpPr/>
            <p:nvPr/>
          </p:nvSpPr>
          <p:spPr>
            <a:xfrm>
              <a:off x="3416026" y="175218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32" y="32"/>
                  </a:lnTo>
                  <a:cubicBezTo>
                    <a:pt x="16" y="47"/>
                    <a:pt x="0" y="63"/>
                    <a:pt x="16" y="79"/>
                  </a:cubicBezTo>
                  <a:lnTo>
                    <a:pt x="16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95" y="79"/>
                  </a:lnTo>
                  <a:lnTo>
                    <a:pt x="11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43" y="63"/>
                  </a:lnTo>
                  <a:cubicBezTo>
                    <a:pt x="126" y="47"/>
                    <a:pt x="143" y="32"/>
                    <a:pt x="143" y="32"/>
                  </a:cubicBezTo>
                  <a:lnTo>
                    <a:pt x="143" y="15"/>
                  </a:lnTo>
                  <a:cubicBezTo>
                    <a:pt x="143" y="15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40"/>
            <p:cNvSpPr/>
            <p:nvPr/>
          </p:nvSpPr>
          <p:spPr>
            <a:xfrm>
              <a:off x="3199539" y="1799290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6"/>
                  </a:cubicBezTo>
                  <a:lnTo>
                    <a:pt x="1" y="95"/>
                  </a:lnTo>
                  <a:cubicBezTo>
                    <a:pt x="1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9" y="126"/>
                    <a:pt x="64" y="126"/>
                    <a:pt x="80" y="95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40"/>
            <p:cNvSpPr/>
            <p:nvPr/>
          </p:nvSpPr>
          <p:spPr>
            <a:xfrm>
              <a:off x="3356872" y="1755178"/>
              <a:ext cx="6583" cy="2035"/>
            </a:xfrm>
            <a:custGeom>
              <a:avLst/>
              <a:gdLst/>
              <a:ahLst/>
              <a:cxnLst/>
              <a:rect l="l" t="t" r="r" b="b"/>
              <a:pathLst>
                <a:path w="207" h="64" extrusionOk="0">
                  <a:moveTo>
                    <a:pt x="206" y="1"/>
                  </a:moveTo>
                  <a:cubicBezTo>
                    <a:pt x="143" y="16"/>
                    <a:pt x="80" y="16"/>
                    <a:pt x="1" y="32"/>
                  </a:cubicBezTo>
                  <a:lnTo>
                    <a:pt x="80" y="64"/>
                  </a:lnTo>
                  <a:lnTo>
                    <a:pt x="95" y="64"/>
                  </a:lnTo>
                  <a:lnTo>
                    <a:pt x="127" y="64"/>
                  </a:lnTo>
                  <a:lnTo>
                    <a:pt x="190" y="32"/>
                  </a:lnTo>
                  <a:cubicBezTo>
                    <a:pt x="190" y="16"/>
                    <a:pt x="206" y="16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40"/>
            <p:cNvSpPr/>
            <p:nvPr/>
          </p:nvSpPr>
          <p:spPr>
            <a:xfrm>
              <a:off x="3371438" y="178023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58" y="110"/>
                  </a:moveTo>
                  <a:lnTo>
                    <a:pt x="158" y="110"/>
                  </a:lnTo>
                  <a:lnTo>
                    <a:pt x="158" y="110"/>
                  </a:lnTo>
                  <a:lnTo>
                    <a:pt x="158" y="110"/>
                  </a:lnTo>
                  <a:close/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47" y="1"/>
                    <a:pt x="32" y="16"/>
                  </a:cubicBezTo>
                  <a:lnTo>
                    <a:pt x="16" y="47"/>
                  </a:lnTo>
                  <a:cubicBezTo>
                    <a:pt x="0" y="47"/>
                    <a:pt x="0" y="64"/>
                    <a:pt x="16" y="79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79" y="95"/>
                  </a:lnTo>
                  <a:cubicBezTo>
                    <a:pt x="79" y="95"/>
                    <a:pt x="79" y="79"/>
                    <a:pt x="95" y="64"/>
                  </a:cubicBezTo>
                  <a:lnTo>
                    <a:pt x="110" y="47"/>
                  </a:lnTo>
                  <a:lnTo>
                    <a:pt x="127" y="47"/>
                  </a:lnTo>
                  <a:lnTo>
                    <a:pt x="142" y="64"/>
                  </a:lnTo>
                  <a:lnTo>
                    <a:pt x="142" y="47"/>
                  </a:lnTo>
                  <a:lnTo>
                    <a:pt x="142" y="32"/>
                  </a:lnTo>
                  <a:lnTo>
                    <a:pt x="95" y="32"/>
                  </a:lnTo>
                  <a:cubicBezTo>
                    <a:pt x="95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40"/>
            <p:cNvSpPr/>
            <p:nvPr/>
          </p:nvSpPr>
          <p:spPr>
            <a:xfrm>
              <a:off x="3412528" y="1793756"/>
              <a:ext cx="5534" cy="8555"/>
            </a:xfrm>
            <a:custGeom>
              <a:avLst/>
              <a:gdLst/>
              <a:ahLst/>
              <a:cxnLst/>
              <a:rect l="l" t="t" r="r" b="b"/>
              <a:pathLst>
                <a:path w="174" h="269" extrusionOk="0">
                  <a:moveTo>
                    <a:pt x="173" y="0"/>
                  </a:moveTo>
                  <a:lnTo>
                    <a:pt x="158" y="17"/>
                  </a:lnTo>
                  <a:cubicBezTo>
                    <a:pt x="158" y="48"/>
                    <a:pt x="142" y="63"/>
                    <a:pt x="126" y="63"/>
                  </a:cubicBezTo>
                  <a:lnTo>
                    <a:pt x="110" y="48"/>
                  </a:lnTo>
                  <a:lnTo>
                    <a:pt x="95" y="63"/>
                  </a:lnTo>
                  <a:cubicBezTo>
                    <a:pt x="63" y="80"/>
                    <a:pt x="32" y="80"/>
                    <a:pt x="0" y="126"/>
                  </a:cubicBezTo>
                  <a:lnTo>
                    <a:pt x="0" y="158"/>
                  </a:lnTo>
                  <a:lnTo>
                    <a:pt x="0" y="206"/>
                  </a:lnTo>
                  <a:lnTo>
                    <a:pt x="0" y="221"/>
                  </a:lnTo>
                  <a:cubicBezTo>
                    <a:pt x="16" y="221"/>
                    <a:pt x="16" y="237"/>
                    <a:pt x="16" y="237"/>
                  </a:cubicBezTo>
                  <a:lnTo>
                    <a:pt x="110" y="269"/>
                  </a:lnTo>
                  <a:lnTo>
                    <a:pt x="126" y="269"/>
                  </a:lnTo>
                  <a:lnTo>
                    <a:pt x="126" y="253"/>
                  </a:lnTo>
                  <a:cubicBezTo>
                    <a:pt x="126" y="237"/>
                    <a:pt x="126" y="221"/>
                    <a:pt x="158" y="221"/>
                  </a:cubicBezTo>
                  <a:lnTo>
                    <a:pt x="158" y="221"/>
                  </a:lnTo>
                  <a:lnTo>
                    <a:pt x="158" y="221"/>
                  </a:lnTo>
                  <a:lnTo>
                    <a:pt x="158" y="221"/>
                  </a:lnTo>
                  <a:cubicBezTo>
                    <a:pt x="158" y="221"/>
                    <a:pt x="158" y="206"/>
                    <a:pt x="142" y="206"/>
                  </a:cubicBezTo>
                  <a:lnTo>
                    <a:pt x="95" y="190"/>
                  </a:lnTo>
                  <a:lnTo>
                    <a:pt x="79" y="190"/>
                  </a:lnTo>
                  <a:lnTo>
                    <a:pt x="79" y="190"/>
                  </a:lnTo>
                  <a:cubicBezTo>
                    <a:pt x="63" y="190"/>
                    <a:pt x="63" y="190"/>
                    <a:pt x="47" y="174"/>
                  </a:cubicBezTo>
                  <a:lnTo>
                    <a:pt x="32" y="143"/>
                  </a:lnTo>
                  <a:cubicBezTo>
                    <a:pt x="16" y="126"/>
                    <a:pt x="32" y="95"/>
                    <a:pt x="47" y="95"/>
                  </a:cubicBezTo>
                  <a:lnTo>
                    <a:pt x="63" y="80"/>
                  </a:lnTo>
                  <a:lnTo>
                    <a:pt x="79" y="95"/>
                  </a:lnTo>
                  <a:cubicBezTo>
                    <a:pt x="79" y="80"/>
                    <a:pt x="95" y="80"/>
                    <a:pt x="95" y="80"/>
                  </a:cubicBezTo>
                  <a:lnTo>
                    <a:pt x="95" y="80"/>
                  </a:lnTo>
                  <a:lnTo>
                    <a:pt x="110" y="80"/>
                  </a:lnTo>
                  <a:cubicBezTo>
                    <a:pt x="126" y="95"/>
                    <a:pt x="142" y="111"/>
                    <a:pt x="142" y="126"/>
                  </a:cubicBezTo>
                  <a:lnTo>
                    <a:pt x="126" y="126"/>
                  </a:lnTo>
                  <a:lnTo>
                    <a:pt x="142" y="126"/>
                  </a:lnTo>
                  <a:cubicBezTo>
                    <a:pt x="158" y="126"/>
                    <a:pt x="158" y="111"/>
                    <a:pt x="173" y="95"/>
                  </a:cubicBezTo>
                  <a:lnTo>
                    <a:pt x="17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40"/>
            <p:cNvSpPr/>
            <p:nvPr/>
          </p:nvSpPr>
          <p:spPr>
            <a:xfrm>
              <a:off x="3159466" y="1811789"/>
              <a:ext cx="4548" cy="2035"/>
            </a:xfrm>
            <a:custGeom>
              <a:avLst/>
              <a:gdLst/>
              <a:ahLst/>
              <a:cxnLst/>
              <a:rect l="l" t="t" r="r" b="b"/>
              <a:pathLst>
                <a:path w="143" h="64" extrusionOk="0">
                  <a:moveTo>
                    <a:pt x="32" y="49"/>
                  </a:moveTo>
                  <a:lnTo>
                    <a:pt x="17" y="64"/>
                  </a:lnTo>
                  <a:lnTo>
                    <a:pt x="17" y="64"/>
                  </a:lnTo>
                  <a:lnTo>
                    <a:pt x="0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49"/>
                  </a:lnTo>
                  <a:close/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48" y="1"/>
                    <a:pt x="48" y="17"/>
                    <a:pt x="48" y="17"/>
                  </a:cubicBezTo>
                  <a:lnTo>
                    <a:pt x="48" y="32"/>
                  </a:lnTo>
                  <a:lnTo>
                    <a:pt x="48" y="32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9"/>
                  </a:cubicBezTo>
                  <a:cubicBezTo>
                    <a:pt x="95" y="49"/>
                    <a:pt x="111" y="49"/>
                    <a:pt x="111" y="64"/>
                  </a:cubicBezTo>
                  <a:cubicBezTo>
                    <a:pt x="111" y="49"/>
                    <a:pt x="126" y="49"/>
                    <a:pt x="126" y="32"/>
                  </a:cubicBez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cubicBezTo>
                    <a:pt x="143" y="17"/>
                    <a:pt x="126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40"/>
            <p:cNvSpPr/>
            <p:nvPr/>
          </p:nvSpPr>
          <p:spPr>
            <a:xfrm>
              <a:off x="3086286" y="1812806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95" y="0"/>
                  </a:moveTo>
                  <a:lnTo>
                    <a:pt x="80" y="0"/>
                  </a:lnTo>
                  <a:lnTo>
                    <a:pt x="80" y="17"/>
                  </a:lnTo>
                  <a:cubicBezTo>
                    <a:pt x="80" y="17"/>
                    <a:pt x="64" y="32"/>
                    <a:pt x="49" y="32"/>
                  </a:cubicBezTo>
                  <a:lnTo>
                    <a:pt x="49" y="17"/>
                  </a:lnTo>
                  <a:lnTo>
                    <a:pt x="32" y="17"/>
                  </a:lnTo>
                  <a:cubicBezTo>
                    <a:pt x="32" y="32"/>
                    <a:pt x="17" y="32"/>
                    <a:pt x="17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7" y="48"/>
                  </a:lnTo>
                  <a:cubicBezTo>
                    <a:pt x="17" y="63"/>
                    <a:pt x="32" y="63"/>
                    <a:pt x="49" y="63"/>
                  </a:cubicBezTo>
                  <a:lnTo>
                    <a:pt x="49" y="63"/>
                  </a:lnTo>
                  <a:cubicBezTo>
                    <a:pt x="64" y="63"/>
                    <a:pt x="64" y="63"/>
                    <a:pt x="80" y="48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40"/>
            <p:cNvSpPr/>
            <p:nvPr/>
          </p:nvSpPr>
          <p:spPr>
            <a:xfrm>
              <a:off x="3427571" y="1804792"/>
              <a:ext cx="8523" cy="3530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47" y="16"/>
                  </a:moveTo>
                  <a:lnTo>
                    <a:pt x="47" y="16"/>
                  </a:lnTo>
                  <a:cubicBezTo>
                    <a:pt x="32" y="16"/>
                    <a:pt x="15" y="48"/>
                    <a:pt x="0" y="63"/>
                  </a:cubicBezTo>
                  <a:lnTo>
                    <a:pt x="0" y="63"/>
                  </a:lnTo>
                  <a:lnTo>
                    <a:pt x="47" y="79"/>
                  </a:lnTo>
                  <a:cubicBezTo>
                    <a:pt x="47" y="79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95"/>
                  </a:lnTo>
                  <a:cubicBezTo>
                    <a:pt x="63" y="79"/>
                    <a:pt x="47" y="48"/>
                    <a:pt x="47" y="32"/>
                  </a:cubicBezTo>
                  <a:lnTo>
                    <a:pt x="47" y="16"/>
                  </a:lnTo>
                  <a:close/>
                  <a:moveTo>
                    <a:pt x="221" y="0"/>
                  </a:moveTo>
                  <a:lnTo>
                    <a:pt x="221" y="0"/>
                  </a:lnTo>
                  <a:lnTo>
                    <a:pt x="204" y="0"/>
                  </a:lnTo>
                  <a:lnTo>
                    <a:pt x="173" y="0"/>
                  </a:lnTo>
                  <a:lnTo>
                    <a:pt x="158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6"/>
                  </a:lnTo>
                  <a:cubicBezTo>
                    <a:pt x="126" y="16"/>
                    <a:pt x="110" y="32"/>
                    <a:pt x="110" y="32"/>
                  </a:cubicBezTo>
                  <a:cubicBezTo>
                    <a:pt x="110" y="32"/>
                    <a:pt x="110" y="48"/>
                    <a:pt x="126" y="48"/>
                  </a:cubicBezTo>
                  <a:lnTo>
                    <a:pt x="126" y="63"/>
                  </a:lnTo>
                  <a:cubicBezTo>
                    <a:pt x="141" y="48"/>
                    <a:pt x="141" y="48"/>
                    <a:pt x="158" y="48"/>
                  </a:cubicBezTo>
                  <a:lnTo>
                    <a:pt x="173" y="48"/>
                  </a:lnTo>
                  <a:lnTo>
                    <a:pt x="189" y="48"/>
                  </a:lnTo>
                  <a:cubicBezTo>
                    <a:pt x="204" y="48"/>
                    <a:pt x="221" y="48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36" y="79"/>
                    <a:pt x="252" y="63"/>
                    <a:pt x="252" y="48"/>
                  </a:cubicBezTo>
                  <a:lnTo>
                    <a:pt x="267" y="48"/>
                  </a:lnTo>
                  <a:cubicBezTo>
                    <a:pt x="267" y="16"/>
                    <a:pt x="252" y="0"/>
                    <a:pt x="22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40"/>
            <p:cNvSpPr/>
            <p:nvPr/>
          </p:nvSpPr>
          <p:spPr>
            <a:xfrm>
              <a:off x="3379452" y="1753174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110" y="1"/>
                  </a:moveTo>
                  <a:lnTo>
                    <a:pt x="110" y="1"/>
                  </a:lnTo>
                  <a:lnTo>
                    <a:pt x="79" y="1"/>
                  </a:lnTo>
                  <a:lnTo>
                    <a:pt x="16" y="79"/>
                  </a:lnTo>
                  <a:cubicBezTo>
                    <a:pt x="1" y="95"/>
                    <a:pt x="1" y="111"/>
                    <a:pt x="16" y="127"/>
                  </a:cubicBezTo>
                  <a:lnTo>
                    <a:pt x="32" y="127"/>
                  </a:lnTo>
                  <a:lnTo>
                    <a:pt x="64" y="127"/>
                  </a:lnTo>
                  <a:lnTo>
                    <a:pt x="127" y="48"/>
                  </a:lnTo>
                  <a:cubicBezTo>
                    <a:pt x="142" y="48"/>
                    <a:pt x="142" y="16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40"/>
            <p:cNvSpPr/>
            <p:nvPr/>
          </p:nvSpPr>
          <p:spPr>
            <a:xfrm>
              <a:off x="3384477" y="180428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78" y="1"/>
                    <a:pt x="63" y="16"/>
                    <a:pt x="63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15" y="48"/>
                  </a:cubicBezTo>
                  <a:cubicBezTo>
                    <a:pt x="0" y="48"/>
                    <a:pt x="0" y="79"/>
                    <a:pt x="15" y="95"/>
                  </a:cubicBez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10" y="79"/>
                    <a:pt x="110" y="79"/>
                    <a:pt x="126" y="79"/>
                  </a:cubicBezTo>
                  <a:cubicBezTo>
                    <a:pt x="110" y="79"/>
                    <a:pt x="126" y="64"/>
                    <a:pt x="126" y="64"/>
                  </a:cubicBezTo>
                  <a:lnTo>
                    <a:pt x="126" y="48"/>
                  </a:lnTo>
                  <a:lnTo>
                    <a:pt x="126" y="32"/>
                  </a:lnTo>
                  <a:cubicBezTo>
                    <a:pt x="126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40"/>
            <p:cNvSpPr/>
            <p:nvPr/>
          </p:nvSpPr>
          <p:spPr>
            <a:xfrm>
              <a:off x="3026686" y="1799767"/>
              <a:ext cx="11067" cy="6042"/>
            </a:xfrm>
            <a:custGeom>
              <a:avLst/>
              <a:gdLst/>
              <a:ahLst/>
              <a:cxnLst/>
              <a:rect l="l" t="t" r="r" b="b"/>
              <a:pathLst>
                <a:path w="348" h="190" extrusionOk="0">
                  <a:moveTo>
                    <a:pt x="316" y="1"/>
                  </a:moveTo>
                  <a:lnTo>
                    <a:pt x="299" y="1"/>
                  </a:lnTo>
                  <a:cubicBezTo>
                    <a:pt x="284" y="17"/>
                    <a:pt x="268" y="17"/>
                    <a:pt x="253" y="17"/>
                  </a:cubicBezTo>
                  <a:cubicBezTo>
                    <a:pt x="221" y="17"/>
                    <a:pt x="205" y="17"/>
                    <a:pt x="190" y="32"/>
                  </a:cubicBezTo>
                  <a:lnTo>
                    <a:pt x="110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6" y="32"/>
                    <a:pt x="1" y="48"/>
                    <a:pt x="1" y="64"/>
                  </a:cubicBezTo>
                  <a:lnTo>
                    <a:pt x="1" y="64"/>
                  </a:lnTo>
                  <a:cubicBezTo>
                    <a:pt x="1" y="80"/>
                    <a:pt x="16" y="95"/>
                    <a:pt x="32" y="95"/>
                  </a:cubicBezTo>
                  <a:lnTo>
                    <a:pt x="47" y="95"/>
                  </a:lnTo>
                  <a:cubicBezTo>
                    <a:pt x="64" y="95"/>
                    <a:pt x="79" y="111"/>
                    <a:pt x="95" y="111"/>
                  </a:cubicBezTo>
                  <a:lnTo>
                    <a:pt x="110" y="111"/>
                  </a:lnTo>
                  <a:lnTo>
                    <a:pt x="127" y="95"/>
                  </a:lnTo>
                  <a:lnTo>
                    <a:pt x="190" y="95"/>
                  </a:lnTo>
                  <a:lnTo>
                    <a:pt x="221" y="95"/>
                  </a:lnTo>
                  <a:cubicBezTo>
                    <a:pt x="236" y="80"/>
                    <a:pt x="236" y="80"/>
                    <a:pt x="253" y="80"/>
                  </a:cubicBezTo>
                  <a:lnTo>
                    <a:pt x="268" y="80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84" y="143"/>
                  </a:lnTo>
                  <a:cubicBezTo>
                    <a:pt x="299" y="143"/>
                    <a:pt x="316" y="174"/>
                    <a:pt x="299" y="190"/>
                  </a:cubicBezTo>
                  <a:cubicBezTo>
                    <a:pt x="316" y="190"/>
                    <a:pt x="331" y="174"/>
                    <a:pt x="331" y="158"/>
                  </a:cubicBezTo>
                  <a:lnTo>
                    <a:pt x="331" y="143"/>
                  </a:lnTo>
                  <a:lnTo>
                    <a:pt x="331" y="127"/>
                  </a:lnTo>
                  <a:lnTo>
                    <a:pt x="331" y="111"/>
                  </a:lnTo>
                  <a:cubicBezTo>
                    <a:pt x="316" y="111"/>
                    <a:pt x="316" y="95"/>
                    <a:pt x="316" y="80"/>
                  </a:cubicBezTo>
                  <a:cubicBezTo>
                    <a:pt x="331" y="64"/>
                    <a:pt x="331" y="64"/>
                    <a:pt x="347" y="64"/>
                  </a:cubicBezTo>
                  <a:lnTo>
                    <a:pt x="347" y="48"/>
                  </a:lnTo>
                  <a:cubicBezTo>
                    <a:pt x="347" y="32"/>
                    <a:pt x="347" y="17"/>
                    <a:pt x="331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40"/>
            <p:cNvSpPr/>
            <p:nvPr/>
          </p:nvSpPr>
          <p:spPr>
            <a:xfrm>
              <a:off x="3289734" y="1823811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158" y="1"/>
                  </a:moveTo>
                  <a:lnTo>
                    <a:pt x="158" y="1"/>
                  </a:lnTo>
                  <a:lnTo>
                    <a:pt x="32" y="17"/>
                  </a:lnTo>
                  <a:cubicBezTo>
                    <a:pt x="17" y="17"/>
                    <a:pt x="1" y="32"/>
                    <a:pt x="1" y="49"/>
                  </a:cubicBezTo>
                  <a:cubicBezTo>
                    <a:pt x="1" y="64"/>
                    <a:pt x="17" y="80"/>
                    <a:pt x="32" y="80"/>
                  </a:cubicBezTo>
                  <a:lnTo>
                    <a:pt x="32" y="80"/>
                  </a:lnTo>
                  <a:lnTo>
                    <a:pt x="158" y="64"/>
                  </a:lnTo>
                  <a:lnTo>
                    <a:pt x="158" y="64"/>
                  </a:lnTo>
                  <a:cubicBezTo>
                    <a:pt x="175" y="64"/>
                    <a:pt x="190" y="49"/>
                    <a:pt x="190" y="32"/>
                  </a:cubicBezTo>
                  <a:cubicBezTo>
                    <a:pt x="190" y="17"/>
                    <a:pt x="190" y="17"/>
                    <a:pt x="17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40"/>
            <p:cNvSpPr/>
            <p:nvPr/>
          </p:nvSpPr>
          <p:spPr>
            <a:xfrm>
              <a:off x="3101329" y="1792738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1" y="1"/>
                  </a:moveTo>
                  <a:lnTo>
                    <a:pt x="95" y="1"/>
                  </a:lnTo>
                  <a:cubicBezTo>
                    <a:pt x="95" y="1"/>
                    <a:pt x="80" y="1"/>
                    <a:pt x="80" y="17"/>
                  </a:cubicBezTo>
                  <a:cubicBezTo>
                    <a:pt x="64" y="17"/>
                    <a:pt x="64" y="32"/>
                    <a:pt x="80" y="49"/>
                  </a:cubicBez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32" y="32"/>
                  </a:lnTo>
                  <a:cubicBezTo>
                    <a:pt x="17" y="32"/>
                    <a:pt x="17" y="49"/>
                    <a:pt x="1" y="49"/>
                  </a:cubicBezTo>
                  <a:cubicBezTo>
                    <a:pt x="1" y="64"/>
                    <a:pt x="1" y="80"/>
                    <a:pt x="17" y="95"/>
                  </a:cubicBezTo>
                  <a:lnTo>
                    <a:pt x="17" y="95"/>
                  </a:lnTo>
                  <a:cubicBezTo>
                    <a:pt x="17" y="112"/>
                    <a:pt x="17" y="112"/>
                    <a:pt x="32" y="112"/>
                  </a:cubicBezTo>
                  <a:cubicBezTo>
                    <a:pt x="32" y="112"/>
                    <a:pt x="48" y="112"/>
                    <a:pt x="48" y="127"/>
                  </a:cubicBezTo>
                  <a:lnTo>
                    <a:pt x="64" y="127"/>
                  </a:lnTo>
                  <a:lnTo>
                    <a:pt x="64" y="127"/>
                  </a:lnTo>
                  <a:lnTo>
                    <a:pt x="64" y="112"/>
                  </a:lnTo>
                  <a:cubicBezTo>
                    <a:pt x="64" y="95"/>
                    <a:pt x="80" y="95"/>
                    <a:pt x="95" y="80"/>
                  </a:cubicBezTo>
                  <a:lnTo>
                    <a:pt x="95" y="80"/>
                  </a:lnTo>
                  <a:lnTo>
                    <a:pt x="158" y="95"/>
                  </a:lnTo>
                  <a:lnTo>
                    <a:pt x="158" y="80"/>
                  </a:lnTo>
                  <a:lnTo>
                    <a:pt x="143" y="80"/>
                  </a:lnTo>
                  <a:lnTo>
                    <a:pt x="143" y="80"/>
                  </a:lnTo>
                  <a:cubicBezTo>
                    <a:pt x="127" y="80"/>
                    <a:pt x="111" y="80"/>
                    <a:pt x="111" y="64"/>
                  </a:cubicBezTo>
                  <a:cubicBezTo>
                    <a:pt x="95" y="64"/>
                    <a:pt x="95" y="49"/>
                    <a:pt x="95" y="49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40"/>
            <p:cNvSpPr/>
            <p:nvPr/>
          </p:nvSpPr>
          <p:spPr>
            <a:xfrm>
              <a:off x="3157971" y="1821330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47" y="32"/>
                  </a:lnTo>
                  <a:cubicBezTo>
                    <a:pt x="64" y="47"/>
                    <a:pt x="47" y="64"/>
                    <a:pt x="32" y="79"/>
                  </a:cubicBezTo>
                  <a:lnTo>
                    <a:pt x="16" y="79"/>
                  </a:lnTo>
                  <a:lnTo>
                    <a:pt x="1" y="79"/>
                  </a:lnTo>
                  <a:lnTo>
                    <a:pt x="16" y="95"/>
                  </a:lnTo>
                  <a:lnTo>
                    <a:pt x="1" y="95"/>
                  </a:lnTo>
                  <a:cubicBezTo>
                    <a:pt x="1" y="110"/>
                    <a:pt x="1" y="142"/>
                    <a:pt x="16" y="142"/>
                  </a:cubicBezTo>
                  <a:lnTo>
                    <a:pt x="32" y="142"/>
                  </a:lnTo>
                  <a:cubicBezTo>
                    <a:pt x="47" y="142"/>
                    <a:pt x="64" y="142"/>
                    <a:pt x="64" y="127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40"/>
            <p:cNvSpPr/>
            <p:nvPr/>
          </p:nvSpPr>
          <p:spPr>
            <a:xfrm>
              <a:off x="3307767" y="1821807"/>
              <a:ext cx="4580" cy="2576"/>
            </a:xfrm>
            <a:custGeom>
              <a:avLst/>
              <a:gdLst/>
              <a:ahLst/>
              <a:cxnLst/>
              <a:rect l="l" t="t" r="r" b="b"/>
              <a:pathLst>
                <a:path w="144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64" y="1"/>
                  </a:lnTo>
                  <a:lnTo>
                    <a:pt x="17" y="17"/>
                  </a:lnTo>
                  <a:lnTo>
                    <a:pt x="1" y="17"/>
                  </a:lnTo>
                  <a:cubicBezTo>
                    <a:pt x="17" y="17"/>
                    <a:pt x="32" y="32"/>
                    <a:pt x="32" y="49"/>
                  </a:cubicBezTo>
                  <a:cubicBezTo>
                    <a:pt x="32" y="64"/>
                    <a:pt x="17" y="80"/>
                    <a:pt x="17" y="80"/>
                  </a:cubicBezTo>
                  <a:lnTo>
                    <a:pt x="17" y="80"/>
                  </a:lnTo>
                  <a:lnTo>
                    <a:pt x="32" y="80"/>
                  </a:lnTo>
                  <a:lnTo>
                    <a:pt x="95" y="64"/>
                  </a:lnTo>
                  <a:lnTo>
                    <a:pt x="112" y="64"/>
                  </a:lnTo>
                  <a:cubicBezTo>
                    <a:pt x="127" y="64"/>
                    <a:pt x="143" y="49"/>
                    <a:pt x="127" y="17"/>
                  </a:cubicBezTo>
                  <a:cubicBezTo>
                    <a:pt x="127" y="1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40"/>
            <p:cNvSpPr/>
            <p:nvPr/>
          </p:nvSpPr>
          <p:spPr>
            <a:xfrm>
              <a:off x="3228607" y="179776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0"/>
                  </a:moveTo>
                  <a:lnTo>
                    <a:pt x="64" y="0"/>
                  </a:lnTo>
                  <a:lnTo>
                    <a:pt x="64" y="0"/>
                  </a:lnTo>
                  <a:cubicBezTo>
                    <a:pt x="64" y="0"/>
                    <a:pt x="32" y="0"/>
                    <a:pt x="17" y="32"/>
                  </a:cubicBezTo>
                  <a:cubicBezTo>
                    <a:pt x="0" y="48"/>
                    <a:pt x="17" y="80"/>
                    <a:pt x="17" y="95"/>
                  </a:cubicBezTo>
                  <a:lnTo>
                    <a:pt x="17" y="95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80" y="80"/>
                  </a:lnTo>
                  <a:lnTo>
                    <a:pt x="95" y="80"/>
                  </a:lnTo>
                  <a:cubicBezTo>
                    <a:pt x="95" y="64"/>
                    <a:pt x="80" y="64"/>
                    <a:pt x="80" y="64"/>
                  </a:cubicBezTo>
                  <a:cubicBezTo>
                    <a:pt x="95" y="64"/>
                    <a:pt x="111" y="48"/>
                    <a:pt x="111" y="32"/>
                  </a:cubicBez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40"/>
            <p:cNvSpPr/>
            <p:nvPr/>
          </p:nvSpPr>
          <p:spPr>
            <a:xfrm>
              <a:off x="3157463" y="1799767"/>
              <a:ext cx="7569" cy="7060"/>
            </a:xfrm>
            <a:custGeom>
              <a:avLst/>
              <a:gdLst/>
              <a:ahLst/>
              <a:cxnLst/>
              <a:rect l="l" t="t" r="r" b="b"/>
              <a:pathLst>
                <a:path w="238" h="222" extrusionOk="0">
                  <a:moveTo>
                    <a:pt x="221" y="1"/>
                  </a:moveTo>
                  <a:lnTo>
                    <a:pt x="174" y="17"/>
                  </a:lnTo>
                  <a:lnTo>
                    <a:pt x="158" y="17"/>
                  </a:lnTo>
                  <a:lnTo>
                    <a:pt x="126" y="17"/>
                  </a:lnTo>
                  <a:cubicBezTo>
                    <a:pt x="95" y="32"/>
                    <a:pt x="48" y="64"/>
                    <a:pt x="48" y="143"/>
                  </a:cubicBezTo>
                  <a:lnTo>
                    <a:pt x="32" y="143"/>
                  </a:lnTo>
                  <a:cubicBezTo>
                    <a:pt x="32" y="158"/>
                    <a:pt x="17" y="158"/>
                    <a:pt x="17" y="158"/>
                  </a:cubicBezTo>
                  <a:cubicBezTo>
                    <a:pt x="0" y="174"/>
                    <a:pt x="0" y="190"/>
                    <a:pt x="17" y="206"/>
                  </a:cubicBezTo>
                  <a:cubicBezTo>
                    <a:pt x="17" y="221"/>
                    <a:pt x="32" y="221"/>
                    <a:pt x="32" y="221"/>
                  </a:cubicBezTo>
                  <a:lnTo>
                    <a:pt x="48" y="221"/>
                  </a:lnTo>
                  <a:lnTo>
                    <a:pt x="48" y="221"/>
                  </a:lnTo>
                  <a:cubicBezTo>
                    <a:pt x="48" y="206"/>
                    <a:pt x="48" y="206"/>
                    <a:pt x="32" y="206"/>
                  </a:cubicBezTo>
                  <a:cubicBezTo>
                    <a:pt x="32" y="190"/>
                    <a:pt x="32" y="158"/>
                    <a:pt x="48" y="158"/>
                  </a:cubicBezTo>
                  <a:lnTo>
                    <a:pt x="63" y="158"/>
                  </a:lnTo>
                  <a:lnTo>
                    <a:pt x="63" y="158"/>
                  </a:lnTo>
                  <a:cubicBezTo>
                    <a:pt x="80" y="158"/>
                    <a:pt x="95" y="158"/>
                    <a:pt x="95" y="174"/>
                  </a:cubicBezTo>
                  <a:lnTo>
                    <a:pt x="111" y="174"/>
                  </a:lnTo>
                  <a:cubicBezTo>
                    <a:pt x="111" y="174"/>
                    <a:pt x="126" y="158"/>
                    <a:pt x="126" y="143"/>
                  </a:cubicBezTo>
                  <a:cubicBezTo>
                    <a:pt x="111" y="95"/>
                    <a:pt x="143" y="80"/>
                    <a:pt x="189" y="64"/>
                  </a:cubicBezTo>
                  <a:cubicBezTo>
                    <a:pt x="189" y="48"/>
                    <a:pt x="206" y="48"/>
                    <a:pt x="206" y="48"/>
                  </a:cubicBezTo>
                  <a:cubicBezTo>
                    <a:pt x="221" y="32"/>
                    <a:pt x="237" y="17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40"/>
            <p:cNvSpPr/>
            <p:nvPr/>
          </p:nvSpPr>
          <p:spPr>
            <a:xfrm>
              <a:off x="3303759" y="1779731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80"/>
                  </a:cubicBezTo>
                  <a:cubicBezTo>
                    <a:pt x="17" y="95"/>
                    <a:pt x="17" y="111"/>
                    <a:pt x="1" y="111"/>
                  </a:cubicBezTo>
                  <a:lnTo>
                    <a:pt x="17" y="111"/>
                  </a:lnTo>
                  <a:lnTo>
                    <a:pt x="49" y="111"/>
                  </a:lnTo>
                  <a:lnTo>
                    <a:pt x="80" y="63"/>
                  </a:lnTo>
                  <a:lnTo>
                    <a:pt x="112" y="95"/>
                  </a:lnTo>
                  <a:lnTo>
                    <a:pt x="127" y="95"/>
                  </a:lnTo>
                  <a:cubicBezTo>
                    <a:pt x="143" y="95"/>
                    <a:pt x="143" y="80"/>
                    <a:pt x="158" y="80"/>
                  </a:cubicBezTo>
                  <a:cubicBezTo>
                    <a:pt x="158" y="63"/>
                    <a:pt x="158" y="32"/>
                    <a:pt x="143" y="32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40"/>
            <p:cNvSpPr/>
            <p:nvPr/>
          </p:nvSpPr>
          <p:spPr>
            <a:xfrm>
              <a:off x="3173015" y="1791752"/>
              <a:ext cx="8523" cy="5025"/>
            </a:xfrm>
            <a:custGeom>
              <a:avLst/>
              <a:gdLst/>
              <a:ahLst/>
              <a:cxnLst/>
              <a:rect l="l" t="t" r="r" b="b"/>
              <a:pathLst>
                <a:path w="268" h="158" extrusionOk="0">
                  <a:moveTo>
                    <a:pt x="252" y="0"/>
                  </a:moveTo>
                  <a:lnTo>
                    <a:pt x="252" y="17"/>
                  </a:lnTo>
                  <a:lnTo>
                    <a:pt x="173" y="17"/>
                  </a:lnTo>
                  <a:lnTo>
                    <a:pt x="173" y="63"/>
                  </a:lnTo>
                  <a:cubicBezTo>
                    <a:pt x="158" y="63"/>
                    <a:pt x="141" y="80"/>
                    <a:pt x="141" y="80"/>
                  </a:cubicBezTo>
                  <a:cubicBezTo>
                    <a:pt x="126" y="80"/>
                    <a:pt x="126" y="63"/>
                    <a:pt x="110" y="63"/>
                  </a:cubicBezTo>
                  <a:cubicBezTo>
                    <a:pt x="110" y="48"/>
                    <a:pt x="95" y="32"/>
                    <a:pt x="110" y="17"/>
                  </a:cubicBezTo>
                  <a:lnTo>
                    <a:pt x="95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32"/>
                  </a:lnTo>
                  <a:lnTo>
                    <a:pt x="32" y="32"/>
                  </a:lnTo>
                  <a:cubicBezTo>
                    <a:pt x="15" y="48"/>
                    <a:pt x="0" y="48"/>
                    <a:pt x="0" y="63"/>
                  </a:cubicBezTo>
                  <a:lnTo>
                    <a:pt x="0" y="63"/>
                  </a:lnTo>
                  <a:lnTo>
                    <a:pt x="0" y="80"/>
                  </a:lnTo>
                  <a:lnTo>
                    <a:pt x="0" y="95"/>
                  </a:lnTo>
                  <a:lnTo>
                    <a:pt x="15" y="143"/>
                  </a:lnTo>
                  <a:cubicBezTo>
                    <a:pt x="32" y="158"/>
                    <a:pt x="32" y="158"/>
                    <a:pt x="47" y="158"/>
                  </a:cubicBezTo>
                  <a:lnTo>
                    <a:pt x="47" y="158"/>
                  </a:lnTo>
                  <a:lnTo>
                    <a:pt x="78" y="158"/>
                  </a:lnTo>
                  <a:lnTo>
                    <a:pt x="78" y="143"/>
                  </a:lnTo>
                  <a:lnTo>
                    <a:pt x="78" y="143"/>
                  </a:lnTo>
                  <a:cubicBezTo>
                    <a:pt x="47" y="143"/>
                    <a:pt x="47" y="126"/>
                    <a:pt x="47" y="111"/>
                  </a:cubicBezTo>
                  <a:cubicBezTo>
                    <a:pt x="47" y="95"/>
                    <a:pt x="63" y="80"/>
                    <a:pt x="78" y="80"/>
                  </a:cubicBezTo>
                  <a:lnTo>
                    <a:pt x="78" y="80"/>
                  </a:lnTo>
                  <a:cubicBezTo>
                    <a:pt x="110" y="80"/>
                    <a:pt x="126" y="80"/>
                    <a:pt x="141" y="95"/>
                  </a:cubicBezTo>
                  <a:lnTo>
                    <a:pt x="252" y="80"/>
                  </a:lnTo>
                  <a:lnTo>
                    <a:pt x="236" y="80"/>
                  </a:lnTo>
                  <a:cubicBezTo>
                    <a:pt x="236" y="63"/>
                    <a:pt x="236" y="32"/>
                    <a:pt x="267" y="17"/>
                  </a:cubicBezTo>
                  <a:cubicBezTo>
                    <a:pt x="267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40"/>
            <p:cNvSpPr/>
            <p:nvPr/>
          </p:nvSpPr>
          <p:spPr>
            <a:xfrm>
              <a:off x="3184019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95" y="1"/>
                  </a:moveTo>
                  <a:lnTo>
                    <a:pt x="32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32"/>
                    <a:pt x="1" y="47"/>
                    <a:pt x="1" y="79"/>
                  </a:cubicBezTo>
                  <a:cubicBezTo>
                    <a:pt x="16" y="64"/>
                    <a:pt x="32" y="64"/>
                    <a:pt x="48" y="64"/>
                  </a:cubicBezTo>
                  <a:lnTo>
                    <a:pt x="64" y="64"/>
                  </a:lnTo>
                  <a:cubicBezTo>
                    <a:pt x="64" y="47"/>
                    <a:pt x="79" y="47"/>
                    <a:pt x="79" y="32"/>
                  </a:cubicBezTo>
                  <a:cubicBezTo>
                    <a:pt x="95" y="32"/>
                    <a:pt x="95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40"/>
            <p:cNvSpPr/>
            <p:nvPr/>
          </p:nvSpPr>
          <p:spPr>
            <a:xfrm>
              <a:off x="3180488" y="1791752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222" y="63"/>
                  </a:moveTo>
                  <a:lnTo>
                    <a:pt x="222" y="63"/>
                  </a:lnTo>
                  <a:lnTo>
                    <a:pt x="222" y="63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32" y="17"/>
                  </a:lnTo>
                  <a:cubicBezTo>
                    <a:pt x="1" y="32"/>
                    <a:pt x="1" y="63"/>
                    <a:pt x="1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32" y="80"/>
                    <a:pt x="64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95" y="32"/>
                    <a:pt x="112" y="32"/>
                    <a:pt x="127" y="32"/>
                  </a:cubicBezTo>
                  <a:lnTo>
                    <a:pt x="127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59" y="32"/>
                  </a:lnTo>
                  <a:lnTo>
                    <a:pt x="159" y="32"/>
                  </a:lnTo>
                  <a:cubicBezTo>
                    <a:pt x="175" y="32"/>
                    <a:pt x="190" y="32"/>
                    <a:pt x="190" y="48"/>
                  </a:cubicBezTo>
                  <a:lnTo>
                    <a:pt x="206" y="80"/>
                  </a:lnTo>
                  <a:lnTo>
                    <a:pt x="206" y="80"/>
                  </a:lnTo>
                  <a:cubicBezTo>
                    <a:pt x="206" y="80"/>
                    <a:pt x="206" y="63"/>
                    <a:pt x="222" y="63"/>
                  </a:cubicBezTo>
                  <a:lnTo>
                    <a:pt x="222" y="80"/>
                  </a:lnTo>
                  <a:lnTo>
                    <a:pt x="269" y="63"/>
                  </a:lnTo>
                  <a:lnTo>
                    <a:pt x="269" y="63"/>
                  </a:lnTo>
                  <a:lnTo>
                    <a:pt x="269" y="63"/>
                  </a:lnTo>
                  <a:cubicBezTo>
                    <a:pt x="269" y="63"/>
                    <a:pt x="285" y="63"/>
                    <a:pt x="285" y="80"/>
                  </a:cubicBezTo>
                  <a:cubicBezTo>
                    <a:pt x="285" y="48"/>
                    <a:pt x="285" y="32"/>
                    <a:pt x="253" y="17"/>
                  </a:cubicBezTo>
                  <a:cubicBezTo>
                    <a:pt x="253" y="0"/>
                    <a:pt x="238" y="0"/>
                    <a:pt x="222" y="0"/>
                  </a:cubicBezTo>
                  <a:lnTo>
                    <a:pt x="190" y="0"/>
                  </a:lnTo>
                  <a:lnTo>
                    <a:pt x="175" y="17"/>
                  </a:lnTo>
                  <a:lnTo>
                    <a:pt x="159" y="17"/>
                  </a:lnTo>
                  <a:cubicBezTo>
                    <a:pt x="143" y="17"/>
                    <a:pt x="127" y="17"/>
                    <a:pt x="112" y="32"/>
                  </a:cubicBezTo>
                  <a:lnTo>
                    <a:pt x="80" y="3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40"/>
            <p:cNvSpPr/>
            <p:nvPr/>
          </p:nvSpPr>
          <p:spPr>
            <a:xfrm>
              <a:off x="3187517" y="17937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40"/>
            <p:cNvSpPr/>
            <p:nvPr/>
          </p:nvSpPr>
          <p:spPr>
            <a:xfrm>
              <a:off x="3395958" y="1794265"/>
              <a:ext cx="6583" cy="4516"/>
            </a:xfrm>
            <a:custGeom>
              <a:avLst/>
              <a:gdLst/>
              <a:ahLst/>
              <a:cxnLst/>
              <a:rect l="l" t="t" r="r" b="b"/>
              <a:pathLst>
                <a:path w="207" h="142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6"/>
                    <a:pt x="17" y="16"/>
                    <a:pt x="17" y="32"/>
                  </a:cubicBezTo>
                  <a:lnTo>
                    <a:pt x="1" y="95"/>
                  </a:lnTo>
                  <a:cubicBezTo>
                    <a:pt x="1" y="110"/>
                    <a:pt x="1" y="110"/>
                    <a:pt x="17" y="127"/>
                  </a:cubicBezTo>
                  <a:cubicBezTo>
                    <a:pt x="17" y="127"/>
                    <a:pt x="32" y="142"/>
                    <a:pt x="49" y="142"/>
                  </a:cubicBezTo>
                  <a:lnTo>
                    <a:pt x="49" y="142"/>
                  </a:lnTo>
                  <a:lnTo>
                    <a:pt x="80" y="142"/>
                  </a:lnTo>
                  <a:lnTo>
                    <a:pt x="80" y="142"/>
                  </a:lnTo>
                  <a:lnTo>
                    <a:pt x="95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2" y="127"/>
                  </a:lnTo>
                  <a:cubicBezTo>
                    <a:pt x="127" y="127"/>
                    <a:pt x="127" y="110"/>
                    <a:pt x="143" y="110"/>
                  </a:cubicBezTo>
                  <a:lnTo>
                    <a:pt x="143" y="110"/>
                  </a:lnTo>
                  <a:cubicBezTo>
                    <a:pt x="143" y="110"/>
                    <a:pt x="158" y="110"/>
                    <a:pt x="158" y="127"/>
                  </a:cubicBezTo>
                  <a:lnTo>
                    <a:pt x="175" y="127"/>
                  </a:lnTo>
                  <a:lnTo>
                    <a:pt x="175" y="127"/>
                  </a:lnTo>
                  <a:cubicBezTo>
                    <a:pt x="190" y="110"/>
                    <a:pt x="206" y="95"/>
                    <a:pt x="190" y="79"/>
                  </a:cubicBezTo>
                  <a:cubicBezTo>
                    <a:pt x="175" y="64"/>
                    <a:pt x="175" y="64"/>
                    <a:pt x="158" y="64"/>
                  </a:cubicBezTo>
                  <a:lnTo>
                    <a:pt x="143" y="64"/>
                  </a:lnTo>
                  <a:cubicBezTo>
                    <a:pt x="127" y="79"/>
                    <a:pt x="112" y="79"/>
                    <a:pt x="112" y="79"/>
                  </a:cubicBezTo>
                  <a:lnTo>
                    <a:pt x="112" y="47"/>
                  </a:lnTo>
                  <a:lnTo>
                    <a:pt x="95" y="32"/>
                  </a:ln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40"/>
            <p:cNvSpPr/>
            <p:nvPr/>
          </p:nvSpPr>
          <p:spPr>
            <a:xfrm>
              <a:off x="3021693" y="1807304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78" y="0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5" y="63"/>
                  </a:lnTo>
                  <a:lnTo>
                    <a:pt x="63" y="63"/>
                  </a:lnTo>
                  <a:cubicBezTo>
                    <a:pt x="78" y="32"/>
                    <a:pt x="78" y="16"/>
                    <a:pt x="7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0"/>
            <p:cNvSpPr/>
            <p:nvPr/>
          </p:nvSpPr>
          <p:spPr>
            <a:xfrm>
              <a:off x="3111888" y="1794742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78" y="1"/>
                    <a:pt x="63" y="1"/>
                    <a:pt x="63" y="17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cubicBezTo>
                    <a:pt x="95" y="17"/>
                    <a:pt x="95" y="32"/>
                    <a:pt x="95" y="49"/>
                  </a:cubicBezTo>
                  <a:lnTo>
                    <a:pt x="95" y="112"/>
                  </a:lnTo>
                  <a:cubicBezTo>
                    <a:pt x="78" y="127"/>
                    <a:pt x="63" y="143"/>
                    <a:pt x="47" y="143"/>
                  </a:cubicBezTo>
                  <a:lnTo>
                    <a:pt x="47" y="143"/>
                  </a:lnTo>
                  <a:cubicBezTo>
                    <a:pt x="32" y="143"/>
                    <a:pt x="15" y="127"/>
                    <a:pt x="15" y="95"/>
                  </a:cubicBezTo>
                  <a:cubicBezTo>
                    <a:pt x="0" y="112"/>
                    <a:pt x="0" y="127"/>
                    <a:pt x="15" y="143"/>
                  </a:cubicBezTo>
                  <a:cubicBezTo>
                    <a:pt x="15" y="159"/>
                    <a:pt x="32" y="159"/>
                    <a:pt x="47" y="159"/>
                  </a:cubicBezTo>
                  <a:lnTo>
                    <a:pt x="47" y="159"/>
                  </a:lnTo>
                  <a:lnTo>
                    <a:pt x="63" y="159"/>
                  </a:lnTo>
                  <a:lnTo>
                    <a:pt x="126" y="127"/>
                  </a:lnTo>
                  <a:lnTo>
                    <a:pt x="158" y="112"/>
                  </a:lnTo>
                  <a:cubicBezTo>
                    <a:pt x="173" y="95"/>
                    <a:pt x="173" y="95"/>
                    <a:pt x="173" y="80"/>
                  </a:cubicBezTo>
                  <a:cubicBezTo>
                    <a:pt x="189" y="80"/>
                    <a:pt x="189" y="64"/>
                    <a:pt x="173" y="64"/>
                  </a:cubicBezTo>
                  <a:lnTo>
                    <a:pt x="173" y="64"/>
                  </a:lnTo>
                  <a:lnTo>
                    <a:pt x="173" y="49"/>
                  </a:lnTo>
                  <a:cubicBezTo>
                    <a:pt x="173" y="32"/>
                    <a:pt x="158" y="17"/>
                    <a:pt x="141" y="1"/>
                  </a:cubicBezTo>
                  <a:lnTo>
                    <a:pt x="126" y="1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0"/>
            <p:cNvSpPr/>
            <p:nvPr/>
          </p:nvSpPr>
          <p:spPr>
            <a:xfrm>
              <a:off x="3016159" y="1797286"/>
              <a:ext cx="5565" cy="2512"/>
            </a:xfrm>
            <a:custGeom>
              <a:avLst/>
              <a:gdLst/>
              <a:ahLst/>
              <a:cxnLst/>
              <a:rect l="l" t="t" r="r" b="b"/>
              <a:pathLst>
                <a:path w="175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8" y="32"/>
                  </a:lnTo>
                  <a:cubicBezTo>
                    <a:pt x="63" y="32"/>
                    <a:pt x="95" y="32"/>
                    <a:pt x="111" y="63"/>
                  </a:cubicBezTo>
                  <a:cubicBezTo>
                    <a:pt x="126" y="79"/>
                    <a:pt x="126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lnTo>
                    <a:pt x="174" y="63"/>
                  </a:lnTo>
                  <a:lnTo>
                    <a:pt x="174" y="47"/>
                  </a:lnTo>
                  <a:cubicBezTo>
                    <a:pt x="174" y="32"/>
                    <a:pt x="158" y="32"/>
                    <a:pt x="158" y="15"/>
                  </a:cubicBezTo>
                  <a:lnTo>
                    <a:pt x="143" y="15"/>
                  </a:lnTo>
                  <a:lnTo>
                    <a:pt x="126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40"/>
            <p:cNvSpPr/>
            <p:nvPr/>
          </p:nvSpPr>
          <p:spPr>
            <a:xfrm>
              <a:off x="3104350" y="1787745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32" y="63"/>
                  </a:lnTo>
                  <a:cubicBezTo>
                    <a:pt x="32" y="63"/>
                    <a:pt x="16" y="80"/>
                    <a:pt x="0" y="80"/>
                  </a:cubicBezTo>
                  <a:lnTo>
                    <a:pt x="0" y="80"/>
                  </a:lnTo>
                  <a:lnTo>
                    <a:pt x="16" y="80"/>
                  </a:lnTo>
                  <a:lnTo>
                    <a:pt x="16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63" y="80"/>
                  </a:lnTo>
                  <a:cubicBezTo>
                    <a:pt x="48" y="80"/>
                    <a:pt x="48" y="48"/>
                    <a:pt x="63" y="32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111" y="32"/>
                  </a:lnTo>
                  <a:lnTo>
                    <a:pt x="111" y="32"/>
                  </a:lnTo>
                  <a:cubicBezTo>
                    <a:pt x="95" y="17"/>
                    <a:pt x="95" y="17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40"/>
            <p:cNvSpPr/>
            <p:nvPr/>
          </p:nvSpPr>
          <p:spPr>
            <a:xfrm>
              <a:off x="3399488" y="1797286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" y="126"/>
                  </a:moveTo>
                  <a:lnTo>
                    <a:pt x="1" y="126"/>
                  </a:lnTo>
                  <a:lnTo>
                    <a:pt x="1" y="126"/>
                  </a:lnTo>
                  <a:lnTo>
                    <a:pt x="1" y="126"/>
                  </a:lnTo>
                  <a:close/>
                  <a:moveTo>
                    <a:pt x="142" y="0"/>
                  </a:moveTo>
                  <a:cubicBezTo>
                    <a:pt x="127" y="0"/>
                    <a:pt x="110" y="0"/>
                    <a:pt x="110" y="15"/>
                  </a:cubicBezTo>
                  <a:cubicBezTo>
                    <a:pt x="110" y="47"/>
                    <a:pt x="95" y="63"/>
                    <a:pt x="79" y="63"/>
                  </a:cubicBezTo>
                  <a:cubicBezTo>
                    <a:pt x="79" y="79"/>
                    <a:pt x="79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95" y="110"/>
                    <a:pt x="110" y="110"/>
                    <a:pt x="110" y="126"/>
                  </a:cubicBezTo>
                  <a:cubicBezTo>
                    <a:pt x="142" y="110"/>
                    <a:pt x="158" y="79"/>
                    <a:pt x="173" y="32"/>
                  </a:cubicBezTo>
                  <a:cubicBezTo>
                    <a:pt x="190" y="32"/>
                    <a:pt x="173" y="15"/>
                    <a:pt x="173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40"/>
            <p:cNvSpPr/>
            <p:nvPr/>
          </p:nvSpPr>
          <p:spPr>
            <a:xfrm>
              <a:off x="3015141" y="1798272"/>
              <a:ext cx="9064" cy="3530"/>
            </a:xfrm>
            <a:custGeom>
              <a:avLst/>
              <a:gdLst/>
              <a:ahLst/>
              <a:cxnLst/>
              <a:rect l="l" t="t" r="r" b="b"/>
              <a:pathLst>
                <a:path w="285" h="111" extrusionOk="0">
                  <a:moveTo>
                    <a:pt x="80" y="64"/>
                  </a:moveTo>
                  <a:lnTo>
                    <a:pt x="80" y="64"/>
                  </a:lnTo>
                  <a:lnTo>
                    <a:pt x="80" y="64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6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48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lnTo>
                    <a:pt x="48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112" y="95"/>
                  </a:lnTo>
                  <a:cubicBezTo>
                    <a:pt x="127" y="95"/>
                    <a:pt x="127" y="111"/>
                    <a:pt x="127" y="111"/>
                  </a:cubicBezTo>
                  <a:lnTo>
                    <a:pt x="175" y="111"/>
                  </a:lnTo>
                  <a:lnTo>
                    <a:pt x="238" y="111"/>
                  </a:lnTo>
                  <a:lnTo>
                    <a:pt x="238" y="95"/>
                  </a:lnTo>
                  <a:lnTo>
                    <a:pt x="253" y="95"/>
                  </a:lnTo>
                  <a:cubicBezTo>
                    <a:pt x="269" y="95"/>
                    <a:pt x="284" y="64"/>
                    <a:pt x="269" y="48"/>
                  </a:cubicBezTo>
                  <a:cubicBezTo>
                    <a:pt x="269" y="48"/>
                    <a:pt x="269" y="32"/>
                    <a:pt x="253" y="32"/>
                  </a:cubicBezTo>
                  <a:lnTo>
                    <a:pt x="238" y="32"/>
                  </a:lnTo>
                  <a:lnTo>
                    <a:pt x="238" y="32"/>
                  </a:lnTo>
                  <a:lnTo>
                    <a:pt x="238" y="32"/>
                  </a:lnTo>
                  <a:lnTo>
                    <a:pt x="221" y="32"/>
                  </a:lnTo>
                  <a:cubicBezTo>
                    <a:pt x="221" y="32"/>
                    <a:pt x="206" y="32"/>
                    <a:pt x="206" y="48"/>
                  </a:cubicBezTo>
                  <a:lnTo>
                    <a:pt x="190" y="48"/>
                  </a:lnTo>
                  <a:lnTo>
                    <a:pt x="175" y="48"/>
                  </a:lnTo>
                  <a:cubicBezTo>
                    <a:pt x="158" y="48"/>
                    <a:pt x="158" y="48"/>
                    <a:pt x="143" y="32"/>
                  </a:cubicBezTo>
                  <a:cubicBezTo>
                    <a:pt x="127" y="1"/>
                    <a:pt x="95" y="1"/>
                    <a:pt x="80" y="1"/>
                  </a:cubicBezTo>
                  <a:lnTo>
                    <a:pt x="64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40"/>
            <p:cNvSpPr/>
            <p:nvPr/>
          </p:nvSpPr>
          <p:spPr>
            <a:xfrm>
              <a:off x="3017654" y="180027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40"/>
            <p:cNvSpPr/>
            <p:nvPr/>
          </p:nvSpPr>
          <p:spPr>
            <a:xfrm>
              <a:off x="3407503" y="1783738"/>
              <a:ext cx="2544" cy="5565"/>
            </a:xfrm>
            <a:custGeom>
              <a:avLst/>
              <a:gdLst/>
              <a:ahLst/>
              <a:cxnLst/>
              <a:rect l="l" t="t" r="r" b="b"/>
              <a:pathLst>
                <a:path w="80" h="175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0"/>
                    <a:pt x="1" y="17"/>
                    <a:pt x="1" y="32"/>
                  </a:cubicBezTo>
                  <a:lnTo>
                    <a:pt x="16" y="95"/>
                  </a:lnTo>
                  <a:lnTo>
                    <a:pt x="32" y="111"/>
                  </a:lnTo>
                  <a:cubicBezTo>
                    <a:pt x="48" y="111"/>
                    <a:pt x="64" y="126"/>
                    <a:pt x="64" y="143"/>
                  </a:cubicBezTo>
                  <a:cubicBezTo>
                    <a:pt x="64" y="158"/>
                    <a:pt x="48" y="158"/>
                    <a:pt x="48" y="174"/>
                  </a:cubicBezTo>
                  <a:lnTo>
                    <a:pt x="48" y="174"/>
                  </a:lnTo>
                  <a:lnTo>
                    <a:pt x="48" y="174"/>
                  </a:lnTo>
                  <a:cubicBezTo>
                    <a:pt x="64" y="174"/>
                    <a:pt x="79" y="158"/>
                    <a:pt x="79" y="126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40"/>
            <p:cNvSpPr/>
            <p:nvPr/>
          </p:nvSpPr>
          <p:spPr>
            <a:xfrm>
              <a:off x="3398980" y="1772225"/>
              <a:ext cx="6551" cy="5057"/>
            </a:xfrm>
            <a:custGeom>
              <a:avLst/>
              <a:gdLst/>
              <a:ahLst/>
              <a:cxnLst/>
              <a:rect l="l" t="t" r="r" b="b"/>
              <a:pathLst>
                <a:path w="206" h="159" extrusionOk="0">
                  <a:moveTo>
                    <a:pt x="158" y="1"/>
                  </a:moveTo>
                  <a:lnTo>
                    <a:pt x="143" y="1"/>
                  </a:lnTo>
                  <a:lnTo>
                    <a:pt x="48" y="16"/>
                  </a:lnTo>
                  <a:cubicBezTo>
                    <a:pt x="32" y="16"/>
                    <a:pt x="17" y="32"/>
                    <a:pt x="17" y="47"/>
                  </a:cubicBezTo>
                  <a:cubicBezTo>
                    <a:pt x="17" y="64"/>
                    <a:pt x="32" y="79"/>
                    <a:pt x="32" y="79"/>
                  </a:cubicBezTo>
                  <a:lnTo>
                    <a:pt x="32" y="64"/>
                  </a:lnTo>
                  <a:cubicBezTo>
                    <a:pt x="48" y="47"/>
                    <a:pt x="48" y="47"/>
                    <a:pt x="63" y="47"/>
                  </a:cubicBezTo>
                  <a:lnTo>
                    <a:pt x="63" y="47"/>
                  </a:lnTo>
                  <a:lnTo>
                    <a:pt x="80" y="47"/>
                  </a:lnTo>
                  <a:lnTo>
                    <a:pt x="143" y="64"/>
                  </a:lnTo>
                  <a:cubicBezTo>
                    <a:pt x="158" y="79"/>
                    <a:pt x="174" y="95"/>
                    <a:pt x="158" y="110"/>
                  </a:cubicBezTo>
                  <a:cubicBezTo>
                    <a:pt x="158" y="127"/>
                    <a:pt x="143" y="142"/>
                    <a:pt x="126" y="142"/>
                  </a:cubicBezTo>
                  <a:lnTo>
                    <a:pt x="111" y="127"/>
                  </a:lnTo>
                  <a:lnTo>
                    <a:pt x="48" y="110"/>
                  </a:lnTo>
                  <a:cubicBezTo>
                    <a:pt x="48" y="110"/>
                    <a:pt x="48" y="95"/>
                    <a:pt x="32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0" y="110"/>
                    <a:pt x="0" y="127"/>
                  </a:cubicBezTo>
                  <a:cubicBezTo>
                    <a:pt x="0" y="142"/>
                    <a:pt x="17" y="158"/>
                    <a:pt x="32" y="158"/>
                  </a:cubicBezTo>
                  <a:lnTo>
                    <a:pt x="48" y="158"/>
                  </a:lnTo>
                  <a:cubicBezTo>
                    <a:pt x="111" y="158"/>
                    <a:pt x="174" y="142"/>
                    <a:pt x="189" y="110"/>
                  </a:cubicBezTo>
                  <a:lnTo>
                    <a:pt x="189" y="110"/>
                  </a:lnTo>
                  <a:lnTo>
                    <a:pt x="189" y="110"/>
                  </a:lnTo>
                  <a:cubicBezTo>
                    <a:pt x="174" y="110"/>
                    <a:pt x="158" y="79"/>
                    <a:pt x="174" y="64"/>
                  </a:cubicBezTo>
                  <a:cubicBezTo>
                    <a:pt x="174" y="47"/>
                    <a:pt x="189" y="47"/>
                    <a:pt x="206" y="47"/>
                  </a:cubicBezTo>
                  <a:lnTo>
                    <a:pt x="206" y="47"/>
                  </a:lnTo>
                  <a:lnTo>
                    <a:pt x="206" y="47"/>
                  </a:lnTo>
                  <a:lnTo>
                    <a:pt x="206" y="47"/>
                  </a:lnTo>
                  <a:lnTo>
                    <a:pt x="174" y="16"/>
                  </a:lnTo>
                  <a:cubicBezTo>
                    <a:pt x="174" y="1"/>
                    <a:pt x="158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0"/>
            <p:cNvSpPr/>
            <p:nvPr/>
          </p:nvSpPr>
          <p:spPr>
            <a:xfrm>
              <a:off x="3293741" y="1819326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32" y="64"/>
                  </a:moveTo>
                  <a:cubicBezTo>
                    <a:pt x="17" y="64"/>
                    <a:pt x="1" y="64"/>
                    <a:pt x="1" y="79"/>
                  </a:cubicBezTo>
                  <a:cubicBezTo>
                    <a:pt x="1" y="110"/>
                    <a:pt x="17" y="127"/>
                    <a:pt x="32" y="127"/>
                  </a:cubicBezTo>
                  <a:lnTo>
                    <a:pt x="64" y="127"/>
                  </a:lnTo>
                  <a:cubicBezTo>
                    <a:pt x="80" y="127"/>
                    <a:pt x="95" y="127"/>
                    <a:pt x="112" y="110"/>
                  </a:cubicBezTo>
                  <a:lnTo>
                    <a:pt x="112" y="110"/>
                  </a:lnTo>
                  <a:cubicBezTo>
                    <a:pt x="95" y="110"/>
                    <a:pt x="95" y="127"/>
                    <a:pt x="80" y="127"/>
                  </a:cubicBezTo>
                  <a:lnTo>
                    <a:pt x="64" y="127"/>
                  </a:lnTo>
                  <a:cubicBezTo>
                    <a:pt x="49" y="110"/>
                    <a:pt x="49" y="95"/>
                    <a:pt x="49" y="79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32" y="64"/>
                  </a:lnTo>
                  <a:close/>
                  <a:moveTo>
                    <a:pt x="127" y="1"/>
                  </a:moveTo>
                  <a:lnTo>
                    <a:pt x="127" y="32"/>
                  </a:lnTo>
                  <a:lnTo>
                    <a:pt x="127" y="47"/>
                  </a:lnTo>
                  <a:cubicBezTo>
                    <a:pt x="127" y="47"/>
                    <a:pt x="127" y="32"/>
                    <a:pt x="143" y="32"/>
                  </a:cubicBezTo>
                  <a:lnTo>
                    <a:pt x="143" y="32"/>
                  </a:lnTo>
                  <a:lnTo>
                    <a:pt x="158" y="47"/>
                  </a:lnTo>
                  <a:cubicBezTo>
                    <a:pt x="158" y="32"/>
                    <a:pt x="158" y="32"/>
                    <a:pt x="175" y="32"/>
                  </a:cubicBezTo>
                  <a:lnTo>
                    <a:pt x="175" y="32"/>
                  </a:lnTo>
                  <a:cubicBezTo>
                    <a:pt x="175" y="32"/>
                    <a:pt x="190" y="32"/>
                    <a:pt x="190" y="47"/>
                  </a:cubicBezTo>
                  <a:cubicBezTo>
                    <a:pt x="206" y="64"/>
                    <a:pt x="206" y="79"/>
                    <a:pt x="206" y="79"/>
                  </a:cubicBezTo>
                  <a:lnTo>
                    <a:pt x="206" y="79"/>
                  </a:lnTo>
                  <a:cubicBezTo>
                    <a:pt x="221" y="47"/>
                    <a:pt x="206" y="32"/>
                    <a:pt x="190" y="32"/>
                  </a:cubicBezTo>
                  <a:lnTo>
                    <a:pt x="143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0"/>
            <p:cNvSpPr/>
            <p:nvPr/>
          </p:nvSpPr>
          <p:spPr>
            <a:xfrm>
              <a:off x="3404991" y="177623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32" y="47"/>
                  </a:moveTo>
                  <a:lnTo>
                    <a:pt x="32" y="47"/>
                  </a:lnTo>
                  <a:cubicBezTo>
                    <a:pt x="17" y="47"/>
                    <a:pt x="0" y="64"/>
                    <a:pt x="0" y="79"/>
                  </a:cubicBezTo>
                  <a:lnTo>
                    <a:pt x="0" y="142"/>
                  </a:lnTo>
                  <a:cubicBezTo>
                    <a:pt x="0" y="158"/>
                    <a:pt x="17" y="173"/>
                    <a:pt x="32" y="173"/>
                  </a:cubicBezTo>
                  <a:lnTo>
                    <a:pt x="32" y="173"/>
                  </a:lnTo>
                  <a:cubicBezTo>
                    <a:pt x="48" y="173"/>
                    <a:pt x="63" y="158"/>
                    <a:pt x="63" y="142"/>
                  </a:cubicBezTo>
                  <a:lnTo>
                    <a:pt x="63" y="95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3" y="79"/>
                  </a:lnTo>
                  <a:cubicBezTo>
                    <a:pt x="48" y="79"/>
                    <a:pt x="32" y="64"/>
                    <a:pt x="32" y="47"/>
                  </a:cubicBezTo>
                  <a:lnTo>
                    <a:pt x="32" y="47"/>
                  </a:lnTo>
                  <a:close/>
                  <a:moveTo>
                    <a:pt x="127" y="1"/>
                  </a:moveTo>
                  <a:lnTo>
                    <a:pt x="127" y="1"/>
                  </a:lnTo>
                  <a:lnTo>
                    <a:pt x="111" y="1"/>
                  </a:lnTo>
                  <a:lnTo>
                    <a:pt x="95" y="1"/>
                  </a:lnTo>
                  <a:lnTo>
                    <a:pt x="95" y="32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143" y="47"/>
                  </a:lnTo>
                  <a:cubicBezTo>
                    <a:pt x="143" y="32"/>
                    <a:pt x="143" y="16"/>
                    <a:pt x="158" y="1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0"/>
            <p:cNvSpPr/>
            <p:nvPr/>
          </p:nvSpPr>
          <p:spPr>
            <a:xfrm>
              <a:off x="3254177" y="176869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lnTo>
                    <a:pt x="64" y="1"/>
                  </a:lnTo>
                  <a:cubicBezTo>
                    <a:pt x="32" y="1"/>
                    <a:pt x="16" y="17"/>
                    <a:pt x="32" y="32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6" y="112"/>
                  </a:cubicBezTo>
                  <a:cubicBezTo>
                    <a:pt x="16" y="127"/>
                    <a:pt x="32" y="127"/>
                    <a:pt x="47" y="127"/>
                  </a:cubicBezTo>
                  <a:lnTo>
                    <a:pt x="64" y="127"/>
                  </a:lnTo>
                  <a:lnTo>
                    <a:pt x="79" y="112"/>
                  </a:lnTo>
                  <a:cubicBezTo>
                    <a:pt x="95" y="112"/>
                    <a:pt x="95" y="95"/>
                    <a:pt x="95" y="80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0"/>
            <p:cNvSpPr/>
            <p:nvPr/>
          </p:nvSpPr>
          <p:spPr>
            <a:xfrm>
              <a:off x="3026177" y="1793279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95" y="0"/>
                  </a:moveTo>
                  <a:lnTo>
                    <a:pt x="80" y="0"/>
                  </a:lnTo>
                  <a:cubicBezTo>
                    <a:pt x="63" y="0"/>
                    <a:pt x="48" y="15"/>
                    <a:pt x="48" y="32"/>
                  </a:cubicBezTo>
                  <a:lnTo>
                    <a:pt x="32" y="32"/>
                  </a:lnTo>
                  <a:cubicBezTo>
                    <a:pt x="17" y="47"/>
                    <a:pt x="0" y="63"/>
                    <a:pt x="17" y="78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78"/>
                    <a:pt x="95" y="78"/>
                  </a:cubicBezTo>
                  <a:lnTo>
                    <a:pt x="95" y="78"/>
                  </a:lnTo>
                  <a:lnTo>
                    <a:pt x="111" y="78"/>
                  </a:lnTo>
                  <a:lnTo>
                    <a:pt x="143" y="78"/>
                  </a:lnTo>
                  <a:cubicBezTo>
                    <a:pt x="143" y="63"/>
                    <a:pt x="158" y="47"/>
                    <a:pt x="143" y="32"/>
                  </a:cubicBezTo>
                  <a:cubicBezTo>
                    <a:pt x="126" y="15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0"/>
            <p:cNvSpPr/>
            <p:nvPr/>
          </p:nvSpPr>
          <p:spPr>
            <a:xfrm>
              <a:off x="3049203" y="1823811"/>
              <a:ext cx="4071" cy="3562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80" y="1"/>
                  </a:moveTo>
                  <a:cubicBezTo>
                    <a:pt x="64" y="1"/>
                    <a:pt x="49" y="1"/>
                    <a:pt x="32" y="17"/>
                  </a:cubicBezTo>
                  <a:lnTo>
                    <a:pt x="32" y="17"/>
                  </a:lnTo>
                  <a:lnTo>
                    <a:pt x="17" y="17"/>
                  </a:lnTo>
                  <a:lnTo>
                    <a:pt x="17" y="32"/>
                  </a:lnTo>
                  <a:cubicBezTo>
                    <a:pt x="17" y="49"/>
                    <a:pt x="1" y="80"/>
                    <a:pt x="32" y="95"/>
                  </a:cubicBezTo>
                  <a:cubicBezTo>
                    <a:pt x="32" y="112"/>
                    <a:pt x="64" y="112"/>
                    <a:pt x="80" y="112"/>
                  </a:cubicBezTo>
                  <a:lnTo>
                    <a:pt x="96" y="112"/>
                  </a:lnTo>
                  <a:lnTo>
                    <a:pt x="112" y="95"/>
                  </a:lnTo>
                  <a:cubicBezTo>
                    <a:pt x="112" y="80"/>
                    <a:pt x="127" y="80"/>
                    <a:pt x="112" y="80"/>
                  </a:cubicBezTo>
                  <a:cubicBezTo>
                    <a:pt x="112" y="64"/>
                    <a:pt x="112" y="49"/>
                    <a:pt x="80" y="49"/>
                  </a:cubicBezTo>
                  <a:cubicBezTo>
                    <a:pt x="96" y="49"/>
                    <a:pt x="96" y="32"/>
                    <a:pt x="96" y="32"/>
                  </a:cubicBezTo>
                  <a:cubicBezTo>
                    <a:pt x="96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40"/>
            <p:cNvSpPr/>
            <p:nvPr/>
          </p:nvSpPr>
          <p:spPr>
            <a:xfrm>
              <a:off x="3346376" y="1790258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32"/>
                    <a:pt x="1" y="4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95" y="32"/>
                    <a:pt x="110" y="47"/>
                    <a:pt x="110" y="47"/>
                  </a:cubicBezTo>
                  <a:cubicBezTo>
                    <a:pt x="127" y="32"/>
                    <a:pt x="110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40"/>
            <p:cNvSpPr/>
            <p:nvPr/>
          </p:nvSpPr>
          <p:spPr>
            <a:xfrm>
              <a:off x="3391474" y="1798749"/>
              <a:ext cx="7060" cy="3053"/>
            </a:xfrm>
            <a:custGeom>
              <a:avLst/>
              <a:gdLst/>
              <a:ahLst/>
              <a:cxnLst/>
              <a:rect l="l" t="t" r="r" b="b"/>
              <a:pathLst>
                <a:path w="222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3"/>
                  </a:cubicBezTo>
                  <a:lnTo>
                    <a:pt x="16" y="49"/>
                  </a:lnTo>
                  <a:lnTo>
                    <a:pt x="16" y="80"/>
                  </a:lnTo>
                  <a:lnTo>
                    <a:pt x="32" y="80"/>
                  </a:lnTo>
                  <a:cubicBezTo>
                    <a:pt x="32" y="80"/>
                    <a:pt x="47" y="80"/>
                    <a:pt x="64" y="96"/>
                  </a:cubicBez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cubicBezTo>
                    <a:pt x="110" y="80"/>
                    <a:pt x="110" y="80"/>
                    <a:pt x="127" y="96"/>
                  </a:cubicBezTo>
                  <a:cubicBezTo>
                    <a:pt x="158" y="96"/>
                    <a:pt x="173" y="80"/>
                    <a:pt x="205" y="80"/>
                  </a:cubicBezTo>
                  <a:cubicBezTo>
                    <a:pt x="205" y="64"/>
                    <a:pt x="221" y="64"/>
                    <a:pt x="221" y="64"/>
                  </a:cubicBezTo>
                  <a:lnTo>
                    <a:pt x="221" y="64"/>
                  </a:lnTo>
                  <a:cubicBezTo>
                    <a:pt x="205" y="49"/>
                    <a:pt x="190" y="33"/>
                    <a:pt x="205" y="17"/>
                  </a:cubicBezTo>
                  <a:cubicBezTo>
                    <a:pt x="205" y="1"/>
                    <a:pt x="221" y="1"/>
                    <a:pt x="221" y="1"/>
                  </a:cubicBezTo>
                  <a:lnTo>
                    <a:pt x="221" y="1"/>
                  </a:lnTo>
                  <a:lnTo>
                    <a:pt x="190" y="1"/>
                  </a:lnTo>
                  <a:lnTo>
                    <a:pt x="190" y="1"/>
                  </a:lnTo>
                  <a:cubicBezTo>
                    <a:pt x="158" y="17"/>
                    <a:pt x="127" y="17"/>
                    <a:pt x="110" y="33"/>
                  </a:cubicBezTo>
                  <a:lnTo>
                    <a:pt x="110" y="1"/>
                  </a:lnTo>
                  <a:lnTo>
                    <a:pt x="110" y="1"/>
                  </a:lnTo>
                  <a:lnTo>
                    <a:pt x="110" y="1"/>
                  </a:lnTo>
                  <a:cubicBezTo>
                    <a:pt x="95" y="17"/>
                    <a:pt x="95" y="17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40"/>
            <p:cNvSpPr/>
            <p:nvPr/>
          </p:nvSpPr>
          <p:spPr>
            <a:xfrm>
              <a:off x="3306304" y="1814333"/>
              <a:ext cx="6520" cy="2035"/>
            </a:xfrm>
            <a:custGeom>
              <a:avLst/>
              <a:gdLst/>
              <a:ahLst/>
              <a:cxnLst/>
              <a:rect l="l" t="t" r="r" b="b"/>
              <a:pathLst>
                <a:path w="205" h="64" extrusionOk="0">
                  <a:moveTo>
                    <a:pt x="158" y="15"/>
                  </a:moveTo>
                  <a:lnTo>
                    <a:pt x="158" y="32"/>
                  </a:lnTo>
                  <a:lnTo>
                    <a:pt x="126" y="32"/>
                  </a:lnTo>
                  <a:cubicBezTo>
                    <a:pt x="141" y="47"/>
                    <a:pt x="141" y="47"/>
                    <a:pt x="141" y="63"/>
                  </a:cubicBezTo>
                  <a:lnTo>
                    <a:pt x="189" y="47"/>
                  </a:lnTo>
                  <a:lnTo>
                    <a:pt x="204" y="47"/>
                  </a:lnTo>
                  <a:lnTo>
                    <a:pt x="204" y="32"/>
                  </a:lnTo>
                  <a:lnTo>
                    <a:pt x="189" y="32"/>
                  </a:lnTo>
                  <a:cubicBezTo>
                    <a:pt x="173" y="15"/>
                    <a:pt x="173" y="15"/>
                    <a:pt x="158" y="15"/>
                  </a:cubicBezTo>
                  <a:close/>
                  <a:moveTo>
                    <a:pt x="95" y="0"/>
                  </a:moveTo>
                  <a:lnTo>
                    <a:pt x="32" y="0"/>
                  </a:lnTo>
                  <a:cubicBezTo>
                    <a:pt x="0" y="0"/>
                    <a:pt x="0" y="15"/>
                    <a:pt x="0" y="32"/>
                  </a:cubicBezTo>
                  <a:lnTo>
                    <a:pt x="0" y="32"/>
                  </a:lnTo>
                  <a:cubicBezTo>
                    <a:pt x="0" y="32"/>
                    <a:pt x="15" y="32"/>
                    <a:pt x="15" y="47"/>
                  </a:cubicBezTo>
                  <a:lnTo>
                    <a:pt x="47" y="47"/>
                  </a:lnTo>
                  <a:lnTo>
                    <a:pt x="78" y="32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40"/>
            <p:cNvSpPr/>
            <p:nvPr/>
          </p:nvSpPr>
          <p:spPr>
            <a:xfrm>
              <a:off x="3323319" y="1765705"/>
              <a:ext cx="3053" cy="6551"/>
            </a:xfrm>
            <a:custGeom>
              <a:avLst/>
              <a:gdLst/>
              <a:ahLst/>
              <a:cxnLst/>
              <a:rect l="l" t="t" r="r" b="b"/>
              <a:pathLst>
                <a:path w="96" h="206" extrusionOk="0">
                  <a:moveTo>
                    <a:pt x="79" y="0"/>
                  </a:moveTo>
                  <a:cubicBezTo>
                    <a:pt x="79" y="17"/>
                    <a:pt x="79" y="17"/>
                    <a:pt x="64" y="17"/>
                  </a:cubicBezTo>
                  <a:lnTo>
                    <a:pt x="64" y="17"/>
                  </a:lnTo>
                  <a:lnTo>
                    <a:pt x="48" y="17"/>
                  </a:lnTo>
                  <a:lnTo>
                    <a:pt x="48" y="17"/>
                  </a:lnTo>
                  <a:cubicBezTo>
                    <a:pt x="1" y="63"/>
                    <a:pt x="16" y="95"/>
                    <a:pt x="16" y="143"/>
                  </a:cubicBezTo>
                  <a:cubicBezTo>
                    <a:pt x="32" y="143"/>
                    <a:pt x="32" y="158"/>
                    <a:pt x="32" y="174"/>
                  </a:cubicBezTo>
                  <a:lnTo>
                    <a:pt x="32" y="174"/>
                  </a:lnTo>
                  <a:cubicBezTo>
                    <a:pt x="32" y="189"/>
                    <a:pt x="32" y="206"/>
                    <a:pt x="64" y="206"/>
                  </a:cubicBezTo>
                  <a:lnTo>
                    <a:pt x="64" y="206"/>
                  </a:lnTo>
                  <a:lnTo>
                    <a:pt x="79" y="206"/>
                  </a:lnTo>
                  <a:cubicBezTo>
                    <a:pt x="95" y="206"/>
                    <a:pt x="95" y="206"/>
                    <a:pt x="95" y="189"/>
                  </a:cubicBezTo>
                  <a:lnTo>
                    <a:pt x="95" y="189"/>
                  </a:lnTo>
                  <a:lnTo>
                    <a:pt x="95" y="158"/>
                  </a:lnTo>
                  <a:lnTo>
                    <a:pt x="95" y="126"/>
                  </a:lnTo>
                  <a:cubicBezTo>
                    <a:pt x="79" y="95"/>
                    <a:pt x="79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79" y="48"/>
                    <a:pt x="79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40"/>
            <p:cNvSpPr/>
            <p:nvPr/>
          </p:nvSpPr>
          <p:spPr>
            <a:xfrm>
              <a:off x="3169484" y="1820821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lnTo>
                    <a:pt x="63" y="0"/>
                  </a:lnTo>
                  <a:lnTo>
                    <a:pt x="48" y="17"/>
                  </a:lnTo>
                  <a:lnTo>
                    <a:pt x="17" y="48"/>
                  </a:lnTo>
                  <a:cubicBezTo>
                    <a:pt x="32" y="48"/>
                    <a:pt x="32" y="63"/>
                    <a:pt x="32" y="80"/>
                  </a:cubicBezTo>
                  <a:lnTo>
                    <a:pt x="0" y="143"/>
                  </a:lnTo>
                  <a:lnTo>
                    <a:pt x="0" y="143"/>
                  </a:lnTo>
                  <a:lnTo>
                    <a:pt x="17" y="143"/>
                  </a:lnTo>
                  <a:lnTo>
                    <a:pt x="32" y="143"/>
                  </a:lnTo>
                  <a:lnTo>
                    <a:pt x="32" y="143"/>
                  </a:lnTo>
                  <a:lnTo>
                    <a:pt x="95" y="126"/>
                  </a:lnTo>
                  <a:cubicBezTo>
                    <a:pt x="126" y="126"/>
                    <a:pt x="126" y="111"/>
                    <a:pt x="126" y="95"/>
                  </a:cubicBezTo>
                  <a:cubicBezTo>
                    <a:pt x="126" y="80"/>
                    <a:pt x="111" y="63"/>
                    <a:pt x="95" y="63"/>
                  </a:cubicBezTo>
                  <a:lnTo>
                    <a:pt x="95" y="63"/>
                  </a:lnTo>
                  <a:cubicBezTo>
                    <a:pt x="111" y="48"/>
                    <a:pt x="111" y="32"/>
                    <a:pt x="95" y="17"/>
                  </a:cubicBezTo>
                  <a:cubicBezTo>
                    <a:pt x="80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40"/>
            <p:cNvSpPr/>
            <p:nvPr/>
          </p:nvSpPr>
          <p:spPr>
            <a:xfrm>
              <a:off x="3415518" y="1754192"/>
              <a:ext cx="6551" cy="8523"/>
            </a:xfrm>
            <a:custGeom>
              <a:avLst/>
              <a:gdLst/>
              <a:ahLst/>
              <a:cxnLst/>
              <a:rect l="l" t="t" r="r" b="b"/>
              <a:pathLst>
                <a:path w="206" h="268" extrusionOk="0">
                  <a:moveTo>
                    <a:pt x="205" y="110"/>
                  </a:moveTo>
                  <a:lnTo>
                    <a:pt x="190" y="110"/>
                  </a:lnTo>
                  <a:cubicBezTo>
                    <a:pt x="174" y="110"/>
                    <a:pt x="142" y="126"/>
                    <a:pt x="127" y="126"/>
                  </a:cubicBezTo>
                  <a:lnTo>
                    <a:pt x="127" y="158"/>
                  </a:lnTo>
                  <a:cubicBezTo>
                    <a:pt x="111" y="173"/>
                    <a:pt x="111" y="189"/>
                    <a:pt x="96" y="189"/>
                  </a:cubicBezTo>
                  <a:lnTo>
                    <a:pt x="96" y="189"/>
                  </a:lnTo>
                  <a:lnTo>
                    <a:pt x="64" y="189"/>
                  </a:lnTo>
                  <a:lnTo>
                    <a:pt x="48" y="189"/>
                  </a:lnTo>
                  <a:cubicBezTo>
                    <a:pt x="32" y="189"/>
                    <a:pt x="16" y="189"/>
                    <a:pt x="16" y="205"/>
                  </a:cubicBezTo>
                  <a:cubicBezTo>
                    <a:pt x="1" y="221"/>
                    <a:pt x="16" y="252"/>
                    <a:pt x="32" y="252"/>
                  </a:cubicBezTo>
                  <a:lnTo>
                    <a:pt x="32" y="252"/>
                  </a:lnTo>
                  <a:lnTo>
                    <a:pt x="79" y="252"/>
                  </a:lnTo>
                  <a:lnTo>
                    <a:pt x="79" y="252"/>
                  </a:lnTo>
                  <a:lnTo>
                    <a:pt x="79" y="236"/>
                  </a:lnTo>
                  <a:cubicBezTo>
                    <a:pt x="96" y="236"/>
                    <a:pt x="111" y="252"/>
                    <a:pt x="111" y="268"/>
                  </a:cubicBezTo>
                  <a:cubicBezTo>
                    <a:pt x="127" y="268"/>
                    <a:pt x="127" y="252"/>
                    <a:pt x="127" y="252"/>
                  </a:cubicBezTo>
                  <a:cubicBezTo>
                    <a:pt x="159" y="236"/>
                    <a:pt x="174" y="205"/>
                    <a:pt x="190" y="173"/>
                  </a:cubicBezTo>
                  <a:cubicBezTo>
                    <a:pt x="190" y="158"/>
                    <a:pt x="190" y="126"/>
                    <a:pt x="205" y="126"/>
                  </a:cubicBezTo>
                  <a:lnTo>
                    <a:pt x="205" y="110"/>
                  </a:lnTo>
                  <a:lnTo>
                    <a:pt x="205" y="110"/>
                  </a:lnTo>
                  <a:close/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11" y="16"/>
                  </a:lnTo>
                  <a:lnTo>
                    <a:pt x="111" y="47"/>
                  </a:lnTo>
                  <a:lnTo>
                    <a:pt x="111" y="47"/>
                  </a:lnTo>
                  <a:lnTo>
                    <a:pt x="127" y="47"/>
                  </a:lnTo>
                  <a:lnTo>
                    <a:pt x="174" y="47"/>
                  </a:lnTo>
                  <a:lnTo>
                    <a:pt x="190" y="47"/>
                  </a:lnTo>
                  <a:lnTo>
                    <a:pt x="174" y="16"/>
                  </a:lnTo>
                  <a:cubicBezTo>
                    <a:pt x="174" y="16"/>
                    <a:pt x="159" y="16"/>
                    <a:pt x="159" y="0"/>
                  </a:cubicBezTo>
                  <a:lnTo>
                    <a:pt x="159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40"/>
            <p:cNvSpPr/>
            <p:nvPr/>
          </p:nvSpPr>
          <p:spPr>
            <a:xfrm>
              <a:off x="3432564" y="1786250"/>
              <a:ext cx="3053" cy="1527"/>
            </a:xfrm>
            <a:custGeom>
              <a:avLst/>
              <a:gdLst/>
              <a:ahLst/>
              <a:cxnLst/>
              <a:rect l="l" t="t" r="r" b="b"/>
              <a:pathLst>
                <a:path w="96" h="48" extrusionOk="0">
                  <a:moveTo>
                    <a:pt x="1" y="1"/>
                  </a:move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95" y="47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64" y="16"/>
                  </a:lnTo>
                  <a:lnTo>
                    <a:pt x="47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1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40"/>
            <p:cNvSpPr/>
            <p:nvPr/>
          </p:nvSpPr>
          <p:spPr>
            <a:xfrm>
              <a:off x="3051206" y="1819326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3" y="1"/>
                  </a:moveTo>
                  <a:lnTo>
                    <a:pt x="17" y="16"/>
                  </a:lnTo>
                  <a:cubicBezTo>
                    <a:pt x="1" y="16"/>
                    <a:pt x="1" y="32"/>
                    <a:pt x="1" y="47"/>
                  </a:cubicBezTo>
                  <a:lnTo>
                    <a:pt x="17" y="64"/>
                  </a:lnTo>
                  <a:lnTo>
                    <a:pt x="33" y="64"/>
                  </a:lnTo>
                  <a:lnTo>
                    <a:pt x="49" y="64"/>
                  </a:lnTo>
                  <a:cubicBezTo>
                    <a:pt x="64" y="64"/>
                    <a:pt x="96" y="79"/>
                    <a:pt x="112" y="79"/>
                  </a:cubicBezTo>
                  <a:lnTo>
                    <a:pt x="112" y="79"/>
                  </a:lnTo>
                  <a:lnTo>
                    <a:pt x="80" y="32"/>
                  </a:lnTo>
                  <a:lnTo>
                    <a:pt x="64" y="47"/>
                  </a:lnTo>
                  <a:cubicBezTo>
                    <a:pt x="49" y="47"/>
                    <a:pt x="49" y="32"/>
                    <a:pt x="49" y="32"/>
                  </a:cubicBezTo>
                  <a:cubicBezTo>
                    <a:pt x="33" y="32"/>
                    <a:pt x="33" y="16"/>
                    <a:pt x="3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40"/>
            <p:cNvSpPr/>
            <p:nvPr/>
          </p:nvSpPr>
          <p:spPr>
            <a:xfrm>
              <a:off x="3072801" y="1793756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5" y="0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63" y="95"/>
                  </a:lnTo>
                  <a:lnTo>
                    <a:pt x="63" y="95"/>
                  </a:lnTo>
                  <a:cubicBezTo>
                    <a:pt x="47" y="111"/>
                    <a:pt x="63" y="143"/>
                    <a:pt x="78" y="143"/>
                  </a:cubicBezTo>
                  <a:cubicBezTo>
                    <a:pt x="78" y="158"/>
                    <a:pt x="95" y="158"/>
                    <a:pt x="95" y="158"/>
                  </a:cubicBezTo>
                  <a:cubicBezTo>
                    <a:pt x="110" y="158"/>
                    <a:pt x="110" y="143"/>
                    <a:pt x="126" y="143"/>
                  </a:cubicBezTo>
                  <a:lnTo>
                    <a:pt x="141" y="111"/>
                  </a:lnTo>
                  <a:cubicBezTo>
                    <a:pt x="158" y="95"/>
                    <a:pt x="141" y="80"/>
                    <a:pt x="141" y="63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40"/>
            <p:cNvSpPr/>
            <p:nvPr/>
          </p:nvSpPr>
          <p:spPr>
            <a:xfrm>
              <a:off x="3396499" y="1760680"/>
              <a:ext cx="5025" cy="2544"/>
            </a:xfrm>
            <a:custGeom>
              <a:avLst/>
              <a:gdLst/>
              <a:ahLst/>
              <a:cxnLst/>
              <a:rect l="l" t="t" r="r" b="b"/>
              <a:pathLst>
                <a:path w="158" h="80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lnTo>
                    <a:pt x="32" y="17"/>
                  </a:lnTo>
                  <a:cubicBezTo>
                    <a:pt x="15" y="17"/>
                    <a:pt x="0" y="32"/>
                    <a:pt x="0" y="48"/>
                  </a:cubicBezTo>
                  <a:cubicBezTo>
                    <a:pt x="0" y="64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95" y="64"/>
                  </a:lnTo>
                  <a:lnTo>
                    <a:pt x="126" y="64"/>
                  </a:lnTo>
                  <a:cubicBezTo>
                    <a:pt x="141" y="64"/>
                    <a:pt x="158" y="48"/>
                    <a:pt x="141" y="32"/>
                  </a:cubicBezTo>
                  <a:cubicBezTo>
                    <a:pt x="141" y="17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40"/>
            <p:cNvSpPr/>
            <p:nvPr/>
          </p:nvSpPr>
          <p:spPr>
            <a:xfrm>
              <a:off x="3446081" y="1797763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0"/>
                  </a:moveTo>
                  <a:lnTo>
                    <a:pt x="32" y="0"/>
                  </a:lnTo>
                  <a:cubicBezTo>
                    <a:pt x="48" y="0"/>
                    <a:pt x="48" y="17"/>
                    <a:pt x="48" y="17"/>
                  </a:cubicBezTo>
                  <a:cubicBezTo>
                    <a:pt x="32" y="32"/>
                    <a:pt x="17" y="48"/>
                    <a:pt x="0" y="48"/>
                  </a:cubicBezTo>
                  <a:lnTo>
                    <a:pt x="0" y="48"/>
                  </a:lnTo>
                  <a:lnTo>
                    <a:pt x="0" y="80"/>
                  </a:lnTo>
                  <a:cubicBezTo>
                    <a:pt x="17" y="64"/>
                    <a:pt x="17" y="64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80"/>
                    <a:pt x="63" y="95"/>
                  </a:cubicBezTo>
                  <a:lnTo>
                    <a:pt x="63" y="95"/>
                  </a:lnTo>
                  <a:cubicBezTo>
                    <a:pt x="63" y="95"/>
                    <a:pt x="80" y="95"/>
                    <a:pt x="80" y="80"/>
                  </a:cubicBezTo>
                  <a:lnTo>
                    <a:pt x="80" y="32"/>
                  </a:lnTo>
                  <a:cubicBezTo>
                    <a:pt x="80" y="17"/>
                    <a:pt x="80" y="17"/>
                    <a:pt x="63" y="17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40"/>
            <p:cNvSpPr/>
            <p:nvPr/>
          </p:nvSpPr>
          <p:spPr>
            <a:xfrm>
              <a:off x="3406994" y="1802788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7" y="16"/>
                  </a:cubicBezTo>
                  <a:cubicBezTo>
                    <a:pt x="0" y="16"/>
                    <a:pt x="0" y="32"/>
                    <a:pt x="0" y="32"/>
                  </a:cubicBezTo>
                  <a:lnTo>
                    <a:pt x="0" y="79"/>
                  </a:lnTo>
                  <a:cubicBezTo>
                    <a:pt x="0" y="95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95"/>
                    <a:pt x="64" y="79"/>
                  </a:cubicBezTo>
                  <a:lnTo>
                    <a:pt x="64" y="79"/>
                  </a:lnTo>
                  <a:cubicBezTo>
                    <a:pt x="64" y="95"/>
                    <a:pt x="80" y="95"/>
                    <a:pt x="80" y="95"/>
                  </a:cubicBezTo>
                  <a:cubicBezTo>
                    <a:pt x="95" y="95"/>
                    <a:pt x="111" y="79"/>
                    <a:pt x="111" y="63"/>
                  </a:cubicBezTo>
                  <a:cubicBezTo>
                    <a:pt x="111" y="48"/>
                    <a:pt x="111" y="32"/>
                    <a:pt x="95" y="16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40"/>
            <p:cNvSpPr/>
            <p:nvPr/>
          </p:nvSpPr>
          <p:spPr>
            <a:xfrm>
              <a:off x="3246640" y="1813315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16"/>
                  </a:move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lose/>
                  <a:moveTo>
                    <a:pt x="49" y="1"/>
                  </a:moveTo>
                  <a:lnTo>
                    <a:pt x="49" y="16"/>
                  </a:lnTo>
                  <a:cubicBezTo>
                    <a:pt x="49" y="16"/>
                    <a:pt x="64" y="16"/>
                    <a:pt x="64" y="32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2" y="79"/>
                  </a:lnTo>
                  <a:cubicBezTo>
                    <a:pt x="127" y="64"/>
                    <a:pt x="127" y="47"/>
                    <a:pt x="127" y="47"/>
                  </a:cubicBezTo>
                  <a:cubicBezTo>
                    <a:pt x="127" y="32"/>
                    <a:pt x="112" y="16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40"/>
            <p:cNvSpPr/>
            <p:nvPr/>
          </p:nvSpPr>
          <p:spPr>
            <a:xfrm>
              <a:off x="3162456" y="1821330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12" y="1"/>
                  </a:moveTo>
                  <a:cubicBezTo>
                    <a:pt x="112" y="16"/>
                    <a:pt x="95" y="47"/>
                    <a:pt x="80" y="47"/>
                  </a:cubicBezTo>
                  <a:lnTo>
                    <a:pt x="80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32" y="64"/>
                    <a:pt x="17" y="64"/>
                    <a:pt x="17" y="79"/>
                  </a:cubicBezTo>
                  <a:cubicBezTo>
                    <a:pt x="1" y="79"/>
                    <a:pt x="1" y="110"/>
                    <a:pt x="1" y="127"/>
                  </a:cubicBezTo>
                  <a:lnTo>
                    <a:pt x="32" y="127"/>
                  </a:lnTo>
                  <a:lnTo>
                    <a:pt x="49" y="127"/>
                  </a:lnTo>
                  <a:lnTo>
                    <a:pt x="64" y="127"/>
                  </a:lnTo>
                  <a:cubicBezTo>
                    <a:pt x="80" y="110"/>
                    <a:pt x="112" y="110"/>
                    <a:pt x="127" y="79"/>
                  </a:cubicBezTo>
                  <a:cubicBezTo>
                    <a:pt x="127" y="47"/>
                    <a:pt x="112" y="16"/>
                    <a:pt x="11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40"/>
            <p:cNvSpPr/>
            <p:nvPr/>
          </p:nvSpPr>
          <p:spPr>
            <a:xfrm>
              <a:off x="3426045" y="1792261"/>
              <a:ext cx="7028" cy="4516"/>
            </a:xfrm>
            <a:custGeom>
              <a:avLst/>
              <a:gdLst/>
              <a:ahLst/>
              <a:cxnLst/>
              <a:rect l="l" t="t" r="r" b="b"/>
              <a:pathLst>
                <a:path w="221" h="14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cubicBezTo>
                    <a:pt x="111" y="16"/>
                    <a:pt x="95" y="16"/>
                    <a:pt x="95" y="16"/>
                  </a:cubicBezTo>
                  <a:lnTo>
                    <a:pt x="95" y="32"/>
                  </a:lnTo>
                  <a:cubicBezTo>
                    <a:pt x="111" y="47"/>
                    <a:pt x="111" y="79"/>
                    <a:pt x="95" y="79"/>
                  </a:cubicBezTo>
                  <a:lnTo>
                    <a:pt x="80" y="79"/>
                  </a:lnTo>
                  <a:cubicBezTo>
                    <a:pt x="80" y="95"/>
                    <a:pt x="63" y="110"/>
                    <a:pt x="63" y="110"/>
                  </a:cubicBezTo>
                  <a:lnTo>
                    <a:pt x="48" y="127"/>
                  </a:lnTo>
                  <a:cubicBezTo>
                    <a:pt x="32" y="127"/>
                    <a:pt x="17" y="110"/>
                    <a:pt x="17" y="95"/>
                  </a:cubicBezTo>
                  <a:lnTo>
                    <a:pt x="17" y="95"/>
                  </a:lnTo>
                  <a:cubicBezTo>
                    <a:pt x="0" y="110"/>
                    <a:pt x="0" y="110"/>
                    <a:pt x="0" y="127"/>
                  </a:cubicBezTo>
                  <a:lnTo>
                    <a:pt x="63" y="142"/>
                  </a:lnTo>
                  <a:cubicBezTo>
                    <a:pt x="80" y="110"/>
                    <a:pt x="111" y="95"/>
                    <a:pt x="143" y="64"/>
                  </a:cubicBezTo>
                  <a:lnTo>
                    <a:pt x="143" y="64"/>
                  </a:lnTo>
                  <a:lnTo>
                    <a:pt x="158" y="79"/>
                  </a:lnTo>
                  <a:lnTo>
                    <a:pt x="174" y="79"/>
                  </a:lnTo>
                  <a:cubicBezTo>
                    <a:pt x="189" y="79"/>
                    <a:pt x="206" y="79"/>
                    <a:pt x="206" y="64"/>
                  </a:cubicBezTo>
                  <a:cubicBezTo>
                    <a:pt x="221" y="47"/>
                    <a:pt x="206" y="32"/>
                    <a:pt x="189" y="16"/>
                  </a:cubicBezTo>
                  <a:lnTo>
                    <a:pt x="189" y="16"/>
                  </a:lnTo>
                  <a:cubicBezTo>
                    <a:pt x="174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40"/>
            <p:cNvSpPr/>
            <p:nvPr/>
          </p:nvSpPr>
          <p:spPr>
            <a:xfrm>
              <a:off x="3166463" y="1817800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7"/>
                    <a:pt x="64" y="17"/>
                    <a:pt x="64" y="32"/>
                  </a:cubicBezTo>
                  <a:lnTo>
                    <a:pt x="17" y="158"/>
                  </a:lnTo>
                  <a:cubicBezTo>
                    <a:pt x="1" y="158"/>
                    <a:pt x="17" y="190"/>
                    <a:pt x="32" y="190"/>
                  </a:cubicBezTo>
                  <a:lnTo>
                    <a:pt x="32" y="190"/>
                  </a:lnTo>
                  <a:lnTo>
                    <a:pt x="64" y="143"/>
                  </a:lnTo>
                  <a:cubicBezTo>
                    <a:pt x="64" y="127"/>
                    <a:pt x="80" y="127"/>
                    <a:pt x="80" y="127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127" y="49"/>
                  </a:lnTo>
                  <a:cubicBezTo>
                    <a:pt x="127" y="32"/>
                    <a:pt x="127" y="17"/>
                    <a:pt x="112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40"/>
            <p:cNvSpPr/>
            <p:nvPr/>
          </p:nvSpPr>
          <p:spPr>
            <a:xfrm>
              <a:off x="3134405" y="1826355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63" y="47"/>
                  </a:lnTo>
                  <a:cubicBezTo>
                    <a:pt x="63" y="63"/>
                    <a:pt x="63" y="63"/>
                    <a:pt x="48" y="78"/>
                  </a:cubicBezTo>
                  <a:lnTo>
                    <a:pt x="48" y="78"/>
                  </a:lnTo>
                  <a:lnTo>
                    <a:pt x="17" y="141"/>
                  </a:lnTo>
                  <a:cubicBezTo>
                    <a:pt x="0" y="158"/>
                    <a:pt x="17" y="173"/>
                    <a:pt x="32" y="189"/>
                  </a:cubicBezTo>
                  <a:lnTo>
                    <a:pt x="48" y="189"/>
                  </a:lnTo>
                  <a:cubicBezTo>
                    <a:pt x="63" y="189"/>
                    <a:pt x="63" y="173"/>
                    <a:pt x="80" y="173"/>
                  </a:cubicBezTo>
                  <a:lnTo>
                    <a:pt x="143" y="47"/>
                  </a:lnTo>
                  <a:cubicBezTo>
                    <a:pt x="158" y="32"/>
                    <a:pt x="143" y="15"/>
                    <a:pt x="126" y="15"/>
                  </a:cubicBezTo>
                  <a:cubicBezTo>
                    <a:pt x="126" y="0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40"/>
            <p:cNvSpPr/>
            <p:nvPr/>
          </p:nvSpPr>
          <p:spPr>
            <a:xfrm>
              <a:off x="3252651" y="1806287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64" y="16"/>
                    <a:pt x="64" y="16"/>
                    <a:pt x="49" y="16"/>
                  </a:cubicBezTo>
                  <a:lnTo>
                    <a:pt x="17" y="64"/>
                  </a:lnTo>
                  <a:cubicBezTo>
                    <a:pt x="1" y="79"/>
                    <a:pt x="1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64" y="127"/>
                    <a:pt x="64" y="111"/>
                  </a:cubicBezTo>
                  <a:lnTo>
                    <a:pt x="112" y="64"/>
                  </a:lnTo>
                  <a:cubicBezTo>
                    <a:pt x="127" y="48"/>
                    <a:pt x="112" y="32"/>
                    <a:pt x="95" y="16"/>
                  </a:cubicBez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40"/>
            <p:cNvSpPr/>
            <p:nvPr/>
          </p:nvSpPr>
          <p:spPr>
            <a:xfrm>
              <a:off x="3442582" y="1782720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47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80"/>
                    <a:pt x="1" y="95"/>
                    <a:pt x="16" y="95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cubicBezTo>
                    <a:pt x="79" y="112"/>
                    <a:pt x="79" y="112"/>
                    <a:pt x="95" y="127"/>
                  </a:cubicBezTo>
                  <a:cubicBezTo>
                    <a:pt x="95" y="112"/>
                    <a:pt x="110" y="112"/>
                    <a:pt x="110" y="112"/>
                  </a:cubicBezTo>
                  <a:cubicBezTo>
                    <a:pt x="110" y="95"/>
                    <a:pt x="110" y="64"/>
                    <a:pt x="95" y="64"/>
                  </a:cubicBezTo>
                  <a:lnTo>
                    <a:pt x="95" y="64"/>
                  </a:lnTo>
                  <a:lnTo>
                    <a:pt x="79" y="49"/>
                  </a:lnTo>
                  <a:lnTo>
                    <a:pt x="79" y="49"/>
                  </a:lnTo>
                  <a:cubicBezTo>
                    <a:pt x="79" y="32"/>
                    <a:pt x="64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40"/>
            <p:cNvSpPr/>
            <p:nvPr/>
          </p:nvSpPr>
          <p:spPr>
            <a:xfrm>
              <a:off x="3410524" y="179175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8"/>
                  </a:cubicBezTo>
                  <a:cubicBezTo>
                    <a:pt x="0" y="63"/>
                    <a:pt x="16" y="63"/>
                    <a:pt x="16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63" y="80"/>
                  </a:lnTo>
                  <a:cubicBezTo>
                    <a:pt x="63" y="63"/>
                    <a:pt x="79" y="63"/>
                    <a:pt x="95" y="63"/>
                  </a:cubicBezTo>
                  <a:lnTo>
                    <a:pt x="142" y="48"/>
                  </a:lnTo>
                  <a:lnTo>
                    <a:pt x="142" y="48"/>
                  </a:lnTo>
                  <a:cubicBezTo>
                    <a:pt x="142" y="48"/>
                    <a:pt x="142" y="63"/>
                    <a:pt x="158" y="63"/>
                  </a:cubicBezTo>
                  <a:cubicBezTo>
                    <a:pt x="158" y="48"/>
                    <a:pt x="158" y="48"/>
                    <a:pt x="173" y="32"/>
                  </a:cubicBezTo>
                  <a:lnTo>
                    <a:pt x="173" y="32"/>
                  </a:lnTo>
                  <a:lnTo>
                    <a:pt x="158" y="17"/>
                  </a:lnTo>
                  <a:cubicBezTo>
                    <a:pt x="158" y="17"/>
                    <a:pt x="142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40"/>
            <p:cNvSpPr/>
            <p:nvPr/>
          </p:nvSpPr>
          <p:spPr>
            <a:xfrm>
              <a:off x="3421560" y="1795760"/>
              <a:ext cx="9032" cy="7060"/>
            </a:xfrm>
            <a:custGeom>
              <a:avLst/>
              <a:gdLst/>
              <a:ahLst/>
              <a:cxnLst/>
              <a:rect l="l" t="t" r="r" b="b"/>
              <a:pathLst>
                <a:path w="284" h="222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32"/>
                  </a:lnTo>
                  <a:lnTo>
                    <a:pt x="0" y="63"/>
                  </a:lnTo>
                  <a:lnTo>
                    <a:pt x="15" y="80"/>
                  </a:lnTo>
                  <a:cubicBezTo>
                    <a:pt x="15" y="63"/>
                    <a:pt x="15" y="63"/>
                    <a:pt x="32" y="63"/>
                  </a:cubicBezTo>
                  <a:lnTo>
                    <a:pt x="32" y="63"/>
                  </a:lnTo>
                  <a:cubicBezTo>
                    <a:pt x="47" y="63"/>
                    <a:pt x="47" y="80"/>
                    <a:pt x="63" y="80"/>
                  </a:cubicBezTo>
                  <a:lnTo>
                    <a:pt x="63" y="127"/>
                  </a:lnTo>
                  <a:cubicBezTo>
                    <a:pt x="78" y="127"/>
                    <a:pt x="78" y="143"/>
                    <a:pt x="78" y="158"/>
                  </a:cubicBezTo>
                  <a:lnTo>
                    <a:pt x="110" y="206"/>
                  </a:lnTo>
                  <a:cubicBezTo>
                    <a:pt x="126" y="206"/>
                    <a:pt x="126" y="221"/>
                    <a:pt x="141" y="221"/>
                  </a:cubicBezTo>
                  <a:cubicBezTo>
                    <a:pt x="141" y="221"/>
                    <a:pt x="158" y="221"/>
                    <a:pt x="158" y="206"/>
                  </a:cubicBezTo>
                  <a:cubicBezTo>
                    <a:pt x="141" y="206"/>
                    <a:pt x="126" y="190"/>
                    <a:pt x="126" y="174"/>
                  </a:cubicBezTo>
                  <a:cubicBezTo>
                    <a:pt x="141" y="158"/>
                    <a:pt x="141" y="143"/>
                    <a:pt x="158" y="143"/>
                  </a:cubicBezTo>
                  <a:lnTo>
                    <a:pt x="110" y="80"/>
                  </a:lnTo>
                  <a:lnTo>
                    <a:pt x="236" y="95"/>
                  </a:lnTo>
                  <a:lnTo>
                    <a:pt x="236" y="95"/>
                  </a:lnTo>
                  <a:cubicBezTo>
                    <a:pt x="252" y="95"/>
                    <a:pt x="267" y="80"/>
                    <a:pt x="267" y="63"/>
                  </a:cubicBezTo>
                  <a:cubicBezTo>
                    <a:pt x="284" y="48"/>
                    <a:pt x="267" y="32"/>
                    <a:pt x="236" y="32"/>
                  </a:cubicBezTo>
                  <a:lnTo>
                    <a:pt x="204" y="32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41" y="32"/>
                  </a:lnTo>
                  <a:cubicBezTo>
                    <a:pt x="141" y="48"/>
                    <a:pt x="126" y="63"/>
                    <a:pt x="110" y="63"/>
                  </a:cubicBezTo>
                  <a:lnTo>
                    <a:pt x="110" y="63"/>
                  </a:lnTo>
                  <a:cubicBezTo>
                    <a:pt x="78" y="63"/>
                    <a:pt x="63" y="48"/>
                    <a:pt x="63" y="32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40"/>
            <p:cNvSpPr/>
            <p:nvPr/>
          </p:nvSpPr>
          <p:spPr>
            <a:xfrm>
              <a:off x="3436572" y="1790258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110" y="1"/>
                  </a:moveTo>
                  <a:lnTo>
                    <a:pt x="95" y="1"/>
                  </a:lnTo>
                  <a:lnTo>
                    <a:pt x="64" y="1"/>
                  </a:lnTo>
                  <a:lnTo>
                    <a:pt x="47" y="16"/>
                  </a:lnTo>
                  <a:lnTo>
                    <a:pt x="47" y="16"/>
                  </a:lnTo>
                  <a:cubicBezTo>
                    <a:pt x="32" y="16"/>
                    <a:pt x="32" y="16"/>
                    <a:pt x="32" y="1"/>
                  </a:cubicBezTo>
                  <a:cubicBezTo>
                    <a:pt x="16" y="16"/>
                    <a:pt x="1" y="32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47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110" y="64"/>
                  </a:lnTo>
                  <a:cubicBezTo>
                    <a:pt x="127" y="64"/>
                    <a:pt x="142" y="47"/>
                    <a:pt x="142" y="32"/>
                  </a:cubicBezTo>
                  <a:lnTo>
                    <a:pt x="142" y="32"/>
                  </a:lnTo>
                  <a:cubicBezTo>
                    <a:pt x="142" y="16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40"/>
            <p:cNvSpPr/>
            <p:nvPr/>
          </p:nvSpPr>
          <p:spPr>
            <a:xfrm>
              <a:off x="3380947" y="1791275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0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78"/>
                    <a:pt x="48" y="95"/>
                    <a:pt x="32" y="110"/>
                  </a:cubicBezTo>
                  <a:cubicBezTo>
                    <a:pt x="48" y="110"/>
                    <a:pt x="48" y="95"/>
                    <a:pt x="48" y="95"/>
                  </a:cubicBezTo>
                  <a:lnTo>
                    <a:pt x="48" y="95"/>
                  </a:lnTo>
                  <a:lnTo>
                    <a:pt x="111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cubicBezTo>
                    <a:pt x="80" y="32"/>
                    <a:pt x="80" y="32"/>
                    <a:pt x="63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165986" y="1821807"/>
              <a:ext cx="4516" cy="4580"/>
            </a:xfrm>
            <a:custGeom>
              <a:avLst/>
              <a:gdLst/>
              <a:ahLst/>
              <a:cxnLst/>
              <a:rect l="l" t="t" r="r" b="b"/>
              <a:pathLst>
                <a:path w="142" h="144" extrusionOk="0">
                  <a:moveTo>
                    <a:pt x="110" y="1"/>
                  </a:move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" y="112"/>
                  </a:cubicBezTo>
                  <a:cubicBezTo>
                    <a:pt x="1" y="127"/>
                    <a:pt x="16" y="143"/>
                    <a:pt x="32" y="143"/>
                  </a:cubicBezTo>
                  <a:lnTo>
                    <a:pt x="47" y="143"/>
                  </a:lnTo>
                  <a:lnTo>
                    <a:pt x="79" y="127"/>
                  </a:lnTo>
                  <a:cubicBezTo>
                    <a:pt x="95" y="127"/>
                    <a:pt x="95" y="112"/>
                    <a:pt x="110" y="112"/>
                  </a:cubicBezTo>
                  <a:lnTo>
                    <a:pt x="110" y="112"/>
                  </a:lnTo>
                  <a:lnTo>
                    <a:pt x="110" y="112"/>
                  </a:lnTo>
                  <a:lnTo>
                    <a:pt x="142" y="49"/>
                  </a:lnTo>
                  <a:cubicBezTo>
                    <a:pt x="142" y="32"/>
                    <a:pt x="142" y="17"/>
                    <a:pt x="127" y="17"/>
                  </a:cubicBezTo>
                  <a:lnTo>
                    <a:pt x="127" y="1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3356872" y="1803774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64" y="17"/>
                  </a:lnTo>
                  <a:lnTo>
                    <a:pt x="17" y="48"/>
                  </a:lnTo>
                  <a:cubicBezTo>
                    <a:pt x="17" y="48"/>
                    <a:pt x="17" y="64"/>
                    <a:pt x="1" y="64"/>
                  </a:cubicBezTo>
                  <a:cubicBezTo>
                    <a:pt x="17" y="80"/>
                    <a:pt x="17" y="95"/>
                    <a:pt x="17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111"/>
                    <a:pt x="64" y="95"/>
                  </a:cubicBezTo>
                  <a:lnTo>
                    <a:pt x="127" y="48"/>
                  </a:lnTo>
                  <a:cubicBezTo>
                    <a:pt x="143" y="48"/>
                    <a:pt x="143" y="17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3298289" y="178071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cubicBezTo>
                    <a:pt x="32" y="17"/>
                    <a:pt x="32" y="17"/>
                    <a:pt x="32" y="32"/>
                  </a:cubicBezTo>
                  <a:lnTo>
                    <a:pt x="32" y="32"/>
                  </a:lnTo>
                  <a:cubicBezTo>
                    <a:pt x="15" y="49"/>
                    <a:pt x="0" y="49"/>
                    <a:pt x="0" y="80"/>
                  </a:cubicBezTo>
                  <a:cubicBezTo>
                    <a:pt x="0" y="112"/>
                    <a:pt x="32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78" y="127"/>
                    <a:pt x="78" y="112"/>
                  </a:cubicBezTo>
                  <a:lnTo>
                    <a:pt x="78" y="112"/>
                  </a:lnTo>
                  <a:lnTo>
                    <a:pt x="78" y="112"/>
                  </a:lnTo>
                  <a:cubicBezTo>
                    <a:pt x="63" y="112"/>
                    <a:pt x="63" y="112"/>
                    <a:pt x="47" y="95"/>
                  </a:cubicBezTo>
                  <a:cubicBezTo>
                    <a:pt x="47" y="64"/>
                    <a:pt x="63" y="49"/>
                    <a:pt x="78" y="49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3183510" y="1793756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74" y="0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127" y="17"/>
                  </a:lnTo>
                  <a:lnTo>
                    <a:pt x="111" y="17"/>
                  </a:lnTo>
                  <a:lnTo>
                    <a:pt x="111" y="48"/>
                  </a:lnTo>
                  <a:cubicBezTo>
                    <a:pt x="127" y="63"/>
                    <a:pt x="111" y="80"/>
                    <a:pt x="95" y="95"/>
                  </a:cubicBezTo>
                  <a:lnTo>
                    <a:pt x="80" y="95"/>
                  </a:lnTo>
                  <a:cubicBezTo>
                    <a:pt x="64" y="95"/>
                    <a:pt x="64" y="80"/>
                    <a:pt x="48" y="63"/>
                  </a:cubicBezTo>
                  <a:lnTo>
                    <a:pt x="48" y="63"/>
                  </a:lnTo>
                  <a:lnTo>
                    <a:pt x="48" y="80"/>
                  </a:lnTo>
                  <a:lnTo>
                    <a:pt x="17" y="143"/>
                  </a:lnTo>
                  <a:cubicBezTo>
                    <a:pt x="0" y="158"/>
                    <a:pt x="0" y="174"/>
                    <a:pt x="17" y="190"/>
                  </a:cubicBezTo>
                  <a:lnTo>
                    <a:pt x="32" y="190"/>
                  </a:lnTo>
                  <a:lnTo>
                    <a:pt x="32" y="190"/>
                  </a:lnTo>
                  <a:cubicBezTo>
                    <a:pt x="48" y="190"/>
                    <a:pt x="64" y="190"/>
                    <a:pt x="64" y="174"/>
                  </a:cubicBezTo>
                  <a:lnTo>
                    <a:pt x="80" y="174"/>
                  </a:lnTo>
                  <a:lnTo>
                    <a:pt x="80" y="174"/>
                  </a:lnTo>
                  <a:cubicBezTo>
                    <a:pt x="64" y="174"/>
                    <a:pt x="64" y="158"/>
                    <a:pt x="64" y="158"/>
                  </a:cubicBezTo>
                  <a:cubicBezTo>
                    <a:pt x="48" y="143"/>
                    <a:pt x="64" y="111"/>
                    <a:pt x="80" y="111"/>
                  </a:cubicBezTo>
                  <a:lnTo>
                    <a:pt x="95" y="95"/>
                  </a:lnTo>
                  <a:cubicBezTo>
                    <a:pt x="95" y="95"/>
                    <a:pt x="111" y="95"/>
                    <a:pt x="127" y="80"/>
                  </a:cubicBezTo>
                  <a:lnTo>
                    <a:pt x="127" y="80"/>
                  </a:lnTo>
                  <a:lnTo>
                    <a:pt x="190" y="80"/>
                  </a:lnTo>
                  <a:cubicBezTo>
                    <a:pt x="190" y="63"/>
                    <a:pt x="206" y="63"/>
                    <a:pt x="206" y="48"/>
                  </a:cubicBezTo>
                  <a:lnTo>
                    <a:pt x="206" y="32"/>
                  </a:lnTo>
                  <a:cubicBezTo>
                    <a:pt x="206" y="17"/>
                    <a:pt x="206" y="17"/>
                    <a:pt x="190" y="17"/>
                  </a:cubicBezTo>
                  <a:cubicBezTo>
                    <a:pt x="190" y="0"/>
                    <a:pt x="174" y="0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3330824" y="1779731"/>
              <a:ext cx="3562" cy="4548"/>
            </a:xfrm>
            <a:custGeom>
              <a:avLst/>
              <a:gdLst/>
              <a:ahLst/>
              <a:cxnLst/>
              <a:rect l="l" t="t" r="r" b="b"/>
              <a:pathLst>
                <a:path w="112" h="143" extrusionOk="0">
                  <a:moveTo>
                    <a:pt x="64" y="0"/>
                  </a:moveTo>
                  <a:cubicBezTo>
                    <a:pt x="64" y="17"/>
                    <a:pt x="49" y="17"/>
                    <a:pt x="49" y="17"/>
                  </a:cubicBezTo>
                  <a:lnTo>
                    <a:pt x="32" y="17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49" y="143"/>
                  </a:lnTo>
                  <a:lnTo>
                    <a:pt x="80" y="143"/>
                  </a:lnTo>
                  <a:lnTo>
                    <a:pt x="95" y="143"/>
                  </a:lnTo>
                  <a:cubicBezTo>
                    <a:pt x="112" y="126"/>
                    <a:pt x="112" y="95"/>
                    <a:pt x="95" y="95"/>
                  </a:cubicBezTo>
                  <a:lnTo>
                    <a:pt x="64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396976" y="178424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26" y="1"/>
                  </a:lnTo>
                  <a:lnTo>
                    <a:pt x="111" y="16"/>
                  </a:lnTo>
                  <a:cubicBezTo>
                    <a:pt x="95" y="32"/>
                    <a:pt x="95" y="32"/>
                    <a:pt x="80" y="32"/>
                  </a:cubicBezTo>
                  <a:lnTo>
                    <a:pt x="48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0" y="95"/>
                  </a:lnTo>
                  <a:lnTo>
                    <a:pt x="17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80" y="95"/>
                  </a:lnTo>
                  <a:cubicBezTo>
                    <a:pt x="95" y="95"/>
                    <a:pt x="126" y="95"/>
                    <a:pt x="143" y="79"/>
                  </a:cubicBezTo>
                  <a:lnTo>
                    <a:pt x="158" y="64"/>
                  </a:lnTo>
                  <a:cubicBezTo>
                    <a:pt x="174" y="47"/>
                    <a:pt x="174" y="16"/>
                    <a:pt x="158" y="16"/>
                  </a:cubicBezTo>
                  <a:cubicBezTo>
                    <a:pt x="158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3027163" y="1819803"/>
              <a:ext cx="6042" cy="4580"/>
            </a:xfrm>
            <a:custGeom>
              <a:avLst/>
              <a:gdLst/>
              <a:ahLst/>
              <a:cxnLst/>
              <a:rect l="l" t="t" r="r" b="b"/>
              <a:pathLst>
                <a:path w="190" h="144" extrusionOk="0">
                  <a:moveTo>
                    <a:pt x="143" y="1"/>
                  </a:moveTo>
                  <a:lnTo>
                    <a:pt x="143" y="1"/>
                  </a:lnTo>
                  <a:cubicBezTo>
                    <a:pt x="143" y="1"/>
                    <a:pt x="127" y="1"/>
                    <a:pt x="127" y="17"/>
                  </a:cubicBezTo>
                  <a:lnTo>
                    <a:pt x="80" y="64"/>
                  </a:lnTo>
                  <a:lnTo>
                    <a:pt x="64" y="49"/>
                  </a:lnTo>
                  <a:lnTo>
                    <a:pt x="49" y="49"/>
                  </a:lnTo>
                  <a:cubicBezTo>
                    <a:pt x="49" y="64"/>
                    <a:pt x="49" y="64"/>
                    <a:pt x="32" y="64"/>
                  </a:cubicBezTo>
                  <a:cubicBezTo>
                    <a:pt x="17" y="64"/>
                    <a:pt x="17" y="80"/>
                    <a:pt x="1" y="112"/>
                  </a:cubicBezTo>
                  <a:cubicBezTo>
                    <a:pt x="1" y="127"/>
                    <a:pt x="17" y="143"/>
                    <a:pt x="32" y="143"/>
                  </a:cubicBezTo>
                  <a:lnTo>
                    <a:pt x="49" y="143"/>
                  </a:lnTo>
                  <a:lnTo>
                    <a:pt x="64" y="143"/>
                  </a:lnTo>
                  <a:lnTo>
                    <a:pt x="64" y="127"/>
                  </a:lnTo>
                  <a:lnTo>
                    <a:pt x="95" y="127"/>
                  </a:lnTo>
                  <a:lnTo>
                    <a:pt x="127" y="127"/>
                  </a:lnTo>
                  <a:cubicBezTo>
                    <a:pt x="127" y="127"/>
                    <a:pt x="143" y="112"/>
                    <a:pt x="143" y="95"/>
                  </a:cubicBezTo>
                  <a:lnTo>
                    <a:pt x="143" y="95"/>
                  </a:lnTo>
                  <a:lnTo>
                    <a:pt x="175" y="49"/>
                  </a:lnTo>
                  <a:cubicBezTo>
                    <a:pt x="190" y="32"/>
                    <a:pt x="190" y="17"/>
                    <a:pt x="175" y="1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3146427" y="1836373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32" y="0"/>
                  </a:lnTo>
                  <a:cubicBezTo>
                    <a:pt x="17" y="0"/>
                    <a:pt x="1" y="32"/>
                    <a:pt x="1" y="47"/>
                  </a:cubicBezTo>
                  <a:lnTo>
                    <a:pt x="17" y="78"/>
                  </a:lnTo>
                  <a:cubicBezTo>
                    <a:pt x="17" y="78"/>
                    <a:pt x="17" y="95"/>
                    <a:pt x="32" y="95"/>
                  </a:cubicBezTo>
                  <a:cubicBezTo>
                    <a:pt x="32" y="95"/>
                    <a:pt x="32" y="110"/>
                    <a:pt x="48" y="110"/>
                  </a:cubicBezTo>
                  <a:lnTo>
                    <a:pt x="48" y="95"/>
                  </a:lnTo>
                  <a:lnTo>
                    <a:pt x="95" y="95"/>
                  </a:lnTo>
                  <a:cubicBezTo>
                    <a:pt x="111" y="78"/>
                    <a:pt x="127" y="63"/>
                    <a:pt x="111" y="47"/>
                  </a:cubicBezTo>
                  <a:cubicBezTo>
                    <a:pt x="111" y="32"/>
                    <a:pt x="95" y="32"/>
                    <a:pt x="80" y="32"/>
                  </a:cubicBezTo>
                  <a:lnTo>
                    <a:pt x="80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3338839" y="1809308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10"/>
                  </a:moveTo>
                  <a:lnTo>
                    <a:pt x="64" y="110"/>
                  </a:lnTo>
                  <a:lnTo>
                    <a:pt x="64" y="11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" y="47"/>
                  </a:lnTo>
                  <a:lnTo>
                    <a:pt x="17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32" y="127"/>
                  </a:lnTo>
                  <a:lnTo>
                    <a:pt x="32" y="142"/>
                  </a:lnTo>
                  <a:lnTo>
                    <a:pt x="80" y="127"/>
                  </a:lnTo>
                  <a:lnTo>
                    <a:pt x="80" y="110"/>
                  </a:lnTo>
                  <a:cubicBezTo>
                    <a:pt x="80" y="110"/>
                    <a:pt x="95" y="110"/>
                    <a:pt x="95" y="95"/>
                  </a:cubicBezTo>
                  <a:lnTo>
                    <a:pt x="95" y="64"/>
                  </a:lnTo>
                  <a:lnTo>
                    <a:pt x="64" y="16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3229116" y="179976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" y="17"/>
                    <a:pt x="1" y="32"/>
                  </a:cubicBezTo>
                  <a:lnTo>
                    <a:pt x="1" y="32"/>
                  </a:lnTo>
                  <a:lnTo>
                    <a:pt x="1" y="158"/>
                  </a:lnTo>
                  <a:lnTo>
                    <a:pt x="1" y="174"/>
                  </a:lnTo>
                  <a:cubicBezTo>
                    <a:pt x="16" y="190"/>
                    <a:pt x="16" y="190"/>
                    <a:pt x="32" y="190"/>
                  </a:cubicBezTo>
                  <a:lnTo>
                    <a:pt x="48" y="190"/>
                  </a:lnTo>
                  <a:lnTo>
                    <a:pt x="48" y="190"/>
                  </a:lnTo>
                  <a:cubicBezTo>
                    <a:pt x="64" y="190"/>
                    <a:pt x="64" y="190"/>
                    <a:pt x="79" y="174"/>
                  </a:cubicBezTo>
                  <a:lnTo>
                    <a:pt x="64" y="174"/>
                  </a:lnTo>
                  <a:cubicBezTo>
                    <a:pt x="48" y="158"/>
                    <a:pt x="64" y="143"/>
                    <a:pt x="64" y="127"/>
                  </a:cubicBez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95"/>
                  </a:lnTo>
                  <a:lnTo>
                    <a:pt x="95" y="48"/>
                  </a:lnTo>
                  <a:lnTo>
                    <a:pt x="95" y="32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3414023" y="1804283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0" y="16"/>
                  </a:lnTo>
                  <a:lnTo>
                    <a:pt x="0" y="32"/>
                  </a:lnTo>
                  <a:cubicBezTo>
                    <a:pt x="0" y="48"/>
                    <a:pt x="0" y="64"/>
                    <a:pt x="16" y="64"/>
                  </a:cubicBezTo>
                  <a:lnTo>
                    <a:pt x="32" y="79"/>
                  </a:lnTo>
                  <a:cubicBezTo>
                    <a:pt x="32" y="64"/>
                    <a:pt x="32" y="64"/>
                    <a:pt x="48" y="64"/>
                  </a:cubicBezTo>
                  <a:lnTo>
                    <a:pt x="63" y="48"/>
                  </a:lnTo>
                  <a:lnTo>
                    <a:pt x="79" y="48"/>
                  </a:lnTo>
                  <a:lnTo>
                    <a:pt x="79" y="48"/>
                  </a:lnTo>
                  <a:cubicBezTo>
                    <a:pt x="95" y="48"/>
                    <a:pt x="95" y="64"/>
                    <a:pt x="111" y="64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26" y="95"/>
                    <a:pt x="143" y="95"/>
                  </a:cubicBezTo>
                  <a:lnTo>
                    <a:pt x="174" y="95"/>
                  </a:lnTo>
                  <a:cubicBezTo>
                    <a:pt x="174" y="95"/>
                    <a:pt x="189" y="95"/>
                    <a:pt x="189" y="111"/>
                  </a:cubicBezTo>
                  <a:lnTo>
                    <a:pt x="206" y="111"/>
                  </a:lnTo>
                  <a:cubicBezTo>
                    <a:pt x="221" y="111"/>
                    <a:pt x="221" y="95"/>
                    <a:pt x="237" y="79"/>
                  </a:cubicBezTo>
                  <a:lnTo>
                    <a:pt x="237" y="64"/>
                  </a:lnTo>
                  <a:cubicBezTo>
                    <a:pt x="237" y="64"/>
                    <a:pt x="237" y="48"/>
                    <a:pt x="221" y="48"/>
                  </a:cubicBezTo>
                  <a:lnTo>
                    <a:pt x="206" y="32"/>
                  </a:lnTo>
                  <a:lnTo>
                    <a:pt x="206" y="32"/>
                  </a:lnTo>
                  <a:lnTo>
                    <a:pt x="206" y="64"/>
                  </a:lnTo>
                  <a:lnTo>
                    <a:pt x="174" y="95"/>
                  </a:lnTo>
                  <a:lnTo>
                    <a:pt x="174" y="95"/>
                  </a:lnTo>
                  <a:lnTo>
                    <a:pt x="158" y="95"/>
                  </a:lnTo>
                  <a:lnTo>
                    <a:pt x="126" y="79"/>
                  </a:lnTo>
                  <a:cubicBezTo>
                    <a:pt x="111" y="64"/>
                    <a:pt x="111" y="64"/>
                    <a:pt x="111" y="48"/>
                  </a:cubicBezTo>
                  <a:lnTo>
                    <a:pt x="111" y="16"/>
                  </a:lnTo>
                  <a:lnTo>
                    <a:pt x="79" y="16"/>
                  </a:ln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415518" y="180428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422546" y="1769712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79" y="111"/>
                  </a:lnTo>
                  <a:cubicBezTo>
                    <a:pt x="79" y="126"/>
                    <a:pt x="95" y="126"/>
                    <a:pt x="95" y="126"/>
                  </a:cubicBezTo>
                  <a:cubicBezTo>
                    <a:pt x="95" y="111"/>
                    <a:pt x="110" y="95"/>
                    <a:pt x="110" y="95"/>
                  </a:cubicBezTo>
                  <a:lnTo>
                    <a:pt x="127" y="95"/>
                  </a:lnTo>
                  <a:lnTo>
                    <a:pt x="127" y="95"/>
                  </a:lnTo>
                  <a:lnTo>
                    <a:pt x="142" y="95"/>
                  </a:lnTo>
                  <a:cubicBezTo>
                    <a:pt x="142" y="80"/>
                    <a:pt x="142" y="63"/>
                    <a:pt x="127" y="63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3429034" y="1779254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64" y="78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5" y="78"/>
                  </a:lnTo>
                  <a:cubicBezTo>
                    <a:pt x="95" y="78"/>
                    <a:pt x="112" y="63"/>
                    <a:pt x="112" y="47"/>
                  </a:cubicBezTo>
                  <a:cubicBezTo>
                    <a:pt x="95" y="15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3385940" y="1772702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7"/>
                  </a:cubicBezTo>
                  <a:cubicBezTo>
                    <a:pt x="80" y="32"/>
                    <a:pt x="80" y="4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80" y="64"/>
                    <a:pt x="80" y="80"/>
                    <a:pt x="80" y="80"/>
                  </a:cubicBezTo>
                  <a:lnTo>
                    <a:pt x="80" y="80"/>
                  </a:lnTo>
                  <a:lnTo>
                    <a:pt x="49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80"/>
                    <a:pt x="1" y="112"/>
                  </a:cubicBezTo>
                  <a:lnTo>
                    <a:pt x="1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112" y="143"/>
                  </a:lnTo>
                  <a:lnTo>
                    <a:pt x="112" y="143"/>
                  </a:lnTo>
                  <a:cubicBezTo>
                    <a:pt x="112" y="127"/>
                    <a:pt x="112" y="127"/>
                    <a:pt x="127" y="112"/>
                  </a:cubicBezTo>
                  <a:cubicBezTo>
                    <a:pt x="112" y="112"/>
                    <a:pt x="95" y="95"/>
                    <a:pt x="95" y="80"/>
                  </a:cubicBezTo>
                  <a:cubicBezTo>
                    <a:pt x="95" y="64"/>
                    <a:pt x="112" y="49"/>
                    <a:pt x="127" y="49"/>
                  </a:cubicBezTo>
                  <a:lnTo>
                    <a:pt x="143" y="49"/>
                  </a:lnTo>
                  <a:lnTo>
                    <a:pt x="175" y="49"/>
                  </a:lnTo>
                  <a:lnTo>
                    <a:pt x="175" y="49"/>
                  </a:ln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3017654" y="1804792"/>
              <a:ext cx="4071" cy="6042"/>
            </a:xfrm>
            <a:custGeom>
              <a:avLst/>
              <a:gdLst/>
              <a:ahLst/>
              <a:cxnLst/>
              <a:rect l="l" t="t" r="r" b="b"/>
              <a:pathLst>
                <a:path w="128" h="190" extrusionOk="0">
                  <a:moveTo>
                    <a:pt x="33" y="0"/>
                  </a:moveTo>
                  <a:lnTo>
                    <a:pt x="33" y="16"/>
                  </a:lnTo>
                  <a:cubicBezTo>
                    <a:pt x="16" y="32"/>
                    <a:pt x="16" y="48"/>
                    <a:pt x="33" y="63"/>
                  </a:cubicBezTo>
                  <a:cubicBezTo>
                    <a:pt x="48" y="63"/>
                    <a:pt x="64" y="79"/>
                    <a:pt x="64" y="79"/>
                  </a:cubicBezTo>
                  <a:lnTo>
                    <a:pt x="48" y="79"/>
                  </a:lnTo>
                  <a:lnTo>
                    <a:pt x="33" y="79"/>
                  </a:lnTo>
                  <a:cubicBezTo>
                    <a:pt x="16" y="79"/>
                    <a:pt x="1" y="111"/>
                    <a:pt x="16" y="126"/>
                  </a:cubicBezTo>
                  <a:lnTo>
                    <a:pt x="16" y="142"/>
                  </a:lnTo>
                  <a:cubicBezTo>
                    <a:pt x="33" y="158"/>
                    <a:pt x="33" y="174"/>
                    <a:pt x="48" y="189"/>
                  </a:cubicBezTo>
                  <a:lnTo>
                    <a:pt x="48" y="189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4" y="174"/>
                  </a:lnTo>
                  <a:cubicBezTo>
                    <a:pt x="48" y="158"/>
                    <a:pt x="48" y="126"/>
                    <a:pt x="64" y="111"/>
                  </a:cubicBezTo>
                  <a:lnTo>
                    <a:pt x="79" y="111"/>
                  </a:lnTo>
                  <a:lnTo>
                    <a:pt x="79" y="111"/>
                  </a:lnTo>
                  <a:cubicBezTo>
                    <a:pt x="96" y="111"/>
                    <a:pt x="111" y="111"/>
                    <a:pt x="111" y="126"/>
                  </a:cubicBezTo>
                  <a:lnTo>
                    <a:pt x="127" y="142"/>
                  </a:lnTo>
                  <a:lnTo>
                    <a:pt x="127" y="111"/>
                  </a:lnTo>
                  <a:lnTo>
                    <a:pt x="111" y="111"/>
                  </a:lnTo>
                  <a:cubicBezTo>
                    <a:pt x="111" y="111"/>
                    <a:pt x="96" y="111"/>
                    <a:pt x="79" y="95"/>
                  </a:cubicBezTo>
                  <a:lnTo>
                    <a:pt x="79" y="63"/>
                  </a:lnTo>
                  <a:lnTo>
                    <a:pt x="79" y="48"/>
                  </a:lnTo>
                  <a:cubicBezTo>
                    <a:pt x="79" y="32"/>
                    <a:pt x="79" y="32"/>
                    <a:pt x="96" y="16"/>
                  </a:cubicBezTo>
                  <a:lnTo>
                    <a:pt x="96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cubicBezTo>
                    <a:pt x="33" y="16"/>
                    <a:pt x="33" y="16"/>
                    <a:pt x="3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3419557" y="1764687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63" y="1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63" y="49"/>
                    <a:pt x="63" y="17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048726" y="1820344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5"/>
                    <a:pt x="1" y="15"/>
                    <a:pt x="1" y="32"/>
                  </a:cubicBezTo>
                  <a:lnTo>
                    <a:pt x="1" y="63"/>
                  </a:lnTo>
                  <a:cubicBezTo>
                    <a:pt x="16" y="63"/>
                    <a:pt x="16" y="63"/>
                    <a:pt x="32" y="47"/>
                  </a:cubicBezTo>
                  <a:cubicBezTo>
                    <a:pt x="47" y="47"/>
                    <a:pt x="79" y="47"/>
                    <a:pt x="95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79" y="15"/>
                  </a:lnTo>
                  <a:lnTo>
                    <a:pt x="47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3268203" y="176370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73" y="0"/>
                  </a:moveTo>
                  <a:cubicBezTo>
                    <a:pt x="110" y="0"/>
                    <a:pt x="47" y="16"/>
                    <a:pt x="1" y="16"/>
                  </a:cubicBezTo>
                  <a:lnTo>
                    <a:pt x="1" y="32"/>
                  </a:lnTo>
                  <a:lnTo>
                    <a:pt x="47" y="63"/>
                  </a:lnTo>
                  <a:lnTo>
                    <a:pt x="64" y="80"/>
                  </a:lnTo>
                  <a:lnTo>
                    <a:pt x="79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58" y="32"/>
                  </a:lnTo>
                  <a:cubicBezTo>
                    <a:pt x="173" y="32"/>
                    <a:pt x="173" y="16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3324813" y="1773243"/>
              <a:ext cx="9064" cy="4039"/>
            </a:xfrm>
            <a:custGeom>
              <a:avLst/>
              <a:gdLst/>
              <a:ahLst/>
              <a:cxnLst/>
              <a:rect l="l" t="t" r="r" b="b"/>
              <a:pathLst>
                <a:path w="285" h="127" extrusionOk="0">
                  <a:moveTo>
                    <a:pt x="238" y="0"/>
                  </a:moveTo>
                  <a:lnTo>
                    <a:pt x="238" y="0"/>
                  </a:lnTo>
                  <a:lnTo>
                    <a:pt x="238" y="0"/>
                  </a:lnTo>
                  <a:lnTo>
                    <a:pt x="158" y="32"/>
                  </a:lnTo>
                  <a:cubicBezTo>
                    <a:pt x="143" y="15"/>
                    <a:pt x="127" y="15"/>
                    <a:pt x="127" y="15"/>
                  </a:cubicBezTo>
                  <a:cubicBezTo>
                    <a:pt x="80" y="15"/>
                    <a:pt x="48" y="32"/>
                    <a:pt x="17" y="47"/>
                  </a:cubicBezTo>
                  <a:cubicBezTo>
                    <a:pt x="1" y="47"/>
                    <a:pt x="1" y="47"/>
                    <a:pt x="1" y="63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7" y="78"/>
                  </a:lnTo>
                  <a:lnTo>
                    <a:pt x="17" y="110"/>
                  </a:lnTo>
                  <a:lnTo>
                    <a:pt x="17" y="126"/>
                  </a:lnTo>
                  <a:lnTo>
                    <a:pt x="95" y="78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7" y="63"/>
                    <a:pt x="143" y="78"/>
                    <a:pt x="143" y="78"/>
                  </a:cubicBezTo>
                  <a:cubicBezTo>
                    <a:pt x="143" y="95"/>
                    <a:pt x="158" y="95"/>
                    <a:pt x="158" y="95"/>
                  </a:cubicBezTo>
                  <a:lnTo>
                    <a:pt x="158" y="95"/>
                  </a:lnTo>
                  <a:lnTo>
                    <a:pt x="158" y="95"/>
                  </a:lnTo>
                  <a:lnTo>
                    <a:pt x="158" y="78"/>
                  </a:lnTo>
                  <a:cubicBezTo>
                    <a:pt x="143" y="63"/>
                    <a:pt x="158" y="47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32"/>
                    <a:pt x="206" y="32"/>
                    <a:pt x="221" y="47"/>
                  </a:cubicBezTo>
                  <a:lnTo>
                    <a:pt x="221" y="47"/>
                  </a:lnTo>
                  <a:lnTo>
                    <a:pt x="221" y="47"/>
                  </a:lnTo>
                  <a:cubicBezTo>
                    <a:pt x="221" y="32"/>
                    <a:pt x="238" y="15"/>
                    <a:pt x="253" y="15"/>
                  </a:cubicBezTo>
                  <a:cubicBezTo>
                    <a:pt x="253" y="15"/>
                    <a:pt x="269" y="15"/>
                    <a:pt x="269" y="32"/>
                  </a:cubicBezTo>
                  <a:lnTo>
                    <a:pt x="284" y="32"/>
                  </a:lnTo>
                  <a:cubicBezTo>
                    <a:pt x="284" y="32"/>
                    <a:pt x="284" y="15"/>
                    <a:pt x="269" y="15"/>
                  </a:cubicBezTo>
                  <a:cubicBezTo>
                    <a:pt x="269" y="0"/>
                    <a:pt x="253" y="0"/>
                    <a:pt x="25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3420543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47" y="0"/>
                  </a:moveTo>
                  <a:lnTo>
                    <a:pt x="32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32" y="32"/>
                    <a:pt x="32" y="48"/>
                  </a:cubicBezTo>
                  <a:cubicBezTo>
                    <a:pt x="47" y="32"/>
                    <a:pt x="47" y="32"/>
                    <a:pt x="64" y="32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79" y="32"/>
                    <a:pt x="95" y="48"/>
                    <a:pt x="95" y="63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95"/>
                  </a:lnTo>
                  <a:lnTo>
                    <a:pt x="158" y="95"/>
                  </a:lnTo>
                  <a:cubicBezTo>
                    <a:pt x="158" y="111"/>
                    <a:pt x="190" y="111"/>
                    <a:pt x="205" y="111"/>
                  </a:cubicBezTo>
                  <a:lnTo>
                    <a:pt x="221" y="111"/>
                  </a:lnTo>
                  <a:cubicBezTo>
                    <a:pt x="236" y="111"/>
                    <a:pt x="253" y="95"/>
                    <a:pt x="236" y="79"/>
                  </a:cubicBezTo>
                  <a:cubicBezTo>
                    <a:pt x="236" y="63"/>
                    <a:pt x="221" y="48"/>
                    <a:pt x="205" y="48"/>
                  </a:cubicBezTo>
                  <a:lnTo>
                    <a:pt x="205" y="48"/>
                  </a:lnTo>
                  <a:lnTo>
                    <a:pt x="190" y="48"/>
                  </a:lnTo>
                  <a:cubicBezTo>
                    <a:pt x="173" y="32"/>
                    <a:pt x="158" y="32"/>
                    <a:pt x="127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32"/>
                    <a:pt x="64" y="32"/>
                    <a:pt x="64" y="16"/>
                  </a:cubicBezTo>
                  <a:cubicBezTo>
                    <a:pt x="47" y="16"/>
                    <a:pt x="47" y="16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3020166" y="1804283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3" y="16"/>
                    <a:pt x="143" y="32"/>
                    <a:pt x="126" y="32"/>
                  </a:cubicBezTo>
                  <a:lnTo>
                    <a:pt x="111" y="32"/>
                  </a:lnTo>
                  <a:lnTo>
                    <a:pt x="111" y="32"/>
                  </a:lnTo>
                  <a:lnTo>
                    <a:pt x="80" y="32"/>
                  </a:lnTo>
                  <a:cubicBezTo>
                    <a:pt x="80" y="48"/>
                    <a:pt x="95" y="48"/>
                    <a:pt x="95" y="64"/>
                  </a:cubicBezTo>
                  <a:cubicBezTo>
                    <a:pt x="95" y="79"/>
                    <a:pt x="80" y="95"/>
                    <a:pt x="63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17" y="95"/>
                    <a:pt x="0" y="79"/>
                  </a:cubicBezTo>
                  <a:lnTo>
                    <a:pt x="0" y="111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126" y="95"/>
                  </a:lnTo>
                  <a:lnTo>
                    <a:pt x="158" y="79"/>
                  </a:lnTo>
                  <a:cubicBezTo>
                    <a:pt x="158" y="64"/>
                    <a:pt x="158" y="64"/>
                    <a:pt x="174" y="64"/>
                  </a:cubicBezTo>
                  <a:lnTo>
                    <a:pt x="189" y="48"/>
                  </a:lnTo>
                  <a:lnTo>
                    <a:pt x="189" y="16"/>
                  </a:lnTo>
                  <a:cubicBezTo>
                    <a:pt x="189" y="16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3338362" y="1812806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95" y="17"/>
                  </a:lnTo>
                  <a:lnTo>
                    <a:pt x="47" y="32"/>
                  </a:lnTo>
                  <a:cubicBezTo>
                    <a:pt x="47" y="48"/>
                    <a:pt x="32" y="63"/>
                    <a:pt x="16" y="63"/>
                  </a:cubicBezTo>
                  <a:lnTo>
                    <a:pt x="16" y="63"/>
                  </a:lnTo>
                  <a:lnTo>
                    <a:pt x="1" y="63"/>
                  </a:lnTo>
                  <a:lnTo>
                    <a:pt x="1" y="80"/>
                  </a:lnTo>
                  <a:cubicBezTo>
                    <a:pt x="1" y="95"/>
                    <a:pt x="1" y="95"/>
                    <a:pt x="16" y="95"/>
                  </a:cubicBezTo>
                  <a:lnTo>
                    <a:pt x="32" y="95"/>
                  </a:lnTo>
                  <a:cubicBezTo>
                    <a:pt x="32" y="95"/>
                    <a:pt x="32" y="80"/>
                    <a:pt x="47" y="80"/>
                  </a:cubicBezTo>
                  <a:lnTo>
                    <a:pt x="64" y="63"/>
                  </a:ln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95" y="63"/>
                    <a:pt x="110" y="80"/>
                  </a:cubicBezTo>
                  <a:lnTo>
                    <a:pt x="110" y="80"/>
                  </a:lnTo>
                  <a:lnTo>
                    <a:pt x="142" y="63"/>
                  </a:lnTo>
                  <a:lnTo>
                    <a:pt x="127" y="63"/>
                  </a:lnTo>
                  <a:cubicBezTo>
                    <a:pt x="110" y="48"/>
                    <a:pt x="110" y="48"/>
                    <a:pt x="110" y="32"/>
                  </a:cubicBezTo>
                  <a:cubicBezTo>
                    <a:pt x="110" y="17"/>
                    <a:pt x="110" y="17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182015" y="1804792"/>
              <a:ext cx="3053" cy="4548"/>
            </a:xfrm>
            <a:custGeom>
              <a:avLst/>
              <a:gdLst/>
              <a:ahLst/>
              <a:cxnLst/>
              <a:rect l="l" t="t" r="r" b="b"/>
              <a:pathLst>
                <a:path w="96" h="143" extrusionOk="0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cubicBezTo>
                    <a:pt x="1" y="0"/>
                    <a:pt x="1" y="0"/>
                    <a:pt x="1" y="16"/>
                  </a:cubicBezTo>
                  <a:lnTo>
                    <a:pt x="16" y="95"/>
                  </a:lnTo>
                  <a:lnTo>
                    <a:pt x="16" y="111"/>
                  </a:lnTo>
                  <a:lnTo>
                    <a:pt x="47" y="142"/>
                  </a:lnTo>
                  <a:lnTo>
                    <a:pt x="64" y="142"/>
                  </a:lnTo>
                  <a:cubicBezTo>
                    <a:pt x="79" y="126"/>
                    <a:pt x="95" y="111"/>
                    <a:pt x="79" y="95"/>
                  </a:cubicBezTo>
                  <a:lnTo>
                    <a:pt x="47" y="16"/>
                  </a:lnTo>
                  <a:cubicBezTo>
                    <a:pt x="47" y="16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036704" y="1799767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10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79" y="1"/>
                    <a:pt x="64" y="17"/>
                    <a:pt x="64" y="32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6" y="64"/>
                    <a:pt x="1" y="80"/>
                  </a:cubicBezTo>
                  <a:cubicBezTo>
                    <a:pt x="1" y="95"/>
                    <a:pt x="1" y="111"/>
                    <a:pt x="16" y="111"/>
                  </a:cubicBezTo>
                  <a:cubicBezTo>
                    <a:pt x="1" y="95"/>
                    <a:pt x="16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79" y="95"/>
                  </a:cubicBezTo>
                  <a:lnTo>
                    <a:pt x="95" y="127"/>
                  </a:lnTo>
                  <a:lnTo>
                    <a:pt x="95" y="143"/>
                  </a:lnTo>
                  <a:lnTo>
                    <a:pt x="110" y="127"/>
                  </a:lnTo>
                  <a:lnTo>
                    <a:pt x="110" y="95"/>
                  </a:lnTo>
                  <a:lnTo>
                    <a:pt x="127" y="111"/>
                  </a:lnTo>
                  <a:lnTo>
                    <a:pt x="142" y="111"/>
                  </a:lnTo>
                  <a:cubicBezTo>
                    <a:pt x="173" y="95"/>
                    <a:pt x="173" y="80"/>
                    <a:pt x="158" y="64"/>
                  </a:cubicBezTo>
                  <a:lnTo>
                    <a:pt x="142" y="17"/>
                  </a:lnTo>
                  <a:cubicBezTo>
                    <a:pt x="142" y="1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3443600" y="1804283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63" y="16"/>
                  </a:lnTo>
                  <a:cubicBezTo>
                    <a:pt x="63" y="32"/>
                    <a:pt x="63" y="32"/>
                    <a:pt x="47" y="32"/>
                  </a:cubicBez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32" y="48"/>
                    <a:pt x="15" y="64"/>
                  </a:cubicBezTo>
                  <a:cubicBezTo>
                    <a:pt x="15" y="79"/>
                    <a:pt x="32" y="95"/>
                    <a:pt x="47" y="111"/>
                  </a:cubicBezTo>
                  <a:lnTo>
                    <a:pt x="15" y="127"/>
                  </a:lnTo>
                  <a:cubicBezTo>
                    <a:pt x="0" y="142"/>
                    <a:pt x="0" y="158"/>
                    <a:pt x="0" y="174"/>
                  </a:cubicBezTo>
                  <a:cubicBezTo>
                    <a:pt x="15" y="190"/>
                    <a:pt x="32" y="190"/>
                    <a:pt x="32" y="190"/>
                  </a:cubicBezTo>
                  <a:lnTo>
                    <a:pt x="47" y="190"/>
                  </a:lnTo>
                  <a:lnTo>
                    <a:pt x="63" y="190"/>
                  </a:lnTo>
                  <a:lnTo>
                    <a:pt x="95" y="158"/>
                  </a:lnTo>
                  <a:lnTo>
                    <a:pt x="95" y="142"/>
                  </a:lnTo>
                  <a:cubicBezTo>
                    <a:pt x="110" y="142"/>
                    <a:pt x="110" y="127"/>
                    <a:pt x="126" y="127"/>
                  </a:cubicBezTo>
                  <a:cubicBezTo>
                    <a:pt x="126" y="95"/>
                    <a:pt x="110" y="7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6" y="32"/>
                    <a:pt x="110" y="16"/>
                  </a:cubicBezTo>
                  <a:cubicBezTo>
                    <a:pt x="110" y="16"/>
                    <a:pt x="95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3309293" y="1813315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110" y="1"/>
                  </a:moveTo>
                  <a:cubicBezTo>
                    <a:pt x="127" y="1"/>
                    <a:pt x="127" y="16"/>
                    <a:pt x="110" y="16"/>
                  </a:cubicBezTo>
                  <a:cubicBezTo>
                    <a:pt x="110" y="32"/>
                    <a:pt x="95" y="47"/>
                    <a:pt x="79" y="47"/>
                  </a:cubicBezTo>
                  <a:lnTo>
                    <a:pt x="64" y="32"/>
                  </a:lnTo>
                  <a:lnTo>
                    <a:pt x="16" y="16"/>
                  </a:lnTo>
                  <a:lnTo>
                    <a:pt x="16" y="1"/>
                  </a:lnTo>
                  <a:cubicBezTo>
                    <a:pt x="16" y="16"/>
                    <a:pt x="16" y="16"/>
                    <a:pt x="1" y="16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cubicBezTo>
                    <a:pt x="16" y="47"/>
                    <a:pt x="32" y="47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47"/>
                  </a:lnTo>
                  <a:cubicBezTo>
                    <a:pt x="79" y="47"/>
                    <a:pt x="79" y="47"/>
                    <a:pt x="95" y="64"/>
                  </a:cubicBezTo>
                  <a:lnTo>
                    <a:pt x="110" y="64"/>
                  </a:lnTo>
                  <a:lnTo>
                    <a:pt x="110" y="79"/>
                  </a:lnTo>
                  <a:lnTo>
                    <a:pt x="110" y="127"/>
                  </a:lnTo>
                  <a:lnTo>
                    <a:pt x="110" y="142"/>
                  </a:lnTo>
                  <a:cubicBezTo>
                    <a:pt x="110" y="158"/>
                    <a:pt x="127" y="173"/>
                    <a:pt x="142" y="173"/>
                  </a:cubicBezTo>
                  <a:lnTo>
                    <a:pt x="142" y="173"/>
                  </a:lnTo>
                  <a:cubicBezTo>
                    <a:pt x="173" y="173"/>
                    <a:pt x="190" y="158"/>
                    <a:pt x="173" y="142"/>
                  </a:cubicBezTo>
                  <a:lnTo>
                    <a:pt x="173" y="127"/>
                  </a:lnTo>
                  <a:lnTo>
                    <a:pt x="173" y="32"/>
                  </a:lnTo>
                  <a:cubicBezTo>
                    <a:pt x="173" y="16"/>
                    <a:pt x="158" y="16"/>
                    <a:pt x="142" y="1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3320329" y="1775246"/>
              <a:ext cx="5025" cy="3498"/>
            </a:xfrm>
            <a:custGeom>
              <a:avLst/>
              <a:gdLst/>
              <a:ahLst/>
              <a:cxnLst/>
              <a:rect l="l" t="t" r="r" b="b"/>
              <a:pathLst>
                <a:path w="158" h="110" extrusionOk="0"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79" y="15"/>
                  </a:lnTo>
                  <a:lnTo>
                    <a:pt x="47" y="15"/>
                  </a:lnTo>
                  <a:lnTo>
                    <a:pt x="32" y="15"/>
                  </a:lnTo>
                  <a:lnTo>
                    <a:pt x="32" y="15"/>
                  </a:lnTo>
                  <a:cubicBezTo>
                    <a:pt x="16" y="15"/>
                    <a:pt x="16" y="15"/>
                    <a:pt x="16" y="32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47"/>
                    <a:pt x="16" y="47"/>
                    <a:pt x="16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7" y="110"/>
                    <a:pt x="63" y="110"/>
                    <a:pt x="79" y="110"/>
                  </a:cubicBezTo>
                  <a:lnTo>
                    <a:pt x="79" y="110"/>
                  </a:lnTo>
                  <a:lnTo>
                    <a:pt x="79" y="110"/>
                  </a:lnTo>
                  <a:lnTo>
                    <a:pt x="110" y="110"/>
                  </a:lnTo>
                  <a:cubicBezTo>
                    <a:pt x="110" y="95"/>
                    <a:pt x="126" y="78"/>
                    <a:pt x="126" y="78"/>
                  </a:cubicBezTo>
                  <a:lnTo>
                    <a:pt x="158" y="63"/>
                  </a:lnTo>
                  <a:lnTo>
                    <a:pt x="158" y="47"/>
                  </a:lnTo>
                  <a:lnTo>
                    <a:pt x="158" y="15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3013137" y="179929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" y="47"/>
                    <a:pt x="1" y="63"/>
                    <a:pt x="1" y="79"/>
                  </a:cubicBezTo>
                  <a:cubicBezTo>
                    <a:pt x="17" y="110"/>
                    <a:pt x="48" y="142"/>
                    <a:pt x="80" y="189"/>
                  </a:cubicBezTo>
                  <a:cubicBezTo>
                    <a:pt x="95" y="158"/>
                    <a:pt x="95" y="142"/>
                    <a:pt x="95" y="110"/>
                  </a:cubicBezTo>
                  <a:lnTo>
                    <a:pt x="95" y="95"/>
                  </a:lnTo>
                  <a:cubicBezTo>
                    <a:pt x="95" y="79"/>
                    <a:pt x="80" y="79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32"/>
                    <a:pt x="80" y="16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179025" y="1783261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cubicBezTo>
                    <a:pt x="78" y="0"/>
                    <a:pt x="63" y="15"/>
                    <a:pt x="47" y="15"/>
                  </a:cubicBezTo>
                  <a:cubicBezTo>
                    <a:pt x="32" y="15"/>
                    <a:pt x="32" y="15"/>
                    <a:pt x="15" y="0"/>
                  </a:cubicBezTo>
                  <a:lnTo>
                    <a:pt x="0" y="47"/>
                  </a:lnTo>
                  <a:cubicBezTo>
                    <a:pt x="0" y="63"/>
                    <a:pt x="15" y="78"/>
                    <a:pt x="32" y="78"/>
                  </a:cubicBezTo>
                  <a:lnTo>
                    <a:pt x="47" y="78"/>
                  </a:lnTo>
                  <a:lnTo>
                    <a:pt x="63" y="78"/>
                  </a:lnTo>
                  <a:lnTo>
                    <a:pt x="78" y="63"/>
                  </a:lnTo>
                  <a:lnTo>
                    <a:pt x="78" y="32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3327835" y="1766214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6"/>
                    <a:pt x="32" y="16"/>
                    <a:pt x="32" y="32"/>
                  </a:cubicBez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110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63" y="127"/>
                    <a:pt x="63" y="127"/>
                    <a:pt x="80" y="127"/>
                  </a:cubicBezTo>
                  <a:lnTo>
                    <a:pt x="95" y="127"/>
                  </a:lnTo>
                  <a:cubicBezTo>
                    <a:pt x="95" y="127"/>
                    <a:pt x="111" y="110"/>
                    <a:pt x="111" y="95"/>
                  </a:cubicBezTo>
                  <a:lnTo>
                    <a:pt x="111" y="79"/>
                  </a:lnTo>
                  <a:lnTo>
                    <a:pt x="95" y="32"/>
                  </a:lnTo>
                  <a:cubicBezTo>
                    <a:pt x="95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3439052" y="177270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17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32" y="64"/>
                  </a:lnTo>
                  <a:lnTo>
                    <a:pt x="17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64" y="206"/>
                  </a:lnTo>
                  <a:cubicBezTo>
                    <a:pt x="80" y="221"/>
                    <a:pt x="80" y="221"/>
                    <a:pt x="95" y="221"/>
                  </a:cubicBezTo>
                  <a:lnTo>
                    <a:pt x="95" y="221"/>
                  </a:lnTo>
                  <a:lnTo>
                    <a:pt x="95" y="221"/>
                  </a:lnTo>
                  <a:lnTo>
                    <a:pt x="95" y="221"/>
                  </a:lnTo>
                  <a:cubicBezTo>
                    <a:pt x="112" y="221"/>
                    <a:pt x="127" y="206"/>
                    <a:pt x="127" y="206"/>
                  </a:cubicBezTo>
                  <a:lnTo>
                    <a:pt x="143" y="175"/>
                  </a:lnTo>
                  <a:lnTo>
                    <a:pt x="158" y="127"/>
                  </a:lnTo>
                  <a:cubicBezTo>
                    <a:pt x="175" y="112"/>
                    <a:pt x="175" y="95"/>
                    <a:pt x="158" y="80"/>
                  </a:cubicBezTo>
                  <a:lnTo>
                    <a:pt x="143" y="80"/>
                  </a:lnTo>
                  <a:cubicBezTo>
                    <a:pt x="143" y="95"/>
                    <a:pt x="143" y="95"/>
                    <a:pt x="127" y="112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64" y="127"/>
                  </a:lnTo>
                  <a:cubicBezTo>
                    <a:pt x="64" y="127"/>
                    <a:pt x="49" y="127"/>
                    <a:pt x="32" y="112"/>
                  </a:cubicBezTo>
                  <a:cubicBezTo>
                    <a:pt x="32" y="95"/>
                    <a:pt x="32" y="64"/>
                    <a:pt x="64" y="64"/>
                  </a:cubicBezTo>
                  <a:lnTo>
                    <a:pt x="95" y="49"/>
                  </a:lnTo>
                  <a:lnTo>
                    <a:pt x="95" y="49"/>
                  </a:ln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3180011" y="1801771"/>
              <a:ext cx="2512" cy="7060"/>
            </a:xfrm>
            <a:custGeom>
              <a:avLst/>
              <a:gdLst/>
              <a:ahLst/>
              <a:cxnLst/>
              <a:rect l="l" t="t" r="r" b="b"/>
              <a:pathLst>
                <a:path w="79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47" y="17"/>
                    <a:pt x="32" y="32"/>
                    <a:pt x="16" y="48"/>
                  </a:cubicBezTo>
                  <a:lnTo>
                    <a:pt x="1" y="48"/>
                  </a:lnTo>
                  <a:lnTo>
                    <a:pt x="32" y="95"/>
                  </a:lnTo>
                  <a:cubicBezTo>
                    <a:pt x="32" y="111"/>
                    <a:pt x="32" y="143"/>
                    <a:pt x="16" y="143"/>
                  </a:cubicBezTo>
                  <a:lnTo>
                    <a:pt x="1" y="158"/>
                  </a:lnTo>
                  <a:lnTo>
                    <a:pt x="1" y="190"/>
                  </a:lnTo>
                  <a:cubicBezTo>
                    <a:pt x="1" y="206"/>
                    <a:pt x="16" y="221"/>
                    <a:pt x="32" y="221"/>
                  </a:cubicBezTo>
                  <a:lnTo>
                    <a:pt x="32" y="221"/>
                  </a:lnTo>
                  <a:cubicBezTo>
                    <a:pt x="64" y="221"/>
                    <a:pt x="79" y="206"/>
                    <a:pt x="79" y="190"/>
                  </a:cubicBezTo>
                  <a:lnTo>
                    <a:pt x="79" y="190"/>
                  </a:lnTo>
                  <a:lnTo>
                    <a:pt x="64" y="111"/>
                  </a:lnTo>
                  <a:lnTo>
                    <a:pt x="64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3170470" y="180177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43" y="1"/>
                  </a:lnTo>
                  <a:lnTo>
                    <a:pt x="127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" y="17"/>
                  </a:lnTo>
                  <a:lnTo>
                    <a:pt x="1" y="17"/>
                  </a:lnTo>
                  <a:cubicBezTo>
                    <a:pt x="17" y="17"/>
                    <a:pt x="17" y="32"/>
                    <a:pt x="32" y="48"/>
                  </a:cubicBezTo>
                  <a:cubicBezTo>
                    <a:pt x="32" y="64"/>
                    <a:pt x="32" y="80"/>
                    <a:pt x="1" y="95"/>
                  </a:cubicBezTo>
                  <a:lnTo>
                    <a:pt x="1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12" y="80"/>
                  </a:lnTo>
                  <a:lnTo>
                    <a:pt x="158" y="80"/>
                  </a:lnTo>
                  <a:lnTo>
                    <a:pt x="175" y="64"/>
                  </a:lnTo>
                  <a:cubicBezTo>
                    <a:pt x="158" y="64"/>
                    <a:pt x="158" y="48"/>
                    <a:pt x="158" y="32"/>
                  </a:cubicBezTo>
                  <a:lnTo>
                    <a:pt x="175" y="17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3158448" y="180479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32"/>
                    <a:pt x="1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63"/>
                  </a:lnTo>
                  <a:lnTo>
                    <a:pt x="17" y="48"/>
                  </a:lnTo>
                  <a:cubicBezTo>
                    <a:pt x="32" y="32"/>
                    <a:pt x="32" y="16"/>
                    <a:pt x="49" y="16"/>
                  </a:cubicBezTo>
                  <a:lnTo>
                    <a:pt x="49" y="16"/>
                  </a:lnTo>
                  <a:cubicBezTo>
                    <a:pt x="64" y="16"/>
                    <a:pt x="64" y="16"/>
                    <a:pt x="64" y="32"/>
                  </a:cubicBezTo>
                  <a:cubicBezTo>
                    <a:pt x="80" y="32"/>
                    <a:pt x="95" y="48"/>
                    <a:pt x="80" y="63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95" y="63"/>
                  </a:lnTo>
                  <a:cubicBezTo>
                    <a:pt x="95" y="48"/>
                    <a:pt x="112" y="32"/>
                    <a:pt x="127" y="32"/>
                  </a:cubicBezTo>
                  <a:lnTo>
                    <a:pt x="127" y="32"/>
                  </a:lnTo>
                  <a:lnTo>
                    <a:pt x="127" y="32"/>
                  </a:lnTo>
                  <a:lnTo>
                    <a:pt x="158" y="48"/>
                  </a:lnTo>
                  <a:lnTo>
                    <a:pt x="175" y="48"/>
                  </a:lnTo>
                  <a:lnTo>
                    <a:pt x="158" y="32"/>
                  </a:lnTo>
                  <a:cubicBezTo>
                    <a:pt x="158" y="16"/>
                    <a:pt x="143" y="16"/>
                    <a:pt x="127" y="16"/>
                  </a:cubicBezTo>
                  <a:lnTo>
                    <a:pt x="112" y="16"/>
                  </a:lnTo>
                  <a:cubicBezTo>
                    <a:pt x="112" y="32"/>
                    <a:pt x="95" y="32"/>
                    <a:pt x="95" y="32"/>
                  </a:cubicBezTo>
                  <a:cubicBezTo>
                    <a:pt x="80" y="32"/>
                    <a:pt x="80" y="32"/>
                    <a:pt x="80" y="16"/>
                  </a:cubicBezTo>
                  <a:lnTo>
                    <a:pt x="64" y="16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40"/>
            <p:cNvSpPr/>
            <p:nvPr/>
          </p:nvSpPr>
          <p:spPr>
            <a:xfrm>
              <a:off x="3110361" y="178625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80" y="1"/>
                  </a:lnTo>
                  <a:lnTo>
                    <a:pt x="63" y="1"/>
                  </a:lnTo>
                  <a:cubicBezTo>
                    <a:pt x="48" y="16"/>
                    <a:pt x="32" y="16"/>
                    <a:pt x="17" y="16"/>
                  </a:cubicBezTo>
                  <a:lnTo>
                    <a:pt x="17" y="47"/>
                  </a:lnTo>
                  <a:cubicBezTo>
                    <a:pt x="17" y="64"/>
                    <a:pt x="17" y="79"/>
                    <a:pt x="0" y="79"/>
                  </a:cubicBezTo>
                  <a:cubicBezTo>
                    <a:pt x="0" y="95"/>
                    <a:pt x="17" y="95"/>
                    <a:pt x="17" y="95"/>
                  </a:cubicBezTo>
                  <a:lnTo>
                    <a:pt x="32" y="95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cubicBezTo>
                    <a:pt x="111" y="64"/>
                    <a:pt x="126" y="47"/>
                    <a:pt x="111" y="32"/>
                  </a:cubicBezTo>
                  <a:lnTo>
                    <a:pt x="111" y="16"/>
                  </a:lnTo>
                  <a:lnTo>
                    <a:pt x="111" y="16"/>
                  </a:lnTo>
                  <a:cubicBezTo>
                    <a:pt x="111" y="1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40"/>
            <p:cNvSpPr/>
            <p:nvPr/>
          </p:nvSpPr>
          <p:spPr>
            <a:xfrm>
              <a:off x="3245654" y="182482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cubicBezTo>
                    <a:pt x="48" y="80"/>
                    <a:pt x="63" y="111"/>
                    <a:pt x="95" y="111"/>
                  </a:cubicBezTo>
                  <a:lnTo>
                    <a:pt x="95" y="111"/>
                  </a:lnTo>
                  <a:cubicBezTo>
                    <a:pt x="126" y="111"/>
                    <a:pt x="143" y="80"/>
                    <a:pt x="158" y="63"/>
                  </a:cubicBezTo>
                  <a:lnTo>
                    <a:pt x="158" y="32"/>
                  </a:lnTo>
                  <a:cubicBezTo>
                    <a:pt x="158" y="32"/>
                    <a:pt x="158" y="17"/>
                    <a:pt x="143" y="17"/>
                  </a:cubicBezTo>
                  <a:lnTo>
                    <a:pt x="126" y="17"/>
                  </a:lnTo>
                  <a:cubicBezTo>
                    <a:pt x="111" y="17"/>
                    <a:pt x="111" y="17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80" y="17"/>
                    <a:pt x="63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40"/>
            <p:cNvSpPr/>
            <p:nvPr/>
          </p:nvSpPr>
          <p:spPr>
            <a:xfrm>
              <a:off x="3053751" y="1809308"/>
              <a:ext cx="5025" cy="4516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126" y="0"/>
                  </a:moveTo>
                  <a:lnTo>
                    <a:pt x="126" y="0"/>
                  </a:lnTo>
                  <a:lnTo>
                    <a:pt x="95" y="0"/>
                  </a:lnTo>
                  <a:lnTo>
                    <a:pt x="16" y="95"/>
                  </a:lnTo>
                  <a:cubicBezTo>
                    <a:pt x="0" y="110"/>
                    <a:pt x="0" y="127"/>
                    <a:pt x="16" y="142"/>
                  </a:cubicBezTo>
                  <a:lnTo>
                    <a:pt x="32" y="142"/>
                  </a:lnTo>
                  <a:lnTo>
                    <a:pt x="63" y="142"/>
                  </a:lnTo>
                  <a:lnTo>
                    <a:pt x="142" y="47"/>
                  </a:lnTo>
                  <a:cubicBezTo>
                    <a:pt x="158" y="47"/>
                    <a:pt x="158" y="16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40"/>
            <p:cNvSpPr/>
            <p:nvPr/>
          </p:nvSpPr>
          <p:spPr>
            <a:xfrm>
              <a:off x="3337853" y="1788254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95" y="1"/>
                  </a:lnTo>
                  <a:lnTo>
                    <a:pt x="32" y="16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0" y="64"/>
                    <a:pt x="0" y="64"/>
                    <a:pt x="17" y="79"/>
                  </a:cubicBezTo>
                  <a:lnTo>
                    <a:pt x="17" y="79"/>
                  </a:lnTo>
                  <a:lnTo>
                    <a:pt x="32" y="64"/>
                  </a:lnTo>
                  <a:cubicBezTo>
                    <a:pt x="48" y="64"/>
                    <a:pt x="48" y="47"/>
                    <a:pt x="63" y="47"/>
                  </a:cubicBezTo>
                  <a:lnTo>
                    <a:pt x="63" y="47"/>
                  </a:lnTo>
                  <a:lnTo>
                    <a:pt x="63" y="47"/>
                  </a:lnTo>
                  <a:lnTo>
                    <a:pt x="63" y="47"/>
                  </a:lnTo>
                  <a:cubicBezTo>
                    <a:pt x="63" y="32"/>
                    <a:pt x="80" y="32"/>
                    <a:pt x="95" y="32"/>
                  </a:cubicBezTo>
                  <a:lnTo>
                    <a:pt x="95" y="32"/>
                  </a:lnTo>
                  <a:lnTo>
                    <a:pt x="111" y="32"/>
                  </a:lnTo>
                  <a:cubicBezTo>
                    <a:pt x="111" y="32"/>
                    <a:pt x="111" y="16"/>
                    <a:pt x="126" y="16"/>
                  </a:cubicBezTo>
                  <a:lnTo>
                    <a:pt x="126" y="16"/>
                  </a:lnTo>
                  <a:lnTo>
                    <a:pt x="126" y="16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40"/>
            <p:cNvSpPr/>
            <p:nvPr/>
          </p:nvSpPr>
          <p:spPr>
            <a:xfrm>
              <a:off x="3399488" y="1784724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7"/>
                    <a:pt x="110" y="32"/>
                  </a:cubicBezTo>
                  <a:lnTo>
                    <a:pt x="79" y="80"/>
                  </a:lnTo>
                  <a:lnTo>
                    <a:pt x="64" y="80"/>
                  </a:lnTo>
                  <a:lnTo>
                    <a:pt x="47" y="80"/>
                  </a:lnTo>
                  <a:cubicBezTo>
                    <a:pt x="16" y="80"/>
                    <a:pt x="1" y="95"/>
                    <a:pt x="16" y="127"/>
                  </a:cubicBezTo>
                  <a:cubicBezTo>
                    <a:pt x="16" y="143"/>
                    <a:pt x="32" y="143"/>
                    <a:pt x="47" y="143"/>
                  </a:cubicBezTo>
                  <a:lnTo>
                    <a:pt x="47" y="143"/>
                  </a:lnTo>
                  <a:lnTo>
                    <a:pt x="47" y="143"/>
                  </a:lnTo>
                  <a:lnTo>
                    <a:pt x="79" y="143"/>
                  </a:lnTo>
                  <a:lnTo>
                    <a:pt x="158" y="95"/>
                  </a:lnTo>
                  <a:lnTo>
                    <a:pt x="158" y="64"/>
                  </a:lnTo>
                  <a:lnTo>
                    <a:pt x="173" y="49"/>
                  </a:lnTo>
                  <a:lnTo>
                    <a:pt x="173" y="49"/>
                  </a:lnTo>
                  <a:cubicBezTo>
                    <a:pt x="173" y="32"/>
                    <a:pt x="173" y="17"/>
                    <a:pt x="14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40"/>
            <p:cNvSpPr/>
            <p:nvPr/>
          </p:nvSpPr>
          <p:spPr>
            <a:xfrm>
              <a:off x="3174000" y="1797763"/>
              <a:ext cx="9541" cy="2544"/>
            </a:xfrm>
            <a:custGeom>
              <a:avLst/>
              <a:gdLst/>
              <a:ahLst/>
              <a:cxnLst/>
              <a:rect l="l" t="t" r="r" b="b"/>
              <a:pathLst>
                <a:path w="300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17"/>
                    <a:pt x="1" y="32"/>
                    <a:pt x="16" y="48"/>
                  </a:cubicBezTo>
                  <a:lnTo>
                    <a:pt x="16" y="48"/>
                  </a:lnTo>
                  <a:cubicBezTo>
                    <a:pt x="16" y="64"/>
                    <a:pt x="32" y="64"/>
                    <a:pt x="32" y="64"/>
                  </a:cubicBezTo>
                  <a:lnTo>
                    <a:pt x="47" y="64"/>
                  </a:lnTo>
                  <a:cubicBezTo>
                    <a:pt x="79" y="80"/>
                    <a:pt x="110" y="80"/>
                    <a:pt x="142" y="80"/>
                  </a:cubicBezTo>
                  <a:lnTo>
                    <a:pt x="205" y="80"/>
                  </a:lnTo>
                  <a:cubicBezTo>
                    <a:pt x="221" y="80"/>
                    <a:pt x="236" y="80"/>
                    <a:pt x="253" y="64"/>
                  </a:cubicBezTo>
                  <a:lnTo>
                    <a:pt x="253" y="64"/>
                  </a:lnTo>
                  <a:lnTo>
                    <a:pt x="268" y="64"/>
                  </a:lnTo>
                  <a:lnTo>
                    <a:pt x="284" y="64"/>
                  </a:lnTo>
                  <a:cubicBezTo>
                    <a:pt x="284" y="48"/>
                    <a:pt x="299" y="48"/>
                    <a:pt x="299" y="32"/>
                  </a:cubicBezTo>
                  <a:cubicBezTo>
                    <a:pt x="299" y="17"/>
                    <a:pt x="284" y="17"/>
                    <a:pt x="284" y="0"/>
                  </a:cubicBezTo>
                  <a:lnTo>
                    <a:pt x="268" y="0"/>
                  </a:lnTo>
                  <a:lnTo>
                    <a:pt x="253" y="0"/>
                  </a:lnTo>
                  <a:lnTo>
                    <a:pt x="221" y="0"/>
                  </a:lnTo>
                  <a:lnTo>
                    <a:pt x="205" y="0"/>
                  </a:lnTo>
                  <a:cubicBezTo>
                    <a:pt x="173" y="17"/>
                    <a:pt x="158" y="32"/>
                    <a:pt x="142" y="32"/>
                  </a:cubicBezTo>
                  <a:cubicBezTo>
                    <a:pt x="127" y="32"/>
                    <a:pt x="127" y="48"/>
                    <a:pt x="110" y="48"/>
                  </a:cubicBezTo>
                  <a:lnTo>
                    <a:pt x="95" y="48"/>
                  </a:lnTo>
                  <a:cubicBezTo>
                    <a:pt x="95" y="48"/>
                    <a:pt x="79" y="48"/>
                    <a:pt x="64" y="32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40"/>
            <p:cNvSpPr/>
            <p:nvPr/>
          </p:nvSpPr>
          <p:spPr>
            <a:xfrm>
              <a:off x="3420034" y="175164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95" y="1"/>
                  </a:moveTo>
                  <a:lnTo>
                    <a:pt x="95" y="1"/>
                  </a:lnTo>
                  <a:cubicBezTo>
                    <a:pt x="63" y="1"/>
                    <a:pt x="48" y="17"/>
                    <a:pt x="32" y="32"/>
                  </a:cubicBezTo>
                  <a:lnTo>
                    <a:pt x="32" y="32"/>
                  </a:lnTo>
                  <a:lnTo>
                    <a:pt x="17" y="49"/>
                  </a:lnTo>
                  <a:cubicBezTo>
                    <a:pt x="17" y="49"/>
                    <a:pt x="0" y="64"/>
                    <a:pt x="17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17" y="96"/>
                    <a:pt x="32" y="96"/>
                    <a:pt x="32" y="96"/>
                  </a:cubicBezTo>
                  <a:lnTo>
                    <a:pt x="48" y="96"/>
                  </a:lnTo>
                  <a:lnTo>
                    <a:pt x="63" y="96"/>
                  </a:lnTo>
                  <a:cubicBezTo>
                    <a:pt x="63" y="96"/>
                    <a:pt x="80" y="96"/>
                    <a:pt x="80" y="80"/>
                  </a:cubicBezTo>
                  <a:lnTo>
                    <a:pt x="80" y="80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112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95" y="112"/>
                    <a:pt x="95" y="96"/>
                    <a:pt x="111" y="96"/>
                  </a:cubicBezTo>
                  <a:cubicBezTo>
                    <a:pt x="111" y="80"/>
                    <a:pt x="95" y="80"/>
                    <a:pt x="111" y="64"/>
                  </a:cubicBezTo>
                  <a:cubicBezTo>
                    <a:pt x="111" y="49"/>
                    <a:pt x="111" y="32"/>
                    <a:pt x="126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43" y="17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40"/>
            <p:cNvSpPr/>
            <p:nvPr/>
          </p:nvSpPr>
          <p:spPr>
            <a:xfrm>
              <a:off x="3403973" y="177372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1" y="32"/>
                    <a:pt x="17" y="63"/>
                    <a:pt x="32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64" y="126"/>
                  </a:lnTo>
                  <a:lnTo>
                    <a:pt x="64" y="126"/>
                  </a:lnTo>
                  <a:cubicBezTo>
                    <a:pt x="64" y="143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95" y="143"/>
                    <a:pt x="112" y="126"/>
                    <a:pt x="127" y="126"/>
                  </a:cubicBezTo>
                  <a:lnTo>
                    <a:pt x="127" y="126"/>
                  </a:lnTo>
                  <a:lnTo>
                    <a:pt x="127" y="111"/>
                  </a:lnTo>
                  <a:lnTo>
                    <a:pt x="127" y="80"/>
                  </a:lnTo>
                  <a:lnTo>
                    <a:pt x="112" y="32"/>
                  </a:lnTo>
                  <a:cubicBezTo>
                    <a:pt x="112" y="17"/>
                    <a:pt x="95" y="17"/>
                    <a:pt x="80" y="0"/>
                  </a:cubicBez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40"/>
            <p:cNvSpPr/>
            <p:nvPr/>
          </p:nvSpPr>
          <p:spPr>
            <a:xfrm>
              <a:off x="3334355" y="1771716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10" y="0"/>
                  </a:moveTo>
                  <a:lnTo>
                    <a:pt x="95" y="0"/>
                  </a:lnTo>
                  <a:lnTo>
                    <a:pt x="32" y="17"/>
                  </a:lnTo>
                  <a:lnTo>
                    <a:pt x="16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6" y="63"/>
                    <a:pt x="32" y="80"/>
                    <a:pt x="47" y="80"/>
                  </a:cubicBezTo>
                  <a:lnTo>
                    <a:pt x="47" y="80"/>
                  </a:lnTo>
                  <a:lnTo>
                    <a:pt x="79" y="80"/>
                  </a:lnTo>
                  <a:lnTo>
                    <a:pt x="110" y="80"/>
                  </a:lnTo>
                  <a:cubicBezTo>
                    <a:pt x="127" y="80"/>
                    <a:pt x="142" y="63"/>
                    <a:pt x="142" y="32"/>
                  </a:cubicBezTo>
                  <a:cubicBezTo>
                    <a:pt x="142" y="17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40"/>
            <p:cNvSpPr/>
            <p:nvPr/>
          </p:nvSpPr>
          <p:spPr>
            <a:xfrm>
              <a:off x="3300770" y="1822825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63" y="0"/>
                  </a:moveTo>
                  <a:lnTo>
                    <a:pt x="17" y="0"/>
                  </a:lnTo>
                  <a:cubicBezTo>
                    <a:pt x="0" y="0"/>
                    <a:pt x="0" y="0"/>
                    <a:pt x="0" y="17"/>
                  </a:cubicBezTo>
                  <a:cubicBezTo>
                    <a:pt x="17" y="17"/>
                    <a:pt x="17" y="32"/>
                    <a:pt x="17" y="48"/>
                  </a:cubicBezTo>
                  <a:cubicBezTo>
                    <a:pt x="17" y="63"/>
                    <a:pt x="0" y="63"/>
                    <a:pt x="0" y="63"/>
                  </a:cubicBezTo>
                  <a:cubicBezTo>
                    <a:pt x="0" y="63"/>
                    <a:pt x="0" y="80"/>
                    <a:pt x="17" y="80"/>
                  </a:cubicBezTo>
                  <a:lnTo>
                    <a:pt x="17" y="80"/>
                  </a:lnTo>
                  <a:lnTo>
                    <a:pt x="80" y="63"/>
                  </a:lnTo>
                  <a:cubicBezTo>
                    <a:pt x="95" y="63"/>
                    <a:pt x="111" y="48"/>
                    <a:pt x="111" y="32"/>
                  </a:cubicBezTo>
                  <a:lnTo>
                    <a:pt x="95" y="32"/>
                  </a:lnTo>
                  <a:cubicBezTo>
                    <a:pt x="80" y="32"/>
                    <a:pt x="63" y="17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40"/>
            <p:cNvSpPr/>
            <p:nvPr/>
          </p:nvSpPr>
          <p:spPr>
            <a:xfrm>
              <a:off x="3432564" y="1753174"/>
              <a:ext cx="3530" cy="4548"/>
            </a:xfrm>
            <a:custGeom>
              <a:avLst/>
              <a:gdLst/>
              <a:ahLst/>
              <a:cxnLst/>
              <a:rect l="l" t="t" r="r" b="b"/>
              <a:pathLst>
                <a:path w="111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32"/>
                    <a:pt x="1" y="48"/>
                  </a:cubicBezTo>
                  <a:lnTo>
                    <a:pt x="47" y="142"/>
                  </a:lnTo>
                  <a:lnTo>
                    <a:pt x="64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110" y="142"/>
                  </a:lnTo>
                  <a:cubicBezTo>
                    <a:pt x="95" y="127"/>
                    <a:pt x="110" y="127"/>
                    <a:pt x="110" y="111"/>
                  </a:cubicBezTo>
                  <a:lnTo>
                    <a:pt x="110" y="111"/>
                  </a:lnTo>
                  <a:lnTo>
                    <a:pt x="110" y="111"/>
                  </a:lnTo>
                  <a:lnTo>
                    <a:pt x="110" y="95"/>
                  </a:lnTo>
                  <a:cubicBezTo>
                    <a:pt x="95" y="95"/>
                    <a:pt x="79" y="79"/>
                    <a:pt x="79" y="79"/>
                  </a:cubicBezTo>
                  <a:cubicBezTo>
                    <a:pt x="47" y="64"/>
                    <a:pt x="47" y="32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40"/>
            <p:cNvSpPr/>
            <p:nvPr/>
          </p:nvSpPr>
          <p:spPr>
            <a:xfrm>
              <a:off x="3423564" y="1793756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0"/>
                  </a:moveTo>
                  <a:lnTo>
                    <a:pt x="47" y="0"/>
                  </a:lnTo>
                  <a:lnTo>
                    <a:pt x="32" y="0"/>
                  </a:lnTo>
                  <a:cubicBezTo>
                    <a:pt x="15" y="0"/>
                    <a:pt x="15" y="17"/>
                    <a:pt x="0" y="32"/>
                  </a:cubicBezTo>
                  <a:lnTo>
                    <a:pt x="0" y="80"/>
                  </a:ln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15" y="126"/>
                    <a:pt x="47" y="126"/>
                  </a:cubicBezTo>
                  <a:lnTo>
                    <a:pt x="47" y="126"/>
                  </a:lnTo>
                  <a:cubicBezTo>
                    <a:pt x="63" y="126"/>
                    <a:pt x="78" y="111"/>
                    <a:pt x="78" y="95"/>
                  </a:cubicBezTo>
                  <a:lnTo>
                    <a:pt x="78" y="80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40"/>
            <p:cNvSpPr/>
            <p:nvPr/>
          </p:nvSpPr>
          <p:spPr>
            <a:xfrm>
              <a:off x="3394495" y="1789749"/>
              <a:ext cx="2512" cy="3562"/>
            </a:xfrm>
            <a:custGeom>
              <a:avLst/>
              <a:gdLst/>
              <a:ahLst/>
              <a:cxnLst/>
              <a:rect l="l" t="t" r="r" b="b"/>
              <a:pathLst>
                <a:path w="79" h="112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17"/>
                    <a:pt x="47" y="32"/>
                    <a:pt x="32" y="32"/>
                  </a:cubicBezTo>
                  <a:lnTo>
                    <a:pt x="15" y="32"/>
                  </a:lnTo>
                  <a:cubicBezTo>
                    <a:pt x="15" y="32"/>
                    <a:pt x="0" y="32"/>
                    <a:pt x="0" y="17"/>
                  </a:cubicBezTo>
                  <a:lnTo>
                    <a:pt x="0" y="80"/>
                  </a:lnTo>
                  <a:cubicBezTo>
                    <a:pt x="15" y="95"/>
                    <a:pt x="15" y="111"/>
                    <a:pt x="32" y="111"/>
                  </a:cubicBezTo>
                  <a:lnTo>
                    <a:pt x="47" y="111"/>
                  </a:lnTo>
                  <a:lnTo>
                    <a:pt x="47" y="111"/>
                  </a:lnTo>
                  <a:cubicBezTo>
                    <a:pt x="63" y="111"/>
                    <a:pt x="78" y="95"/>
                    <a:pt x="78" y="80"/>
                  </a:cubicBezTo>
                  <a:lnTo>
                    <a:pt x="63" y="32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40"/>
            <p:cNvSpPr/>
            <p:nvPr/>
          </p:nvSpPr>
          <p:spPr>
            <a:xfrm>
              <a:off x="3109884" y="1794742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32" y="17"/>
                  </a:lnTo>
                  <a:lnTo>
                    <a:pt x="15" y="17"/>
                  </a:lnTo>
                  <a:lnTo>
                    <a:pt x="15" y="17"/>
                  </a:lnTo>
                  <a:cubicBezTo>
                    <a:pt x="0" y="32"/>
                    <a:pt x="0" y="32"/>
                    <a:pt x="0" y="49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64"/>
                  </a:lnTo>
                  <a:lnTo>
                    <a:pt x="95" y="64"/>
                  </a:lnTo>
                  <a:lnTo>
                    <a:pt x="95" y="49"/>
                  </a:lnTo>
                  <a:cubicBezTo>
                    <a:pt x="95" y="32"/>
                    <a:pt x="110" y="17"/>
                    <a:pt x="126" y="17"/>
                  </a:cubicBezTo>
                  <a:lnTo>
                    <a:pt x="126" y="17"/>
                  </a:lnTo>
                  <a:lnTo>
                    <a:pt x="126" y="17"/>
                  </a:lnTo>
                  <a:cubicBezTo>
                    <a:pt x="126" y="1"/>
                    <a:pt x="110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40"/>
            <p:cNvSpPr/>
            <p:nvPr/>
          </p:nvSpPr>
          <p:spPr>
            <a:xfrm>
              <a:off x="3056740" y="1799767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7"/>
                    <a:pt x="32" y="32"/>
                    <a:pt x="16" y="32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111"/>
                    <a:pt x="64" y="80"/>
                  </a:cubicBezTo>
                  <a:lnTo>
                    <a:pt x="79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40"/>
            <p:cNvSpPr/>
            <p:nvPr/>
          </p:nvSpPr>
          <p:spPr>
            <a:xfrm>
              <a:off x="3412019" y="175667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8"/>
                    <a:pt x="0" y="48"/>
                    <a:pt x="16" y="48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26" y="48"/>
                    <a:pt x="126" y="32"/>
                  </a:cubicBezTo>
                  <a:lnTo>
                    <a:pt x="126" y="17"/>
                  </a:lnTo>
                  <a:cubicBezTo>
                    <a:pt x="126" y="1"/>
                    <a:pt x="111" y="1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40"/>
            <p:cNvSpPr/>
            <p:nvPr/>
          </p:nvSpPr>
          <p:spPr>
            <a:xfrm>
              <a:off x="3304300" y="1807781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126" y="1"/>
                  </a:moveTo>
                  <a:lnTo>
                    <a:pt x="110" y="1"/>
                  </a:lnTo>
                  <a:cubicBezTo>
                    <a:pt x="110" y="1"/>
                    <a:pt x="110" y="17"/>
                    <a:pt x="95" y="17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5" y="80"/>
                    <a:pt x="0" y="95"/>
                    <a:pt x="15" y="112"/>
                  </a:cubicBezTo>
                  <a:cubicBezTo>
                    <a:pt x="32" y="127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141" y="64"/>
                  </a:lnTo>
                  <a:cubicBezTo>
                    <a:pt x="158" y="48"/>
                    <a:pt x="158" y="32"/>
                    <a:pt x="141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40"/>
            <p:cNvSpPr/>
            <p:nvPr/>
          </p:nvSpPr>
          <p:spPr>
            <a:xfrm>
              <a:off x="3190538" y="1784724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0" y="112"/>
                  </a:moveTo>
                  <a:lnTo>
                    <a:pt x="0" y="127"/>
                  </a:lnTo>
                  <a:lnTo>
                    <a:pt x="0" y="112"/>
                  </a:lnTo>
                  <a:lnTo>
                    <a:pt x="0" y="112"/>
                  </a:lnTo>
                  <a:close/>
                  <a:moveTo>
                    <a:pt x="111" y="1"/>
                  </a:moveTo>
                  <a:lnTo>
                    <a:pt x="48" y="49"/>
                  </a:lnTo>
                  <a:cubicBezTo>
                    <a:pt x="32" y="49"/>
                    <a:pt x="32" y="64"/>
                    <a:pt x="32" y="80"/>
                  </a:cubicBezTo>
                  <a:lnTo>
                    <a:pt x="32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126" y="95"/>
                  </a:lnTo>
                  <a:cubicBezTo>
                    <a:pt x="126" y="112"/>
                    <a:pt x="111" y="127"/>
                    <a:pt x="95" y="127"/>
                  </a:cubicBezTo>
                  <a:lnTo>
                    <a:pt x="63" y="143"/>
                  </a:lnTo>
                  <a:lnTo>
                    <a:pt x="63" y="158"/>
                  </a:lnTo>
                  <a:lnTo>
                    <a:pt x="63" y="175"/>
                  </a:lnTo>
                  <a:lnTo>
                    <a:pt x="79" y="175"/>
                  </a:lnTo>
                  <a:lnTo>
                    <a:pt x="95" y="158"/>
                  </a:lnTo>
                  <a:cubicBezTo>
                    <a:pt x="111" y="158"/>
                    <a:pt x="126" y="143"/>
                    <a:pt x="126" y="127"/>
                  </a:cubicBezTo>
                  <a:lnTo>
                    <a:pt x="126" y="112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26" y="64"/>
                  </a:lnTo>
                  <a:cubicBezTo>
                    <a:pt x="126" y="64"/>
                    <a:pt x="111" y="49"/>
                    <a:pt x="111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40"/>
            <p:cNvSpPr/>
            <p:nvPr/>
          </p:nvSpPr>
          <p:spPr>
            <a:xfrm>
              <a:off x="3090834" y="179226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cubicBezTo>
                    <a:pt x="95" y="1"/>
                    <a:pt x="95" y="16"/>
                    <a:pt x="95" y="16"/>
                  </a:cubicBezTo>
                  <a:lnTo>
                    <a:pt x="78" y="16"/>
                  </a:lnTo>
                  <a:cubicBezTo>
                    <a:pt x="63" y="32"/>
                    <a:pt x="0" y="64"/>
                    <a:pt x="32" y="127"/>
                  </a:cubicBezTo>
                  <a:cubicBezTo>
                    <a:pt x="47" y="142"/>
                    <a:pt x="63" y="142"/>
                    <a:pt x="63" y="142"/>
                  </a:cubicBezTo>
                  <a:lnTo>
                    <a:pt x="78" y="142"/>
                  </a:lnTo>
                  <a:lnTo>
                    <a:pt x="95" y="142"/>
                  </a:lnTo>
                  <a:lnTo>
                    <a:pt x="63" y="79"/>
                  </a:lnTo>
                  <a:cubicBezTo>
                    <a:pt x="63" y="64"/>
                    <a:pt x="63" y="47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110" y="32"/>
                    <a:pt x="110" y="32"/>
                    <a:pt x="110" y="47"/>
                  </a:cubicBezTo>
                  <a:cubicBezTo>
                    <a:pt x="126" y="32"/>
                    <a:pt x="126" y="16"/>
                    <a:pt x="141" y="16"/>
                  </a:cubicBezTo>
                  <a:lnTo>
                    <a:pt x="141" y="16"/>
                  </a:lnTo>
                  <a:lnTo>
                    <a:pt x="141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40"/>
            <p:cNvSpPr/>
            <p:nvPr/>
          </p:nvSpPr>
          <p:spPr>
            <a:xfrm>
              <a:off x="3193528" y="1782243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32" y="142"/>
                  </a:cubicBezTo>
                  <a:cubicBezTo>
                    <a:pt x="48" y="158"/>
                    <a:pt x="48" y="158"/>
                    <a:pt x="64" y="158"/>
                  </a:cubicBezTo>
                  <a:lnTo>
                    <a:pt x="64" y="158"/>
                  </a:lnTo>
                  <a:lnTo>
                    <a:pt x="80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12" y="158"/>
                    <a:pt x="127" y="158"/>
                    <a:pt x="127" y="142"/>
                  </a:cubicBezTo>
                  <a:cubicBezTo>
                    <a:pt x="127" y="142"/>
                    <a:pt x="143" y="142"/>
                    <a:pt x="143" y="127"/>
                  </a:cubicBezTo>
                  <a:lnTo>
                    <a:pt x="127" y="142"/>
                  </a:lnTo>
                  <a:lnTo>
                    <a:pt x="112" y="142"/>
                  </a:lnTo>
                  <a:cubicBezTo>
                    <a:pt x="95" y="142"/>
                    <a:pt x="80" y="127"/>
                    <a:pt x="80" y="110"/>
                  </a:cubicBezTo>
                  <a:lnTo>
                    <a:pt x="80" y="95"/>
                  </a:lnTo>
                  <a:lnTo>
                    <a:pt x="80" y="47"/>
                  </a:lnTo>
                  <a:lnTo>
                    <a:pt x="80" y="32"/>
                  </a:lnTo>
                  <a:lnTo>
                    <a:pt x="80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392492" y="1812806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95" y="174"/>
                  </a:moveTo>
                  <a:lnTo>
                    <a:pt x="95" y="189"/>
                  </a:lnTo>
                  <a:lnTo>
                    <a:pt x="95" y="189"/>
                  </a:lnTo>
                  <a:lnTo>
                    <a:pt x="95" y="174"/>
                  </a:lnTo>
                  <a:close/>
                  <a:moveTo>
                    <a:pt x="47" y="48"/>
                  </a:moveTo>
                  <a:lnTo>
                    <a:pt x="47" y="48"/>
                  </a:lnTo>
                  <a:lnTo>
                    <a:pt x="47" y="48"/>
                  </a:lnTo>
                  <a:close/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47" y="17"/>
                  </a:lnTo>
                  <a:cubicBezTo>
                    <a:pt x="32" y="17"/>
                    <a:pt x="32" y="17"/>
                    <a:pt x="32" y="32"/>
                  </a:cubicBezTo>
                  <a:cubicBezTo>
                    <a:pt x="0" y="63"/>
                    <a:pt x="0" y="80"/>
                    <a:pt x="0" y="111"/>
                  </a:cubicBezTo>
                  <a:lnTo>
                    <a:pt x="32" y="111"/>
                  </a:lnTo>
                  <a:lnTo>
                    <a:pt x="32" y="111"/>
                  </a:lnTo>
                  <a:cubicBezTo>
                    <a:pt x="47" y="126"/>
                    <a:pt x="95" y="126"/>
                    <a:pt x="95" y="174"/>
                  </a:cubicBezTo>
                  <a:lnTo>
                    <a:pt x="95" y="174"/>
                  </a:lnTo>
                  <a:lnTo>
                    <a:pt x="126" y="174"/>
                  </a:lnTo>
                  <a:lnTo>
                    <a:pt x="141" y="174"/>
                  </a:lnTo>
                  <a:cubicBezTo>
                    <a:pt x="141" y="143"/>
                    <a:pt x="141" y="126"/>
                    <a:pt x="126" y="126"/>
                  </a:cubicBezTo>
                  <a:cubicBezTo>
                    <a:pt x="110" y="126"/>
                    <a:pt x="110" y="111"/>
                    <a:pt x="95" y="111"/>
                  </a:cubicBezTo>
                  <a:cubicBezTo>
                    <a:pt x="78" y="111"/>
                    <a:pt x="78" y="95"/>
                    <a:pt x="78" y="95"/>
                  </a:cubicBezTo>
                  <a:lnTo>
                    <a:pt x="78" y="80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lnTo>
                    <a:pt x="158" y="17"/>
                  </a:ln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40"/>
            <p:cNvSpPr/>
            <p:nvPr/>
          </p:nvSpPr>
          <p:spPr>
            <a:xfrm>
              <a:off x="3393955" y="181433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40"/>
            <p:cNvSpPr/>
            <p:nvPr/>
          </p:nvSpPr>
          <p:spPr>
            <a:xfrm>
              <a:off x="3297271" y="1820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cubicBezTo>
                    <a:pt x="47" y="0"/>
                    <a:pt x="47" y="0"/>
                    <a:pt x="47" y="15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16" y="15"/>
                    <a:pt x="16" y="15"/>
                  </a:cubicBezTo>
                  <a:lnTo>
                    <a:pt x="1" y="63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64" y="78"/>
                  </a:lnTo>
                  <a:lnTo>
                    <a:pt x="79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95" y="47"/>
                    <a:pt x="95" y="32"/>
                    <a:pt x="79" y="15"/>
                  </a:cubicBezTo>
                  <a:cubicBezTo>
                    <a:pt x="79" y="0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40"/>
            <p:cNvSpPr/>
            <p:nvPr/>
          </p:nvSpPr>
          <p:spPr>
            <a:xfrm>
              <a:off x="3127376" y="1825337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64"/>
                    <a:pt x="32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49" y="142"/>
                  </a:cubicBezTo>
                  <a:lnTo>
                    <a:pt x="64" y="142"/>
                  </a:lnTo>
                  <a:cubicBezTo>
                    <a:pt x="80" y="142"/>
                    <a:pt x="95" y="142"/>
                    <a:pt x="95" y="110"/>
                  </a:cubicBezTo>
                  <a:lnTo>
                    <a:pt x="95" y="47"/>
                  </a:lnTo>
                  <a:lnTo>
                    <a:pt x="95" y="16"/>
                  </a:lnTo>
                  <a:cubicBezTo>
                    <a:pt x="80" y="1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>
              <a:off x="3412019" y="1761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111"/>
                  </a:moveTo>
                  <a:lnTo>
                    <a:pt x="16" y="127"/>
                  </a:lnTo>
                  <a:lnTo>
                    <a:pt x="63" y="174"/>
                  </a:lnTo>
                  <a:lnTo>
                    <a:pt x="79" y="174"/>
                  </a:lnTo>
                  <a:lnTo>
                    <a:pt x="79" y="174"/>
                  </a:lnTo>
                  <a:lnTo>
                    <a:pt x="95" y="174"/>
                  </a:lnTo>
                  <a:lnTo>
                    <a:pt x="111" y="174"/>
                  </a:lnTo>
                  <a:cubicBezTo>
                    <a:pt x="126" y="159"/>
                    <a:pt x="126" y="142"/>
                    <a:pt x="111" y="127"/>
                  </a:cubicBezTo>
                  <a:cubicBezTo>
                    <a:pt x="111" y="111"/>
                    <a:pt x="95" y="111"/>
                    <a:pt x="95" y="111"/>
                  </a:cubicBezTo>
                  <a:close/>
                  <a:moveTo>
                    <a:pt x="16" y="1"/>
                  </a:moveTo>
                  <a:cubicBezTo>
                    <a:pt x="16" y="1"/>
                    <a:pt x="0" y="1"/>
                    <a:pt x="0" y="16"/>
                  </a:cubicBezTo>
                  <a:lnTo>
                    <a:pt x="0" y="64"/>
                  </a:lnTo>
                  <a:lnTo>
                    <a:pt x="32" y="48"/>
                  </a:lnTo>
                  <a:cubicBezTo>
                    <a:pt x="16" y="48"/>
                    <a:pt x="32" y="48"/>
                    <a:pt x="32" y="32"/>
                  </a:cubicBezTo>
                  <a:cubicBezTo>
                    <a:pt x="32" y="16"/>
                    <a:pt x="32" y="16"/>
                    <a:pt x="1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40"/>
            <p:cNvSpPr/>
            <p:nvPr/>
          </p:nvSpPr>
          <p:spPr>
            <a:xfrm>
              <a:off x="3332828" y="1816814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75" y="0"/>
                  </a:moveTo>
                  <a:lnTo>
                    <a:pt x="175" y="0"/>
                  </a:lnTo>
                  <a:lnTo>
                    <a:pt x="158" y="0"/>
                  </a:lnTo>
                  <a:lnTo>
                    <a:pt x="127" y="17"/>
                  </a:lnTo>
                  <a:lnTo>
                    <a:pt x="112" y="17"/>
                  </a:lnTo>
                  <a:cubicBezTo>
                    <a:pt x="127" y="32"/>
                    <a:pt x="127" y="32"/>
                    <a:pt x="127" y="48"/>
                  </a:cubicBezTo>
                  <a:cubicBezTo>
                    <a:pt x="143" y="63"/>
                    <a:pt x="127" y="80"/>
                    <a:pt x="112" y="80"/>
                  </a:cubicBezTo>
                  <a:lnTo>
                    <a:pt x="95" y="80"/>
                  </a:lnTo>
                  <a:cubicBezTo>
                    <a:pt x="80" y="80"/>
                    <a:pt x="64" y="80"/>
                    <a:pt x="64" y="63"/>
                  </a:cubicBezTo>
                  <a:lnTo>
                    <a:pt x="64" y="63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111"/>
                    <a:pt x="17" y="126"/>
                  </a:cubicBezTo>
                  <a:cubicBezTo>
                    <a:pt x="17" y="126"/>
                    <a:pt x="32" y="143"/>
                    <a:pt x="49" y="143"/>
                  </a:cubicBezTo>
                  <a:cubicBezTo>
                    <a:pt x="49" y="143"/>
                    <a:pt x="64" y="143"/>
                    <a:pt x="64" y="126"/>
                  </a:cubicBezTo>
                  <a:lnTo>
                    <a:pt x="80" y="126"/>
                  </a:lnTo>
                  <a:lnTo>
                    <a:pt x="190" y="63"/>
                  </a:lnTo>
                  <a:lnTo>
                    <a:pt x="190" y="48"/>
                  </a:lnTo>
                  <a:lnTo>
                    <a:pt x="206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40"/>
            <p:cNvSpPr/>
            <p:nvPr/>
          </p:nvSpPr>
          <p:spPr>
            <a:xfrm>
              <a:off x="3189521" y="1798272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48" y="16"/>
                    <a:pt x="17" y="32"/>
                    <a:pt x="1" y="32"/>
                  </a:cubicBezTo>
                  <a:lnTo>
                    <a:pt x="1" y="48"/>
                  </a:lnTo>
                  <a:cubicBezTo>
                    <a:pt x="1" y="64"/>
                    <a:pt x="17" y="79"/>
                    <a:pt x="32" y="79"/>
                  </a:cubicBezTo>
                  <a:lnTo>
                    <a:pt x="32" y="79"/>
                  </a:lnTo>
                  <a:lnTo>
                    <a:pt x="80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80" y="48"/>
                    <a:pt x="64" y="32"/>
                    <a:pt x="80" y="16"/>
                  </a:cubicBezTo>
                  <a:lnTo>
                    <a:pt x="95" y="16"/>
                  </a:lnTo>
                  <a:cubicBezTo>
                    <a:pt x="80" y="16"/>
                    <a:pt x="64" y="16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40"/>
            <p:cNvSpPr/>
            <p:nvPr/>
          </p:nvSpPr>
          <p:spPr>
            <a:xfrm>
              <a:off x="3081802" y="1808799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95" y="0"/>
                  </a:moveTo>
                  <a:lnTo>
                    <a:pt x="95" y="16"/>
                  </a:lnTo>
                  <a:cubicBezTo>
                    <a:pt x="110" y="32"/>
                    <a:pt x="95" y="48"/>
                    <a:pt x="79" y="48"/>
                  </a:cubicBezTo>
                  <a:cubicBezTo>
                    <a:pt x="79" y="63"/>
                    <a:pt x="79" y="63"/>
                    <a:pt x="64" y="63"/>
                  </a:cubicBezTo>
                  <a:cubicBezTo>
                    <a:pt x="64" y="63"/>
                    <a:pt x="64" y="48"/>
                    <a:pt x="47" y="48"/>
                  </a:cubicBezTo>
                  <a:cubicBezTo>
                    <a:pt x="47" y="63"/>
                    <a:pt x="47" y="80"/>
                    <a:pt x="32" y="80"/>
                  </a:cubicBezTo>
                  <a:lnTo>
                    <a:pt x="16" y="80"/>
                  </a:lnTo>
                  <a:lnTo>
                    <a:pt x="1" y="80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47" y="126"/>
                    <a:pt x="64" y="126"/>
                    <a:pt x="64" y="126"/>
                  </a:cubicBezTo>
                  <a:lnTo>
                    <a:pt x="110" y="158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58" y="158"/>
                  </a:lnTo>
                  <a:cubicBezTo>
                    <a:pt x="158" y="158"/>
                    <a:pt x="173" y="158"/>
                    <a:pt x="173" y="143"/>
                  </a:cubicBezTo>
                  <a:lnTo>
                    <a:pt x="158" y="143"/>
                  </a:lnTo>
                  <a:cubicBezTo>
                    <a:pt x="127" y="126"/>
                    <a:pt x="127" y="111"/>
                    <a:pt x="127" y="95"/>
                  </a:cubicBezTo>
                  <a:cubicBezTo>
                    <a:pt x="142" y="80"/>
                    <a:pt x="142" y="80"/>
                    <a:pt x="158" y="80"/>
                  </a:cubicBezTo>
                  <a:lnTo>
                    <a:pt x="173" y="80"/>
                  </a:lnTo>
                  <a:lnTo>
                    <a:pt x="173" y="80"/>
                  </a:lnTo>
                  <a:lnTo>
                    <a:pt x="158" y="48"/>
                  </a:lnTo>
                  <a:cubicBezTo>
                    <a:pt x="158" y="48"/>
                    <a:pt x="158" y="32"/>
                    <a:pt x="142" y="32"/>
                  </a:cubicBezTo>
                  <a:cubicBezTo>
                    <a:pt x="142" y="16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40"/>
            <p:cNvSpPr/>
            <p:nvPr/>
          </p:nvSpPr>
          <p:spPr>
            <a:xfrm>
              <a:off x="3425568" y="1772702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15" y="64"/>
                    <a:pt x="15" y="80"/>
                    <a:pt x="47" y="80"/>
                  </a:cubicBezTo>
                  <a:lnTo>
                    <a:pt x="47" y="80"/>
                  </a:lnTo>
                  <a:lnTo>
                    <a:pt x="126" y="80"/>
                  </a:lnTo>
                  <a:cubicBezTo>
                    <a:pt x="141" y="64"/>
                    <a:pt x="141" y="64"/>
                    <a:pt x="141" y="32"/>
                  </a:cubicBezTo>
                  <a:lnTo>
                    <a:pt x="141" y="32"/>
                  </a:lnTo>
                  <a:cubicBezTo>
                    <a:pt x="141" y="17"/>
                    <a:pt x="126" y="1"/>
                    <a:pt x="110" y="1"/>
                  </a:cubicBezTo>
                  <a:lnTo>
                    <a:pt x="110" y="1"/>
                  </a:lnTo>
                  <a:lnTo>
                    <a:pt x="95" y="1"/>
                  </a:lnTo>
                  <a:lnTo>
                    <a:pt x="63" y="17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40"/>
            <p:cNvSpPr/>
            <p:nvPr/>
          </p:nvSpPr>
          <p:spPr>
            <a:xfrm>
              <a:off x="3167481" y="1797763"/>
              <a:ext cx="7569" cy="4548"/>
            </a:xfrm>
            <a:custGeom>
              <a:avLst/>
              <a:gdLst/>
              <a:ahLst/>
              <a:cxnLst/>
              <a:rect l="l" t="t" r="r" b="b"/>
              <a:pathLst>
                <a:path w="238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80"/>
                  </a:lnTo>
                  <a:cubicBezTo>
                    <a:pt x="0" y="95"/>
                    <a:pt x="0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lnTo>
                    <a:pt x="32" y="127"/>
                  </a:lnTo>
                  <a:cubicBezTo>
                    <a:pt x="48" y="127"/>
                    <a:pt x="48" y="111"/>
                    <a:pt x="63" y="111"/>
                  </a:cubicBezTo>
                  <a:lnTo>
                    <a:pt x="63" y="111"/>
                  </a:lnTo>
                  <a:lnTo>
                    <a:pt x="63" y="111"/>
                  </a:lnTo>
                  <a:lnTo>
                    <a:pt x="80" y="127"/>
                  </a:lnTo>
                  <a:cubicBezTo>
                    <a:pt x="95" y="127"/>
                    <a:pt x="95" y="143"/>
                    <a:pt x="111" y="143"/>
                  </a:cubicBezTo>
                  <a:lnTo>
                    <a:pt x="111" y="143"/>
                  </a:lnTo>
                  <a:cubicBezTo>
                    <a:pt x="126" y="143"/>
                    <a:pt x="126" y="127"/>
                    <a:pt x="126" y="127"/>
                  </a:cubicBezTo>
                  <a:lnTo>
                    <a:pt x="143" y="127"/>
                  </a:lnTo>
                  <a:lnTo>
                    <a:pt x="206" y="95"/>
                  </a:lnTo>
                  <a:lnTo>
                    <a:pt x="221" y="95"/>
                  </a:lnTo>
                  <a:lnTo>
                    <a:pt x="221" y="80"/>
                  </a:lnTo>
                  <a:cubicBezTo>
                    <a:pt x="237" y="80"/>
                    <a:pt x="237" y="64"/>
                    <a:pt x="221" y="64"/>
                  </a:cubicBezTo>
                  <a:lnTo>
                    <a:pt x="221" y="48"/>
                  </a:lnTo>
                  <a:lnTo>
                    <a:pt x="221" y="48"/>
                  </a:lnTo>
                  <a:cubicBezTo>
                    <a:pt x="206" y="32"/>
                    <a:pt x="206" y="32"/>
                    <a:pt x="189" y="32"/>
                  </a:cubicBezTo>
                  <a:lnTo>
                    <a:pt x="189" y="32"/>
                  </a:lnTo>
                  <a:lnTo>
                    <a:pt x="174" y="48"/>
                  </a:lnTo>
                  <a:lnTo>
                    <a:pt x="111" y="6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40"/>
            <p:cNvSpPr/>
            <p:nvPr/>
          </p:nvSpPr>
          <p:spPr>
            <a:xfrm>
              <a:off x="3409507" y="1775246"/>
              <a:ext cx="4548" cy="3498"/>
            </a:xfrm>
            <a:custGeom>
              <a:avLst/>
              <a:gdLst/>
              <a:ahLst/>
              <a:cxnLst/>
              <a:rect l="l" t="t" r="r" b="b"/>
              <a:pathLst>
                <a:path w="143" h="110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16" y="47"/>
                  </a:lnTo>
                  <a:cubicBezTo>
                    <a:pt x="1" y="47"/>
                    <a:pt x="1" y="63"/>
                    <a:pt x="1" y="78"/>
                  </a:cubicBezTo>
                  <a:lnTo>
                    <a:pt x="1" y="78"/>
                  </a:lnTo>
                  <a:cubicBezTo>
                    <a:pt x="16" y="78"/>
                    <a:pt x="32" y="95"/>
                    <a:pt x="32" y="110"/>
                  </a:cubicBezTo>
                  <a:lnTo>
                    <a:pt x="48" y="110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95"/>
                  </a:lnTo>
                  <a:cubicBezTo>
                    <a:pt x="79" y="78"/>
                    <a:pt x="95" y="63"/>
                    <a:pt x="111" y="63"/>
                  </a:cubicBezTo>
                  <a:lnTo>
                    <a:pt x="111" y="63"/>
                  </a:lnTo>
                  <a:lnTo>
                    <a:pt x="127" y="63"/>
                  </a:lnTo>
                  <a:lnTo>
                    <a:pt x="142" y="78"/>
                  </a:lnTo>
                  <a:lnTo>
                    <a:pt x="142" y="63"/>
                  </a:lnTo>
                  <a:lnTo>
                    <a:pt x="142" y="32"/>
                  </a:lnTo>
                  <a:cubicBezTo>
                    <a:pt x="142" y="15"/>
                    <a:pt x="142" y="15"/>
                    <a:pt x="127" y="0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40"/>
            <p:cNvSpPr/>
            <p:nvPr/>
          </p:nvSpPr>
          <p:spPr>
            <a:xfrm>
              <a:off x="3403496" y="179327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47"/>
                  </a:moveTo>
                  <a:lnTo>
                    <a:pt x="1" y="63"/>
                  </a:lnTo>
                  <a:lnTo>
                    <a:pt x="16" y="63"/>
                  </a:lnTo>
                  <a:lnTo>
                    <a:pt x="16" y="47"/>
                  </a:lnTo>
                  <a:close/>
                  <a:moveTo>
                    <a:pt x="79" y="0"/>
                  </a:moveTo>
                  <a:lnTo>
                    <a:pt x="79" y="15"/>
                  </a:lnTo>
                  <a:lnTo>
                    <a:pt x="79" y="47"/>
                  </a:lnTo>
                  <a:lnTo>
                    <a:pt x="127" y="32"/>
                  </a:lnTo>
                  <a:lnTo>
                    <a:pt x="110" y="15"/>
                  </a:lnTo>
                  <a:lnTo>
                    <a:pt x="110" y="0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40"/>
            <p:cNvSpPr/>
            <p:nvPr/>
          </p:nvSpPr>
          <p:spPr>
            <a:xfrm>
              <a:off x="3072801" y="1809308"/>
              <a:ext cx="2512" cy="4516"/>
            </a:xfrm>
            <a:custGeom>
              <a:avLst/>
              <a:gdLst/>
              <a:ahLst/>
              <a:cxnLst/>
              <a:rect l="l" t="t" r="r" b="b"/>
              <a:pathLst>
                <a:path w="79" h="142" extrusionOk="0">
                  <a:moveTo>
                    <a:pt x="47" y="0"/>
                  </a:moveTo>
                  <a:lnTo>
                    <a:pt x="32" y="0"/>
                  </a:lnTo>
                  <a:cubicBezTo>
                    <a:pt x="15" y="0"/>
                    <a:pt x="15" y="16"/>
                    <a:pt x="15" y="32"/>
                  </a:cubicBezTo>
                  <a:lnTo>
                    <a:pt x="0" y="95"/>
                  </a:lnTo>
                  <a:cubicBezTo>
                    <a:pt x="0" y="110"/>
                    <a:pt x="15" y="127"/>
                    <a:pt x="32" y="142"/>
                  </a:cubicBezTo>
                  <a:lnTo>
                    <a:pt x="32" y="142"/>
                  </a:lnTo>
                  <a:cubicBezTo>
                    <a:pt x="47" y="142"/>
                    <a:pt x="63" y="127"/>
                    <a:pt x="63" y="110"/>
                  </a:cubicBezTo>
                  <a:lnTo>
                    <a:pt x="78" y="47"/>
                  </a:lnTo>
                  <a:cubicBezTo>
                    <a:pt x="78" y="32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40"/>
            <p:cNvSpPr/>
            <p:nvPr/>
          </p:nvSpPr>
          <p:spPr>
            <a:xfrm>
              <a:off x="3019148" y="1808290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6"/>
                    <a:pt x="1" y="48"/>
                    <a:pt x="17" y="64"/>
                  </a:cubicBezTo>
                  <a:lnTo>
                    <a:pt x="17" y="64"/>
                  </a:lnTo>
                  <a:lnTo>
                    <a:pt x="17" y="64"/>
                  </a:lnTo>
                  <a:lnTo>
                    <a:pt x="17" y="79"/>
                  </a:lnTo>
                  <a:cubicBezTo>
                    <a:pt x="17" y="96"/>
                    <a:pt x="1" y="96"/>
                    <a:pt x="1" y="96"/>
                  </a:cubicBezTo>
                  <a:cubicBezTo>
                    <a:pt x="17" y="127"/>
                    <a:pt x="32" y="142"/>
                    <a:pt x="32" y="174"/>
                  </a:cubicBezTo>
                  <a:cubicBezTo>
                    <a:pt x="64" y="142"/>
                    <a:pt x="80" y="111"/>
                    <a:pt x="95" y="96"/>
                  </a:cubicBezTo>
                  <a:cubicBezTo>
                    <a:pt x="112" y="64"/>
                    <a:pt x="95" y="48"/>
                    <a:pt x="80" y="32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16"/>
                  </a:lnTo>
                  <a:cubicBezTo>
                    <a:pt x="64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40"/>
            <p:cNvSpPr/>
            <p:nvPr/>
          </p:nvSpPr>
          <p:spPr>
            <a:xfrm>
              <a:off x="3180488" y="181633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cubicBezTo>
                    <a:pt x="32" y="0"/>
                    <a:pt x="32" y="15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32" y="63"/>
                    <a:pt x="49" y="63"/>
                    <a:pt x="49" y="78"/>
                  </a:cubicBezTo>
                  <a:cubicBezTo>
                    <a:pt x="64" y="95"/>
                    <a:pt x="49" y="110"/>
                    <a:pt x="32" y="126"/>
                  </a:cubicBezTo>
                  <a:lnTo>
                    <a:pt x="1" y="126"/>
                  </a:lnTo>
                  <a:cubicBezTo>
                    <a:pt x="17" y="141"/>
                    <a:pt x="17" y="158"/>
                    <a:pt x="1" y="173"/>
                  </a:cubicBezTo>
                  <a:lnTo>
                    <a:pt x="1" y="173"/>
                  </a:lnTo>
                  <a:lnTo>
                    <a:pt x="1" y="189"/>
                  </a:lnTo>
                  <a:lnTo>
                    <a:pt x="17" y="189"/>
                  </a:lnTo>
                  <a:cubicBezTo>
                    <a:pt x="32" y="189"/>
                    <a:pt x="49" y="173"/>
                    <a:pt x="49" y="158"/>
                  </a:cubicBezTo>
                  <a:lnTo>
                    <a:pt x="80" y="47"/>
                  </a:lnTo>
                  <a:cubicBezTo>
                    <a:pt x="95" y="32"/>
                    <a:pt x="80" y="15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40"/>
            <p:cNvSpPr/>
            <p:nvPr/>
          </p:nvSpPr>
          <p:spPr>
            <a:xfrm>
              <a:off x="3190538" y="1794742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63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16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49"/>
                  </a:lnTo>
                  <a:cubicBezTo>
                    <a:pt x="0" y="49"/>
                    <a:pt x="16" y="49"/>
                    <a:pt x="16" y="32"/>
                  </a:cubicBez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49"/>
                    <a:pt x="63" y="49"/>
                  </a:cubicBezTo>
                  <a:cubicBezTo>
                    <a:pt x="63" y="80"/>
                    <a:pt x="63" y="95"/>
                    <a:pt x="48" y="95"/>
                  </a:cubicBezTo>
                  <a:cubicBezTo>
                    <a:pt x="32" y="95"/>
                    <a:pt x="32" y="112"/>
                    <a:pt x="16" y="112"/>
                  </a:cubicBezTo>
                  <a:lnTo>
                    <a:pt x="32" y="112"/>
                  </a:lnTo>
                  <a:cubicBezTo>
                    <a:pt x="32" y="127"/>
                    <a:pt x="48" y="127"/>
                    <a:pt x="63" y="127"/>
                  </a:cubicBezTo>
                  <a:cubicBezTo>
                    <a:pt x="63" y="127"/>
                    <a:pt x="63" y="112"/>
                    <a:pt x="79" y="112"/>
                  </a:cubicBezTo>
                  <a:lnTo>
                    <a:pt x="79" y="112"/>
                  </a:lnTo>
                  <a:cubicBezTo>
                    <a:pt x="79" y="112"/>
                    <a:pt x="95" y="112"/>
                    <a:pt x="95" y="127"/>
                  </a:cubicBezTo>
                  <a:lnTo>
                    <a:pt x="126" y="143"/>
                  </a:lnTo>
                  <a:lnTo>
                    <a:pt x="126" y="143"/>
                  </a:lnTo>
                  <a:lnTo>
                    <a:pt x="158" y="95"/>
                  </a:lnTo>
                  <a:cubicBezTo>
                    <a:pt x="174" y="95"/>
                    <a:pt x="174" y="80"/>
                    <a:pt x="174" y="64"/>
                  </a:cubicBezTo>
                  <a:cubicBezTo>
                    <a:pt x="174" y="49"/>
                    <a:pt x="158" y="49"/>
                    <a:pt x="142" y="49"/>
                  </a:cubicBezTo>
                  <a:lnTo>
                    <a:pt x="126" y="49"/>
                  </a:lnTo>
                  <a:lnTo>
                    <a:pt x="126" y="32"/>
                  </a:lnTo>
                  <a:lnTo>
                    <a:pt x="126" y="32"/>
                  </a:lnTo>
                  <a:cubicBezTo>
                    <a:pt x="111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40"/>
            <p:cNvSpPr/>
            <p:nvPr/>
          </p:nvSpPr>
          <p:spPr>
            <a:xfrm>
              <a:off x="3082819" y="180628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15" y="1"/>
                  </a:moveTo>
                  <a:lnTo>
                    <a:pt x="15" y="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5" y="32"/>
                  </a:lnTo>
                  <a:cubicBezTo>
                    <a:pt x="32" y="48"/>
                    <a:pt x="15" y="79"/>
                    <a:pt x="0" y="95"/>
                  </a:cubicBezTo>
                  <a:lnTo>
                    <a:pt x="0" y="95"/>
                  </a:lnTo>
                  <a:lnTo>
                    <a:pt x="0" y="95"/>
                  </a:lnTo>
                  <a:lnTo>
                    <a:pt x="15" y="111"/>
                  </a:lnTo>
                  <a:lnTo>
                    <a:pt x="15" y="127"/>
                  </a:lnTo>
                  <a:cubicBezTo>
                    <a:pt x="32" y="127"/>
                    <a:pt x="32" y="142"/>
                    <a:pt x="32" y="142"/>
                  </a:cubicBezTo>
                  <a:cubicBezTo>
                    <a:pt x="47" y="142"/>
                    <a:pt x="47" y="142"/>
                    <a:pt x="47" y="127"/>
                  </a:cubicBezTo>
                  <a:cubicBezTo>
                    <a:pt x="63" y="127"/>
                    <a:pt x="78" y="111"/>
                    <a:pt x="63" y="95"/>
                  </a:cubicBezTo>
                  <a:lnTo>
                    <a:pt x="63" y="79"/>
                  </a:lnTo>
                  <a:lnTo>
                    <a:pt x="47" y="32"/>
                  </a:lnTo>
                  <a:cubicBezTo>
                    <a:pt x="47" y="16"/>
                    <a:pt x="32" y="1"/>
                    <a:pt x="1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40"/>
            <p:cNvSpPr/>
            <p:nvPr/>
          </p:nvSpPr>
          <p:spPr>
            <a:xfrm>
              <a:off x="3133928" y="180027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6"/>
                    <a:pt x="0" y="32"/>
                    <a:pt x="0" y="48"/>
                  </a:cubicBezTo>
                  <a:lnTo>
                    <a:pt x="32" y="111"/>
                  </a:lnTo>
                  <a:cubicBezTo>
                    <a:pt x="32" y="127"/>
                    <a:pt x="47" y="127"/>
                    <a:pt x="63" y="127"/>
                  </a:cubicBezTo>
                  <a:lnTo>
                    <a:pt x="63" y="127"/>
                  </a:lnTo>
                  <a:cubicBezTo>
                    <a:pt x="95" y="127"/>
                    <a:pt x="95" y="111"/>
                    <a:pt x="95" y="95"/>
                  </a:cubicBez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40"/>
            <p:cNvSpPr/>
            <p:nvPr/>
          </p:nvSpPr>
          <p:spPr>
            <a:xfrm>
              <a:off x="3280225" y="1803774"/>
              <a:ext cx="6074" cy="2544"/>
            </a:xfrm>
            <a:custGeom>
              <a:avLst/>
              <a:gdLst/>
              <a:ahLst/>
              <a:cxnLst/>
              <a:rect l="l" t="t" r="r" b="b"/>
              <a:pathLst>
                <a:path w="191" h="80" extrusionOk="0">
                  <a:moveTo>
                    <a:pt x="142" y="1"/>
                  </a:move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80"/>
                    <a:pt x="16" y="80"/>
                    <a:pt x="32" y="80"/>
                  </a:cubicBezTo>
                  <a:lnTo>
                    <a:pt x="32" y="80"/>
                  </a:lnTo>
                  <a:lnTo>
                    <a:pt x="159" y="80"/>
                  </a:lnTo>
                  <a:lnTo>
                    <a:pt x="174" y="80"/>
                  </a:lnTo>
                  <a:cubicBezTo>
                    <a:pt x="190" y="64"/>
                    <a:pt x="190" y="48"/>
                    <a:pt x="190" y="32"/>
                  </a:cubicBezTo>
                  <a:lnTo>
                    <a:pt x="190" y="32"/>
                  </a:lnTo>
                  <a:lnTo>
                    <a:pt x="159" y="32"/>
                  </a:lnTo>
                  <a:lnTo>
                    <a:pt x="142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40"/>
            <p:cNvSpPr/>
            <p:nvPr/>
          </p:nvSpPr>
          <p:spPr>
            <a:xfrm>
              <a:off x="3099325" y="181080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lnTo>
                    <a:pt x="17" y="95"/>
                  </a:lnTo>
                  <a:cubicBezTo>
                    <a:pt x="17" y="111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80" y="111"/>
                    <a:pt x="80" y="80"/>
                  </a:cubicBezTo>
                  <a:lnTo>
                    <a:pt x="80" y="32"/>
                  </a:lnTo>
                  <a:cubicBezTo>
                    <a:pt x="80" y="0"/>
                    <a:pt x="64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40"/>
            <p:cNvSpPr/>
            <p:nvPr/>
          </p:nvSpPr>
          <p:spPr>
            <a:xfrm>
              <a:off x="3322333" y="1786727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7"/>
                    <a:pt x="0" y="17"/>
                  </a:cubicBezTo>
                  <a:lnTo>
                    <a:pt x="0" y="49"/>
                  </a:lnTo>
                  <a:cubicBezTo>
                    <a:pt x="0" y="49"/>
                    <a:pt x="0" y="64"/>
                    <a:pt x="16" y="80"/>
                  </a:cubicBezTo>
                  <a:lnTo>
                    <a:pt x="79" y="112"/>
                  </a:lnTo>
                  <a:lnTo>
                    <a:pt x="95" y="112"/>
                  </a:lnTo>
                  <a:cubicBezTo>
                    <a:pt x="95" y="112"/>
                    <a:pt x="110" y="112"/>
                    <a:pt x="126" y="95"/>
                  </a:cubicBezTo>
                  <a:lnTo>
                    <a:pt x="126" y="95"/>
                  </a:lnTo>
                  <a:lnTo>
                    <a:pt x="110" y="95"/>
                  </a:lnTo>
                  <a:lnTo>
                    <a:pt x="95" y="95"/>
                  </a:lnTo>
                  <a:cubicBezTo>
                    <a:pt x="79" y="95"/>
                    <a:pt x="63" y="80"/>
                    <a:pt x="63" y="64"/>
                  </a:cubicBezTo>
                  <a:cubicBezTo>
                    <a:pt x="63" y="49"/>
                    <a:pt x="79" y="49"/>
                    <a:pt x="79" y="49"/>
                  </a:cubicBezTo>
                  <a:cubicBezTo>
                    <a:pt x="79" y="17"/>
                    <a:pt x="79" y="17"/>
                    <a:pt x="63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40"/>
            <p:cNvSpPr/>
            <p:nvPr/>
          </p:nvSpPr>
          <p:spPr>
            <a:xfrm>
              <a:off x="3171011" y="180479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0"/>
                  </a:moveTo>
                  <a:lnTo>
                    <a:pt x="158" y="0"/>
                  </a:lnTo>
                  <a:lnTo>
                    <a:pt x="141" y="0"/>
                  </a:lnTo>
                  <a:lnTo>
                    <a:pt x="32" y="32"/>
                  </a:lnTo>
                  <a:cubicBezTo>
                    <a:pt x="15" y="48"/>
                    <a:pt x="0" y="63"/>
                    <a:pt x="15" y="79"/>
                  </a:cubicBezTo>
                  <a:cubicBezTo>
                    <a:pt x="15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173" y="63"/>
                  </a:lnTo>
                  <a:lnTo>
                    <a:pt x="189" y="63"/>
                  </a:lnTo>
                  <a:lnTo>
                    <a:pt x="189" y="32"/>
                  </a:lnTo>
                  <a:cubicBezTo>
                    <a:pt x="189" y="16"/>
                    <a:pt x="189" y="16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40"/>
            <p:cNvSpPr/>
            <p:nvPr/>
          </p:nvSpPr>
          <p:spPr>
            <a:xfrm>
              <a:off x="3294282" y="1791752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32"/>
                  </a:cubicBezTo>
                  <a:lnTo>
                    <a:pt x="15" y="80"/>
                  </a:lnTo>
                  <a:cubicBezTo>
                    <a:pt x="0" y="95"/>
                    <a:pt x="15" y="111"/>
                    <a:pt x="32" y="126"/>
                  </a:cubicBezTo>
                  <a:lnTo>
                    <a:pt x="47" y="126"/>
                  </a:lnTo>
                  <a:cubicBezTo>
                    <a:pt x="63" y="126"/>
                    <a:pt x="63" y="111"/>
                    <a:pt x="78" y="111"/>
                  </a:cubicBezTo>
                  <a:lnTo>
                    <a:pt x="95" y="63"/>
                  </a:lnTo>
                  <a:cubicBezTo>
                    <a:pt x="110" y="32"/>
                    <a:pt x="95" y="17"/>
                    <a:pt x="78" y="17"/>
                  </a:cubicBezTo>
                  <a:cubicBezTo>
                    <a:pt x="78" y="0"/>
                    <a:pt x="78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40"/>
            <p:cNvSpPr/>
            <p:nvPr/>
          </p:nvSpPr>
          <p:spPr>
            <a:xfrm>
              <a:off x="3037722" y="1818817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15" y="32"/>
                    <a:pt x="32" y="48"/>
                    <a:pt x="32" y="48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95" y="63"/>
                  </a:lnTo>
                  <a:cubicBezTo>
                    <a:pt x="110" y="48"/>
                    <a:pt x="110" y="32"/>
                    <a:pt x="95" y="32"/>
                  </a:cubicBezTo>
                  <a:cubicBezTo>
                    <a:pt x="95" y="17"/>
                    <a:pt x="78" y="17"/>
                    <a:pt x="78" y="1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40"/>
            <p:cNvSpPr/>
            <p:nvPr/>
          </p:nvSpPr>
          <p:spPr>
            <a:xfrm>
              <a:off x="3153964" y="1816337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79" y="0"/>
                  </a:moveTo>
                  <a:lnTo>
                    <a:pt x="79" y="0"/>
                  </a:lnTo>
                  <a:cubicBezTo>
                    <a:pt x="79" y="15"/>
                    <a:pt x="64" y="15"/>
                    <a:pt x="64" y="15"/>
                  </a:cubicBezTo>
                  <a:lnTo>
                    <a:pt x="64" y="15"/>
                  </a:lnTo>
                  <a:cubicBezTo>
                    <a:pt x="47" y="15"/>
                    <a:pt x="47" y="32"/>
                    <a:pt x="47" y="47"/>
                  </a:cubicBezTo>
                  <a:lnTo>
                    <a:pt x="47" y="63"/>
                  </a:lnTo>
                  <a:lnTo>
                    <a:pt x="16" y="78"/>
                  </a:lnTo>
                  <a:cubicBezTo>
                    <a:pt x="1" y="95"/>
                    <a:pt x="1" y="110"/>
                    <a:pt x="16" y="126"/>
                  </a:cubicBezTo>
                  <a:cubicBezTo>
                    <a:pt x="16" y="141"/>
                    <a:pt x="32" y="141"/>
                    <a:pt x="32" y="141"/>
                  </a:cubicBezTo>
                  <a:lnTo>
                    <a:pt x="47" y="141"/>
                  </a:lnTo>
                  <a:lnTo>
                    <a:pt x="64" y="141"/>
                  </a:lnTo>
                  <a:lnTo>
                    <a:pt x="110" y="95"/>
                  </a:lnTo>
                  <a:cubicBezTo>
                    <a:pt x="127" y="95"/>
                    <a:pt x="127" y="78"/>
                    <a:pt x="127" y="78"/>
                  </a:cubicBezTo>
                  <a:lnTo>
                    <a:pt x="127" y="63"/>
                  </a:lnTo>
                  <a:lnTo>
                    <a:pt x="110" y="32"/>
                  </a:lnTo>
                  <a:cubicBezTo>
                    <a:pt x="110" y="15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40"/>
            <p:cNvSpPr/>
            <p:nvPr/>
          </p:nvSpPr>
          <p:spPr>
            <a:xfrm>
              <a:off x="3085809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64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32" y="49"/>
                  </a:lnTo>
                  <a:cubicBezTo>
                    <a:pt x="16" y="49"/>
                    <a:pt x="16" y="49"/>
                    <a:pt x="1" y="64"/>
                  </a:cubicBezTo>
                  <a:cubicBezTo>
                    <a:pt x="1" y="80"/>
                    <a:pt x="1" y="95"/>
                    <a:pt x="32" y="112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27"/>
                  </a:lnTo>
                  <a:cubicBezTo>
                    <a:pt x="79" y="127"/>
                    <a:pt x="95" y="112"/>
                    <a:pt x="95" y="112"/>
                  </a:cubicBez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64"/>
                    <a:pt x="158" y="64"/>
                    <a:pt x="158" y="49"/>
                  </a:cubicBezTo>
                  <a:cubicBezTo>
                    <a:pt x="158" y="32"/>
                    <a:pt x="158" y="32"/>
                    <a:pt x="142" y="17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40"/>
            <p:cNvSpPr/>
            <p:nvPr/>
          </p:nvSpPr>
          <p:spPr>
            <a:xfrm>
              <a:off x="3167004" y="1802279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6"/>
                  </a:lnTo>
                  <a:lnTo>
                    <a:pt x="32" y="32"/>
                  </a:lnTo>
                  <a:lnTo>
                    <a:pt x="15" y="32"/>
                  </a:lnTo>
                  <a:cubicBezTo>
                    <a:pt x="15" y="48"/>
                    <a:pt x="0" y="64"/>
                    <a:pt x="15" y="79"/>
                  </a:cubicBezTo>
                  <a:cubicBezTo>
                    <a:pt x="15" y="95"/>
                    <a:pt x="32" y="95"/>
                    <a:pt x="47" y="95"/>
                  </a:cubicBezTo>
                  <a:lnTo>
                    <a:pt x="63" y="95"/>
                  </a:lnTo>
                  <a:lnTo>
                    <a:pt x="78" y="79"/>
                  </a:lnTo>
                  <a:lnTo>
                    <a:pt x="110" y="79"/>
                  </a:lnTo>
                  <a:lnTo>
                    <a:pt x="110" y="79"/>
                  </a:lnTo>
                  <a:cubicBezTo>
                    <a:pt x="141" y="64"/>
                    <a:pt x="141" y="48"/>
                    <a:pt x="141" y="32"/>
                  </a:cubicBezTo>
                  <a:cubicBezTo>
                    <a:pt x="126" y="16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40"/>
            <p:cNvSpPr/>
            <p:nvPr/>
          </p:nvSpPr>
          <p:spPr>
            <a:xfrm>
              <a:off x="3411001" y="177871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" y="17"/>
                  </a:lnTo>
                  <a:lnTo>
                    <a:pt x="1" y="49"/>
                  </a:lnTo>
                  <a:lnTo>
                    <a:pt x="1" y="49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48" y="17"/>
                  </a:lnTo>
                  <a:cubicBezTo>
                    <a:pt x="48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40"/>
            <p:cNvSpPr/>
            <p:nvPr/>
          </p:nvSpPr>
          <p:spPr>
            <a:xfrm>
              <a:off x="3415518" y="1791275"/>
              <a:ext cx="4548" cy="4516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6" y="0"/>
                    <a:pt x="96" y="0"/>
                    <a:pt x="96" y="15"/>
                  </a:cubicBezTo>
                  <a:lnTo>
                    <a:pt x="64" y="15"/>
                  </a:lnTo>
                  <a:cubicBezTo>
                    <a:pt x="64" y="15"/>
                    <a:pt x="48" y="32"/>
                    <a:pt x="32" y="32"/>
                  </a:cubicBezTo>
                  <a:cubicBezTo>
                    <a:pt x="16" y="32"/>
                    <a:pt x="16" y="47"/>
                    <a:pt x="16" y="47"/>
                  </a:cubicBezTo>
                  <a:cubicBezTo>
                    <a:pt x="1" y="63"/>
                    <a:pt x="1" y="63"/>
                    <a:pt x="1" y="78"/>
                  </a:cubicBezTo>
                  <a:lnTo>
                    <a:pt x="16" y="95"/>
                  </a:lnTo>
                  <a:cubicBezTo>
                    <a:pt x="16" y="110"/>
                    <a:pt x="16" y="126"/>
                    <a:pt x="1" y="126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64" y="126"/>
                    <a:pt x="64" y="95"/>
                  </a:cubicBezTo>
                  <a:lnTo>
                    <a:pt x="79" y="78"/>
                  </a:lnTo>
                  <a:lnTo>
                    <a:pt x="96" y="78"/>
                  </a:lnTo>
                  <a:cubicBezTo>
                    <a:pt x="96" y="78"/>
                    <a:pt x="111" y="78"/>
                    <a:pt x="127" y="63"/>
                  </a:cubicBezTo>
                  <a:cubicBezTo>
                    <a:pt x="142" y="63"/>
                    <a:pt x="142" y="32"/>
                    <a:pt x="142" y="15"/>
                  </a:cubicBezTo>
                  <a:lnTo>
                    <a:pt x="142" y="15"/>
                  </a:lnTo>
                  <a:cubicBezTo>
                    <a:pt x="127" y="15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40"/>
            <p:cNvSpPr/>
            <p:nvPr/>
          </p:nvSpPr>
          <p:spPr>
            <a:xfrm>
              <a:off x="3178008" y="1801294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" y="32"/>
                  </a:lnTo>
                  <a:cubicBezTo>
                    <a:pt x="16" y="32"/>
                    <a:pt x="16" y="32"/>
                    <a:pt x="1" y="47"/>
                  </a:cubicBezTo>
                  <a:lnTo>
                    <a:pt x="1" y="79"/>
                  </a:lnTo>
                  <a:lnTo>
                    <a:pt x="32" y="142"/>
                  </a:lnTo>
                  <a:cubicBezTo>
                    <a:pt x="32" y="158"/>
                    <a:pt x="47" y="173"/>
                    <a:pt x="64" y="173"/>
                  </a:cubicBezTo>
                  <a:lnTo>
                    <a:pt x="64" y="173"/>
                  </a:lnTo>
                  <a:lnTo>
                    <a:pt x="64" y="173"/>
                  </a:lnTo>
                  <a:lnTo>
                    <a:pt x="79" y="158"/>
                  </a:lnTo>
                  <a:cubicBezTo>
                    <a:pt x="95" y="158"/>
                    <a:pt x="95" y="126"/>
                    <a:pt x="95" y="110"/>
                  </a:cubicBezTo>
                  <a:lnTo>
                    <a:pt x="64" y="63"/>
                  </a:lnTo>
                  <a:lnTo>
                    <a:pt x="79" y="63"/>
                  </a:lnTo>
                  <a:cubicBezTo>
                    <a:pt x="95" y="47"/>
                    <a:pt x="110" y="32"/>
                    <a:pt x="95" y="16"/>
                  </a:cubicBezTo>
                  <a:lnTo>
                    <a:pt x="95" y="16"/>
                  </a:ln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40"/>
            <p:cNvSpPr/>
            <p:nvPr/>
          </p:nvSpPr>
          <p:spPr>
            <a:xfrm>
              <a:off x="3157463" y="1809308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17" y="16"/>
                  </a:lnTo>
                  <a:lnTo>
                    <a:pt x="32" y="4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80" y="64"/>
                  </a:lnTo>
                  <a:cubicBezTo>
                    <a:pt x="80" y="64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64"/>
                  </a:lnTo>
                  <a:cubicBezTo>
                    <a:pt x="126" y="47"/>
                    <a:pt x="126" y="32"/>
                    <a:pt x="111" y="16"/>
                  </a:cubicBez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40"/>
            <p:cNvSpPr/>
            <p:nvPr/>
          </p:nvSpPr>
          <p:spPr>
            <a:xfrm>
              <a:off x="3323828" y="1775246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142" y="0"/>
                  </a:moveTo>
                  <a:lnTo>
                    <a:pt x="142" y="0"/>
                  </a:lnTo>
                  <a:lnTo>
                    <a:pt x="126" y="15"/>
                  </a:lnTo>
                  <a:lnTo>
                    <a:pt x="48" y="63"/>
                  </a:lnTo>
                  <a:lnTo>
                    <a:pt x="16" y="78"/>
                  </a:lnTo>
                  <a:cubicBezTo>
                    <a:pt x="16" y="78"/>
                    <a:pt x="0" y="95"/>
                    <a:pt x="0" y="110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48" y="141"/>
                    <a:pt x="63" y="126"/>
                  </a:cubicBezTo>
                  <a:lnTo>
                    <a:pt x="95" y="110"/>
                  </a:lnTo>
                  <a:lnTo>
                    <a:pt x="142" y="78"/>
                  </a:lnTo>
                  <a:cubicBezTo>
                    <a:pt x="126" y="78"/>
                    <a:pt x="126" y="63"/>
                    <a:pt x="142" y="47"/>
                  </a:cubicBezTo>
                  <a:lnTo>
                    <a:pt x="158" y="32"/>
                  </a:lnTo>
                  <a:lnTo>
                    <a:pt x="174" y="32"/>
                  </a:lnTo>
                  <a:lnTo>
                    <a:pt x="189" y="32"/>
                  </a:lnTo>
                  <a:lnTo>
                    <a:pt x="189" y="32"/>
                  </a:lnTo>
                  <a:cubicBezTo>
                    <a:pt x="189" y="32"/>
                    <a:pt x="174" y="32"/>
                    <a:pt x="174" y="15"/>
                  </a:cubicBezTo>
                  <a:cubicBezTo>
                    <a:pt x="174" y="15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40"/>
            <p:cNvSpPr/>
            <p:nvPr/>
          </p:nvSpPr>
          <p:spPr>
            <a:xfrm>
              <a:off x="3432055" y="1787268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58" y="78"/>
                  </a:lnTo>
                  <a:lnTo>
                    <a:pt x="158" y="63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58" y="15"/>
                    <a:pt x="143" y="15"/>
                    <a:pt x="143" y="15"/>
                  </a:cubicBezTo>
                  <a:lnTo>
                    <a:pt x="111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40"/>
            <p:cNvSpPr/>
            <p:nvPr/>
          </p:nvSpPr>
          <p:spPr>
            <a:xfrm>
              <a:off x="3421560" y="1762684"/>
              <a:ext cx="3498" cy="6042"/>
            </a:xfrm>
            <a:custGeom>
              <a:avLst/>
              <a:gdLst/>
              <a:ahLst/>
              <a:cxnLst/>
              <a:rect l="l" t="t" r="r" b="b"/>
              <a:pathLst>
                <a:path w="110" h="190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7"/>
                  </a:cubicBezTo>
                  <a:lnTo>
                    <a:pt x="15" y="17"/>
                  </a:lnTo>
                  <a:cubicBezTo>
                    <a:pt x="15" y="32"/>
                    <a:pt x="15" y="48"/>
                    <a:pt x="0" y="64"/>
                  </a:cubicBezTo>
                  <a:lnTo>
                    <a:pt x="0" y="64"/>
                  </a:lnTo>
                  <a:cubicBezTo>
                    <a:pt x="0" y="80"/>
                    <a:pt x="0" y="112"/>
                    <a:pt x="15" y="127"/>
                  </a:cubicBezTo>
                  <a:cubicBezTo>
                    <a:pt x="15" y="112"/>
                    <a:pt x="15" y="112"/>
                    <a:pt x="32" y="112"/>
                  </a:cubicBezTo>
                  <a:lnTo>
                    <a:pt x="47" y="112"/>
                  </a:lnTo>
                  <a:cubicBezTo>
                    <a:pt x="63" y="112"/>
                    <a:pt x="78" y="127"/>
                    <a:pt x="78" y="143"/>
                  </a:cubicBezTo>
                  <a:lnTo>
                    <a:pt x="78" y="190"/>
                  </a:lnTo>
                  <a:lnTo>
                    <a:pt x="78" y="190"/>
                  </a:lnTo>
                  <a:cubicBezTo>
                    <a:pt x="78" y="175"/>
                    <a:pt x="78" y="158"/>
                    <a:pt x="95" y="158"/>
                  </a:cubicBezTo>
                  <a:lnTo>
                    <a:pt x="110" y="143"/>
                  </a:lnTo>
                  <a:lnTo>
                    <a:pt x="95" y="143"/>
                  </a:lnTo>
                  <a:lnTo>
                    <a:pt x="78" y="127"/>
                  </a:lnTo>
                  <a:lnTo>
                    <a:pt x="63" y="112"/>
                  </a:lnTo>
                  <a:cubicBezTo>
                    <a:pt x="47" y="112"/>
                    <a:pt x="47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63" y="32"/>
                  </a:ln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40"/>
            <p:cNvSpPr/>
            <p:nvPr/>
          </p:nvSpPr>
          <p:spPr>
            <a:xfrm>
              <a:off x="3421560" y="1809785"/>
              <a:ext cx="7028" cy="6042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89" y="1"/>
                  </a:moveTo>
                  <a:lnTo>
                    <a:pt x="189" y="1"/>
                  </a:lnTo>
                  <a:cubicBezTo>
                    <a:pt x="173" y="1"/>
                    <a:pt x="158" y="17"/>
                    <a:pt x="158" y="32"/>
                  </a:cubicBezTo>
                  <a:lnTo>
                    <a:pt x="158" y="32"/>
                  </a:lnTo>
                  <a:cubicBezTo>
                    <a:pt x="158" y="49"/>
                    <a:pt x="141" y="49"/>
                    <a:pt x="110" y="49"/>
                  </a:cubicBezTo>
                  <a:lnTo>
                    <a:pt x="78" y="49"/>
                  </a:lnTo>
                  <a:lnTo>
                    <a:pt x="63" y="64"/>
                  </a:lnTo>
                  <a:cubicBezTo>
                    <a:pt x="47" y="64"/>
                    <a:pt x="47" y="64"/>
                    <a:pt x="32" y="80"/>
                  </a:cubicBezTo>
                  <a:lnTo>
                    <a:pt x="32" y="95"/>
                  </a:lnTo>
                  <a:lnTo>
                    <a:pt x="15" y="127"/>
                  </a:lnTo>
                  <a:lnTo>
                    <a:pt x="15" y="158"/>
                  </a:lnTo>
                  <a:cubicBezTo>
                    <a:pt x="0" y="175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63" y="190"/>
                    <a:pt x="78" y="190"/>
                    <a:pt x="78" y="175"/>
                  </a:cubicBezTo>
                  <a:lnTo>
                    <a:pt x="95" y="127"/>
                  </a:lnTo>
                  <a:cubicBezTo>
                    <a:pt x="95" y="127"/>
                    <a:pt x="110" y="112"/>
                    <a:pt x="126" y="112"/>
                  </a:cubicBezTo>
                  <a:cubicBezTo>
                    <a:pt x="158" y="112"/>
                    <a:pt x="204" y="112"/>
                    <a:pt x="221" y="49"/>
                  </a:cubicBezTo>
                  <a:lnTo>
                    <a:pt x="221" y="49"/>
                  </a:lnTo>
                  <a:lnTo>
                    <a:pt x="221" y="17"/>
                  </a:lnTo>
                  <a:cubicBezTo>
                    <a:pt x="204" y="17"/>
                    <a:pt x="204" y="1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40"/>
            <p:cNvSpPr/>
            <p:nvPr/>
          </p:nvSpPr>
          <p:spPr>
            <a:xfrm>
              <a:off x="3278730" y="1779254"/>
              <a:ext cx="5025" cy="5502"/>
            </a:xfrm>
            <a:custGeom>
              <a:avLst/>
              <a:gdLst/>
              <a:ahLst/>
              <a:cxnLst/>
              <a:rect l="l" t="t" r="r" b="b"/>
              <a:pathLst>
                <a:path w="158" h="173" extrusionOk="0">
                  <a:moveTo>
                    <a:pt x="48" y="0"/>
                  </a:moveTo>
                  <a:lnTo>
                    <a:pt x="32" y="0"/>
                  </a:lnTo>
                  <a:lnTo>
                    <a:pt x="16" y="15"/>
                  </a:lnTo>
                  <a:lnTo>
                    <a:pt x="0" y="32"/>
                  </a:lnTo>
                  <a:cubicBezTo>
                    <a:pt x="0" y="47"/>
                    <a:pt x="0" y="47"/>
                    <a:pt x="16" y="63"/>
                  </a:cubicBezTo>
                  <a:lnTo>
                    <a:pt x="32" y="78"/>
                  </a:lnTo>
                  <a:lnTo>
                    <a:pt x="63" y="141"/>
                  </a:lnTo>
                  <a:lnTo>
                    <a:pt x="79" y="158"/>
                  </a:lnTo>
                  <a:cubicBezTo>
                    <a:pt x="79" y="173"/>
                    <a:pt x="95" y="173"/>
                    <a:pt x="111" y="173"/>
                  </a:cubicBezTo>
                  <a:lnTo>
                    <a:pt x="111" y="173"/>
                  </a:lnTo>
                  <a:cubicBezTo>
                    <a:pt x="126" y="173"/>
                    <a:pt x="142" y="158"/>
                    <a:pt x="142" y="141"/>
                  </a:cubicBezTo>
                  <a:lnTo>
                    <a:pt x="158" y="95"/>
                  </a:lnTo>
                  <a:cubicBezTo>
                    <a:pt x="158" y="78"/>
                    <a:pt x="142" y="63"/>
                    <a:pt x="126" y="63"/>
                  </a:cubicBezTo>
                  <a:lnTo>
                    <a:pt x="111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63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40"/>
            <p:cNvSpPr/>
            <p:nvPr/>
          </p:nvSpPr>
          <p:spPr>
            <a:xfrm>
              <a:off x="3183510" y="1787745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95" y="17"/>
                  </a:lnTo>
                  <a:lnTo>
                    <a:pt x="32" y="32"/>
                  </a:lnTo>
                  <a:cubicBezTo>
                    <a:pt x="17" y="32"/>
                    <a:pt x="0" y="63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lnTo>
                    <a:pt x="111" y="80"/>
                  </a:lnTo>
                  <a:lnTo>
                    <a:pt x="111" y="80"/>
                  </a:lnTo>
                  <a:cubicBezTo>
                    <a:pt x="127" y="63"/>
                    <a:pt x="143" y="48"/>
                    <a:pt x="127" y="32"/>
                  </a:cubicBezTo>
                  <a:cubicBezTo>
                    <a:pt x="127" y="17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40"/>
            <p:cNvSpPr/>
            <p:nvPr/>
          </p:nvSpPr>
          <p:spPr>
            <a:xfrm>
              <a:off x="3441597" y="1786250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78" y="1"/>
                  </a:lnTo>
                  <a:lnTo>
                    <a:pt x="32" y="32"/>
                  </a:lnTo>
                  <a:cubicBezTo>
                    <a:pt x="15" y="32"/>
                    <a:pt x="0" y="47"/>
                    <a:pt x="0" y="64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110" y="64"/>
                  </a:lnTo>
                  <a:cubicBezTo>
                    <a:pt x="126" y="64"/>
                    <a:pt x="141" y="47"/>
                    <a:pt x="126" y="16"/>
                  </a:cubicBezTo>
                  <a:lnTo>
                    <a:pt x="126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3057758" y="1825337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79" y="1"/>
                  </a:moveTo>
                  <a:lnTo>
                    <a:pt x="79" y="16"/>
                  </a:lnTo>
                  <a:lnTo>
                    <a:pt x="79" y="47"/>
                  </a:lnTo>
                  <a:lnTo>
                    <a:pt x="79" y="79"/>
                  </a:lnTo>
                  <a:lnTo>
                    <a:pt x="110" y="79"/>
                  </a:lnTo>
                  <a:lnTo>
                    <a:pt x="126" y="79"/>
                  </a:lnTo>
                  <a:lnTo>
                    <a:pt x="158" y="95"/>
                  </a:lnTo>
                  <a:lnTo>
                    <a:pt x="158" y="110"/>
                  </a:lnTo>
                  <a:cubicBezTo>
                    <a:pt x="173" y="110"/>
                    <a:pt x="173" y="127"/>
                    <a:pt x="190" y="127"/>
                  </a:cubicBezTo>
                  <a:lnTo>
                    <a:pt x="205" y="110"/>
                  </a:lnTo>
                  <a:lnTo>
                    <a:pt x="205" y="110"/>
                  </a:lnTo>
                  <a:lnTo>
                    <a:pt x="205" y="110"/>
                  </a:lnTo>
                  <a:cubicBezTo>
                    <a:pt x="205" y="95"/>
                    <a:pt x="205" y="95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05" y="32"/>
                    <a:pt x="173" y="32"/>
                    <a:pt x="142" y="16"/>
                  </a:cubicBezTo>
                  <a:lnTo>
                    <a:pt x="126" y="16"/>
                  </a:lnTo>
                  <a:cubicBezTo>
                    <a:pt x="110" y="16"/>
                    <a:pt x="95" y="1"/>
                    <a:pt x="79" y="1"/>
                  </a:cubicBezTo>
                  <a:close/>
                  <a:moveTo>
                    <a:pt x="32" y="1"/>
                  </a:moveTo>
                  <a:cubicBezTo>
                    <a:pt x="16" y="1"/>
                    <a:pt x="16" y="16"/>
                    <a:pt x="16" y="32"/>
                  </a:cubicBezTo>
                  <a:cubicBezTo>
                    <a:pt x="0" y="32"/>
                    <a:pt x="16" y="47"/>
                    <a:pt x="16" y="47"/>
                  </a:cubicBezTo>
                  <a:lnTo>
                    <a:pt x="16" y="32"/>
                  </a:lnTo>
                  <a:cubicBezTo>
                    <a:pt x="16" y="32"/>
                    <a:pt x="16" y="16"/>
                    <a:pt x="3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3185036" y="1792738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16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32"/>
                    <a:pt x="16" y="49"/>
                  </a:cubicBezTo>
                  <a:lnTo>
                    <a:pt x="16" y="49"/>
                  </a:lnTo>
                  <a:cubicBezTo>
                    <a:pt x="16" y="64"/>
                    <a:pt x="0" y="80"/>
                    <a:pt x="0" y="80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16" y="112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63" y="112"/>
                    <a:pt x="79" y="95"/>
                    <a:pt x="63" y="80"/>
                  </a:cubicBezTo>
                  <a:lnTo>
                    <a:pt x="63" y="49"/>
                  </a:lnTo>
                  <a:lnTo>
                    <a:pt x="63" y="49"/>
                  </a:lnTo>
                  <a:lnTo>
                    <a:pt x="47" y="17"/>
                  </a:lnTo>
                  <a:cubicBezTo>
                    <a:pt x="47" y="1"/>
                    <a:pt x="32" y="1"/>
                    <a:pt x="1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3408012" y="1772702"/>
              <a:ext cx="2544" cy="2576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ubicBezTo>
                    <a:pt x="63" y="17"/>
                    <a:pt x="48" y="49"/>
                    <a:pt x="32" y="49"/>
                  </a:cubicBezTo>
                  <a:cubicBezTo>
                    <a:pt x="32" y="64"/>
                    <a:pt x="32" y="64"/>
                    <a:pt x="16" y="64"/>
                  </a:cubicBezTo>
                  <a:cubicBezTo>
                    <a:pt x="16" y="64"/>
                    <a:pt x="0" y="64"/>
                    <a:pt x="0" y="49"/>
                  </a:cubicBezTo>
                  <a:cubicBezTo>
                    <a:pt x="0" y="64"/>
                    <a:pt x="16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48" y="80"/>
                  </a:lnTo>
                  <a:cubicBezTo>
                    <a:pt x="79" y="80"/>
                    <a:pt x="79" y="64"/>
                    <a:pt x="79" y="32"/>
                  </a:cubicBezTo>
                  <a:cubicBezTo>
                    <a:pt x="79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3160993" y="1795760"/>
              <a:ext cx="6520" cy="4548"/>
            </a:xfrm>
            <a:custGeom>
              <a:avLst/>
              <a:gdLst/>
              <a:ahLst/>
              <a:cxnLst/>
              <a:rect l="l" t="t" r="r" b="b"/>
              <a:pathLst>
                <a:path w="205" h="143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58" y="17"/>
                    <a:pt x="158" y="17"/>
                    <a:pt x="141" y="17"/>
                  </a:cubicBezTo>
                  <a:lnTo>
                    <a:pt x="32" y="95"/>
                  </a:lnTo>
                  <a:cubicBezTo>
                    <a:pt x="15" y="95"/>
                    <a:pt x="0" y="111"/>
                    <a:pt x="15" y="143"/>
                  </a:cubicBezTo>
                  <a:lnTo>
                    <a:pt x="15" y="143"/>
                  </a:lnTo>
                  <a:lnTo>
                    <a:pt x="47" y="143"/>
                  </a:lnTo>
                  <a:lnTo>
                    <a:pt x="63" y="143"/>
                  </a:lnTo>
                  <a:lnTo>
                    <a:pt x="110" y="127"/>
                  </a:lnTo>
                  <a:lnTo>
                    <a:pt x="189" y="63"/>
                  </a:lnTo>
                  <a:cubicBezTo>
                    <a:pt x="204" y="63"/>
                    <a:pt x="204" y="32"/>
                    <a:pt x="189" y="17"/>
                  </a:cubicBezTo>
                  <a:cubicBezTo>
                    <a:pt x="189" y="17"/>
                    <a:pt x="173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3274214" y="1804283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6"/>
                    <a:pt x="1" y="32"/>
                  </a:cubicBezTo>
                  <a:cubicBezTo>
                    <a:pt x="1" y="48"/>
                    <a:pt x="16" y="64"/>
                    <a:pt x="32" y="79"/>
                  </a:cubicBezTo>
                  <a:lnTo>
                    <a:pt x="95" y="79"/>
                  </a:lnTo>
                  <a:lnTo>
                    <a:pt x="95" y="79"/>
                  </a:lnTo>
                  <a:cubicBezTo>
                    <a:pt x="111" y="79"/>
                    <a:pt x="127" y="64"/>
                    <a:pt x="142" y="48"/>
                  </a:cubicBezTo>
                  <a:cubicBezTo>
                    <a:pt x="142" y="32"/>
                    <a:pt x="127" y="16"/>
                    <a:pt x="111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3398980" y="179127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48" y="78"/>
                  </a:lnTo>
                  <a:lnTo>
                    <a:pt x="80" y="95"/>
                  </a:lnTo>
                  <a:lnTo>
                    <a:pt x="126" y="32"/>
                  </a:lnTo>
                  <a:lnTo>
                    <a:pt x="111" y="32"/>
                  </a:lnTo>
                  <a:lnTo>
                    <a:pt x="63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3406517" y="1769712"/>
              <a:ext cx="3530" cy="5025"/>
            </a:xfrm>
            <a:custGeom>
              <a:avLst/>
              <a:gdLst/>
              <a:ahLst/>
              <a:cxnLst/>
              <a:rect l="l" t="t" r="r" b="b"/>
              <a:pathLst>
                <a:path w="111" h="158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32" y="17"/>
                    <a:pt x="15" y="32"/>
                    <a:pt x="15" y="48"/>
                  </a:cubicBezTo>
                  <a:lnTo>
                    <a:pt x="15" y="63"/>
                  </a:lnTo>
                  <a:cubicBezTo>
                    <a:pt x="0" y="95"/>
                    <a:pt x="15" y="126"/>
                    <a:pt x="32" y="143"/>
                  </a:cubicBezTo>
                  <a:lnTo>
                    <a:pt x="47" y="143"/>
                  </a:lnTo>
                  <a:cubicBezTo>
                    <a:pt x="47" y="158"/>
                    <a:pt x="63" y="158"/>
                    <a:pt x="63" y="158"/>
                  </a:cubicBezTo>
                  <a:cubicBezTo>
                    <a:pt x="79" y="158"/>
                    <a:pt x="79" y="158"/>
                    <a:pt x="79" y="143"/>
                  </a:cubicBezTo>
                  <a:cubicBezTo>
                    <a:pt x="95" y="143"/>
                    <a:pt x="110" y="111"/>
                    <a:pt x="95" y="95"/>
                  </a:cubicBezTo>
                  <a:lnTo>
                    <a:pt x="95" y="95"/>
                  </a:lnTo>
                  <a:lnTo>
                    <a:pt x="79" y="80"/>
                  </a:lnTo>
                  <a:lnTo>
                    <a:pt x="95" y="63"/>
                  </a:lnTo>
                  <a:cubicBezTo>
                    <a:pt x="110" y="63"/>
                    <a:pt x="110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3379929" y="1771239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64" y="0"/>
                  </a:moveTo>
                  <a:lnTo>
                    <a:pt x="49" y="0"/>
                  </a:lnTo>
                  <a:lnTo>
                    <a:pt x="32" y="15"/>
                  </a:lnTo>
                  <a:lnTo>
                    <a:pt x="1" y="126"/>
                  </a:lnTo>
                  <a:lnTo>
                    <a:pt x="1" y="158"/>
                  </a:lnTo>
                  <a:cubicBezTo>
                    <a:pt x="1" y="158"/>
                    <a:pt x="1" y="173"/>
                    <a:pt x="17" y="189"/>
                  </a:cubicBezTo>
                  <a:lnTo>
                    <a:pt x="32" y="189"/>
                  </a:lnTo>
                  <a:lnTo>
                    <a:pt x="32" y="189"/>
                  </a:lnTo>
                  <a:cubicBezTo>
                    <a:pt x="49" y="189"/>
                    <a:pt x="64" y="173"/>
                    <a:pt x="64" y="158"/>
                  </a:cubicBezTo>
                  <a:lnTo>
                    <a:pt x="95" y="32"/>
                  </a:lnTo>
                  <a:cubicBezTo>
                    <a:pt x="95" y="15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3061256" y="1829344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80" y="1"/>
                    <a:pt x="63" y="16"/>
                    <a:pt x="63" y="32"/>
                  </a:cubicBezTo>
                  <a:cubicBezTo>
                    <a:pt x="48" y="32"/>
                    <a:pt x="48" y="16"/>
                    <a:pt x="48" y="16"/>
                  </a:cubicBezTo>
                  <a:lnTo>
                    <a:pt x="32" y="16"/>
                  </a:lnTo>
                  <a:lnTo>
                    <a:pt x="16" y="32"/>
                  </a:lnTo>
                  <a:cubicBezTo>
                    <a:pt x="16" y="47"/>
                    <a:pt x="0" y="47"/>
                    <a:pt x="0" y="64"/>
                  </a:cubicBezTo>
                  <a:lnTo>
                    <a:pt x="16" y="110"/>
                  </a:lnTo>
                  <a:cubicBezTo>
                    <a:pt x="16" y="127"/>
                    <a:pt x="32" y="142"/>
                    <a:pt x="48" y="142"/>
                  </a:cubicBezTo>
                  <a:lnTo>
                    <a:pt x="48" y="142"/>
                  </a:lnTo>
                  <a:cubicBezTo>
                    <a:pt x="80" y="142"/>
                    <a:pt x="95" y="127"/>
                    <a:pt x="111" y="110"/>
                  </a:cubicBezTo>
                  <a:cubicBezTo>
                    <a:pt x="126" y="95"/>
                    <a:pt x="126" y="79"/>
                    <a:pt x="126" y="79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3120379" y="1824351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5"/>
                    <a:pt x="0" y="32"/>
                    <a:pt x="17" y="47"/>
                  </a:cubicBezTo>
                  <a:lnTo>
                    <a:pt x="48" y="78"/>
                  </a:lnTo>
                  <a:lnTo>
                    <a:pt x="48" y="95"/>
                  </a:lnTo>
                  <a:cubicBezTo>
                    <a:pt x="63" y="110"/>
                    <a:pt x="80" y="110"/>
                    <a:pt x="80" y="110"/>
                  </a:cubicBezTo>
                  <a:lnTo>
                    <a:pt x="111" y="110"/>
                  </a:lnTo>
                  <a:cubicBezTo>
                    <a:pt x="111" y="95"/>
                    <a:pt x="126" y="78"/>
                    <a:pt x="111" y="63"/>
                  </a:cubicBezTo>
                  <a:cubicBezTo>
                    <a:pt x="111" y="78"/>
                    <a:pt x="95" y="78"/>
                    <a:pt x="95" y="78"/>
                  </a:cubicBezTo>
                  <a:cubicBezTo>
                    <a:pt x="95" y="78"/>
                    <a:pt x="80" y="78"/>
                    <a:pt x="80" y="63"/>
                  </a:cubicBezTo>
                  <a:lnTo>
                    <a:pt x="63" y="47"/>
                  </a:lnTo>
                  <a:cubicBezTo>
                    <a:pt x="48" y="47"/>
                    <a:pt x="32" y="15"/>
                    <a:pt x="48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3403496" y="1789749"/>
              <a:ext cx="6042" cy="7569"/>
            </a:xfrm>
            <a:custGeom>
              <a:avLst/>
              <a:gdLst/>
              <a:ahLst/>
              <a:cxnLst/>
              <a:rect l="l" t="t" r="r" b="b"/>
              <a:pathLst>
                <a:path w="190" h="238" extrusionOk="0">
                  <a:moveTo>
                    <a:pt x="79" y="0"/>
                  </a:moveTo>
                  <a:lnTo>
                    <a:pt x="79" y="0"/>
                  </a:lnTo>
                  <a:lnTo>
                    <a:pt x="64" y="0"/>
                  </a:lnTo>
                  <a:lnTo>
                    <a:pt x="47" y="17"/>
                  </a:lnTo>
                  <a:cubicBezTo>
                    <a:pt x="32" y="32"/>
                    <a:pt x="16" y="48"/>
                    <a:pt x="16" y="63"/>
                  </a:cubicBezTo>
                  <a:lnTo>
                    <a:pt x="32" y="63"/>
                  </a:lnTo>
                  <a:lnTo>
                    <a:pt x="32" y="63"/>
                  </a:lnTo>
                  <a:lnTo>
                    <a:pt x="64" y="63"/>
                  </a:lnTo>
                  <a:cubicBezTo>
                    <a:pt x="79" y="80"/>
                    <a:pt x="64" y="111"/>
                    <a:pt x="64" y="111"/>
                  </a:cubicBezTo>
                  <a:lnTo>
                    <a:pt x="16" y="158"/>
                  </a:lnTo>
                  <a:lnTo>
                    <a:pt x="16" y="174"/>
                  </a:lnTo>
                  <a:cubicBezTo>
                    <a:pt x="16" y="174"/>
                    <a:pt x="16" y="189"/>
                    <a:pt x="1" y="189"/>
                  </a:cubicBezTo>
                  <a:lnTo>
                    <a:pt x="1" y="221"/>
                  </a:lnTo>
                  <a:cubicBezTo>
                    <a:pt x="1" y="237"/>
                    <a:pt x="1" y="237"/>
                    <a:pt x="16" y="237"/>
                  </a:cubicBezTo>
                  <a:lnTo>
                    <a:pt x="32" y="237"/>
                  </a:lnTo>
                  <a:lnTo>
                    <a:pt x="47" y="237"/>
                  </a:lnTo>
                  <a:lnTo>
                    <a:pt x="47" y="237"/>
                  </a:lnTo>
                  <a:lnTo>
                    <a:pt x="158" y="206"/>
                  </a:lnTo>
                  <a:lnTo>
                    <a:pt x="174" y="206"/>
                  </a:lnTo>
                  <a:lnTo>
                    <a:pt x="174" y="206"/>
                  </a:lnTo>
                  <a:cubicBezTo>
                    <a:pt x="190" y="189"/>
                    <a:pt x="190" y="174"/>
                    <a:pt x="190" y="158"/>
                  </a:cubicBezTo>
                  <a:cubicBezTo>
                    <a:pt x="190" y="143"/>
                    <a:pt x="174" y="143"/>
                    <a:pt x="174" y="126"/>
                  </a:cubicBezTo>
                  <a:lnTo>
                    <a:pt x="158" y="126"/>
                  </a:lnTo>
                  <a:lnTo>
                    <a:pt x="142" y="126"/>
                  </a:lnTo>
                  <a:lnTo>
                    <a:pt x="127" y="143"/>
                  </a:lnTo>
                  <a:lnTo>
                    <a:pt x="79" y="158"/>
                  </a:lnTo>
                  <a:lnTo>
                    <a:pt x="79" y="126"/>
                  </a:lnTo>
                  <a:lnTo>
                    <a:pt x="79" y="111"/>
                  </a:lnTo>
                  <a:lnTo>
                    <a:pt x="79" y="80"/>
                  </a:lnTo>
                  <a:cubicBezTo>
                    <a:pt x="79" y="80"/>
                    <a:pt x="79" y="63"/>
                    <a:pt x="95" y="63"/>
                  </a:cubicBezTo>
                  <a:cubicBezTo>
                    <a:pt x="110" y="48"/>
                    <a:pt x="127" y="32"/>
                    <a:pt x="110" y="17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3160993" y="1815319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63" y="1"/>
                  </a:moveTo>
                  <a:cubicBezTo>
                    <a:pt x="78" y="1"/>
                    <a:pt x="63" y="16"/>
                    <a:pt x="63" y="16"/>
                  </a:cubicBezTo>
                  <a:cubicBezTo>
                    <a:pt x="63" y="32"/>
                    <a:pt x="47" y="32"/>
                    <a:pt x="47" y="32"/>
                  </a:cubicBezTo>
                  <a:lnTo>
                    <a:pt x="32" y="32"/>
                  </a:lnTo>
                  <a:lnTo>
                    <a:pt x="15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5" y="110"/>
                  </a:cubicBezTo>
                  <a:lnTo>
                    <a:pt x="32" y="142"/>
                  </a:lnTo>
                  <a:lnTo>
                    <a:pt x="47" y="142"/>
                  </a:lnTo>
                  <a:lnTo>
                    <a:pt x="63" y="142"/>
                  </a:lnTo>
                  <a:lnTo>
                    <a:pt x="95" y="142"/>
                  </a:lnTo>
                  <a:lnTo>
                    <a:pt x="110" y="142"/>
                  </a:lnTo>
                  <a:lnTo>
                    <a:pt x="110" y="142"/>
                  </a:lnTo>
                  <a:lnTo>
                    <a:pt x="126" y="142"/>
                  </a:lnTo>
                  <a:cubicBezTo>
                    <a:pt x="126" y="142"/>
                    <a:pt x="126" y="127"/>
                    <a:pt x="110" y="127"/>
                  </a:cubicBezTo>
                  <a:lnTo>
                    <a:pt x="78" y="79"/>
                  </a:lnTo>
                  <a:lnTo>
                    <a:pt x="95" y="32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95" y="16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3391951" y="1794742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"/>
                    <a:pt x="32" y="17"/>
                  </a:cubicBezTo>
                  <a:cubicBezTo>
                    <a:pt x="32" y="17"/>
                    <a:pt x="32" y="32"/>
                    <a:pt x="17" y="32"/>
                  </a:cubicBezTo>
                  <a:cubicBezTo>
                    <a:pt x="17" y="49"/>
                    <a:pt x="1" y="64"/>
                    <a:pt x="1" y="95"/>
                  </a:cubicBezTo>
                  <a:cubicBezTo>
                    <a:pt x="1" y="112"/>
                    <a:pt x="17" y="112"/>
                    <a:pt x="17" y="127"/>
                  </a:cubicBezTo>
                  <a:cubicBezTo>
                    <a:pt x="32" y="127"/>
                    <a:pt x="32" y="127"/>
                    <a:pt x="49" y="143"/>
                  </a:cubicBezTo>
                  <a:lnTo>
                    <a:pt x="64" y="143"/>
                  </a:lnTo>
                  <a:cubicBezTo>
                    <a:pt x="80" y="143"/>
                    <a:pt x="80" y="143"/>
                    <a:pt x="95" y="127"/>
                  </a:cubicBezTo>
                  <a:lnTo>
                    <a:pt x="95" y="127"/>
                  </a:lnTo>
                  <a:cubicBezTo>
                    <a:pt x="95" y="112"/>
                    <a:pt x="95" y="80"/>
                    <a:pt x="80" y="80"/>
                  </a:cubicBezTo>
                  <a:lnTo>
                    <a:pt x="80" y="80"/>
                  </a:lnTo>
                  <a:lnTo>
                    <a:pt x="80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3393955" y="179728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3334832" y="1809785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64" y="1"/>
                  </a:moveTo>
                  <a:lnTo>
                    <a:pt x="17" y="32"/>
                  </a:lnTo>
                  <a:lnTo>
                    <a:pt x="32" y="49"/>
                  </a:lnTo>
                  <a:cubicBezTo>
                    <a:pt x="32" y="64"/>
                    <a:pt x="17" y="80"/>
                    <a:pt x="1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64" y="80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80" y="127"/>
                  </a:lnTo>
                  <a:cubicBezTo>
                    <a:pt x="95" y="143"/>
                    <a:pt x="95" y="158"/>
                    <a:pt x="112" y="158"/>
                  </a:cubicBezTo>
                  <a:lnTo>
                    <a:pt x="127" y="158"/>
                  </a:lnTo>
                  <a:lnTo>
                    <a:pt x="127" y="158"/>
                  </a:lnTo>
                  <a:cubicBezTo>
                    <a:pt x="143" y="158"/>
                    <a:pt x="158" y="143"/>
                    <a:pt x="158" y="127"/>
                  </a:cubicBezTo>
                  <a:lnTo>
                    <a:pt x="158" y="112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49"/>
                  </a:lnTo>
                  <a:lnTo>
                    <a:pt x="127" y="32"/>
                  </a:lnTo>
                  <a:lnTo>
                    <a:pt x="127" y="49"/>
                  </a:lnTo>
                  <a:cubicBezTo>
                    <a:pt x="127" y="64"/>
                    <a:pt x="112" y="64"/>
                    <a:pt x="95" y="64"/>
                  </a:cubicBezTo>
                  <a:lnTo>
                    <a:pt x="95" y="64"/>
                  </a:lnTo>
                  <a:cubicBezTo>
                    <a:pt x="64" y="64"/>
                    <a:pt x="64" y="49"/>
                    <a:pt x="64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353405" y="1813315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78" y="1"/>
                  </a:moveTo>
                  <a:lnTo>
                    <a:pt x="63" y="16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95" y="64"/>
                    <a:pt x="95" y="64"/>
                    <a:pt x="110" y="47"/>
                  </a:cubicBezTo>
                  <a:cubicBezTo>
                    <a:pt x="110" y="32"/>
                    <a:pt x="110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3295745" y="1814333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95" y="0"/>
                  </a:moveTo>
                  <a:lnTo>
                    <a:pt x="95" y="15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64" y="95"/>
                  </a:lnTo>
                  <a:cubicBezTo>
                    <a:pt x="49" y="95"/>
                    <a:pt x="49" y="95"/>
                    <a:pt x="49" y="78"/>
                  </a:cubicBezTo>
                  <a:lnTo>
                    <a:pt x="17" y="78"/>
                  </a:lnTo>
                  <a:lnTo>
                    <a:pt x="17" y="78"/>
                  </a:lnTo>
                  <a:cubicBezTo>
                    <a:pt x="17" y="95"/>
                    <a:pt x="17" y="110"/>
                    <a:pt x="1" y="110"/>
                  </a:cubicBezTo>
                  <a:lnTo>
                    <a:pt x="1" y="126"/>
                  </a:lnTo>
                  <a:cubicBezTo>
                    <a:pt x="17" y="126"/>
                    <a:pt x="17" y="141"/>
                    <a:pt x="32" y="141"/>
                  </a:cubicBezTo>
                  <a:cubicBezTo>
                    <a:pt x="49" y="141"/>
                    <a:pt x="49" y="126"/>
                    <a:pt x="64" y="126"/>
                  </a:cubicBezTo>
                  <a:lnTo>
                    <a:pt x="64" y="110"/>
                  </a:lnTo>
                  <a:cubicBezTo>
                    <a:pt x="80" y="110"/>
                    <a:pt x="80" y="95"/>
                    <a:pt x="95" y="95"/>
                  </a:cubicBezTo>
                  <a:lnTo>
                    <a:pt x="95" y="95"/>
                  </a:lnTo>
                  <a:lnTo>
                    <a:pt x="143" y="47"/>
                  </a:lnTo>
                  <a:cubicBezTo>
                    <a:pt x="158" y="47"/>
                    <a:pt x="175" y="32"/>
                    <a:pt x="175" y="32"/>
                  </a:cubicBezTo>
                  <a:lnTo>
                    <a:pt x="190" y="32"/>
                  </a:lnTo>
                  <a:lnTo>
                    <a:pt x="175" y="15"/>
                  </a:lnTo>
                  <a:cubicBezTo>
                    <a:pt x="175" y="32"/>
                    <a:pt x="158" y="32"/>
                    <a:pt x="158" y="32"/>
                  </a:cubicBezTo>
                  <a:lnTo>
                    <a:pt x="143" y="32"/>
                  </a:lnTo>
                  <a:lnTo>
                    <a:pt x="127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3316322" y="1814333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79" y="0"/>
                  </a:moveTo>
                  <a:lnTo>
                    <a:pt x="32" y="15"/>
                  </a:lnTo>
                  <a:cubicBezTo>
                    <a:pt x="15" y="15"/>
                    <a:pt x="15" y="15"/>
                    <a:pt x="0" y="32"/>
                  </a:cubicBezTo>
                  <a:cubicBezTo>
                    <a:pt x="15" y="32"/>
                    <a:pt x="15" y="15"/>
                    <a:pt x="15" y="15"/>
                  </a:cubicBezTo>
                  <a:lnTo>
                    <a:pt x="15" y="15"/>
                  </a:lnTo>
                  <a:cubicBezTo>
                    <a:pt x="32" y="15"/>
                    <a:pt x="47" y="32"/>
                    <a:pt x="47" y="32"/>
                  </a:cubicBezTo>
                  <a:lnTo>
                    <a:pt x="47" y="47"/>
                  </a:lnTo>
                  <a:lnTo>
                    <a:pt x="63" y="47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126" y="63"/>
                  </a:lnTo>
                  <a:cubicBezTo>
                    <a:pt x="142" y="63"/>
                    <a:pt x="158" y="47"/>
                    <a:pt x="158" y="32"/>
                  </a:cubicBezTo>
                  <a:lnTo>
                    <a:pt x="158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3393478" y="1752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0"/>
                  </a:moveTo>
                  <a:lnTo>
                    <a:pt x="79" y="0"/>
                  </a:lnTo>
                  <a:cubicBezTo>
                    <a:pt x="79" y="0"/>
                    <a:pt x="64" y="15"/>
                    <a:pt x="47" y="15"/>
                  </a:cubicBezTo>
                  <a:lnTo>
                    <a:pt x="16" y="126"/>
                  </a:lnTo>
                  <a:cubicBezTo>
                    <a:pt x="1" y="158"/>
                    <a:pt x="16" y="173"/>
                    <a:pt x="32" y="173"/>
                  </a:cubicBezTo>
                  <a:lnTo>
                    <a:pt x="47" y="173"/>
                  </a:lnTo>
                  <a:cubicBezTo>
                    <a:pt x="64" y="173"/>
                    <a:pt x="79" y="173"/>
                    <a:pt x="79" y="158"/>
                  </a:cubicBezTo>
                  <a:lnTo>
                    <a:pt x="79" y="142"/>
                  </a:lnTo>
                  <a:cubicBezTo>
                    <a:pt x="64" y="142"/>
                    <a:pt x="64" y="126"/>
                    <a:pt x="47" y="110"/>
                  </a:cubicBezTo>
                  <a:cubicBezTo>
                    <a:pt x="47" y="95"/>
                    <a:pt x="64" y="79"/>
                    <a:pt x="79" y="63"/>
                  </a:cubicBezTo>
                  <a:lnTo>
                    <a:pt x="110" y="63"/>
                  </a:lnTo>
                  <a:lnTo>
                    <a:pt x="127" y="47"/>
                  </a:lnTo>
                  <a:cubicBezTo>
                    <a:pt x="127" y="32"/>
                    <a:pt x="110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3176004" y="183134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lnTo>
                    <a:pt x="47" y="1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3265690" y="181531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6"/>
                    <a:pt x="63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64"/>
                    <a:pt x="48" y="64"/>
                    <a:pt x="48" y="79"/>
                  </a:cubicBezTo>
                  <a:cubicBezTo>
                    <a:pt x="32" y="79"/>
                    <a:pt x="32" y="95"/>
                    <a:pt x="32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0" y="110"/>
                  </a:cubicBezTo>
                  <a:lnTo>
                    <a:pt x="0" y="127"/>
                  </a:lnTo>
                  <a:lnTo>
                    <a:pt x="0" y="158"/>
                  </a:lnTo>
                  <a:cubicBezTo>
                    <a:pt x="17" y="173"/>
                    <a:pt x="17" y="173"/>
                    <a:pt x="32" y="173"/>
                  </a:cubicBezTo>
                  <a:cubicBezTo>
                    <a:pt x="32" y="173"/>
                    <a:pt x="48" y="173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lnTo>
                    <a:pt x="63" y="158"/>
                  </a:lnTo>
                  <a:lnTo>
                    <a:pt x="32" y="127"/>
                  </a:lnTo>
                  <a:cubicBezTo>
                    <a:pt x="32" y="110"/>
                    <a:pt x="32" y="79"/>
                    <a:pt x="48" y="79"/>
                  </a:cubicBezTo>
                  <a:lnTo>
                    <a:pt x="63" y="64"/>
                  </a:lnTo>
                  <a:lnTo>
                    <a:pt x="63" y="64"/>
                  </a:lnTo>
                  <a:cubicBezTo>
                    <a:pt x="80" y="64"/>
                    <a:pt x="95" y="79"/>
                    <a:pt x="95" y="79"/>
                  </a:cubicBezTo>
                  <a:lnTo>
                    <a:pt x="111" y="110"/>
                  </a:lnTo>
                  <a:cubicBezTo>
                    <a:pt x="111" y="95"/>
                    <a:pt x="126" y="79"/>
                    <a:pt x="126" y="64"/>
                  </a:cubicBezTo>
                  <a:lnTo>
                    <a:pt x="126" y="64"/>
                  </a:lnTo>
                  <a:lnTo>
                    <a:pt x="126" y="47"/>
                  </a:lnTo>
                  <a:cubicBezTo>
                    <a:pt x="143" y="32"/>
                    <a:pt x="126" y="16"/>
                    <a:pt x="126" y="16"/>
                  </a:cubicBezTo>
                  <a:cubicBezTo>
                    <a:pt x="111" y="16"/>
                    <a:pt x="111" y="16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3412528" y="1781734"/>
              <a:ext cx="3530" cy="5565"/>
            </a:xfrm>
            <a:custGeom>
              <a:avLst/>
              <a:gdLst/>
              <a:ahLst/>
              <a:cxnLst/>
              <a:rect l="l" t="t" r="r" b="b"/>
              <a:pathLst>
                <a:path w="111" h="175" extrusionOk="0">
                  <a:moveTo>
                    <a:pt x="79" y="0"/>
                  </a:moveTo>
                  <a:lnTo>
                    <a:pt x="79" y="0"/>
                  </a:lnTo>
                  <a:cubicBezTo>
                    <a:pt x="63" y="0"/>
                    <a:pt x="63" y="0"/>
                    <a:pt x="63" y="17"/>
                  </a:cubicBezTo>
                  <a:cubicBezTo>
                    <a:pt x="63" y="17"/>
                    <a:pt x="47" y="17"/>
                    <a:pt x="47" y="32"/>
                  </a:cubicBezTo>
                  <a:lnTo>
                    <a:pt x="32" y="63"/>
                  </a:lnTo>
                  <a:lnTo>
                    <a:pt x="0" y="126"/>
                  </a:lnTo>
                  <a:cubicBezTo>
                    <a:pt x="0" y="143"/>
                    <a:pt x="0" y="158"/>
                    <a:pt x="16" y="174"/>
                  </a:cubicBezTo>
                  <a:lnTo>
                    <a:pt x="32" y="174"/>
                  </a:lnTo>
                  <a:cubicBezTo>
                    <a:pt x="47" y="174"/>
                    <a:pt x="63" y="158"/>
                    <a:pt x="63" y="158"/>
                  </a:cubicBezTo>
                  <a:lnTo>
                    <a:pt x="63" y="143"/>
                  </a:lnTo>
                  <a:cubicBezTo>
                    <a:pt x="79" y="143"/>
                    <a:pt x="79" y="126"/>
                    <a:pt x="79" y="126"/>
                  </a:cubicBezTo>
                  <a:lnTo>
                    <a:pt x="79" y="126"/>
                  </a:lnTo>
                  <a:lnTo>
                    <a:pt x="110" y="63"/>
                  </a:lnTo>
                  <a:lnTo>
                    <a:pt x="110" y="48"/>
                  </a:lnTo>
                  <a:lnTo>
                    <a:pt x="110" y="17"/>
                  </a:lnTo>
                  <a:lnTo>
                    <a:pt x="95" y="17"/>
                  </a:lnTo>
                  <a:cubicBezTo>
                    <a:pt x="95" y="17"/>
                    <a:pt x="79" y="17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3165986" y="1826832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27" y="80"/>
                  </a:lnTo>
                  <a:cubicBezTo>
                    <a:pt x="142" y="80"/>
                    <a:pt x="158" y="48"/>
                    <a:pt x="158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42" y="48"/>
                    <a:pt x="142" y="48"/>
                    <a:pt x="127" y="48"/>
                  </a:cubicBezTo>
                  <a:lnTo>
                    <a:pt x="110" y="48"/>
                  </a:lnTo>
                  <a:lnTo>
                    <a:pt x="79" y="32"/>
                  </a:lnTo>
                  <a:cubicBezTo>
                    <a:pt x="79" y="17"/>
                    <a:pt x="64" y="17"/>
                    <a:pt x="64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3398980" y="1802788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0" y="32"/>
                    <a:pt x="0" y="32"/>
                    <a:pt x="0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79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32" y="95"/>
                    <a:pt x="48" y="95"/>
                    <a:pt x="48" y="79"/>
                  </a:cubicBezTo>
                  <a:lnTo>
                    <a:pt x="48" y="79"/>
                  </a:lnTo>
                  <a:lnTo>
                    <a:pt x="80" y="63"/>
                  </a:lnTo>
                  <a:lnTo>
                    <a:pt x="95" y="48"/>
                  </a:lnTo>
                  <a:cubicBezTo>
                    <a:pt x="111" y="32"/>
                    <a:pt x="111" y="16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3444077" y="1799767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"/>
                    <a:pt x="63" y="17"/>
                  </a:cubicBezTo>
                  <a:lnTo>
                    <a:pt x="63" y="32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17" y="111"/>
                  </a:lnTo>
                  <a:lnTo>
                    <a:pt x="0" y="111"/>
                  </a:lnTo>
                  <a:lnTo>
                    <a:pt x="0" y="158"/>
                  </a:lnTo>
                  <a:cubicBezTo>
                    <a:pt x="17" y="158"/>
                    <a:pt x="17" y="158"/>
                    <a:pt x="32" y="174"/>
                  </a:cubicBezTo>
                  <a:lnTo>
                    <a:pt x="32" y="174"/>
                  </a:lnTo>
                  <a:cubicBezTo>
                    <a:pt x="48" y="174"/>
                    <a:pt x="48" y="174"/>
                    <a:pt x="48" y="158"/>
                  </a:cubicBezTo>
                  <a:lnTo>
                    <a:pt x="80" y="143"/>
                  </a:lnTo>
                  <a:lnTo>
                    <a:pt x="126" y="127"/>
                  </a:lnTo>
                  <a:cubicBezTo>
                    <a:pt x="126" y="111"/>
                    <a:pt x="143" y="111"/>
                    <a:pt x="143" y="95"/>
                  </a:cubicBezTo>
                  <a:lnTo>
                    <a:pt x="126" y="32"/>
                  </a:lnTo>
                  <a:lnTo>
                    <a:pt x="126" y="32"/>
                  </a:lnTo>
                  <a:cubicBezTo>
                    <a:pt x="126" y="17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3438575" y="1802788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32" y="0"/>
                  </a:lnTo>
                  <a:lnTo>
                    <a:pt x="16" y="16"/>
                  </a:lnTo>
                  <a:cubicBezTo>
                    <a:pt x="1" y="16"/>
                    <a:pt x="1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6" y="79"/>
                    <a:pt x="16" y="79"/>
                    <a:pt x="32" y="79"/>
                  </a:cubicBezTo>
                  <a:lnTo>
                    <a:pt x="32" y="79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48"/>
                    <a:pt x="127" y="32"/>
                    <a:pt x="110" y="16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3329361" y="1813315"/>
              <a:ext cx="4516" cy="3530"/>
            </a:xfrm>
            <a:custGeom>
              <a:avLst/>
              <a:gdLst/>
              <a:ahLst/>
              <a:cxnLst/>
              <a:rect l="l" t="t" r="r" b="b"/>
              <a:pathLst>
                <a:path w="142" h="111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32" y="1"/>
                    <a:pt x="15" y="1"/>
                    <a:pt x="15" y="16"/>
                  </a:cubicBezTo>
                  <a:cubicBezTo>
                    <a:pt x="0" y="16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47"/>
                    <a:pt x="15" y="64"/>
                    <a:pt x="32" y="64"/>
                  </a:cubicBez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47" y="79"/>
                  </a:lnTo>
                  <a:cubicBezTo>
                    <a:pt x="63" y="95"/>
                    <a:pt x="63" y="95"/>
                    <a:pt x="63" y="110"/>
                  </a:cubicBezTo>
                  <a:lnTo>
                    <a:pt x="78" y="110"/>
                  </a:lnTo>
                  <a:lnTo>
                    <a:pt x="78" y="110"/>
                  </a:lnTo>
                  <a:lnTo>
                    <a:pt x="110" y="79"/>
                  </a:lnTo>
                  <a:lnTo>
                    <a:pt x="126" y="79"/>
                  </a:lnTo>
                  <a:cubicBezTo>
                    <a:pt x="141" y="79"/>
                    <a:pt x="141" y="64"/>
                    <a:pt x="141" y="47"/>
                  </a:cubicBezTo>
                  <a:cubicBezTo>
                    <a:pt x="141" y="32"/>
                    <a:pt x="141" y="32"/>
                    <a:pt x="126" y="32"/>
                  </a:cubicBezTo>
                  <a:cubicBezTo>
                    <a:pt x="126" y="16"/>
                    <a:pt x="126" y="16"/>
                    <a:pt x="110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3296286" y="1810803"/>
              <a:ext cx="9032" cy="4548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17"/>
                    <a:pt x="15" y="17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95"/>
                    <a:pt x="63" y="95"/>
                    <a:pt x="63" y="111"/>
                  </a:cubicBezTo>
                  <a:lnTo>
                    <a:pt x="78" y="111"/>
                  </a:lnTo>
                  <a:lnTo>
                    <a:pt x="110" y="143"/>
                  </a:lnTo>
                  <a:lnTo>
                    <a:pt x="126" y="143"/>
                  </a:lnTo>
                  <a:lnTo>
                    <a:pt x="141" y="143"/>
                  </a:lnTo>
                  <a:cubicBezTo>
                    <a:pt x="141" y="143"/>
                    <a:pt x="158" y="143"/>
                    <a:pt x="158" y="126"/>
                  </a:cubicBezTo>
                  <a:lnTo>
                    <a:pt x="173" y="143"/>
                  </a:lnTo>
                  <a:lnTo>
                    <a:pt x="236" y="143"/>
                  </a:lnTo>
                  <a:lnTo>
                    <a:pt x="252" y="143"/>
                  </a:lnTo>
                  <a:cubicBezTo>
                    <a:pt x="267" y="143"/>
                    <a:pt x="284" y="126"/>
                    <a:pt x="284" y="111"/>
                  </a:cubicBezTo>
                  <a:lnTo>
                    <a:pt x="284" y="95"/>
                  </a:lnTo>
                  <a:cubicBezTo>
                    <a:pt x="267" y="95"/>
                    <a:pt x="267" y="95"/>
                    <a:pt x="267" y="80"/>
                  </a:cubicBezTo>
                  <a:cubicBezTo>
                    <a:pt x="267" y="95"/>
                    <a:pt x="267" y="95"/>
                    <a:pt x="252" y="95"/>
                  </a:cubicBezTo>
                  <a:lnTo>
                    <a:pt x="236" y="126"/>
                  </a:lnTo>
                  <a:lnTo>
                    <a:pt x="221" y="126"/>
                  </a:lnTo>
                  <a:cubicBezTo>
                    <a:pt x="204" y="126"/>
                    <a:pt x="189" y="126"/>
                    <a:pt x="189" y="111"/>
                  </a:cubicBezTo>
                  <a:cubicBezTo>
                    <a:pt x="173" y="95"/>
                    <a:pt x="173" y="80"/>
                    <a:pt x="189" y="63"/>
                  </a:cubicBezTo>
                  <a:lnTo>
                    <a:pt x="173" y="63"/>
                  </a:lnTo>
                  <a:lnTo>
                    <a:pt x="14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3264196" y="182234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79" y="0"/>
                    <a:pt x="79" y="15"/>
                  </a:cubicBezTo>
                  <a:lnTo>
                    <a:pt x="64" y="15"/>
                  </a:lnTo>
                  <a:lnTo>
                    <a:pt x="32" y="32"/>
                  </a:lnTo>
                  <a:cubicBezTo>
                    <a:pt x="16" y="47"/>
                    <a:pt x="1" y="63"/>
                    <a:pt x="16" y="78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63"/>
                  </a:lnTo>
                  <a:cubicBezTo>
                    <a:pt x="127" y="63"/>
                    <a:pt x="142" y="32"/>
                    <a:pt x="127" y="15"/>
                  </a:cubicBezTo>
                  <a:lnTo>
                    <a:pt x="127" y="15"/>
                  </a:ln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3322333" y="176370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63"/>
                    <a:pt x="16" y="80"/>
                    <a:pt x="32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63"/>
                  </a:cubicBezTo>
                  <a:lnTo>
                    <a:pt x="126" y="63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26" y="16"/>
                    <a:pt x="110" y="0"/>
                    <a:pt x="95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3243650" y="1772702"/>
              <a:ext cx="4548" cy="2576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cubicBezTo>
                    <a:pt x="0" y="49"/>
                    <a:pt x="17" y="64"/>
                    <a:pt x="32" y="64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1" y="80"/>
                    <a:pt x="126" y="64"/>
                    <a:pt x="126" y="49"/>
                  </a:cubicBezTo>
                  <a:cubicBezTo>
                    <a:pt x="143" y="32"/>
                    <a:pt x="126" y="17"/>
                    <a:pt x="111" y="1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3376940" y="1790258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63" y="1"/>
                  </a:moveTo>
                  <a:lnTo>
                    <a:pt x="63" y="1"/>
                  </a:lnTo>
                  <a:lnTo>
                    <a:pt x="63" y="1"/>
                  </a:lnTo>
                  <a:lnTo>
                    <a:pt x="48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0" y="127"/>
                  </a:lnTo>
                  <a:cubicBezTo>
                    <a:pt x="0" y="142"/>
                    <a:pt x="0" y="158"/>
                    <a:pt x="17" y="158"/>
                  </a:cubicBezTo>
                  <a:lnTo>
                    <a:pt x="80" y="190"/>
                  </a:lnTo>
                  <a:cubicBezTo>
                    <a:pt x="80" y="190"/>
                    <a:pt x="80" y="205"/>
                    <a:pt x="95" y="205"/>
                  </a:cubicBezTo>
                  <a:lnTo>
                    <a:pt x="111" y="190"/>
                  </a:lnTo>
                  <a:lnTo>
                    <a:pt x="158" y="158"/>
                  </a:lnTo>
                  <a:lnTo>
                    <a:pt x="158" y="158"/>
                  </a:lnTo>
                  <a:lnTo>
                    <a:pt x="158" y="142"/>
                  </a:lnTo>
                  <a:cubicBezTo>
                    <a:pt x="174" y="127"/>
                    <a:pt x="158" y="110"/>
                    <a:pt x="158" y="110"/>
                  </a:cubicBezTo>
                  <a:cubicBezTo>
                    <a:pt x="158" y="95"/>
                    <a:pt x="143" y="95"/>
                    <a:pt x="126" y="95"/>
                  </a:cubicBezTo>
                  <a:lnTo>
                    <a:pt x="126" y="95"/>
                  </a:lnTo>
                  <a:lnTo>
                    <a:pt x="126" y="95"/>
                  </a:lnTo>
                  <a:cubicBezTo>
                    <a:pt x="126" y="110"/>
                    <a:pt x="126" y="142"/>
                    <a:pt x="95" y="142"/>
                  </a:cubicBezTo>
                  <a:lnTo>
                    <a:pt x="80" y="142"/>
                  </a:lnTo>
                  <a:lnTo>
                    <a:pt x="80" y="142"/>
                  </a:lnTo>
                  <a:cubicBezTo>
                    <a:pt x="63" y="142"/>
                    <a:pt x="48" y="127"/>
                    <a:pt x="32" y="110"/>
                  </a:cubicBezTo>
                  <a:cubicBezTo>
                    <a:pt x="32" y="95"/>
                    <a:pt x="48" y="79"/>
                    <a:pt x="63" y="64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111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3398980" y="180078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95" y="0"/>
                  </a:lnTo>
                  <a:lnTo>
                    <a:pt x="48" y="0"/>
                  </a:lnTo>
                  <a:cubicBezTo>
                    <a:pt x="32" y="16"/>
                    <a:pt x="32" y="16"/>
                    <a:pt x="17" y="16"/>
                  </a:cubicBezTo>
                  <a:lnTo>
                    <a:pt x="17" y="16"/>
                  </a:lnTo>
                  <a:lnTo>
                    <a:pt x="17" y="16"/>
                  </a:lnTo>
                  <a:cubicBezTo>
                    <a:pt x="17" y="16"/>
                    <a:pt x="0" y="32"/>
                    <a:pt x="0" y="48"/>
                  </a:cubicBezTo>
                  <a:cubicBezTo>
                    <a:pt x="0" y="63"/>
                    <a:pt x="17" y="63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6" y="63"/>
                    <a:pt x="143" y="48"/>
                    <a:pt x="143" y="32"/>
                  </a:cubicBezTo>
                  <a:cubicBezTo>
                    <a:pt x="143" y="32"/>
                    <a:pt x="143" y="16"/>
                    <a:pt x="126" y="16"/>
                  </a:cubicBezTo>
                  <a:cubicBezTo>
                    <a:pt x="126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3290275" y="1815796"/>
              <a:ext cx="3498" cy="2576"/>
            </a:xfrm>
            <a:custGeom>
              <a:avLst/>
              <a:gdLst/>
              <a:ahLst/>
              <a:cxnLst/>
              <a:rect l="l" t="t" r="r" b="b"/>
              <a:pathLst>
                <a:path w="110" h="81" extrusionOk="0">
                  <a:moveTo>
                    <a:pt x="110" y="1"/>
                  </a:move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17"/>
                    <a:pt x="63" y="1"/>
                  </a:cubicBezTo>
                  <a:lnTo>
                    <a:pt x="47" y="17"/>
                  </a:lnTo>
                  <a:lnTo>
                    <a:pt x="0" y="32"/>
                  </a:lnTo>
                  <a:cubicBezTo>
                    <a:pt x="0" y="49"/>
                    <a:pt x="0" y="64"/>
                    <a:pt x="15" y="64"/>
                  </a:cubicBezTo>
                  <a:lnTo>
                    <a:pt x="32" y="80"/>
                  </a:lnTo>
                  <a:cubicBezTo>
                    <a:pt x="47" y="80"/>
                    <a:pt x="63" y="64"/>
                    <a:pt x="63" y="64"/>
                  </a:cubicBezTo>
                  <a:lnTo>
                    <a:pt x="78" y="49"/>
                  </a:lnTo>
                  <a:lnTo>
                    <a:pt x="95" y="17"/>
                  </a:lnTo>
                  <a:cubicBezTo>
                    <a:pt x="110" y="17"/>
                    <a:pt x="110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3393955" y="1784247"/>
              <a:ext cx="3562" cy="6520"/>
            </a:xfrm>
            <a:custGeom>
              <a:avLst/>
              <a:gdLst/>
              <a:ahLst/>
              <a:cxnLst/>
              <a:rect l="l" t="t" r="r" b="b"/>
              <a:pathLst>
                <a:path w="112" h="205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49" y="1"/>
                    <a:pt x="49" y="16"/>
                  </a:cubicBezTo>
                  <a:lnTo>
                    <a:pt x="49" y="16"/>
                  </a:lnTo>
                  <a:lnTo>
                    <a:pt x="1" y="158"/>
                  </a:lnTo>
                  <a:lnTo>
                    <a:pt x="1" y="173"/>
                  </a:lnTo>
                  <a:cubicBezTo>
                    <a:pt x="1" y="190"/>
                    <a:pt x="17" y="190"/>
                    <a:pt x="17" y="190"/>
                  </a:cubicBezTo>
                  <a:cubicBezTo>
                    <a:pt x="17" y="205"/>
                    <a:pt x="32" y="205"/>
                    <a:pt x="32" y="205"/>
                  </a:cubicBezTo>
                  <a:lnTo>
                    <a:pt x="49" y="205"/>
                  </a:lnTo>
                  <a:cubicBezTo>
                    <a:pt x="64" y="205"/>
                    <a:pt x="80" y="190"/>
                    <a:pt x="80" y="173"/>
                  </a:cubicBezTo>
                  <a:lnTo>
                    <a:pt x="80" y="173"/>
                  </a:lnTo>
                  <a:lnTo>
                    <a:pt x="95" y="95"/>
                  </a:lnTo>
                  <a:lnTo>
                    <a:pt x="112" y="32"/>
                  </a:lnTo>
                  <a:lnTo>
                    <a:pt x="112" y="32"/>
                  </a:lnTo>
                  <a:cubicBezTo>
                    <a:pt x="112" y="16"/>
                    <a:pt x="112" y="16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3423023" y="1754669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95" y="17"/>
                  </a:moveTo>
                  <a:cubicBezTo>
                    <a:pt x="112" y="17"/>
                    <a:pt x="112" y="32"/>
                    <a:pt x="112" y="48"/>
                  </a:cubicBezTo>
                  <a:lnTo>
                    <a:pt x="112" y="48"/>
                  </a:lnTo>
                  <a:lnTo>
                    <a:pt x="175" y="32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90" y="17"/>
                  </a:lnTo>
                  <a:lnTo>
                    <a:pt x="95" y="17"/>
                  </a:lnTo>
                  <a:close/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7" y="17"/>
                  </a:lnTo>
                  <a:lnTo>
                    <a:pt x="32" y="32"/>
                  </a:lnTo>
                  <a:cubicBezTo>
                    <a:pt x="49" y="32"/>
                    <a:pt x="49" y="48"/>
                    <a:pt x="49" y="48"/>
                  </a:cubicBezTo>
                  <a:lnTo>
                    <a:pt x="49" y="32"/>
                  </a:lnTo>
                  <a:cubicBezTo>
                    <a:pt x="49" y="17"/>
                    <a:pt x="64" y="17"/>
                    <a:pt x="64" y="1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3162996" y="1812806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5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lnTo>
                    <a:pt x="0" y="80"/>
                  </a:lnTo>
                  <a:cubicBezTo>
                    <a:pt x="15" y="80"/>
                    <a:pt x="15" y="80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63" y="95"/>
                    <a:pt x="78" y="95"/>
                    <a:pt x="95" y="80"/>
                  </a:cubicBezTo>
                  <a:lnTo>
                    <a:pt x="95" y="80"/>
                  </a:lnTo>
                  <a:cubicBezTo>
                    <a:pt x="110" y="80"/>
                    <a:pt x="110" y="48"/>
                    <a:pt x="110" y="32"/>
                  </a:cubicBezTo>
                  <a:cubicBezTo>
                    <a:pt x="110" y="17"/>
                    <a:pt x="95" y="17"/>
                    <a:pt x="78" y="17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3425568" y="1800276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32"/>
                  </a:cubicBezTo>
                  <a:cubicBezTo>
                    <a:pt x="0" y="48"/>
                    <a:pt x="15" y="64"/>
                    <a:pt x="32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3" y="79"/>
                    <a:pt x="63" y="79"/>
                    <a:pt x="63" y="95"/>
                  </a:cubicBezTo>
                  <a:cubicBezTo>
                    <a:pt x="78" y="95"/>
                    <a:pt x="95" y="111"/>
                    <a:pt x="110" y="111"/>
                  </a:cubicBezTo>
                  <a:cubicBezTo>
                    <a:pt x="126" y="111"/>
                    <a:pt x="141" y="95"/>
                    <a:pt x="158" y="79"/>
                  </a:cubicBezTo>
                  <a:lnTo>
                    <a:pt x="173" y="79"/>
                  </a:lnTo>
                  <a:lnTo>
                    <a:pt x="173" y="32"/>
                  </a:lnTo>
                  <a:cubicBezTo>
                    <a:pt x="158" y="16"/>
                    <a:pt x="158" y="16"/>
                    <a:pt x="141" y="16"/>
                  </a:cubicBezTo>
                  <a:cubicBezTo>
                    <a:pt x="126" y="16"/>
                    <a:pt x="126" y="16"/>
                    <a:pt x="110" y="32"/>
                  </a:cubicBezTo>
                  <a:lnTo>
                    <a:pt x="110" y="32"/>
                  </a:lnTo>
                  <a:lnTo>
                    <a:pt x="95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3386481" y="1785741"/>
              <a:ext cx="3498" cy="3562"/>
            </a:xfrm>
            <a:custGeom>
              <a:avLst/>
              <a:gdLst/>
              <a:ahLst/>
              <a:cxnLst/>
              <a:rect l="l" t="t" r="r" b="b"/>
              <a:pathLst>
                <a:path w="110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5" y="63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63" y="95"/>
                    <a:pt x="78" y="95"/>
                    <a:pt x="95" y="95"/>
                  </a:cubicBezTo>
                  <a:lnTo>
                    <a:pt x="110" y="95"/>
                  </a:lnTo>
                  <a:lnTo>
                    <a:pt x="110" y="95"/>
                  </a:lnTo>
                  <a:lnTo>
                    <a:pt x="110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3425027" y="1788254"/>
              <a:ext cx="4580" cy="6520"/>
            </a:xfrm>
            <a:custGeom>
              <a:avLst/>
              <a:gdLst/>
              <a:ahLst/>
              <a:cxnLst/>
              <a:rect l="l" t="t" r="r" b="b"/>
              <a:pathLst>
                <a:path w="144" h="205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32"/>
                  </a:cubicBezTo>
                  <a:lnTo>
                    <a:pt x="32" y="47"/>
                  </a:lnTo>
                  <a:lnTo>
                    <a:pt x="1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205"/>
                  </a:lnTo>
                  <a:lnTo>
                    <a:pt x="112" y="205"/>
                  </a:lnTo>
                  <a:lnTo>
                    <a:pt x="127" y="205"/>
                  </a:lnTo>
                  <a:cubicBezTo>
                    <a:pt x="143" y="205"/>
                    <a:pt x="143" y="173"/>
                    <a:pt x="127" y="158"/>
                  </a:cubicBezTo>
                  <a:lnTo>
                    <a:pt x="127" y="14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64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16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3437049" y="1788254"/>
              <a:ext cx="2035" cy="2512"/>
            </a:xfrm>
            <a:custGeom>
              <a:avLst/>
              <a:gdLst/>
              <a:ahLst/>
              <a:cxnLst/>
              <a:rect l="l" t="t" r="r" b="b"/>
              <a:pathLst>
                <a:path w="64" h="79" extrusionOk="0">
                  <a:moveTo>
                    <a:pt x="1" y="1"/>
                  </a:moveTo>
                  <a:lnTo>
                    <a:pt x="1" y="32"/>
                  </a:lnTo>
                  <a:lnTo>
                    <a:pt x="1" y="47"/>
                  </a:lnTo>
                  <a:cubicBezTo>
                    <a:pt x="1" y="64"/>
                    <a:pt x="1" y="64"/>
                    <a:pt x="17" y="64"/>
                  </a:cubicBez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lnTo>
                    <a:pt x="49" y="64"/>
                  </a:lnTo>
                  <a:cubicBezTo>
                    <a:pt x="64" y="64"/>
                    <a:pt x="64" y="47"/>
                    <a:pt x="64" y="47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32" y="32"/>
                    <a:pt x="17" y="16"/>
                    <a:pt x="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3076808" y="1807304"/>
              <a:ext cx="3498" cy="2512"/>
            </a:xfrm>
            <a:custGeom>
              <a:avLst/>
              <a:gdLst/>
              <a:ahLst/>
              <a:cxnLst/>
              <a:rect l="l" t="t" r="r" b="b"/>
              <a:pathLst>
                <a:path w="110" h="79" extrusionOk="0">
                  <a:moveTo>
                    <a:pt x="95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32" y="16"/>
                  </a:lnTo>
                  <a:cubicBezTo>
                    <a:pt x="15" y="16"/>
                    <a:pt x="0" y="32"/>
                    <a:pt x="0" y="47"/>
                  </a:cubicBezTo>
                  <a:cubicBezTo>
                    <a:pt x="0" y="63"/>
                    <a:pt x="15" y="79"/>
                    <a:pt x="32" y="79"/>
                  </a:cubicBezTo>
                  <a:lnTo>
                    <a:pt x="47" y="79"/>
                  </a:lnTo>
                  <a:lnTo>
                    <a:pt x="63" y="63"/>
                  </a:lnTo>
                  <a:lnTo>
                    <a:pt x="63" y="47"/>
                  </a:lnTo>
                  <a:cubicBezTo>
                    <a:pt x="63" y="32"/>
                    <a:pt x="63" y="32"/>
                    <a:pt x="78" y="16"/>
                  </a:cubicBezTo>
                  <a:lnTo>
                    <a:pt x="95" y="16"/>
                  </a:lnTo>
                  <a:cubicBezTo>
                    <a:pt x="95" y="0"/>
                    <a:pt x="95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3426045" y="1777250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48" y="110"/>
                  </a:lnTo>
                  <a:cubicBezTo>
                    <a:pt x="63" y="110"/>
                    <a:pt x="80" y="95"/>
                    <a:pt x="80" y="63"/>
                  </a:cubicBezTo>
                  <a:lnTo>
                    <a:pt x="63" y="15"/>
                  </a:lnTo>
                  <a:cubicBezTo>
                    <a:pt x="63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3400506" y="1791752"/>
              <a:ext cx="5502" cy="4548"/>
            </a:xfrm>
            <a:custGeom>
              <a:avLst/>
              <a:gdLst/>
              <a:ahLst/>
              <a:cxnLst/>
              <a:rect l="l" t="t" r="r" b="b"/>
              <a:pathLst>
                <a:path w="173" h="143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78" y="17"/>
                  </a:lnTo>
                  <a:lnTo>
                    <a:pt x="32" y="80"/>
                  </a:lnTo>
                  <a:lnTo>
                    <a:pt x="15" y="80"/>
                  </a:lnTo>
                  <a:cubicBezTo>
                    <a:pt x="0" y="95"/>
                    <a:pt x="0" y="111"/>
                    <a:pt x="15" y="126"/>
                  </a:cubicBezTo>
                  <a:cubicBezTo>
                    <a:pt x="15" y="143"/>
                    <a:pt x="32" y="143"/>
                    <a:pt x="47" y="143"/>
                  </a:cubicBezTo>
                  <a:cubicBezTo>
                    <a:pt x="47" y="143"/>
                    <a:pt x="63" y="143"/>
                    <a:pt x="63" y="126"/>
                  </a:cubicBezTo>
                  <a:lnTo>
                    <a:pt x="95" y="111"/>
                  </a:lnTo>
                  <a:lnTo>
                    <a:pt x="110" y="95"/>
                  </a:lnTo>
                  <a:lnTo>
                    <a:pt x="158" y="48"/>
                  </a:lnTo>
                  <a:cubicBezTo>
                    <a:pt x="158" y="48"/>
                    <a:pt x="173" y="17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3399966" y="1773720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cubicBezTo>
                    <a:pt x="17" y="48"/>
                    <a:pt x="17" y="63"/>
                    <a:pt x="17" y="63"/>
                  </a:cubicBezTo>
                  <a:lnTo>
                    <a:pt x="80" y="80"/>
                  </a:lnTo>
                  <a:lnTo>
                    <a:pt x="95" y="95"/>
                  </a:lnTo>
                  <a:cubicBezTo>
                    <a:pt x="112" y="95"/>
                    <a:pt x="127" y="80"/>
                    <a:pt x="127" y="63"/>
                  </a:cubicBezTo>
                  <a:cubicBezTo>
                    <a:pt x="143" y="48"/>
                    <a:pt x="127" y="32"/>
                    <a:pt x="112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3344850" y="1786250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47"/>
                    <a:pt x="17" y="64"/>
                    <a:pt x="32" y="64"/>
                  </a:cubicBezTo>
                  <a:lnTo>
                    <a:pt x="64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64"/>
                    <a:pt x="127" y="47"/>
                  </a:cubicBezTo>
                  <a:lnTo>
                    <a:pt x="127" y="47"/>
                  </a:lnTo>
                  <a:cubicBezTo>
                    <a:pt x="127" y="47"/>
                    <a:pt x="112" y="47"/>
                    <a:pt x="112" y="32"/>
                  </a:cubicBezTo>
                  <a:lnTo>
                    <a:pt x="95" y="32"/>
                  </a:lnTo>
                  <a:lnTo>
                    <a:pt x="80" y="16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3079289" y="1804792"/>
              <a:ext cx="4548" cy="4548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48" y="0"/>
                  </a:moveTo>
                  <a:lnTo>
                    <a:pt x="32" y="0"/>
                  </a:lnTo>
                  <a:lnTo>
                    <a:pt x="17" y="16"/>
                  </a:lnTo>
                  <a:cubicBezTo>
                    <a:pt x="0" y="16"/>
                    <a:pt x="0" y="48"/>
                    <a:pt x="17" y="63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8" y="79"/>
                    <a:pt x="48" y="79"/>
                    <a:pt x="63" y="95"/>
                  </a:cubicBezTo>
                  <a:lnTo>
                    <a:pt x="63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80" y="126"/>
                  </a:lnTo>
                  <a:lnTo>
                    <a:pt x="80" y="126"/>
                  </a:lnTo>
                  <a:cubicBezTo>
                    <a:pt x="95" y="126"/>
                    <a:pt x="111" y="126"/>
                    <a:pt x="111" y="142"/>
                  </a:cubicBezTo>
                  <a:lnTo>
                    <a:pt x="111" y="142"/>
                  </a:lnTo>
                  <a:cubicBezTo>
                    <a:pt x="126" y="126"/>
                    <a:pt x="143" y="95"/>
                    <a:pt x="126" y="79"/>
                  </a:cubicBezTo>
                  <a:lnTo>
                    <a:pt x="111" y="63"/>
                  </a:lnTo>
                  <a:lnTo>
                    <a:pt x="63" y="16"/>
                  </a:ln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3371915" y="177572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48" y="0"/>
                    <a:pt x="17" y="17"/>
                    <a:pt x="1" y="32"/>
                  </a:cubicBezTo>
                  <a:lnTo>
                    <a:pt x="1" y="111"/>
                  </a:lnTo>
                  <a:cubicBezTo>
                    <a:pt x="1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4" y="126"/>
                    <a:pt x="64" y="111"/>
                    <a:pt x="64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95" y="63"/>
                    <a:pt x="112" y="63"/>
                    <a:pt x="112" y="48"/>
                  </a:cubicBezTo>
                  <a:lnTo>
                    <a:pt x="112" y="32"/>
                  </a:lnTo>
                  <a:cubicBezTo>
                    <a:pt x="112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3178008" y="1818340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0"/>
                  </a:move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32" y="15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32" y="110"/>
                  </a:lnTo>
                  <a:cubicBezTo>
                    <a:pt x="32" y="110"/>
                    <a:pt x="47" y="126"/>
                    <a:pt x="64" y="126"/>
                  </a:cubicBezTo>
                  <a:cubicBezTo>
                    <a:pt x="64" y="126"/>
                    <a:pt x="64" y="110"/>
                    <a:pt x="79" y="110"/>
                  </a:cubicBezTo>
                  <a:lnTo>
                    <a:pt x="79" y="110"/>
                  </a:lnTo>
                  <a:cubicBezTo>
                    <a:pt x="95" y="95"/>
                    <a:pt x="95" y="78"/>
                    <a:pt x="79" y="63"/>
                  </a:cubicBezTo>
                  <a:lnTo>
                    <a:pt x="110" y="63"/>
                  </a:lnTo>
                  <a:cubicBezTo>
                    <a:pt x="127" y="47"/>
                    <a:pt x="142" y="32"/>
                    <a:pt x="127" y="15"/>
                  </a:cubicBezTo>
                  <a:cubicBezTo>
                    <a:pt x="127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3412528" y="1793279"/>
              <a:ext cx="3530" cy="2512"/>
            </a:xfrm>
            <a:custGeom>
              <a:avLst/>
              <a:gdLst/>
              <a:ahLst/>
              <a:cxnLst/>
              <a:rect l="l" t="t" r="r" b="b"/>
              <a:pathLst>
                <a:path w="111" h="79" extrusionOk="0">
                  <a:moveTo>
                    <a:pt x="79" y="0"/>
                  </a:moveTo>
                  <a:lnTo>
                    <a:pt x="79" y="0"/>
                  </a:lnTo>
                  <a:lnTo>
                    <a:pt x="32" y="15"/>
                  </a:lnTo>
                  <a:cubicBezTo>
                    <a:pt x="16" y="15"/>
                    <a:pt x="0" y="15"/>
                    <a:pt x="0" y="32"/>
                  </a:cubicBezTo>
                  <a:lnTo>
                    <a:pt x="0" y="47"/>
                  </a:lnTo>
                  <a:lnTo>
                    <a:pt x="16" y="47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7" y="47"/>
                  </a:lnTo>
                  <a:cubicBezTo>
                    <a:pt x="63" y="63"/>
                    <a:pt x="63" y="63"/>
                    <a:pt x="63" y="78"/>
                  </a:cubicBezTo>
                  <a:lnTo>
                    <a:pt x="79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110" y="63"/>
                    <a:pt x="110" y="47"/>
                    <a:pt x="110" y="32"/>
                  </a:cubicBezTo>
                  <a:lnTo>
                    <a:pt x="95" y="15"/>
                  </a:lnTo>
                  <a:cubicBezTo>
                    <a:pt x="79" y="15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3154441" y="1813315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64" y="47"/>
                  </a:moveTo>
                  <a:lnTo>
                    <a:pt x="64" y="47"/>
                  </a:lnTo>
                  <a:lnTo>
                    <a:pt x="64" y="47"/>
                  </a:lnTo>
                  <a:close/>
                  <a:moveTo>
                    <a:pt x="32" y="1"/>
                  </a:moveTo>
                  <a:cubicBezTo>
                    <a:pt x="17" y="1"/>
                    <a:pt x="17" y="16"/>
                    <a:pt x="1" y="32"/>
                  </a:cubicBezTo>
                  <a:cubicBezTo>
                    <a:pt x="1" y="47"/>
                    <a:pt x="17" y="79"/>
                    <a:pt x="17" y="95"/>
                  </a:cubicBezTo>
                  <a:cubicBezTo>
                    <a:pt x="17" y="95"/>
                    <a:pt x="32" y="110"/>
                    <a:pt x="49" y="110"/>
                  </a:cubicBezTo>
                  <a:lnTo>
                    <a:pt x="49" y="110"/>
                  </a:lnTo>
                  <a:cubicBezTo>
                    <a:pt x="49" y="110"/>
                    <a:pt x="64" y="110"/>
                    <a:pt x="64" y="95"/>
                  </a:cubicBezTo>
                  <a:lnTo>
                    <a:pt x="64" y="95"/>
                  </a:lnTo>
                  <a:cubicBezTo>
                    <a:pt x="80" y="95"/>
                    <a:pt x="80" y="64"/>
                    <a:pt x="80" y="47"/>
                  </a:cubicBezTo>
                  <a:lnTo>
                    <a:pt x="80" y="47"/>
                  </a:lnTo>
                  <a:lnTo>
                    <a:pt x="80" y="47"/>
                  </a:lnTo>
                  <a:lnTo>
                    <a:pt x="95" y="47"/>
                  </a:lnTo>
                  <a:lnTo>
                    <a:pt x="95" y="47"/>
                  </a:lnTo>
                  <a:cubicBezTo>
                    <a:pt x="95" y="32"/>
                    <a:pt x="112" y="16"/>
                    <a:pt x="112" y="16"/>
                  </a:cubicBezTo>
                  <a:lnTo>
                    <a:pt x="127" y="16"/>
                  </a:lnTo>
                  <a:lnTo>
                    <a:pt x="127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3156445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3387467" y="1788731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16" y="17"/>
                  </a:cubicBezTo>
                  <a:lnTo>
                    <a:pt x="16" y="17"/>
                  </a:lnTo>
                  <a:lnTo>
                    <a:pt x="16" y="17"/>
                  </a:lnTo>
                  <a:cubicBezTo>
                    <a:pt x="1" y="32"/>
                    <a:pt x="1" y="64"/>
                    <a:pt x="16" y="95"/>
                  </a:cubicBezTo>
                  <a:lnTo>
                    <a:pt x="16" y="95"/>
                  </a:lnTo>
                  <a:cubicBezTo>
                    <a:pt x="16" y="112"/>
                    <a:pt x="32" y="127"/>
                    <a:pt x="47" y="127"/>
                  </a:cubicBezTo>
                  <a:lnTo>
                    <a:pt x="64" y="127"/>
                  </a:lnTo>
                  <a:cubicBezTo>
                    <a:pt x="79" y="112"/>
                    <a:pt x="79" y="112"/>
                    <a:pt x="79" y="95"/>
                  </a:cubicBezTo>
                  <a:lnTo>
                    <a:pt x="79" y="80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42" y="17"/>
                    <a:pt x="127" y="1"/>
                    <a:pt x="95" y="1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3080816" y="1814333"/>
              <a:ext cx="2512" cy="3498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32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15" y="32"/>
                  </a:lnTo>
                  <a:cubicBezTo>
                    <a:pt x="32" y="47"/>
                    <a:pt x="32" y="63"/>
                    <a:pt x="15" y="78"/>
                  </a:cubicBezTo>
                  <a:lnTo>
                    <a:pt x="15" y="78"/>
                  </a:lnTo>
                  <a:lnTo>
                    <a:pt x="15" y="78"/>
                  </a:lnTo>
                  <a:cubicBezTo>
                    <a:pt x="15" y="95"/>
                    <a:pt x="32" y="110"/>
                    <a:pt x="47" y="110"/>
                  </a:cubicBezTo>
                  <a:lnTo>
                    <a:pt x="63" y="95"/>
                  </a:lnTo>
                  <a:cubicBezTo>
                    <a:pt x="78" y="95"/>
                    <a:pt x="78" y="78"/>
                    <a:pt x="78" y="63"/>
                  </a:cubicBezTo>
                  <a:lnTo>
                    <a:pt x="63" y="32"/>
                  </a:lnTo>
                  <a:lnTo>
                    <a:pt x="63" y="15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3357889" y="1809785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cubicBezTo>
                    <a:pt x="48" y="17"/>
                    <a:pt x="32" y="17"/>
                    <a:pt x="32" y="32"/>
                  </a:cubicBezTo>
                  <a:lnTo>
                    <a:pt x="0" y="127"/>
                  </a:ln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63" y="158"/>
                  </a:lnTo>
                  <a:lnTo>
                    <a:pt x="80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126" y="64"/>
                  </a:lnTo>
                  <a:lnTo>
                    <a:pt x="126" y="32"/>
                  </a:lnTo>
                  <a:cubicBezTo>
                    <a:pt x="126" y="17"/>
                    <a:pt x="111" y="17"/>
                    <a:pt x="111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3326817" y="177871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4" y="49"/>
                  </a:moveTo>
                  <a:lnTo>
                    <a:pt x="64" y="49"/>
                  </a:lnTo>
                  <a:lnTo>
                    <a:pt x="64" y="49"/>
                  </a:lnTo>
                  <a:close/>
                  <a:moveTo>
                    <a:pt x="64" y="1"/>
                  </a:moveTo>
                  <a:lnTo>
                    <a:pt x="32" y="1"/>
                  </a:lnTo>
                  <a:lnTo>
                    <a:pt x="1" y="32"/>
                  </a:lnTo>
                  <a:lnTo>
                    <a:pt x="1" y="80"/>
                  </a:lnTo>
                  <a:cubicBezTo>
                    <a:pt x="1" y="95"/>
                    <a:pt x="17" y="112"/>
                    <a:pt x="32" y="127"/>
                  </a:cubicBezTo>
                  <a:lnTo>
                    <a:pt x="64" y="127"/>
                  </a:lnTo>
                  <a:lnTo>
                    <a:pt x="80" y="127"/>
                  </a:lnTo>
                  <a:cubicBezTo>
                    <a:pt x="95" y="112"/>
                    <a:pt x="95" y="95"/>
                    <a:pt x="80" y="80"/>
                  </a:cubicBezTo>
                  <a:lnTo>
                    <a:pt x="80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9"/>
                    <a:pt x="112" y="17"/>
                  </a:cubicBezTo>
                  <a:lnTo>
                    <a:pt x="112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3328821" y="178023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40"/>
            <p:cNvSpPr/>
            <p:nvPr/>
          </p:nvSpPr>
          <p:spPr>
            <a:xfrm>
              <a:off x="3317785" y="181232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3" y="0"/>
                  </a:moveTo>
                  <a:lnTo>
                    <a:pt x="33" y="0"/>
                  </a:lnTo>
                  <a:cubicBezTo>
                    <a:pt x="17" y="0"/>
                    <a:pt x="1" y="15"/>
                    <a:pt x="1" y="15"/>
                  </a:cubicBezTo>
                  <a:cubicBezTo>
                    <a:pt x="1" y="47"/>
                    <a:pt x="1" y="63"/>
                    <a:pt x="33" y="63"/>
                  </a:cubicBezTo>
                  <a:lnTo>
                    <a:pt x="33" y="63"/>
                  </a:lnTo>
                  <a:lnTo>
                    <a:pt x="112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3" y="95"/>
                    <a:pt x="159" y="78"/>
                    <a:pt x="159" y="63"/>
                  </a:cubicBezTo>
                  <a:cubicBezTo>
                    <a:pt x="175" y="47"/>
                    <a:pt x="159" y="32"/>
                    <a:pt x="143" y="32"/>
                  </a:cubicBezTo>
                  <a:lnTo>
                    <a:pt x="143" y="32"/>
                  </a:lnTo>
                  <a:lnTo>
                    <a:pt x="127" y="32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40"/>
            <p:cNvSpPr/>
            <p:nvPr/>
          </p:nvSpPr>
          <p:spPr>
            <a:xfrm>
              <a:off x="3419016" y="1801294"/>
              <a:ext cx="2576" cy="2035"/>
            </a:xfrm>
            <a:custGeom>
              <a:avLst/>
              <a:gdLst/>
              <a:ahLst/>
              <a:cxnLst/>
              <a:rect l="l" t="t" r="r" b="b"/>
              <a:pathLst>
                <a:path w="81" h="64" extrusionOk="0">
                  <a:moveTo>
                    <a:pt x="49" y="0"/>
                  </a:moveTo>
                  <a:lnTo>
                    <a:pt x="49" y="0"/>
                  </a:lnTo>
                  <a:lnTo>
                    <a:pt x="17" y="0"/>
                  </a:lnTo>
                  <a:lnTo>
                    <a:pt x="1" y="16"/>
                  </a:lnTo>
                  <a:lnTo>
                    <a:pt x="32" y="47"/>
                  </a:lnTo>
                  <a:lnTo>
                    <a:pt x="32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64" y="47"/>
                  </a:lnTo>
                  <a:cubicBezTo>
                    <a:pt x="80" y="47"/>
                    <a:pt x="80" y="16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40"/>
            <p:cNvSpPr/>
            <p:nvPr/>
          </p:nvSpPr>
          <p:spPr>
            <a:xfrm>
              <a:off x="3440070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63" y="1"/>
                  </a:moveTo>
                  <a:lnTo>
                    <a:pt x="32" y="16"/>
                  </a:lnTo>
                  <a:cubicBezTo>
                    <a:pt x="0" y="16"/>
                    <a:pt x="0" y="47"/>
                    <a:pt x="0" y="64"/>
                  </a:cubicBezTo>
                  <a:cubicBezTo>
                    <a:pt x="17" y="79"/>
                    <a:pt x="32" y="79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63" y="79"/>
                  </a:lnTo>
                  <a:lnTo>
                    <a:pt x="95" y="64"/>
                  </a:lnTo>
                  <a:cubicBezTo>
                    <a:pt x="111" y="47"/>
                    <a:pt x="111" y="47"/>
                    <a:pt x="111" y="32"/>
                  </a:cubicBezTo>
                  <a:cubicBezTo>
                    <a:pt x="126" y="32"/>
                    <a:pt x="126" y="16"/>
                    <a:pt x="111" y="16"/>
                  </a:cubicBezTo>
                  <a:lnTo>
                    <a:pt x="111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40"/>
            <p:cNvSpPr/>
            <p:nvPr/>
          </p:nvSpPr>
          <p:spPr>
            <a:xfrm>
              <a:off x="3416535" y="1800785"/>
              <a:ext cx="5057" cy="4548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0" y="0"/>
                    <a:pt x="0" y="16"/>
                    <a:pt x="0" y="32"/>
                  </a:cubicBezTo>
                  <a:lnTo>
                    <a:pt x="0" y="48"/>
                  </a:lnTo>
                  <a:cubicBezTo>
                    <a:pt x="0" y="79"/>
                    <a:pt x="16" y="79"/>
                    <a:pt x="32" y="95"/>
                  </a:cubicBezTo>
                  <a:lnTo>
                    <a:pt x="32" y="95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47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cubicBezTo>
                    <a:pt x="79" y="79"/>
                    <a:pt x="95" y="79"/>
                    <a:pt x="95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27" y="111"/>
                    <a:pt x="142" y="126"/>
                    <a:pt x="127" y="142"/>
                  </a:cubicBezTo>
                  <a:lnTo>
                    <a:pt x="127" y="142"/>
                  </a:lnTo>
                  <a:lnTo>
                    <a:pt x="127" y="142"/>
                  </a:lnTo>
                  <a:cubicBezTo>
                    <a:pt x="142" y="142"/>
                    <a:pt x="158" y="142"/>
                    <a:pt x="158" y="126"/>
                  </a:cubicBezTo>
                  <a:lnTo>
                    <a:pt x="158" y="126"/>
                  </a:lnTo>
                  <a:cubicBezTo>
                    <a:pt x="158" y="95"/>
                    <a:pt x="142" y="79"/>
                    <a:pt x="127" y="79"/>
                  </a:cubicBezTo>
                  <a:lnTo>
                    <a:pt x="127" y="79"/>
                  </a:lnTo>
                  <a:lnTo>
                    <a:pt x="110" y="79"/>
                  </a:lnTo>
                  <a:lnTo>
                    <a:pt x="110" y="63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64" y="16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40"/>
            <p:cNvSpPr/>
            <p:nvPr/>
          </p:nvSpPr>
          <p:spPr>
            <a:xfrm>
              <a:off x="3440579" y="177123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32" y="63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40"/>
            <p:cNvSpPr/>
            <p:nvPr/>
          </p:nvSpPr>
          <p:spPr>
            <a:xfrm>
              <a:off x="3042715" y="181232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110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40"/>
            <p:cNvSpPr/>
            <p:nvPr/>
          </p:nvSpPr>
          <p:spPr>
            <a:xfrm>
              <a:off x="3418539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6" y="1"/>
                    <a:pt x="1" y="16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32" y="79"/>
                  </a:lnTo>
                  <a:lnTo>
                    <a:pt x="47" y="64"/>
                  </a:lnTo>
                  <a:lnTo>
                    <a:pt x="79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127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40"/>
            <p:cNvSpPr/>
            <p:nvPr/>
          </p:nvSpPr>
          <p:spPr>
            <a:xfrm>
              <a:off x="3197058" y="1796269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1" y="47"/>
                    <a:pt x="1" y="64"/>
                    <a:pt x="1" y="79"/>
                  </a:cubicBezTo>
                  <a:cubicBezTo>
                    <a:pt x="16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40"/>
            <p:cNvSpPr/>
            <p:nvPr/>
          </p:nvSpPr>
          <p:spPr>
            <a:xfrm>
              <a:off x="3323828" y="1785264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0" y="15"/>
                    <a:pt x="0" y="32"/>
                    <a:pt x="16" y="47"/>
                  </a:cubicBezTo>
                  <a:lnTo>
                    <a:pt x="16" y="63"/>
                  </a:lnTo>
                  <a:cubicBezTo>
                    <a:pt x="32" y="63"/>
                    <a:pt x="32" y="63"/>
                    <a:pt x="32" y="95"/>
                  </a:cubicBezTo>
                  <a:cubicBezTo>
                    <a:pt x="32" y="95"/>
                    <a:pt x="16" y="95"/>
                    <a:pt x="16" y="110"/>
                  </a:cubicBezTo>
                  <a:cubicBezTo>
                    <a:pt x="16" y="126"/>
                    <a:pt x="32" y="141"/>
                    <a:pt x="48" y="141"/>
                  </a:cubicBezTo>
                  <a:lnTo>
                    <a:pt x="63" y="141"/>
                  </a:lnTo>
                  <a:lnTo>
                    <a:pt x="79" y="141"/>
                  </a:lnTo>
                  <a:cubicBezTo>
                    <a:pt x="79" y="141"/>
                    <a:pt x="95" y="126"/>
                    <a:pt x="95" y="110"/>
                  </a:cubicBezTo>
                  <a:lnTo>
                    <a:pt x="95" y="110"/>
                  </a:lnTo>
                  <a:cubicBezTo>
                    <a:pt x="95" y="78"/>
                    <a:pt x="111" y="32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40"/>
            <p:cNvSpPr/>
            <p:nvPr/>
          </p:nvSpPr>
          <p:spPr>
            <a:xfrm>
              <a:off x="3375922" y="1780239"/>
              <a:ext cx="2576" cy="4516"/>
            </a:xfrm>
            <a:custGeom>
              <a:avLst/>
              <a:gdLst/>
              <a:ahLst/>
              <a:cxnLst/>
              <a:rect l="l" t="t" r="r" b="b"/>
              <a:pathLst>
                <a:path w="81" h="142" extrusionOk="0">
                  <a:moveTo>
                    <a:pt x="32" y="1"/>
                  </a:moveTo>
                  <a:lnTo>
                    <a:pt x="17" y="1"/>
                  </a:lnTo>
                  <a:lnTo>
                    <a:pt x="17" y="16"/>
                  </a:lnTo>
                  <a:cubicBezTo>
                    <a:pt x="1" y="16"/>
                    <a:pt x="1" y="32"/>
                    <a:pt x="1" y="32"/>
                  </a:cubicBezTo>
                  <a:lnTo>
                    <a:pt x="1" y="47"/>
                  </a:lnTo>
                  <a:lnTo>
                    <a:pt x="1" y="64"/>
                  </a:lnTo>
                  <a:lnTo>
                    <a:pt x="1" y="64"/>
                  </a:lnTo>
                  <a:cubicBezTo>
                    <a:pt x="17" y="64"/>
                    <a:pt x="17" y="79"/>
                    <a:pt x="17" y="95"/>
                  </a:cubicBezTo>
                  <a:lnTo>
                    <a:pt x="17" y="110"/>
                  </a:lnTo>
                  <a:lnTo>
                    <a:pt x="17" y="110"/>
                  </a:lnTo>
                  <a:lnTo>
                    <a:pt x="17" y="110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9" y="142"/>
                  </a:lnTo>
                  <a:cubicBezTo>
                    <a:pt x="49" y="142"/>
                    <a:pt x="64" y="142"/>
                    <a:pt x="64" y="127"/>
                  </a:cubicBezTo>
                  <a:cubicBezTo>
                    <a:pt x="64" y="127"/>
                    <a:pt x="80" y="127"/>
                    <a:pt x="80" y="110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49" y="16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40"/>
            <p:cNvSpPr/>
            <p:nvPr/>
          </p:nvSpPr>
          <p:spPr>
            <a:xfrm>
              <a:off x="3185036" y="1795760"/>
              <a:ext cx="7537" cy="3562"/>
            </a:xfrm>
            <a:custGeom>
              <a:avLst/>
              <a:gdLst/>
              <a:ahLst/>
              <a:cxnLst/>
              <a:rect l="l" t="t" r="r" b="b"/>
              <a:pathLst>
                <a:path w="237" h="112" extrusionOk="0">
                  <a:moveTo>
                    <a:pt x="205" y="0"/>
                  </a:moveTo>
                  <a:lnTo>
                    <a:pt x="205" y="0"/>
                  </a:lnTo>
                  <a:lnTo>
                    <a:pt x="189" y="0"/>
                  </a:lnTo>
                  <a:cubicBezTo>
                    <a:pt x="189" y="17"/>
                    <a:pt x="173" y="17"/>
                    <a:pt x="173" y="17"/>
                  </a:cubicBezTo>
                  <a:cubicBezTo>
                    <a:pt x="158" y="17"/>
                    <a:pt x="158" y="32"/>
                    <a:pt x="158" y="32"/>
                  </a:cubicBezTo>
                  <a:cubicBezTo>
                    <a:pt x="142" y="32"/>
                    <a:pt x="126" y="48"/>
                    <a:pt x="126" y="48"/>
                  </a:cubicBezTo>
                  <a:cubicBezTo>
                    <a:pt x="126" y="48"/>
                    <a:pt x="110" y="48"/>
                    <a:pt x="110" y="32"/>
                  </a:cubicBezTo>
                  <a:cubicBezTo>
                    <a:pt x="110" y="32"/>
                    <a:pt x="95" y="17"/>
                    <a:pt x="79" y="17"/>
                  </a:cubicBezTo>
                  <a:lnTo>
                    <a:pt x="79" y="17"/>
                  </a:lnTo>
                  <a:cubicBezTo>
                    <a:pt x="63" y="32"/>
                    <a:pt x="47" y="32"/>
                    <a:pt x="47" y="32"/>
                  </a:cubicBezTo>
                  <a:lnTo>
                    <a:pt x="32" y="48"/>
                  </a:lnTo>
                  <a:cubicBezTo>
                    <a:pt x="16" y="48"/>
                    <a:pt x="0" y="80"/>
                    <a:pt x="16" y="95"/>
                  </a:cubicBezTo>
                  <a:cubicBezTo>
                    <a:pt x="16" y="95"/>
                    <a:pt x="16" y="111"/>
                    <a:pt x="32" y="111"/>
                  </a:cubicBezTo>
                  <a:lnTo>
                    <a:pt x="47" y="111"/>
                  </a:lnTo>
                  <a:lnTo>
                    <a:pt x="63" y="80"/>
                  </a:lnTo>
                  <a:cubicBezTo>
                    <a:pt x="63" y="63"/>
                    <a:pt x="79" y="48"/>
                    <a:pt x="95" y="48"/>
                  </a:cubicBezTo>
                  <a:lnTo>
                    <a:pt x="95" y="48"/>
                  </a:lnTo>
                  <a:lnTo>
                    <a:pt x="110" y="63"/>
                  </a:lnTo>
                  <a:cubicBezTo>
                    <a:pt x="126" y="63"/>
                    <a:pt x="126" y="80"/>
                    <a:pt x="126" y="95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26" y="111"/>
                  </a:lnTo>
                  <a:lnTo>
                    <a:pt x="142" y="111"/>
                  </a:lnTo>
                  <a:cubicBezTo>
                    <a:pt x="158" y="111"/>
                    <a:pt x="189" y="95"/>
                    <a:pt x="189" y="80"/>
                  </a:cubicBezTo>
                  <a:lnTo>
                    <a:pt x="189" y="80"/>
                  </a:lnTo>
                  <a:cubicBezTo>
                    <a:pt x="205" y="80"/>
                    <a:pt x="205" y="63"/>
                    <a:pt x="221" y="63"/>
                  </a:cubicBezTo>
                  <a:cubicBezTo>
                    <a:pt x="236" y="63"/>
                    <a:pt x="236" y="48"/>
                    <a:pt x="236" y="17"/>
                  </a:cubicBezTo>
                  <a:cubicBezTo>
                    <a:pt x="236" y="17"/>
                    <a:pt x="221" y="0"/>
                    <a:pt x="20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40"/>
            <p:cNvSpPr/>
            <p:nvPr/>
          </p:nvSpPr>
          <p:spPr>
            <a:xfrm>
              <a:off x="3171011" y="181834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5" y="15"/>
                    <a:pt x="15" y="32"/>
                  </a:cubicBezTo>
                  <a:cubicBezTo>
                    <a:pt x="0" y="47"/>
                    <a:pt x="15" y="63"/>
                    <a:pt x="32" y="78"/>
                  </a:cubicBezTo>
                  <a:lnTo>
                    <a:pt x="47" y="78"/>
                  </a:lnTo>
                  <a:cubicBezTo>
                    <a:pt x="63" y="78"/>
                    <a:pt x="78" y="78"/>
                    <a:pt x="95" y="95"/>
                  </a:cubicBezTo>
                  <a:cubicBezTo>
                    <a:pt x="110" y="95"/>
                    <a:pt x="110" y="95"/>
                    <a:pt x="126" y="110"/>
                  </a:cubicBezTo>
                  <a:lnTo>
                    <a:pt x="141" y="110"/>
                  </a:lnTo>
                  <a:lnTo>
                    <a:pt x="158" y="110"/>
                  </a:lnTo>
                  <a:cubicBezTo>
                    <a:pt x="173" y="110"/>
                    <a:pt x="189" y="110"/>
                    <a:pt x="189" y="95"/>
                  </a:cubicBezTo>
                  <a:lnTo>
                    <a:pt x="189" y="95"/>
                  </a:lnTo>
                  <a:lnTo>
                    <a:pt x="189" y="95"/>
                  </a:lnTo>
                  <a:lnTo>
                    <a:pt x="173" y="95"/>
                  </a:lnTo>
                  <a:lnTo>
                    <a:pt x="158" y="78"/>
                  </a:lnTo>
                  <a:lnTo>
                    <a:pt x="141" y="78"/>
                  </a:lnTo>
                  <a:cubicBezTo>
                    <a:pt x="141" y="95"/>
                    <a:pt x="126" y="95"/>
                    <a:pt x="126" y="95"/>
                  </a:cubicBezTo>
                  <a:cubicBezTo>
                    <a:pt x="110" y="95"/>
                    <a:pt x="95" y="78"/>
                    <a:pt x="95" y="63"/>
                  </a:cubicBezTo>
                  <a:cubicBezTo>
                    <a:pt x="95" y="47"/>
                    <a:pt x="95" y="32"/>
                    <a:pt x="110" y="15"/>
                  </a:cubicBezTo>
                  <a:lnTo>
                    <a:pt x="78" y="1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40"/>
            <p:cNvSpPr/>
            <p:nvPr/>
          </p:nvSpPr>
          <p:spPr>
            <a:xfrm>
              <a:off x="3385463" y="177670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6" y="17"/>
                  </a:lnTo>
                  <a:cubicBezTo>
                    <a:pt x="1" y="32"/>
                    <a:pt x="16" y="49"/>
                    <a:pt x="32" y="64"/>
                  </a:cubicBezTo>
                  <a:lnTo>
                    <a:pt x="47" y="64"/>
                  </a:lnTo>
                  <a:cubicBezTo>
                    <a:pt x="47" y="49"/>
                    <a:pt x="64" y="32"/>
                    <a:pt x="64" y="32"/>
                  </a:cubicBezTo>
                  <a:lnTo>
                    <a:pt x="127" y="32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40"/>
            <p:cNvSpPr/>
            <p:nvPr/>
          </p:nvSpPr>
          <p:spPr>
            <a:xfrm>
              <a:off x="3415009" y="1777250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64" y="15"/>
                  </a:lnTo>
                  <a:lnTo>
                    <a:pt x="48" y="32"/>
                  </a:lnTo>
                  <a:lnTo>
                    <a:pt x="1" y="15"/>
                  </a:lnTo>
                  <a:lnTo>
                    <a:pt x="1" y="15"/>
                  </a:lnTo>
                  <a:cubicBezTo>
                    <a:pt x="1" y="32"/>
                    <a:pt x="17" y="32"/>
                    <a:pt x="17" y="47"/>
                  </a:cubicBezTo>
                  <a:lnTo>
                    <a:pt x="17" y="95"/>
                  </a:lnTo>
                  <a:lnTo>
                    <a:pt x="17" y="95"/>
                  </a:lnTo>
                  <a:lnTo>
                    <a:pt x="80" y="78"/>
                  </a:lnTo>
                  <a:lnTo>
                    <a:pt x="112" y="63"/>
                  </a:lnTo>
                  <a:cubicBezTo>
                    <a:pt x="112" y="47"/>
                    <a:pt x="127" y="47"/>
                    <a:pt x="127" y="32"/>
                  </a:cubicBezTo>
                  <a:lnTo>
                    <a:pt x="112" y="15"/>
                  </a:lnTo>
                  <a:cubicBezTo>
                    <a:pt x="112" y="0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40"/>
            <p:cNvSpPr/>
            <p:nvPr/>
          </p:nvSpPr>
          <p:spPr>
            <a:xfrm>
              <a:off x="3294759" y="181531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7" y="1"/>
                  </a:moveTo>
                  <a:lnTo>
                    <a:pt x="0" y="1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17" y="16"/>
                  </a:lnTo>
                  <a:cubicBezTo>
                    <a:pt x="32" y="16"/>
                    <a:pt x="48" y="32"/>
                    <a:pt x="48" y="47"/>
                  </a:cubicBezTo>
                  <a:lnTo>
                    <a:pt x="80" y="47"/>
                  </a:lnTo>
                  <a:cubicBezTo>
                    <a:pt x="80" y="64"/>
                    <a:pt x="80" y="64"/>
                    <a:pt x="95" y="64"/>
                  </a:cubicBezTo>
                  <a:lnTo>
                    <a:pt x="126" y="32"/>
                  </a:lnTo>
                  <a:lnTo>
                    <a:pt x="126" y="1"/>
                  </a:lnTo>
                  <a:cubicBezTo>
                    <a:pt x="111" y="16"/>
                    <a:pt x="111" y="32"/>
                    <a:pt x="95" y="32"/>
                  </a:cubicBezTo>
                  <a:lnTo>
                    <a:pt x="80" y="32"/>
                  </a:lnTo>
                  <a:cubicBezTo>
                    <a:pt x="63" y="32"/>
                    <a:pt x="48" y="16"/>
                    <a:pt x="48" y="1"/>
                  </a:cubicBez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40"/>
            <p:cNvSpPr/>
            <p:nvPr/>
          </p:nvSpPr>
          <p:spPr>
            <a:xfrm>
              <a:off x="3311774" y="180679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7" y="79"/>
                  </a:lnTo>
                  <a:cubicBezTo>
                    <a:pt x="32" y="95"/>
                    <a:pt x="32" y="111"/>
                    <a:pt x="32" y="126"/>
                  </a:cubicBezTo>
                  <a:cubicBezTo>
                    <a:pt x="32" y="126"/>
                    <a:pt x="49" y="111"/>
                    <a:pt x="64" y="111"/>
                  </a:cubicBezTo>
                  <a:lnTo>
                    <a:pt x="80" y="48"/>
                  </a:lnTo>
                  <a:cubicBezTo>
                    <a:pt x="95" y="32"/>
                    <a:pt x="80" y="16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40"/>
            <p:cNvSpPr/>
            <p:nvPr/>
          </p:nvSpPr>
          <p:spPr>
            <a:xfrm>
              <a:off x="3394972" y="1754192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63" y="0"/>
                  </a:lnTo>
                  <a:lnTo>
                    <a:pt x="32" y="0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17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95" y="63"/>
                  </a:lnTo>
                  <a:cubicBezTo>
                    <a:pt x="126" y="47"/>
                    <a:pt x="126" y="32"/>
                    <a:pt x="126" y="16"/>
                  </a:cubicBezTo>
                  <a:cubicBezTo>
                    <a:pt x="126" y="0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40"/>
            <p:cNvSpPr/>
            <p:nvPr/>
          </p:nvSpPr>
          <p:spPr>
            <a:xfrm>
              <a:off x="3086286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49" y="0"/>
                  </a:moveTo>
                  <a:lnTo>
                    <a:pt x="1" y="32"/>
                  </a:lnTo>
                  <a:cubicBezTo>
                    <a:pt x="17" y="32"/>
                    <a:pt x="17" y="47"/>
                    <a:pt x="32" y="47"/>
                  </a:cubicBezTo>
                  <a:lnTo>
                    <a:pt x="32" y="47"/>
                  </a:lnTo>
                  <a:lnTo>
                    <a:pt x="80" y="47"/>
                  </a:lnTo>
                  <a:lnTo>
                    <a:pt x="80" y="63"/>
                  </a:lnTo>
                  <a:cubicBezTo>
                    <a:pt x="95" y="63"/>
                    <a:pt x="95" y="47"/>
                    <a:pt x="95" y="47"/>
                  </a:cubicBezTo>
                  <a:cubicBezTo>
                    <a:pt x="80" y="47"/>
                    <a:pt x="64" y="32"/>
                    <a:pt x="49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40"/>
            <p:cNvSpPr/>
            <p:nvPr/>
          </p:nvSpPr>
          <p:spPr>
            <a:xfrm>
              <a:off x="3456608" y="1802788"/>
              <a:ext cx="1527" cy="6551"/>
            </a:xfrm>
            <a:custGeom>
              <a:avLst/>
              <a:gdLst/>
              <a:ahLst/>
              <a:cxnLst/>
              <a:rect l="l" t="t" r="r" b="b"/>
              <a:pathLst>
                <a:path w="48" h="206" extrusionOk="0">
                  <a:moveTo>
                    <a:pt x="48" y="0"/>
                  </a:moveTo>
                  <a:lnTo>
                    <a:pt x="32" y="16"/>
                  </a:lnTo>
                  <a:lnTo>
                    <a:pt x="32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32" y="63"/>
                    <a:pt x="32" y="79"/>
                    <a:pt x="16" y="79"/>
                  </a:cubicBezTo>
                  <a:lnTo>
                    <a:pt x="16" y="79"/>
                  </a:lnTo>
                  <a:lnTo>
                    <a:pt x="1" y="174"/>
                  </a:lnTo>
                  <a:lnTo>
                    <a:pt x="1" y="205"/>
                  </a:lnTo>
                  <a:cubicBezTo>
                    <a:pt x="16" y="189"/>
                    <a:pt x="32" y="189"/>
                    <a:pt x="48" y="18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40"/>
            <p:cNvSpPr/>
            <p:nvPr/>
          </p:nvSpPr>
          <p:spPr>
            <a:xfrm>
              <a:off x="3349398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15" y="48"/>
                  </a:moveTo>
                  <a:cubicBezTo>
                    <a:pt x="32" y="63"/>
                    <a:pt x="15" y="80"/>
                    <a:pt x="0" y="80"/>
                  </a:cubicBezTo>
                  <a:lnTo>
                    <a:pt x="15" y="80"/>
                  </a:lnTo>
                  <a:lnTo>
                    <a:pt x="47" y="80"/>
                  </a:lnTo>
                  <a:lnTo>
                    <a:pt x="63" y="63"/>
                  </a:lnTo>
                  <a:lnTo>
                    <a:pt x="47" y="63"/>
                  </a:lnTo>
                  <a:lnTo>
                    <a:pt x="47" y="63"/>
                  </a:lnTo>
                  <a:cubicBezTo>
                    <a:pt x="47" y="63"/>
                    <a:pt x="32" y="48"/>
                    <a:pt x="15" y="48"/>
                  </a:cubicBezTo>
                  <a:close/>
                  <a:moveTo>
                    <a:pt x="15" y="0"/>
                  </a:moveTo>
                  <a:lnTo>
                    <a:pt x="0" y="17"/>
                  </a:lnTo>
                  <a:cubicBezTo>
                    <a:pt x="15" y="17"/>
                    <a:pt x="15" y="17"/>
                    <a:pt x="15" y="32"/>
                  </a:cubicBezTo>
                  <a:lnTo>
                    <a:pt x="1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40"/>
            <p:cNvSpPr/>
            <p:nvPr/>
          </p:nvSpPr>
          <p:spPr>
            <a:xfrm>
              <a:off x="3118885" y="1789272"/>
              <a:ext cx="3530" cy="3498"/>
            </a:xfrm>
            <a:custGeom>
              <a:avLst/>
              <a:gdLst/>
              <a:ahLst/>
              <a:cxnLst/>
              <a:rect l="l" t="t" r="r" b="b"/>
              <a:pathLst>
                <a:path w="111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63"/>
                  </a:lnTo>
                  <a:lnTo>
                    <a:pt x="47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110" y="110"/>
                    <a:pt x="110" y="95"/>
                    <a:pt x="110" y="95"/>
                  </a:cubicBezTo>
                  <a:lnTo>
                    <a:pt x="110" y="78"/>
                  </a:lnTo>
                  <a:lnTo>
                    <a:pt x="110" y="78"/>
                  </a:lnTo>
                  <a:lnTo>
                    <a:pt x="110" y="63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40"/>
            <p:cNvSpPr/>
            <p:nvPr/>
          </p:nvSpPr>
          <p:spPr>
            <a:xfrm>
              <a:off x="3349875" y="1812329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48" y="0"/>
                  </a:moveTo>
                  <a:lnTo>
                    <a:pt x="48" y="15"/>
                  </a:lnTo>
                  <a:lnTo>
                    <a:pt x="0" y="141"/>
                  </a:lnTo>
                  <a:lnTo>
                    <a:pt x="0" y="158"/>
                  </a:lnTo>
                  <a:lnTo>
                    <a:pt x="0" y="173"/>
                  </a:lnTo>
                  <a:lnTo>
                    <a:pt x="0" y="189"/>
                  </a:lnTo>
                  <a:lnTo>
                    <a:pt x="0" y="189"/>
                  </a:lnTo>
                  <a:cubicBezTo>
                    <a:pt x="17" y="189"/>
                    <a:pt x="32" y="204"/>
                    <a:pt x="32" y="204"/>
                  </a:cubicBezTo>
                  <a:lnTo>
                    <a:pt x="32" y="204"/>
                  </a:lnTo>
                  <a:lnTo>
                    <a:pt x="48" y="204"/>
                  </a:lnTo>
                  <a:lnTo>
                    <a:pt x="48" y="204"/>
                  </a:lnTo>
                  <a:lnTo>
                    <a:pt x="143" y="204"/>
                  </a:lnTo>
                  <a:lnTo>
                    <a:pt x="143" y="204"/>
                  </a:lnTo>
                  <a:cubicBezTo>
                    <a:pt x="158" y="204"/>
                    <a:pt x="174" y="189"/>
                    <a:pt x="174" y="158"/>
                  </a:cubicBezTo>
                  <a:cubicBezTo>
                    <a:pt x="174" y="158"/>
                    <a:pt x="158" y="141"/>
                    <a:pt x="143" y="141"/>
                  </a:cubicBezTo>
                  <a:lnTo>
                    <a:pt x="143" y="126"/>
                  </a:lnTo>
                  <a:lnTo>
                    <a:pt x="143" y="126"/>
                  </a:lnTo>
                  <a:lnTo>
                    <a:pt x="80" y="126"/>
                  </a:lnTo>
                  <a:lnTo>
                    <a:pt x="95" y="95"/>
                  </a:lnTo>
                  <a:lnTo>
                    <a:pt x="111" y="63"/>
                  </a:lnTo>
                  <a:lnTo>
                    <a:pt x="111" y="47"/>
                  </a:lnTo>
                  <a:lnTo>
                    <a:pt x="95" y="47"/>
                  </a:lnTo>
                  <a:lnTo>
                    <a:pt x="80" y="47"/>
                  </a:lnTo>
                  <a:cubicBezTo>
                    <a:pt x="80" y="47"/>
                    <a:pt x="63" y="47"/>
                    <a:pt x="63" y="32"/>
                  </a:cubicBezTo>
                  <a:cubicBezTo>
                    <a:pt x="48" y="32"/>
                    <a:pt x="48" y="15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40"/>
            <p:cNvSpPr/>
            <p:nvPr/>
          </p:nvSpPr>
          <p:spPr>
            <a:xfrm>
              <a:off x="3081293" y="1794742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3" y="1"/>
                    <a:pt x="63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cubicBezTo>
                    <a:pt x="17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80" y="80"/>
                  </a:lnTo>
                  <a:lnTo>
                    <a:pt x="95" y="112"/>
                  </a:lnTo>
                  <a:cubicBezTo>
                    <a:pt x="95" y="127"/>
                    <a:pt x="111" y="127"/>
                    <a:pt x="126" y="127"/>
                  </a:cubicBezTo>
                  <a:lnTo>
                    <a:pt x="126" y="127"/>
                  </a:lnTo>
                  <a:lnTo>
                    <a:pt x="143" y="127"/>
                  </a:lnTo>
                  <a:cubicBezTo>
                    <a:pt x="158" y="112"/>
                    <a:pt x="158" y="95"/>
                    <a:pt x="158" y="80"/>
                  </a:cubicBezTo>
                  <a:lnTo>
                    <a:pt x="143" y="49"/>
                  </a:lnTo>
                  <a:cubicBezTo>
                    <a:pt x="126" y="49"/>
                    <a:pt x="126" y="49"/>
                    <a:pt x="111" y="32"/>
                  </a:cubicBezTo>
                  <a:lnTo>
                    <a:pt x="111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40"/>
            <p:cNvSpPr/>
            <p:nvPr/>
          </p:nvSpPr>
          <p:spPr>
            <a:xfrm>
              <a:off x="3021152" y="180227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32"/>
                    <a:pt x="32" y="32"/>
                    <a:pt x="32" y="48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112" y="95"/>
                    <a:pt x="112" y="79"/>
                    <a:pt x="127" y="64"/>
                  </a:cubicBezTo>
                  <a:lnTo>
                    <a:pt x="127" y="64"/>
                  </a:lnTo>
                  <a:cubicBezTo>
                    <a:pt x="127" y="48"/>
                    <a:pt x="112" y="32"/>
                    <a:pt x="95" y="3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40"/>
            <p:cNvSpPr/>
            <p:nvPr/>
          </p:nvSpPr>
          <p:spPr>
            <a:xfrm>
              <a:off x="3302774" y="1821807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"/>
                    <a:pt x="0" y="17"/>
                  </a:cubicBezTo>
                  <a:lnTo>
                    <a:pt x="0" y="32"/>
                  </a:lnTo>
                  <a:cubicBezTo>
                    <a:pt x="0" y="49"/>
                    <a:pt x="17" y="64"/>
                    <a:pt x="32" y="64"/>
                  </a:cubicBezTo>
                  <a:lnTo>
                    <a:pt x="48" y="64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74" y="80"/>
                  </a:lnTo>
                  <a:cubicBezTo>
                    <a:pt x="174" y="80"/>
                    <a:pt x="189" y="64"/>
                    <a:pt x="189" y="49"/>
                  </a:cubicBezTo>
                  <a:cubicBezTo>
                    <a:pt x="189" y="32"/>
                    <a:pt x="174" y="17"/>
                    <a:pt x="158" y="17"/>
                  </a:cubicBezTo>
                  <a:lnTo>
                    <a:pt x="158" y="17"/>
                  </a:lnTo>
                  <a:lnTo>
                    <a:pt x="143" y="17"/>
                  </a:lnTo>
                  <a:lnTo>
                    <a:pt x="126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40"/>
            <p:cNvSpPr/>
            <p:nvPr/>
          </p:nvSpPr>
          <p:spPr>
            <a:xfrm>
              <a:off x="3200556" y="1772225"/>
              <a:ext cx="6551" cy="2512"/>
            </a:xfrm>
            <a:custGeom>
              <a:avLst/>
              <a:gdLst/>
              <a:ahLst/>
              <a:cxnLst/>
              <a:rect l="l" t="t" r="r" b="b"/>
              <a:pathLst>
                <a:path w="206" h="79" extrusionOk="0">
                  <a:moveTo>
                    <a:pt x="206" y="1"/>
                  </a:moveTo>
                  <a:cubicBezTo>
                    <a:pt x="143" y="1"/>
                    <a:pt x="95" y="1"/>
                    <a:pt x="48" y="16"/>
                  </a:cubicBezTo>
                  <a:lnTo>
                    <a:pt x="32" y="16"/>
                  </a:lnTo>
                  <a:cubicBezTo>
                    <a:pt x="17" y="32"/>
                    <a:pt x="0" y="47"/>
                    <a:pt x="17" y="64"/>
                  </a:cubicBezTo>
                  <a:cubicBezTo>
                    <a:pt x="17" y="79"/>
                    <a:pt x="32" y="79"/>
                    <a:pt x="48" y="79"/>
                  </a:cubicBezTo>
                  <a:lnTo>
                    <a:pt x="63" y="79"/>
                  </a:lnTo>
                  <a:lnTo>
                    <a:pt x="174" y="16"/>
                  </a:lnTo>
                  <a:cubicBezTo>
                    <a:pt x="189" y="16"/>
                    <a:pt x="206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40"/>
            <p:cNvSpPr/>
            <p:nvPr/>
          </p:nvSpPr>
          <p:spPr>
            <a:xfrm>
              <a:off x="3411001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221" y="0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174" y="16"/>
                  </a:lnTo>
                  <a:lnTo>
                    <a:pt x="127" y="32"/>
                  </a:lnTo>
                  <a:lnTo>
                    <a:pt x="127" y="48"/>
                  </a:lnTo>
                  <a:cubicBezTo>
                    <a:pt x="111" y="63"/>
                    <a:pt x="111" y="63"/>
                    <a:pt x="95" y="63"/>
                  </a:cubicBezTo>
                  <a:lnTo>
                    <a:pt x="80" y="63"/>
                  </a:lnTo>
                  <a:cubicBezTo>
                    <a:pt x="64" y="63"/>
                    <a:pt x="64" y="48"/>
                    <a:pt x="64" y="32"/>
                  </a:cubicBezTo>
                  <a:lnTo>
                    <a:pt x="32" y="48"/>
                  </a:lnTo>
                  <a:lnTo>
                    <a:pt x="17" y="48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79"/>
                  </a:cubicBezTo>
                  <a:lnTo>
                    <a:pt x="17" y="95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127" y="95"/>
                  </a:lnTo>
                  <a:lnTo>
                    <a:pt x="190" y="79"/>
                  </a:lnTo>
                  <a:lnTo>
                    <a:pt x="221" y="79"/>
                  </a:lnTo>
                  <a:lnTo>
                    <a:pt x="253" y="63"/>
                  </a:lnTo>
                  <a:lnTo>
                    <a:pt x="253" y="32"/>
                  </a:lnTo>
                  <a:lnTo>
                    <a:pt x="253" y="32"/>
                  </a:lnTo>
                  <a:cubicBezTo>
                    <a:pt x="253" y="16"/>
                    <a:pt x="238" y="0"/>
                    <a:pt x="22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40"/>
            <p:cNvSpPr/>
            <p:nvPr/>
          </p:nvSpPr>
          <p:spPr>
            <a:xfrm>
              <a:off x="3131924" y="182435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5" y="63"/>
                  </a:moveTo>
                  <a:lnTo>
                    <a:pt x="15" y="63"/>
                  </a:lnTo>
                  <a:lnTo>
                    <a:pt x="15" y="63"/>
                  </a:lnTo>
                  <a:close/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5" y="15"/>
                  </a:cubicBezTo>
                  <a:cubicBezTo>
                    <a:pt x="0" y="32"/>
                    <a:pt x="0" y="47"/>
                    <a:pt x="15" y="63"/>
                  </a:cubicBezTo>
                  <a:lnTo>
                    <a:pt x="15" y="63"/>
                  </a:lnTo>
                  <a:cubicBezTo>
                    <a:pt x="15" y="78"/>
                    <a:pt x="32" y="110"/>
                    <a:pt x="47" y="126"/>
                  </a:cubicBezTo>
                  <a:lnTo>
                    <a:pt x="78" y="126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95" y="141"/>
                    <a:pt x="110" y="141"/>
                    <a:pt x="110" y="141"/>
                  </a:cubicBezTo>
                  <a:lnTo>
                    <a:pt x="126" y="141"/>
                  </a:lnTo>
                  <a:lnTo>
                    <a:pt x="126" y="141"/>
                  </a:lnTo>
                  <a:cubicBezTo>
                    <a:pt x="141" y="126"/>
                    <a:pt x="141" y="126"/>
                    <a:pt x="141" y="110"/>
                  </a:cubicBezTo>
                  <a:lnTo>
                    <a:pt x="141" y="95"/>
                  </a:lnTo>
                  <a:lnTo>
                    <a:pt x="141" y="78"/>
                  </a:lnTo>
                  <a:cubicBezTo>
                    <a:pt x="126" y="63"/>
                    <a:pt x="110" y="47"/>
                    <a:pt x="95" y="47"/>
                  </a:cubicBezTo>
                  <a:lnTo>
                    <a:pt x="78" y="47"/>
                  </a:lnTo>
                  <a:cubicBezTo>
                    <a:pt x="78" y="32"/>
                    <a:pt x="78" y="32"/>
                    <a:pt x="63" y="15"/>
                  </a:cubicBez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40"/>
            <p:cNvSpPr/>
            <p:nvPr/>
          </p:nvSpPr>
          <p:spPr>
            <a:xfrm>
              <a:off x="3132401" y="182635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40"/>
            <p:cNvSpPr/>
            <p:nvPr/>
          </p:nvSpPr>
          <p:spPr>
            <a:xfrm>
              <a:off x="3196072" y="1783261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5" y="47"/>
                  </a:lnTo>
                  <a:cubicBezTo>
                    <a:pt x="15" y="47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5" y="110"/>
                    <a:pt x="32" y="110"/>
                  </a:cubicBezTo>
                  <a:lnTo>
                    <a:pt x="47" y="110"/>
                  </a:lnTo>
                  <a:lnTo>
                    <a:pt x="63" y="95"/>
                  </a:lnTo>
                  <a:lnTo>
                    <a:pt x="141" y="63"/>
                  </a:lnTo>
                  <a:cubicBezTo>
                    <a:pt x="158" y="63"/>
                    <a:pt x="173" y="32"/>
                    <a:pt x="158" y="15"/>
                  </a:cubicBez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40"/>
            <p:cNvSpPr/>
            <p:nvPr/>
          </p:nvSpPr>
          <p:spPr>
            <a:xfrm>
              <a:off x="3017145" y="1801294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cubicBezTo>
                    <a:pt x="17" y="16"/>
                    <a:pt x="1" y="32"/>
                    <a:pt x="17" y="47"/>
                  </a:cubicBezTo>
                  <a:lnTo>
                    <a:pt x="32" y="95"/>
                  </a:lnTo>
                  <a:cubicBezTo>
                    <a:pt x="32" y="110"/>
                    <a:pt x="49" y="110"/>
                    <a:pt x="49" y="110"/>
                  </a:cubicBezTo>
                  <a:cubicBezTo>
                    <a:pt x="49" y="126"/>
                    <a:pt x="49" y="126"/>
                    <a:pt x="64" y="126"/>
                  </a:cubicBezTo>
                  <a:lnTo>
                    <a:pt x="49" y="110"/>
                  </a:lnTo>
                  <a:lnTo>
                    <a:pt x="32" y="63"/>
                  </a:lnTo>
                  <a:cubicBezTo>
                    <a:pt x="32" y="47"/>
                    <a:pt x="49" y="32"/>
                    <a:pt x="64" y="32"/>
                  </a:cubicBezTo>
                  <a:lnTo>
                    <a:pt x="64" y="16"/>
                  </a:lnTo>
                  <a:lnTo>
                    <a:pt x="80" y="16"/>
                  </a:lnTo>
                  <a:lnTo>
                    <a:pt x="80" y="32"/>
                  </a:lnTo>
                  <a:cubicBezTo>
                    <a:pt x="80" y="16"/>
                    <a:pt x="80" y="16"/>
                    <a:pt x="64" y="16"/>
                  </a:cubicBezTo>
                  <a:cubicBezTo>
                    <a:pt x="64" y="16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40"/>
            <p:cNvSpPr/>
            <p:nvPr/>
          </p:nvSpPr>
          <p:spPr>
            <a:xfrm>
              <a:off x="3317308" y="1817800"/>
              <a:ext cx="7537" cy="4039"/>
            </a:xfrm>
            <a:custGeom>
              <a:avLst/>
              <a:gdLst/>
              <a:ahLst/>
              <a:cxnLst/>
              <a:rect l="l" t="t" r="r" b="b"/>
              <a:pathLst>
                <a:path w="237" h="127" extrusionOk="0">
                  <a:moveTo>
                    <a:pt x="111" y="1"/>
                  </a:moveTo>
                  <a:cubicBezTo>
                    <a:pt x="127" y="17"/>
                    <a:pt x="127" y="17"/>
                    <a:pt x="127" y="32"/>
                  </a:cubicBezTo>
                  <a:cubicBezTo>
                    <a:pt x="127" y="49"/>
                    <a:pt x="111" y="64"/>
                    <a:pt x="95" y="64"/>
                  </a:cubicBezTo>
                  <a:lnTo>
                    <a:pt x="79" y="64"/>
                  </a:lnTo>
                  <a:lnTo>
                    <a:pt x="64" y="64"/>
                  </a:lnTo>
                  <a:lnTo>
                    <a:pt x="48" y="64"/>
                  </a:lnTo>
                  <a:lnTo>
                    <a:pt x="32" y="64"/>
                  </a:lnTo>
                  <a:lnTo>
                    <a:pt x="16" y="64"/>
                  </a:lnTo>
                  <a:lnTo>
                    <a:pt x="32" y="64"/>
                  </a:lnTo>
                  <a:lnTo>
                    <a:pt x="32" y="80"/>
                  </a:lnTo>
                  <a:lnTo>
                    <a:pt x="79" y="95"/>
                  </a:lnTo>
                  <a:lnTo>
                    <a:pt x="79" y="95"/>
                  </a:lnTo>
                  <a:cubicBezTo>
                    <a:pt x="95" y="95"/>
                    <a:pt x="111" y="80"/>
                    <a:pt x="111" y="80"/>
                  </a:cubicBezTo>
                  <a:lnTo>
                    <a:pt x="111" y="80"/>
                  </a:lnTo>
                  <a:cubicBezTo>
                    <a:pt x="111" y="80"/>
                    <a:pt x="127" y="80"/>
                    <a:pt x="127" y="95"/>
                  </a:cubicBezTo>
                  <a:cubicBezTo>
                    <a:pt x="142" y="95"/>
                    <a:pt x="158" y="112"/>
                    <a:pt x="190" y="112"/>
                  </a:cubicBezTo>
                  <a:lnTo>
                    <a:pt x="190" y="127"/>
                  </a:lnTo>
                  <a:cubicBezTo>
                    <a:pt x="205" y="127"/>
                    <a:pt x="221" y="112"/>
                    <a:pt x="221" y="95"/>
                  </a:cubicBezTo>
                  <a:cubicBezTo>
                    <a:pt x="237" y="80"/>
                    <a:pt x="221" y="49"/>
                    <a:pt x="205" y="49"/>
                  </a:cubicBezTo>
                  <a:lnTo>
                    <a:pt x="190" y="49"/>
                  </a:lnTo>
                  <a:cubicBezTo>
                    <a:pt x="174" y="49"/>
                    <a:pt x="174" y="32"/>
                    <a:pt x="174" y="32"/>
                  </a:cubicBezTo>
                  <a:cubicBezTo>
                    <a:pt x="174" y="32"/>
                    <a:pt x="158" y="17"/>
                    <a:pt x="142" y="17"/>
                  </a:cubicBezTo>
                  <a:cubicBezTo>
                    <a:pt x="127" y="17"/>
                    <a:pt x="127" y="1"/>
                    <a:pt x="11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40"/>
            <p:cNvSpPr/>
            <p:nvPr/>
          </p:nvSpPr>
          <p:spPr>
            <a:xfrm>
              <a:off x="3424041" y="1754669"/>
              <a:ext cx="6042" cy="7060"/>
            </a:xfrm>
            <a:custGeom>
              <a:avLst/>
              <a:gdLst/>
              <a:ahLst/>
              <a:cxnLst/>
              <a:rect l="l" t="t" r="r" b="b"/>
              <a:pathLst>
                <a:path w="190" h="222" extrusionOk="0">
                  <a:moveTo>
                    <a:pt x="32" y="1"/>
                  </a:moveTo>
                  <a:cubicBezTo>
                    <a:pt x="32" y="17"/>
                    <a:pt x="17" y="17"/>
                    <a:pt x="17" y="32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0" y="80"/>
                    <a:pt x="17" y="95"/>
                    <a:pt x="17" y="111"/>
                  </a:cubicBezTo>
                  <a:lnTo>
                    <a:pt x="17" y="127"/>
                  </a:lnTo>
                  <a:cubicBezTo>
                    <a:pt x="17" y="143"/>
                    <a:pt x="32" y="143"/>
                    <a:pt x="32" y="143"/>
                  </a:cubicBezTo>
                  <a:lnTo>
                    <a:pt x="48" y="143"/>
                  </a:lnTo>
                  <a:lnTo>
                    <a:pt x="111" y="111"/>
                  </a:lnTo>
                  <a:lnTo>
                    <a:pt x="80" y="190"/>
                  </a:lnTo>
                  <a:cubicBezTo>
                    <a:pt x="80" y="206"/>
                    <a:pt x="95" y="221"/>
                    <a:pt x="111" y="221"/>
                  </a:cubicBezTo>
                  <a:lnTo>
                    <a:pt x="126" y="221"/>
                  </a:lnTo>
                  <a:cubicBezTo>
                    <a:pt x="143" y="221"/>
                    <a:pt x="143" y="221"/>
                    <a:pt x="158" y="206"/>
                  </a:cubicBezTo>
                  <a:lnTo>
                    <a:pt x="158" y="174"/>
                  </a:lnTo>
                  <a:lnTo>
                    <a:pt x="189" y="80"/>
                  </a:lnTo>
                  <a:lnTo>
                    <a:pt x="189" y="64"/>
                  </a:lnTo>
                  <a:cubicBezTo>
                    <a:pt x="189" y="64"/>
                    <a:pt x="189" y="48"/>
                    <a:pt x="174" y="32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43" y="32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80" y="17"/>
                    <a:pt x="63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40"/>
            <p:cNvSpPr/>
            <p:nvPr/>
          </p:nvSpPr>
          <p:spPr>
            <a:xfrm>
              <a:off x="3142928" y="1823333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48" y="1"/>
                  </a:moveTo>
                  <a:lnTo>
                    <a:pt x="32" y="1"/>
                  </a:lnTo>
                  <a:lnTo>
                    <a:pt x="32" y="16"/>
                  </a:lnTo>
                  <a:cubicBezTo>
                    <a:pt x="16" y="16"/>
                    <a:pt x="1" y="32"/>
                    <a:pt x="16" y="47"/>
                  </a:cubicBezTo>
                  <a:lnTo>
                    <a:pt x="16" y="7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" y="110"/>
                  </a:lnTo>
                  <a:cubicBezTo>
                    <a:pt x="1" y="127"/>
                    <a:pt x="1" y="158"/>
                    <a:pt x="16" y="158"/>
                  </a:cubicBezTo>
                  <a:cubicBezTo>
                    <a:pt x="16" y="173"/>
                    <a:pt x="32" y="173"/>
                    <a:pt x="32" y="173"/>
                  </a:cubicBezTo>
                  <a:cubicBezTo>
                    <a:pt x="48" y="173"/>
                    <a:pt x="48" y="173"/>
                    <a:pt x="64" y="158"/>
                  </a:cubicBezTo>
                  <a:lnTo>
                    <a:pt x="64" y="158"/>
                  </a:lnTo>
                  <a:cubicBezTo>
                    <a:pt x="79" y="142"/>
                    <a:pt x="79" y="127"/>
                    <a:pt x="95" y="110"/>
                  </a:cubicBezTo>
                  <a:cubicBezTo>
                    <a:pt x="95" y="110"/>
                    <a:pt x="95" y="95"/>
                    <a:pt x="79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95" y="47"/>
                    <a:pt x="95" y="32"/>
                  </a:cubicBezTo>
                  <a:cubicBezTo>
                    <a:pt x="95" y="32"/>
                    <a:pt x="79" y="32"/>
                    <a:pt x="79" y="16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40"/>
            <p:cNvSpPr/>
            <p:nvPr/>
          </p:nvSpPr>
          <p:spPr>
            <a:xfrm>
              <a:off x="3326817" y="1815319"/>
              <a:ext cx="4580" cy="4516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12" y="1"/>
                  </a:moveTo>
                  <a:lnTo>
                    <a:pt x="112" y="1"/>
                  </a:lnTo>
                  <a:lnTo>
                    <a:pt x="95" y="1"/>
                  </a:lnTo>
                  <a:cubicBezTo>
                    <a:pt x="95" y="1"/>
                    <a:pt x="95" y="16"/>
                    <a:pt x="80" y="16"/>
                  </a:cubicBezTo>
                  <a:lnTo>
                    <a:pt x="80" y="16"/>
                  </a:lnTo>
                  <a:lnTo>
                    <a:pt x="80" y="16"/>
                  </a:lnTo>
                  <a:cubicBezTo>
                    <a:pt x="64" y="32"/>
                    <a:pt x="64" y="32"/>
                    <a:pt x="48" y="32"/>
                  </a:cubicBezTo>
                  <a:lnTo>
                    <a:pt x="48" y="47"/>
                  </a:lnTo>
                  <a:lnTo>
                    <a:pt x="48" y="47"/>
                  </a:lnTo>
                  <a:cubicBezTo>
                    <a:pt x="32" y="47"/>
                    <a:pt x="32" y="64"/>
                    <a:pt x="17" y="64"/>
                  </a:cubicBezTo>
                  <a:lnTo>
                    <a:pt x="17" y="79"/>
                  </a:lnTo>
                  <a:cubicBezTo>
                    <a:pt x="1" y="95"/>
                    <a:pt x="1" y="110"/>
                    <a:pt x="17" y="127"/>
                  </a:cubicBezTo>
                  <a:cubicBezTo>
                    <a:pt x="32" y="127"/>
                    <a:pt x="32" y="142"/>
                    <a:pt x="48" y="142"/>
                  </a:cubicBezTo>
                  <a:lnTo>
                    <a:pt x="64" y="127"/>
                  </a:lnTo>
                  <a:cubicBezTo>
                    <a:pt x="80" y="127"/>
                    <a:pt x="80" y="110"/>
                    <a:pt x="80" y="110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2" y="79"/>
                  </a:lnTo>
                  <a:cubicBezTo>
                    <a:pt x="127" y="79"/>
                    <a:pt x="127" y="64"/>
                    <a:pt x="127" y="64"/>
                  </a:cubicBezTo>
                  <a:cubicBezTo>
                    <a:pt x="127" y="64"/>
                    <a:pt x="143" y="64"/>
                    <a:pt x="143" y="47"/>
                  </a:cubicBezTo>
                  <a:cubicBezTo>
                    <a:pt x="143" y="32"/>
                    <a:pt x="143" y="32"/>
                    <a:pt x="127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40"/>
            <p:cNvSpPr/>
            <p:nvPr/>
          </p:nvSpPr>
          <p:spPr>
            <a:xfrm>
              <a:off x="3021152" y="1794265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80" y="1"/>
                  </a:moveTo>
                  <a:lnTo>
                    <a:pt x="80" y="1"/>
                  </a:lnTo>
                  <a:lnTo>
                    <a:pt x="64" y="1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1" y="47"/>
                    <a:pt x="1" y="64"/>
                    <a:pt x="1" y="64"/>
                  </a:cubicBezTo>
                  <a:cubicBezTo>
                    <a:pt x="1" y="79"/>
                    <a:pt x="17" y="95"/>
                    <a:pt x="32" y="95"/>
                  </a:cubicBezTo>
                  <a:lnTo>
                    <a:pt x="32" y="95"/>
                  </a:lnTo>
                  <a:lnTo>
                    <a:pt x="95" y="110"/>
                  </a:lnTo>
                  <a:lnTo>
                    <a:pt x="95" y="110"/>
                  </a:lnTo>
                  <a:cubicBezTo>
                    <a:pt x="112" y="110"/>
                    <a:pt x="127" y="95"/>
                    <a:pt x="127" y="79"/>
                  </a:cubicBezTo>
                  <a:cubicBezTo>
                    <a:pt x="143" y="64"/>
                    <a:pt x="127" y="47"/>
                    <a:pt x="112" y="47"/>
                  </a:cubicBezTo>
                  <a:lnTo>
                    <a:pt x="112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40"/>
            <p:cNvSpPr/>
            <p:nvPr/>
          </p:nvSpPr>
          <p:spPr>
            <a:xfrm>
              <a:off x="3268203" y="1771239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47" y="15"/>
                    <a:pt x="32" y="15"/>
                    <a:pt x="16" y="15"/>
                  </a:cubicBezTo>
                  <a:lnTo>
                    <a:pt x="1" y="15"/>
                  </a:lnTo>
                  <a:cubicBezTo>
                    <a:pt x="1" y="32"/>
                    <a:pt x="1" y="47"/>
                    <a:pt x="16" y="63"/>
                  </a:cubicBezTo>
                  <a:cubicBezTo>
                    <a:pt x="32" y="63"/>
                    <a:pt x="47" y="63"/>
                    <a:pt x="47" y="78"/>
                  </a:cubicBezTo>
                  <a:lnTo>
                    <a:pt x="79" y="78"/>
                  </a:lnTo>
                  <a:lnTo>
                    <a:pt x="95" y="78"/>
                  </a:lnTo>
                  <a:cubicBezTo>
                    <a:pt x="110" y="63"/>
                    <a:pt x="110" y="63"/>
                    <a:pt x="127" y="63"/>
                  </a:cubicBezTo>
                  <a:lnTo>
                    <a:pt x="127" y="63"/>
                  </a:lnTo>
                  <a:cubicBezTo>
                    <a:pt x="142" y="63"/>
                    <a:pt x="142" y="78"/>
                    <a:pt x="142" y="78"/>
                  </a:cubicBezTo>
                  <a:lnTo>
                    <a:pt x="142" y="78"/>
                  </a:lnTo>
                  <a:cubicBezTo>
                    <a:pt x="158" y="95"/>
                    <a:pt x="158" y="95"/>
                    <a:pt x="173" y="95"/>
                  </a:cubicBezTo>
                  <a:lnTo>
                    <a:pt x="190" y="95"/>
                  </a:lnTo>
                  <a:cubicBezTo>
                    <a:pt x="205" y="95"/>
                    <a:pt x="205" y="78"/>
                    <a:pt x="205" y="78"/>
                  </a:cubicBezTo>
                  <a:lnTo>
                    <a:pt x="205" y="47"/>
                  </a:lnTo>
                  <a:cubicBezTo>
                    <a:pt x="205" y="32"/>
                    <a:pt x="190" y="32"/>
                    <a:pt x="190" y="15"/>
                  </a:cubicBezTo>
                  <a:lnTo>
                    <a:pt x="190" y="15"/>
                  </a:lnTo>
                  <a:cubicBezTo>
                    <a:pt x="190" y="47"/>
                    <a:pt x="173" y="63"/>
                    <a:pt x="158" y="63"/>
                  </a:cubicBezTo>
                  <a:lnTo>
                    <a:pt x="142" y="63"/>
                  </a:lnTo>
                  <a:cubicBezTo>
                    <a:pt x="127" y="63"/>
                    <a:pt x="110" y="47"/>
                    <a:pt x="110" y="32"/>
                  </a:cubicBezTo>
                  <a:lnTo>
                    <a:pt x="110" y="0"/>
                  </a:lnTo>
                  <a:lnTo>
                    <a:pt x="95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40"/>
            <p:cNvSpPr/>
            <p:nvPr/>
          </p:nvSpPr>
          <p:spPr>
            <a:xfrm>
              <a:off x="3417012" y="1755178"/>
              <a:ext cx="7569" cy="7537"/>
            </a:xfrm>
            <a:custGeom>
              <a:avLst/>
              <a:gdLst/>
              <a:ahLst/>
              <a:cxnLst/>
              <a:rect l="l" t="t" r="r" b="b"/>
              <a:pathLst>
                <a:path w="238" h="237" extrusionOk="0">
                  <a:moveTo>
                    <a:pt x="190" y="1"/>
                  </a:moveTo>
                  <a:lnTo>
                    <a:pt x="158" y="1"/>
                  </a:lnTo>
                  <a:lnTo>
                    <a:pt x="143" y="16"/>
                  </a:lnTo>
                  <a:lnTo>
                    <a:pt x="127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9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7" y="16"/>
                    <a:pt x="17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cubicBezTo>
                    <a:pt x="49" y="79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95"/>
                    <a:pt x="127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cubicBezTo>
                    <a:pt x="158" y="95"/>
                    <a:pt x="158" y="95"/>
                    <a:pt x="175" y="111"/>
                  </a:cubicBezTo>
                  <a:cubicBezTo>
                    <a:pt x="175" y="142"/>
                    <a:pt x="175" y="158"/>
                    <a:pt x="158" y="174"/>
                  </a:cubicBezTo>
                  <a:lnTo>
                    <a:pt x="158" y="205"/>
                  </a:lnTo>
                  <a:cubicBezTo>
                    <a:pt x="158" y="221"/>
                    <a:pt x="158" y="221"/>
                    <a:pt x="175" y="221"/>
                  </a:cubicBezTo>
                  <a:cubicBezTo>
                    <a:pt x="175" y="237"/>
                    <a:pt x="175" y="237"/>
                    <a:pt x="190" y="237"/>
                  </a:cubicBezTo>
                  <a:lnTo>
                    <a:pt x="190" y="237"/>
                  </a:lnTo>
                  <a:cubicBezTo>
                    <a:pt x="206" y="237"/>
                    <a:pt x="206" y="221"/>
                    <a:pt x="221" y="221"/>
                  </a:cubicBezTo>
                  <a:cubicBezTo>
                    <a:pt x="238" y="190"/>
                    <a:pt x="238" y="142"/>
                    <a:pt x="238" y="111"/>
                  </a:cubicBezTo>
                  <a:lnTo>
                    <a:pt x="238" y="95"/>
                  </a:lnTo>
                  <a:cubicBezTo>
                    <a:pt x="238" y="79"/>
                    <a:pt x="221" y="64"/>
                    <a:pt x="238" y="48"/>
                  </a:cubicBezTo>
                  <a:lnTo>
                    <a:pt x="238" y="32"/>
                  </a:lnTo>
                  <a:cubicBezTo>
                    <a:pt x="238" y="32"/>
                    <a:pt x="238" y="16"/>
                    <a:pt x="221" y="16"/>
                  </a:cubicBezTo>
                  <a:lnTo>
                    <a:pt x="206" y="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40"/>
            <p:cNvSpPr/>
            <p:nvPr/>
          </p:nvSpPr>
          <p:spPr>
            <a:xfrm>
              <a:off x="3271701" y="176923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47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26"/>
                    <a:pt x="80" y="110"/>
                    <a:pt x="80" y="78"/>
                  </a:cubicBezTo>
                  <a:lnTo>
                    <a:pt x="80" y="78"/>
                  </a:lnTo>
                  <a:lnTo>
                    <a:pt x="63" y="32"/>
                  </a:lnTo>
                  <a:lnTo>
                    <a:pt x="63" y="15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40"/>
            <p:cNvSpPr/>
            <p:nvPr/>
          </p:nvSpPr>
          <p:spPr>
            <a:xfrm>
              <a:off x="3080275" y="178974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48"/>
                  </a:moveTo>
                  <a:lnTo>
                    <a:pt x="95" y="32"/>
                  </a:lnTo>
                  <a:lnTo>
                    <a:pt x="95" y="48"/>
                  </a:lnTo>
                  <a:lnTo>
                    <a:pt x="95" y="48"/>
                  </a:lnTo>
                  <a:close/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lnTo>
                    <a:pt x="1" y="32"/>
                  </a:lnTo>
                  <a:cubicBezTo>
                    <a:pt x="17" y="95"/>
                    <a:pt x="64" y="111"/>
                    <a:pt x="95" y="111"/>
                  </a:cubicBezTo>
                  <a:lnTo>
                    <a:pt x="112" y="111"/>
                  </a:lnTo>
                  <a:lnTo>
                    <a:pt x="143" y="111"/>
                  </a:lnTo>
                  <a:lnTo>
                    <a:pt x="143" y="111"/>
                  </a:lnTo>
                  <a:lnTo>
                    <a:pt x="143" y="111"/>
                  </a:lnTo>
                  <a:cubicBezTo>
                    <a:pt x="158" y="111"/>
                    <a:pt x="175" y="95"/>
                    <a:pt x="175" y="95"/>
                  </a:cubicBezTo>
                  <a:lnTo>
                    <a:pt x="175" y="80"/>
                  </a:lnTo>
                  <a:lnTo>
                    <a:pt x="175" y="63"/>
                  </a:lnTo>
                  <a:lnTo>
                    <a:pt x="175" y="48"/>
                  </a:lnTo>
                  <a:cubicBezTo>
                    <a:pt x="158" y="48"/>
                    <a:pt x="158" y="32"/>
                    <a:pt x="158" y="32"/>
                  </a:cubicBezTo>
                  <a:lnTo>
                    <a:pt x="143" y="17"/>
                  </a:lnTo>
                  <a:lnTo>
                    <a:pt x="127" y="17"/>
                  </a:lnTo>
                  <a:lnTo>
                    <a:pt x="95" y="32"/>
                  </a:lnTo>
                  <a:lnTo>
                    <a:pt x="95" y="32"/>
                  </a:lnTo>
                  <a:cubicBezTo>
                    <a:pt x="80" y="32"/>
                    <a:pt x="64" y="17"/>
                    <a:pt x="64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40"/>
            <p:cNvSpPr/>
            <p:nvPr/>
          </p:nvSpPr>
          <p:spPr>
            <a:xfrm>
              <a:off x="3083296" y="1790735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"/>
                  </a:move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40"/>
            <p:cNvSpPr/>
            <p:nvPr/>
          </p:nvSpPr>
          <p:spPr>
            <a:xfrm>
              <a:off x="3340843" y="1788731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17"/>
                  </a:cubicBezTo>
                  <a:lnTo>
                    <a:pt x="17" y="17"/>
                  </a:lnTo>
                  <a:cubicBezTo>
                    <a:pt x="32" y="17"/>
                    <a:pt x="49" y="49"/>
                    <a:pt x="32" y="64"/>
                  </a:cubicBezTo>
                  <a:lnTo>
                    <a:pt x="32" y="80"/>
                  </a:lnTo>
                  <a:lnTo>
                    <a:pt x="49" y="95"/>
                  </a:lnTo>
                  <a:lnTo>
                    <a:pt x="32" y="95"/>
                  </a:lnTo>
                  <a:cubicBezTo>
                    <a:pt x="17" y="95"/>
                    <a:pt x="1" y="127"/>
                    <a:pt x="17" y="143"/>
                  </a:cubicBezTo>
                  <a:cubicBezTo>
                    <a:pt x="17" y="143"/>
                    <a:pt x="17" y="158"/>
                    <a:pt x="32" y="158"/>
                  </a:cubicBezTo>
                  <a:lnTo>
                    <a:pt x="32" y="158"/>
                  </a:lnTo>
                  <a:lnTo>
                    <a:pt x="112" y="127"/>
                  </a:lnTo>
                  <a:cubicBezTo>
                    <a:pt x="112" y="112"/>
                    <a:pt x="127" y="95"/>
                    <a:pt x="143" y="95"/>
                  </a:cubicBezTo>
                  <a:lnTo>
                    <a:pt x="158" y="95"/>
                  </a:lnTo>
                  <a:cubicBezTo>
                    <a:pt x="158" y="80"/>
                    <a:pt x="143" y="80"/>
                    <a:pt x="143" y="64"/>
                  </a:cubicBezTo>
                  <a:lnTo>
                    <a:pt x="95" y="49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40"/>
            <p:cNvSpPr/>
            <p:nvPr/>
          </p:nvSpPr>
          <p:spPr>
            <a:xfrm>
              <a:off x="3092837" y="1786727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80"/>
                  </a:lnTo>
                  <a:cubicBezTo>
                    <a:pt x="0" y="95"/>
                    <a:pt x="0" y="95"/>
                    <a:pt x="15" y="112"/>
                  </a:cubicBezTo>
                  <a:lnTo>
                    <a:pt x="15" y="112"/>
                  </a:lnTo>
                  <a:cubicBezTo>
                    <a:pt x="15" y="112"/>
                    <a:pt x="15" y="127"/>
                    <a:pt x="32" y="127"/>
                  </a:cubicBezTo>
                  <a:lnTo>
                    <a:pt x="110" y="158"/>
                  </a:lnTo>
                  <a:lnTo>
                    <a:pt x="126" y="158"/>
                  </a:lnTo>
                  <a:lnTo>
                    <a:pt x="142" y="158"/>
                  </a:lnTo>
                  <a:lnTo>
                    <a:pt x="142" y="158"/>
                  </a:lnTo>
                  <a:cubicBezTo>
                    <a:pt x="158" y="158"/>
                    <a:pt x="158" y="158"/>
                    <a:pt x="158" y="143"/>
                  </a:cubicBezTo>
                  <a:lnTo>
                    <a:pt x="173" y="143"/>
                  </a:lnTo>
                  <a:lnTo>
                    <a:pt x="189" y="80"/>
                  </a:lnTo>
                  <a:lnTo>
                    <a:pt x="189" y="80"/>
                  </a:lnTo>
                  <a:lnTo>
                    <a:pt x="189" y="80"/>
                  </a:lnTo>
                  <a:cubicBezTo>
                    <a:pt x="189" y="64"/>
                    <a:pt x="189" y="49"/>
                    <a:pt x="173" y="32"/>
                  </a:cubicBezTo>
                  <a:lnTo>
                    <a:pt x="158" y="32"/>
                  </a:lnTo>
                  <a:cubicBezTo>
                    <a:pt x="142" y="32"/>
                    <a:pt x="126" y="49"/>
                    <a:pt x="126" y="64"/>
                  </a:cubicBezTo>
                  <a:lnTo>
                    <a:pt x="110" y="80"/>
                  </a:lnTo>
                  <a:lnTo>
                    <a:pt x="78" y="80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110" y="32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40"/>
            <p:cNvSpPr/>
            <p:nvPr/>
          </p:nvSpPr>
          <p:spPr>
            <a:xfrm>
              <a:off x="3273228" y="181131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10" y="1"/>
                  </a:moveTo>
                  <a:lnTo>
                    <a:pt x="110" y="1"/>
                  </a:lnTo>
                  <a:cubicBezTo>
                    <a:pt x="79" y="1"/>
                    <a:pt x="79" y="16"/>
                    <a:pt x="79" y="32"/>
                  </a:cubicBezTo>
                  <a:lnTo>
                    <a:pt x="63" y="79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15" y="64"/>
                  </a:lnTo>
                  <a:lnTo>
                    <a:pt x="15" y="79"/>
                  </a:lnTo>
                  <a:lnTo>
                    <a:pt x="15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95" y="158"/>
                  </a:lnTo>
                  <a:lnTo>
                    <a:pt x="110" y="158"/>
                  </a:lnTo>
                  <a:lnTo>
                    <a:pt x="126" y="158"/>
                  </a:lnTo>
                  <a:cubicBezTo>
                    <a:pt x="126" y="142"/>
                    <a:pt x="142" y="127"/>
                    <a:pt x="142" y="127"/>
                  </a:cubicBezTo>
                  <a:lnTo>
                    <a:pt x="142" y="95"/>
                  </a:lnTo>
                  <a:lnTo>
                    <a:pt x="142" y="32"/>
                  </a:lnTo>
                  <a:lnTo>
                    <a:pt x="142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40"/>
            <p:cNvSpPr/>
            <p:nvPr/>
          </p:nvSpPr>
          <p:spPr>
            <a:xfrm>
              <a:off x="3084823" y="1793279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78" y="0"/>
                  </a:moveTo>
                  <a:lnTo>
                    <a:pt x="63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15" y="95"/>
                    <a:pt x="15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95" y="63"/>
                  </a:lnTo>
                  <a:cubicBezTo>
                    <a:pt x="78" y="47"/>
                    <a:pt x="95" y="32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3310311" y="1819326"/>
              <a:ext cx="3498" cy="3053"/>
            </a:xfrm>
            <a:custGeom>
              <a:avLst/>
              <a:gdLst/>
              <a:ahLst/>
              <a:cxnLst/>
              <a:rect l="l" t="t" r="r" b="b"/>
              <a:pathLst>
                <a:path w="110" h="96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15" y="16"/>
                  </a:cubicBezTo>
                  <a:lnTo>
                    <a:pt x="15" y="16"/>
                  </a:lnTo>
                  <a:cubicBezTo>
                    <a:pt x="0" y="32"/>
                    <a:pt x="15" y="47"/>
                    <a:pt x="15" y="64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cubicBezTo>
                    <a:pt x="110" y="64"/>
                    <a:pt x="110" y="47"/>
                    <a:pt x="95" y="32"/>
                  </a:cubicBez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3423023" y="1752666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17" y="32"/>
                  </a:cubicBezTo>
                  <a:cubicBezTo>
                    <a:pt x="1" y="48"/>
                    <a:pt x="17" y="48"/>
                    <a:pt x="17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95" y="80"/>
                  </a:lnTo>
                  <a:lnTo>
                    <a:pt x="190" y="80"/>
                  </a:lnTo>
                  <a:lnTo>
                    <a:pt x="253" y="80"/>
                  </a:lnTo>
                  <a:lnTo>
                    <a:pt x="253" y="80"/>
                  </a:lnTo>
                  <a:cubicBezTo>
                    <a:pt x="269" y="80"/>
                    <a:pt x="284" y="64"/>
                    <a:pt x="284" y="48"/>
                  </a:cubicBezTo>
                  <a:lnTo>
                    <a:pt x="284" y="32"/>
                  </a:lnTo>
                  <a:cubicBezTo>
                    <a:pt x="284" y="17"/>
                    <a:pt x="269" y="17"/>
                    <a:pt x="253" y="17"/>
                  </a:cubicBezTo>
                  <a:lnTo>
                    <a:pt x="19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40"/>
            <p:cNvSpPr/>
            <p:nvPr/>
          </p:nvSpPr>
          <p:spPr>
            <a:xfrm>
              <a:off x="3292278" y="181331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95"/>
                    <a:pt x="15" y="95"/>
                  </a:cubicBezTo>
                  <a:lnTo>
                    <a:pt x="15" y="95"/>
                  </a:lnTo>
                  <a:lnTo>
                    <a:pt x="47" y="79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95" y="64"/>
                  </a:lnTo>
                  <a:lnTo>
                    <a:pt x="78" y="64"/>
                  </a:lnTo>
                  <a:cubicBezTo>
                    <a:pt x="78" y="47"/>
                    <a:pt x="63" y="16"/>
                    <a:pt x="78" y="16"/>
                  </a:cubicBezTo>
                  <a:lnTo>
                    <a:pt x="7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40"/>
            <p:cNvSpPr/>
            <p:nvPr/>
          </p:nvSpPr>
          <p:spPr>
            <a:xfrm>
              <a:off x="3317308" y="1776232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1" y="47"/>
                  </a:lnTo>
                  <a:cubicBezTo>
                    <a:pt x="1" y="64"/>
                    <a:pt x="1" y="95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cubicBezTo>
                    <a:pt x="32" y="110"/>
                    <a:pt x="48" y="110"/>
                    <a:pt x="48" y="95"/>
                  </a:cubicBezTo>
                  <a:lnTo>
                    <a:pt x="32" y="47"/>
                  </a:lnTo>
                  <a:cubicBezTo>
                    <a:pt x="32" y="32"/>
                    <a:pt x="48" y="1"/>
                    <a:pt x="64" y="1"/>
                  </a:cubicBez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40"/>
            <p:cNvSpPr/>
            <p:nvPr/>
          </p:nvSpPr>
          <p:spPr>
            <a:xfrm>
              <a:off x="3436063" y="1763702"/>
              <a:ext cx="2035" cy="4548"/>
            </a:xfrm>
            <a:custGeom>
              <a:avLst/>
              <a:gdLst/>
              <a:ahLst/>
              <a:cxnLst/>
              <a:rect l="l" t="t" r="r" b="b"/>
              <a:pathLst>
                <a:path w="6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16"/>
                  </a:cubicBezTo>
                  <a:lnTo>
                    <a:pt x="0" y="32"/>
                  </a:lnTo>
                  <a:lnTo>
                    <a:pt x="0" y="111"/>
                  </a:lnTo>
                  <a:cubicBezTo>
                    <a:pt x="0" y="126"/>
                    <a:pt x="17" y="126"/>
                    <a:pt x="32" y="143"/>
                  </a:cubicBezTo>
                  <a:lnTo>
                    <a:pt x="17" y="126"/>
                  </a:lnTo>
                  <a:lnTo>
                    <a:pt x="17" y="111"/>
                  </a:lnTo>
                  <a:lnTo>
                    <a:pt x="48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63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40"/>
            <p:cNvSpPr/>
            <p:nvPr/>
          </p:nvSpPr>
          <p:spPr>
            <a:xfrm>
              <a:off x="3400983" y="1765705"/>
              <a:ext cx="6551" cy="5025"/>
            </a:xfrm>
            <a:custGeom>
              <a:avLst/>
              <a:gdLst/>
              <a:ahLst/>
              <a:cxnLst/>
              <a:rect l="l" t="t" r="r" b="b"/>
              <a:pathLst>
                <a:path w="206" h="158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7"/>
                    <a:pt x="0" y="32"/>
                    <a:pt x="17" y="48"/>
                  </a:cubicBezTo>
                  <a:lnTo>
                    <a:pt x="17" y="63"/>
                  </a:lnTo>
                  <a:lnTo>
                    <a:pt x="32" y="111"/>
                  </a:lnTo>
                  <a:lnTo>
                    <a:pt x="32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95" y="126"/>
                  </a:lnTo>
                  <a:lnTo>
                    <a:pt x="126" y="126"/>
                  </a:lnTo>
                  <a:lnTo>
                    <a:pt x="126" y="143"/>
                  </a:lnTo>
                  <a:cubicBezTo>
                    <a:pt x="143" y="158"/>
                    <a:pt x="143" y="158"/>
                    <a:pt x="158" y="158"/>
                  </a:cubicBezTo>
                  <a:lnTo>
                    <a:pt x="174" y="158"/>
                  </a:lnTo>
                  <a:cubicBezTo>
                    <a:pt x="189" y="143"/>
                    <a:pt x="206" y="126"/>
                    <a:pt x="189" y="111"/>
                  </a:cubicBezTo>
                  <a:lnTo>
                    <a:pt x="189" y="95"/>
                  </a:lnTo>
                  <a:lnTo>
                    <a:pt x="174" y="63"/>
                  </a:lnTo>
                  <a:cubicBezTo>
                    <a:pt x="158" y="48"/>
                    <a:pt x="158" y="48"/>
                    <a:pt x="143" y="48"/>
                  </a:cubicBezTo>
                  <a:lnTo>
                    <a:pt x="126" y="48"/>
                  </a:lnTo>
                  <a:lnTo>
                    <a:pt x="80" y="63"/>
                  </a:lnTo>
                  <a:lnTo>
                    <a:pt x="80" y="32"/>
                  </a:lnTo>
                  <a:cubicBezTo>
                    <a:pt x="80" y="17"/>
                    <a:pt x="63" y="17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40"/>
            <p:cNvSpPr/>
            <p:nvPr/>
          </p:nvSpPr>
          <p:spPr>
            <a:xfrm>
              <a:off x="3049203" y="180227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16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17" y="64"/>
                  </a:lnTo>
                  <a:lnTo>
                    <a:pt x="64" y="95"/>
                  </a:lnTo>
                  <a:cubicBezTo>
                    <a:pt x="80" y="79"/>
                    <a:pt x="80" y="79"/>
                    <a:pt x="96" y="79"/>
                  </a:cubicBezTo>
                  <a:lnTo>
                    <a:pt x="96" y="79"/>
                  </a:lnTo>
                  <a:cubicBezTo>
                    <a:pt x="112" y="79"/>
                    <a:pt x="127" y="95"/>
                    <a:pt x="127" y="111"/>
                  </a:cubicBezTo>
                  <a:lnTo>
                    <a:pt x="127" y="111"/>
                  </a:lnTo>
                  <a:cubicBezTo>
                    <a:pt x="143" y="111"/>
                    <a:pt x="143" y="111"/>
                    <a:pt x="159" y="95"/>
                  </a:cubicBezTo>
                  <a:cubicBezTo>
                    <a:pt x="159" y="79"/>
                    <a:pt x="159" y="64"/>
                    <a:pt x="143" y="48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40"/>
            <p:cNvSpPr/>
            <p:nvPr/>
          </p:nvSpPr>
          <p:spPr>
            <a:xfrm>
              <a:off x="3176004" y="1789749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16" y="80"/>
                  </a:moveTo>
                  <a:lnTo>
                    <a:pt x="16" y="80"/>
                  </a:lnTo>
                  <a:lnTo>
                    <a:pt x="16" y="80"/>
                  </a:lnTo>
                  <a:close/>
                  <a:moveTo>
                    <a:pt x="79" y="0"/>
                  </a:moveTo>
                  <a:lnTo>
                    <a:pt x="64" y="0"/>
                  </a:lnTo>
                  <a:cubicBezTo>
                    <a:pt x="64" y="0"/>
                    <a:pt x="47" y="0"/>
                    <a:pt x="32" y="17"/>
                  </a:cubicBezTo>
                  <a:cubicBezTo>
                    <a:pt x="16" y="32"/>
                    <a:pt x="16" y="48"/>
                    <a:pt x="16" y="63"/>
                  </a:cubicBezTo>
                  <a:lnTo>
                    <a:pt x="16" y="80"/>
                  </a:lnTo>
                  <a:lnTo>
                    <a:pt x="16" y="80"/>
                  </a:lnTo>
                  <a:cubicBezTo>
                    <a:pt x="1" y="95"/>
                    <a:pt x="16" y="111"/>
                    <a:pt x="16" y="126"/>
                  </a:cubicBezTo>
                  <a:cubicBezTo>
                    <a:pt x="32" y="126"/>
                    <a:pt x="32" y="143"/>
                    <a:pt x="47" y="143"/>
                  </a:cubicBezTo>
                  <a:cubicBezTo>
                    <a:pt x="47" y="143"/>
                    <a:pt x="64" y="126"/>
                    <a:pt x="79" y="126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63"/>
                    <a:pt x="127" y="63"/>
                    <a:pt x="127" y="48"/>
                  </a:cubicBezTo>
                  <a:cubicBezTo>
                    <a:pt x="127" y="17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40"/>
            <p:cNvSpPr/>
            <p:nvPr/>
          </p:nvSpPr>
          <p:spPr>
            <a:xfrm>
              <a:off x="3176481" y="179226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40"/>
            <p:cNvSpPr/>
            <p:nvPr/>
          </p:nvSpPr>
          <p:spPr>
            <a:xfrm>
              <a:off x="3314795" y="1814810"/>
              <a:ext cx="3562" cy="6551"/>
            </a:xfrm>
            <a:custGeom>
              <a:avLst/>
              <a:gdLst/>
              <a:ahLst/>
              <a:cxnLst/>
              <a:rect l="l" t="t" r="r" b="b"/>
              <a:pathLst>
                <a:path w="112" h="206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0"/>
                    <a:pt x="63" y="17"/>
                    <a:pt x="48" y="17"/>
                  </a:cubicBezTo>
                  <a:lnTo>
                    <a:pt x="48" y="17"/>
                  </a:lnTo>
                  <a:lnTo>
                    <a:pt x="48" y="17"/>
                  </a:lnTo>
                  <a:cubicBezTo>
                    <a:pt x="32" y="17"/>
                    <a:pt x="17" y="32"/>
                    <a:pt x="17" y="48"/>
                  </a:cubicBezTo>
                  <a:lnTo>
                    <a:pt x="17" y="80"/>
                  </a:lnTo>
                  <a:cubicBezTo>
                    <a:pt x="0" y="95"/>
                    <a:pt x="17" y="126"/>
                    <a:pt x="17" y="143"/>
                  </a:cubicBezTo>
                  <a:cubicBezTo>
                    <a:pt x="32" y="158"/>
                    <a:pt x="32" y="158"/>
                    <a:pt x="32" y="174"/>
                  </a:cubicBezTo>
                  <a:lnTo>
                    <a:pt x="48" y="189"/>
                  </a:lnTo>
                  <a:cubicBezTo>
                    <a:pt x="48" y="206"/>
                    <a:pt x="63" y="206"/>
                    <a:pt x="80" y="206"/>
                  </a:cubicBezTo>
                  <a:lnTo>
                    <a:pt x="95" y="206"/>
                  </a:lnTo>
                  <a:cubicBezTo>
                    <a:pt x="111" y="206"/>
                    <a:pt x="111" y="189"/>
                    <a:pt x="111" y="174"/>
                  </a:cubicBezTo>
                  <a:lnTo>
                    <a:pt x="111" y="158"/>
                  </a:lnTo>
                  <a:lnTo>
                    <a:pt x="95" y="158"/>
                  </a:lnTo>
                  <a:lnTo>
                    <a:pt x="95" y="158"/>
                  </a:lnTo>
                  <a:cubicBezTo>
                    <a:pt x="80" y="143"/>
                    <a:pt x="63" y="126"/>
                    <a:pt x="80" y="111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63" y="80"/>
                  </a:lnTo>
                  <a:lnTo>
                    <a:pt x="63" y="32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40"/>
            <p:cNvSpPr/>
            <p:nvPr/>
          </p:nvSpPr>
          <p:spPr>
            <a:xfrm>
              <a:off x="3392492" y="1805301"/>
              <a:ext cx="7028" cy="5534"/>
            </a:xfrm>
            <a:custGeom>
              <a:avLst/>
              <a:gdLst/>
              <a:ahLst/>
              <a:cxnLst/>
              <a:rect l="l" t="t" r="r" b="b"/>
              <a:pathLst>
                <a:path w="221" h="174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cubicBezTo>
                    <a:pt x="110" y="16"/>
                    <a:pt x="95" y="32"/>
                    <a:pt x="78" y="32"/>
                  </a:cubicBezTo>
                  <a:lnTo>
                    <a:pt x="63" y="32"/>
                  </a:lnTo>
                  <a:lnTo>
                    <a:pt x="63" y="47"/>
                  </a:lnTo>
                  <a:lnTo>
                    <a:pt x="15" y="95"/>
                  </a:lnTo>
                  <a:lnTo>
                    <a:pt x="15" y="95"/>
                  </a:lnTo>
                  <a:cubicBezTo>
                    <a:pt x="0" y="110"/>
                    <a:pt x="0" y="126"/>
                    <a:pt x="15" y="142"/>
                  </a:cubicBezTo>
                  <a:lnTo>
                    <a:pt x="15" y="142"/>
                  </a:lnTo>
                  <a:lnTo>
                    <a:pt x="15" y="142"/>
                  </a:lnTo>
                  <a:lnTo>
                    <a:pt x="32" y="173"/>
                  </a:lnTo>
                  <a:lnTo>
                    <a:pt x="63" y="173"/>
                  </a:lnTo>
                  <a:cubicBezTo>
                    <a:pt x="63" y="173"/>
                    <a:pt x="78" y="173"/>
                    <a:pt x="78" y="158"/>
                  </a:cubicBezTo>
                  <a:cubicBezTo>
                    <a:pt x="95" y="158"/>
                    <a:pt x="95" y="126"/>
                    <a:pt x="78" y="126"/>
                  </a:cubicBezTo>
                  <a:lnTo>
                    <a:pt x="110" y="79"/>
                  </a:lnTo>
                  <a:lnTo>
                    <a:pt x="158" y="158"/>
                  </a:lnTo>
                  <a:cubicBezTo>
                    <a:pt x="173" y="158"/>
                    <a:pt x="173" y="173"/>
                    <a:pt x="189" y="173"/>
                  </a:cubicBezTo>
                  <a:lnTo>
                    <a:pt x="189" y="173"/>
                  </a:lnTo>
                  <a:cubicBezTo>
                    <a:pt x="204" y="158"/>
                    <a:pt x="204" y="142"/>
                    <a:pt x="221" y="142"/>
                  </a:cubicBezTo>
                  <a:lnTo>
                    <a:pt x="221" y="142"/>
                  </a:lnTo>
                  <a:lnTo>
                    <a:pt x="221" y="110"/>
                  </a:lnTo>
                  <a:lnTo>
                    <a:pt x="189" y="47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1" y="32"/>
                    <a:pt x="126" y="16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40"/>
            <p:cNvSpPr/>
            <p:nvPr/>
          </p:nvSpPr>
          <p:spPr>
            <a:xfrm>
              <a:off x="3319311" y="1820821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8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142" y="95"/>
                  </a:lnTo>
                  <a:cubicBezTo>
                    <a:pt x="158" y="95"/>
                    <a:pt x="174" y="80"/>
                    <a:pt x="174" y="48"/>
                  </a:cubicBezTo>
                  <a:cubicBezTo>
                    <a:pt x="174" y="32"/>
                    <a:pt x="158" y="32"/>
                    <a:pt x="142" y="32"/>
                  </a:cubicBezTo>
                  <a:lnTo>
                    <a:pt x="127" y="32"/>
                  </a:lnTo>
                  <a:lnTo>
                    <a:pt x="79" y="32"/>
                  </a:lnTo>
                  <a:lnTo>
                    <a:pt x="48" y="17"/>
                  </a:lnTo>
                  <a:cubicBezTo>
                    <a:pt x="48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40"/>
            <p:cNvSpPr/>
            <p:nvPr/>
          </p:nvSpPr>
          <p:spPr>
            <a:xfrm>
              <a:off x="317549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lnTo>
                    <a:pt x="0" y="48"/>
                  </a:lnTo>
                  <a:lnTo>
                    <a:pt x="17" y="80"/>
                  </a:ln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80"/>
                    <a:pt x="80" y="63"/>
                  </a:cubicBezTo>
                  <a:cubicBezTo>
                    <a:pt x="95" y="48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40"/>
            <p:cNvSpPr/>
            <p:nvPr/>
          </p:nvSpPr>
          <p:spPr>
            <a:xfrm>
              <a:off x="3397485" y="1814810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10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63"/>
                    <a:pt x="16" y="80"/>
                    <a:pt x="47" y="80"/>
                  </a:cubicBezTo>
                  <a:lnTo>
                    <a:pt x="47" y="80"/>
                  </a:lnTo>
                  <a:lnTo>
                    <a:pt x="95" y="80"/>
                  </a:lnTo>
                  <a:lnTo>
                    <a:pt x="142" y="80"/>
                  </a:lnTo>
                  <a:cubicBezTo>
                    <a:pt x="158" y="80"/>
                    <a:pt x="173" y="63"/>
                    <a:pt x="173" y="48"/>
                  </a:cubicBezTo>
                  <a:cubicBezTo>
                    <a:pt x="173" y="17"/>
                    <a:pt x="158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40"/>
            <p:cNvSpPr/>
            <p:nvPr/>
          </p:nvSpPr>
          <p:spPr>
            <a:xfrm>
              <a:off x="3037181" y="1819803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17"/>
                    <a:pt x="1" y="17"/>
                  </a:cubicBezTo>
                  <a:lnTo>
                    <a:pt x="17" y="17"/>
                  </a:lnTo>
                  <a:cubicBezTo>
                    <a:pt x="17" y="32"/>
                    <a:pt x="17" y="49"/>
                    <a:pt x="1" y="64"/>
                  </a:cubicBezTo>
                  <a:lnTo>
                    <a:pt x="1" y="64"/>
                  </a:lnTo>
                  <a:lnTo>
                    <a:pt x="32" y="112"/>
                  </a:lnTo>
                  <a:cubicBezTo>
                    <a:pt x="32" y="127"/>
                    <a:pt x="49" y="127"/>
                    <a:pt x="64" y="127"/>
                  </a:cubicBezTo>
                  <a:lnTo>
                    <a:pt x="64" y="127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80" y="64"/>
                  </a:lnTo>
                  <a:lnTo>
                    <a:pt x="49" y="17"/>
                  </a:lnTo>
                  <a:cubicBezTo>
                    <a:pt x="49" y="17"/>
                    <a:pt x="32" y="1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40"/>
            <p:cNvSpPr/>
            <p:nvPr/>
          </p:nvSpPr>
          <p:spPr>
            <a:xfrm>
              <a:off x="3327835" y="177623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32" y="1"/>
                  </a:lnTo>
                  <a:lnTo>
                    <a:pt x="16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80" y="95"/>
                    <a:pt x="80" y="79"/>
                    <a:pt x="80" y="79"/>
                  </a:cubicBezTo>
                  <a:cubicBezTo>
                    <a:pt x="80" y="64"/>
                    <a:pt x="95" y="47"/>
                    <a:pt x="111" y="47"/>
                  </a:cubicBezTo>
                  <a:lnTo>
                    <a:pt x="111" y="47"/>
                  </a:lnTo>
                  <a:lnTo>
                    <a:pt x="126" y="47"/>
                  </a:lnTo>
                  <a:lnTo>
                    <a:pt x="126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lnTo>
                    <a:pt x="63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40"/>
            <p:cNvSpPr/>
            <p:nvPr/>
          </p:nvSpPr>
          <p:spPr>
            <a:xfrm>
              <a:off x="3318803" y="1772225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47"/>
                  </a:lnTo>
                  <a:lnTo>
                    <a:pt x="1" y="95"/>
                  </a:lnTo>
                  <a:cubicBezTo>
                    <a:pt x="1" y="95"/>
                    <a:pt x="1" y="110"/>
                    <a:pt x="17" y="110"/>
                  </a:cubicBezTo>
                  <a:lnTo>
                    <a:pt x="17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64" y="127"/>
                  </a:lnTo>
                  <a:cubicBezTo>
                    <a:pt x="64" y="110"/>
                    <a:pt x="64" y="110"/>
                    <a:pt x="80" y="110"/>
                  </a:cubicBezTo>
                  <a:cubicBezTo>
                    <a:pt x="95" y="110"/>
                    <a:pt x="95" y="95"/>
                    <a:pt x="111" y="64"/>
                  </a:cubicBezTo>
                  <a:lnTo>
                    <a:pt x="111" y="47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40"/>
            <p:cNvSpPr/>
            <p:nvPr/>
          </p:nvSpPr>
          <p:spPr>
            <a:xfrm>
              <a:off x="3443600" y="1796746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5" y="17"/>
                  </a:lnTo>
                  <a:cubicBezTo>
                    <a:pt x="0" y="32"/>
                    <a:pt x="0" y="49"/>
                    <a:pt x="0" y="64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15" y="80"/>
                  </a:lnTo>
                  <a:lnTo>
                    <a:pt x="15" y="80"/>
                  </a:lnTo>
                  <a:cubicBezTo>
                    <a:pt x="32" y="96"/>
                    <a:pt x="32" y="96"/>
                    <a:pt x="47" y="96"/>
                  </a:cubicBezTo>
                  <a:lnTo>
                    <a:pt x="47" y="96"/>
                  </a:lnTo>
                  <a:cubicBezTo>
                    <a:pt x="47" y="96"/>
                    <a:pt x="63" y="96"/>
                    <a:pt x="63" y="80"/>
                  </a:cubicBezTo>
                  <a:cubicBezTo>
                    <a:pt x="63" y="80"/>
                    <a:pt x="78" y="80"/>
                    <a:pt x="78" y="64"/>
                  </a:cubicBez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95" y="80"/>
                    <a:pt x="110" y="64"/>
                    <a:pt x="126" y="49"/>
                  </a:cubicBezTo>
                  <a:cubicBezTo>
                    <a:pt x="126" y="49"/>
                    <a:pt x="126" y="32"/>
                    <a:pt x="110" y="32"/>
                  </a:cubicBezTo>
                  <a:cubicBezTo>
                    <a:pt x="110" y="17"/>
                    <a:pt x="110" y="17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40"/>
            <p:cNvSpPr/>
            <p:nvPr/>
          </p:nvSpPr>
          <p:spPr>
            <a:xfrm>
              <a:off x="3334355" y="1803774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1"/>
                  </a:move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32"/>
                    <a:pt x="16" y="32"/>
                    <a:pt x="1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95" y="95"/>
                    <a:pt x="95" y="95"/>
                  </a:cubicBezTo>
                  <a:lnTo>
                    <a:pt x="110" y="80"/>
                  </a:lnTo>
                  <a:lnTo>
                    <a:pt x="95" y="80"/>
                  </a:lnTo>
                  <a:cubicBezTo>
                    <a:pt x="79" y="80"/>
                    <a:pt x="64" y="64"/>
                    <a:pt x="64" y="32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40"/>
            <p:cNvSpPr/>
            <p:nvPr/>
          </p:nvSpPr>
          <p:spPr>
            <a:xfrm>
              <a:off x="3205073" y="178574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95"/>
                  </a:cubicBezTo>
                  <a:cubicBezTo>
                    <a:pt x="127" y="80"/>
                    <a:pt x="110" y="63"/>
                    <a:pt x="110" y="48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40"/>
            <p:cNvSpPr/>
            <p:nvPr/>
          </p:nvSpPr>
          <p:spPr>
            <a:xfrm>
              <a:off x="3408521" y="1763193"/>
              <a:ext cx="3021" cy="5534"/>
            </a:xfrm>
            <a:custGeom>
              <a:avLst/>
              <a:gdLst/>
              <a:ahLst/>
              <a:cxnLst/>
              <a:rect l="l" t="t" r="r" b="b"/>
              <a:pathLst>
                <a:path w="95" h="174" extrusionOk="0">
                  <a:moveTo>
                    <a:pt x="63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32" y="64"/>
                  </a:lnTo>
                  <a:lnTo>
                    <a:pt x="32" y="96"/>
                  </a:lnTo>
                  <a:cubicBezTo>
                    <a:pt x="16" y="96"/>
                    <a:pt x="16" y="96"/>
                    <a:pt x="16" y="111"/>
                  </a:cubicBezTo>
                  <a:cubicBezTo>
                    <a:pt x="0" y="127"/>
                    <a:pt x="0" y="142"/>
                    <a:pt x="16" y="159"/>
                  </a:cubicBezTo>
                  <a:cubicBezTo>
                    <a:pt x="16" y="159"/>
                    <a:pt x="32" y="174"/>
                    <a:pt x="47" y="174"/>
                  </a:cubicBezTo>
                  <a:lnTo>
                    <a:pt x="63" y="174"/>
                  </a:lnTo>
                  <a:lnTo>
                    <a:pt x="79" y="174"/>
                  </a:lnTo>
                  <a:cubicBezTo>
                    <a:pt x="95" y="159"/>
                    <a:pt x="95" y="159"/>
                    <a:pt x="95" y="142"/>
                  </a:cubicBezTo>
                  <a:lnTo>
                    <a:pt x="95" y="111"/>
                  </a:lnTo>
                  <a:lnTo>
                    <a:pt x="95" y="64"/>
                  </a:lnTo>
                  <a:lnTo>
                    <a:pt x="95" y="48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40"/>
            <p:cNvSpPr/>
            <p:nvPr/>
          </p:nvSpPr>
          <p:spPr>
            <a:xfrm>
              <a:off x="3188026" y="1788731"/>
              <a:ext cx="2544" cy="2035"/>
            </a:xfrm>
            <a:custGeom>
              <a:avLst/>
              <a:gdLst/>
              <a:ahLst/>
              <a:cxnLst/>
              <a:rect l="l" t="t" r="r" b="b"/>
              <a:pathLst>
                <a:path w="80" h="64" extrusionOk="0">
                  <a:moveTo>
                    <a:pt x="79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6" y="64"/>
                    <a:pt x="32" y="64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40"/>
            <p:cNvSpPr/>
            <p:nvPr/>
          </p:nvSpPr>
          <p:spPr>
            <a:xfrm>
              <a:off x="3112365" y="179528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cubicBezTo>
                    <a:pt x="32" y="0"/>
                    <a:pt x="17" y="15"/>
                    <a:pt x="17" y="32"/>
                  </a:cubicBezTo>
                  <a:lnTo>
                    <a:pt x="17" y="47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8" y="126"/>
                    <a:pt x="63" y="110"/>
                    <a:pt x="80" y="95"/>
                  </a:cubicBezTo>
                  <a:lnTo>
                    <a:pt x="80" y="32"/>
                  </a:lnTo>
                  <a:cubicBezTo>
                    <a:pt x="80" y="15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40"/>
            <p:cNvSpPr/>
            <p:nvPr/>
          </p:nvSpPr>
          <p:spPr>
            <a:xfrm>
              <a:off x="3338839" y="1814810"/>
              <a:ext cx="6042" cy="6551"/>
            </a:xfrm>
            <a:custGeom>
              <a:avLst/>
              <a:gdLst/>
              <a:ahLst/>
              <a:cxnLst/>
              <a:rect l="l" t="t" r="r" b="b"/>
              <a:pathLst>
                <a:path w="190" h="206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7"/>
                  </a:lnTo>
                  <a:cubicBezTo>
                    <a:pt x="17" y="17"/>
                    <a:pt x="17" y="32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" y="111"/>
                  </a:lnTo>
                  <a:lnTo>
                    <a:pt x="1" y="126"/>
                  </a:lnTo>
                  <a:cubicBezTo>
                    <a:pt x="1" y="158"/>
                    <a:pt x="17" y="174"/>
                    <a:pt x="49" y="174"/>
                  </a:cubicBezTo>
                  <a:cubicBezTo>
                    <a:pt x="64" y="174"/>
                    <a:pt x="80" y="158"/>
                    <a:pt x="80" y="126"/>
                  </a:cubicBezTo>
                  <a:lnTo>
                    <a:pt x="80" y="111"/>
                  </a:lnTo>
                  <a:lnTo>
                    <a:pt x="80" y="126"/>
                  </a:lnTo>
                  <a:cubicBezTo>
                    <a:pt x="95" y="143"/>
                    <a:pt x="95" y="158"/>
                    <a:pt x="112" y="174"/>
                  </a:cubicBezTo>
                  <a:lnTo>
                    <a:pt x="112" y="174"/>
                  </a:lnTo>
                  <a:lnTo>
                    <a:pt x="127" y="189"/>
                  </a:lnTo>
                  <a:cubicBezTo>
                    <a:pt x="127" y="189"/>
                    <a:pt x="143" y="206"/>
                    <a:pt x="158" y="206"/>
                  </a:cubicBezTo>
                  <a:cubicBezTo>
                    <a:pt x="158" y="206"/>
                    <a:pt x="175" y="206"/>
                    <a:pt x="175" y="189"/>
                  </a:cubicBezTo>
                  <a:cubicBezTo>
                    <a:pt x="190" y="189"/>
                    <a:pt x="190" y="158"/>
                    <a:pt x="190" y="143"/>
                  </a:cubicBezTo>
                  <a:lnTo>
                    <a:pt x="175" y="143"/>
                  </a:lnTo>
                  <a:lnTo>
                    <a:pt x="175" y="126"/>
                  </a:lnTo>
                  <a:cubicBezTo>
                    <a:pt x="158" y="111"/>
                    <a:pt x="143" y="95"/>
                    <a:pt x="143" y="80"/>
                  </a:cubicBezTo>
                  <a:cubicBezTo>
                    <a:pt x="127" y="63"/>
                    <a:pt x="112" y="48"/>
                    <a:pt x="112" y="32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80" y="0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40"/>
            <p:cNvSpPr/>
            <p:nvPr/>
          </p:nvSpPr>
          <p:spPr>
            <a:xfrm>
              <a:off x="3417012" y="1762684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4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17" y="64"/>
                    <a:pt x="1" y="80"/>
                    <a:pt x="17" y="95"/>
                  </a:cubicBezTo>
                  <a:cubicBezTo>
                    <a:pt x="17" y="112"/>
                    <a:pt x="32" y="112"/>
                    <a:pt x="49" y="112"/>
                  </a:cubicBezTo>
                  <a:lnTo>
                    <a:pt x="64" y="11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58" y="48"/>
                    <a:pt x="158" y="32"/>
                    <a:pt x="158" y="17"/>
                  </a:cubicBezTo>
                  <a:lnTo>
                    <a:pt x="143" y="17"/>
                  </a:ln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40"/>
            <p:cNvSpPr/>
            <p:nvPr/>
          </p:nvSpPr>
          <p:spPr>
            <a:xfrm>
              <a:off x="3167990" y="1825337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6"/>
                    <a:pt x="16" y="16"/>
                  </a:cubicBezTo>
                  <a:lnTo>
                    <a:pt x="16" y="16"/>
                  </a:lnTo>
                  <a:lnTo>
                    <a:pt x="16" y="32"/>
                  </a:lnTo>
                  <a:cubicBezTo>
                    <a:pt x="1" y="32"/>
                    <a:pt x="1" y="47"/>
                    <a:pt x="1" y="47"/>
                  </a:cubicBezTo>
                  <a:cubicBezTo>
                    <a:pt x="1" y="64"/>
                    <a:pt x="16" y="64"/>
                    <a:pt x="16" y="79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79" y="95"/>
                    <a:pt x="79" y="95"/>
                    <a:pt x="95" y="79"/>
                  </a:cubicBezTo>
                  <a:lnTo>
                    <a:pt x="95" y="79"/>
                  </a:lnTo>
                  <a:lnTo>
                    <a:pt x="95" y="64"/>
                  </a:lnTo>
                  <a:cubicBezTo>
                    <a:pt x="110" y="64"/>
                    <a:pt x="110" y="47"/>
                    <a:pt x="110" y="47"/>
                  </a:cubicBez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40"/>
            <p:cNvSpPr/>
            <p:nvPr/>
          </p:nvSpPr>
          <p:spPr>
            <a:xfrm>
              <a:off x="3305286" y="1816337"/>
              <a:ext cx="6520" cy="3498"/>
            </a:xfrm>
            <a:custGeom>
              <a:avLst/>
              <a:gdLst/>
              <a:ahLst/>
              <a:cxnLst/>
              <a:rect l="l" t="t" r="r" b="b"/>
              <a:pathLst>
                <a:path w="205" h="110" extrusionOk="0">
                  <a:moveTo>
                    <a:pt x="158" y="0"/>
                  </a:moveTo>
                  <a:lnTo>
                    <a:pt x="158" y="15"/>
                  </a:lnTo>
                  <a:lnTo>
                    <a:pt x="110" y="47"/>
                  </a:lnTo>
                  <a:cubicBezTo>
                    <a:pt x="110" y="63"/>
                    <a:pt x="95" y="63"/>
                    <a:pt x="95" y="63"/>
                  </a:cubicBezTo>
                  <a:lnTo>
                    <a:pt x="79" y="63"/>
                  </a:lnTo>
                  <a:lnTo>
                    <a:pt x="32" y="47"/>
                  </a:lnTo>
                  <a:cubicBezTo>
                    <a:pt x="16" y="47"/>
                    <a:pt x="1" y="63"/>
                    <a:pt x="1" y="78"/>
                  </a:cubicBezTo>
                  <a:cubicBezTo>
                    <a:pt x="1" y="95"/>
                    <a:pt x="16" y="95"/>
                    <a:pt x="16" y="95"/>
                  </a:cubicBezTo>
                  <a:cubicBezTo>
                    <a:pt x="16" y="110"/>
                    <a:pt x="32" y="110"/>
                    <a:pt x="47" y="110"/>
                  </a:cubicBezTo>
                  <a:lnTo>
                    <a:pt x="47" y="110"/>
                  </a:lnTo>
                  <a:lnTo>
                    <a:pt x="47" y="110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95" y="110"/>
                  </a:lnTo>
                  <a:lnTo>
                    <a:pt x="127" y="110"/>
                  </a:lnTo>
                  <a:lnTo>
                    <a:pt x="127" y="110"/>
                  </a:lnTo>
                  <a:cubicBezTo>
                    <a:pt x="142" y="110"/>
                    <a:pt x="190" y="110"/>
                    <a:pt x="190" y="47"/>
                  </a:cubicBezTo>
                  <a:cubicBezTo>
                    <a:pt x="205" y="47"/>
                    <a:pt x="190" y="32"/>
                    <a:pt x="190" y="32"/>
                  </a:cubicBezTo>
                  <a:cubicBezTo>
                    <a:pt x="190" y="15"/>
                    <a:pt x="190" y="15"/>
                    <a:pt x="173" y="15"/>
                  </a:cubicBezTo>
                  <a:cubicBezTo>
                    <a:pt x="173" y="15"/>
                    <a:pt x="158" y="15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40"/>
            <p:cNvSpPr/>
            <p:nvPr/>
          </p:nvSpPr>
          <p:spPr>
            <a:xfrm>
              <a:off x="3174477" y="1792738"/>
              <a:ext cx="11067" cy="4039"/>
            </a:xfrm>
            <a:custGeom>
              <a:avLst/>
              <a:gdLst/>
              <a:ahLst/>
              <a:cxnLst/>
              <a:rect l="l" t="t" r="r" b="b"/>
              <a:pathLst>
                <a:path w="348" h="127" extrusionOk="0">
                  <a:moveTo>
                    <a:pt x="316" y="1"/>
                  </a:moveTo>
                  <a:lnTo>
                    <a:pt x="316" y="1"/>
                  </a:lnTo>
                  <a:cubicBezTo>
                    <a:pt x="301" y="1"/>
                    <a:pt x="284" y="1"/>
                    <a:pt x="284" y="17"/>
                  </a:cubicBezTo>
                  <a:lnTo>
                    <a:pt x="284" y="32"/>
                  </a:lnTo>
                  <a:lnTo>
                    <a:pt x="284" y="32"/>
                  </a:lnTo>
                  <a:cubicBezTo>
                    <a:pt x="253" y="49"/>
                    <a:pt x="221" y="49"/>
                    <a:pt x="206" y="49"/>
                  </a:cubicBezTo>
                  <a:cubicBezTo>
                    <a:pt x="190" y="64"/>
                    <a:pt x="158" y="64"/>
                    <a:pt x="143" y="64"/>
                  </a:cubicBezTo>
                  <a:lnTo>
                    <a:pt x="95" y="64"/>
                  </a:lnTo>
                  <a:cubicBezTo>
                    <a:pt x="80" y="49"/>
                    <a:pt x="64" y="49"/>
                    <a:pt x="32" y="49"/>
                  </a:cubicBezTo>
                  <a:lnTo>
                    <a:pt x="32" y="49"/>
                  </a:lnTo>
                  <a:cubicBezTo>
                    <a:pt x="17" y="49"/>
                    <a:pt x="1" y="64"/>
                    <a:pt x="1" y="80"/>
                  </a:cubicBezTo>
                  <a:cubicBezTo>
                    <a:pt x="1" y="95"/>
                    <a:pt x="1" y="112"/>
                    <a:pt x="32" y="112"/>
                  </a:cubicBezTo>
                  <a:lnTo>
                    <a:pt x="32" y="112"/>
                  </a:lnTo>
                  <a:cubicBezTo>
                    <a:pt x="64" y="127"/>
                    <a:pt x="80" y="127"/>
                    <a:pt x="112" y="127"/>
                  </a:cubicBezTo>
                  <a:cubicBezTo>
                    <a:pt x="143" y="112"/>
                    <a:pt x="143" y="112"/>
                    <a:pt x="143" y="95"/>
                  </a:cubicBezTo>
                  <a:cubicBezTo>
                    <a:pt x="143" y="80"/>
                    <a:pt x="158" y="64"/>
                    <a:pt x="175" y="64"/>
                  </a:cubicBezTo>
                  <a:lnTo>
                    <a:pt x="175" y="64"/>
                  </a:lnTo>
                  <a:lnTo>
                    <a:pt x="175" y="64"/>
                  </a:lnTo>
                  <a:cubicBezTo>
                    <a:pt x="190" y="64"/>
                    <a:pt x="206" y="80"/>
                    <a:pt x="206" y="95"/>
                  </a:cubicBezTo>
                  <a:lnTo>
                    <a:pt x="206" y="127"/>
                  </a:lnTo>
                  <a:cubicBezTo>
                    <a:pt x="221" y="127"/>
                    <a:pt x="253" y="112"/>
                    <a:pt x="269" y="112"/>
                  </a:cubicBezTo>
                  <a:cubicBezTo>
                    <a:pt x="284" y="112"/>
                    <a:pt x="301" y="95"/>
                    <a:pt x="316" y="95"/>
                  </a:cubicBezTo>
                  <a:cubicBezTo>
                    <a:pt x="316" y="95"/>
                    <a:pt x="332" y="95"/>
                    <a:pt x="332" y="80"/>
                  </a:cubicBezTo>
                  <a:cubicBezTo>
                    <a:pt x="332" y="80"/>
                    <a:pt x="348" y="64"/>
                    <a:pt x="348" y="49"/>
                  </a:cubicBezTo>
                  <a:lnTo>
                    <a:pt x="348" y="49"/>
                  </a:lnTo>
                  <a:cubicBezTo>
                    <a:pt x="348" y="32"/>
                    <a:pt x="348" y="1"/>
                    <a:pt x="332" y="1"/>
                  </a:cubicBezTo>
                  <a:lnTo>
                    <a:pt x="3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40"/>
            <p:cNvSpPr/>
            <p:nvPr/>
          </p:nvSpPr>
          <p:spPr>
            <a:xfrm>
              <a:off x="3299752" y="1781257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49" y="15"/>
                  </a:lnTo>
                  <a:lnTo>
                    <a:pt x="32" y="32"/>
                  </a:lnTo>
                  <a:cubicBezTo>
                    <a:pt x="17" y="32"/>
                    <a:pt x="1" y="47"/>
                    <a:pt x="1" y="78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127" y="78"/>
                  </a:lnTo>
                  <a:lnTo>
                    <a:pt x="127" y="63"/>
                  </a:lnTo>
                  <a:cubicBezTo>
                    <a:pt x="143" y="63"/>
                    <a:pt x="143" y="47"/>
                    <a:pt x="143" y="32"/>
                  </a:cubicBezTo>
                  <a:cubicBezTo>
                    <a:pt x="143" y="15"/>
                    <a:pt x="127" y="15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40"/>
            <p:cNvSpPr/>
            <p:nvPr/>
          </p:nvSpPr>
          <p:spPr>
            <a:xfrm>
              <a:off x="3088290" y="1785741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7"/>
                    <a:pt x="1" y="48"/>
                  </a:cubicBezTo>
                  <a:lnTo>
                    <a:pt x="17" y="95"/>
                  </a:lnTo>
                  <a:lnTo>
                    <a:pt x="80" y="95"/>
                  </a:lnTo>
                  <a:lnTo>
                    <a:pt x="95" y="95"/>
                  </a:lnTo>
                  <a:lnTo>
                    <a:pt x="80" y="32"/>
                  </a:lnTo>
                  <a:cubicBezTo>
                    <a:pt x="64" y="17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40"/>
            <p:cNvSpPr/>
            <p:nvPr/>
          </p:nvSpPr>
          <p:spPr>
            <a:xfrm>
              <a:off x="3104350" y="1791752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7"/>
                    <a:pt x="16" y="32"/>
                  </a:cubicBezTo>
                  <a:lnTo>
                    <a:pt x="16" y="32"/>
                  </a:lnTo>
                  <a:lnTo>
                    <a:pt x="16" y="32"/>
                  </a:lnTo>
                  <a:lnTo>
                    <a:pt x="0" y="80"/>
                  </a:lnTo>
                  <a:cubicBezTo>
                    <a:pt x="0" y="80"/>
                    <a:pt x="0" y="95"/>
                    <a:pt x="16" y="95"/>
                  </a:cubicBezTo>
                  <a:cubicBezTo>
                    <a:pt x="16" y="111"/>
                    <a:pt x="32" y="111"/>
                    <a:pt x="48" y="111"/>
                  </a:cubicBezTo>
                  <a:lnTo>
                    <a:pt x="48" y="111"/>
                  </a:lnTo>
                  <a:lnTo>
                    <a:pt x="63" y="111"/>
                  </a:lnTo>
                  <a:lnTo>
                    <a:pt x="95" y="111"/>
                  </a:lnTo>
                  <a:cubicBezTo>
                    <a:pt x="95" y="111"/>
                    <a:pt x="111" y="111"/>
                    <a:pt x="111" y="95"/>
                  </a:cubicBezTo>
                  <a:cubicBezTo>
                    <a:pt x="126" y="95"/>
                    <a:pt x="126" y="80"/>
                    <a:pt x="126" y="63"/>
                  </a:cubicBezTo>
                  <a:cubicBezTo>
                    <a:pt x="126" y="48"/>
                    <a:pt x="111" y="48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7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40"/>
            <p:cNvSpPr/>
            <p:nvPr/>
          </p:nvSpPr>
          <p:spPr>
            <a:xfrm>
              <a:off x="3156445" y="1806796"/>
              <a:ext cx="2576" cy="2544"/>
            </a:xfrm>
            <a:custGeom>
              <a:avLst/>
              <a:gdLst/>
              <a:ahLst/>
              <a:cxnLst/>
              <a:rect l="l" t="t" r="r" b="b"/>
              <a:pathLst>
                <a:path w="81" h="8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64" y="0"/>
                  </a:lnTo>
                  <a:lnTo>
                    <a:pt x="32" y="16"/>
                  </a:lnTo>
                  <a:cubicBezTo>
                    <a:pt x="17" y="16"/>
                    <a:pt x="1" y="48"/>
                    <a:pt x="17" y="63"/>
                  </a:cubicBezTo>
                  <a:lnTo>
                    <a:pt x="32" y="79"/>
                  </a:lnTo>
                  <a:lnTo>
                    <a:pt x="49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63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40"/>
            <p:cNvSpPr/>
            <p:nvPr/>
          </p:nvSpPr>
          <p:spPr>
            <a:xfrm>
              <a:off x="3414532" y="1779731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95" y="0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32"/>
                  </a:lnTo>
                  <a:cubicBezTo>
                    <a:pt x="32" y="48"/>
                    <a:pt x="16" y="48"/>
                    <a:pt x="0" y="63"/>
                  </a:cubicBezTo>
                  <a:lnTo>
                    <a:pt x="16" y="63"/>
                  </a:lnTo>
                  <a:cubicBezTo>
                    <a:pt x="16" y="80"/>
                    <a:pt x="32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42" y="63"/>
                  </a:lnTo>
                  <a:lnTo>
                    <a:pt x="142" y="63"/>
                  </a:lnTo>
                  <a:cubicBezTo>
                    <a:pt x="158" y="48"/>
                    <a:pt x="173" y="32"/>
                    <a:pt x="158" y="17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40"/>
            <p:cNvSpPr/>
            <p:nvPr/>
          </p:nvSpPr>
          <p:spPr>
            <a:xfrm>
              <a:off x="3437049" y="176770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27" y="0"/>
                  </a:moveTo>
                  <a:lnTo>
                    <a:pt x="64" y="17"/>
                  </a:lnTo>
                  <a:lnTo>
                    <a:pt x="80" y="17"/>
                  </a:lnTo>
                  <a:cubicBezTo>
                    <a:pt x="80" y="32"/>
                    <a:pt x="80" y="63"/>
                    <a:pt x="49" y="63"/>
                  </a:cubicBezTo>
                  <a:lnTo>
                    <a:pt x="49" y="63"/>
                  </a:lnTo>
                  <a:cubicBezTo>
                    <a:pt x="32" y="63"/>
                    <a:pt x="17" y="63"/>
                    <a:pt x="17" y="48"/>
                  </a:cubicBezTo>
                  <a:lnTo>
                    <a:pt x="1" y="48"/>
                  </a:lnTo>
                  <a:lnTo>
                    <a:pt x="1" y="95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80" y="126"/>
                  </a:lnTo>
                  <a:cubicBezTo>
                    <a:pt x="95" y="111"/>
                    <a:pt x="112" y="95"/>
                    <a:pt x="112" y="80"/>
                  </a:cubicBezTo>
                  <a:cubicBezTo>
                    <a:pt x="95" y="63"/>
                    <a:pt x="95" y="63"/>
                    <a:pt x="80" y="63"/>
                  </a:cubicBezTo>
                  <a:lnTo>
                    <a:pt x="95" y="48"/>
                  </a:lnTo>
                  <a:cubicBezTo>
                    <a:pt x="95" y="48"/>
                    <a:pt x="112" y="48"/>
                    <a:pt x="112" y="32"/>
                  </a:cubicBezTo>
                  <a:cubicBezTo>
                    <a:pt x="127" y="32"/>
                    <a:pt x="127" y="17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40"/>
            <p:cNvSpPr/>
            <p:nvPr/>
          </p:nvSpPr>
          <p:spPr>
            <a:xfrm>
              <a:off x="3190538" y="1786727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9"/>
                  </a:cubicBezTo>
                  <a:lnTo>
                    <a:pt x="0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48" y="49"/>
                  </a:lnTo>
                  <a:cubicBezTo>
                    <a:pt x="48" y="49"/>
                    <a:pt x="63" y="64"/>
                    <a:pt x="63" y="80"/>
                  </a:cubicBezTo>
                  <a:lnTo>
                    <a:pt x="95" y="64"/>
                  </a:lnTo>
                  <a:cubicBezTo>
                    <a:pt x="111" y="64"/>
                    <a:pt x="126" y="49"/>
                    <a:pt x="126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40"/>
            <p:cNvSpPr/>
            <p:nvPr/>
          </p:nvSpPr>
          <p:spPr>
            <a:xfrm>
              <a:off x="3431038" y="1768218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49" y="1"/>
                  </a:moveTo>
                  <a:cubicBezTo>
                    <a:pt x="32" y="1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7" y="47"/>
                    <a:pt x="1" y="64"/>
                    <a:pt x="17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32" y="127"/>
                  </a:cubicBezTo>
                  <a:lnTo>
                    <a:pt x="32" y="158"/>
                  </a:lnTo>
                  <a:cubicBezTo>
                    <a:pt x="49" y="158"/>
                    <a:pt x="49" y="173"/>
                    <a:pt x="49" y="173"/>
                  </a:cubicBezTo>
                  <a:cubicBezTo>
                    <a:pt x="49" y="190"/>
                    <a:pt x="64" y="190"/>
                    <a:pt x="80" y="190"/>
                  </a:cubicBezTo>
                  <a:lnTo>
                    <a:pt x="95" y="190"/>
                  </a:lnTo>
                  <a:cubicBezTo>
                    <a:pt x="112" y="173"/>
                    <a:pt x="127" y="158"/>
                    <a:pt x="112" y="142"/>
                  </a:cubicBezTo>
                  <a:lnTo>
                    <a:pt x="112" y="142"/>
                  </a:lnTo>
                  <a:cubicBezTo>
                    <a:pt x="112" y="127"/>
                    <a:pt x="95" y="127"/>
                    <a:pt x="95" y="127"/>
                  </a:cubicBezTo>
                  <a:cubicBezTo>
                    <a:pt x="95" y="95"/>
                    <a:pt x="80" y="79"/>
                    <a:pt x="80" y="64"/>
                  </a:cubicBezTo>
                  <a:lnTo>
                    <a:pt x="80" y="64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cubicBezTo>
                    <a:pt x="80" y="32"/>
                    <a:pt x="64" y="32"/>
                    <a:pt x="64" y="16"/>
                  </a:cubicBezTo>
                  <a:cubicBezTo>
                    <a:pt x="49" y="16"/>
                    <a:pt x="49" y="1"/>
                    <a:pt x="4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40"/>
            <p:cNvSpPr/>
            <p:nvPr/>
          </p:nvSpPr>
          <p:spPr>
            <a:xfrm>
              <a:off x="3308784" y="1780239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lnTo>
                    <a:pt x="63" y="79"/>
                  </a:lnTo>
                  <a:lnTo>
                    <a:pt x="63" y="110"/>
                  </a:lnTo>
                  <a:lnTo>
                    <a:pt x="95" y="142"/>
                  </a:lnTo>
                  <a:lnTo>
                    <a:pt x="111" y="142"/>
                  </a:lnTo>
                  <a:lnTo>
                    <a:pt x="126" y="127"/>
                  </a:lnTo>
                  <a:lnTo>
                    <a:pt x="158" y="110"/>
                  </a:lnTo>
                  <a:cubicBezTo>
                    <a:pt x="174" y="110"/>
                    <a:pt x="174" y="95"/>
                    <a:pt x="174" y="79"/>
                  </a:cubicBezTo>
                  <a:lnTo>
                    <a:pt x="174" y="64"/>
                  </a:lnTo>
                  <a:cubicBezTo>
                    <a:pt x="174" y="64"/>
                    <a:pt x="174" y="47"/>
                    <a:pt x="158" y="47"/>
                  </a:cubicBez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40"/>
            <p:cNvSpPr/>
            <p:nvPr/>
          </p:nvSpPr>
          <p:spPr>
            <a:xfrm>
              <a:off x="3416026" y="1769235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5"/>
                    <a:pt x="16" y="32"/>
                  </a:cubicBezTo>
                  <a:lnTo>
                    <a:pt x="0" y="78"/>
                  </a:lnTo>
                  <a:cubicBezTo>
                    <a:pt x="0" y="78"/>
                    <a:pt x="0" y="95"/>
                    <a:pt x="16" y="110"/>
                  </a:cubicBezTo>
                  <a:lnTo>
                    <a:pt x="32" y="126"/>
                  </a:lnTo>
                  <a:lnTo>
                    <a:pt x="80" y="126"/>
                  </a:lnTo>
                  <a:lnTo>
                    <a:pt x="80" y="126"/>
                  </a:lnTo>
                  <a:lnTo>
                    <a:pt x="95" y="126"/>
                  </a:lnTo>
                  <a:cubicBezTo>
                    <a:pt x="111" y="126"/>
                    <a:pt x="126" y="126"/>
                    <a:pt x="126" y="110"/>
                  </a:cubicBezTo>
                  <a:cubicBezTo>
                    <a:pt x="126" y="78"/>
                    <a:pt x="111" y="63"/>
                    <a:pt x="95" y="63"/>
                  </a:cubicBezTo>
                  <a:lnTo>
                    <a:pt x="80" y="63"/>
                  </a:lnTo>
                  <a:lnTo>
                    <a:pt x="80" y="63"/>
                  </a:ln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80" y="15"/>
                    <a:pt x="63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40"/>
            <p:cNvSpPr/>
            <p:nvPr/>
          </p:nvSpPr>
          <p:spPr>
            <a:xfrm>
              <a:off x="3388961" y="177171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143" y="0"/>
                  </a:moveTo>
                  <a:lnTo>
                    <a:pt x="126" y="0"/>
                  </a:lnTo>
                  <a:lnTo>
                    <a:pt x="111" y="17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48" y="80"/>
                  </a:lnTo>
                  <a:lnTo>
                    <a:pt x="32" y="80"/>
                  </a:lnTo>
                  <a:cubicBezTo>
                    <a:pt x="17" y="80"/>
                    <a:pt x="0" y="95"/>
                    <a:pt x="0" y="111"/>
                  </a:cubicBezTo>
                  <a:cubicBezTo>
                    <a:pt x="0" y="126"/>
                    <a:pt x="17" y="143"/>
                    <a:pt x="32" y="143"/>
                  </a:cubicBezTo>
                  <a:lnTo>
                    <a:pt x="48" y="143"/>
                  </a:lnTo>
                  <a:lnTo>
                    <a:pt x="63" y="143"/>
                  </a:lnTo>
                  <a:lnTo>
                    <a:pt x="80" y="143"/>
                  </a:lnTo>
                  <a:cubicBezTo>
                    <a:pt x="80" y="143"/>
                    <a:pt x="95" y="143"/>
                    <a:pt x="111" y="158"/>
                  </a:cubicBezTo>
                  <a:lnTo>
                    <a:pt x="126" y="143"/>
                  </a:lnTo>
                  <a:lnTo>
                    <a:pt x="143" y="95"/>
                  </a:lnTo>
                  <a:lnTo>
                    <a:pt x="174" y="48"/>
                  </a:lnTo>
                  <a:cubicBezTo>
                    <a:pt x="174" y="32"/>
                    <a:pt x="174" y="17"/>
                    <a:pt x="15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40"/>
            <p:cNvSpPr/>
            <p:nvPr/>
          </p:nvSpPr>
          <p:spPr>
            <a:xfrm>
              <a:off x="3421020" y="1774229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64" y="16"/>
                    <a:pt x="49" y="16"/>
                  </a:cubicBezTo>
                  <a:lnTo>
                    <a:pt x="49" y="16"/>
                  </a:lnTo>
                  <a:lnTo>
                    <a:pt x="17" y="47"/>
                  </a:lnTo>
                  <a:cubicBezTo>
                    <a:pt x="1" y="47"/>
                    <a:pt x="1" y="64"/>
                    <a:pt x="1" y="64"/>
                  </a:cubicBezTo>
                  <a:lnTo>
                    <a:pt x="1" y="95"/>
                  </a:lnTo>
                  <a:cubicBezTo>
                    <a:pt x="17" y="110"/>
                    <a:pt x="17" y="110"/>
                    <a:pt x="32" y="110"/>
                  </a:cubicBezTo>
                  <a:cubicBezTo>
                    <a:pt x="32" y="110"/>
                    <a:pt x="49" y="110"/>
                    <a:pt x="49" y="95"/>
                  </a:cubicBezTo>
                  <a:lnTo>
                    <a:pt x="95" y="64"/>
                  </a:lnTo>
                  <a:cubicBezTo>
                    <a:pt x="112" y="47"/>
                    <a:pt x="112" y="32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40"/>
            <p:cNvSpPr/>
            <p:nvPr/>
          </p:nvSpPr>
          <p:spPr>
            <a:xfrm>
              <a:off x="3406994" y="1777727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48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48" y="63"/>
                  </a:lnTo>
                  <a:lnTo>
                    <a:pt x="80" y="80"/>
                  </a:lnTo>
                  <a:lnTo>
                    <a:pt x="80" y="80"/>
                  </a:lnTo>
                  <a:cubicBezTo>
                    <a:pt x="95" y="80"/>
                    <a:pt x="111" y="63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lnTo>
                    <a:pt x="8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40"/>
            <p:cNvSpPr/>
            <p:nvPr/>
          </p:nvSpPr>
          <p:spPr>
            <a:xfrm>
              <a:off x="3369434" y="175619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0" y="47"/>
                  </a:lnTo>
                  <a:cubicBezTo>
                    <a:pt x="0" y="63"/>
                    <a:pt x="0" y="79"/>
                    <a:pt x="16" y="95"/>
                  </a:cubicBezTo>
                  <a:lnTo>
                    <a:pt x="32" y="95"/>
                  </a:lnTo>
                  <a:lnTo>
                    <a:pt x="63" y="95"/>
                  </a:lnTo>
                  <a:lnTo>
                    <a:pt x="79" y="63"/>
                  </a:lnTo>
                  <a:cubicBezTo>
                    <a:pt x="95" y="47"/>
                    <a:pt x="95" y="16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40"/>
            <p:cNvSpPr/>
            <p:nvPr/>
          </p:nvSpPr>
          <p:spPr>
            <a:xfrm>
              <a:off x="3092837" y="1793279"/>
              <a:ext cx="3498" cy="5502"/>
            </a:xfrm>
            <a:custGeom>
              <a:avLst/>
              <a:gdLst/>
              <a:ahLst/>
              <a:cxnLst/>
              <a:rect l="l" t="t" r="r" b="b"/>
              <a:pathLst>
                <a:path w="110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32" y="110"/>
                  </a:lnTo>
                  <a:lnTo>
                    <a:pt x="47" y="141"/>
                  </a:lnTo>
                  <a:cubicBezTo>
                    <a:pt x="47" y="158"/>
                    <a:pt x="63" y="173"/>
                    <a:pt x="78" y="173"/>
                  </a:cubicBezTo>
                  <a:lnTo>
                    <a:pt x="78" y="158"/>
                  </a:lnTo>
                  <a:cubicBezTo>
                    <a:pt x="110" y="158"/>
                    <a:pt x="110" y="141"/>
                    <a:pt x="110" y="126"/>
                  </a:cubicBezTo>
                  <a:lnTo>
                    <a:pt x="95" y="110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47" y="126"/>
                    <a:pt x="32" y="95"/>
                    <a:pt x="47" y="78"/>
                  </a:cubicBezTo>
                  <a:lnTo>
                    <a:pt x="47" y="15"/>
                  </a:lnTo>
                  <a:lnTo>
                    <a:pt x="47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40"/>
            <p:cNvSpPr/>
            <p:nvPr/>
          </p:nvSpPr>
          <p:spPr>
            <a:xfrm>
              <a:off x="3392969" y="1801294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6"/>
                  </a:cubicBezTo>
                  <a:cubicBezTo>
                    <a:pt x="17" y="16"/>
                    <a:pt x="0" y="16"/>
                    <a:pt x="17" y="32"/>
                  </a:cubicBezTo>
                  <a:lnTo>
                    <a:pt x="17" y="79"/>
                  </a:lnTo>
                  <a:lnTo>
                    <a:pt x="17" y="95"/>
                  </a:lnTo>
                  <a:cubicBezTo>
                    <a:pt x="32" y="95"/>
                    <a:pt x="32" y="110"/>
                    <a:pt x="17" y="126"/>
                  </a:cubicBezTo>
                  <a:lnTo>
                    <a:pt x="17" y="126"/>
                  </a:lnTo>
                  <a:cubicBezTo>
                    <a:pt x="17" y="142"/>
                    <a:pt x="32" y="158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cubicBezTo>
                    <a:pt x="80" y="158"/>
                    <a:pt x="95" y="142"/>
                    <a:pt x="95" y="126"/>
                  </a:cubicBezTo>
                  <a:lnTo>
                    <a:pt x="95" y="126"/>
                  </a:lnTo>
                  <a:lnTo>
                    <a:pt x="80" y="110"/>
                  </a:lnTo>
                  <a:lnTo>
                    <a:pt x="80" y="32"/>
                  </a:lnTo>
                  <a:lnTo>
                    <a:pt x="80" y="16"/>
                  </a:lnTo>
                  <a:lnTo>
                    <a:pt x="80" y="16"/>
                  </a:ln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40"/>
            <p:cNvSpPr/>
            <p:nvPr/>
          </p:nvSpPr>
          <p:spPr>
            <a:xfrm>
              <a:off x="3332828" y="1807781"/>
              <a:ext cx="3053" cy="5057"/>
            </a:xfrm>
            <a:custGeom>
              <a:avLst/>
              <a:gdLst/>
              <a:ahLst/>
              <a:cxnLst/>
              <a:rect l="l" t="t" r="r" b="b"/>
              <a:pathLst>
                <a:path w="96" h="159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"/>
                    <a:pt x="1" y="32"/>
                    <a:pt x="1" y="48"/>
                  </a:cubicBezTo>
                  <a:lnTo>
                    <a:pt x="17" y="112"/>
                  </a:lnTo>
                  <a:lnTo>
                    <a:pt x="32" y="127"/>
                  </a:lnTo>
                  <a:cubicBezTo>
                    <a:pt x="32" y="143"/>
                    <a:pt x="49" y="158"/>
                    <a:pt x="64" y="158"/>
                  </a:cubicBezTo>
                  <a:lnTo>
                    <a:pt x="64" y="158"/>
                  </a:lnTo>
                  <a:lnTo>
                    <a:pt x="64" y="158"/>
                  </a:lnTo>
                  <a:cubicBezTo>
                    <a:pt x="80" y="143"/>
                    <a:pt x="95" y="127"/>
                    <a:pt x="95" y="112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64" y="17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40"/>
            <p:cNvSpPr/>
            <p:nvPr/>
          </p:nvSpPr>
          <p:spPr>
            <a:xfrm>
              <a:off x="3030184" y="1797286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17" y="0"/>
                  </a:moveTo>
                  <a:lnTo>
                    <a:pt x="17" y="0"/>
                  </a:lnTo>
                  <a:cubicBezTo>
                    <a:pt x="32" y="15"/>
                    <a:pt x="32" y="15"/>
                    <a:pt x="32" y="32"/>
                  </a:cubicBezTo>
                  <a:cubicBezTo>
                    <a:pt x="32" y="47"/>
                    <a:pt x="17" y="47"/>
                    <a:pt x="17" y="63"/>
                  </a:cubicBezTo>
                  <a:lnTo>
                    <a:pt x="0" y="63"/>
                  </a:lnTo>
                  <a:lnTo>
                    <a:pt x="17" y="63"/>
                  </a:lnTo>
                  <a:lnTo>
                    <a:pt x="80" y="63"/>
                  </a:lnTo>
                  <a:lnTo>
                    <a:pt x="80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40"/>
            <p:cNvSpPr/>
            <p:nvPr/>
          </p:nvSpPr>
          <p:spPr>
            <a:xfrm>
              <a:off x="3178008" y="1780239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1"/>
                  </a:moveTo>
                  <a:lnTo>
                    <a:pt x="158" y="1"/>
                  </a:lnTo>
                  <a:lnTo>
                    <a:pt x="142" y="1"/>
                  </a:lnTo>
                  <a:cubicBezTo>
                    <a:pt x="127" y="1"/>
                    <a:pt x="110" y="16"/>
                    <a:pt x="110" y="16"/>
                  </a:cubicBezTo>
                  <a:cubicBezTo>
                    <a:pt x="95" y="32"/>
                    <a:pt x="79" y="32"/>
                    <a:pt x="79" y="32"/>
                  </a:cubicBezTo>
                  <a:lnTo>
                    <a:pt x="64" y="32"/>
                  </a:lnTo>
                  <a:lnTo>
                    <a:pt x="47" y="32"/>
                  </a:lnTo>
                  <a:cubicBezTo>
                    <a:pt x="32" y="32"/>
                    <a:pt x="16" y="32"/>
                    <a:pt x="16" y="47"/>
                  </a:cubicBezTo>
                  <a:cubicBezTo>
                    <a:pt x="1" y="64"/>
                    <a:pt x="1" y="79"/>
                    <a:pt x="16" y="95"/>
                  </a:cubicBezTo>
                  <a:lnTo>
                    <a:pt x="47" y="95"/>
                  </a:lnTo>
                  <a:cubicBezTo>
                    <a:pt x="64" y="110"/>
                    <a:pt x="64" y="110"/>
                    <a:pt x="79" y="110"/>
                  </a:cubicBezTo>
                  <a:cubicBezTo>
                    <a:pt x="95" y="110"/>
                    <a:pt x="110" y="95"/>
                    <a:pt x="127" y="95"/>
                  </a:cubicBezTo>
                  <a:cubicBezTo>
                    <a:pt x="127" y="79"/>
                    <a:pt x="142" y="79"/>
                    <a:pt x="142" y="79"/>
                  </a:cubicBezTo>
                  <a:cubicBezTo>
                    <a:pt x="158" y="64"/>
                    <a:pt x="158" y="64"/>
                    <a:pt x="173" y="64"/>
                  </a:cubicBezTo>
                  <a:cubicBezTo>
                    <a:pt x="190" y="47"/>
                    <a:pt x="190" y="32"/>
                    <a:pt x="190" y="16"/>
                  </a:cubicBezTo>
                  <a:cubicBezTo>
                    <a:pt x="190" y="16"/>
                    <a:pt x="190" y="1"/>
                    <a:pt x="17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40"/>
            <p:cNvSpPr/>
            <p:nvPr/>
          </p:nvSpPr>
          <p:spPr>
            <a:xfrm>
              <a:off x="3417521" y="180329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3" y="0"/>
                  </a:moveTo>
                  <a:lnTo>
                    <a:pt x="33" y="0"/>
                  </a:lnTo>
                  <a:cubicBezTo>
                    <a:pt x="16" y="0"/>
                    <a:pt x="1" y="16"/>
                    <a:pt x="1" y="32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cubicBezTo>
                    <a:pt x="1" y="95"/>
                    <a:pt x="1" y="95"/>
                    <a:pt x="16" y="110"/>
                  </a:cubicBezTo>
                  <a:lnTo>
                    <a:pt x="48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96" y="95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cubicBezTo>
                    <a:pt x="111" y="47"/>
                    <a:pt x="96" y="32"/>
                    <a:pt x="79" y="16"/>
                  </a:cubicBezTo>
                  <a:lnTo>
                    <a:pt x="64" y="16"/>
                  </a:lnTo>
                  <a:lnTo>
                    <a:pt x="64" y="16"/>
                  </a:lnTo>
                  <a:cubicBezTo>
                    <a:pt x="64" y="0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40"/>
            <p:cNvSpPr/>
            <p:nvPr/>
          </p:nvSpPr>
          <p:spPr>
            <a:xfrm>
              <a:off x="3305286" y="181481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110" y="17"/>
                  </a:lnTo>
                  <a:lnTo>
                    <a:pt x="79" y="32"/>
                  </a:lnTo>
                  <a:lnTo>
                    <a:pt x="47" y="32"/>
                  </a:lnTo>
                  <a:cubicBezTo>
                    <a:pt x="47" y="17"/>
                    <a:pt x="32" y="17"/>
                    <a:pt x="32" y="17"/>
                  </a:cubicBezTo>
                  <a:lnTo>
                    <a:pt x="32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" y="63"/>
                    <a:pt x="1" y="80"/>
                    <a:pt x="16" y="95"/>
                  </a:cubicBezTo>
                  <a:lnTo>
                    <a:pt x="32" y="95"/>
                  </a:lnTo>
                  <a:lnTo>
                    <a:pt x="79" y="111"/>
                  </a:lnTo>
                  <a:lnTo>
                    <a:pt x="95" y="111"/>
                  </a:lnTo>
                  <a:cubicBezTo>
                    <a:pt x="95" y="111"/>
                    <a:pt x="110" y="111"/>
                    <a:pt x="110" y="95"/>
                  </a:cubicBezTo>
                  <a:lnTo>
                    <a:pt x="158" y="63"/>
                  </a:lnTo>
                  <a:lnTo>
                    <a:pt x="158" y="48"/>
                  </a:lnTo>
                  <a:lnTo>
                    <a:pt x="173" y="48"/>
                  </a:lnTo>
                  <a:cubicBezTo>
                    <a:pt x="173" y="32"/>
                    <a:pt x="173" y="32"/>
                    <a:pt x="158" y="17"/>
                  </a:cubicBezTo>
                  <a:lnTo>
                    <a:pt x="158" y="17"/>
                  </a:lnTo>
                  <a:cubicBezTo>
                    <a:pt x="158" y="0"/>
                    <a:pt x="142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329361" y="1773720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110" y="0"/>
                  </a:moveTo>
                  <a:cubicBezTo>
                    <a:pt x="95" y="0"/>
                    <a:pt x="78" y="17"/>
                    <a:pt x="78" y="32"/>
                  </a:cubicBez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17"/>
                    <a:pt x="47" y="17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5" y="32"/>
                    <a:pt x="0" y="48"/>
                    <a:pt x="15" y="63"/>
                  </a:cubicBezTo>
                  <a:lnTo>
                    <a:pt x="15" y="80"/>
                  </a:lnTo>
                  <a:lnTo>
                    <a:pt x="47" y="111"/>
                  </a:ln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cubicBezTo>
                    <a:pt x="110" y="111"/>
                    <a:pt x="126" y="95"/>
                    <a:pt x="141" y="63"/>
                  </a:cubicBezTo>
                  <a:lnTo>
                    <a:pt x="141" y="48"/>
                  </a:lnTo>
                  <a:lnTo>
                    <a:pt x="141" y="17"/>
                  </a:lnTo>
                  <a:lnTo>
                    <a:pt x="126" y="17"/>
                  </a:lnTo>
                  <a:cubicBezTo>
                    <a:pt x="126" y="0"/>
                    <a:pt x="110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40"/>
            <p:cNvSpPr/>
            <p:nvPr/>
          </p:nvSpPr>
          <p:spPr>
            <a:xfrm>
              <a:off x="3332828" y="179375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7" y="17"/>
                    <a:pt x="17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7" y="63"/>
                    <a:pt x="49" y="80"/>
                    <a:pt x="64" y="80"/>
                  </a:cubicBezTo>
                  <a:cubicBezTo>
                    <a:pt x="64" y="80"/>
                    <a:pt x="80" y="63"/>
                    <a:pt x="95" y="63"/>
                  </a:cubicBezTo>
                  <a:lnTo>
                    <a:pt x="112" y="48"/>
                  </a:lnTo>
                  <a:cubicBezTo>
                    <a:pt x="95" y="48"/>
                    <a:pt x="80" y="48"/>
                    <a:pt x="80" y="32"/>
                  </a:cubicBezTo>
                  <a:cubicBezTo>
                    <a:pt x="64" y="17"/>
                    <a:pt x="64" y="0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40"/>
            <p:cNvSpPr/>
            <p:nvPr/>
          </p:nvSpPr>
          <p:spPr>
            <a:xfrm>
              <a:off x="3244636" y="1801294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6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49" y="79"/>
                  </a:lnTo>
                  <a:lnTo>
                    <a:pt x="49" y="95"/>
                  </a:lnTo>
                  <a:lnTo>
                    <a:pt x="49" y="95"/>
                  </a:lnTo>
                  <a:cubicBezTo>
                    <a:pt x="17" y="110"/>
                    <a:pt x="17" y="126"/>
                    <a:pt x="17" y="142"/>
                  </a:cubicBezTo>
                  <a:cubicBezTo>
                    <a:pt x="17" y="158"/>
                    <a:pt x="17" y="158"/>
                    <a:pt x="32" y="173"/>
                  </a:cubicBezTo>
                  <a:lnTo>
                    <a:pt x="49" y="173"/>
                  </a:lnTo>
                  <a:lnTo>
                    <a:pt x="49" y="173"/>
                  </a:lnTo>
                  <a:lnTo>
                    <a:pt x="49" y="173"/>
                  </a:lnTo>
                  <a:cubicBezTo>
                    <a:pt x="80" y="173"/>
                    <a:pt x="95" y="158"/>
                    <a:pt x="112" y="142"/>
                  </a:cubicBezTo>
                  <a:lnTo>
                    <a:pt x="112" y="142"/>
                  </a:lnTo>
                  <a:cubicBezTo>
                    <a:pt x="127" y="110"/>
                    <a:pt x="112" y="79"/>
                    <a:pt x="112" y="63"/>
                  </a:cubicBezTo>
                  <a:lnTo>
                    <a:pt x="112" y="47"/>
                  </a:lnTo>
                  <a:cubicBezTo>
                    <a:pt x="112" y="47"/>
                    <a:pt x="112" y="32"/>
                    <a:pt x="95" y="32"/>
                  </a:cubicBezTo>
                  <a:cubicBezTo>
                    <a:pt x="95" y="16"/>
                    <a:pt x="80" y="16"/>
                    <a:pt x="64" y="0"/>
                  </a:cubicBezTo>
                  <a:lnTo>
                    <a:pt x="4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3245654" y="180329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40"/>
            <p:cNvSpPr/>
            <p:nvPr/>
          </p:nvSpPr>
          <p:spPr>
            <a:xfrm>
              <a:off x="3048726" y="1821330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127" y="1"/>
                  </a:moveTo>
                  <a:lnTo>
                    <a:pt x="111" y="1"/>
                  </a:lnTo>
                  <a:lnTo>
                    <a:pt x="95" y="1"/>
                  </a:lnTo>
                  <a:cubicBezTo>
                    <a:pt x="79" y="16"/>
                    <a:pt x="47" y="16"/>
                    <a:pt x="32" y="16"/>
                  </a:cubicBezTo>
                  <a:cubicBezTo>
                    <a:pt x="16" y="32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79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79"/>
                    <a:pt x="79" y="79"/>
                    <a:pt x="95" y="79"/>
                  </a:cubicBezTo>
                  <a:lnTo>
                    <a:pt x="127" y="79"/>
                  </a:lnTo>
                  <a:cubicBezTo>
                    <a:pt x="142" y="79"/>
                    <a:pt x="158" y="79"/>
                    <a:pt x="190" y="95"/>
                  </a:cubicBezTo>
                  <a:cubicBezTo>
                    <a:pt x="190" y="110"/>
                    <a:pt x="190" y="110"/>
                    <a:pt x="205" y="110"/>
                  </a:cubicBezTo>
                  <a:lnTo>
                    <a:pt x="205" y="110"/>
                  </a:lnTo>
                  <a:cubicBezTo>
                    <a:pt x="221" y="110"/>
                    <a:pt x="221" y="110"/>
                    <a:pt x="237" y="95"/>
                  </a:cubicBezTo>
                  <a:cubicBezTo>
                    <a:pt x="253" y="95"/>
                    <a:pt x="253" y="64"/>
                    <a:pt x="237" y="47"/>
                  </a:cubicBezTo>
                  <a:cubicBezTo>
                    <a:pt x="221" y="32"/>
                    <a:pt x="205" y="32"/>
                    <a:pt x="190" y="16"/>
                  </a:cubicBezTo>
                  <a:cubicBezTo>
                    <a:pt x="174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40"/>
            <p:cNvSpPr/>
            <p:nvPr/>
          </p:nvSpPr>
          <p:spPr>
            <a:xfrm>
              <a:off x="3271701" y="1800276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48" y="1"/>
                    <a:pt x="48" y="16"/>
                  </a:cubicBezTo>
                  <a:lnTo>
                    <a:pt x="17" y="48"/>
                  </a:lnTo>
                  <a:cubicBezTo>
                    <a:pt x="0" y="64"/>
                    <a:pt x="0" y="79"/>
                    <a:pt x="17" y="95"/>
                  </a:cubicBezTo>
                  <a:lnTo>
                    <a:pt x="48" y="95"/>
                  </a:lnTo>
                  <a:cubicBezTo>
                    <a:pt x="48" y="95"/>
                    <a:pt x="63" y="95"/>
                    <a:pt x="63" y="79"/>
                  </a:cubicBezTo>
                  <a:lnTo>
                    <a:pt x="95" y="48"/>
                  </a:ln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90965" y="1803774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17" y="17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48"/>
                    <a:pt x="48" y="64"/>
                    <a:pt x="32" y="80"/>
                  </a:cubicBezTo>
                  <a:cubicBezTo>
                    <a:pt x="32" y="95"/>
                    <a:pt x="17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7" y="127"/>
                  </a:cubicBezTo>
                  <a:lnTo>
                    <a:pt x="32" y="127"/>
                  </a:lnTo>
                  <a:lnTo>
                    <a:pt x="48" y="127"/>
                  </a:lnTo>
                  <a:cubicBezTo>
                    <a:pt x="63" y="127"/>
                    <a:pt x="63" y="111"/>
                    <a:pt x="63" y="95"/>
                  </a:cubicBezTo>
                  <a:lnTo>
                    <a:pt x="63" y="80"/>
                  </a:lnTo>
                  <a:lnTo>
                    <a:pt x="63" y="64"/>
                  </a:lnTo>
                  <a:lnTo>
                    <a:pt x="80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454095" y="1797763"/>
              <a:ext cx="3562" cy="5565"/>
            </a:xfrm>
            <a:custGeom>
              <a:avLst/>
              <a:gdLst/>
              <a:ahLst/>
              <a:cxnLst/>
              <a:rect l="l" t="t" r="r" b="b"/>
              <a:pathLst>
                <a:path w="112" h="175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48" y="0"/>
                    <a:pt x="32" y="17"/>
                  </a:cubicBezTo>
                  <a:lnTo>
                    <a:pt x="1" y="127"/>
                  </a:lnTo>
                  <a:cubicBezTo>
                    <a:pt x="1" y="143"/>
                    <a:pt x="1" y="158"/>
                    <a:pt x="17" y="158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8" y="174"/>
                  </a:lnTo>
                  <a:lnTo>
                    <a:pt x="64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cubicBezTo>
                    <a:pt x="111" y="174"/>
                    <a:pt x="111" y="158"/>
                    <a:pt x="111" y="127"/>
                  </a:cubicBezTo>
                  <a:cubicBezTo>
                    <a:pt x="111" y="111"/>
                    <a:pt x="95" y="111"/>
                    <a:pt x="80" y="95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196549" y="1810803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cubicBezTo>
                    <a:pt x="111" y="80"/>
                    <a:pt x="95" y="48"/>
                    <a:pt x="95" y="48"/>
                  </a:cubicBezTo>
                  <a:lnTo>
                    <a:pt x="48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434059" y="1752666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17" y="0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cubicBezTo>
                    <a:pt x="0" y="48"/>
                    <a:pt x="0" y="80"/>
                    <a:pt x="32" y="95"/>
                  </a:cubicBezTo>
                  <a:cubicBezTo>
                    <a:pt x="32" y="95"/>
                    <a:pt x="48" y="111"/>
                    <a:pt x="63" y="111"/>
                  </a:cubicBezTo>
                  <a:lnTo>
                    <a:pt x="63" y="111"/>
                  </a:lnTo>
                  <a:lnTo>
                    <a:pt x="95" y="111"/>
                  </a:lnTo>
                  <a:cubicBezTo>
                    <a:pt x="111" y="111"/>
                    <a:pt x="126" y="80"/>
                    <a:pt x="111" y="64"/>
                  </a:cubicBezTo>
                  <a:cubicBezTo>
                    <a:pt x="111" y="48"/>
                    <a:pt x="111" y="48"/>
                    <a:pt x="95" y="48"/>
                  </a:cubicBezTo>
                  <a:lnTo>
                    <a:pt x="63" y="48"/>
                  </a:lnTo>
                  <a:lnTo>
                    <a:pt x="63" y="48"/>
                  </a:lnTo>
                  <a:cubicBezTo>
                    <a:pt x="63" y="48"/>
                    <a:pt x="48" y="48"/>
                    <a:pt x="48" y="32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397485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95" y="0"/>
                  </a:moveTo>
                  <a:lnTo>
                    <a:pt x="95" y="0"/>
                  </a:lnTo>
                  <a:cubicBezTo>
                    <a:pt x="79" y="0"/>
                    <a:pt x="79" y="17"/>
                    <a:pt x="64" y="17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16" y="32"/>
                    <a:pt x="16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32" y="95"/>
                  </a:lnTo>
                  <a:lnTo>
                    <a:pt x="47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79" y="111"/>
                    <a:pt x="95" y="95"/>
                  </a:cubicBezTo>
                  <a:lnTo>
                    <a:pt x="95" y="95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17"/>
                  </a:lnTo>
                  <a:lnTo>
                    <a:pt x="110" y="17"/>
                  </a:lnTo>
                  <a:cubicBezTo>
                    <a:pt x="110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058235" y="1825814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" y="32"/>
                  </a:lnTo>
                  <a:lnTo>
                    <a:pt x="1" y="49"/>
                  </a:lnTo>
                  <a:lnTo>
                    <a:pt x="1" y="80"/>
                  </a:lnTo>
                  <a:cubicBezTo>
                    <a:pt x="1" y="95"/>
                    <a:pt x="1" y="112"/>
                    <a:pt x="17" y="112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64" y="127"/>
                  </a:lnTo>
                  <a:cubicBezTo>
                    <a:pt x="64" y="127"/>
                    <a:pt x="80" y="127"/>
                    <a:pt x="95" y="112"/>
                  </a:cubicBezTo>
                  <a:cubicBezTo>
                    <a:pt x="95" y="95"/>
                    <a:pt x="95" y="80"/>
                    <a:pt x="80" y="64"/>
                  </a:cubicBezTo>
                  <a:lnTo>
                    <a:pt x="80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66922" y="1793279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95"/>
                  </a:lnTo>
                  <a:cubicBezTo>
                    <a:pt x="0" y="110"/>
                    <a:pt x="16" y="126"/>
                    <a:pt x="32" y="126"/>
                  </a:cubicBezTo>
                  <a:lnTo>
                    <a:pt x="48" y="126"/>
                  </a:lnTo>
                  <a:lnTo>
                    <a:pt x="142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47"/>
                    <a:pt x="158" y="47"/>
                    <a:pt x="142" y="47"/>
                  </a:cubicBezTo>
                  <a:lnTo>
                    <a:pt x="142" y="47"/>
                  </a:lnTo>
                  <a:lnTo>
                    <a:pt x="63" y="47"/>
                  </a:lnTo>
                  <a:lnTo>
                    <a:pt x="63" y="32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56872" y="1800785"/>
              <a:ext cx="2576" cy="3530"/>
            </a:xfrm>
            <a:custGeom>
              <a:avLst/>
              <a:gdLst/>
              <a:ahLst/>
              <a:cxnLst/>
              <a:rect l="l" t="t" r="r" b="b"/>
              <a:pathLst>
                <a:path w="81" h="111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16"/>
                  </a:lnTo>
                  <a:cubicBezTo>
                    <a:pt x="32" y="16"/>
                    <a:pt x="32" y="32"/>
                    <a:pt x="17" y="32"/>
                  </a:cubicBezTo>
                  <a:lnTo>
                    <a:pt x="17" y="48"/>
                  </a:lnTo>
                  <a:cubicBezTo>
                    <a:pt x="32" y="63"/>
                    <a:pt x="32" y="79"/>
                    <a:pt x="17" y="95"/>
                  </a:cubicBezTo>
                  <a:lnTo>
                    <a:pt x="1" y="111"/>
                  </a:lnTo>
                  <a:lnTo>
                    <a:pt x="1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9" y="111"/>
                    <a:pt x="49" y="111"/>
                    <a:pt x="64" y="95"/>
                  </a:cubicBezTo>
                  <a:lnTo>
                    <a:pt x="64" y="95"/>
                  </a:lnTo>
                  <a:lnTo>
                    <a:pt x="64" y="48"/>
                  </a:lnTo>
                  <a:cubicBezTo>
                    <a:pt x="80" y="32"/>
                    <a:pt x="64" y="32"/>
                    <a:pt x="64" y="16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13301" y="180479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16"/>
                    <a:pt x="16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79" y="79"/>
                  </a:lnTo>
                  <a:lnTo>
                    <a:pt x="95" y="79"/>
                  </a:lnTo>
                  <a:cubicBezTo>
                    <a:pt x="110" y="79"/>
                    <a:pt x="127" y="63"/>
                    <a:pt x="127" y="48"/>
                  </a:cubicBezTo>
                  <a:cubicBezTo>
                    <a:pt x="127" y="32"/>
                    <a:pt x="110" y="16"/>
                    <a:pt x="95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40"/>
            <p:cNvSpPr/>
            <p:nvPr/>
          </p:nvSpPr>
          <p:spPr>
            <a:xfrm>
              <a:off x="3422037" y="179025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"/>
                    <a:pt x="0" y="16"/>
                    <a:pt x="0" y="16"/>
                  </a:cubicBezTo>
                  <a:cubicBezTo>
                    <a:pt x="0" y="32"/>
                    <a:pt x="0" y="64"/>
                    <a:pt x="17" y="64"/>
                  </a:cubicBezTo>
                  <a:lnTo>
                    <a:pt x="32" y="64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11" y="127"/>
                  </a:lnTo>
                  <a:lnTo>
                    <a:pt x="126" y="142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73"/>
                    <a:pt x="158" y="190"/>
                    <a:pt x="174" y="190"/>
                  </a:cubicBezTo>
                  <a:lnTo>
                    <a:pt x="189" y="173"/>
                  </a:lnTo>
                  <a:cubicBezTo>
                    <a:pt x="189" y="173"/>
                    <a:pt x="206" y="158"/>
                    <a:pt x="206" y="142"/>
                  </a:cubicBezTo>
                  <a:lnTo>
                    <a:pt x="206" y="142"/>
                  </a:lnTo>
                  <a:lnTo>
                    <a:pt x="158" y="47"/>
                  </a:lnTo>
                  <a:lnTo>
                    <a:pt x="143" y="32"/>
                  </a:lnTo>
                  <a:lnTo>
                    <a:pt x="95" y="16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40"/>
            <p:cNvSpPr/>
            <p:nvPr/>
          </p:nvSpPr>
          <p:spPr>
            <a:xfrm>
              <a:off x="3401492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"/>
                    <a:pt x="110" y="17"/>
                  </a:cubicBezTo>
                  <a:lnTo>
                    <a:pt x="95" y="17"/>
                  </a:lnTo>
                  <a:lnTo>
                    <a:pt x="95" y="32"/>
                  </a:lnTo>
                  <a:lnTo>
                    <a:pt x="16" y="80"/>
                  </a:lnTo>
                  <a:lnTo>
                    <a:pt x="16" y="95"/>
                  </a:lnTo>
                  <a:cubicBezTo>
                    <a:pt x="1" y="95"/>
                    <a:pt x="1" y="127"/>
                    <a:pt x="1" y="143"/>
                  </a:cubicBezTo>
                  <a:cubicBezTo>
                    <a:pt x="16" y="143"/>
                    <a:pt x="32" y="158"/>
                    <a:pt x="32" y="158"/>
                  </a:cubicBezTo>
                  <a:cubicBezTo>
                    <a:pt x="47" y="158"/>
                    <a:pt x="47" y="143"/>
                    <a:pt x="64" y="143"/>
                  </a:cubicBezTo>
                  <a:lnTo>
                    <a:pt x="110" y="95"/>
                  </a:lnTo>
                  <a:lnTo>
                    <a:pt x="142" y="64"/>
                  </a:lnTo>
                  <a:lnTo>
                    <a:pt x="173" y="80"/>
                  </a:lnTo>
                  <a:lnTo>
                    <a:pt x="205" y="80"/>
                  </a:lnTo>
                  <a:lnTo>
                    <a:pt x="221" y="80"/>
                  </a:lnTo>
                  <a:lnTo>
                    <a:pt x="237" y="80"/>
                  </a:lnTo>
                  <a:cubicBezTo>
                    <a:pt x="237" y="64"/>
                    <a:pt x="253" y="64"/>
                    <a:pt x="253" y="49"/>
                  </a:cubicBezTo>
                  <a:cubicBezTo>
                    <a:pt x="253" y="32"/>
                    <a:pt x="237" y="17"/>
                    <a:pt x="221" y="17"/>
                  </a:cubicBezTo>
                  <a:lnTo>
                    <a:pt x="205" y="1"/>
                  </a:lnTo>
                  <a:lnTo>
                    <a:pt x="173" y="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3287253" y="1813792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27" y="17"/>
                  </a:lnTo>
                  <a:cubicBezTo>
                    <a:pt x="127" y="17"/>
                    <a:pt x="142" y="32"/>
                    <a:pt x="142" y="49"/>
                  </a:cubicBezTo>
                  <a:cubicBezTo>
                    <a:pt x="142" y="64"/>
                    <a:pt x="127" y="64"/>
                    <a:pt x="110" y="80"/>
                  </a:cubicBezTo>
                  <a:lnTo>
                    <a:pt x="95" y="95"/>
                  </a:lnTo>
                  <a:lnTo>
                    <a:pt x="79" y="95"/>
                  </a:lnTo>
                  <a:cubicBezTo>
                    <a:pt x="64" y="95"/>
                    <a:pt x="47" y="95"/>
                    <a:pt x="47" y="80"/>
                  </a:cubicBezTo>
                  <a:lnTo>
                    <a:pt x="32" y="49"/>
                  </a:lnTo>
                  <a:lnTo>
                    <a:pt x="32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6" y="112"/>
                    <a:pt x="32" y="112"/>
                    <a:pt x="32" y="112"/>
                  </a:cubicBezTo>
                  <a:lnTo>
                    <a:pt x="47" y="112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42" y="80"/>
                  </a:lnTo>
                  <a:lnTo>
                    <a:pt x="158" y="64"/>
                  </a:lnTo>
                  <a:lnTo>
                    <a:pt x="158" y="4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40"/>
            <p:cNvSpPr/>
            <p:nvPr/>
          </p:nvSpPr>
          <p:spPr>
            <a:xfrm>
              <a:off x="3432055" y="1783261"/>
              <a:ext cx="8555" cy="6042"/>
            </a:xfrm>
            <a:custGeom>
              <a:avLst/>
              <a:gdLst/>
              <a:ahLst/>
              <a:cxnLst/>
              <a:rect l="l" t="t" r="r" b="b"/>
              <a:pathLst>
                <a:path w="269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5"/>
                    <a:pt x="17" y="15"/>
                  </a:cubicBezTo>
                  <a:lnTo>
                    <a:pt x="17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0" y="95"/>
                    <a:pt x="0" y="95"/>
                    <a:pt x="17" y="95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48" y="110"/>
                  </a:lnTo>
                  <a:lnTo>
                    <a:pt x="63" y="110"/>
                  </a:lnTo>
                  <a:lnTo>
                    <a:pt x="80" y="110"/>
                  </a:lnTo>
                  <a:lnTo>
                    <a:pt x="111" y="110"/>
                  </a:lnTo>
                  <a:cubicBezTo>
                    <a:pt x="111" y="126"/>
                    <a:pt x="126" y="126"/>
                    <a:pt x="143" y="141"/>
                  </a:cubicBezTo>
                  <a:cubicBezTo>
                    <a:pt x="143" y="141"/>
                    <a:pt x="158" y="141"/>
                    <a:pt x="158" y="158"/>
                  </a:cubicBezTo>
                  <a:lnTo>
                    <a:pt x="158" y="158"/>
                  </a:lnTo>
                  <a:cubicBezTo>
                    <a:pt x="174" y="173"/>
                    <a:pt x="189" y="189"/>
                    <a:pt x="221" y="189"/>
                  </a:cubicBezTo>
                  <a:lnTo>
                    <a:pt x="221" y="189"/>
                  </a:lnTo>
                  <a:lnTo>
                    <a:pt x="237" y="189"/>
                  </a:lnTo>
                  <a:lnTo>
                    <a:pt x="252" y="189"/>
                  </a:lnTo>
                  <a:cubicBezTo>
                    <a:pt x="252" y="189"/>
                    <a:pt x="252" y="173"/>
                    <a:pt x="269" y="173"/>
                  </a:cubicBezTo>
                  <a:cubicBezTo>
                    <a:pt x="269" y="158"/>
                    <a:pt x="269" y="141"/>
                    <a:pt x="252" y="126"/>
                  </a:cubicBezTo>
                  <a:cubicBezTo>
                    <a:pt x="237" y="126"/>
                    <a:pt x="221" y="110"/>
                    <a:pt x="206" y="95"/>
                  </a:cubicBezTo>
                  <a:cubicBezTo>
                    <a:pt x="174" y="78"/>
                    <a:pt x="126" y="47"/>
                    <a:pt x="80" y="47"/>
                  </a:cubicBezTo>
                  <a:cubicBezTo>
                    <a:pt x="80" y="32"/>
                    <a:pt x="80" y="15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40"/>
            <p:cNvSpPr/>
            <p:nvPr/>
          </p:nvSpPr>
          <p:spPr>
            <a:xfrm>
              <a:off x="3157463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32"/>
                  </a:lnTo>
                  <a:cubicBezTo>
                    <a:pt x="0" y="49"/>
                    <a:pt x="0" y="64"/>
                    <a:pt x="17" y="64"/>
                  </a:cubicBezTo>
                  <a:lnTo>
                    <a:pt x="63" y="80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40"/>
            <p:cNvSpPr/>
            <p:nvPr/>
          </p:nvSpPr>
          <p:spPr>
            <a:xfrm>
              <a:off x="3161979" y="181980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79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47" y="49"/>
                  </a:cubicBezTo>
                  <a:cubicBezTo>
                    <a:pt x="47" y="64"/>
                    <a:pt x="32" y="64"/>
                    <a:pt x="16" y="64"/>
                  </a:cubicBezTo>
                  <a:lnTo>
                    <a:pt x="1" y="64"/>
                  </a:lnTo>
                  <a:lnTo>
                    <a:pt x="1" y="64"/>
                  </a:lnTo>
                  <a:cubicBezTo>
                    <a:pt x="1" y="80"/>
                    <a:pt x="16" y="80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64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64"/>
                    <a:pt x="127" y="49"/>
                  </a:cubicBezTo>
                  <a:lnTo>
                    <a:pt x="127" y="49"/>
                  </a:lnTo>
                  <a:lnTo>
                    <a:pt x="110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40"/>
            <p:cNvSpPr/>
            <p:nvPr/>
          </p:nvSpPr>
          <p:spPr>
            <a:xfrm>
              <a:off x="3026177" y="179626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6"/>
                  </a:lnTo>
                  <a:cubicBezTo>
                    <a:pt x="0" y="32"/>
                    <a:pt x="17" y="47"/>
                    <a:pt x="17" y="47"/>
                  </a:cubicBezTo>
                  <a:lnTo>
                    <a:pt x="32" y="64"/>
                  </a:lnTo>
                  <a:lnTo>
                    <a:pt x="48" y="64"/>
                  </a:lnTo>
                  <a:cubicBezTo>
                    <a:pt x="48" y="79"/>
                    <a:pt x="48" y="79"/>
                    <a:pt x="63" y="95"/>
                  </a:cubicBezTo>
                  <a:cubicBezTo>
                    <a:pt x="63" y="111"/>
                    <a:pt x="80" y="111"/>
                    <a:pt x="80" y="111"/>
                  </a:cubicBezTo>
                  <a:lnTo>
                    <a:pt x="95" y="111"/>
                  </a:lnTo>
                  <a:lnTo>
                    <a:pt x="95" y="111"/>
                  </a:lnTo>
                  <a:lnTo>
                    <a:pt x="126" y="95"/>
                  </a:lnTo>
                  <a:lnTo>
                    <a:pt x="143" y="95"/>
                  </a:lnTo>
                  <a:cubicBezTo>
                    <a:pt x="143" y="79"/>
                    <a:pt x="158" y="79"/>
                    <a:pt x="158" y="64"/>
                  </a:cubicBezTo>
                  <a:cubicBezTo>
                    <a:pt x="158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26" y="16"/>
                  </a:lnTo>
                  <a:lnTo>
                    <a:pt x="111" y="1"/>
                  </a:lnTo>
                  <a:lnTo>
                    <a:pt x="63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3087812" y="178873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1"/>
                  </a:moveTo>
                  <a:lnTo>
                    <a:pt x="16" y="1"/>
                  </a:lnTo>
                  <a:lnTo>
                    <a:pt x="1" y="1"/>
                  </a:lnTo>
                  <a:cubicBezTo>
                    <a:pt x="16" y="1"/>
                    <a:pt x="32" y="17"/>
                    <a:pt x="32" y="32"/>
                  </a:cubicBezTo>
                  <a:cubicBezTo>
                    <a:pt x="47" y="49"/>
                    <a:pt x="32" y="64"/>
                    <a:pt x="16" y="64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27" y="17"/>
                    <a:pt x="110" y="17"/>
                    <a:pt x="110" y="1"/>
                  </a:cubicBezTo>
                  <a:lnTo>
                    <a:pt x="95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40"/>
            <p:cNvSpPr/>
            <p:nvPr/>
          </p:nvSpPr>
          <p:spPr>
            <a:xfrm>
              <a:off x="3446081" y="1808290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64"/>
                  </a:lnTo>
                  <a:lnTo>
                    <a:pt x="0" y="96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80" y="96"/>
                  </a:lnTo>
                  <a:lnTo>
                    <a:pt x="95" y="96"/>
                  </a:lnTo>
                  <a:cubicBezTo>
                    <a:pt x="111" y="79"/>
                    <a:pt x="111" y="64"/>
                    <a:pt x="95" y="48"/>
                  </a:cubicBez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40"/>
            <p:cNvSpPr/>
            <p:nvPr/>
          </p:nvSpPr>
          <p:spPr>
            <a:xfrm>
              <a:off x="3429034" y="1808290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127" y="1"/>
                  </a:moveTo>
                  <a:lnTo>
                    <a:pt x="112" y="1"/>
                  </a:lnTo>
                  <a:cubicBezTo>
                    <a:pt x="95" y="1"/>
                    <a:pt x="95" y="16"/>
                    <a:pt x="80" y="32"/>
                  </a:cubicBezTo>
                  <a:lnTo>
                    <a:pt x="80" y="64"/>
                  </a:lnTo>
                  <a:lnTo>
                    <a:pt x="95" y="79"/>
                  </a:lnTo>
                  <a:cubicBezTo>
                    <a:pt x="112" y="79"/>
                    <a:pt x="112" y="111"/>
                    <a:pt x="95" y="127"/>
                  </a:cubicBezTo>
                  <a:lnTo>
                    <a:pt x="80" y="142"/>
                  </a:lnTo>
                  <a:cubicBezTo>
                    <a:pt x="64" y="142"/>
                    <a:pt x="64" y="142"/>
                    <a:pt x="49" y="127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" y="127"/>
                    <a:pt x="1" y="142"/>
                    <a:pt x="1" y="159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9" y="174"/>
                  </a:lnTo>
                  <a:lnTo>
                    <a:pt x="112" y="142"/>
                  </a:lnTo>
                  <a:cubicBezTo>
                    <a:pt x="127" y="142"/>
                    <a:pt x="127" y="142"/>
                    <a:pt x="143" y="127"/>
                  </a:cubicBezTo>
                  <a:lnTo>
                    <a:pt x="143" y="64"/>
                  </a:lnTo>
                  <a:lnTo>
                    <a:pt x="143" y="48"/>
                  </a:lnTo>
                  <a:cubicBezTo>
                    <a:pt x="127" y="32"/>
                    <a:pt x="127" y="16"/>
                    <a:pt x="143" y="16"/>
                  </a:cubicBez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40"/>
            <p:cNvSpPr/>
            <p:nvPr/>
          </p:nvSpPr>
          <p:spPr>
            <a:xfrm>
              <a:off x="3084823" y="1788731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7"/>
                  </a:lnTo>
                  <a:cubicBezTo>
                    <a:pt x="15" y="17"/>
                    <a:pt x="15" y="32"/>
                    <a:pt x="0" y="49"/>
                  </a:cubicBezTo>
                  <a:lnTo>
                    <a:pt x="15" y="64"/>
                  </a:lnTo>
                  <a:cubicBezTo>
                    <a:pt x="15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10" y="64"/>
                  </a:lnTo>
                  <a:lnTo>
                    <a:pt x="110" y="64"/>
                  </a:lnTo>
                  <a:cubicBezTo>
                    <a:pt x="126" y="64"/>
                    <a:pt x="141" y="49"/>
                    <a:pt x="126" y="32"/>
                  </a:cubicBezTo>
                  <a:cubicBezTo>
                    <a:pt x="126" y="17"/>
                    <a:pt x="110" y="1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40"/>
            <p:cNvSpPr/>
            <p:nvPr/>
          </p:nvSpPr>
          <p:spPr>
            <a:xfrm>
              <a:off x="3115354" y="1812329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lnTo>
                    <a:pt x="1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49" y="15"/>
                  </a:lnTo>
                  <a:lnTo>
                    <a:pt x="64" y="15"/>
                  </a:lnTo>
                  <a:cubicBezTo>
                    <a:pt x="95" y="15"/>
                    <a:pt x="95" y="32"/>
                    <a:pt x="95" y="47"/>
                  </a:cubicBezTo>
                  <a:cubicBezTo>
                    <a:pt x="95" y="63"/>
                    <a:pt x="80" y="78"/>
                    <a:pt x="64" y="78"/>
                  </a:cubicBezTo>
                  <a:lnTo>
                    <a:pt x="64" y="78"/>
                  </a:lnTo>
                  <a:cubicBezTo>
                    <a:pt x="64" y="95"/>
                    <a:pt x="49" y="110"/>
                    <a:pt x="32" y="126"/>
                  </a:cubicBezTo>
                  <a:lnTo>
                    <a:pt x="17" y="126"/>
                  </a:lnTo>
                  <a:cubicBezTo>
                    <a:pt x="17" y="141"/>
                    <a:pt x="32" y="158"/>
                    <a:pt x="49" y="158"/>
                  </a:cubicBezTo>
                  <a:lnTo>
                    <a:pt x="64" y="158"/>
                  </a:lnTo>
                  <a:cubicBezTo>
                    <a:pt x="80" y="158"/>
                    <a:pt x="80" y="141"/>
                    <a:pt x="95" y="126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95" y="95"/>
                    <a:pt x="112" y="78"/>
                    <a:pt x="112" y="47"/>
                  </a:cubicBezTo>
                  <a:lnTo>
                    <a:pt x="112" y="47"/>
                  </a:lnTo>
                  <a:cubicBezTo>
                    <a:pt x="95" y="32"/>
                    <a:pt x="80" y="15"/>
                    <a:pt x="64" y="15"/>
                  </a:cubicBez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40"/>
            <p:cNvSpPr/>
            <p:nvPr/>
          </p:nvSpPr>
          <p:spPr>
            <a:xfrm>
              <a:off x="3025159" y="1791752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190" y="0"/>
                  </a:moveTo>
                  <a:cubicBezTo>
                    <a:pt x="127" y="0"/>
                    <a:pt x="64" y="17"/>
                    <a:pt x="1" y="17"/>
                  </a:cubicBezTo>
                  <a:lnTo>
                    <a:pt x="1" y="17"/>
                  </a:lnTo>
                  <a:cubicBezTo>
                    <a:pt x="1" y="32"/>
                    <a:pt x="17" y="48"/>
                    <a:pt x="32" y="48"/>
                  </a:cubicBezTo>
                  <a:lnTo>
                    <a:pt x="32" y="48"/>
                  </a:lnTo>
                  <a:lnTo>
                    <a:pt x="32" y="48"/>
                  </a:lnTo>
                  <a:lnTo>
                    <a:pt x="158" y="17"/>
                  </a:lnTo>
                  <a:cubicBezTo>
                    <a:pt x="175" y="17"/>
                    <a:pt x="190" y="17"/>
                    <a:pt x="19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40"/>
            <p:cNvSpPr/>
            <p:nvPr/>
          </p:nvSpPr>
          <p:spPr>
            <a:xfrm>
              <a:off x="3172474" y="183182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32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32"/>
                    <a:pt x="1" y="32"/>
                  </a:cubicBezTo>
                  <a:lnTo>
                    <a:pt x="1" y="49"/>
                  </a:lnTo>
                  <a:lnTo>
                    <a:pt x="17" y="64"/>
                  </a:lnTo>
                  <a:lnTo>
                    <a:pt x="64" y="80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95" y="95"/>
                    <a:pt x="95" y="80"/>
                    <a:pt x="112" y="64"/>
                  </a:cubicBezTo>
                  <a:lnTo>
                    <a:pt x="112" y="64"/>
                  </a:lnTo>
                  <a:lnTo>
                    <a:pt x="112" y="32"/>
                  </a:lnTo>
                  <a:lnTo>
                    <a:pt x="95" y="32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40"/>
            <p:cNvSpPr/>
            <p:nvPr/>
          </p:nvSpPr>
          <p:spPr>
            <a:xfrm>
              <a:off x="3316799" y="1815319"/>
              <a:ext cx="3021" cy="4516"/>
            </a:xfrm>
            <a:custGeom>
              <a:avLst/>
              <a:gdLst/>
              <a:ahLst/>
              <a:cxnLst/>
              <a:rect l="l" t="t" r="r" b="b"/>
              <a:pathLst>
                <a:path w="95" h="142" extrusionOk="0">
                  <a:moveTo>
                    <a:pt x="32" y="1"/>
                  </a:moveTo>
                  <a:lnTo>
                    <a:pt x="32" y="16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cubicBezTo>
                    <a:pt x="0" y="110"/>
                    <a:pt x="17" y="127"/>
                    <a:pt x="32" y="142"/>
                  </a:cubicBezTo>
                  <a:lnTo>
                    <a:pt x="32" y="142"/>
                  </a:lnTo>
                  <a:lnTo>
                    <a:pt x="48" y="142"/>
                  </a:lnTo>
                  <a:lnTo>
                    <a:pt x="64" y="142"/>
                  </a:lnTo>
                  <a:cubicBezTo>
                    <a:pt x="48" y="127"/>
                    <a:pt x="48" y="127"/>
                    <a:pt x="48" y="110"/>
                  </a:cubicBezTo>
                  <a:cubicBezTo>
                    <a:pt x="48" y="95"/>
                    <a:pt x="64" y="79"/>
                    <a:pt x="80" y="79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95" y="64"/>
                    <a:pt x="80" y="47"/>
                    <a:pt x="80" y="47"/>
                  </a:cubicBezTo>
                  <a:lnTo>
                    <a:pt x="80" y="47"/>
                  </a:lnTo>
                  <a:lnTo>
                    <a:pt x="48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40"/>
            <p:cNvSpPr/>
            <p:nvPr/>
          </p:nvSpPr>
          <p:spPr>
            <a:xfrm>
              <a:off x="3453109" y="1803297"/>
              <a:ext cx="4548" cy="3530"/>
            </a:xfrm>
            <a:custGeom>
              <a:avLst/>
              <a:gdLst/>
              <a:ahLst/>
              <a:cxnLst/>
              <a:rect l="l" t="t" r="r" b="b"/>
              <a:pathLst>
                <a:path w="143" h="111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63" y="0"/>
                  </a:lnTo>
                  <a:cubicBezTo>
                    <a:pt x="48" y="0"/>
                    <a:pt x="32" y="16"/>
                    <a:pt x="32" y="47"/>
                  </a:cubicBezTo>
                  <a:lnTo>
                    <a:pt x="16" y="47"/>
                  </a:lnTo>
                  <a:cubicBezTo>
                    <a:pt x="0" y="63"/>
                    <a:pt x="0" y="79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lnTo>
                    <a:pt x="48" y="110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2" y="63"/>
                    <a:pt x="142" y="47"/>
                    <a:pt x="142" y="32"/>
                  </a:cubicBezTo>
                  <a:lnTo>
                    <a:pt x="142" y="32"/>
                  </a:lnTo>
                  <a:lnTo>
                    <a:pt x="142" y="16"/>
                  </a:lnTo>
                  <a:cubicBezTo>
                    <a:pt x="142" y="16"/>
                    <a:pt x="142" y="0"/>
                    <a:pt x="126" y="0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40"/>
            <p:cNvSpPr/>
            <p:nvPr/>
          </p:nvSpPr>
          <p:spPr>
            <a:xfrm>
              <a:off x="3295268" y="181881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32" y="17"/>
                  </a:cubicBezTo>
                  <a:cubicBezTo>
                    <a:pt x="16" y="17"/>
                    <a:pt x="16" y="17"/>
                    <a:pt x="16" y="32"/>
                  </a:cubicBezTo>
                  <a:lnTo>
                    <a:pt x="1" y="80"/>
                  </a:lnTo>
                  <a:lnTo>
                    <a:pt x="1" y="95"/>
                  </a:lnTo>
                  <a:cubicBezTo>
                    <a:pt x="1" y="111"/>
                    <a:pt x="1" y="126"/>
                    <a:pt x="16" y="143"/>
                  </a:cubicBezTo>
                  <a:lnTo>
                    <a:pt x="32" y="143"/>
                  </a:lnTo>
                  <a:cubicBezTo>
                    <a:pt x="47" y="143"/>
                    <a:pt x="47" y="126"/>
                    <a:pt x="64" y="126"/>
                  </a:cubicBezTo>
                  <a:lnTo>
                    <a:pt x="64" y="111"/>
                  </a:lnTo>
                  <a:lnTo>
                    <a:pt x="79" y="63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40"/>
            <p:cNvSpPr/>
            <p:nvPr/>
          </p:nvSpPr>
          <p:spPr>
            <a:xfrm>
              <a:off x="3429034" y="1803297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80" y="0"/>
                  </a:moveTo>
                  <a:lnTo>
                    <a:pt x="64" y="0"/>
                  </a:lnTo>
                  <a:lnTo>
                    <a:pt x="49" y="0"/>
                  </a:lnTo>
                  <a:cubicBezTo>
                    <a:pt x="32" y="16"/>
                    <a:pt x="17" y="32"/>
                    <a:pt x="1" y="63"/>
                  </a:cubicBezTo>
                  <a:lnTo>
                    <a:pt x="1" y="79"/>
                  </a:lnTo>
                  <a:cubicBezTo>
                    <a:pt x="1" y="95"/>
                    <a:pt x="17" y="126"/>
                    <a:pt x="32" y="142"/>
                  </a:cubicBezTo>
                  <a:lnTo>
                    <a:pt x="32" y="158"/>
                  </a:lnTo>
                  <a:lnTo>
                    <a:pt x="64" y="158"/>
                  </a:lnTo>
                  <a:cubicBezTo>
                    <a:pt x="64" y="158"/>
                    <a:pt x="80" y="158"/>
                    <a:pt x="80" y="142"/>
                  </a:cubicBezTo>
                  <a:lnTo>
                    <a:pt x="80" y="142"/>
                  </a:lnTo>
                  <a:lnTo>
                    <a:pt x="80" y="126"/>
                  </a:lnTo>
                  <a:lnTo>
                    <a:pt x="80" y="110"/>
                  </a:lnTo>
                  <a:lnTo>
                    <a:pt x="80" y="95"/>
                  </a:lnTo>
                  <a:cubicBezTo>
                    <a:pt x="64" y="95"/>
                    <a:pt x="64" y="79"/>
                    <a:pt x="64" y="79"/>
                  </a:cubicBezTo>
                  <a:cubicBezTo>
                    <a:pt x="64" y="79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2" y="47"/>
                    <a:pt x="112" y="32"/>
                    <a:pt x="95" y="16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40"/>
            <p:cNvSpPr/>
            <p:nvPr/>
          </p:nvSpPr>
          <p:spPr>
            <a:xfrm>
              <a:off x="3230611" y="180227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95" y="1"/>
                  </a:moveTo>
                  <a:lnTo>
                    <a:pt x="80" y="1"/>
                  </a:lnTo>
                  <a:lnTo>
                    <a:pt x="64" y="16"/>
                  </a:lnTo>
                  <a:lnTo>
                    <a:pt x="32" y="32"/>
                  </a:lnTo>
                  <a:lnTo>
                    <a:pt x="17" y="48"/>
                  </a:lnTo>
                  <a:cubicBezTo>
                    <a:pt x="17" y="64"/>
                    <a:pt x="1" y="79"/>
                    <a:pt x="17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8" y="111"/>
                  </a:cubicBezTo>
                  <a:cubicBezTo>
                    <a:pt x="48" y="111"/>
                    <a:pt x="64" y="111"/>
                    <a:pt x="64" y="95"/>
                  </a:cubicBezTo>
                  <a:lnTo>
                    <a:pt x="111" y="64"/>
                  </a:lnTo>
                  <a:cubicBezTo>
                    <a:pt x="127" y="48"/>
                    <a:pt x="127" y="32"/>
                    <a:pt x="111" y="16"/>
                  </a:cubicBezTo>
                  <a:cubicBezTo>
                    <a:pt x="111" y="1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40"/>
            <p:cNvSpPr/>
            <p:nvPr/>
          </p:nvSpPr>
          <p:spPr>
            <a:xfrm>
              <a:off x="3169007" y="183083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cubicBezTo>
                    <a:pt x="78" y="0"/>
                    <a:pt x="78" y="0"/>
                    <a:pt x="78" y="17"/>
                  </a:cubicBezTo>
                  <a:lnTo>
                    <a:pt x="63" y="17"/>
                  </a:lnTo>
                  <a:lnTo>
                    <a:pt x="15" y="63"/>
                  </a:lnTo>
                  <a:cubicBezTo>
                    <a:pt x="0" y="80"/>
                    <a:pt x="0" y="95"/>
                    <a:pt x="15" y="111"/>
                  </a:cubicBezTo>
                  <a:cubicBezTo>
                    <a:pt x="32" y="111"/>
                    <a:pt x="32" y="126"/>
                    <a:pt x="47" y="126"/>
                  </a:cubicBezTo>
                  <a:lnTo>
                    <a:pt x="63" y="111"/>
                  </a:lnTo>
                  <a:lnTo>
                    <a:pt x="110" y="80"/>
                  </a:lnTo>
                  <a:lnTo>
                    <a:pt x="110" y="63"/>
                  </a:lnTo>
                  <a:cubicBezTo>
                    <a:pt x="126" y="63"/>
                    <a:pt x="126" y="48"/>
                    <a:pt x="126" y="32"/>
                  </a:cubicBezTo>
                  <a:lnTo>
                    <a:pt x="11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40"/>
            <p:cNvSpPr/>
            <p:nvPr/>
          </p:nvSpPr>
          <p:spPr>
            <a:xfrm>
              <a:off x="3227590" y="1787268"/>
              <a:ext cx="4071" cy="5502"/>
            </a:xfrm>
            <a:custGeom>
              <a:avLst/>
              <a:gdLst/>
              <a:ahLst/>
              <a:cxnLst/>
              <a:rect l="l" t="t" r="r" b="b"/>
              <a:pathLst>
                <a:path w="128" h="173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" y="0"/>
                    <a:pt x="1" y="32"/>
                    <a:pt x="17" y="47"/>
                  </a:cubicBezTo>
                  <a:lnTo>
                    <a:pt x="17" y="63"/>
                  </a:lnTo>
                  <a:lnTo>
                    <a:pt x="64" y="141"/>
                  </a:lnTo>
                  <a:cubicBezTo>
                    <a:pt x="64" y="158"/>
                    <a:pt x="64" y="158"/>
                    <a:pt x="80" y="158"/>
                  </a:cubicBezTo>
                  <a:cubicBezTo>
                    <a:pt x="80" y="158"/>
                    <a:pt x="80" y="173"/>
                    <a:pt x="96" y="173"/>
                  </a:cubicBezTo>
                  <a:cubicBezTo>
                    <a:pt x="96" y="173"/>
                    <a:pt x="96" y="158"/>
                    <a:pt x="112" y="158"/>
                  </a:cubicBezTo>
                  <a:cubicBezTo>
                    <a:pt x="127" y="158"/>
                    <a:pt x="127" y="141"/>
                    <a:pt x="127" y="110"/>
                  </a:cubicBezTo>
                  <a:lnTo>
                    <a:pt x="64" y="15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40"/>
            <p:cNvSpPr/>
            <p:nvPr/>
          </p:nvSpPr>
          <p:spPr>
            <a:xfrm>
              <a:off x="3330824" y="1789272"/>
              <a:ext cx="11576" cy="5025"/>
            </a:xfrm>
            <a:custGeom>
              <a:avLst/>
              <a:gdLst/>
              <a:ahLst/>
              <a:cxnLst/>
              <a:rect l="l" t="t" r="r" b="b"/>
              <a:pathLst>
                <a:path w="364" h="158" extrusionOk="0">
                  <a:moveTo>
                    <a:pt x="49" y="63"/>
                  </a:moveTo>
                  <a:cubicBezTo>
                    <a:pt x="32" y="63"/>
                    <a:pt x="17" y="78"/>
                    <a:pt x="17" y="95"/>
                  </a:cubicBezTo>
                  <a:cubicBezTo>
                    <a:pt x="1" y="110"/>
                    <a:pt x="17" y="126"/>
                    <a:pt x="32" y="126"/>
                  </a:cubicBezTo>
                  <a:lnTo>
                    <a:pt x="127" y="141"/>
                  </a:lnTo>
                  <a:lnTo>
                    <a:pt x="127" y="141"/>
                  </a:lnTo>
                  <a:lnTo>
                    <a:pt x="143" y="12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90" y="126"/>
                  </a:lnTo>
                  <a:lnTo>
                    <a:pt x="206" y="126"/>
                  </a:lnTo>
                  <a:lnTo>
                    <a:pt x="206" y="126"/>
                  </a:lnTo>
                  <a:cubicBezTo>
                    <a:pt x="190" y="110"/>
                    <a:pt x="190" y="95"/>
                    <a:pt x="206" y="78"/>
                  </a:cubicBezTo>
                  <a:lnTo>
                    <a:pt x="206" y="78"/>
                  </a:lnTo>
                  <a:lnTo>
                    <a:pt x="112" y="63"/>
                  </a:lnTo>
                  <a:lnTo>
                    <a:pt x="49" y="63"/>
                  </a:lnTo>
                  <a:lnTo>
                    <a:pt x="49" y="63"/>
                  </a:lnTo>
                  <a:close/>
                  <a:moveTo>
                    <a:pt x="316" y="0"/>
                  </a:moveTo>
                  <a:lnTo>
                    <a:pt x="316" y="0"/>
                  </a:lnTo>
                  <a:cubicBezTo>
                    <a:pt x="301" y="0"/>
                    <a:pt x="284" y="0"/>
                    <a:pt x="284" y="15"/>
                  </a:cubicBezTo>
                  <a:lnTo>
                    <a:pt x="284" y="15"/>
                  </a:lnTo>
                  <a:lnTo>
                    <a:pt x="301" y="32"/>
                  </a:lnTo>
                  <a:cubicBezTo>
                    <a:pt x="316" y="47"/>
                    <a:pt x="316" y="63"/>
                    <a:pt x="301" y="78"/>
                  </a:cubicBezTo>
                  <a:lnTo>
                    <a:pt x="253" y="126"/>
                  </a:lnTo>
                  <a:lnTo>
                    <a:pt x="238" y="141"/>
                  </a:lnTo>
                  <a:cubicBezTo>
                    <a:pt x="253" y="141"/>
                    <a:pt x="253" y="141"/>
                    <a:pt x="269" y="158"/>
                  </a:cubicBezTo>
                  <a:lnTo>
                    <a:pt x="269" y="158"/>
                  </a:lnTo>
                  <a:lnTo>
                    <a:pt x="269" y="158"/>
                  </a:lnTo>
                  <a:cubicBezTo>
                    <a:pt x="284" y="158"/>
                    <a:pt x="301" y="141"/>
                    <a:pt x="301" y="141"/>
                  </a:cubicBezTo>
                  <a:lnTo>
                    <a:pt x="347" y="63"/>
                  </a:lnTo>
                  <a:lnTo>
                    <a:pt x="347" y="47"/>
                  </a:lnTo>
                  <a:cubicBezTo>
                    <a:pt x="364" y="32"/>
                    <a:pt x="347" y="0"/>
                    <a:pt x="332" y="0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40"/>
            <p:cNvSpPr/>
            <p:nvPr/>
          </p:nvSpPr>
          <p:spPr>
            <a:xfrm>
              <a:off x="3024682" y="180577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lnTo>
                    <a:pt x="16" y="48"/>
                  </a:lnTo>
                  <a:lnTo>
                    <a:pt x="1" y="64"/>
                  </a:lnTo>
                  <a:lnTo>
                    <a:pt x="1" y="95"/>
                  </a:lnTo>
                  <a:cubicBezTo>
                    <a:pt x="1" y="111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47" y="111"/>
                    <a:pt x="64" y="111"/>
                    <a:pt x="64" y="111"/>
                  </a:cubicBezTo>
                  <a:cubicBezTo>
                    <a:pt x="79" y="95"/>
                    <a:pt x="95" y="95"/>
                    <a:pt x="95" y="64"/>
                  </a:cubicBezTo>
                  <a:cubicBezTo>
                    <a:pt x="110" y="32"/>
                    <a:pt x="79" y="17"/>
                    <a:pt x="79" y="17"/>
                  </a:cubicBezTo>
                  <a:cubicBezTo>
                    <a:pt x="64" y="17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40"/>
            <p:cNvSpPr/>
            <p:nvPr/>
          </p:nvSpPr>
          <p:spPr>
            <a:xfrm>
              <a:off x="3026686" y="180829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40"/>
            <p:cNvSpPr/>
            <p:nvPr/>
          </p:nvSpPr>
          <p:spPr>
            <a:xfrm>
              <a:off x="3030693" y="180428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64" y="1"/>
                    <a:pt x="47" y="1"/>
                    <a:pt x="47" y="16"/>
                  </a:cubicBezTo>
                  <a:lnTo>
                    <a:pt x="16" y="32"/>
                  </a:lnTo>
                  <a:lnTo>
                    <a:pt x="16" y="48"/>
                  </a:lnTo>
                  <a:cubicBezTo>
                    <a:pt x="1" y="64"/>
                    <a:pt x="1" y="79"/>
                    <a:pt x="16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7" y="111"/>
                  </a:cubicBezTo>
                  <a:lnTo>
                    <a:pt x="64" y="95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95" y="16"/>
                  </a:ln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40"/>
            <p:cNvSpPr/>
            <p:nvPr/>
          </p:nvSpPr>
          <p:spPr>
            <a:xfrm>
              <a:off x="3195532" y="1789272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0"/>
                  </a:moveTo>
                  <a:lnTo>
                    <a:pt x="17" y="15"/>
                  </a:lnTo>
                  <a:cubicBezTo>
                    <a:pt x="17" y="32"/>
                    <a:pt x="1" y="32"/>
                    <a:pt x="1" y="32"/>
                  </a:cubicBezTo>
                  <a:cubicBezTo>
                    <a:pt x="1" y="47"/>
                    <a:pt x="1" y="47"/>
                    <a:pt x="17" y="63"/>
                  </a:cubicBezTo>
                  <a:lnTo>
                    <a:pt x="17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80" y="47"/>
                  </a:lnTo>
                  <a:cubicBezTo>
                    <a:pt x="64" y="32"/>
                    <a:pt x="64" y="32"/>
                    <a:pt x="64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40"/>
            <p:cNvSpPr/>
            <p:nvPr/>
          </p:nvSpPr>
          <p:spPr>
            <a:xfrm>
              <a:off x="3411001" y="175819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6"/>
                    <a:pt x="17" y="16"/>
                  </a:cubicBezTo>
                  <a:cubicBezTo>
                    <a:pt x="1" y="32"/>
                    <a:pt x="1" y="47"/>
                    <a:pt x="1" y="63"/>
                  </a:cubicBezTo>
                  <a:cubicBezTo>
                    <a:pt x="17" y="79"/>
                    <a:pt x="32" y="79"/>
                    <a:pt x="32" y="95"/>
                  </a:cubicBezTo>
                  <a:lnTo>
                    <a:pt x="48" y="95"/>
                  </a:lnTo>
                  <a:cubicBezTo>
                    <a:pt x="64" y="110"/>
                    <a:pt x="64" y="110"/>
                    <a:pt x="64" y="126"/>
                  </a:cubicBezTo>
                  <a:cubicBezTo>
                    <a:pt x="64" y="142"/>
                    <a:pt x="48" y="142"/>
                    <a:pt x="64" y="142"/>
                  </a:cubicBezTo>
                  <a:cubicBezTo>
                    <a:pt x="64" y="158"/>
                    <a:pt x="64" y="173"/>
                    <a:pt x="80" y="173"/>
                  </a:cubicBezTo>
                  <a:lnTo>
                    <a:pt x="95" y="173"/>
                  </a:lnTo>
                  <a:cubicBezTo>
                    <a:pt x="111" y="173"/>
                    <a:pt x="111" y="173"/>
                    <a:pt x="127" y="158"/>
                  </a:cubicBezTo>
                  <a:lnTo>
                    <a:pt x="127" y="142"/>
                  </a:lnTo>
                  <a:cubicBezTo>
                    <a:pt x="143" y="79"/>
                    <a:pt x="95" y="63"/>
                    <a:pt x="80" y="32"/>
                  </a:cubicBezTo>
                  <a:cubicBezTo>
                    <a:pt x="80" y="32"/>
                    <a:pt x="64" y="32"/>
                    <a:pt x="64" y="16"/>
                  </a:cubicBezTo>
                  <a:lnTo>
                    <a:pt x="64" y="16"/>
                  </a:lnTo>
                  <a:cubicBezTo>
                    <a:pt x="48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40"/>
            <p:cNvSpPr/>
            <p:nvPr/>
          </p:nvSpPr>
          <p:spPr>
            <a:xfrm>
              <a:off x="3108866" y="1784247"/>
              <a:ext cx="5057" cy="4516"/>
            </a:xfrm>
            <a:custGeom>
              <a:avLst/>
              <a:gdLst/>
              <a:ahLst/>
              <a:cxnLst/>
              <a:rect l="l" t="t" r="r" b="b"/>
              <a:pathLst>
                <a:path w="159" h="142" extrusionOk="0">
                  <a:moveTo>
                    <a:pt x="127" y="1"/>
                  </a:moveTo>
                  <a:lnTo>
                    <a:pt x="127" y="1"/>
                  </a:lnTo>
                  <a:lnTo>
                    <a:pt x="110" y="1"/>
                  </a:lnTo>
                  <a:lnTo>
                    <a:pt x="95" y="1"/>
                  </a:lnTo>
                  <a:cubicBezTo>
                    <a:pt x="64" y="1"/>
                    <a:pt x="32" y="16"/>
                    <a:pt x="16" y="47"/>
                  </a:cubicBezTo>
                  <a:cubicBezTo>
                    <a:pt x="1" y="47"/>
                    <a:pt x="1" y="64"/>
                    <a:pt x="1" y="79"/>
                  </a:cubicBezTo>
                  <a:lnTo>
                    <a:pt x="1" y="127"/>
                  </a:lnTo>
                  <a:cubicBezTo>
                    <a:pt x="1" y="142"/>
                    <a:pt x="16" y="142"/>
                    <a:pt x="32" y="142"/>
                  </a:cubicBezTo>
                  <a:lnTo>
                    <a:pt x="32" y="142"/>
                  </a:lnTo>
                  <a:lnTo>
                    <a:pt x="47" y="142"/>
                  </a:lnTo>
                  <a:cubicBezTo>
                    <a:pt x="64" y="142"/>
                    <a:pt x="64" y="127"/>
                    <a:pt x="64" y="110"/>
                  </a:cubicBezTo>
                  <a:lnTo>
                    <a:pt x="64" y="79"/>
                  </a:lnTo>
                  <a:cubicBezTo>
                    <a:pt x="79" y="79"/>
                    <a:pt x="95" y="79"/>
                    <a:pt x="110" y="64"/>
                  </a:cubicBezTo>
                  <a:lnTo>
                    <a:pt x="127" y="64"/>
                  </a:lnTo>
                  <a:lnTo>
                    <a:pt x="142" y="64"/>
                  </a:lnTo>
                  <a:cubicBezTo>
                    <a:pt x="158" y="47"/>
                    <a:pt x="158" y="47"/>
                    <a:pt x="158" y="32"/>
                  </a:cubicBezTo>
                  <a:cubicBezTo>
                    <a:pt x="158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40"/>
            <p:cNvSpPr/>
            <p:nvPr/>
          </p:nvSpPr>
          <p:spPr>
            <a:xfrm>
              <a:off x="3018162" y="1801771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1"/>
                  </a:moveTo>
                  <a:lnTo>
                    <a:pt x="32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8"/>
                  </a:cubicBezTo>
                  <a:lnTo>
                    <a:pt x="17" y="95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63" y="111"/>
                  </a:lnTo>
                  <a:lnTo>
                    <a:pt x="80" y="111"/>
                  </a:lnTo>
                  <a:lnTo>
                    <a:pt x="111" y="111"/>
                  </a:lnTo>
                  <a:lnTo>
                    <a:pt x="126" y="95"/>
                  </a:lnTo>
                  <a:lnTo>
                    <a:pt x="126" y="64"/>
                  </a:lnTo>
                  <a:cubicBezTo>
                    <a:pt x="126" y="48"/>
                    <a:pt x="111" y="48"/>
                    <a:pt x="95" y="48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40"/>
            <p:cNvSpPr/>
            <p:nvPr/>
          </p:nvSpPr>
          <p:spPr>
            <a:xfrm>
              <a:off x="3036704" y="1802279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6" y="1"/>
                    <a:pt x="1" y="16"/>
                    <a:pt x="16" y="32"/>
                  </a:cubicBezTo>
                  <a:lnTo>
                    <a:pt x="16" y="48"/>
                  </a:lnTo>
                  <a:lnTo>
                    <a:pt x="16" y="64"/>
                  </a:lnTo>
                  <a:lnTo>
                    <a:pt x="32" y="79"/>
                  </a:lnTo>
                  <a:cubicBezTo>
                    <a:pt x="32" y="95"/>
                    <a:pt x="47" y="95"/>
                    <a:pt x="64" y="95"/>
                  </a:cubicBezTo>
                  <a:lnTo>
                    <a:pt x="79" y="95"/>
                  </a:lnTo>
                  <a:cubicBezTo>
                    <a:pt x="95" y="95"/>
                    <a:pt x="95" y="79"/>
                    <a:pt x="95" y="64"/>
                  </a:cubicBezTo>
                  <a:lnTo>
                    <a:pt x="95" y="48"/>
                  </a:lnTo>
                  <a:lnTo>
                    <a:pt x="79" y="16"/>
                  </a:lnTo>
                  <a:cubicBezTo>
                    <a:pt x="64" y="1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40"/>
            <p:cNvSpPr/>
            <p:nvPr/>
          </p:nvSpPr>
          <p:spPr>
            <a:xfrm>
              <a:off x="3124896" y="179327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79" y="0"/>
                  </a:moveTo>
                  <a:lnTo>
                    <a:pt x="79" y="0"/>
                  </a:lnTo>
                  <a:lnTo>
                    <a:pt x="32" y="0"/>
                  </a:lnTo>
                  <a:cubicBezTo>
                    <a:pt x="32" y="15"/>
                    <a:pt x="16" y="15"/>
                    <a:pt x="16" y="15"/>
                  </a:cubicBezTo>
                  <a:cubicBezTo>
                    <a:pt x="1" y="32"/>
                    <a:pt x="1" y="47"/>
                    <a:pt x="1" y="47"/>
                  </a:cubicBezTo>
                  <a:lnTo>
                    <a:pt x="16" y="78"/>
                  </a:lnTo>
                  <a:cubicBezTo>
                    <a:pt x="16" y="78"/>
                    <a:pt x="16" y="95"/>
                    <a:pt x="32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78"/>
                  </a:lnTo>
                  <a:cubicBezTo>
                    <a:pt x="127" y="63"/>
                    <a:pt x="127" y="47"/>
                    <a:pt x="127" y="32"/>
                  </a:cubicBezTo>
                  <a:cubicBezTo>
                    <a:pt x="127" y="32"/>
                    <a:pt x="127" y="15"/>
                    <a:pt x="110" y="15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40"/>
            <p:cNvSpPr/>
            <p:nvPr/>
          </p:nvSpPr>
          <p:spPr>
            <a:xfrm>
              <a:off x="3434059" y="1757691"/>
              <a:ext cx="4548" cy="4039"/>
            </a:xfrm>
            <a:custGeom>
              <a:avLst/>
              <a:gdLst/>
              <a:ahLst/>
              <a:cxnLst/>
              <a:rect l="l" t="t" r="r" b="b"/>
              <a:pathLst>
                <a:path w="143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6"/>
                    <a:pt x="0" y="16"/>
                  </a:cubicBezTo>
                  <a:lnTo>
                    <a:pt x="0" y="48"/>
                  </a:lnTo>
                  <a:cubicBezTo>
                    <a:pt x="0" y="48"/>
                    <a:pt x="17" y="48"/>
                    <a:pt x="17" y="63"/>
                  </a:cubicBezTo>
                  <a:lnTo>
                    <a:pt x="0" y="95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111" y="95"/>
                  </a:lnTo>
                  <a:cubicBezTo>
                    <a:pt x="126" y="95"/>
                    <a:pt x="143" y="63"/>
                    <a:pt x="126" y="48"/>
                  </a:cubicBezTo>
                  <a:lnTo>
                    <a:pt x="126" y="48"/>
                  </a:lnTo>
                  <a:cubicBezTo>
                    <a:pt x="126" y="48"/>
                    <a:pt x="111" y="48"/>
                    <a:pt x="111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40"/>
            <p:cNvSpPr/>
            <p:nvPr/>
          </p:nvSpPr>
          <p:spPr>
            <a:xfrm>
              <a:off x="3087304" y="1792261"/>
              <a:ext cx="4548" cy="5057"/>
            </a:xfrm>
            <a:custGeom>
              <a:avLst/>
              <a:gdLst/>
              <a:ahLst/>
              <a:cxnLst/>
              <a:rect l="l" t="t" r="r" b="b"/>
              <a:pathLst>
                <a:path w="143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32" y="16"/>
                  </a:lnTo>
                  <a:cubicBezTo>
                    <a:pt x="32" y="32"/>
                    <a:pt x="17" y="32"/>
                    <a:pt x="17" y="32"/>
                  </a:cubicBezTo>
                  <a:cubicBezTo>
                    <a:pt x="17" y="64"/>
                    <a:pt x="0" y="79"/>
                    <a:pt x="17" y="95"/>
                  </a:cubicBezTo>
                  <a:lnTo>
                    <a:pt x="17" y="110"/>
                  </a:lnTo>
                  <a:cubicBezTo>
                    <a:pt x="32" y="127"/>
                    <a:pt x="48" y="142"/>
                    <a:pt x="63" y="142"/>
                  </a:cubicBezTo>
                  <a:cubicBezTo>
                    <a:pt x="80" y="142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111" y="158"/>
                    <a:pt x="126" y="142"/>
                    <a:pt x="143" y="127"/>
                  </a:cubicBezTo>
                  <a:cubicBezTo>
                    <a:pt x="143" y="110"/>
                    <a:pt x="126" y="95"/>
                    <a:pt x="111" y="79"/>
                  </a:cubicBezTo>
                  <a:lnTo>
                    <a:pt x="80" y="79"/>
                  </a:lnTo>
                  <a:cubicBezTo>
                    <a:pt x="80" y="79"/>
                    <a:pt x="80" y="64"/>
                    <a:pt x="95" y="47"/>
                  </a:cubicBezTo>
                  <a:cubicBezTo>
                    <a:pt x="95" y="32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40"/>
            <p:cNvSpPr/>
            <p:nvPr/>
          </p:nvSpPr>
          <p:spPr>
            <a:xfrm>
              <a:off x="3054228" y="1797763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48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7" y="48"/>
                  </a:cubicBezTo>
                  <a:cubicBezTo>
                    <a:pt x="48" y="80"/>
                    <a:pt x="64" y="95"/>
                    <a:pt x="80" y="95"/>
                  </a:cubicBezTo>
                  <a:lnTo>
                    <a:pt x="95" y="95"/>
                  </a:lnTo>
                  <a:cubicBezTo>
                    <a:pt x="111" y="95"/>
                    <a:pt x="127" y="80"/>
                    <a:pt x="143" y="64"/>
                  </a:cubicBezTo>
                  <a:lnTo>
                    <a:pt x="143" y="64"/>
                  </a:lnTo>
                  <a:cubicBezTo>
                    <a:pt x="158" y="48"/>
                    <a:pt x="158" y="32"/>
                    <a:pt x="143" y="17"/>
                  </a:cubicBezTo>
                  <a:cubicBezTo>
                    <a:pt x="143" y="0"/>
                    <a:pt x="127" y="0"/>
                    <a:pt x="127" y="0"/>
                  </a:cubicBezTo>
                  <a:cubicBezTo>
                    <a:pt x="111" y="0"/>
                    <a:pt x="95" y="0"/>
                    <a:pt x="95" y="17"/>
                  </a:cubicBezTo>
                  <a:lnTo>
                    <a:pt x="80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40"/>
            <p:cNvSpPr/>
            <p:nvPr/>
          </p:nvSpPr>
          <p:spPr>
            <a:xfrm>
              <a:off x="3113891" y="1812806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7"/>
                  </a:cubicBezTo>
                  <a:cubicBezTo>
                    <a:pt x="15" y="17"/>
                    <a:pt x="0" y="48"/>
                    <a:pt x="0" y="80"/>
                  </a:cubicBezTo>
                  <a:lnTo>
                    <a:pt x="15" y="63"/>
                  </a:lnTo>
                  <a:lnTo>
                    <a:pt x="32" y="63"/>
                  </a:lnTo>
                  <a:lnTo>
                    <a:pt x="32" y="63"/>
                  </a:lnTo>
                  <a:cubicBezTo>
                    <a:pt x="47" y="80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cubicBezTo>
                    <a:pt x="95" y="95"/>
                    <a:pt x="110" y="80"/>
                    <a:pt x="110" y="63"/>
                  </a:cubicBezTo>
                  <a:lnTo>
                    <a:pt x="110" y="63"/>
                  </a:lnTo>
                  <a:cubicBezTo>
                    <a:pt x="126" y="63"/>
                    <a:pt x="141" y="48"/>
                    <a:pt x="141" y="32"/>
                  </a:cubicBezTo>
                  <a:cubicBezTo>
                    <a:pt x="141" y="17"/>
                    <a:pt x="141" y="0"/>
                    <a:pt x="110" y="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40"/>
            <p:cNvSpPr/>
            <p:nvPr/>
          </p:nvSpPr>
          <p:spPr>
            <a:xfrm>
              <a:off x="3428557" y="1808290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6"/>
                  </a:lnTo>
                  <a:cubicBezTo>
                    <a:pt x="32" y="32"/>
                    <a:pt x="16" y="32"/>
                    <a:pt x="1" y="32"/>
                  </a:cubicBezTo>
                  <a:lnTo>
                    <a:pt x="1" y="48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96"/>
                  </a:lnTo>
                  <a:lnTo>
                    <a:pt x="16" y="96"/>
                  </a:lnTo>
                  <a:lnTo>
                    <a:pt x="32" y="111"/>
                  </a:lnTo>
                  <a:lnTo>
                    <a:pt x="64" y="127"/>
                  </a:lnTo>
                  <a:cubicBezTo>
                    <a:pt x="79" y="142"/>
                    <a:pt x="79" y="142"/>
                    <a:pt x="95" y="142"/>
                  </a:cubicBezTo>
                  <a:lnTo>
                    <a:pt x="110" y="127"/>
                  </a:lnTo>
                  <a:cubicBezTo>
                    <a:pt x="127" y="111"/>
                    <a:pt x="127" y="79"/>
                    <a:pt x="110" y="79"/>
                  </a:cubicBezTo>
                  <a:lnTo>
                    <a:pt x="95" y="64"/>
                  </a:lnTo>
                  <a:lnTo>
                    <a:pt x="79" y="64"/>
                  </a:lnTo>
                  <a:lnTo>
                    <a:pt x="64" y="48"/>
                  </a:lnTo>
                  <a:lnTo>
                    <a:pt x="79" y="48"/>
                  </a:lnTo>
                  <a:cubicBezTo>
                    <a:pt x="79" y="16"/>
                    <a:pt x="64" y="1"/>
                    <a:pt x="47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40"/>
            <p:cNvSpPr/>
            <p:nvPr/>
          </p:nvSpPr>
          <p:spPr>
            <a:xfrm>
              <a:off x="3380470" y="1815796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15" y="17"/>
                  </a:lnTo>
                  <a:cubicBezTo>
                    <a:pt x="0" y="17"/>
                    <a:pt x="0" y="32"/>
                    <a:pt x="0" y="49"/>
                  </a:cubicBezTo>
                  <a:cubicBezTo>
                    <a:pt x="0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78" y="64"/>
                  </a:lnTo>
                  <a:cubicBezTo>
                    <a:pt x="95" y="64"/>
                    <a:pt x="95" y="64"/>
                    <a:pt x="95" y="49"/>
                  </a:cubicBezTo>
                  <a:lnTo>
                    <a:pt x="95" y="49"/>
                  </a:lnTo>
                  <a:cubicBezTo>
                    <a:pt x="78" y="49"/>
                    <a:pt x="63" y="32"/>
                    <a:pt x="63" y="32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40"/>
            <p:cNvSpPr/>
            <p:nvPr/>
          </p:nvSpPr>
          <p:spPr>
            <a:xfrm>
              <a:off x="3422546" y="1783738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32"/>
                  </a:cubicBezTo>
                  <a:lnTo>
                    <a:pt x="1" y="32"/>
                  </a:lnTo>
                  <a:cubicBezTo>
                    <a:pt x="1" y="48"/>
                    <a:pt x="16" y="63"/>
                    <a:pt x="32" y="63"/>
                  </a:cubicBezTo>
                  <a:lnTo>
                    <a:pt x="47" y="63"/>
                  </a:lnTo>
                  <a:lnTo>
                    <a:pt x="64" y="63"/>
                  </a:lnTo>
                  <a:lnTo>
                    <a:pt x="127" y="80"/>
                  </a:lnTo>
                  <a:lnTo>
                    <a:pt x="142" y="80"/>
                  </a:lnTo>
                  <a:lnTo>
                    <a:pt x="142" y="80"/>
                  </a:lnTo>
                  <a:cubicBezTo>
                    <a:pt x="158" y="63"/>
                    <a:pt x="173" y="63"/>
                    <a:pt x="173" y="48"/>
                  </a:cubicBezTo>
                  <a:cubicBezTo>
                    <a:pt x="173" y="17"/>
                    <a:pt x="158" y="0"/>
                    <a:pt x="142" y="0"/>
                  </a:cubicBezTo>
                  <a:lnTo>
                    <a:pt x="110" y="0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40"/>
            <p:cNvSpPr/>
            <p:nvPr/>
          </p:nvSpPr>
          <p:spPr>
            <a:xfrm>
              <a:off x="3154982" y="1811312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32" y="64"/>
                  </a:lnTo>
                  <a:lnTo>
                    <a:pt x="110" y="64"/>
                  </a:lnTo>
                  <a:lnTo>
                    <a:pt x="141" y="79"/>
                  </a:lnTo>
                  <a:lnTo>
                    <a:pt x="158" y="79"/>
                  </a:lnTo>
                  <a:lnTo>
                    <a:pt x="158" y="79"/>
                  </a:lnTo>
                  <a:lnTo>
                    <a:pt x="173" y="64"/>
                  </a:lnTo>
                  <a:cubicBezTo>
                    <a:pt x="173" y="64"/>
                    <a:pt x="173" y="47"/>
                    <a:pt x="189" y="47"/>
                  </a:cubicBezTo>
                  <a:lnTo>
                    <a:pt x="189" y="32"/>
                  </a:lnTo>
                  <a:cubicBezTo>
                    <a:pt x="189" y="32"/>
                    <a:pt x="189" y="16"/>
                    <a:pt x="173" y="16"/>
                  </a:cubicBezTo>
                  <a:cubicBezTo>
                    <a:pt x="173" y="1"/>
                    <a:pt x="158" y="1"/>
                    <a:pt x="158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40"/>
            <p:cNvSpPr/>
            <p:nvPr/>
          </p:nvSpPr>
          <p:spPr>
            <a:xfrm>
              <a:off x="3331365" y="1816337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10" y="0"/>
                  </a:moveTo>
                  <a:lnTo>
                    <a:pt x="95" y="0"/>
                  </a:lnTo>
                  <a:cubicBezTo>
                    <a:pt x="78" y="0"/>
                    <a:pt x="63" y="0"/>
                    <a:pt x="63" y="15"/>
                  </a:cubicBezTo>
                  <a:lnTo>
                    <a:pt x="47" y="15"/>
                  </a:lnTo>
                  <a:lnTo>
                    <a:pt x="32" y="15"/>
                  </a:lnTo>
                  <a:cubicBezTo>
                    <a:pt x="32" y="15"/>
                    <a:pt x="32" y="32"/>
                    <a:pt x="15" y="32"/>
                  </a:cubicBezTo>
                  <a:cubicBezTo>
                    <a:pt x="15" y="32"/>
                    <a:pt x="0" y="47"/>
                    <a:pt x="0" y="63"/>
                  </a:cubicBezTo>
                  <a:cubicBezTo>
                    <a:pt x="15" y="78"/>
                    <a:pt x="15" y="95"/>
                    <a:pt x="32" y="95"/>
                  </a:cubicBezTo>
                  <a:lnTo>
                    <a:pt x="47" y="95"/>
                  </a:lnTo>
                  <a:lnTo>
                    <a:pt x="63" y="78"/>
                  </a:lnTo>
                  <a:lnTo>
                    <a:pt x="78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95" y="63"/>
                    <a:pt x="110" y="63"/>
                    <a:pt x="110" y="78"/>
                  </a:cubicBezTo>
                  <a:lnTo>
                    <a:pt x="110" y="78"/>
                  </a:lnTo>
                  <a:cubicBezTo>
                    <a:pt x="110" y="95"/>
                    <a:pt x="126" y="95"/>
                    <a:pt x="141" y="95"/>
                  </a:cubicBezTo>
                  <a:lnTo>
                    <a:pt x="158" y="95"/>
                  </a:lnTo>
                  <a:cubicBezTo>
                    <a:pt x="173" y="95"/>
                    <a:pt x="189" y="78"/>
                    <a:pt x="173" y="63"/>
                  </a:cubicBezTo>
                  <a:cubicBezTo>
                    <a:pt x="173" y="47"/>
                    <a:pt x="173" y="47"/>
                    <a:pt x="158" y="32"/>
                  </a:cubicBezTo>
                  <a:lnTo>
                    <a:pt x="158" y="15"/>
                  </a:lnTo>
                  <a:cubicBezTo>
                    <a:pt x="141" y="15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40"/>
            <p:cNvSpPr/>
            <p:nvPr/>
          </p:nvSpPr>
          <p:spPr>
            <a:xfrm>
              <a:off x="3399966" y="1811789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" y="32"/>
                    <a:pt x="1" y="32"/>
                  </a:cubicBezTo>
                  <a:cubicBezTo>
                    <a:pt x="1" y="49"/>
                    <a:pt x="1" y="64"/>
                    <a:pt x="32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64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112" y="32"/>
                    <a:pt x="95" y="17"/>
                    <a:pt x="80" y="1"/>
                  </a:cubicBezTo>
                  <a:lnTo>
                    <a:pt x="80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40"/>
            <p:cNvSpPr/>
            <p:nvPr/>
          </p:nvSpPr>
          <p:spPr>
            <a:xfrm>
              <a:off x="3437049" y="1805778"/>
              <a:ext cx="3562" cy="3562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7"/>
                    <a:pt x="1" y="32"/>
                    <a:pt x="1" y="48"/>
                  </a:cubicBezTo>
                  <a:lnTo>
                    <a:pt x="1" y="48"/>
                  </a:lnTo>
                  <a:lnTo>
                    <a:pt x="32" y="80"/>
                  </a:lnTo>
                  <a:lnTo>
                    <a:pt x="49" y="80"/>
                  </a:lnTo>
                  <a:lnTo>
                    <a:pt x="49" y="64"/>
                  </a:lnTo>
                  <a:cubicBezTo>
                    <a:pt x="64" y="64"/>
                    <a:pt x="64" y="80"/>
                    <a:pt x="80" y="80"/>
                  </a:cubicBezTo>
                  <a:lnTo>
                    <a:pt x="80" y="111"/>
                  </a:lnTo>
                  <a:lnTo>
                    <a:pt x="95" y="111"/>
                  </a:lnTo>
                  <a:cubicBezTo>
                    <a:pt x="95" y="95"/>
                    <a:pt x="112" y="80"/>
                    <a:pt x="95" y="64"/>
                  </a:cubicBezTo>
                  <a:lnTo>
                    <a:pt x="80" y="32"/>
                  </a:lnTo>
                  <a:lnTo>
                    <a:pt x="64" y="17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40"/>
            <p:cNvSpPr/>
            <p:nvPr/>
          </p:nvSpPr>
          <p:spPr>
            <a:xfrm>
              <a:off x="3426045" y="18067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0" y="32"/>
                  </a:lnTo>
                  <a:cubicBezTo>
                    <a:pt x="0" y="48"/>
                    <a:pt x="17" y="63"/>
                    <a:pt x="32" y="79"/>
                  </a:cubicBezTo>
                  <a:lnTo>
                    <a:pt x="63" y="79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80" y="79"/>
                  </a:lnTo>
                  <a:cubicBezTo>
                    <a:pt x="95" y="79"/>
                    <a:pt x="111" y="79"/>
                    <a:pt x="111" y="63"/>
                  </a:cubicBezTo>
                  <a:lnTo>
                    <a:pt x="111" y="48"/>
                  </a:lnTo>
                  <a:cubicBezTo>
                    <a:pt x="111" y="32"/>
                    <a:pt x="95" y="16"/>
                    <a:pt x="95" y="16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40"/>
            <p:cNvSpPr/>
            <p:nvPr/>
          </p:nvSpPr>
          <p:spPr>
            <a:xfrm>
              <a:off x="3390965" y="178224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63" y="16"/>
                    <a:pt x="48" y="16"/>
                  </a:cubicBezTo>
                  <a:lnTo>
                    <a:pt x="32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0" y="47"/>
                    <a:pt x="0" y="64"/>
                    <a:pt x="0" y="79"/>
                  </a:cubicBezTo>
                  <a:cubicBezTo>
                    <a:pt x="0" y="95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79"/>
                  </a:lnTo>
                  <a:lnTo>
                    <a:pt x="80" y="79"/>
                  </a:lnTo>
                  <a:cubicBezTo>
                    <a:pt x="95" y="64"/>
                    <a:pt x="111" y="47"/>
                    <a:pt x="95" y="32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40"/>
            <p:cNvSpPr/>
            <p:nvPr/>
          </p:nvSpPr>
          <p:spPr>
            <a:xfrm>
              <a:off x="3336835" y="178974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lnTo>
                    <a:pt x="95" y="0"/>
                  </a:lnTo>
                  <a:cubicBezTo>
                    <a:pt x="80" y="0"/>
                    <a:pt x="80" y="17"/>
                    <a:pt x="64" y="17"/>
                  </a:cubicBezTo>
                  <a:lnTo>
                    <a:pt x="49" y="32"/>
                  </a:lnTo>
                  <a:lnTo>
                    <a:pt x="49" y="32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1" y="80"/>
                    <a:pt x="1" y="95"/>
                    <a:pt x="17" y="111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64" y="111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40"/>
            <p:cNvSpPr/>
            <p:nvPr/>
          </p:nvSpPr>
          <p:spPr>
            <a:xfrm>
              <a:off x="3437589" y="1779254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0"/>
                    <a:pt x="0" y="15"/>
                  </a:cubicBezTo>
                  <a:lnTo>
                    <a:pt x="0" y="15"/>
                  </a:lnTo>
                  <a:lnTo>
                    <a:pt x="0" y="47"/>
                  </a:lnTo>
                  <a:cubicBezTo>
                    <a:pt x="0" y="47"/>
                    <a:pt x="15" y="63"/>
                    <a:pt x="32" y="63"/>
                  </a:cubicBezTo>
                  <a:lnTo>
                    <a:pt x="32" y="63"/>
                  </a:lnTo>
                  <a:lnTo>
                    <a:pt x="15" y="110"/>
                  </a:lnTo>
                  <a:cubicBezTo>
                    <a:pt x="15" y="126"/>
                    <a:pt x="32" y="141"/>
                    <a:pt x="47" y="158"/>
                  </a:cubicBezTo>
                  <a:lnTo>
                    <a:pt x="47" y="158"/>
                  </a:lnTo>
                  <a:cubicBezTo>
                    <a:pt x="63" y="158"/>
                    <a:pt x="78" y="141"/>
                    <a:pt x="95" y="126"/>
                  </a:cubicBezTo>
                  <a:lnTo>
                    <a:pt x="110" y="47"/>
                  </a:lnTo>
                  <a:cubicBezTo>
                    <a:pt x="126" y="32"/>
                    <a:pt x="110" y="32"/>
                    <a:pt x="110" y="15"/>
                  </a:cubicBezTo>
                  <a:lnTo>
                    <a:pt x="95" y="0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0"/>
            <p:cNvSpPr/>
            <p:nvPr/>
          </p:nvSpPr>
          <p:spPr>
            <a:xfrm>
              <a:off x="3079798" y="1787745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32" y="63"/>
                  </a:lnTo>
                  <a:lnTo>
                    <a:pt x="79" y="63"/>
                  </a:lnTo>
                  <a:lnTo>
                    <a:pt x="79" y="80"/>
                  </a:lnTo>
                  <a:cubicBezTo>
                    <a:pt x="79" y="80"/>
                    <a:pt x="95" y="95"/>
                    <a:pt x="110" y="95"/>
                  </a:cubicBezTo>
                  <a:lnTo>
                    <a:pt x="110" y="95"/>
                  </a:lnTo>
                  <a:lnTo>
                    <a:pt x="142" y="80"/>
                  </a:lnTo>
                  <a:lnTo>
                    <a:pt x="158" y="80"/>
                  </a:lnTo>
                  <a:cubicBezTo>
                    <a:pt x="173" y="63"/>
                    <a:pt x="173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58" y="17"/>
                    <a:pt x="158" y="0"/>
                    <a:pt x="142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0"/>
            <p:cNvSpPr/>
            <p:nvPr/>
          </p:nvSpPr>
          <p:spPr>
            <a:xfrm>
              <a:off x="3160452" y="1812806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7" y="0"/>
                  </a:lnTo>
                  <a:cubicBezTo>
                    <a:pt x="1" y="0"/>
                    <a:pt x="1" y="17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63"/>
                  </a:lnTo>
                  <a:lnTo>
                    <a:pt x="1" y="48"/>
                  </a:lnTo>
                  <a:cubicBezTo>
                    <a:pt x="17" y="48"/>
                    <a:pt x="17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49" y="32"/>
                    <a:pt x="49" y="48"/>
                  </a:cubicBezTo>
                  <a:cubicBezTo>
                    <a:pt x="64" y="48"/>
                    <a:pt x="80" y="80"/>
                    <a:pt x="64" y="95"/>
                  </a:cubicBezTo>
                  <a:lnTo>
                    <a:pt x="49" y="111"/>
                  </a:lnTo>
                  <a:lnTo>
                    <a:pt x="64" y="111"/>
                  </a:lnTo>
                  <a:cubicBezTo>
                    <a:pt x="64" y="111"/>
                    <a:pt x="80" y="111"/>
                    <a:pt x="80" y="95"/>
                  </a:cubicBezTo>
                  <a:cubicBezTo>
                    <a:pt x="80" y="95"/>
                    <a:pt x="95" y="80"/>
                    <a:pt x="80" y="80"/>
                  </a:cubicBezTo>
                  <a:lnTo>
                    <a:pt x="80" y="63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80" y="17"/>
                    <a:pt x="64" y="17"/>
                    <a:pt x="64" y="17"/>
                  </a:cubicBez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0"/>
            <p:cNvSpPr/>
            <p:nvPr/>
          </p:nvSpPr>
          <p:spPr>
            <a:xfrm>
              <a:off x="3287730" y="1809785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95" y="17"/>
                  </a:lnTo>
                  <a:lnTo>
                    <a:pt x="80" y="17"/>
                  </a:lnTo>
                  <a:cubicBezTo>
                    <a:pt x="64" y="32"/>
                    <a:pt x="49" y="32"/>
                    <a:pt x="49" y="49"/>
                  </a:cubicBezTo>
                  <a:cubicBezTo>
                    <a:pt x="32" y="49"/>
                    <a:pt x="32" y="49"/>
                    <a:pt x="17" y="64"/>
                  </a:cubicBezTo>
                  <a:cubicBezTo>
                    <a:pt x="1" y="64"/>
                    <a:pt x="1" y="64"/>
                    <a:pt x="1" y="80"/>
                  </a:cubicBezTo>
                  <a:lnTo>
                    <a:pt x="1" y="112"/>
                  </a:lnTo>
                  <a:lnTo>
                    <a:pt x="17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95" y="127"/>
                  </a:lnTo>
                  <a:lnTo>
                    <a:pt x="112" y="143"/>
                  </a:lnTo>
                  <a:lnTo>
                    <a:pt x="127" y="127"/>
                  </a:lnTo>
                  <a:lnTo>
                    <a:pt x="143" y="127"/>
                  </a:lnTo>
                  <a:cubicBezTo>
                    <a:pt x="158" y="127"/>
                    <a:pt x="158" y="112"/>
                    <a:pt x="158" y="95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0"/>
            <p:cNvSpPr/>
            <p:nvPr/>
          </p:nvSpPr>
          <p:spPr>
            <a:xfrm>
              <a:off x="3120888" y="1817800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49"/>
                  </a:lnTo>
                  <a:lnTo>
                    <a:pt x="110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0"/>
            <p:cNvSpPr/>
            <p:nvPr/>
          </p:nvSpPr>
          <p:spPr>
            <a:xfrm>
              <a:off x="3288271" y="180530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15" y="32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lnTo>
                    <a:pt x="110" y="79"/>
                  </a:lnTo>
                  <a:cubicBezTo>
                    <a:pt x="126" y="63"/>
                    <a:pt x="126" y="47"/>
                    <a:pt x="110" y="32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0"/>
            <p:cNvSpPr/>
            <p:nvPr/>
          </p:nvSpPr>
          <p:spPr>
            <a:xfrm>
              <a:off x="3443060" y="1789272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cubicBezTo>
                    <a:pt x="95" y="15"/>
                    <a:pt x="80" y="32"/>
                    <a:pt x="64" y="47"/>
                  </a:cubicBezTo>
                  <a:cubicBezTo>
                    <a:pt x="64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49" y="63"/>
                  </a:lnTo>
                  <a:lnTo>
                    <a:pt x="32" y="63"/>
                  </a:lnTo>
                  <a:cubicBezTo>
                    <a:pt x="17" y="63"/>
                    <a:pt x="1" y="78"/>
                    <a:pt x="1" y="95"/>
                  </a:cubicBezTo>
                  <a:cubicBezTo>
                    <a:pt x="1" y="110"/>
                    <a:pt x="1" y="126"/>
                    <a:pt x="17" y="126"/>
                  </a:cubicBezTo>
                  <a:cubicBezTo>
                    <a:pt x="17" y="141"/>
                    <a:pt x="32" y="141"/>
                    <a:pt x="32" y="141"/>
                  </a:cubicBezTo>
                  <a:lnTo>
                    <a:pt x="49" y="141"/>
                  </a:lnTo>
                  <a:cubicBezTo>
                    <a:pt x="64" y="141"/>
                    <a:pt x="80" y="126"/>
                    <a:pt x="95" y="126"/>
                  </a:cubicBezTo>
                  <a:cubicBezTo>
                    <a:pt x="112" y="110"/>
                    <a:pt x="127" y="95"/>
                    <a:pt x="127" y="78"/>
                  </a:cubicBezTo>
                  <a:lnTo>
                    <a:pt x="143" y="78"/>
                  </a:lnTo>
                  <a:lnTo>
                    <a:pt x="143" y="63"/>
                  </a:lnTo>
                  <a:cubicBezTo>
                    <a:pt x="158" y="63"/>
                    <a:pt x="175" y="32"/>
                    <a:pt x="158" y="15"/>
                  </a:cubicBezTo>
                  <a:cubicBezTo>
                    <a:pt x="158" y="0"/>
                    <a:pt x="143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0"/>
            <p:cNvSpPr/>
            <p:nvPr/>
          </p:nvSpPr>
          <p:spPr>
            <a:xfrm>
              <a:off x="3333369" y="1798749"/>
              <a:ext cx="3498" cy="5057"/>
            </a:xfrm>
            <a:custGeom>
              <a:avLst/>
              <a:gdLst/>
              <a:ahLst/>
              <a:cxnLst/>
              <a:rect l="l" t="t" r="r" b="b"/>
              <a:pathLst>
                <a:path w="110" h="159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7"/>
                    <a:pt x="0" y="33"/>
                    <a:pt x="15" y="49"/>
                  </a:cubicBezTo>
                  <a:lnTo>
                    <a:pt x="15" y="49"/>
                  </a:lnTo>
                  <a:lnTo>
                    <a:pt x="32" y="96"/>
                  </a:lnTo>
                  <a:lnTo>
                    <a:pt x="32" y="112"/>
                  </a:lnTo>
                  <a:cubicBezTo>
                    <a:pt x="15" y="127"/>
                    <a:pt x="32" y="143"/>
                    <a:pt x="32" y="159"/>
                  </a:cubicBezTo>
                  <a:lnTo>
                    <a:pt x="63" y="159"/>
                  </a:lnTo>
                  <a:cubicBezTo>
                    <a:pt x="63" y="159"/>
                    <a:pt x="78" y="159"/>
                    <a:pt x="95" y="143"/>
                  </a:cubicBezTo>
                  <a:lnTo>
                    <a:pt x="95" y="143"/>
                  </a:lnTo>
                  <a:lnTo>
                    <a:pt x="95" y="143"/>
                  </a:lnTo>
                  <a:cubicBezTo>
                    <a:pt x="95" y="127"/>
                    <a:pt x="110" y="112"/>
                    <a:pt x="110" y="96"/>
                  </a:cubicBezTo>
                  <a:lnTo>
                    <a:pt x="110" y="80"/>
                  </a:lnTo>
                  <a:lnTo>
                    <a:pt x="95" y="64"/>
                  </a:lnTo>
                  <a:lnTo>
                    <a:pt x="78" y="17"/>
                  </a:lnTo>
                  <a:cubicBezTo>
                    <a:pt x="63" y="17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0"/>
            <p:cNvSpPr/>
            <p:nvPr/>
          </p:nvSpPr>
          <p:spPr>
            <a:xfrm>
              <a:off x="3411001" y="179426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1"/>
                  </a:moveTo>
                  <a:lnTo>
                    <a:pt x="64" y="1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7"/>
                    <a:pt x="1" y="64"/>
                    <a:pt x="1" y="79"/>
                  </a:cubicBezTo>
                  <a:lnTo>
                    <a:pt x="17" y="79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8" y="95"/>
                  </a:lnTo>
                  <a:lnTo>
                    <a:pt x="95" y="64"/>
                  </a:lnTo>
                  <a:cubicBezTo>
                    <a:pt x="95" y="64"/>
                    <a:pt x="111" y="64"/>
                    <a:pt x="111" y="47"/>
                  </a:cubicBezTo>
                  <a:cubicBezTo>
                    <a:pt x="111" y="32"/>
                    <a:pt x="111" y="32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0"/>
            <p:cNvSpPr/>
            <p:nvPr/>
          </p:nvSpPr>
          <p:spPr>
            <a:xfrm>
              <a:off x="3158448" y="1813792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7"/>
                    <a:pt x="64" y="17"/>
                  </a:cubicBezTo>
                  <a:lnTo>
                    <a:pt x="64" y="32"/>
                  </a:lnTo>
                  <a:lnTo>
                    <a:pt x="32" y="80"/>
                  </a:lnTo>
                  <a:lnTo>
                    <a:pt x="1" y="112"/>
                  </a:lnTo>
                  <a:cubicBezTo>
                    <a:pt x="1" y="127"/>
                    <a:pt x="1" y="143"/>
                    <a:pt x="17" y="158"/>
                  </a:cubicBezTo>
                  <a:lnTo>
                    <a:pt x="17" y="158"/>
                  </a:lnTo>
                  <a:lnTo>
                    <a:pt x="32" y="158"/>
                  </a:lnTo>
                  <a:lnTo>
                    <a:pt x="64" y="158"/>
                  </a:lnTo>
                  <a:lnTo>
                    <a:pt x="64" y="143"/>
                  </a:lnTo>
                  <a:lnTo>
                    <a:pt x="95" y="95"/>
                  </a:lnTo>
                  <a:lnTo>
                    <a:pt x="112" y="80"/>
                  </a:lnTo>
                  <a:lnTo>
                    <a:pt x="127" y="64"/>
                  </a:lnTo>
                  <a:cubicBezTo>
                    <a:pt x="143" y="49"/>
                    <a:pt x="127" y="17"/>
                    <a:pt x="112" y="17"/>
                  </a:cubicBezTo>
                  <a:cubicBezTo>
                    <a:pt x="112" y="1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0"/>
            <p:cNvSpPr/>
            <p:nvPr/>
          </p:nvSpPr>
          <p:spPr>
            <a:xfrm>
              <a:off x="3174000" y="1816337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7" y="0"/>
                    <a:pt x="110" y="0"/>
                    <a:pt x="110" y="15"/>
                  </a:cubicBezTo>
                  <a:lnTo>
                    <a:pt x="95" y="47"/>
                  </a:lnTo>
                  <a:lnTo>
                    <a:pt x="79" y="63"/>
                  </a:lnTo>
                  <a:lnTo>
                    <a:pt x="79" y="63"/>
                  </a:lnTo>
                  <a:lnTo>
                    <a:pt x="64" y="63"/>
                  </a:lnTo>
                  <a:lnTo>
                    <a:pt x="16" y="78"/>
                  </a:lnTo>
                  <a:lnTo>
                    <a:pt x="16" y="78"/>
                  </a:lnTo>
                  <a:cubicBezTo>
                    <a:pt x="1" y="95"/>
                    <a:pt x="1" y="110"/>
                    <a:pt x="1" y="126"/>
                  </a:cubicBezTo>
                  <a:cubicBezTo>
                    <a:pt x="1" y="141"/>
                    <a:pt x="16" y="158"/>
                    <a:pt x="32" y="158"/>
                  </a:cubicBezTo>
                  <a:cubicBezTo>
                    <a:pt x="32" y="158"/>
                    <a:pt x="47" y="158"/>
                    <a:pt x="47" y="141"/>
                  </a:cubicBezTo>
                  <a:lnTo>
                    <a:pt x="64" y="141"/>
                  </a:lnTo>
                  <a:lnTo>
                    <a:pt x="79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0" y="141"/>
                  </a:lnTo>
                  <a:lnTo>
                    <a:pt x="127" y="126"/>
                  </a:lnTo>
                  <a:lnTo>
                    <a:pt x="158" y="78"/>
                  </a:lnTo>
                  <a:lnTo>
                    <a:pt x="158" y="47"/>
                  </a:lnTo>
                  <a:lnTo>
                    <a:pt x="173" y="47"/>
                  </a:lnTo>
                  <a:cubicBezTo>
                    <a:pt x="173" y="32"/>
                    <a:pt x="173" y="15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0"/>
            <p:cNvSpPr/>
            <p:nvPr/>
          </p:nvSpPr>
          <p:spPr>
            <a:xfrm>
              <a:off x="3292755" y="1815796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80" y="1"/>
                  </a:moveTo>
                  <a:lnTo>
                    <a:pt x="80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9"/>
                  </a:cubicBezTo>
                  <a:lnTo>
                    <a:pt x="0" y="64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11" y="49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0"/>
            <p:cNvSpPr/>
            <p:nvPr/>
          </p:nvSpPr>
          <p:spPr>
            <a:xfrm>
              <a:off x="3341860" y="181232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48" y="15"/>
                    <a:pt x="32" y="15"/>
                  </a:cubicBezTo>
                  <a:lnTo>
                    <a:pt x="32" y="0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0" y="32"/>
                    <a:pt x="0" y="32"/>
                    <a:pt x="0" y="47"/>
                  </a:cubicBezTo>
                  <a:cubicBezTo>
                    <a:pt x="0" y="63"/>
                    <a:pt x="0" y="63"/>
                    <a:pt x="17" y="78"/>
                  </a:cubicBezTo>
                  <a:lnTo>
                    <a:pt x="32" y="78"/>
                  </a:lnTo>
                  <a:lnTo>
                    <a:pt x="126" y="141"/>
                  </a:lnTo>
                  <a:cubicBezTo>
                    <a:pt x="126" y="158"/>
                    <a:pt x="143" y="158"/>
                    <a:pt x="143" y="158"/>
                  </a:cubicBezTo>
                  <a:lnTo>
                    <a:pt x="143" y="158"/>
                  </a:lnTo>
                  <a:cubicBezTo>
                    <a:pt x="158" y="158"/>
                    <a:pt x="174" y="141"/>
                    <a:pt x="174" y="141"/>
                  </a:cubicBezTo>
                  <a:cubicBezTo>
                    <a:pt x="189" y="126"/>
                    <a:pt x="189" y="110"/>
                    <a:pt x="174" y="95"/>
                  </a:cubicBezTo>
                  <a:lnTo>
                    <a:pt x="143" y="78"/>
                  </a:lnTo>
                  <a:lnTo>
                    <a:pt x="126" y="78"/>
                  </a:lnTo>
                  <a:cubicBezTo>
                    <a:pt x="126" y="78"/>
                    <a:pt x="111" y="78"/>
                    <a:pt x="111" y="63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0"/>
            <p:cNvSpPr/>
            <p:nvPr/>
          </p:nvSpPr>
          <p:spPr>
            <a:xfrm>
              <a:off x="3422037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7" y="64"/>
                  </a:lnTo>
                  <a:lnTo>
                    <a:pt x="17" y="64"/>
                  </a:lnTo>
                  <a:cubicBezTo>
                    <a:pt x="17" y="80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80"/>
                    <a:pt x="80" y="64"/>
                  </a:cubicBezTo>
                  <a:lnTo>
                    <a:pt x="80" y="32"/>
                  </a:lnTo>
                  <a:lnTo>
                    <a:pt x="63" y="17"/>
                  </a:lnTo>
                  <a:cubicBezTo>
                    <a:pt x="63" y="1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0"/>
            <p:cNvSpPr/>
            <p:nvPr/>
          </p:nvSpPr>
          <p:spPr>
            <a:xfrm>
              <a:off x="3343864" y="181178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17" y="1"/>
                  </a:moveTo>
                  <a:lnTo>
                    <a:pt x="0" y="17"/>
                  </a:lnTo>
                  <a:lnTo>
                    <a:pt x="48" y="80"/>
                  </a:lnTo>
                  <a:cubicBezTo>
                    <a:pt x="48" y="95"/>
                    <a:pt x="63" y="95"/>
                    <a:pt x="63" y="95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49"/>
                  </a:lnTo>
                  <a:lnTo>
                    <a:pt x="63" y="49"/>
                  </a:lnTo>
                  <a:cubicBezTo>
                    <a:pt x="48" y="49"/>
                    <a:pt x="32" y="49"/>
                    <a:pt x="32" y="32"/>
                  </a:cubicBezTo>
                  <a:cubicBezTo>
                    <a:pt x="17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0"/>
            <p:cNvSpPr/>
            <p:nvPr/>
          </p:nvSpPr>
          <p:spPr>
            <a:xfrm>
              <a:off x="3329838" y="1793279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80" y="0"/>
                  </a:moveTo>
                  <a:lnTo>
                    <a:pt x="63" y="0"/>
                  </a:lnTo>
                  <a:cubicBezTo>
                    <a:pt x="63" y="0"/>
                    <a:pt x="63" y="15"/>
                    <a:pt x="48" y="15"/>
                  </a:cubicBezTo>
                  <a:lnTo>
                    <a:pt x="17" y="32"/>
                  </a:lnTo>
                  <a:cubicBezTo>
                    <a:pt x="0" y="47"/>
                    <a:pt x="0" y="78"/>
                    <a:pt x="17" y="78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3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3362914" y="1805778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6" y="80"/>
                  </a:lnTo>
                  <a:cubicBezTo>
                    <a:pt x="16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95"/>
                    <a:pt x="79" y="80"/>
                    <a:pt x="79" y="64"/>
                  </a:cubicBezTo>
                  <a:lnTo>
                    <a:pt x="63" y="17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3190538" y="1824351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cubicBezTo>
                    <a:pt x="0" y="47"/>
                    <a:pt x="16" y="63"/>
                    <a:pt x="32" y="63"/>
                  </a:cubicBez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79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3113351" y="181732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" y="1"/>
                  </a:moveTo>
                  <a:lnTo>
                    <a:pt x="64" y="64"/>
                  </a:lnTo>
                  <a:cubicBezTo>
                    <a:pt x="64" y="47"/>
                    <a:pt x="49" y="47"/>
                    <a:pt x="49" y="32"/>
                  </a:cubicBezTo>
                  <a:lnTo>
                    <a:pt x="49" y="32"/>
                  </a:lnTo>
                  <a:lnTo>
                    <a:pt x="49" y="32"/>
                  </a:lnTo>
                  <a:cubicBezTo>
                    <a:pt x="32" y="16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3113351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49" y="48"/>
                  </a:moveTo>
                  <a:lnTo>
                    <a:pt x="49" y="48"/>
                  </a:lnTo>
                  <a:cubicBezTo>
                    <a:pt x="49" y="63"/>
                    <a:pt x="64" y="63"/>
                    <a:pt x="64" y="80"/>
                  </a:cubicBezTo>
                  <a:lnTo>
                    <a:pt x="64" y="80"/>
                  </a:lnTo>
                  <a:cubicBezTo>
                    <a:pt x="64" y="63"/>
                    <a:pt x="49" y="63"/>
                    <a:pt x="49" y="48"/>
                  </a:cubicBezTo>
                  <a:lnTo>
                    <a:pt x="49" y="48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ubicBezTo>
                    <a:pt x="32" y="17"/>
                    <a:pt x="32" y="32"/>
                    <a:pt x="49" y="48"/>
                  </a:cubicBezTo>
                  <a:cubicBezTo>
                    <a:pt x="49" y="32"/>
                    <a:pt x="17" y="1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3113351" y="181481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" y="48"/>
                  </a:lnTo>
                  <a:lnTo>
                    <a:pt x="1" y="63"/>
                  </a:lnTo>
                  <a:cubicBezTo>
                    <a:pt x="17" y="80"/>
                    <a:pt x="49" y="95"/>
                    <a:pt x="49" y="111"/>
                  </a:cubicBezTo>
                  <a:lnTo>
                    <a:pt x="49" y="111"/>
                  </a:lnTo>
                  <a:lnTo>
                    <a:pt x="49" y="111"/>
                  </a:lnTo>
                  <a:cubicBezTo>
                    <a:pt x="49" y="126"/>
                    <a:pt x="64" y="126"/>
                    <a:pt x="64" y="143"/>
                  </a:cubicBezTo>
                  <a:lnTo>
                    <a:pt x="64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27" y="143"/>
                    <a:pt x="127" y="126"/>
                    <a:pt x="112" y="111"/>
                  </a:cubicBez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64" y="17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3269221" y="1784724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7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17"/>
                  </a:lnTo>
                  <a:lnTo>
                    <a:pt x="0" y="64"/>
                  </a:lnTo>
                  <a:cubicBezTo>
                    <a:pt x="0" y="80"/>
                    <a:pt x="0" y="95"/>
                    <a:pt x="15" y="112"/>
                  </a:cubicBezTo>
                  <a:lnTo>
                    <a:pt x="32" y="112"/>
                  </a:lnTo>
                  <a:cubicBezTo>
                    <a:pt x="47" y="112"/>
                    <a:pt x="63" y="95"/>
                    <a:pt x="63" y="95"/>
                  </a:cubicBezTo>
                  <a:lnTo>
                    <a:pt x="78" y="49"/>
                  </a:lnTo>
                  <a:cubicBezTo>
                    <a:pt x="95" y="32"/>
                    <a:pt x="78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3176004" y="1794742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27" y="1"/>
                  </a:lnTo>
                  <a:cubicBezTo>
                    <a:pt x="110" y="1"/>
                    <a:pt x="95" y="17"/>
                    <a:pt x="95" y="32"/>
                  </a:cubicBezTo>
                  <a:cubicBezTo>
                    <a:pt x="95" y="49"/>
                    <a:pt x="95" y="49"/>
                    <a:pt x="64" y="64"/>
                  </a:cubicBezTo>
                  <a:lnTo>
                    <a:pt x="64" y="64"/>
                  </a:lnTo>
                  <a:cubicBezTo>
                    <a:pt x="47" y="64"/>
                    <a:pt x="32" y="64"/>
                    <a:pt x="16" y="80"/>
                  </a:cubicBezTo>
                  <a:cubicBezTo>
                    <a:pt x="16" y="80"/>
                    <a:pt x="16" y="95"/>
                    <a:pt x="1" y="95"/>
                  </a:cubicBezTo>
                  <a:lnTo>
                    <a:pt x="1" y="127"/>
                  </a:lnTo>
                  <a:cubicBezTo>
                    <a:pt x="16" y="143"/>
                    <a:pt x="32" y="143"/>
                    <a:pt x="32" y="143"/>
                  </a:cubicBezTo>
                  <a:lnTo>
                    <a:pt x="47" y="143"/>
                  </a:lnTo>
                  <a:cubicBezTo>
                    <a:pt x="64" y="143"/>
                    <a:pt x="64" y="127"/>
                    <a:pt x="79" y="127"/>
                  </a:cubicBezTo>
                  <a:cubicBezTo>
                    <a:pt x="95" y="127"/>
                    <a:pt x="110" y="112"/>
                    <a:pt x="142" y="95"/>
                  </a:cubicBezTo>
                  <a:cubicBezTo>
                    <a:pt x="142" y="95"/>
                    <a:pt x="158" y="80"/>
                    <a:pt x="158" y="64"/>
                  </a:cubicBezTo>
                  <a:lnTo>
                    <a:pt x="158" y="32"/>
                  </a:lnTo>
                  <a:cubicBezTo>
                    <a:pt x="158" y="17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3032697" y="1806796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16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1" y="79"/>
                  </a:lnTo>
                  <a:lnTo>
                    <a:pt x="32" y="111"/>
                  </a:lnTo>
                  <a:lnTo>
                    <a:pt x="47" y="111"/>
                  </a:lnTo>
                  <a:cubicBezTo>
                    <a:pt x="64" y="111"/>
                    <a:pt x="79" y="95"/>
                    <a:pt x="79" y="79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47" y="32"/>
                  </a:lnTo>
                  <a:cubicBezTo>
                    <a:pt x="32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3088290" y="180078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cubicBezTo>
                    <a:pt x="17" y="32"/>
                    <a:pt x="1" y="48"/>
                    <a:pt x="17" y="63"/>
                  </a:cubicBezTo>
                  <a:cubicBezTo>
                    <a:pt x="17" y="79"/>
                    <a:pt x="32" y="95"/>
                    <a:pt x="49" y="95"/>
                  </a:cubicBezTo>
                  <a:lnTo>
                    <a:pt x="49" y="95"/>
                  </a:lnTo>
                  <a:lnTo>
                    <a:pt x="64" y="95"/>
                  </a:lnTo>
                  <a:lnTo>
                    <a:pt x="80" y="95"/>
                  </a:lnTo>
                  <a:cubicBezTo>
                    <a:pt x="95" y="95"/>
                    <a:pt x="112" y="95"/>
                    <a:pt x="112" y="79"/>
                  </a:cubicBezTo>
                  <a:lnTo>
                    <a:pt x="112" y="48"/>
                  </a:lnTo>
                  <a:cubicBezTo>
                    <a:pt x="127" y="32"/>
                    <a:pt x="112" y="16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3206090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6"/>
                  </a:cubicBezTo>
                  <a:lnTo>
                    <a:pt x="15" y="16"/>
                  </a:lnTo>
                  <a:lnTo>
                    <a:pt x="0" y="47"/>
                  </a:lnTo>
                  <a:cubicBezTo>
                    <a:pt x="0" y="64"/>
                    <a:pt x="0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79"/>
                  </a:cubicBezTo>
                  <a:lnTo>
                    <a:pt x="95" y="47"/>
                  </a:lnTo>
                  <a:cubicBezTo>
                    <a:pt x="95" y="32"/>
                    <a:pt x="95" y="16"/>
                    <a:pt x="78" y="16"/>
                  </a:cubicBez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3318326" y="1776232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32"/>
                    <a:pt x="0" y="47"/>
                  </a:cubicBezTo>
                  <a:lnTo>
                    <a:pt x="16" y="95"/>
                  </a:lnTo>
                  <a:lnTo>
                    <a:pt x="16" y="110"/>
                  </a:lnTo>
                  <a:cubicBezTo>
                    <a:pt x="16" y="110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cubicBezTo>
                    <a:pt x="79" y="127"/>
                    <a:pt x="95" y="110"/>
                    <a:pt x="79" y="95"/>
                  </a:cubicBezTo>
                  <a:cubicBezTo>
                    <a:pt x="79" y="95"/>
                    <a:pt x="79" y="110"/>
                    <a:pt x="63" y="110"/>
                  </a:cubicBezTo>
                  <a:lnTo>
                    <a:pt x="63" y="110"/>
                  </a:lnTo>
                  <a:cubicBezTo>
                    <a:pt x="47" y="110"/>
                    <a:pt x="32" y="95"/>
                    <a:pt x="16" y="79"/>
                  </a:cubicBezTo>
                  <a:lnTo>
                    <a:pt x="16" y="47"/>
                  </a:lnTo>
                  <a:cubicBezTo>
                    <a:pt x="0" y="32"/>
                    <a:pt x="16" y="16"/>
                    <a:pt x="32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3118376" y="1799767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48" y="80"/>
                    <a:pt x="48" y="64"/>
                    <a:pt x="48" y="48"/>
                  </a:cubicBezTo>
                  <a:cubicBezTo>
                    <a:pt x="48" y="32"/>
                    <a:pt x="63" y="32"/>
                    <a:pt x="80" y="32"/>
                  </a:cubicBezTo>
                  <a:cubicBezTo>
                    <a:pt x="80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3196549" y="179226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8" y="1"/>
                  </a:moveTo>
                  <a:lnTo>
                    <a:pt x="63" y="1"/>
                  </a:lnTo>
                  <a:cubicBezTo>
                    <a:pt x="63" y="16"/>
                    <a:pt x="48" y="32"/>
                    <a:pt x="32" y="32"/>
                  </a:cubicBezTo>
                  <a:lnTo>
                    <a:pt x="17" y="47"/>
                  </a:lnTo>
                  <a:lnTo>
                    <a:pt x="0" y="47"/>
                  </a:lnTo>
                  <a:cubicBezTo>
                    <a:pt x="0" y="64"/>
                    <a:pt x="17" y="64"/>
                    <a:pt x="32" y="64"/>
                  </a:cubicBezTo>
                  <a:lnTo>
                    <a:pt x="95" y="64"/>
                  </a:lnTo>
                  <a:cubicBezTo>
                    <a:pt x="111" y="64"/>
                    <a:pt x="126" y="47"/>
                    <a:pt x="126" y="32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3039185" y="1806796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95" y="0"/>
                  </a:moveTo>
                  <a:lnTo>
                    <a:pt x="80" y="0"/>
                  </a:lnTo>
                  <a:lnTo>
                    <a:pt x="64" y="16"/>
                  </a:lnTo>
                  <a:lnTo>
                    <a:pt x="17" y="48"/>
                  </a:lnTo>
                  <a:lnTo>
                    <a:pt x="17" y="63"/>
                  </a:lnTo>
                  <a:lnTo>
                    <a:pt x="1" y="95"/>
                  </a:lnTo>
                  <a:cubicBezTo>
                    <a:pt x="1" y="111"/>
                    <a:pt x="17" y="143"/>
                    <a:pt x="32" y="143"/>
                  </a:cubicBezTo>
                  <a:lnTo>
                    <a:pt x="49" y="143"/>
                  </a:lnTo>
                  <a:cubicBezTo>
                    <a:pt x="64" y="143"/>
                    <a:pt x="80" y="126"/>
                    <a:pt x="80" y="111"/>
                  </a:cubicBezTo>
                  <a:lnTo>
                    <a:pt x="80" y="95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6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3193051" y="179073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0" y="17"/>
                    <a:pt x="0" y="32"/>
                    <a:pt x="0" y="64"/>
                  </a:cubicBezTo>
                  <a:lnTo>
                    <a:pt x="16" y="64"/>
                  </a:lnTo>
                  <a:cubicBezTo>
                    <a:pt x="32" y="95"/>
                    <a:pt x="47" y="95"/>
                    <a:pt x="79" y="95"/>
                  </a:cubicBez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80"/>
                    <a:pt x="173" y="64"/>
                    <a:pt x="173" y="49"/>
                  </a:cubicBezTo>
                  <a:lnTo>
                    <a:pt x="158" y="49"/>
                  </a:lnTo>
                  <a:cubicBezTo>
                    <a:pt x="158" y="32"/>
                    <a:pt x="158" y="17"/>
                    <a:pt x="142" y="17"/>
                  </a:cubicBezTo>
                  <a:lnTo>
                    <a:pt x="127" y="17"/>
                  </a:lnTo>
                  <a:lnTo>
                    <a:pt x="127" y="17"/>
                  </a:lnTo>
                  <a:cubicBezTo>
                    <a:pt x="127" y="17"/>
                    <a:pt x="110" y="17"/>
                    <a:pt x="110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32"/>
                    <a:pt x="63" y="32"/>
                    <a:pt x="63" y="17"/>
                  </a:cubicBez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3419557" y="1777727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63" y="80"/>
                  </a:lnTo>
                  <a:cubicBezTo>
                    <a:pt x="95" y="80"/>
                    <a:pt x="110" y="63"/>
                    <a:pt x="110" y="48"/>
                  </a:cubicBezTo>
                  <a:cubicBezTo>
                    <a:pt x="110" y="32"/>
                    <a:pt x="95" y="17"/>
                    <a:pt x="78" y="17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3412019" y="1777250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47"/>
                  </a:lnTo>
                  <a:cubicBezTo>
                    <a:pt x="0" y="63"/>
                    <a:pt x="16" y="63"/>
                    <a:pt x="16" y="63"/>
                  </a:cubicBezTo>
                  <a:lnTo>
                    <a:pt x="32" y="78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6"/>
                    <a:pt x="48" y="126"/>
                    <a:pt x="48" y="141"/>
                  </a:cubicBezTo>
                  <a:lnTo>
                    <a:pt x="63" y="141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79" y="141"/>
                  </a:lnTo>
                  <a:cubicBezTo>
                    <a:pt x="95" y="126"/>
                    <a:pt x="111" y="126"/>
                    <a:pt x="111" y="110"/>
                  </a:cubicBezTo>
                  <a:lnTo>
                    <a:pt x="111" y="95"/>
                  </a:lnTo>
                  <a:lnTo>
                    <a:pt x="111" y="95"/>
                  </a:lnTo>
                  <a:lnTo>
                    <a:pt x="111" y="47"/>
                  </a:lnTo>
                  <a:cubicBezTo>
                    <a:pt x="111" y="32"/>
                    <a:pt x="95" y="32"/>
                    <a:pt x="95" y="15"/>
                  </a:cubicBezTo>
                  <a:lnTo>
                    <a:pt x="79" y="15"/>
                  </a:lnTo>
                  <a:lnTo>
                    <a:pt x="63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3078812" y="1807304"/>
              <a:ext cx="2512" cy="3021"/>
            </a:xfrm>
            <a:custGeom>
              <a:avLst/>
              <a:gdLst/>
              <a:ahLst/>
              <a:cxnLst/>
              <a:rect l="l" t="t" r="r" b="b"/>
              <a:pathLst>
                <a:path w="79" h="95" extrusionOk="0">
                  <a:moveTo>
                    <a:pt x="47" y="0"/>
                  </a:move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0"/>
                    <a:pt x="32" y="16"/>
                  </a:cubicBezTo>
                  <a:lnTo>
                    <a:pt x="15" y="16"/>
                  </a:lnTo>
                  <a:cubicBezTo>
                    <a:pt x="0" y="32"/>
                    <a:pt x="0" y="32"/>
                    <a:pt x="0" y="47"/>
                  </a:cubicBezTo>
                  <a:lnTo>
                    <a:pt x="0" y="63"/>
                  </a:lnTo>
                  <a:cubicBezTo>
                    <a:pt x="0" y="79"/>
                    <a:pt x="15" y="79"/>
                    <a:pt x="15" y="79"/>
                  </a:cubicBezTo>
                  <a:lnTo>
                    <a:pt x="15" y="79"/>
                  </a:lnTo>
                  <a:lnTo>
                    <a:pt x="32" y="95"/>
                  </a:lnTo>
                  <a:lnTo>
                    <a:pt x="47" y="95"/>
                  </a:lnTo>
                  <a:lnTo>
                    <a:pt x="78" y="95"/>
                  </a:lnTo>
                  <a:lnTo>
                    <a:pt x="63" y="95"/>
                  </a:lnTo>
                  <a:cubicBezTo>
                    <a:pt x="63" y="79"/>
                    <a:pt x="63" y="63"/>
                    <a:pt x="78" y="47"/>
                  </a:cubicBezTo>
                  <a:lnTo>
                    <a:pt x="78" y="47"/>
                  </a:lnTo>
                  <a:lnTo>
                    <a:pt x="78" y="47"/>
                  </a:lnTo>
                  <a:lnTo>
                    <a:pt x="78" y="16"/>
                  </a:lnTo>
                  <a:cubicBezTo>
                    <a:pt x="63" y="0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3186022" y="1797286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32" y="15"/>
                    <a:pt x="32" y="32"/>
                  </a:cubicBezTo>
                  <a:lnTo>
                    <a:pt x="16" y="63"/>
                  </a:lnTo>
                  <a:lnTo>
                    <a:pt x="16" y="63"/>
                  </a:lnTo>
                  <a:lnTo>
                    <a:pt x="16" y="63"/>
                  </a:lnTo>
                  <a:cubicBezTo>
                    <a:pt x="1" y="79"/>
                    <a:pt x="1" y="95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48" y="110"/>
                    <a:pt x="64" y="110"/>
                    <a:pt x="79" y="95"/>
                  </a:cubicBezTo>
                  <a:lnTo>
                    <a:pt x="79" y="79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47"/>
                  </a:lnTo>
                  <a:cubicBezTo>
                    <a:pt x="95" y="32"/>
                    <a:pt x="95" y="15"/>
                    <a:pt x="79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3386958" y="177725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lnTo>
                    <a:pt x="80" y="15"/>
                  </a:lnTo>
                  <a:lnTo>
                    <a:pt x="17" y="15"/>
                  </a:lnTo>
                  <a:cubicBezTo>
                    <a:pt x="17" y="15"/>
                    <a:pt x="0" y="32"/>
                    <a:pt x="0" y="47"/>
                  </a:cubicBezTo>
                  <a:lnTo>
                    <a:pt x="0" y="47"/>
                  </a:lnTo>
                  <a:lnTo>
                    <a:pt x="0" y="63"/>
                  </a:lnTo>
                  <a:cubicBezTo>
                    <a:pt x="0" y="78"/>
                    <a:pt x="17" y="95"/>
                    <a:pt x="32" y="95"/>
                  </a:cubicBezTo>
                  <a:lnTo>
                    <a:pt x="48" y="78"/>
                  </a:lnTo>
                  <a:lnTo>
                    <a:pt x="143" y="63"/>
                  </a:lnTo>
                  <a:cubicBezTo>
                    <a:pt x="158" y="63"/>
                    <a:pt x="158" y="63"/>
                    <a:pt x="158" y="47"/>
                  </a:cubicBezTo>
                  <a:cubicBezTo>
                    <a:pt x="174" y="47"/>
                    <a:pt x="174" y="32"/>
                    <a:pt x="174" y="15"/>
                  </a:cubicBezTo>
                  <a:lnTo>
                    <a:pt x="174" y="15"/>
                  </a:lnTo>
                  <a:lnTo>
                    <a:pt x="174" y="15"/>
                  </a:lnTo>
                  <a:cubicBezTo>
                    <a:pt x="158" y="15"/>
                    <a:pt x="158" y="32"/>
                    <a:pt x="143" y="32"/>
                  </a:cubicBezTo>
                  <a:lnTo>
                    <a:pt x="111" y="32"/>
                  </a:lnTo>
                  <a:lnTo>
                    <a:pt x="111" y="32"/>
                  </a:lnTo>
                  <a:cubicBezTo>
                    <a:pt x="95" y="32"/>
                    <a:pt x="80" y="15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3268680" y="1766214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80" y="16"/>
                  </a:lnTo>
                  <a:lnTo>
                    <a:pt x="80" y="16"/>
                  </a:lnTo>
                  <a:lnTo>
                    <a:pt x="17" y="47"/>
                  </a:lnTo>
                  <a:cubicBezTo>
                    <a:pt x="1" y="64"/>
                    <a:pt x="1" y="79"/>
                    <a:pt x="1" y="95"/>
                  </a:cubicBezTo>
                  <a:cubicBezTo>
                    <a:pt x="17" y="95"/>
                    <a:pt x="17" y="79"/>
                    <a:pt x="17" y="79"/>
                  </a:cubicBezTo>
                  <a:lnTo>
                    <a:pt x="32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79"/>
                  </a:lnTo>
                  <a:lnTo>
                    <a:pt x="127" y="64"/>
                  </a:lnTo>
                  <a:cubicBezTo>
                    <a:pt x="143" y="64"/>
                    <a:pt x="143" y="64"/>
                    <a:pt x="143" y="47"/>
                  </a:cubicBezTo>
                  <a:lnTo>
                    <a:pt x="143" y="32"/>
                  </a:lnTo>
                  <a:cubicBezTo>
                    <a:pt x="143" y="16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3078812" y="1813792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0" y="17"/>
                    <a:pt x="0" y="32"/>
                    <a:pt x="15" y="49"/>
                  </a:cubicBezTo>
                  <a:lnTo>
                    <a:pt x="32" y="80"/>
                  </a:lnTo>
                  <a:cubicBezTo>
                    <a:pt x="32" y="95"/>
                    <a:pt x="47" y="95"/>
                    <a:pt x="63" y="95"/>
                  </a:cubicBezTo>
                  <a:lnTo>
                    <a:pt x="78" y="95"/>
                  </a:lnTo>
                  <a:lnTo>
                    <a:pt x="78" y="95"/>
                  </a:lnTo>
                  <a:cubicBezTo>
                    <a:pt x="95" y="80"/>
                    <a:pt x="95" y="64"/>
                    <a:pt x="78" y="49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3175495" y="180129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47"/>
                  </a:lnTo>
                  <a:cubicBezTo>
                    <a:pt x="0" y="63"/>
                    <a:pt x="0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cubicBezTo>
                    <a:pt x="48" y="95"/>
                    <a:pt x="63" y="95"/>
                    <a:pt x="80" y="79"/>
                  </a:cubicBez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95" y="32"/>
                    <a:pt x="80" y="32"/>
                  </a:cubicBezTo>
                  <a:cubicBezTo>
                    <a:pt x="80" y="16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3158448" y="1805301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32"/>
                  </a:cubicBezTo>
                  <a:lnTo>
                    <a:pt x="17" y="47"/>
                  </a:lnTo>
                  <a:lnTo>
                    <a:pt x="1" y="79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32" y="126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4" y="142"/>
                  </a:lnTo>
                  <a:cubicBezTo>
                    <a:pt x="80" y="126"/>
                    <a:pt x="95" y="126"/>
                    <a:pt x="95" y="110"/>
                  </a:cubicBezTo>
                  <a:lnTo>
                    <a:pt x="95" y="79"/>
                  </a:ln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80" y="16"/>
                    <a:pt x="64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3388961" y="1815319"/>
              <a:ext cx="6551" cy="3530"/>
            </a:xfrm>
            <a:custGeom>
              <a:avLst/>
              <a:gdLst/>
              <a:ahLst/>
              <a:cxnLst/>
              <a:rect l="l" t="t" r="r" b="b"/>
              <a:pathLst>
                <a:path w="206" h="111" extrusionOk="0">
                  <a:moveTo>
                    <a:pt x="48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cubicBezTo>
                    <a:pt x="32" y="64"/>
                    <a:pt x="48" y="64"/>
                    <a:pt x="48" y="79"/>
                  </a:cubicBezTo>
                  <a:cubicBezTo>
                    <a:pt x="80" y="95"/>
                    <a:pt x="95" y="110"/>
                    <a:pt x="126" y="110"/>
                  </a:cubicBezTo>
                  <a:lnTo>
                    <a:pt x="143" y="110"/>
                  </a:lnTo>
                  <a:lnTo>
                    <a:pt x="206" y="110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cubicBezTo>
                    <a:pt x="206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11" y="32"/>
                  </a:lnTo>
                  <a:lnTo>
                    <a:pt x="95" y="16"/>
                  </a:lnTo>
                  <a:cubicBezTo>
                    <a:pt x="80" y="16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3033174" y="1819803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112" y="1"/>
                  </a:moveTo>
                  <a:lnTo>
                    <a:pt x="112" y="1"/>
                  </a:lnTo>
                  <a:cubicBezTo>
                    <a:pt x="95" y="1"/>
                    <a:pt x="95" y="1"/>
                    <a:pt x="95" y="17"/>
                  </a:cubicBezTo>
                  <a:lnTo>
                    <a:pt x="49" y="32"/>
                  </a:lnTo>
                  <a:lnTo>
                    <a:pt x="32" y="49"/>
                  </a:lnTo>
                  <a:cubicBezTo>
                    <a:pt x="17" y="64"/>
                    <a:pt x="1" y="95"/>
                    <a:pt x="17" y="95"/>
                  </a:cubicBezTo>
                  <a:lnTo>
                    <a:pt x="17" y="112"/>
                  </a:lnTo>
                  <a:lnTo>
                    <a:pt x="32" y="112"/>
                  </a:lnTo>
                  <a:lnTo>
                    <a:pt x="49" y="112"/>
                  </a:lnTo>
                  <a:lnTo>
                    <a:pt x="64" y="112"/>
                  </a:lnTo>
                  <a:lnTo>
                    <a:pt x="112" y="80"/>
                  </a:lnTo>
                  <a:lnTo>
                    <a:pt x="127" y="64"/>
                  </a:lnTo>
                  <a:lnTo>
                    <a:pt x="127" y="64"/>
                  </a:lnTo>
                  <a:cubicBezTo>
                    <a:pt x="143" y="49"/>
                    <a:pt x="143" y="32"/>
                    <a:pt x="143" y="17"/>
                  </a:cubicBezTo>
                  <a:lnTo>
                    <a:pt x="127" y="17"/>
                  </a:lnTo>
                  <a:cubicBezTo>
                    <a:pt x="127" y="1"/>
                    <a:pt x="112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3354391" y="1779731"/>
              <a:ext cx="2035" cy="3562"/>
            </a:xfrm>
            <a:custGeom>
              <a:avLst/>
              <a:gdLst/>
              <a:ahLst/>
              <a:cxnLst/>
              <a:rect l="l" t="t" r="r" b="b"/>
              <a:pathLst>
                <a:path w="64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7"/>
                    <a:pt x="1" y="32"/>
                    <a:pt x="1" y="48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64" y="111"/>
                    <a:pt x="64" y="95"/>
                    <a:pt x="64" y="63"/>
                  </a:cubicBezTo>
                  <a:lnTo>
                    <a:pt x="64" y="32"/>
                  </a:lnTo>
                  <a:cubicBezTo>
                    <a:pt x="64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3277235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0" y="32"/>
                    <a:pt x="0" y="64"/>
                    <a:pt x="0" y="79"/>
                  </a:cubicBezTo>
                  <a:cubicBezTo>
                    <a:pt x="16" y="79"/>
                    <a:pt x="16" y="95"/>
                    <a:pt x="32" y="95"/>
                  </a:cubicBezTo>
                  <a:lnTo>
                    <a:pt x="47" y="79"/>
                  </a:lnTo>
                  <a:lnTo>
                    <a:pt x="79" y="64"/>
                  </a:lnTo>
                  <a:cubicBezTo>
                    <a:pt x="95" y="47"/>
                    <a:pt x="95" y="32"/>
                    <a:pt x="95" y="16"/>
                  </a:cubicBezTo>
                  <a:cubicBezTo>
                    <a:pt x="79" y="1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3299275" y="178672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cubicBezTo>
                    <a:pt x="47" y="17"/>
                    <a:pt x="32" y="32"/>
                    <a:pt x="32" y="49"/>
                  </a:cubicBezTo>
                  <a:lnTo>
                    <a:pt x="16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" y="112"/>
                    <a:pt x="16" y="127"/>
                    <a:pt x="32" y="127"/>
                  </a:cubicBezTo>
                  <a:lnTo>
                    <a:pt x="47" y="112"/>
                  </a:lnTo>
                  <a:lnTo>
                    <a:pt x="95" y="95"/>
                  </a:lnTo>
                  <a:cubicBezTo>
                    <a:pt x="110" y="95"/>
                    <a:pt x="110" y="64"/>
                    <a:pt x="110" y="49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3235127" y="1793279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5"/>
                  </a:cubicBezTo>
                  <a:lnTo>
                    <a:pt x="16" y="47"/>
                  </a:lnTo>
                  <a:cubicBezTo>
                    <a:pt x="1" y="63"/>
                    <a:pt x="16" y="95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79" y="95"/>
                    <a:pt x="79" y="78"/>
                  </a:cubicBezTo>
                  <a:lnTo>
                    <a:pt x="95" y="47"/>
                  </a:lnTo>
                  <a:cubicBezTo>
                    <a:pt x="95" y="32"/>
                    <a:pt x="95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3420034" y="1797763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0"/>
                  </a:moveTo>
                  <a:lnTo>
                    <a:pt x="80" y="0"/>
                  </a:lnTo>
                  <a:cubicBezTo>
                    <a:pt x="63" y="0"/>
                    <a:pt x="63" y="0"/>
                    <a:pt x="63" y="17"/>
                  </a:cubicBezTo>
                  <a:lnTo>
                    <a:pt x="63" y="17"/>
                  </a:lnTo>
                  <a:lnTo>
                    <a:pt x="17" y="48"/>
                  </a:lnTo>
                  <a:cubicBezTo>
                    <a:pt x="0" y="48"/>
                    <a:pt x="0" y="64"/>
                    <a:pt x="0" y="80"/>
                  </a:cubicBezTo>
                  <a:cubicBezTo>
                    <a:pt x="0" y="95"/>
                    <a:pt x="17" y="95"/>
                    <a:pt x="32" y="111"/>
                  </a:cubicBezTo>
                  <a:lnTo>
                    <a:pt x="80" y="127"/>
                  </a:lnTo>
                  <a:lnTo>
                    <a:pt x="80" y="127"/>
                  </a:lnTo>
                  <a:lnTo>
                    <a:pt x="95" y="127"/>
                  </a:lnTo>
                  <a:lnTo>
                    <a:pt x="111" y="127"/>
                  </a:lnTo>
                  <a:cubicBezTo>
                    <a:pt x="111" y="111"/>
                    <a:pt x="126" y="111"/>
                    <a:pt x="126" y="95"/>
                  </a:cubicBezTo>
                  <a:lnTo>
                    <a:pt x="126" y="95"/>
                  </a:lnTo>
                  <a:cubicBezTo>
                    <a:pt x="126" y="80"/>
                    <a:pt x="126" y="64"/>
                    <a:pt x="111" y="64"/>
                  </a:cubicBezTo>
                  <a:lnTo>
                    <a:pt x="111" y="17"/>
                  </a:ln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3247658" y="181681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cubicBezTo>
                    <a:pt x="48" y="17"/>
                    <a:pt x="48" y="17"/>
                    <a:pt x="32" y="32"/>
                  </a:cubicBezTo>
                  <a:lnTo>
                    <a:pt x="17" y="32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32" y="80"/>
                  </a:lnTo>
                  <a:lnTo>
                    <a:pt x="48" y="95"/>
                  </a:lnTo>
                  <a:cubicBezTo>
                    <a:pt x="63" y="95"/>
                    <a:pt x="63" y="80"/>
                    <a:pt x="80" y="80"/>
                  </a:cubicBezTo>
                  <a:cubicBezTo>
                    <a:pt x="95" y="80"/>
                    <a:pt x="95" y="48"/>
                    <a:pt x="80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3431578" y="179576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17"/>
                  </a:lnTo>
                  <a:lnTo>
                    <a:pt x="15" y="32"/>
                  </a:lnTo>
                  <a:cubicBezTo>
                    <a:pt x="0" y="48"/>
                    <a:pt x="0" y="63"/>
                    <a:pt x="0" y="80"/>
                  </a:cubicBezTo>
                  <a:cubicBezTo>
                    <a:pt x="15" y="95"/>
                    <a:pt x="15" y="95"/>
                    <a:pt x="32" y="95"/>
                  </a:cubicBezTo>
                  <a:lnTo>
                    <a:pt x="47" y="95"/>
                  </a:lnTo>
                  <a:lnTo>
                    <a:pt x="78" y="63"/>
                  </a:lnTo>
                  <a:cubicBezTo>
                    <a:pt x="95" y="63"/>
                    <a:pt x="95" y="32"/>
                    <a:pt x="95" y="17"/>
                  </a:cubicBezTo>
                  <a:cubicBezTo>
                    <a:pt x="78" y="17"/>
                    <a:pt x="78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3440579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16" y="64"/>
                  </a:lnTo>
                  <a:lnTo>
                    <a:pt x="64" y="95"/>
                  </a:lnTo>
                  <a:lnTo>
                    <a:pt x="79" y="111"/>
                  </a:lnTo>
                  <a:lnTo>
                    <a:pt x="79" y="111"/>
                  </a:lnTo>
                  <a:cubicBezTo>
                    <a:pt x="95" y="111"/>
                    <a:pt x="110" y="95"/>
                    <a:pt x="110" y="95"/>
                  </a:cubicBezTo>
                  <a:lnTo>
                    <a:pt x="110" y="80"/>
                  </a:lnTo>
                  <a:cubicBezTo>
                    <a:pt x="127" y="80"/>
                    <a:pt x="127" y="64"/>
                    <a:pt x="110" y="48"/>
                  </a:cubicBezTo>
                  <a:lnTo>
                    <a:pt x="110" y="48"/>
                  </a:lnTo>
                  <a:lnTo>
                    <a:pt x="110" y="48"/>
                  </a:lnTo>
                  <a:lnTo>
                    <a:pt x="64" y="17"/>
                  </a:lnTo>
                  <a:cubicBezTo>
                    <a:pt x="64" y="0"/>
                    <a:pt x="64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3269698" y="1815796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32"/>
                  </a:cubicBezTo>
                  <a:lnTo>
                    <a:pt x="17" y="49"/>
                  </a:ln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8" y="112"/>
                    <a:pt x="63" y="95"/>
                    <a:pt x="80" y="80"/>
                  </a:cubicBezTo>
                  <a:lnTo>
                    <a:pt x="80" y="64"/>
                  </a:lnTo>
                  <a:lnTo>
                    <a:pt x="80" y="49"/>
                  </a:lnTo>
                  <a:cubicBezTo>
                    <a:pt x="95" y="32"/>
                    <a:pt x="80" y="17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3396499" y="1803774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0" y="17"/>
                    <a:pt x="0" y="17"/>
                  </a:cubicBezTo>
                  <a:lnTo>
                    <a:pt x="0" y="17"/>
                  </a:lnTo>
                  <a:lnTo>
                    <a:pt x="0" y="48"/>
                  </a:lnTo>
                  <a:lnTo>
                    <a:pt x="0" y="48"/>
                  </a:lnTo>
                  <a:cubicBezTo>
                    <a:pt x="0" y="64"/>
                    <a:pt x="15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48"/>
                  </a:cubicBezTo>
                  <a:lnTo>
                    <a:pt x="95" y="32"/>
                  </a:lnTo>
                  <a:cubicBezTo>
                    <a:pt x="95" y="17"/>
                    <a:pt x="95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3387944" y="1804283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16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17" y="64"/>
                    <a:pt x="1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95"/>
                    <a:pt x="80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79"/>
                    <a:pt x="127" y="64"/>
                  </a:cubicBezTo>
                  <a:cubicBezTo>
                    <a:pt x="143" y="48"/>
                    <a:pt x="127" y="32"/>
                    <a:pt x="112" y="16"/>
                  </a:cubicBezTo>
                  <a:lnTo>
                    <a:pt x="95" y="16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3266676" y="181732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16"/>
                    <a:pt x="1" y="47"/>
                    <a:pt x="1" y="64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49" y="95"/>
                  </a:lnTo>
                  <a:lnTo>
                    <a:pt x="49" y="110"/>
                  </a:lnTo>
                  <a:cubicBezTo>
                    <a:pt x="64" y="110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79"/>
                    <a:pt x="95" y="64"/>
                    <a:pt x="80" y="47"/>
                  </a:cubicBezTo>
                  <a:lnTo>
                    <a:pt x="80" y="47"/>
                  </a:lnTo>
                  <a:lnTo>
                    <a:pt x="64" y="16"/>
                  </a:lnTo>
                  <a:cubicBezTo>
                    <a:pt x="64" y="16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3312792" y="1810803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95" y="111"/>
                  </a:lnTo>
                  <a:lnTo>
                    <a:pt x="111" y="111"/>
                  </a:lnTo>
                  <a:cubicBezTo>
                    <a:pt x="111" y="111"/>
                    <a:pt x="126" y="111"/>
                    <a:pt x="143" y="95"/>
                  </a:cubicBezTo>
                  <a:cubicBezTo>
                    <a:pt x="143" y="80"/>
                    <a:pt x="143" y="63"/>
                    <a:pt x="126" y="48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3287730" y="181379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9" y="1"/>
                  </a:move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7"/>
                  </a:cubicBezTo>
                  <a:cubicBezTo>
                    <a:pt x="17" y="17"/>
                    <a:pt x="1" y="32"/>
                    <a:pt x="17" y="49"/>
                  </a:cubicBezTo>
                  <a:lnTo>
                    <a:pt x="17" y="49"/>
                  </a:lnTo>
                  <a:lnTo>
                    <a:pt x="32" y="80"/>
                  </a:lnTo>
                  <a:cubicBezTo>
                    <a:pt x="32" y="95"/>
                    <a:pt x="49" y="95"/>
                    <a:pt x="64" y="95"/>
                  </a:cubicBezTo>
                  <a:lnTo>
                    <a:pt x="80" y="95"/>
                  </a:lnTo>
                  <a:lnTo>
                    <a:pt x="95" y="80"/>
                  </a:lnTo>
                  <a:cubicBezTo>
                    <a:pt x="112" y="64"/>
                    <a:pt x="127" y="64"/>
                    <a:pt x="127" y="49"/>
                  </a:cubicBezTo>
                  <a:cubicBezTo>
                    <a:pt x="127" y="32"/>
                    <a:pt x="112" y="17"/>
                    <a:pt x="112" y="17"/>
                  </a:cubicBezTo>
                  <a:lnTo>
                    <a:pt x="95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3309293" y="181178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" y="17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64" y="80"/>
                  </a:lnTo>
                  <a:lnTo>
                    <a:pt x="79" y="95"/>
                  </a:lnTo>
                  <a:cubicBezTo>
                    <a:pt x="95" y="95"/>
                    <a:pt x="110" y="80"/>
                    <a:pt x="110" y="64"/>
                  </a:cubicBezTo>
                  <a:cubicBezTo>
                    <a:pt x="127" y="64"/>
                    <a:pt x="127" y="49"/>
                    <a:pt x="110" y="49"/>
                  </a:cubicBezTo>
                  <a:cubicBezTo>
                    <a:pt x="110" y="32"/>
                    <a:pt x="110" y="32"/>
                    <a:pt x="95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3122892" y="183083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6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325166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80" y="80"/>
                    <a:pt x="95" y="63"/>
                    <a:pt x="80" y="48"/>
                  </a:cubicBezTo>
                  <a:lnTo>
                    <a:pt x="63" y="17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3249184" y="1807304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32" y="16"/>
                    <a:pt x="15" y="16"/>
                  </a:cubicBezTo>
                  <a:cubicBezTo>
                    <a:pt x="0" y="16"/>
                    <a:pt x="0" y="47"/>
                    <a:pt x="15" y="63"/>
                  </a:cubicBezTo>
                  <a:lnTo>
                    <a:pt x="32" y="95"/>
                  </a:lnTo>
                  <a:cubicBezTo>
                    <a:pt x="32" y="95"/>
                    <a:pt x="47" y="110"/>
                    <a:pt x="63" y="110"/>
                  </a:cubicBezTo>
                  <a:cubicBezTo>
                    <a:pt x="63" y="110"/>
                    <a:pt x="63" y="95"/>
                    <a:pt x="78" y="95"/>
                  </a:cubicBezTo>
                  <a:cubicBezTo>
                    <a:pt x="95" y="95"/>
                    <a:pt x="95" y="63"/>
                    <a:pt x="78" y="47"/>
                  </a:cubicBezTo>
                  <a:lnTo>
                    <a:pt x="63" y="16"/>
                  </a:lnTo>
                  <a:cubicBezTo>
                    <a:pt x="63" y="16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3446081" y="1793279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32" y="15"/>
                  </a:lnTo>
                  <a:lnTo>
                    <a:pt x="17" y="32"/>
                  </a:lnTo>
                  <a:cubicBezTo>
                    <a:pt x="0" y="47"/>
                    <a:pt x="17" y="63"/>
                    <a:pt x="17" y="78"/>
                  </a:cubicBezTo>
                  <a:lnTo>
                    <a:pt x="48" y="78"/>
                  </a:lnTo>
                  <a:lnTo>
                    <a:pt x="80" y="78"/>
                  </a:lnTo>
                  <a:lnTo>
                    <a:pt x="80" y="63"/>
                  </a:lnTo>
                  <a:lnTo>
                    <a:pt x="95" y="47"/>
                  </a:lnTo>
                  <a:cubicBezTo>
                    <a:pt x="111" y="32"/>
                    <a:pt x="95" y="15"/>
                    <a:pt x="95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3246163" y="1813792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cubicBezTo>
                    <a:pt x="64" y="1"/>
                    <a:pt x="47" y="1"/>
                    <a:pt x="47" y="17"/>
                  </a:cubicBezTo>
                  <a:lnTo>
                    <a:pt x="32" y="17"/>
                  </a:lnTo>
                  <a:cubicBezTo>
                    <a:pt x="16" y="17"/>
                    <a:pt x="16" y="17"/>
                    <a:pt x="16" y="1"/>
                  </a:cubicBez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cubicBezTo>
                    <a:pt x="1" y="17"/>
                    <a:pt x="1" y="32"/>
                    <a:pt x="16" y="32"/>
                  </a:cubicBezTo>
                  <a:lnTo>
                    <a:pt x="32" y="95"/>
                  </a:lnTo>
                  <a:cubicBezTo>
                    <a:pt x="32" y="112"/>
                    <a:pt x="47" y="112"/>
                    <a:pt x="47" y="127"/>
                  </a:cubicBezTo>
                  <a:lnTo>
                    <a:pt x="64" y="127"/>
                  </a:lnTo>
                  <a:lnTo>
                    <a:pt x="79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79" y="17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3271701" y="1810803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0"/>
                    <a:pt x="17" y="17"/>
                    <a:pt x="17" y="17"/>
                  </a:cubicBezTo>
                  <a:lnTo>
                    <a:pt x="17" y="32"/>
                  </a:lnTo>
                  <a:lnTo>
                    <a:pt x="0" y="63"/>
                  </a:lnTo>
                  <a:cubicBezTo>
                    <a:pt x="0" y="80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48" y="111"/>
                    <a:pt x="63" y="95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3415518" y="178774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lnTo>
                    <a:pt x="1" y="32"/>
                  </a:lnTo>
                  <a:cubicBezTo>
                    <a:pt x="1" y="48"/>
                    <a:pt x="1" y="63"/>
                    <a:pt x="16" y="80"/>
                  </a:cubicBez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cubicBezTo>
                    <a:pt x="16" y="95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79" y="111"/>
                    <a:pt x="96" y="95"/>
                  </a:cubicBezTo>
                  <a:lnTo>
                    <a:pt x="96" y="63"/>
                  </a:lnTo>
                  <a:lnTo>
                    <a:pt x="96" y="63"/>
                  </a:lnTo>
                  <a:cubicBezTo>
                    <a:pt x="96" y="48"/>
                    <a:pt x="96" y="17"/>
                    <a:pt x="79" y="17"/>
                  </a:cubicBezTo>
                  <a:lnTo>
                    <a:pt x="64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3361419" y="1800785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6"/>
                    <a:pt x="0" y="32"/>
                  </a:cubicBezTo>
                  <a:cubicBezTo>
                    <a:pt x="0" y="48"/>
                    <a:pt x="0" y="63"/>
                    <a:pt x="15" y="63"/>
                  </a:cubicBezTo>
                  <a:lnTo>
                    <a:pt x="47" y="79"/>
                  </a:lnTo>
                  <a:lnTo>
                    <a:pt x="63" y="79"/>
                  </a:lnTo>
                  <a:cubicBezTo>
                    <a:pt x="79" y="79"/>
                    <a:pt x="95" y="79"/>
                    <a:pt x="95" y="63"/>
                  </a:cubicBezTo>
                  <a:cubicBezTo>
                    <a:pt x="110" y="48"/>
                    <a:pt x="95" y="32"/>
                    <a:pt x="79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3296763" y="182282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lnTo>
                    <a:pt x="17" y="32"/>
                  </a:lnTo>
                  <a:cubicBezTo>
                    <a:pt x="0" y="32"/>
                    <a:pt x="17" y="48"/>
                    <a:pt x="17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95" y="80"/>
                  </a:lnTo>
                  <a:lnTo>
                    <a:pt x="111" y="80"/>
                  </a:lnTo>
                  <a:cubicBezTo>
                    <a:pt x="111" y="80"/>
                    <a:pt x="126" y="80"/>
                    <a:pt x="126" y="63"/>
                  </a:cubicBezTo>
                  <a:cubicBezTo>
                    <a:pt x="126" y="63"/>
                    <a:pt x="143" y="63"/>
                    <a:pt x="143" y="48"/>
                  </a:cubicBezTo>
                  <a:cubicBezTo>
                    <a:pt x="143" y="32"/>
                    <a:pt x="143" y="17"/>
                    <a:pt x="126" y="17"/>
                  </a:cubicBezTo>
                  <a:lnTo>
                    <a:pt x="111" y="0"/>
                  </a:lnTo>
                  <a:lnTo>
                    <a:pt x="8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3436572" y="1807781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lnTo>
                    <a:pt x="32" y="17"/>
                  </a:lnTo>
                  <a:lnTo>
                    <a:pt x="16" y="48"/>
                  </a:lnTo>
                  <a:cubicBezTo>
                    <a:pt x="1" y="64"/>
                    <a:pt x="1" y="80"/>
                    <a:pt x="16" y="95"/>
                  </a:cubicBezTo>
                  <a:lnTo>
                    <a:pt x="32" y="95"/>
                  </a:lnTo>
                  <a:lnTo>
                    <a:pt x="64" y="95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48"/>
                  </a:cubicBezTo>
                  <a:lnTo>
                    <a:pt x="95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3346853" y="1817323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49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3381456" y="1814333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32"/>
                  </a:moveTo>
                  <a:lnTo>
                    <a:pt x="79" y="32"/>
                  </a:lnTo>
                  <a:lnTo>
                    <a:pt x="79" y="32"/>
                  </a:lnTo>
                  <a:close/>
                  <a:moveTo>
                    <a:pt x="47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1" y="32"/>
                    <a:pt x="1" y="47"/>
                    <a:pt x="16" y="47"/>
                  </a:cubicBezTo>
                  <a:lnTo>
                    <a:pt x="16" y="63"/>
                  </a:lnTo>
                  <a:lnTo>
                    <a:pt x="32" y="78"/>
                  </a:lnTo>
                  <a:cubicBezTo>
                    <a:pt x="32" y="78"/>
                    <a:pt x="47" y="95"/>
                    <a:pt x="64" y="95"/>
                  </a:cubicBezTo>
                  <a:lnTo>
                    <a:pt x="64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2" y="95"/>
                    <a:pt x="158" y="78"/>
                    <a:pt x="158" y="63"/>
                  </a:cubicBezTo>
                  <a:cubicBezTo>
                    <a:pt x="158" y="47"/>
                    <a:pt x="142" y="32"/>
                    <a:pt x="127" y="32"/>
                  </a:cubicBezTo>
                  <a:lnTo>
                    <a:pt x="110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3383936" y="181531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3440070" y="1808799"/>
              <a:ext cx="2035" cy="3021"/>
            </a:xfrm>
            <a:custGeom>
              <a:avLst/>
              <a:gdLst/>
              <a:ahLst/>
              <a:cxnLst/>
              <a:rect l="l" t="t" r="r" b="b"/>
              <a:pathLst>
                <a:path w="6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32"/>
                  </a:cubicBezTo>
                  <a:lnTo>
                    <a:pt x="0" y="63"/>
                  </a:lnTo>
                  <a:lnTo>
                    <a:pt x="0" y="63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63" y="80"/>
                    <a:pt x="63" y="63"/>
                  </a:cubicBezTo>
                  <a:lnTo>
                    <a:pt x="63" y="63"/>
                  </a:lnTo>
                  <a:lnTo>
                    <a:pt x="63" y="32"/>
                  </a:lnTo>
                  <a:cubicBezTo>
                    <a:pt x="63" y="16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40"/>
            <p:cNvSpPr/>
            <p:nvPr/>
          </p:nvSpPr>
          <p:spPr>
            <a:xfrm>
              <a:off x="3109884" y="1816337"/>
              <a:ext cx="1495" cy="509"/>
            </a:xfrm>
            <a:custGeom>
              <a:avLst/>
              <a:gdLst/>
              <a:ahLst/>
              <a:cxnLst/>
              <a:rect l="l" t="t" r="r" b="b"/>
              <a:pathLst>
                <a:path w="47" h="16" extrusionOk="0">
                  <a:moveTo>
                    <a:pt x="47" y="0"/>
                  </a:moveTo>
                  <a:cubicBezTo>
                    <a:pt x="32" y="0"/>
                    <a:pt x="15" y="0"/>
                    <a:pt x="0" y="15"/>
                  </a:cubicBezTo>
                  <a:lnTo>
                    <a:pt x="0" y="15"/>
                  </a:lnTo>
                  <a:lnTo>
                    <a:pt x="15" y="15"/>
                  </a:lnTo>
                  <a:cubicBezTo>
                    <a:pt x="32" y="15"/>
                    <a:pt x="32" y="15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40"/>
            <p:cNvSpPr/>
            <p:nvPr/>
          </p:nvSpPr>
          <p:spPr>
            <a:xfrm>
              <a:off x="3108358" y="1814333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0"/>
                    <a:pt x="0" y="15"/>
                  </a:cubicBezTo>
                  <a:lnTo>
                    <a:pt x="0" y="15"/>
                  </a:lnTo>
                  <a:cubicBezTo>
                    <a:pt x="0" y="32"/>
                    <a:pt x="0" y="47"/>
                    <a:pt x="17" y="63"/>
                  </a:cubicBezTo>
                  <a:lnTo>
                    <a:pt x="48" y="78"/>
                  </a:lnTo>
                  <a:cubicBezTo>
                    <a:pt x="63" y="63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1" y="32"/>
                    <a:pt x="95" y="15"/>
                    <a:pt x="80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40"/>
            <p:cNvSpPr/>
            <p:nvPr/>
          </p:nvSpPr>
          <p:spPr>
            <a:xfrm>
              <a:off x="3414532" y="1784724"/>
              <a:ext cx="3530" cy="2576"/>
            </a:xfrm>
            <a:custGeom>
              <a:avLst/>
              <a:gdLst/>
              <a:ahLst/>
              <a:cxnLst/>
              <a:rect l="l" t="t" r="r" b="b"/>
              <a:pathLst>
                <a:path w="111" h="81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17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16" y="49"/>
                    <a:pt x="0" y="49"/>
                  </a:cubicBezTo>
                  <a:cubicBezTo>
                    <a:pt x="0" y="49"/>
                    <a:pt x="0" y="64"/>
                    <a:pt x="16" y="64"/>
                  </a:cubicBezTo>
                  <a:cubicBezTo>
                    <a:pt x="16" y="80"/>
                    <a:pt x="16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95" y="64"/>
                  </a:lnTo>
                  <a:cubicBezTo>
                    <a:pt x="95" y="64"/>
                    <a:pt x="110" y="49"/>
                    <a:pt x="110" y="32"/>
                  </a:cubicBezTo>
                  <a:lnTo>
                    <a:pt x="110" y="32"/>
                  </a:lnTo>
                  <a:cubicBezTo>
                    <a:pt x="110" y="32"/>
                    <a:pt x="110" y="17"/>
                    <a:pt x="95" y="17"/>
                  </a:cubicBezTo>
                  <a:cubicBezTo>
                    <a:pt x="95" y="1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40"/>
            <p:cNvSpPr/>
            <p:nvPr/>
          </p:nvSpPr>
          <p:spPr>
            <a:xfrm>
              <a:off x="3057249" y="182180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48" y="1"/>
                    <a:pt x="32" y="17"/>
                  </a:cubicBezTo>
                  <a:lnTo>
                    <a:pt x="0" y="64"/>
                  </a:lnTo>
                  <a:cubicBezTo>
                    <a:pt x="0" y="80"/>
                    <a:pt x="0" y="95"/>
                    <a:pt x="16" y="112"/>
                  </a:cubicBez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48" y="112"/>
                  </a:lnTo>
                  <a:lnTo>
                    <a:pt x="48" y="127"/>
                  </a:lnTo>
                  <a:lnTo>
                    <a:pt x="63" y="127"/>
                  </a:lnTo>
                  <a:lnTo>
                    <a:pt x="63" y="127"/>
                  </a:lnTo>
                  <a:lnTo>
                    <a:pt x="95" y="127"/>
                  </a:lnTo>
                  <a:lnTo>
                    <a:pt x="95" y="112"/>
                  </a:lnTo>
                  <a:lnTo>
                    <a:pt x="111" y="95"/>
                  </a:lnTo>
                  <a:lnTo>
                    <a:pt x="95" y="32"/>
                  </a:lnTo>
                  <a:cubicBezTo>
                    <a:pt x="95" y="17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40"/>
            <p:cNvSpPr/>
            <p:nvPr/>
          </p:nvSpPr>
          <p:spPr>
            <a:xfrm>
              <a:off x="3399488" y="180879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" y="32"/>
                  </a:lnTo>
                  <a:cubicBezTo>
                    <a:pt x="32" y="32"/>
                    <a:pt x="32" y="48"/>
                    <a:pt x="47" y="63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6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40"/>
            <p:cNvSpPr/>
            <p:nvPr/>
          </p:nvSpPr>
          <p:spPr>
            <a:xfrm>
              <a:off x="3377926" y="1811789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1" y="64"/>
                  </a:lnTo>
                  <a:cubicBezTo>
                    <a:pt x="1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9" y="112"/>
                    <a:pt x="64" y="95"/>
                    <a:pt x="64" y="80"/>
                  </a:cubicBezTo>
                  <a:lnTo>
                    <a:pt x="80" y="49"/>
                  </a:lnTo>
                  <a:cubicBezTo>
                    <a:pt x="95" y="32"/>
                    <a:pt x="80" y="17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40"/>
            <p:cNvSpPr/>
            <p:nvPr/>
          </p:nvSpPr>
          <p:spPr>
            <a:xfrm>
              <a:off x="3405499" y="180879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79" y="0"/>
                  </a:lnTo>
                  <a:lnTo>
                    <a:pt x="32" y="32"/>
                  </a:lnTo>
                  <a:cubicBezTo>
                    <a:pt x="1" y="32"/>
                    <a:pt x="1" y="48"/>
                    <a:pt x="1" y="80"/>
                  </a:cubicBezTo>
                  <a:cubicBezTo>
                    <a:pt x="16" y="80"/>
                    <a:pt x="16" y="95"/>
                    <a:pt x="32" y="95"/>
                  </a:cubicBezTo>
                  <a:lnTo>
                    <a:pt x="47" y="95"/>
                  </a:lnTo>
                  <a:lnTo>
                    <a:pt x="111" y="63"/>
                  </a:lnTo>
                  <a:cubicBezTo>
                    <a:pt x="127" y="63"/>
                    <a:pt x="142" y="48"/>
                    <a:pt x="127" y="32"/>
                  </a:cubicBezTo>
                  <a:cubicBezTo>
                    <a:pt x="127" y="16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40"/>
            <p:cNvSpPr/>
            <p:nvPr/>
          </p:nvSpPr>
          <p:spPr>
            <a:xfrm>
              <a:off x="3187517" y="1781734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48"/>
                    <a:pt x="1" y="63"/>
                    <a:pt x="17" y="80"/>
                  </a:cubicBezTo>
                  <a:lnTo>
                    <a:pt x="48" y="80"/>
                  </a:lnTo>
                  <a:lnTo>
                    <a:pt x="64" y="80"/>
                  </a:lnTo>
                  <a:cubicBezTo>
                    <a:pt x="80" y="80"/>
                    <a:pt x="95" y="80"/>
                    <a:pt x="95" y="63"/>
                  </a:cubicBezTo>
                  <a:cubicBezTo>
                    <a:pt x="111" y="48"/>
                    <a:pt x="95" y="32"/>
                    <a:pt x="80" y="17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40"/>
            <p:cNvSpPr/>
            <p:nvPr/>
          </p:nvSpPr>
          <p:spPr>
            <a:xfrm>
              <a:off x="3437589" y="175667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lnTo>
                    <a:pt x="15" y="17"/>
                  </a:lnTo>
                  <a:cubicBezTo>
                    <a:pt x="32" y="32"/>
                    <a:pt x="32" y="48"/>
                    <a:pt x="32" y="64"/>
                  </a:cubicBezTo>
                  <a:lnTo>
                    <a:pt x="0" y="64"/>
                  </a:lnTo>
                  <a:cubicBezTo>
                    <a:pt x="0" y="80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78" y="64"/>
                  </a:lnTo>
                  <a:cubicBezTo>
                    <a:pt x="95" y="48"/>
                    <a:pt x="95" y="32"/>
                    <a:pt x="95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40"/>
            <p:cNvSpPr/>
            <p:nvPr/>
          </p:nvSpPr>
          <p:spPr>
            <a:xfrm>
              <a:off x="3052733" y="1795760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8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79" y="63"/>
                  </a:lnTo>
                  <a:lnTo>
                    <a:pt x="95" y="63"/>
                  </a:lnTo>
                  <a:cubicBezTo>
                    <a:pt x="95" y="48"/>
                    <a:pt x="111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40"/>
            <p:cNvSpPr/>
            <p:nvPr/>
          </p:nvSpPr>
          <p:spPr>
            <a:xfrm>
              <a:off x="3093823" y="1792738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7"/>
                    <a:pt x="16" y="32"/>
                  </a:cubicBezTo>
                  <a:lnTo>
                    <a:pt x="16" y="32"/>
                  </a:lnTo>
                  <a:lnTo>
                    <a:pt x="16" y="95"/>
                  </a:lnTo>
                  <a:cubicBezTo>
                    <a:pt x="1" y="112"/>
                    <a:pt x="16" y="143"/>
                    <a:pt x="47" y="143"/>
                  </a:cubicBezTo>
                  <a:lnTo>
                    <a:pt x="47" y="143"/>
                  </a:lnTo>
                  <a:lnTo>
                    <a:pt x="64" y="127"/>
                  </a:lnTo>
                  <a:cubicBezTo>
                    <a:pt x="79" y="127"/>
                    <a:pt x="79" y="127"/>
                    <a:pt x="79" y="112"/>
                  </a:cubicBezTo>
                  <a:lnTo>
                    <a:pt x="79" y="112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95" y="32"/>
                    <a:pt x="79" y="32"/>
                    <a:pt x="79" y="1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40"/>
            <p:cNvSpPr/>
            <p:nvPr/>
          </p:nvSpPr>
          <p:spPr>
            <a:xfrm>
              <a:off x="3114369" y="1791275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17" y="32"/>
                  </a:cubicBezTo>
                  <a:lnTo>
                    <a:pt x="17" y="63"/>
                  </a:lnTo>
                  <a:lnTo>
                    <a:pt x="17" y="78"/>
                  </a:lnTo>
                  <a:cubicBezTo>
                    <a:pt x="17" y="78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78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40"/>
            <p:cNvSpPr/>
            <p:nvPr/>
          </p:nvSpPr>
          <p:spPr>
            <a:xfrm>
              <a:off x="3267694" y="176869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32" y="17"/>
                  </a:lnTo>
                  <a:lnTo>
                    <a:pt x="17" y="49"/>
                  </a:lnTo>
                  <a:cubicBezTo>
                    <a:pt x="0" y="64"/>
                    <a:pt x="0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8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32"/>
                  </a:cubicBezTo>
                  <a:lnTo>
                    <a:pt x="8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40"/>
            <p:cNvSpPr/>
            <p:nvPr/>
          </p:nvSpPr>
          <p:spPr>
            <a:xfrm>
              <a:off x="3048217" y="1790735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0" y="95"/>
                  </a:lnTo>
                  <a:cubicBezTo>
                    <a:pt x="0" y="112"/>
                    <a:pt x="17" y="127"/>
                    <a:pt x="32" y="127"/>
                  </a:cubicBezTo>
                  <a:lnTo>
                    <a:pt x="48" y="127"/>
                  </a:lnTo>
                  <a:cubicBezTo>
                    <a:pt x="63" y="127"/>
                    <a:pt x="80" y="127"/>
                    <a:pt x="80" y="95"/>
                  </a:cubicBezTo>
                  <a:lnTo>
                    <a:pt x="80" y="49"/>
                  </a:lnTo>
                  <a:cubicBezTo>
                    <a:pt x="95" y="17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40"/>
            <p:cNvSpPr/>
            <p:nvPr/>
          </p:nvSpPr>
          <p:spPr>
            <a:xfrm>
              <a:off x="3040711" y="1790258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95" y="1"/>
                  </a:moveTo>
                  <a:lnTo>
                    <a:pt x="95" y="1"/>
                  </a:lnTo>
                  <a:cubicBezTo>
                    <a:pt x="79" y="1"/>
                    <a:pt x="79" y="16"/>
                    <a:pt x="64" y="16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47"/>
                    <a:pt x="1" y="64"/>
                    <a:pt x="16" y="79"/>
                  </a:cubicBezTo>
                  <a:lnTo>
                    <a:pt x="32" y="110"/>
                  </a:lnTo>
                  <a:lnTo>
                    <a:pt x="47" y="127"/>
                  </a:lnTo>
                  <a:cubicBezTo>
                    <a:pt x="47" y="142"/>
                    <a:pt x="64" y="142"/>
                    <a:pt x="79" y="142"/>
                  </a:cubicBezTo>
                  <a:lnTo>
                    <a:pt x="79" y="142"/>
                  </a:lnTo>
                  <a:lnTo>
                    <a:pt x="79" y="142"/>
                  </a:lnTo>
                  <a:cubicBezTo>
                    <a:pt x="95" y="142"/>
                    <a:pt x="95" y="127"/>
                    <a:pt x="110" y="127"/>
                  </a:cubicBezTo>
                  <a:lnTo>
                    <a:pt x="127" y="47"/>
                  </a:lnTo>
                  <a:lnTo>
                    <a:pt x="127" y="47"/>
                  </a:lnTo>
                  <a:cubicBezTo>
                    <a:pt x="142" y="32"/>
                    <a:pt x="127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40"/>
            <p:cNvSpPr/>
            <p:nvPr/>
          </p:nvSpPr>
          <p:spPr>
            <a:xfrm>
              <a:off x="3105845" y="1788731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7"/>
                    <a:pt x="1" y="49"/>
                    <a:pt x="16" y="49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64" y="95"/>
                  </a:lnTo>
                  <a:lnTo>
                    <a:pt x="64" y="95"/>
                  </a:lnTo>
                  <a:cubicBezTo>
                    <a:pt x="64" y="112"/>
                    <a:pt x="79" y="112"/>
                    <a:pt x="79" y="112"/>
                  </a:cubicBezTo>
                  <a:cubicBezTo>
                    <a:pt x="96" y="112"/>
                    <a:pt x="96" y="95"/>
                    <a:pt x="111" y="95"/>
                  </a:cubicBezTo>
                  <a:lnTo>
                    <a:pt x="111" y="95"/>
                  </a:lnTo>
                  <a:lnTo>
                    <a:pt x="111" y="64"/>
                  </a:lnTo>
                  <a:lnTo>
                    <a:pt x="111" y="49"/>
                  </a:ln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40"/>
            <p:cNvSpPr/>
            <p:nvPr/>
          </p:nvSpPr>
          <p:spPr>
            <a:xfrm>
              <a:off x="3325831" y="17646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32" y="17"/>
                  </a:cubicBezTo>
                  <a:lnTo>
                    <a:pt x="16" y="17"/>
                  </a:lnTo>
                  <a:lnTo>
                    <a:pt x="16" y="32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0" y="64"/>
                    <a:pt x="0" y="80"/>
                    <a:pt x="16" y="80"/>
                  </a:cubicBezTo>
                  <a:lnTo>
                    <a:pt x="16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79" y="80"/>
                  </a:lnTo>
                  <a:cubicBezTo>
                    <a:pt x="79" y="80"/>
                    <a:pt x="79" y="64"/>
                    <a:pt x="95" y="64"/>
                  </a:cubicBezTo>
                  <a:cubicBezTo>
                    <a:pt x="95" y="49"/>
                    <a:pt x="79" y="49"/>
                    <a:pt x="79" y="32"/>
                  </a:cubicBezTo>
                  <a:lnTo>
                    <a:pt x="79" y="17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40"/>
            <p:cNvSpPr/>
            <p:nvPr/>
          </p:nvSpPr>
          <p:spPr>
            <a:xfrm>
              <a:off x="3103333" y="1784724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80" y="17"/>
                  </a:cubicBezTo>
                  <a:lnTo>
                    <a:pt x="64" y="32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cubicBezTo>
                    <a:pt x="32" y="49"/>
                    <a:pt x="17" y="64"/>
                    <a:pt x="17" y="80"/>
                  </a:cubicBezTo>
                  <a:lnTo>
                    <a:pt x="1" y="127"/>
                  </a:lnTo>
                  <a:cubicBezTo>
                    <a:pt x="1" y="143"/>
                    <a:pt x="17" y="158"/>
                    <a:pt x="32" y="175"/>
                  </a:cubicBezTo>
                  <a:lnTo>
                    <a:pt x="32" y="175"/>
                  </a:lnTo>
                  <a:lnTo>
                    <a:pt x="32" y="175"/>
                  </a:lnTo>
                  <a:cubicBezTo>
                    <a:pt x="48" y="175"/>
                    <a:pt x="64" y="158"/>
                    <a:pt x="64" y="158"/>
                  </a:cubicBezTo>
                  <a:lnTo>
                    <a:pt x="111" y="95"/>
                  </a:lnTo>
                  <a:lnTo>
                    <a:pt x="143" y="64"/>
                  </a:lnTo>
                  <a:lnTo>
                    <a:pt x="143" y="49"/>
                  </a:lnTo>
                  <a:cubicBezTo>
                    <a:pt x="143" y="32"/>
                    <a:pt x="143" y="17"/>
                    <a:pt x="127" y="17"/>
                  </a:cubicBezTo>
                  <a:cubicBezTo>
                    <a:pt x="127" y="1"/>
                    <a:pt x="127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40"/>
            <p:cNvSpPr/>
            <p:nvPr/>
          </p:nvSpPr>
          <p:spPr>
            <a:xfrm>
              <a:off x="3424041" y="1766691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32"/>
                    <a:pt x="0" y="49"/>
                    <a:pt x="0" y="64"/>
                  </a:cubicBezTo>
                  <a:lnTo>
                    <a:pt x="0" y="80"/>
                  </a:lnTo>
                  <a:cubicBezTo>
                    <a:pt x="17" y="80"/>
                    <a:pt x="17" y="95"/>
                    <a:pt x="32" y="95"/>
                  </a:cubicBezTo>
                  <a:cubicBezTo>
                    <a:pt x="48" y="95"/>
                    <a:pt x="48" y="95"/>
                    <a:pt x="48" y="80"/>
                  </a:cubicBezTo>
                  <a:lnTo>
                    <a:pt x="80" y="64"/>
                  </a:lnTo>
                  <a:cubicBezTo>
                    <a:pt x="95" y="49"/>
                    <a:pt x="111" y="32"/>
                    <a:pt x="95" y="17"/>
                  </a:cubicBezTo>
                  <a:cubicBezTo>
                    <a:pt x="95" y="1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40"/>
            <p:cNvSpPr/>
            <p:nvPr/>
          </p:nvSpPr>
          <p:spPr>
            <a:xfrm>
              <a:off x="3421560" y="1766214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lnTo>
                    <a:pt x="0" y="16"/>
                  </a:lnTo>
                  <a:lnTo>
                    <a:pt x="0" y="32"/>
                  </a:lnTo>
                  <a:lnTo>
                    <a:pt x="0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32" y="127"/>
                  </a:lnTo>
                  <a:cubicBezTo>
                    <a:pt x="63" y="127"/>
                    <a:pt x="78" y="110"/>
                    <a:pt x="78" y="95"/>
                  </a:cubicBezTo>
                  <a:lnTo>
                    <a:pt x="78" y="79"/>
                  </a:lnTo>
                  <a:lnTo>
                    <a:pt x="78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40"/>
            <p:cNvSpPr/>
            <p:nvPr/>
          </p:nvSpPr>
          <p:spPr>
            <a:xfrm>
              <a:off x="3436572" y="1765196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42" y="1"/>
                  </a:moveTo>
                  <a:lnTo>
                    <a:pt x="127" y="1"/>
                  </a:lnTo>
                  <a:lnTo>
                    <a:pt x="127" y="1"/>
                  </a:lnTo>
                  <a:lnTo>
                    <a:pt x="47" y="33"/>
                  </a:lnTo>
                  <a:lnTo>
                    <a:pt x="32" y="33"/>
                  </a:lnTo>
                  <a:lnTo>
                    <a:pt x="1" y="64"/>
                  </a:lnTo>
                  <a:lnTo>
                    <a:pt x="1" y="79"/>
                  </a:lnTo>
                  <a:lnTo>
                    <a:pt x="16" y="96"/>
                  </a:lnTo>
                  <a:lnTo>
                    <a:pt x="16" y="127"/>
                  </a:lnTo>
                  <a:lnTo>
                    <a:pt x="32" y="127"/>
                  </a:lnTo>
                  <a:cubicBezTo>
                    <a:pt x="32" y="142"/>
                    <a:pt x="47" y="142"/>
                    <a:pt x="64" y="142"/>
                  </a:cubicBezTo>
                  <a:lnTo>
                    <a:pt x="64" y="142"/>
                  </a:lnTo>
                  <a:cubicBezTo>
                    <a:pt x="95" y="142"/>
                    <a:pt x="95" y="111"/>
                    <a:pt x="95" y="96"/>
                  </a:cubicBezTo>
                  <a:lnTo>
                    <a:pt x="79" y="96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58" y="64"/>
                    <a:pt x="173" y="48"/>
                    <a:pt x="173" y="33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40"/>
            <p:cNvSpPr/>
            <p:nvPr/>
          </p:nvSpPr>
          <p:spPr>
            <a:xfrm>
              <a:off x="3119902" y="1800785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5" y="0"/>
                    <a:pt x="0" y="0"/>
                    <a:pt x="0" y="16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lnTo>
                    <a:pt x="47" y="79"/>
                  </a:lnTo>
                  <a:lnTo>
                    <a:pt x="63" y="79"/>
                  </a:lnTo>
                  <a:cubicBezTo>
                    <a:pt x="78" y="79"/>
                    <a:pt x="95" y="63"/>
                    <a:pt x="95" y="48"/>
                  </a:cubicBezTo>
                  <a:cubicBezTo>
                    <a:pt x="110" y="32"/>
                    <a:pt x="95" y="16"/>
                    <a:pt x="78" y="16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40"/>
            <p:cNvSpPr/>
            <p:nvPr/>
          </p:nvSpPr>
          <p:spPr>
            <a:xfrm>
              <a:off x="3271701" y="1779254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32"/>
                    <a:pt x="0" y="47"/>
                    <a:pt x="17" y="63"/>
                  </a:cubicBezTo>
                  <a:lnTo>
                    <a:pt x="32" y="63"/>
                  </a:lnTo>
                  <a:lnTo>
                    <a:pt x="63" y="78"/>
                  </a:lnTo>
                  <a:lnTo>
                    <a:pt x="80" y="78"/>
                  </a:lnTo>
                  <a:cubicBezTo>
                    <a:pt x="95" y="78"/>
                    <a:pt x="95" y="78"/>
                    <a:pt x="111" y="63"/>
                  </a:cubicBez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40"/>
            <p:cNvSpPr/>
            <p:nvPr/>
          </p:nvSpPr>
          <p:spPr>
            <a:xfrm>
              <a:off x="3198076" y="178625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lnTo>
                    <a:pt x="0" y="47"/>
                  </a:lnTo>
                  <a:lnTo>
                    <a:pt x="15" y="64"/>
                  </a:lnTo>
                  <a:lnTo>
                    <a:pt x="32" y="47"/>
                  </a:lnTo>
                  <a:lnTo>
                    <a:pt x="47" y="47"/>
                  </a:lnTo>
                  <a:cubicBezTo>
                    <a:pt x="47" y="47"/>
                    <a:pt x="63" y="47"/>
                    <a:pt x="63" y="64"/>
                  </a:cubicBezTo>
                  <a:lnTo>
                    <a:pt x="63" y="64"/>
                  </a:lnTo>
                  <a:cubicBezTo>
                    <a:pt x="78" y="64"/>
                    <a:pt x="95" y="47"/>
                    <a:pt x="95" y="32"/>
                  </a:cubicBezTo>
                  <a:cubicBezTo>
                    <a:pt x="95" y="16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40"/>
            <p:cNvSpPr/>
            <p:nvPr/>
          </p:nvSpPr>
          <p:spPr>
            <a:xfrm>
              <a:off x="3318326" y="1776232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6"/>
                    <a:pt x="0" y="32"/>
                    <a:pt x="16" y="47"/>
                  </a:cubicBezTo>
                  <a:lnTo>
                    <a:pt x="16" y="79"/>
                  </a:lnTo>
                  <a:cubicBezTo>
                    <a:pt x="32" y="95"/>
                    <a:pt x="47" y="110"/>
                    <a:pt x="63" y="110"/>
                  </a:cubicBezTo>
                  <a:lnTo>
                    <a:pt x="63" y="110"/>
                  </a:lnTo>
                  <a:cubicBezTo>
                    <a:pt x="79" y="110"/>
                    <a:pt x="79" y="95"/>
                    <a:pt x="79" y="95"/>
                  </a:cubicBezTo>
                  <a:lnTo>
                    <a:pt x="95" y="79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79" y="32"/>
                  </a:lnTo>
                  <a:cubicBezTo>
                    <a:pt x="79" y="16"/>
                    <a:pt x="63" y="16"/>
                    <a:pt x="63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40"/>
            <p:cNvSpPr/>
            <p:nvPr/>
          </p:nvSpPr>
          <p:spPr>
            <a:xfrm>
              <a:off x="3189521" y="1788254"/>
              <a:ext cx="3562" cy="5057"/>
            </a:xfrm>
            <a:custGeom>
              <a:avLst/>
              <a:gdLst/>
              <a:ahLst/>
              <a:cxnLst/>
              <a:rect l="l" t="t" r="r" b="b"/>
              <a:pathLst>
                <a:path w="112" h="15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17" y="79"/>
                  </a:lnTo>
                  <a:lnTo>
                    <a:pt x="1" y="79"/>
                  </a:lnTo>
                  <a:cubicBezTo>
                    <a:pt x="1" y="95"/>
                    <a:pt x="17" y="95"/>
                    <a:pt x="17" y="110"/>
                  </a:cubicBezTo>
                  <a:lnTo>
                    <a:pt x="48" y="142"/>
                  </a:lnTo>
                  <a:lnTo>
                    <a:pt x="48" y="142"/>
                  </a:lnTo>
                  <a:lnTo>
                    <a:pt x="64" y="158"/>
                  </a:lnTo>
                  <a:cubicBezTo>
                    <a:pt x="80" y="158"/>
                    <a:pt x="80" y="142"/>
                    <a:pt x="95" y="142"/>
                  </a:cubicBezTo>
                  <a:cubicBezTo>
                    <a:pt x="111" y="127"/>
                    <a:pt x="111" y="110"/>
                    <a:pt x="95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lnTo>
                    <a:pt x="95" y="47"/>
                  </a:lnTo>
                  <a:lnTo>
                    <a:pt x="95" y="32"/>
                  </a:lnTo>
                  <a:cubicBezTo>
                    <a:pt x="95" y="16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40"/>
            <p:cNvSpPr/>
            <p:nvPr/>
          </p:nvSpPr>
          <p:spPr>
            <a:xfrm>
              <a:off x="3033174" y="1804283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cubicBezTo>
                    <a:pt x="49" y="1"/>
                    <a:pt x="49" y="1"/>
                    <a:pt x="32" y="16"/>
                  </a:cubicBezTo>
                  <a:lnTo>
                    <a:pt x="17" y="32"/>
                  </a:lnTo>
                  <a:lnTo>
                    <a:pt x="17" y="64"/>
                  </a:lnTo>
                  <a:lnTo>
                    <a:pt x="1" y="64"/>
                  </a:lnTo>
                  <a:lnTo>
                    <a:pt x="1" y="79"/>
                  </a:lnTo>
                  <a:cubicBezTo>
                    <a:pt x="1" y="95"/>
                    <a:pt x="17" y="95"/>
                    <a:pt x="32" y="111"/>
                  </a:cubicBezTo>
                  <a:lnTo>
                    <a:pt x="49" y="111"/>
                  </a:lnTo>
                  <a:lnTo>
                    <a:pt x="64" y="111"/>
                  </a:lnTo>
                  <a:lnTo>
                    <a:pt x="64" y="95"/>
                  </a:lnTo>
                  <a:lnTo>
                    <a:pt x="95" y="48"/>
                  </a:lnTo>
                  <a:lnTo>
                    <a:pt x="95" y="48"/>
                  </a:lnTo>
                  <a:cubicBezTo>
                    <a:pt x="112" y="32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40"/>
            <p:cNvSpPr/>
            <p:nvPr/>
          </p:nvSpPr>
          <p:spPr>
            <a:xfrm>
              <a:off x="3197535" y="1787745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49" y="17"/>
                  </a:lnTo>
                  <a:cubicBezTo>
                    <a:pt x="64" y="17"/>
                    <a:pt x="64" y="48"/>
                    <a:pt x="64" y="63"/>
                  </a:cubicBezTo>
                  <a:cubicBezTo>
                    <a:pt x="49" y="63"/>
                    <a:pt x="32" y="80"/>
                    <a:pt x="32" y="80"/>
                  </a:cubicBezTo>
                  <a:lnTo>
                    <a:pt x="17" y="80"/>
                  </a:lnTo>
                  <a:lnTo>
                    <a:pt x="1" y="63"/>
                  </a:lnTo>
                  <a:cubicBezTo>
                    <a:pt x="1" y="80"/>
                    <a:pt x="1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9" y="95"/>
                    <a:pt x="64" y="95"/>
                    <a:pt x="64" y="80"/>
                  </a:cubicBez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lnTo>
                    <a:pt x="80" y="17"/>
                  </a:lnTo>
                  <a:cubicBezTo>
                    <a:pt x="80" y="0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40"/>
            <p:cNvSpPr/>
            <p:nvPr/>
          </p:nvSpPr>
          <p:spPr>
            <a:xfrm>
              <a:off x="3191524" y="1798272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6"/>
                    <a:pt x="32" y="16"/>
                  </a:cubicBezTo>
                  <a:lnTo>
                    <a:pt x="17" y="16"/>
                  </a:lnTo>
                  <a:cubicBezTo>
                    <a:pt x="1" y="32"/>
                    <a:pt x="17" y="48"/>
                    <a:pt x="32" y="64"/>
                  </a:cubicBezTo>
                  <a:lnTo>
                    <a:pt x="32" y="64"/>
                  </a:lnTo>
                  <a:lnTo>
                    <a:pt x="48" y="79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80" y="95"/>
                    <a:pt x="95" y="95"/>
                    <a:pt x="95" y="79"/>
                  </a:cubicBezTo>
                  <a:cubicBezTo>
                    <a:pt x="111" y="64"/>
                    <a:pt x="111" y="48"/>
                    <a:pt x="95" y="32"/>
                  </a:cubicBezTo>
                  <a:lnTo>
                    <a:pt x="95" y="32"/>
                  </a:ln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3363423" y="178373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17"/>
                  </a:lnTo>
                  <a:cubicBezTo>
                    <a:pt x="0" y="32"/>
                    <a:pt x="0" y="48"/>
                    <a:pt x="16" y="63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3"/>
                    <a:pt x="95" y="32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3361419" y="178574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17"/>
                  </a:cubicBezTo>
                  <a:cubicBezTo>
                    <a:pt x="0" y="48"/>
                    <a:pt x="0" y="63"/>
                    <a:pt x="32" y="63"/>
                  </a:cubicBezTo>
                  <a:lnTo>
                    <a:pt x="47" y="63"/>
                  </a:lnTo>
                  <a:lnTo>
                    <a:pt x="63" y="63"/>
                  </a:lnTo>
                  <a:cubicBezTo>
                    <a:pt x="79" y="63"/>
                    <a:pt x="79" y="63"/>
                    <a:pt x="95" y="48"/>
                  </a:cubicBezTo>
                  <a:cubicBezTo>
                    <a:pt x="95" y="32"/>
                    <a:pt x="79" y="0"/>
                    <a:pt x="63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3243650" y="179776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63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3046213" y="181732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48" y="16"/>
                  </a:lnTo>
                  <a:cubicBezTo>
                    <a:pt x="32" y="16"/>
                    <a:pt x="17" y="16"/>
                    <a:pt x="17" y="32"/>
                  </a:cubicBezTo>
                  <a:cubicBezTo>
                    <a:pt x="0" y="47"/>
                    <a:pt x="17" y="64"/>
                    <a:pt x="32" y="79"/>
                  </a:cubicBezTo>
                  <a:lnTo>
                    <a:pt x="80" y="95"/>
                  </a:lnTo>
                  <a:lnTo>
                    <a:pt x="95" y="95"/>
                  </a:lnTo>
                  <a:cubicBezTo>
                    <a:pt x="111" y="95"/>
                    <a:pt x="111" y="95"/>
                    <a:pt x="126" y="79"/>
                  </a:cubicBezTo>
                  <a:cubicBezTo>
                    <a:pt x="126" y="64"/>
                    <a:pt x="126" y="47"/>
                    <a:pt x="111" y="32"/>
                  </a:cubicBezTo>
                  <a:lnTo>
                    <a:pt x="63" y="16"/>
                  </a:lnTo>
                  <a:cubicBezTo>
                    <a:pt x="48" y="16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3161470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17" y="64"/>
                    <a:pt x="17" y="80"/>
                    <a:pt x="32" y="80"/>
                  </a:cubicBezTo>
                  <a:lnTo>
                    <a:pt x="48" y="80"/>
                  </a:lnTo>
                  <a:lnTo>
                    <a:pt x="63" y="80"/>
                  </a:lnTo>
                  <a:cubicBezTo>
                    <a:pt x="80" y="80"/>
                    <a:pt x="80" y="64"/>
                    <a:pt x="95" y="48"/>
                  </a:cubicBezTo>
                  <a:cubicBezTo>
                    <a:pt x="95" y="32"/>
                    <a:pt x="80" y="17"/>
                    <a:pt x="80" y="17"/>
                  </a:cubicBezTo>
                  <a:lnTo>
                    <a:pt x="63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3347394" y="1785264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5"/>
                  </a:cubicBezTo>
                  <a:lnTo>
                    <a:pt x="0" y="47"/>
                  </a:lnTo>
                  <a:lnTo>
                    <a:pt x="15" y="63"/>
                  </a:lnTo>
                  <a:lnTo>
                    <a:pt x="32" y="63"/>
                  </a:lnTo>
                  <a:cubicBezTo>
                    <a:pt x="32" y="78"/>
                    <a:pt x="47" y="78"/>
                    <a:pt x="47" y="78"/>
                  </a:cubicBezTo>
                  <a:lnTo>
                    <a:pt x="47" y="78"/>
                  </a:lnTo>
                  <a:cubicBezTo>
                    <a:pt x="63" y="78"/>
                    <a:pt x="63" y="78"/>
                    <a:pt x="78" y="63"/>
                  </a:cubicBezTo>
                  <a:lnTo>
                    <a:pt x="78" y="47"/>
                  </a:lnTo>
                  <a:cubicBezTo>
                    <a:pt x="95" y="32"/>
                    <a:pt x="78" y="32"/>
                    <a:pt x="78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3373918" y="1781734"/>
              <a:ext cx="2576" cy="3021"/>
            </a:xfrm>
            <a:custGeom>
              <a:avLst/>
              <a:gdLst/>
              <a:ahLst/>
              <a:cxnLst/>
              <a:rect l="l" t="t" r="r" b="b"/>
              <a:pathLst>
                <a:path w="81" h="95" extrusionOk="0">
                  <a:moveTo>
                    <a:pt x="64" y="32"/>
                  </a:moveTo>
                  <a:lnTo>
                    <a:pt x="64" y="32"/>
                  </a:lnTo>
                  <a:lnTo>
                    <a:pt x="64" y="32"/>
                  </a:lnTo>
                  <a:close/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" y="48"/>
                  </a:cubicBezTo>
                  <a:lnTo>
                    <a:pt x="1" y="63"/>
                  </a:lnTo>
                  <a:lnTo>
                    <a:pt x="17" y="80"/>
                  </a:lnTo>
                  <a:lnTo>
                    <a:pt x="17" y="80"/>
                  </a:lnTo>
                  <a:cubicBezTo>
                    <a:pt x="17" y="95"/>
                    <a:pt x="32" y="95"/>
                    <a:pt x="49" y="95"/>
                  </a:cubicBezTo>
                  <a:lnTo>
                    <a:pt x="64" y="95"/>
                  </a:lnTo>
                  <a:cubicBezTo>
                    <a:pt x="80" y="80"/>
                    <a:pt x="80" y="63"/>
                    <a:pt x="80" y="63"/>
                  </a:cubicBezTo>
                  <a:lnTo>
                    <a:pt x="80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17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3375922" y="178272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3420543" y="177171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7"/>
                  </a:cubicBezTo>
                  <a:lnTo>
                    <a:pt x="1" y="17"/>
                  </a:lnTo>
                  <a:lnTo>
                    <a:pt x="1" y="48"/>
                  </a:lnTo>
                  <a:cubicBezTo>
                    <a:pt x="1" y="48"/>
                    <a:pt x="1" y="63"/>
                    <a:pt x="16" y="63"/>
                  </a:cubicBezTo>
                  <a:lnTo>
                    <a:pt x="32" y="80"/>
                  </a:lnTo>
                  <a:lnTo>
                    <a:pt x="47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3254177" y="1788731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32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cubicBezTo>
                    <a:pt x="95" y="64"/>
                    <a:pt x="95" y="32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3031711" y="181178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15" y="32"/>
                  </a:lnTo>
                  <a:cubicBezTo>
                    <a:pt x="0" y="32"/>
                    <a:pt x="15" y="64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8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3080816" y="1808799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15" y="48"/>
                  </a:ln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cubicBezTo>
                    <a:pt x="78" y="80"/>
                    <a:pt x="78" y="63"/>
                    <a:pt x="78" y="48"/>
                  </a:cubicBezTo>
                  <a:lnTo>
                    <a:pt x="78" y="32"/>
                  </a:lnTo>
                  <a:lnTo>
                    <a:pt x="63" y="16"/>
                  </a:lnTo>
                  <a:lnTo>
                    <a:pt x="63" y="16"/>
                  </a:lnTo>
                  <a:cubicBezTo>
                    <a:pt x="63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3389470" y="1776232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64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" y="47"/>
                    <a:pt x="16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3301756" y="18123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5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cubicBezTo>
                    <a:pt x="17" y="78"/>
                    <a:pt x="32" y="78"/>
                    <a:pt x="49" y="78"/>
                  </a:cubicBezTo>
                  <a:lnTo>
                    <a:pt x="64" y="78"/>
                  </a:lnTo>
                  <a:lnTo>
                    <a:pt x="80" y="47"/>
                  </a:lnTo>
                  <a:cubicBezTo>
                    <a:pt x="95" y="47"/>
                    <a:pt x="95" y="47"/>
                    <a:pt x="95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3171997" y="1825814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64" y="95"/>
                  </a:lnTo>
                  <a:cubicBezTo>
                    <a:pt x="79" y="112"/>
                    <a:pt x="79" y="112"/>
                    <a:pt x="95" y="112"/>
                  </a:cubicBezTo>
                  <a:cubicBezTo>
                    <a:pt x="95" y="112"/>
                    <a:pt x="110" y="112"/>
                    <a:pt x="110" y="95"/>
                  </a:cubicBezTo>
                  <a:cubicBezTo>
                    <a:pt x="127" y="80"/>
                    <a:pt x="127" y="64"/>
                    <a:pt x="110" y="49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3278221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78"/>
                  </a:lnTo>
                  <a:lnTo>
                    <a:pt x="48" y="78"/>
                  </a:lnTo>
                  <a:cubicBezTo>
                    <a:pt x="64" y="78"/>
                    <a:pt x="79" y="78"/>
                    <a:pt x="79" y="63"/>
                  </a:cubicBezTo>
                  <a:cubicBezTo>
                    <a:pt x="95" y="63"/>
                    <a:pt x="95" y="32"/>
                    <a:pt x="79" y="15"/>
                  </a:cubicBezTo>
                  <a:lnTo>
                    <a:pt x="64" y="15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3294282" y="1812806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47" y="0"/>
                  </a:lnTo>
                  <a:lnTo>
                    <a:pt x="32" y="0"/>
                  </a:lnTo>
                  <a:lnTo>
                    <a:pt x="15" y="17"/>
                  </a:lnTo>
                  <a:lnTo>
                    <a:pt x="15" y="32"/>
                  </a:lnTo>
                  <a:cubicBezTo>
                    <a:pt x="0" y="32"/>
                    <a:pt x="15" y="63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78" y="32"/>
                    <a:pt x="78" y="17"/>
                    <a:pt x="95" y="17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78" y="17"/>
                    <a:pt x="78" y="0"/>
                    <a:pt x="78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3296286" y="181331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16"/>
                  </a:cubicBez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cubicBezTo>
                    <a:pt x="0" y="79"/>
                    <a:pt x="15" y="95"/>
                    <a:pt x="32" y="95"/>
                  </a:cubicBezTo>
                  <a:lnTo>
                    <a:pt x="47" y="95"/>
                  </a:lnTo>
                  <a:cubicBezTo>
                    <a:pt x="63" y="95"/>
                    <a:pt x="63" y="79"/>
                    <a:pt x="78" y="64"/>
                  </a:cubicBezTo>
                  <a:lnTo>
                    <a:pt x="78" y="64"/>
                  </a:lnTo>
                  <a:lnTo>
                    <a:pt x="78" y="47"/>
                  </a:lnTo>
                  <a:cubicBezTo>
                    <a:pt x="78" y="32"/>
                    <a:pt x="63" y="32"/>
                    <a:pt x="63" y="32"/>
                  </a:cubicBezTo>
                  <a:lnTo>
                    <a:pt x="63" y="32"/>
                  </a:lnTo>
                  <a:cubicBezTo>
                    <a:pt x="63" y="16"/>
                    <a:pt x="47" y="16"/>
                    <a:pt x="47" y="16"/>
                  </a:cubicBezTo>
                  <a:lnTo>
                    <a:pt x="47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3382951" y="1789749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cubicBezTo>
                    <a:pt x="17" y="80"/>
                    <a:pt x="17" y="80"/>
                    <a:pt x="32" y="80"/>
                  </a:cubicBezTo>
                  <a:lnTo>
                    <a:pt x="48" y="80"/>
                  </a:lnTo>
                  <a:lnTo>
                    <a:pt x="48" y="80"/>
                  </a:lnTo>
                  <a:cubicBezTo>
                    <a:pt x="63" y="80"/>
                    <a:pt x="63" y="80"/>
                    <a:pt x="63" y="63"/>
                  </a:cubicBezTo>
                  <a:cubicBezTo>
                    <a:pt x="63" y="63"/>
                    <a:pt x="80" y="63"/>
                    <a:pt x="80" y="48"/>
                  </a:cubicBezTo>
                  <a:lnTo>
                    <a:pt x="63" y="48"/>
                  </a:lnTo>
                  <a:lnTo>
                    <a:pt x="63" y="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3309770" y="180930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0"/>
                  </a:lnTo>
                  <a:lnTo>
                    <a:pt x="17" y="16"/>
                  </a:lnTo>
                  <a:cubicBezTo>
                    <a:pt x="1" y="32"/>
                    <a:pt x="17" y="64"/>
                    <a:pt x="17" y="64"/>
                  </a:cubicBezTo>
                  <a:cubicBezTo>
                    <a:pt x="32" y="79"/>
                    <a:pt x="32" y="79"/>
                    <a:pt x="49" y="79"/>
                  </a:cubicBezTo>
                  <a:cubicBezTo>
                    <a:pt x="49" y="79"/>
                    <a:pt x="64" y="79"/>
                    <a:pt x="80" y="64"/>
                  </a:cubicBezTo>
                  <a:lnTo>
                    <a:pt x="80" y="47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3365904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48" y="1"/>
                  </a:lnTo>
                  <a:lnTo>
                    <a:pt x="17" y="1"/>
                  </a:lnTo>
                  <a:cubicBezTo>
                    <a:pt x="1" y="16"/>
                    <a:pt x="17" y="47"/>
                    <a:pt x="17" y="47"/>
                  </a:cubicBezTo>
                  <a:lnTo>
                    <a:pt x="48" y="64"/>
                  </a:lnTo>
                  <a:cubicBezTo>
                    <a:pt x="48" y="79"/>
                    <a:pt x="48" y="79"/>
                    <a:pt x="64" y="79"/>
                  </a:cubicBezTo>
                  <a:cubicBezTo>
                    <a:pt x="80" y="79"/>
                    <a:pt x="80" y="64"/>
                    <a:pt x="95" y="64"/>
                  </a:cubicBezTo>
                  <a:cubicBezTo>
                    <a:pt x="95" y="47"/>
                    <a:pt x="95" y="32"/>
                    <a:pt x="80" y="16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3121365" y="182435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1" y="15"/>
                    <a:pt x="17" y="47"/>
                    <a:pt x="32" y="47"/>
                  </a:cubicBezTo>
                  <a:lnTo>
                    <a:pt x="49" y="63"/>
                  </a:lnTo>
                  <a:cubicBezTo>
                    <a:pt x="49" y="78"/>
                    <a:pt x="64" y="78"/>
                    <a:pt x="64" y="78"/>
                  </a:cubicBezTo>
                  <a:cubicBezTo>
                    <a:pt x="64" y="78"/>
                    <a:pt x="80" y="78"/>
                    <a:pt x="80" y="63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47"/>
                    <a:pt x="95" y="32"/>
                    <a:pt x="80" y="15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3245654" y="1811312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17" y="64"/>
                  </a:ln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63" y="79"/>
                    <a:pt x="80" y="79"/>
                    <a:pt x="80" y="79"/>
                  </a:cubicBezTo>
                  <a:lnTo>
                    <a:pt x="80" y="64"/>
                  </a:lnTo>
                  <a:lnTo>
                    <a:pt x="80" y="47"/>
                  </a:ln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3156985" y="1820821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5" y="17"/>
                    <a:pt x="0" y="32"/>
                    <a:pt x="15" y="48"/>
                  </a:cubicBezTo>
                  <a:lnTo>
                    <a:pt x="15" y="80"/>
                  </a:lnTo>
                  <a:cubicBezTo>
                    <a:pt x="32" y="80"/>
                    <a:pt x="32" y="80"/>
                    <a:pt x="32" y="95"/>
                  </a:cubicBezTo>
                  <a:lnTo>
                    <a:pt x="47" y="95"/>
                  </a:lnTo>
                  <a:lnTo>
                    <a:pt x="63" y="95"/>
                  </a:lnTo>
                  <a:cubicBezTo>
                    <a:pt x="78" y="80"/>
                    <a:pt x="95" y="63"/>
                    <a:pt x="78" y="48"/>
                  </a:cubicBez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3064246" y="1826832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8"/>
                    <a:pt x="1" y="48"/>
                    <a:pt x="1" y="63"/>
                  </a:cubicBezTo>
                  <a:cubicBezTo>
                    <a:pt x="1" y="63"/>
                    <a:pt x="17" y="63"/>
                    <a:pt x="17" y="80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80" y="63"/>
                    <a:pt x="80" y="48"/>
                    <a:pt x="95" y="48"/>
                  </a:cubicBezTo>
                  <a:cubicBezTo>
                    <a:pt x="95" y="32"/>
                    <a:pt x="95" y="17"/>
                    <a:pt x="80" y="17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3233632" y="180978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7"/>
                  </a:lnTo>
                  <a:lnTo>
                    <a:pt x="16" y="17"/>
                  </a:lnTo>
                  <a:lnTo>
                    <a:pt x="16" y="32"/>
                  </a:lnTo>
                  <a:cubicBezTo>
                    <a:pt x="0" y="49"/>
                    <a:pt x="0" y="80"/>
                    <a:pt x="16" y="80"/>
                  </a:cubicBezTo>
                  <a:cubicBezTo>
                    <a:pt x="16" y="95"/>
                    <a:pt x="32" y="95"/>
                    <a:pt x="32" y="95"/>
                  </a:cubicBezTo>
                  <a:cubicBezTo>
                    <a:pt x="48" y="95"/>
                    <a:pt x="63" y="95"/>
                    <a:pt x="63" y="80"/>
                  </a:cubicBezTo>
                  <a:lnTo>
                    <a:pt x="79" y="64"/>
                  </a:lnTo>
                  <a:cubicBezTo>
                    <a:pt x="95" y="49"/>
                    <a:pt x="79" y="32"/>
                    <a:pt x="79" y="17"/>
                  </a:cubicBez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3160452" y="181980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"/>
                    <a:pt x="1" y="17"/>
                  </a:cubicBezTo>
                  <a:lnTo>
                    <a:pt x="1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64" y="64"/>
                  </a:lnTo>
                  <a:cubicBezTo>
                    <a:pt x="80" y="64"/>
                    <a:pt x="95" y="64"/>
                    <a:pt x="95" y="49"/>
                  </a:cubicBezTo>
                  <a:cubicBezTo>
                    <a:pt x="95" y="32"/>
                    <a:pt x="95" y="17"/>
                    <a:pt x="80" y="1"/>
                  </a:cubicBez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>
              <a:off x="3377926" y="179226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7" y="16"/>
                    <a:pt x="1" y="32"/>
                    <a:pt x="1" y="47"/>
                  </a:cubicBezTo>
                  <a:cubicBezTo>
                    <a:pt x="17" y="64"/>
                    <a:pt x="32" y="79"/>
                    <a:pt x="49" y="79"/>
                  </a:cubicBezTo>
                  <a:lnTo>
                    <a:pt x="49" y="79"/>
                  </a:lnTo>
                  <a:lnTo>
                    <a:pt x="64" y="79"/>
                  </a:lnTo>
                  <a:cubicBezTo>
                    <a:pt x="95" y="79"/>
                    <a:pt x="95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6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3383936" y="1799767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49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1" y="48"/>
                    <a:pt x="1" y="80"/>
                    <a:pt x="17" y="80"/>
                  </a:cubicBez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80" y="64"/>
                  </a:lnTo>
                  <a:cubicBezTo>
                    <a:pt x="95" y="48"/>
                    <a:pt x="95" y="32"/>
                    <a:pt x="80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3413005" y="179626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4" y="1"/>
                    <a:pt x="64" y="16"/>
                  </a:cubicBezTo>
                  <a:lnTo>
                    <a:pt x="48" y="1"/>
                  </a:lnTo>
                  <a:lnTo>
                    <a:pt x="32" y="16"/>
                  </a:lnTo>
                  <a:cubicBezTo>
                    <a:pt x="17" y="16"/>
                    <a:pt x="1" y="47"/>
                    <a:pt x="17" y="64"/>
                  </a:cubicBezTo>
                  <a:lnTo>
                    <a:pt x="32" y="95"/>
                  </a:lnTo>
                  <a:cubicBezTo>
                    <a:pt x="48" y="111"/>
                    <a:pt x="48" y="111"/>
                    <a:pt x="64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80" y="111"/>
                    <a:pt x="95" y="111"/>
                    <a:pt x="95" y="95"/>
                  </a:cubicBezTo>
                  <a:lnTo>
                    <a:pt x="111" y="79"/>
                  </a:lnTo>
                  <a:lnTo>
                    <a:pt x="111" y="64"/>
                  </a:lnTo>
                  <a:lnTo>
                    <a:pt x="111" y="47"/>
                  </a:lnTo>
                  <a:lnTo>
                    <a:pt x="127" y="47"/>
                  </a:lnTo>
                  <a:cubicBezTo>
                    <a:pt x="127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3284232" y="1802279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3" y="1"/>
                    <a:pt x="16" y="16"/>
                    <a:pt x="16" y="16"/>
                  </a:cubicBezTo>
                  <a:cubicBezTo>
                    <a:pt x="16" y="32"/>
                    <a:pt x="1" y="48"/>
                    <a:pt x="16" y="48"/>
                  </a:cubicBezTo>
                  <a:lnTo>
                    <a:pt x="16" y="64"/>
                  </a:lnTo>
                  <a:lnTo>
                    <a:pt x="33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96" y="79"/>
                  </a:lnTo>
                  <a:lnTo>
                    <a:pt x="96" y="64"/>
                  </a:lnTo>
                  <a:cubicBezTo>
                    <a:pt x="96" y="48"/>
                    <a:pt x="96" y="32"/>
                    <a:pt x="79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3408521" y="1814333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0" y="15"/>
                  </a:cubicBezTo>
                  <a:cubicBezTo>
                    <a:pt x="0" y="32"/>
                    <a:pt x="0" y="47"/>
                    <a:pt x="16" y="63"/>
                  </a:cubicBezTo>
                  <a:lnTo>
                    <a:pt x="32" y="78"/>
                  </a:lnTo>
                  <a:lnTo>
                    <a:pt x="47" y="78"/>
                  </a:lnTo>
                  <a:cubicBezTo>
                    <a:pt x="63" y="78"/>
                    <a:pt x="79" y="78"/>
                    <a:pt x="79" y="63"/>
                  </a:cubicBezTo>
                  <a:cubicBezTo>
                    <a:pt x="95" y="47"/>
                    <a:pt x="95" y="32"/>
                    <a:pt x="79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3357889" y="1786727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17" y="17"/>
                  </a:lnTo>
                  <a:cubicBezTo>
                    <a:pt x="0" y="17"/>
                    <a:pt x="0" y="32"/>
                    <a:pt x="0" y="49"/>
                  </a:cubicBezTo>
                  <a:lnTo>
                    <a:pt x="32" y="80"/>
                  </a:lnTo>
                  <a:lnTo>
                    <a:pt x="48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17"/>
                  </a:cubicBezTo>
                  <a:cubicBezTo>
                    <a:pt x="80" y="1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3312792" y="1791275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cubicBezTo>
                    <a:pt x="0" y="15"/>
                    <a:pt x="17" y="47"/>
                    <a:pt x="32" y="47"/>
                  </a:cubicBezTo>
                  <a:lnTo>
                    <a:pt x="48" y="63"/>
                  </a:lnTo>
                  <a:cubicBezTo>
                    <a:pt x="48" y="78"/>
                    <a:pt x="63" y="78"/>
                    <a:pt x="63" y="78"/>
                  </a:cubicBezTo>
                  <a:cubicBezTo>
                    <a:pt x="80" y="78"/>
                    <a:pt x="80" y="78"/>
                    <a:pt x="95" y="63"/>
                  </a:cubicBezTo>
                  <a:cubicBezTo>
                    <a:pt x="95" y="47"/>
                    <a:pt x="95" y="32"/>
                    <a:pt x="80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3052224" y="1817800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" y="32"/>
                  </a:lnTo>
                  <a:lnTo>
                    <a:pt x="1" y="49"/>
                  </a:lnTo>
                  <a:cubicBezTo>
                    <a:pt x="1" y="64"/>
                    <a:pt x="1" y="80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64" y="64"/>
                  </a:lnTo>
                  <a:cubicBezTo>
                    <a:pt x="80" y="49"/>
                    <a:pt x="80" y="17"/>
                    <a:pt x="64" y="17"/>
                  </a:cubicBez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3202560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17"/>
                  </a:cubicBezTo>
                  <a:lnTo>
                    <a:pt x="0" y="32"/>
                  </a:lnTo>
                  <a:cubicBezTo>
                    <a:pt x="0" y="48"/>
                    <a:pt x="0" y="64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48" y="95"/>
                    <a:pt x="63" y="80"/>
                  </a:cubicBezTo>
                  <a:lnTo>
                    <a:pt x="63" y="80"/>
                  </a:lnTo>
                  <a:lnTo>
                    <a:pt x="80" y="64"/>
                  </a:lnTo>
                  <a:cubicBezTo>
                    <a:pt x="80" y="48"/>
                    <a:pt x="80" y="32"/>
                    <a:pt x="63" y="17"/>
                  </a:cubicBezTo>
                  <a:cubicBezTo>
                    <a:pt x="63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431578" y="1806287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lnTo>
                    <a:pt x="0" y="32"/>
                  </a:lnTo>
                  <a:lnTo>
                    <a:pt x="0" y="48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63" y="64"/>
                  </a:lnTo>
                  <a:cubicBezTo>
                    <a:pt x="78" y="64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3205550" y="182883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32"/>
                  </a:lnTo>
                  <a:cubicBezTo>
                    <a:pt x="1" y="32"/>
                    <a:pt x="1" y="63"/>
                    <a:pt x="17" y="80"/>
                  </a:cubicBezTo>
                  <a:lnTo>
                    <a:pt x="32" y="80"/>
                  </a:lnTo>
                  <a:lnTo>
                    <a:pt x="32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3318326" y="181780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9"/>
                    <a:pt x="0" y="49"/>
                    <a:pt x="16" y="64"/>
                  </a:cubicBez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cubicBezTo>
                    <a:pt x="79" y="64"/>
                    <a:pt x="95" y="49"/>
                    <a:pt x="95" y="32"/>
                  </a:cubicBezTo>
                  <a:cubicBezTo>
                    <a:pt x="95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0"/>
            <p:cNvSpPr/>
            <p:nvPr/>
          </p:nvSpPr>
          <p:spPr>
            <a:xfrm>
              <a:off x="3398503" y="180978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7"/>
                    <a:pt x="0" y="32"/>
                  </a:cubicBezTo>
                  <a:lnTo>
                    <a:pt x="0" y="32"/>
                  </a:lnTo>
                  <a:lnTo>
                    <a:pt x="0" y="49"/>
                  </a:lnTo>
                  <a:lnTo>
                    <a:pt x="0" y="49"/>
                  </a:lnTo>
                  <a:cubicBezTo>
                    <a:pt x="0" y="64"/>
                    <a:pt x="0" y="80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47" y="95"/>
                    <a:pt x="63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32"/>
                  </a:lnTo>
                  <a:cubicBezTo>
                    <a:pt x="63" y="17"/>
                    <a:pt x="63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0"/>
            <p:cNvSpPr/>
            <p:nvPr/>
          </p:nvSpPr>
          <p:spPr>
            <a:xfrm>
              <a:off x="3206567" y="1830362"/>
              <a:ext cx="2544" cy="2512"/>
            </a:xfrm>
            <a:custGeom>
              <a:avLst/>
              <a:gdLst/>
              <a:ahLst/>
              <a:cxnLst/>
              <a:rect l="l" t="t" r="r" b="b"/>
              <a:pathLst>
                <a:path w="80" h="79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47"/>
                  </a:lnTo>
                  <a:lnTo>
                    <a:pt x="17" y="63"/>
                  </a:lnTo>
                  <a:cubicBezTo>
                    <a:pt x="32" y="78"/>
                    <a:pt x="32" y="78"/>
                    <a:pt x="48" y="78"/>
                  </a:cubicBezTo>
                  <a:cubicBezTo>
                    <a:pt x="48" y="78"/>
                    <a:pt x="63" y="63"/>
                    <a:pt x="80" y="63"/>
                  </a:cubicBezTo>
                  <a:cubicBezTo>
                    <a:pt x="80" y="47"/>
                    <a:pt x="80" y="32"/>
                    <a:pt x="63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0"/>
            <p:cNvSpPr/>
            <p:nvPr/>
          </p:nvSpPr>
          <p:spPr>
            <a:xfrm>
              <a:off x="3429034" y="1781734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lnTo>
                    <a:pt x="17" y="32"/>
                  </a:lnTo>
                  <a:cubicBezTo>
                    <a:pt x="17" y="32"/>
                    <a:pt x="1" y="48"/>
                    <a:pt x="1" y="63"/>
                  </a:cubicBezTo>
                  <a:lnTo>
                    <a:pt x="1" y="80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9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2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0"/>
            <p:cNvSpPr/>
            <p:nvPr/>
          </p:nvSpPr>
          <p:spPr>
            <a:xfrm>
              <a:off x="3362914" y="1788731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7"/>
                    <a:pt x="0" y="32"/>
                    <a:pt x="16" y="49"/>
                  </a:cubicBezTo>
                  <a:lnTo>
                    <a:pt x="16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80"/>
                    <a:pt x="95" y="64"/>
                    <a:pt x="79" y="49"/>
                  </a:cubicBezTo>
                  <a:lnTo>
                    <a:pt x="79" y="32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0"/>
            <p:cNvSpPr/>
            <p:nvPr/>
          </p:nvSpPr>
          <p:spPr>
            <a:xfrm>
              <a:off x="3414532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cubicBezTo>
                    <a:pt x="0" y="32"/>
                    <a:pt x="0" y="48"/>
                    <a:pt x="0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32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9" y="17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0"/>
            <p:cNvSpPr/>
            <p:nvPr/>
          </p:nvSpPr>
          <p:spPr>
            <a:xfrm>
              <a:off x="3143946" y="183382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0" y="32"/>
                    <a:pt x="0" y="64"/>
                    <a:pt x="16" y="64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4"/>
                    <a:pt x="95" y="49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0"/>
            <p:cNvSpPr/>
            <p:nvPr/>
          </p:nvSpPr>
          <p:spPr>
            <a:xfrm>
              <a:off x="3191524" y="1829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7" y="64"/>
                    <a:pt x="32" y="64"/>
                  </a:cubicBezTo>
                  <a:cubicBezTo>
                    <a:pt x="32" y="79"/>
                    <a:pt x="32" y="79"/>
                    <a:pt x="48" y="79"/>
                  </a:cubicBezTo>
                  <a:cubicBezTo>
                    <a:pt x="64" y="79"/>
                    <a:pt x="64" y="79"/>
                    <a:pt x="80" y="64"/>
                  </a:cubicBezTo>
                  <a:lnTo>
                    <a:pt x="80" y="47"/>
                  </a:lnTo>
                  <a:cubicBezTo>
                    <a:pt x="95" y="32"/>
                    <a:pt x="95" y="16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0"/>
            <p:cNvSpPr/>
            <p:nvPr/>
          </p:nvSpPr>
          <p:spPr>
            <a:xfrm>
              <a:off x="3452601" y="1781257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16" y="0"/>
                    <a:pt x="16" y="15"/>
                    <a:pt x="1" y="15"/>
                  </a:cubicBezTo>
                  <a:cubicBezTo>
                    <a:pt x="1" y="47"/>
                    <a:pt x="16" y="63"/>
                    <a:pt x="32" y="63"/>
                  </a:cubicBezTo>
                  <a:lnTo>
                    <a:pt x="64" y="63"/>
                  </a:lnTo>
                  <a:lnTo>
                    <a:pt x="64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111" y="32"/>
                    <a:pt x="95" y="0"/>
                    <a:pt x="79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0"/>
            <p:cNvSpPr/>
            <p:nvPr/>
          </p:nvSpPr>
          <p:spPr>
            <a:xfrm>
              <a:off x="3260188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7"/>
                    <a:pt x="1" y="48"/>
                    <a:pt x="16" y="48"/>
                  </a:cubicBezTo>
                  <a:lnTo>
                    <a:pt x="32" y="63"/>
                  </a:lnTo>
                  <a:cubicBezTo>
                    <a:pt x="32" y="80"/>
                    <a:pt x="47" y="80"/>
                    <a:pt x="47" y="80"/>
                  </a:cubicBezTo>
                  <a:cubicBezTo>
                    <a:pt x="64" y="80"/>
                    <a:pt x="79" y="63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0"/>
            <p:cNvSpPr/>
            <p:nvPr/>
          </p:nvSpPr>
          <p:spPr>
            <a:xfrm>
              <a:off x="3039185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48"/>
                  </a:lnTo>
                  <a:lnTo>
                    <a:pt x="32" y="80"/>
                  </a:lnTo>
                  <a:lnTo>
                    <a:pt x="64" y="80"/>
                  </a:lnTo>
                  <a:lnTo>
                    <a:pt x="64" y="80"/>
                  </a:lnTo>
                  <a:cubicBezTo>
                    <a:pt x="80" y="80"/>
                    <a:pt x="95" y="63"/>
                    <a:pt x="95" y="48"/>
                  </a:cubicBezTo>
                  <a:lnTo>
                    <a:pt x="95" y="48"/>
                  </a:lnTo>
                  <a:lnTo>
                    <a:pt x="95" y="32"/>
                  </a:lnTo>
                  <a:cubicBezTo>
                    <a:pt x="95" y="17"/>
                    <a:pt x="80" y="17"/>
                    <a:pt x="80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0"/>
            <p:cNvSpPr/>
            <p:nvPr/>
          </p:nvSpPr>
          <p:spPr>
            <a:xfrm>
              <a:off x="3404513" y="181331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15" y="1"/>
                  </a:lnTo>
                  <a:lnTo>
                    <a:pt x="15" y="16"/>
                  </a:lnTo>
                  <a:lnTo>
                    <a:pt x="0" y="16"/>
                  </a:lnTo>
                  <a:cubicBezTo>
                    <a:pt x="0" y="32"/>
                    <a:pt x="0" y="64"/>
                    <a:pt x="15" y="79"/>
                  </a:cubicBezTo>
                  <a:lnTo>
                    <a:pt x="32" y="79"/>
                  </a:lnTo>
                  <a:cubicBezTo>
                    <a:pt x="47" y="79"/>
                    <a:pt x="47" y="79"/>
                    <a:pt x="63" y="64"/>
                  </a:cubicBezTo>
                  <a:lnTo>
                    <a:pt x="78" y="47"/>
                  </a:lnTo>
                  <a:cubicBezTo>
                    <a:pt x="78" y="32"/>
                    <a:pt x="78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0"/>
            <p:cNvSpPr/>
            <p:nvPr/>
          </p:nvSpPr>
          <p:spPr>
            <a:xfrm>
              <a:off x="3200079" y="1831825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5" y="32"/>
                  </a:lnTo>
                  <a:cubicBezTo>
                    <a:pt x="0" y="49"/>
                    <a:pt x="0" y="64"/>
                    <a:pt x="15" y="80"/>
                  </a:cubicBezTo>
                  <a:lnTo>
                    <a:pt x="32" y="80"/>
                  </a:lnTo>
                  <a:cubicBezTo>
                    <a:pt x="47" y="80"/>
                    <a:pt x="63" y="80"/>
                    <a:pt x="63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0"/>
            <p:cNvSpPr/>
            <p:nvPr/>
          </p:nvSpPr>
          <p:spPr>
            <a:xfrm>
              <a:off x="3192033" y="1831825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lnTo>
                    <a:pt x="48" y="1"/>
                  </a:lnTo>
                  <a:lnTo>
                    <a:pt x="32" y="17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4" y="80"/>
                  </a:lnTo>
                  <a:lnTo>
                    <a:pt x="79" y="64"/>
                  </a:lnTo>
                  <a:cubicBezTo>
                    <a:pt x="95" y="49"/>
                    <a:pt x="95" y="32"/>
                    <a:pt x="79" y="17"/>
                  </a:cubicBezTo>
                  <a:cubicBezTo>
                    <a:pt x="64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0"/>
            <p:cNvSpPr/>
            <p:nvPr/>
          </p:nvSpPr>
          <p:spPr>
            <a:xfrm>
              <a:off x="3433041" y="1807781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7"/>
                  </a:lnTo>
                  <a:cubicBezTo>
                    <a:pt x="17" y="17"/>
                    <a:pt x="17" y="17"/>
                    <a:pt x="17" y="32"/>
                  </a:cubicBezTo>
                  <a:cubicBezTo>
                    <a:pt x="1" y="32"/>
                    <a:pt x="1" y="48"/>
                    <a:pt x="17" y="64"/>
                  </a:cubicBezTo>
                  <a:lnTo>
                    <a:pt x="17" y="80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80" y="64"/>
                  </a:lnTo>
                  <a:cubicBezTo>
                    <a:pt x="95" y="64"/>
                    <a:pt x="95" y="48"/>
                    <a:pt x="95" y="17"/>
                  </a:cubicBezTo>
                  <a:cubicBezTo>
                    <a:pt x="95" y="17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0"/>
            <p:cNvSpPr/>
            <p:nvPr/>
          </p:nvSpPr>
          <p:spPr>
            <a:xfrm>
              <a:off x="3269698" y="182482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48" y="0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3" y="80"/>
                  </a:ln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cubicBezTo>
                    <a:pt x="80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0"/>
            <p:cNvSpPr/>
            <p:nvPr/>
          </p:nvSpPr>
          <p:spPr>
            <a:xfrm>
              <a:off x="3356395" y="1757182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6" y="16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64" y="79"/>
                  </a:lnTo>
                  <a:cubicBezTo>
                    <a:pt x="64" y="64"/>
                    <a:pt x="64" y="48"/>
                    <a:pt x="79" y="48"/>
                  </a:cubicBezTo>
                  <a:lnTo>
                    <a:pt x="79" y="48"/>
                  </a:ln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0"/>
            <p:cNvSpPr/>
            <p:nvPr/>
          </p:nvSpPr>
          <p:spPr>
            <a:xfrm>
              <a:off x="3020166" y="180530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0"/>
                  </a:moveTo>
                  <a:lnTo>
                    <a:pt x="48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0" y="16"/>
                    <a:pt x="0" y="16"/>
                    <a:pt x="0" y="32"/>
                  </a:cubicBezTo>
                  <a:lnTo>
                    <a:pt x="0" y="47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32" y="63"/>
                  </a:lnTo>
                  <a:lnTo>
                    <a:pt x="63" y="63"/>
                  </a:lnTo>
                  <a:cubicBezTo>
                    <a:pt x="80" y="63"/>
                    <a:pt x="95" y="47"/>
                    <a:pt x="95" y="32"/>
                  </a:cubicBezTo>
                  <a:cubicBezTo>
                    <a:pt x="95" y="16"/>
                    <a:pt x="80" y="16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0"/>
            <p:cNvSpPr/>
            <p:nvPr/>
          </p:nvSpPr>
          <p:spPr>
            <a:xfrm>
              <a:off x="3103333" y="1795283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15"/>
                    <a:pt x="1" y="15"/>
                    <a:pt x="1" y="32"/>
                  </a:cubicBezTo>
                  <a:lnTo>
                    <a:pt x="1" y="47"/>
                  </a:lnTo>
                  <a:lnTo>
                    <a:pt x="17" y="63"/>
                  </a:lnTo>
                  <a:lnTo>
                    <a:pt x="32" y="78"/>
                  </a:lnTo>
                  <a:lnTo>
                    <a:pt x="95" y="78"/>
                  </a:lnTo>
                  <a:lnTo>
                    <a:pt x="95" y="78"/>
                  </a:lnTo>
                  <a:cubicBezTo>
                    <a:pt x="111" y="78"/>
                    <a:pt x="111" y="63"/>
                    <a:pt x="127" y="47"/>
                  </a:cubicBezTo>
                  <a:lnTo>
                    <a:pt x="127" y="47"/>
                  </a:lnTo>
                  <a:lnTo>
                    <a:pt x="127" y="15"/>
                  </a:lnTo>
                  <a:lnTo>
                    <a:pt x="95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0"/>
            <p:cNvSpPr/>
            <p:nvPr/>
          </p:nvSpPr>
          <p:spPr>
            <a:xfrm>
              <a:off x="3442074" y="1751648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32" y="1"/>
                    <a:pt x="32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64"/>
                  </a:lnTo>
                  <a:cubicBezTo>
                    <a:pt x="95" y="49"/>
                    <a:pt x="95" y="17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40"/>
            <p:cNvSpPr/>
            <p:nvPr/>
          </p:nvSpPr>
          <p:spPr>
            <a:xfrm>
              <a:off x="3435586" y="1756196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6"/>
                    <a:pt x="15" y="16"/>
                  </a:cubicBezTo>
                  <a:lnTo>
                    <a:pt x="15" y="16"/>
                  </a:lnTo>
                  <a:cubicBezTo>
                    <a:pt x="15" y="32"/>
                    <a:pt x="0" y="32"/>
                    <a:pt x="15" y="47"/>
                  </a:cubicBezTo>
                  <a:lnTo>
                    <a:pt x="15" y="63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95" y="79"/>
                  </a:lnTo>
                  <a:cubicBezTo>
                    <a:pt x="95" y="63"/>
                    <a:pt x="95" y="47"/>
                    <a:pt x="78" y="32"/>
                  </a:cubicBezTo>
                  <a:lnTo>
                    <a:pt x="78" y="32"/>
                  </a:lnTo>
                  <a:lnTo>
                    <a:pt x="63" y="16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40"/>
            <p:cNvSpPr/>
            <p:nvPr/>
          </p:nvSpPr>
          <p:spPr>
            <a:xfrm>
              <a:off x="3280225" y="177069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48" y="1"/>
                    <a:pt x="48" y="17"/>
                  </a:cubicBezTo>
                  <a:lnTo>
                    <a:pt x="16" y="49"/>
                  </a:lnTo>
                  <a:cubicBezTo>
                    <a:pt x="1" y="49"/>
                    <a:pt x="16" y="80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64" y="95"/>
                    <a:pt x="79" y="80"/>
                  </a:cubicBezTo>
                  <a:lnTo>
                    <a:pt x="95" y="64"/>
                  </a:lnTo>
                  <a:cubicBezTo>
                    <a:pt x="111" y="49"/>
                    <a:pt x="111" y="17"/>
                    <a:pt x="95" y="17"/>
                  </a:cubicBez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0"/>
            <p:cNvSpPr/>
            <p:nvPr/>
          </p:nvSpPr>
          <p:spPr>
            <a:xfrm>
              <a:off x="3260665" y="1774229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1"/>
                  </a:moveTo>
                  <a:lnTo>
                    <a:pt x="17" y="1"/>
                  </a:lnTo>
                  <a:lnTo>
                    <a:pt x="1" y="16"/>
                  </a:lnTo>
                  <a:lnTo>
                    <a:pt x="1" y="32"/>
                  </a:lnTo>
                  <a:cubicBezTo>
                    <a:pt x="1" y="47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cubicBezTo>
                    <a:pt x="49" y="79"/>
                    <a:pt x="64" y="64"/>
                    <a:pt x="64" y="64"/>
                  </a:cubicBezTo>
                  <a:lnTo>
                    <a:pt x="64" y="47"/>
                  </a:lnTo>
                  <a:lnTo>
                    <a:pt x="80" y="32"/>
                  </a:lnTo>
                  <a:lnTo>
                    <a:pt x="80" y="1"/>
                  </a:lnTo>
                  <a:cubicBezTo>
                    <a:pt x="80" y="16"/>
                    <a:pt x="64" y="16"/>
                    <a:pt x="49" y="16"/>
                  </a:cubicBezTo>
                  <a:lnTo>
                    <a:pt x="32" y="16"/>
                  </a:lnTo>
                  <a:cubicBezTo>
                    <a:pt x="32" y="16"/>
                    <a:pt x="32" y="1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40"/>
            <p:cNvSpPr/>
            <p:nvPr/>
          </p:nvSpPr>
          <p:spPr>
            <a:xfrm>
              <a:off x="3401969" y="1761698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cubicBezTo>
                    <a:pt x="49" y="0"/>
                    <a:pt x="32" y="0"/>
                    <a:pt x="32" y="16"/>
                  </a:cubicBezTo>
                  <a:lnTo>
                    <a:pt x="17" y="32"/>
                  </a:lnTo>
                  <a:cubicBezTo>
                    <a:pt x="1" y="48"/>
                    <a:pt x="1" y="63"/>
                    <a:pt x="17" y="79"/>
                  </a:cubicBezTo>
                  <a:lnTo>
                    <a:pt x="49" y="79"/>
                  </a:lnTo>
                  <a:lnTo>
                    <a:pt x="64" y="79"/>
                  </a:lnTo>
                  <a:lnTo>
                    <a:pt x="80" y="63"/>
                  </a:lnTo>
                  <a:cubicBezTo>
                    <a:pt x="95" y="48"/>
                    <a:pt x="95" y="16"/>
                    <a:pt x="80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40"/>
            <p:cNvSpPr/>
            <p:nvPr/>
          </p:nvSpPr>
          <p:spPr>
            <a:xfrm>
              <a:off x="3279239" y="176370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16" y="32"/>
                  </a:lnTo>
                  <a:cubicBezTo>
                    <a:pt x="0" y="32"/>
                    <a:pt x="16" y="63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9" y="63"/>
                  </a:cubicBezTo>
                  <a:lnTo>
                    <a:pt x="79" y="48"/>
                  </a:lnTo>
                  <a:cubicBezTo>
                    <a:pt x="95" y="32"/>
                    <a:pt x="95" y="16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0"/>
            <p:cNvSpPr/>
            <p:nvPr/>
          </p:nvSpPr>
          <p:spPr>
            <a:xfrm>
              <a:off x="3236622" y="17742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" y="47"/>
                    <a:pt x="17" y="64"/>
                  </a:cubicBezTo>
                  <a:lnTo>
                    <a:pt x="32" y="79"/>
                  </a:lnTo>
                  <a:lnTo>
                    <a:pt x="64" y="79"/>
                  </a:lnTo>
                  <a:lnTo>
                    <a:pt x="80" y="79"/>
                  </a:lnTo>
                  <a:cubicBezTo>
                    <a:pt x="95" y="64"/>
                    <a:pt x="95" y="32"/>
                    <a:pt x="80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40"/>
            <p:cNvSpPr/>
            <p:nvPr/>
          </p:nvSpPr>
          <p:spPr>
            <a:xfrm>
              <a:off x="3261206" y="177171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15" y="17"/>
                  </a:cubicBezTo>
                  <a:lnTo>
                    <a:pt x="15" y="48"/>
                  </a:lnTo>
                  <a:lnTo>
                    <a:pt x="0" y="48"/>
                  </a:lnTo>
                  <a:lnTo>
                    <a:pt x="0" y="80"/>
                  </a:lnTo>
                  <a:cubicBezTo>
                    <a:pt x="15" y="80"/>
                    <a:pt x="15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78" y="63"/>
                  </a:lnTo>
                  <a:lnTo>
                    <a:pt x="78" y="48"/>
                  </a:lnTo>
                  <a:cubicBezTo>
                    <a:pt x="95" y="32"/>
                    <a:pt x="78" y="17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40"/>
            <p:cNvSpPr/>
            <p:nvPr/>
          </p:nvSpPr>
          <p:spPr>
            <a:xfrm>
              <a:off x="3333369" y="177670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"/>
                    <a:pt x="15" y="1"/>
                    <a:pt x="15" y="17"/>
                  </a:cubicBezTo>
                  <a:cubicBezTo>
                    <a:pt x="0" y="32"/>
                    <a:pt x="0" y="49"/>
                    <a:pt x="15" y="64"/>
                  </a:cubicBezTo>
                  <a:lnTo>
                    <a:pt x="32" y="80"/>
                  </a:lnTo>
                  <a:lnTo>
                    <a:pt x="63" y="80"/>
                  </a:lnTo>
                  <a:cubicBezTo>
                    <a:pt x="63" y="80"/>
                    <a:pt x="78" y="80"/>
                    <a:pt x="78" y="64"/>
                  </a:cubicBezTo>
                  <a:cubicBezTo>
                    <a:pt x="95" y="49"/>
                    <a:pt x="95" y="32"/>
                    <a:pt x="78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40"/>
            <p:cNvSpPr/>
            <p:nvPr/>
          </p:nvSpPr>
          <p:spPr>
            <a:xfrm>
              <a:off x="3287730" y="1781257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lnTo>
                    <a:pt x="32" y="78"/>
                  </a:lnTo>
                  <a:lnTo>
                    <a:pt x="49" y="95"/>
                  </a:lnTo>
                  <a:cubicBezTo>
                    <a:pt x="64" y="95"/>
                    <a:pt x="80" y="78"/>
                    <a:pt x="80" y="78"/>
                  </a:cubicBezTo>
                  <a:cubicBezTo>
                    <a:pt x="95" y="63"/>
                    <a:pt x="95" y="32"/>
                    <a:pt x="80" y="32"/>
                  </a:cubicBezTo>
                  <a:lnTo>
                    <a:pt x="64" y="15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40"/>
            <p:cNvSpPr/>
            <p:nvPr/>
          </p:nvSpPr>
          <p:spPr>
            <a:xfrm>
              <a:off x="3095827" y="1799767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6" y="32"/>
                  </a:ln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cubicBezTo>
                    <a:pt x="48" y="80"/>
                    <a:pt x="64" y="80"/>
                    <a:pt x="64" y="64"/>
                  </a:cubicBezTo>
                  <a:lnTo>
                    <a:pt x="79" y="48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40"/>
            <p:cNvSpPr/>
            <p:nvPr/>
          </p:nvSpPr>
          <p:spPr>
            <a:xfrm>
              <a:off x="3098339" y="179929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6" y="16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6" y="79"/>
                  </a:lnTo>
                  <a:lnTo>
                    <a:pt x="32" y="95"/>
                  </a:lnTo>
                  <a:cubicBezTo>
                    <a:pt x="48" y="95"/>
                    <a:pt x="63" y="79"/>
                    <a:pt x="63" y="79"/>
                  </a:cubicBezTo>
                  <a:lnTo>
                    <a:pt x="79" y="63"/>
                  </a:lnTo>
                  <a:cubicBezTo>
                    <a:pt x="95" y="47"/>
                    <a:pt x="79" y="16"/>
                    <a:pt x="79" y="16"/>
                  </a:cubicBez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40"/>
            <p:cNvSpPr/>
            <p:nvPr/>
          </p:nvSpPr>
          <p:spPr>
            <a:xfrm>
              <a:off x="3050729" y="1804792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0"/>
                    <a:pt x="16" y="16"/>
                  </a:cubicBezTo>
                  <a:lnTo>
                    <a:pt x="16" y="32"/>
                  </a:lnTo>
                  <a:lnTo>
                    <a:pt x="16" y="48"/>
                  </a:lnTo>
                  <a:lnTo>
                    <a:pt x="16" y="48"/>
                  </a:lnTo>
                  <a:cubicBezTo>
                    <a:pt x="1" y="63"/>
                    <a:pt x="16" y="79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cubicBezTo>
                    <a:pt x="64" y="95"/>
                    <a:pt x="64" y="79"/>
                    <a:pt x="79" y="63"/>
                  </a:cubicBezTo>
                  <a:lnTo>
                    <a:pt x="79" y="63"/>
                  </a:lnTo>
                  <a:lnTo>
                    <a:pt x="79" y="48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40"/>
            <p:cNvSpPr/>
            <p:nvPr/>
          </p:nvSpPr>
          <p:spPr>
            <a:xfrm>
              <a:off x="3206090" y="1774229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64"/>
                  </a:lnTo>
                  <a:cubicBezTo>
                    <a:pt x="32" y="79"/>
                    <a:pt x="47" y="79"/>
                    <a:pt x="47" y="79"/>
                  </a:cubicBezTo>
                  <a:cubicBezTo>
                    <a:pt x="63" y="79"/>
                    <a:pt x="78" y="79"/>
                    <a:pt x="78" y="64"/>
                  </a:cubicBezTo>
                  <a:cubicBezTo>
                    <a:pt x="95" y="47"/>
                    <a:pt x="95" y="32"/>
                    <a:pt x="78" y="16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40"/>
            <p:cNvSpPr/>
            <p:nvPr/>
          </p:nvSpPr>
          <p:spPr>
            <a:xfrm>
              <a:off x="3358398" y="1757691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79" y="0"/>
                  </a:lnTo>
                  <a:cubicBezTo>
                    <a:pt x="64" y="0"/>
                    <a:pt x="47" y="0"/>
                    <a:pt x="47" y="16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95"/>
                    <a:pt x="79" y="95"/>
                    <a:pt x="79" y="79"/>
                  </a:cubicBezTo>
                  <a:lnTo>
                    <a:pt x="110" y="48"/>
                  </a:lnTo>
                  <a:lnTo>
                    <a:pt x="110" y="48"/>
                  </a:lnTo>
                  <a:cubicBezTo>
                    <a:pt x="110" y="32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40"/>
            <p:cNvSpPr/>
            <p:nvPr/>
          </p:nvSpPr>
          <p:spPr>
            <a:xfrm>
              <a:off x="3432564" y="1766691"/>
              <a:ext cx="2512" cy="2576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" y="17"/>
                  </a:lnTo>
                  <a:lnTo>
                    <a:pt x="1" y="49"/>
                  </a:lnTo>
                  <a:cubicBezTo>
                    <a:pt x="1" y="49"/>
                    <a:pt x="1" y="64"/>
                    <a:pt x="16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cubicBezTo>
                    <a:pt x="47" y="80"/>
                    <a:pt x="47" y="80"/>
                    <a:pt x="64" y="64"/>
                  </a:cubicBezTo>
                  <a:lnTo>
                    <a:pt x="79" y="49"/>
                  </a:lnTo>
                  <a:cubicBezTo>
                    <a:pt x="79" y="32"/>
                    <a:pt x="79" y="17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40"/>
            <p:cNvSpPr/>
            <p:nvPr/>
          </p:nvSpPr>
          <p:spPr>
            <a:xfrm>
              <a:off x="3053751" y="18062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6"/>
                  </a:lnTo>
                  <a:lnTo>
                    <a:pt x="16" y="32"/>
                  </a:lnTo>
                  <a:cubicBezTo>
                    <a:pt x="0" y="48"/>
                    <a:pt x="0" y="64"/>
                    <a:pt x="16" y="79"/>
                  </a:cubicBezTo>
                  <a:lnTo>
                    <a:pt x="32" y="95"/>
                  </a:lnTo>
                  <a:cubicBezTo>
                    <a:pt x="47" y="95"/>
                    <a:pt x="63" y="79"/>
                    <a:pt x="63" y="79"/>
                  </a:cubicBezTo>
                  <a:lnTo>
                    <a:pt x="79" y="64"/>
                  </a:lnTo>
                  <a:cubicBezTo>
                    <a:pt x="95" y="48"/>
                    <a:pt x="95" y="32"/>
                    <a:pt x="79" y="16"/>
                  </a:cubicBezTo>
                  <a:cubicBezTo>
                    <a:pt x="63" y="1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40"/>
            <p:cNvSpPr/>
            <p:nvPr/>
          </p:nvSpPr>
          <p:spPr>
            <a:xfrm>
              <a:off x="3330347" y="1777727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32"/>
                    <a:pt x="1" y="48"/>
                    <a:pt x="16" y="48"/>
                  </a:cubicBez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63"/>
                    <a:pt x="95" y="63"/>
                    <a:pt x="95" y="48"/>
                  </a:cubicBezTo>
                  <a:cubicBezTo>
                    <a:pt x="95" y="32"/>
                    <a:pt x="95" y="17"/>
                    <a:pt x="64" y="0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40"/>
            <p:cNvSpPr/>
            <p:nvPr/>
          </p:nvSpPr>
          <p:spPr>
            <a:xfrm>
              <a:off x="3257676" y="176971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48"/>
                  </a:lnTo>
                  <a:cubicBezTo>
                    <a:pt x="95" y="48"/>
                    <a:pt x="95" y="17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40"/>
            <p:cNvSpPr/>
            <p:nvPr/>
          </p:nvSpPr>
          <p:spPr>
            <a:xfrm>
              <a:off x="3434568" y="1750662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0"/>
                  </a:moveTo>
                  <a:lnTo>
                    <a:pt x="64" y="0"/>
                  </a:lnTo>
                  <a:cubicBezTo>
                    <a:pt x="64" y="17"/>
                    <a:pt x="64" y="17"/>
                    <a:pt x="47" y="17"/>
                  </a:cubicBezTo>
                  <a:lnTo>
                    <a:pt x="32" y="17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63"/>
                  </a:lnTo>
                  <a:lnTo>
                    <a:pt x="32" y="95"/>
                  </a:lnTo>
                  <a:cubicBezTo>
                    <a:pt x="32" y="111"/>
                    <a:pt x="47" y="111"/>
                    <a:pt x="47" y="111"/>
                  </a:cubicBezTo>
                  <a:lnTo>
                    <a:pt x="47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110" y="48"/>
                  </a:lnTo>
                  <a:cubicBezTo>
                    <a:pt x="110" y="32"/>
                    <a:pt x="110" y="17"/>
                    <a:pt x="95" y="17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40"/>
            <p:cNvSpPr/>
            <p:nvPr/>
          </p:nvSpPr>
          <p:spPr>
            <a:xfrm>
              <a:off x="3423023" y="1764687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49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" y="17"/>
                    <a:pt x="1" y="49"/>
                    <a:pt x="17" y="49"/>
                  </a:cubicBezTo>
                  <a:lnTo>
                    <a:pt x="32" y="64"/>
                  </a:lnTo>
                  <a:lnTo>
                    <a:pt x="49" y="80"/>
                  </a:lnTo>
                  <a:lnTo>
                    <a:pt x="64" y="80"/>
                  </a:lnTo>
                  <a:cubicBezTo>
                    <a:pt x="64" y="80"/>
                    <a:pt x="80" y="80"/>
                    <a:pt x="80" y="64"/>
                  </a:cubicBezTo>
                  <a:cubicBezTo>
                    <a:pt x="95" y="49"/>
                    <a:pt x="95" y="32"/>
                    <a:pt x="80" y="17"/>
                  </a:cubicBez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40"/>
            <p:cNvSpPr/>
            <p:nvPr/>
          </p:nvSpPr>
          <p:spPr>
            <a:xfrm>
              <a:off x="3195054" y="178726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lnTo>
                    <a:pt x="16" y="15"/>
                  </a:lnTo>
                  <a:cubicBezTo>
                    <a:pt x="0" y="32"/>
                    <a:pt x="0" y="47"/>
                    <a:pt x="32" y="63"/>
                  </a:cubicBezTo>
                  <a:lnTo>
                    <a:pt x="32" y="63"/>
                  </a:lnTo>
                  <a:lnTo>
                    <a:pt x="79" y="78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7" y="78"/>
                    <a:pt x="142" y="78"/>
                  </a:cubicBezTo>
                  <a:cubicBezTo>
                    <a:pt x="142" y="63"/>
                    <a:pt x="142" y="32"/>
                    <a:pt x="127" y="32"/>
                  </a:cubicBezTo>
                  <a:lnTo>
                    <a:pt x="110" y="32"/>
                  </a:lnTo>
                  <a:lnTo>
                    <a:pt x="95" y="15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76" name="Google Shape;2976;p40"/>
          <p:cNvSpPr/>
          <p:nvPr/>
        </p:nvSpPr>
        <p:spPr>
          <a:xfrm rot="-148814">
            <a:off x="961899" y="972937"/>
            <a:ext cx="11162562" cy="4220452"/>
          </a:xfrm>
          <a:custGeom>
            <a:avLst/>
            <a:gdLst/>
            <a:ahLst/>
            <a:cxnLst/>
            <a:rect l="l" t="t" r="r" b="b"/>
            <a:pathLst>
              <a:path w="22311" h="8257" extrusionOk="0">
                <a:moveTo>
                  <a:pt x="22121" y="7280"/>
                </a:moveTo>
                <a:cubicBezTo>
                  <a:pt x="22043" y="6964"/>
                  <a:pt x="21932" y="6996"/>
                  <a:pt x="21932" y="6666"/>
                </a:cubicBezTo>
                <a:cubicBezTo>
                  <a:pt x="21932" y="6351"/>
                  <a:pt x="21995" y="6351"/>
                  <a:pt x="21995" y="6035"/>
                </a:cubicBezTo>
                <a:cubicBezTo>
                  <a:pt x="21995" y="5720"/>
                  <a:pt x="22075" y="5720"/>
                  <a:pt x="22075" y="5389"/>
                </a:cubicBezTo>
                <a:cubicBezTo>
                  <a:pt x="22075" y="5074"/>
                  <a:pt x="21791" y="5074"/>
                  <a:pt x="21791" y="4759"/>
                </a:cubicBezTo>
                <a:cubicBezTo>
                  <a:pt x="21791" y="4428"/>
                  <a:pt x="22106" y="4428"/>
                  <a:pt x="22106" y="4113"/>
                </a:cubicBezTo>
                <a:cubicBezTo>
                  <a:pt x="22106" y="3798"/>
                  <a:pt x="21791" y="3798"/>
                  <a:pt x="21791" y="3483"/>
                </a:cubicBezTo>
                <a:cubicBezTo>
                  <a:pt x="21791" y="3152"/>
                  <a:pt x="22121" y="3152"/>
                  <a:pt x="22121" y="2836"/>
                </a:cubicBezTo>
                <a:cubicBezTo>
                  <a:pt x="22121" y="2521"/>
                  <a:pt x="21964" y="2521"/>
                  <a:pt x="21964" y="2191"/>
                </a:cubicBezTo>
                <a:cubicBezTo>
                  <a:pt x="21964" y="1876"/>
                  <a:pt x="21932" y="1876"/>
                  <a:pt x="21932" y="1561"/>
                </a:cubicBezTo>
                <a:cubicBezTo>
                  <a:pt x="21932" y="1246"/>
                  <a:pt x="22153" y="1246"/>
                  <a:pt x="22153" y="914"/>
                </a:cubicBezTo>
                <a:cubicBezTo>
                  <a:pt x="22153" y="599"/>
                  <a:pt x="22279" y="458"/>
                  <a:pt x="22058" y="221"/>
                </a:cubicBezTo>
                <a:cubicBezTo>
                  <a:pt x="21838" y="0"/>
                  <a:pt x="21680" y="253"/>
                  <a:pt x="21365" y="253"/>
                </a:cubicBezTo>
                <a:cubicBezTo>
                  <a:pt x="21050" y="253"/>
                  <a:pt x="21050" y="158"/>
                  <a:pt x="20720" y="158"/>
                </a:cubicBezTo>
                <a:cubicBezTo>
                  <a:pt x="20405" y="158"/>
                  <a:pt x="20405" y="458"/>
                  <a:pt x="20089" y="458"/>
                </a:cubicBezTo>
                <a:cubicBezTo>
                  <a:pt x="19774" y="458"/>
                  <a:pt x="19774" y="300"/>
                  <a:pt x="19443" y="300"/>
                </a:cubicBezTo>
                <a:cubicBezTo>
                  <a:pt x="19128" y="300"/>
                  <a:pt x="19128" y="143"/>
                  <a:pt x="18813" y="143"/>
                </a:cubicBezTo>
                <a:lnTo>
                  <a:pt x="18182" y="143"/>
                </a:lnTo>
                <a:cubicBezTo>
                  <a:pt x="17852" y="143"/>
                  <a:pt x="17852" y="426"/>
                  <a:pt x="17537" y="426"/>
                </a:cubicBezTo>
                <a:cubicBezTo>
                  <a:pt x="17222" y="426"/>
                  <a:pt x="17222" y="80"/>
                  <a:pt x="16907" y="80"/>
                </a:cubicBezTo>
                <a:cubicBezTo>
                  <a:pt x="16575" y="80"/>
                  <a:pt x="16575" y="190"/>
                  <a:pt x="16260" y="190"/>
                </a:cubicBezTo>
                <a:cubicBezTo>
                  <a:pt x="15945" y="190"/>
                  <a:pt x="15945" y="458"/>
                  <a:pt x="15630" y="458"/>
                </a:cubicBezTo>
                <a:lnTo>
                  <a:pt x="14985" y="458"/>
                </a:lnTo>
                <a:cubicBezTo>
                  <a:pt x="14670" y="458"/>
                  <a:pt x="14670" y="490"/>
                  <a:pt x="14354" y="490"/>
                </a:cubicBezTo>
                <a:cubicBezTo>
                  <a:pt x="14023" y="490"/>
                  <a:pt x="14023" y="111"/>
                  <a:pt x="13708" y="111"/>
                </a:cubicBezTo>
                <a:cubicBezTo>
                  <a:pt x="13393" y="111"/>
                  <a:pt x="13393" y="395"/>
                  <a:pt x="13078" y="395"/>
                </a:cubicBezTo>
                <a:cubicBezTo>
                  <a:pt x="12762" y="395"/>
                  <a:pt x="12762" y="253"/>
                  <a:pt x="12432" y="253"/>
                </a:cubicBezTo>
                <a:cubicBezTo>
                  <a:pt x="12117" y="253"/>
                  <a:pt x="12117" y="237"/>
                  <a:pt x="11802" y="237"/>
                </a:cubicBezTo>
                <a:cubicBezTo>
                  <a:pt x="11487" y="237"/>
                  <a:pt x="11487" y="300"/>
                  <a:pt x="11155" y="300"/>
                </a:cubicBezTo>
                <a:cubicBezTo>
                  <a:pt x="10840" y="300"/>
                  <a:pt x="10840" y="442"/>
                  <a:pt x="10525" y="442"/>
                </a:cubicBezTo>
                <a:cubicBezTo>
                  <a:pt x="10210" y="442"/>
                  <a:pt x="10210" y="363"/>
                  <a:pt x="9880" y="363"/>
                </a:cubicBezTo>
                <a:cubicBezTo>
                  <a:pt x="9565" y="363"/>
                  <a:pt x="9565" y="143"/>
                  <a:pt x="9250" y="143"/>
                </a:cubicBezTo>
                <a:cubicBezTo>
                  <a:pt x="8934" y="143"/>
                  <a:pt x="8934" y="206"/>
                  <a:pt x="8619" y="206"/>
                </a:cubicBezTo>
                <a:cubicBezTo>
                  <a:pt x="8288" y="206"/>
                  <a:pt x="8288" y="490"/>
                  <a:pt x="7973" y="490"/>
                </a:cubicBezTo>
                <a:cubicBezTo>
                  <a:pt x="7658" y="490"/>
                  <a:pt x="7658" y="473"/>
                  <a:pt x="7343" y="473"/>
                </a:cubicBezTo>
                <a:cubicBezTo>
                  <a:pt x="7012" y="473"/>
                  <a:pt x="7012" y="206"/>
                  <a:pt x="6697" y="206"/>
                </a:cubicBezTo>
                <a:cubicBezTo>
                  <a:pt x="6382" y="206"/>
                  <a:pt x="6382" y="95"/>
                  <a:pt x="6067" y="95"/>
                </a:cubicBezTo>
                <a:cubicBezTo>
                  <a:pt x="5752" y="95"/>
                  <a:pt x="5752" y="143"/>
                  <a:pt x="5420" y="143"/>
                </a:cubicBezTo>
                <a:cubicBezTo>
                  <a:pt x="5105" y="143"/>
                  <a:pt x="5105" y="111"/>
                  <a:pt x="4790" y="111"/>
                </a:cubicBezTo>
                <a:cubicBezTo>
                  <a:pt x="4475" y="111"/>
                  <a:pt x="4475" y="143"/>
                  <a:pt x="4145" y="143"/>
                </a:cubicBezTo>
                <a:cubicBezTo>
                  <a:pt x="3830" y="143"/>
                  <a:pt x="3830" y="490"/>
                  <a:pt x="3515" y="490"/>
                </a:cubicBezTo>
                <a:cubicBezTo>
                  <a:pt x="3199" y="490"/>
                  <a:pt x="3199" y="269"/>
                  <a:pt x="2884" y="269"/>
                </a:cubicBezTo>
                <a:cubicBezTo>
                  <a:pt x="2553" y="269"/>
                  <a:pt x="2553" y="379"/>
                  <a:pt x="2238" y="379"/>
                </a:cubicBezTo>
                <a:cubicBezTo>
                  <a:pt x="1923" y="379"/>
                  <a:pt x="1923" y="237"/>
                  <a:pt x="1607" y="237"/>
                </a:cubicBezTo>
                <a:cubicBezTo>
                  <a:pt x="1292" y="237"/>
                  <a:pt x="1292" y="80"/>
                  <a:pt x="962" y="80"/>
                </a:cubicBezTo>
                <a:cubicBezTo>
                  <a:pt x="647" y="80"/>
                  <a:pt x="647" y="111"/>
                  <a:pt x="332" y="111"/>
                </a:cubicBezTo>
                <a:cubicBezTo>
                  <a:pt x="206" y="111"/>
                  <a:pt x="95" y="95"/>
                  <a:pt x="0" y="80"/>
                </a:cubicBezTo>
                <a:lnTo>
                  <a:pt x="0" y="836"/>
                </a:lnTo>
                <a:lnTo>
                  <a:pt x="568" y="899"/>
                </a:lnTo>
                <a:cubicBezTo>
                  <a:pt x="647" y="773"/>
                  <a:pt x="773" y="694"/>
                  <a:pt x="931" y="694"/>
                </a:cubicBezTo>
                <a:cubicBezTo>
                  <a:pt x="1151" y="694"/>
                  <a:pt x="1340" y="868"/>
                  <a:pt x="1340" y="1088"/>
                </a:cubicBezTo>
                <a:cubicBezTo>
                  <a:pt x="1340" y="1324"/>
                  <a:pt x="1151" y="1498"/>
                  <a:pt x="931" y="1498"/>
                </a:cubicBezTo>
                <a:cubicBezTo>
                  <a:pt x="757" y="1498"/>
                  <a:pt x="616" y="1403"/>
                  <a:pt x="552" y="1261"/>
                </a:cubicBezTo>
                <a:lnTo>
                  <a:pt x="473" y="1261"/>
                </a:lnTo>
                <a:cubicBezTo>
                  <a:pt x="189" y="1261"/>
                  <a:pt x="552" y="1246"/>
                  <a:pt x="284" y="1355"/>
                </a:cubicBezTo>
                <a:cubicBezTo>
                  <a:pt x="0" y="1466"/>
                  <a:pt x="95" y="1355"/>
                  <a:pt x="95" y="1355"/>
                </a:cubicBezTo>
                <a:lnTo>
                  <a:pt x="0" y="1355"/>
                </a:lnTo>
                <a:lnTo>
                  <a:pt x="0" y="2286"/>
                </a:lnTo>
                <a:lnTo>
                  <a:pt x="568" y="2349"/>
                </a:lnTo>
                <a:cubicBezTo>
                  <a:pt x="647" y="2223"/>
                  <a:pt x="773" y="2143"/>
                  <a:pt x="931" y="2143"/>
                </a:cubicBezTo>
                <a:cubicBezTo>
                  <a:pt x="1151" y="2143"/>
                  <a:pt x="1340" y="2317"/>
                  <a:pt x="1340" y="2538"/>
                </a:cubicBezTo>
                <a:cubicBezTo>
                  <a:pt x="1340" y="2773"/>
                  <a:pt x="1151" y="2947"/>
                  <a:pt x="931" y="2947"/>
                </a:cubicBezTo>
                <a:cubicBezTo>
                  <a:pt x="757" y="2947"/>
                  <a:pt x="616" y="2853"/>
                  <a:pt x="552" y="2710"/>
                </a:cubicBezTo>
                <a:lnTo>
                  <a:pt x="473" y="2710"/>
                </a:lnTo>
                <a:cubicBezTo>
                  <a:pt x="189" y="2710"/>
                  <a:pt x="552" y="2695"/>
                  <a:pt x="284" y="2805"/>
                </a:cubicBezTo>
                <a:cubicBezTo>
                  <a:pt x="0" y="2916"/>
                  <a:pt x="95" y="2805"/>
                  <a:pt x="95" y="2805"/>
                </a:cubicBezTo>
                <a:lnTo>
                  <a:pt x="0" y="2805"/>
                </a:lnTo>
                <a:lnTo>
                  <a:pt x="0" y="3735"/>
                </a:lnTo>
                <a:lnTo>
                  <a:pt x="568" y="3798"/>
                </a:lnTo>
                <a:cubicBezTo>
                  <a:pt x="647" y="3672"/>
                  <a:pt x="773" y="3593"/>
                  <a:pt x="931" y="3593"/>
                </a:cubicBezTo>
                <a:cubicBezTo>
                  <a:pt x="1151" y="3593"/>
                  <a:pt x="1340" y="3767"/>
                  <a:pt x="1340" y="3987"/>
                </a:cubicBezTo>
                <a:cubicBezTo>
                  <a:pt x="1340" y="4223"/>
                  <a:pt x="1151" y="4397"/>
                  <a:pt x="931" y="4397"/>
                </a:cubicBezTo>
                <a:cubicBezTo>
                  <a:pt x="757" y="4397"/>
                  <a:pt x="616" y="4302"/>
                  <a:pt x="552" y="4160"/>
                </a:cubicBezTo>
                <a:lnTo>
                  <a:pt x="473" y="4160"/>
                </a:lnTo>
                <a:cubicBezTo>
                  <a:pt x="189" y="4160"/>
                  <a:pt x="552" y="4145"/>
                  <a:pt x="284" y="4254"/>
                </a:cubicBezTo>
                <a:cubicBezTo>
                  <a:pt x="0" y="4365"/>
                  <a:pt x="95" y="4254"/>
                  <a:pt x="95" y="4254"/>
                </a:cubicBezTo>
                <a:lnTo>
                  <a:pt x="0" y="4254"/>
                </a:lnTo>
                <a:lnTo>
                  <a:pt x="0" y="5185"/>
                </a:lnTo>
                <a:lnTo>
                  <a:pt x="568" y="5248"/>
                </a:lnTo>
                <a:cubicBezTo>
                  <a:pt x="647" y="5122"/>
                  <a:pt x="773" y="5027"/>
                  <a:pt x="931" y="5027"/>
                </a:cubicBezTo>
                <a:cubicBezTo>
                  <a:pt x="1151" y="5027"/>
                  <a:pt x="1340" y="5216"/>
                  <a:pt x="1340" y="5437"/>
                </a:cubicBezTo>
                <a:cubicBezTo>
                  <a:pt x="1340" y="5672"/>
                  <a:pt x="1151" y="5846"/>
                  <a:pt x="931" y="5846"/>
                </a:cubicBezTo>
                <a:cubicBezTo>
                  <a:pt x="757" y="5846"/>
                  <a:pt x="616" y="5752"/>
                  <a:pt x="552" y="5609"/>
                </a:cubicBezTo>
                <a:lnTo>
                  <a:pt x="473" y="5609"/>
                </a:lnTo>
                <a:cubicBezTo>
                  <a:pt x="189" y="5609"/>
                  <a:pt x="552" y="5594"/>
                  <a:pt x="284" y="5704"/>
                </a:cubicBezTo>
                <a:cubicBezTo>
                  <a:pt x="0" y="5815"/>
                  <a:pt x="95" y="5704"/>
                  <a:pt x="95" y="5704"/>
                </a:cubicBezTo>
                <a:lnTo>
                  <a:pt x="0" y="5704"/>
                </a:lnTo>
                <a:lnTo>
                  <a:pt x="0" y="6634"/>
                </a:lnTo>
                <a:lnTo>
                  <a:pt x="568" y="6697"/>
                </a:lnTo>
                <a:cubicBezTo>
                  <a:pt x="647" y="6571"/>
                  <a:pt x="773" y="6477"/>
                  <a:pt x="931" y="6477"/>
                </a:cubicBezTo>
                <a:cubicBezTo>
                  <a:pt x="1151" y="6477"/>
                  <a:pt x="1340" y="6666"/>
                  <a:pt x="1340" y="6886"/>
                </a:cubicBezTo>
                <a:cubicBezTo>
                  <a:pt x="1340" y="7107"/>
                  <a:pt x="1151" y="7296"/>
                  <a:pt x="931" y="7296"/>
                </a:cubicBezTo>
                <a:cubicBezTo>
                  <a:pt x="757" y="7296"/>
                  <a:pt x="616" y="7201"/>
                  <a:pt x="552" y="7059"/>
                </a:cubicBezTo>
                <a:lnTo>
                  <a:pt x="473" y="7059"/>
                </a:lnTo>
                <a:cubicBezTo>
                  <a:pt x="189" y="7059"/>
                  <a:pt x="552" y="7044"/>
                  <a:pt x="284" y="7154"/>
                </a:cubicBezTo>
                <a:cubicBezTo>
                  <a:pt x="0" y="7264"/>
                  <a:pt x="95" y="7154"/>
                  <a:pt x="95" y="7154"/>
                </a:cubicBezTo>
                <a:lnTo>
                  <a:pt x="0" y="7154"/>
                </a:lnTo>
                <a:lnTo>
                  <a:pt x="0" y="8036"/>
                </a:lnTo>
                <a:cubicBezTo>
                  <a:pt x="80" y="8004"/>
                  <a:pt x="189" y="7958"/>
                  <a:pt x="332" y="7958"/>
                </a:cubicBezTo>
                <a:cubicBezTo>
                  <a:pt x="647" y="7958"/>
                  <a:pt x="647" y="7752"/>
                  <a:pt x="962" y="7752"/>
                </a:cubicBezTo>
                <a:lnTo>
                  <a:pt x="1607" y="7752"/>
                </a:lnTo>
                <a:cubicBezTo>
                  <a:pt x="1923" y="7752"/>
                  <a:pt x="1923" y="7895"/>
                  <a:pt x="2238" y="7895"/>
                </a:cubicBezTo>
                <a:cubicBezTo>
                  <a:pt x="2569" y="7895"/>
                  <a:pt x="2569" y="7989"/>
                  <a:pt x="2884" y="7989"/>
                </a:cubicBezTo>
                <a:cubicBezTo>
                  <a:pt x="3199" y="7989"/>
                  <a:pt x="3199" y="7895"/>
                  <a:pt x="3515" y="7895"/>
                </a:cubicBezTo>
                <a:cubicBezTo>
                  <a:pt x="3845" y="7895"/>
                  <a:pt x="3845" y="8021"/>
                  <a:pt x="4160" y="8021"/>
                </a:cubicBezTo>
                <a:cubicBezTo>
                  <a:pt x="4475" y="8021"/>
                  <a:pt x="4475" y="7832"/>
                  <a:pt x="4790" y="7832"/>
                </a:cubicBezTo>
                <a:cubicBezTo>
                  <a:pt x="5122" y="7832"/>
                  <a:pt x="5122" y="8004"/>
                  <a:pt x="5437" y="8004"/>
                </a:cubicBezTo>
                <a:cubicBezTo>
                  <a:pt x="5752" y="8004"/>
                  <a:pt x="5752" y="7958"/>
                  <a:pt x="6067" y="7958"/>
                </a:cubicBezTo>
                <a:cubicBezTo>
                  <a:pt x="6382" y="7958"/>
                  <a:pt x="6382" y="8115"/>
                  <a:pt x="6712" y="8115"/>
                </a:cubicBezTo>
                <a:cubicBezTo>
                  <a:pt x="7027" y="8115"/>
                  <a:pt x="7027" y="7784"/>
                  <a:pt x="7343" y="7784"/>
                </a:cubicBezTo>
                <a:cubicBezTo>
                  <a:pt x="7658" y="7784"/>
                  <a:pt x="7658" y="8067"/>
                  <a:pt x="7989" y="8067"/>
                </a:cubicBezTo>
                <a:cubicBezTo>
                  <a:pt x="8304" y="8067"/>
                  <a:pt x="8304" y="8162"/>
                  <a:pt x="8619" y="8162"/>
                </a:cubicBezTo>
                <a:cubicBezTo>
                  <a:pt x="8934" y="8162"/>
                  <a:pt x="8934" y="7878"/>
                  <a:pt x="9265" y="7878"/>
                </a:cubicBezTo>
                <a:cubicBezTo>
                  <a:pt x="9580" y="7878"/>
                  <a:pt x="9580" y="8004"/>
                  <a:pt x="9895" y="8004"/>
                </a:cubicBezTo>
                <a:cubicBezTo>
                  <a:pt x="10210" y="8004"/>
                  <a:pt x="10210" y="8084"/>
                  <a:pt x="10542" y="8084"/>
                </a:cubicBezTo>
                <a:lnTo>
                  <a:pt x="11172" y="8084"/>
                </a:lnTo>
                <a:cubicBezTo>
                  <a:pt x="11487" y="8084"/>
                  <a:pt x="11487" y="8004"/>
                  <a:pt x="11802" y="8004"/>
                </a:cubicBezTo>
                <a:cubicBezTo>
                  <a:pt x="12132" y="8004"/>
                  <a:pt x="12132" y="7832"/>
                  <a:pt x="12447" y="7832"/>
                </a:cubicBezTo>
                <a:cubicBezTo>
                  <a:pt x="12762" y="7832"/>
                  <a:pt x="12762" y="8021"/>
                  <a:pt x="13078" y="8021"/>
                </a:cubicBezTo>
                <a:cubicBezTo>
                  <a:pt x="13409" y="8021"/>
                  <a:pt x="13409" y="7878"/>
                  <a:pt x="13724" y="7878"/>
                </a:cubicBezTo>
                <a:cubicBezTo>
                  <a:pt x="14039" y="7878"/>
                  <a:pt x="14039" y="7815"/>
                  <a:pt x="14354" y="7815"/>
                </a:cubicBezTo>
                <a:cubicBezTo>
                  <a:pt x="14670" y="7815"/>
                  <a:pt x="14670" y="7973"/>
                  <a:pt x="15000" y="7973"/>
                </a:cubicBezTo>
                <a:cubicBezTo>
                  <a:pt x="15315" y="7973"/>
                  <a:pt x="15315" y="8067"/>
                  <a:pt x="15630" y="8067"/>
                </a:cubicBezTo>
                <a:cubicBezTo>
                  <a:pt x="15945" y="8067"/>
                  <a:pt x="15945" y="7973"/>
                  <a:pt x="16277" y="7973"/>
                </a:cubicBezTo>
                <a:cubicBezTo>
                  <a:pt x="16592" y="7973"/>
                  <a:pt x="16592" y="7941"/>
                  <a:pt x="16907" y="7941"/>
                </a:cubicBezTo>
                <a:cubicBezTo>
                  <a:pt x="17222" y="7941"/>
                  <a:pt x="17222" y="8115"/>
                  <a:pt x="17537" y="8115"/>
                </a:cubicBezTo>
                <a:cubicBezTo>
                  <a:pt x="17867" y="8115"/>
                  <a:pt x="17867" y="7769"/>
                  <a:pt x="18182" y="7769"/>
                </a:cubicBezTo>
                <a:cubicBezTo>
                  <a:pt x="18498" y="7769"/>
                  <a:pt x="18498" y="8021"/>
                  <a:pt x="18813" y="8021"/>
                </a:cubicBezTo>
                <a:cubicBezTo>
                  <a:pt x="19144" y="8021"/>
                  <a:pt x="19144" y="7878"/>
                  <a:pt x="19459" y="7878"/>
                </a:cubicBezTo>
                <a:cubicBezTo>
                  <a:pt x="19774" y="7878"/>
                  <a:pt x="19774" y="8147"/>
                  <a:pt x="20089" y="8147"/>
                </a:cubicBezTo>
                <a:cubicBezTo>
                  <a:pt x="20405" y="8147"/>
                  <a:pt x="20405" y="8036"/>
                  <a:pt x="20735" y="8036"/>
                </a:cubicBezTo>
                <a:cubicBezTo>
                  <a:pt x="21050" y="8036"/>
                  <a:pt x="21050" y="7878"/>
                  <a:pt x="21365" y="7878"/>
                </a:cubicBezTo>
                <a:cubicBezTo>
                  <a:pt x="21680" y="7878"/>
                  <a:pt x="21854" y="8256"/>
                  <a:pt x="22075" y="8021"/>
                </a:cubicBezTo>
                <a:cubicBezTo>
                  <a:pt x="22310" y="7800"/>
                  <a:pt x="22232" y="7658"/>
                  <a:pt x="22121" y="72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9" name="Google Shape;2979;p40"/>
          <p:cNvSpPr/>
          <p:nvPr/>
        </p:nvSpPr>
        <p:spPr>
          <a:xfrm rot="-1972865">
            <a:off x="1838835" y="1404733"/>
            <a:ext cx="2249276" cy="1587425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rgbClr val="D8BAA3">
              <a:alpha val="60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80" name="Google Shape;298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241003" y="2487535"/>
            <a:ext cx="1425908" cy="234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1" name="Google Shape;2981;p40"/>
          <p:cNvSpPr/>
          <p:nvPr/>
        </p:nvSpPr>
        <p:spPr>
          <a:xfrm rot="-728295">
            <a:off x="9983535" y="4230727"/>
            <a:ext cx="1092963" cy="771347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rgbClr val="D8BAA3">
              <a:alpha val="60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6716B0-36B4-1F5F-F680-9A39DF219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2176" y="2266395"/>
            <a:ext cx="8290000" cy="2338000"/>
          </a:xfrm>
        </p:spPr>
        <p:txBody>
          <a:bodyPr/>
          <a:lstStyle/>
          <a:p>
            <a:pPr marL="220128" indent="0" algn="ctr">
              <a:lnSpc>
                <a:spcPct val="150000"/>
              </a:lnSpc>
              <a:buNone/>
            </a:pPr>
            <a:r>
              <a:rPr lang="en-US" sz="4000" dirty="0" err="1">
                <a:solidFill>
                  <a:schemeClr val="tx1"/>
                </a:solidFill>
                <a:latin typeface="+mj-lt"/>
              </a:rPr>
              <a:t>Cảm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ơn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đã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ý </a:t>
            </a:r>
          </a:p>
          <a:p>
            <a:pPr marL="220128" indent="0" algn="ctr">
              <a:lnSpc>
                <a:spcPct val="150000"/>
              </a:lnSpc>
              <a:buNone/>
            </a:pPr>
            <a:r>
              <a:rPr lang="en-US" sz="4000" dirty="0" err="1">
                <a:solidFill>
                  <a:schemeClr val="tx1"/>
                </a:solidFill>
                <a:latin typeface="+mj-lt"/>
              </a:rPr>
              <a:t>lắng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D3C08E-6047-4AA5-4BF8-B6912BFA2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65" y="3081000"/>
            <a:ext cx="5175432" cy="41626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868;p37"/>
          <p:cNvGrpSpPr/>
          <p:nvPr/>
        </p:nvGrpSpPr>
        <p:grpSpPr>
          <a:xfrm rot="16847971" flipH="1">
            <a:off x="9596923" y="4260516"/>
            <a:ext cx="2371980" cy="2192563"/>
            <a:chOff x="7418325" y="-49354"/>
            <a:chExt cx="1778985" cy="1644422"/>
          </a:xfrm>
        </p:grpSpPr>
        <p:sp>
          <p:nvSpPr>
            <p:cNvPr id="5" name="Google Shape;1869;p37"/>
            <p:cNvSpPr/>
            <p:nvPr/>
          </p:nvSpPr>
          <p:spPr>
            <a:xfrm rot="10800000">
              <a:off x="838049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870;p37"/>
            <p:cNvSpPr/>
            <p:nvPr/>
          </p:nvSpPr>
          <p:spPr>
            <a:xfrm rot="10800000">
              <a:off x="838049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871;p37"/>
            <p:cNvSpPr/>
            <p:nvPr/>
          </p:nvSpPr>
          <p:spPr>
            <a:xfrm rot="10800000">
              <a:off x="8383538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872;p37"/>
            <p:cNvSpPr/>
            <p:nvPr/>
          </p:nvSpPr>
          <p:spPr>
            <a:xfrm rot="10800000">
              <a:off x="8622364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873;p37"/>
            <p:cNvSpPr/>
            <p:nvPr/>
          </p:nvSpPr>
          <p:spPr>
            <a:xfrm rot="10800000">
              <a:off x="8672781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874;p37"/>
            <p:cNvSpPr/>
            <p:nvPr/>
          </p:nvSpPr>
          <p:spPr>
            <a:xfrm rot="10800000">
              <a:off x="8660266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875;p37"/>
            <p:cNvSpPr/>
            <p:nvPr/>
          </p:nvSpPr>
          <p:spPr>
            <a:xfrm rot="10800000">
              <a:off x="8865280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876;p37"/>
            <p:cNvSpPr/>
            <p:nvPr/>
          </p:nvSpPr>
          <p:spPr>
            <a:xfrm rot="10800000">
              <a:off x="885660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877;p37"/>
            <p:cNvSpPr/>
            <p:nvPr/>
          </p:nvSpPr>
          <p:spPr>
            <a:xfrm rot="10800000">
              <a:off x="8868820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878;p37"/>
            <p:cNvSpPr/>
            <p:nvPr/>
          </p:nvSpPr>
          <p:spPr>
            <a:xfrm rot="10800000">
              <a:off x="8432143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879;p37"/>
            <p:cNvSpPr/>
            <p:nvPr/>
          </p:nvSpPr>
          <p:spPr>
            <a:xfrm rot="10800000">
              <a:off x="7418325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80;p37"/>
            <p:cNvSpPr/>
            <p:nvPr/>
          </p:nvSpPr>
          <p:spPr>
            <a:xfrm rot="10800000">
              <a:off x="7958003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81;p37"/>
            <p:cNvSpPr/>
            <p:nvPr/>
          </p:nvSpPr>
          <p:spPr>
            <a:xfrm rot="10800000">
              <a:off x="7418325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2;p37"/>
            <p:cNvSpPr/>
            <p:nvPr/>
          </p:nvSpPr>
          <p:spPr>
            <a:xfrm rot="10800000">
              <a:off x="8232316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883;p37"/>
            <p:cNvSpPr/>
            <p:nvPr/>
          </p:nvSpPr>
          <p:spPr>
            <a:xfrm rot="10800000">
              <a:off x="7811173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884;p37"/>
            <p:cNvSpPr/>
            <p:nvPr/>
          </p:nvSpPr>
          <p:spPr>
            <a:xfrm rot="10800000">
              <a:off x="7954875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885;p37"/>
            <p:cNvSpPr/>
            <p:nvPr/>
          </p:nvSpPr>
          <p:spPr>
            <a:xfrm rot="10800000">
              <a:off x="8255288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886;p37"/>
            <p:cNvSpPr/>
            <p:nvPr/>
          </p:nvSpPr>
          <p:spPr>
            <a:xfrm rot="10800000">
              <a:off x="8226772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887;p37"/>
            <p:cNvSpPr/>
            <p:nvPr/>
          </p:nvSpPr>
          <p:spPr>
            <a:xfrm rot="10800000">
              <a:off x="8200590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888;p37"/>
            <p:cNvSpPr/>
            <p:nvPr/>
          </p:nvSpPr>
          <p:spPr>
            <a:xfrm rot="10800000">
              <a:off x="8170867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889;p37"/>
            <p:cNvSpPr/>
            <p:nvPr/>
          </p:nvSpPr>
          <p:spPr>
            <a:xfrm rot="10800000">
              <a:off x="8218978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890;p37"/>
            <p:cNvSpPr/>
            <p:nvPr/>
          </p:nvSpPr>
          <p:spPr>
            <a:xfrm rot="10800000">
              <a:off x="8260310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891;p37"/>
            <p:cNvSpPr/>
            <p:nvPr/>
          </p:nvSpPr>
          <p:spPr>
            <a:xfrm rot="10800000">
              <a:off x="8191011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892;p37"/>
            <p:cNvSpPr/>
            <p:nvPr/>
          </p:nvSpPr>
          <p:spPr>
            <a:xfrm rot="10800000">
              <a:off x="8192054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893;p37"/>
            <p:cNvSpPr/>
            <p:nvPr/>
          </p:nvSpPr>
          <p:spPr>
            <a:xfrm rot="10800000">
              <a:off x="8262698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894;p37"/>
            <p:cNvSpPr/>
            <p:nvPr/>
          </p:nvSpPr>
          <p:spPr>
            <a:xfrm rot="10800000">
              <a:off x="8200398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95;p37"/>
            <p:cNvSpPr/>
            <p:nvPr/>
          </p:nvSpPr>
          <p:spPr>
            <a:xfrm rot="10800000">
              <a:off x="8225455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96;p37"/>
            <p:cNvSpPr/>
            <p:nvPr/>
          </p:nvSpPr>
          <p:spPr>
            <a:xfrm rot="10800000">
              <a:off x="8245160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97;p37"/>
            <p:cNvSpPr/>
            <p:nvPr/>
          </p:nvSpPr>
          <p:spPr>
            <a:xfrm rot="10800000">
              <a:off x="8311001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898;p37"/>
            <p:cNvSpPr/>
            <p:nvPr/>
          </p:nvSpPr>
          <p:spPr>
            <a:xfrm rot="10800000">
              <a:off x="7916259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899;p37"/>
            <p:cNvSpPr/>
            <p:nvPr/>
          </p:nvSpPr>
          <p:spPr>
            <a:xfrm rot="10800000">
              <a:off x="7927347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00;p37"/>
            <p:cNvSpPr/>
            <p:nvPr/>
          </p:nvSpPr>
          <p:spPr>
            <a:xfrm rot="10800000">
              <a:off x="7794266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01;p37"/>
            <p:cNvSpPr/>
            <p:nvPr/>
          </p:nvSpPr>
          <p:spPr>
            <a:xfrm rot="10800000">
              <a:off x="7794815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02;p37"/>
            <p:cNvSpPr/>
            <p:nvPr/>
          </p:nvSpPr>
          <p:spPr>
            <a:xfrm rot="10800000">
              <a:off x="7858268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903;p37"/>
            <p:cNvSpPr/>
            <p:nvPr/>
          </p:nvSpPr>
          <p:spPr>
            <a:xfrm rot="10800000">
              <a:off x="7883792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904;p37"/>
            <p:cNvSpPr/>
            <p:nvPr/>
          </p:nvSpPr>
          <p:spPr>
            <a:xfrm rot="10800000">
              <a:off x="7967911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05;p37"/>
            <p:cNvSpPr/>
            <p:nvPr/>
          </p:nvSpPr>
          <p:spPr>
            <a:xfrm rot="10800000">
              <a:off x="77316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06;p37"/>
            <p:cNvSpPr/>
            <p:nvPr/>
          </p:nvSpPr>
          <p:spPr>
            <a:xfrm rot="10800000">
              <a:off x="7735232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07;p37"/>
            <p:cNvSpPr/>
            <p:nvPr/>
          </p:nvSpPr>
          <p:spPr>
            <a:xfrm rot="10800000">
              <a:off x="7664342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908;p37"/>
            <p:cNvSpPr/>
            <p:nvPr/>
          </p:nvSpPr>
          <p:spPr>
            <a:xfrm rot="10800000">
              <a:off x="7655504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909;p37"/>
            <p:cNvSpPr/>
            <p:nvPr/>
          </p:nvSpPr>
          <p:spPr>
            <a:xfrm rot="10800000">
              <a:off x="754210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910;p37"/>
            <p:cNvSpPr/>
            <p:nvPr/>
          </p:nvSpPr>
          <p:spPr>
            <a:xfrm rot="10800000">
              <a:off x="7569108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911;p37"/>
            <p:cNvSpPr/>
            <p:nvPr/>
          </p:nvSpPr>
          <p:spPr>
            <a:xfrm rot="10800000">
              <a:off x="7895291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912;p37"/>
            <p:cNvSpPr/>
            <p:nvPr/>
          </p:nvSpPr>
          <p:spPr>
            <a:xfrm rot="10800000">
              <a:off x="7902098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913;p37"/>
            <p:cNvSpPr/>
            <p:nvPr/>
          </p:nvSpPr>
          <p:spPr>
            <a:xfrm rot="10800000">
              <a:off x="7966539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914;p37"/>
            <p:cNvSpPr/>
            <p:nvPr/>
          </p:nvSpPr>
          <p:spPr>
            <a:xfrm rot="10800000">
              <a:off x="7956823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915;p37"/>
            <p:cNvSpPr/>
            <p:nvPr/>
          </p:nvSpPr>
          <p:spPr>
            <a:xfrm rot="10800000">
              <a:off x="7912417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16;p37"/>
            <p:cNvSpPr/>
            <p:nvPr/>
          </p:nvSpPr>
          <p:spPr>
            <a:xfrm rot="10800000">
              <a:off x="7817759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17;p37"/>
            <p:cNvSpPr/>
            <p:nvPr/>
          </p:nvSpPr>
          <p:spPr>
            <a:xfrm rot="10800000">
              <a:off x="7800689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18;p37"/>
            <p:cNvSpPr/>
            <p:nvPr/>
          </p:nvSpPr>
          <p:spPr>
            <a:xfrm rot="10800000">
              <a:off x="7762238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919;p37"/>
            <p:cNvSpPr/>
            <p:nvPr/>
          </p:nvSpPr>
          <p:spPr>
            <a:xfrm rot="10800000">
              <a:off x="7686600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920;p37"/>
            <p:cNvSpPr/>
            <p:nvPr/>
          </p:nvSpPr>
          <p:spPr>
            <a:xfrm rot="10800000">
              <a:off x="7692555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921;p37"/>
            <p:cNvSpPr/>
            <p:nvPr/>
          </p:nvSpPr>
          <p:spPr>
            <a:xfrm rot="10800000">
              <a:off x="7755981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922;p37"/>
            <p:cNvSpPr/>
            <p:nvPr/>
          </p:nvSpPr>
          <p:spPr>
            <a:xfrm rot="10800000">
              <a:off x="8176164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923;p37"/>
            <p:cNvSpPr/>
            <p:nvPr/>
          </p:nvSpPr>
          <p:spPr>
            <a:xfrm rot="10800000">
              <a:off x="8167024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924;p37"/>
            <p:cNvSpPr/>
            <p:nvPr/>
          </p:nvSpPr>
          <p:spPr>
            <a:xfrm rot="10800000">
              <a:off x="8101266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925;p37"/>
            <p:cNvSpPr/>
            <p:nvPr/>
          </p:nvSpPr>
          <p:spPr>
            <a:xfrm rot="10800000">
              <a:off x="8090178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926;p37"/>
            <p:cNvSpPr/>
            <p:nvPr/>
          </p:nvSpPr>
          <p:spPr>
            <a:xfrm rot="10800000">
              <a:off x="8072476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927;p37"/>
            <p:cNvSpPr/>
            <p:nvPr/>
          </p:nvSpPr>
          <p:spPr>
            <a:xfrm rot="10800000">
              <a:off x="8032956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928;p37"/>
            <p:cNvSpPr/>
            <p:nvPr/>
          </p:nvSpPr>
          <p:spPr>
            <a:xfrm rot="10800000">
              <a:off x="801388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929;p37"/>
            <p:cNvSpPr/>
            <p:nvPr/>
          </p:nvSpPr>
          <p:spPr>
            <a:xfrm rot="10800000">
              <a:off x="7926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930;p37"/>
            <p:cNvSpPr/>
            <p:nvPr/>
          </p:nvSpPr>
          <p:spPr>
            <a:xfrm rot="10800000">
              <a:off x="7925646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931;p37"/>
            <p:cNvSpPr/>
            <p:nvPr/>
          </p:nvSpPr>
          <p:spPr>
            <a:xfrm rot="10800000">
              <a:off x="7991074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932;p37"/>
            <p:cNvSpPr/>
            <p:nvPr/>
          </p:nvSpPr>
          <p:spPr>
            <a:xfrm rot="10800000">
              <a:off x="7939505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933;p37"/>
            <p:cNvSpPr/>
            <p:nvPr/>
          </p:nvSpPr>
          <p:spPr>
            <a:xfrm rot="10800000">
              <a:off x="7840978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934;p37"/>
            <p:cNvSpPr/>
            <p:nvPr/>
          </p:nvSpPr>
          <p:spPr>
            <a:xfrm rot="10800000">
              <a:off x="7853136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935;p37"/>
            <p:cNvSpPr/>
            <p:nvPr/>
          </p:nvSpPr>
          <p:spPr>
            <a:xfrm rot="10800000">
              <a:off x="7836532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936;p37"/>
            <p:cNvSpPr/>
            <p:nvPr/>
          </p:nvSpPr>
          <p:spPr>
            <a:xfrm rot="10800000">
              <a:off x="7763802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937;p37"/>
            <p:cNvSpPr/>
            <p:nvPr/>
          </p:nvSpPr>
          <p:spPr>
            <a:xfrm rot="10800000">
              <a:off x="8049423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938;p37"/>
            <p:cNvSpPr/>
            <p:nvPr/>
          </p:nvSpPr>
          <p:spPr>
            <a:xfrm rot="10800000">
              <a:off x="8096655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939;p37"/>
            <p:cNvSpPr/>
            <p:nvPr/>
          </p:nvSpPr>
          <p:spPr>
            <a:xfrm rot="10800000">
              <a:off x="8155525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940;p37"/>
            <p:cNvSpPr/>
            <p:nvPr/>
          </p:nvSpPr>
          <p:spPr>
            <a:xfrm rot="10800000">
              <a:off x="793025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941;p37"/>
            <p:cNvSpPr/>
            <p:nvPr/>
          </p:nvSpPr>
          <p:spPr>
            <a:xfrm rot="10800000">
              <a:off x="7924712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942;p37"/>
            <p:cNvSpPr/>
            <p:nvPr/>
          </p:nvSpPr>
          <p:spPr>
            <a:xfrm rot="10800000">
              <a:off x="7940905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943;p37"/>
            <p:cNvSpPr/>
            <p:nvPr/>
          </p:nvSpPr>
          <p:spPr>
            <a:xfrm rot="10800000">
              <a:off x="7728865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944;p37"/>
            <p:cNvSpPr/>
            <p:nvPr/>
          </p:nvSpPr>
          <p:spPr>
            <a:xfrm rot="10800000">
              <a:off x="7725846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945;p37"/>
            <p:cNvSpPr/>
            <p:nvPr/>
          </p:nvSpPr>
          <p:spPr>
            <a:xfrm rot="10800000">
              <a:off x="7828847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946;p37"/>
            <p:cNvSpPr/>
            <p:nvPr/>
          </p:nvSpPr>
          <p:spPr>
            <a:xfrm rot="10800000">
              <a:off x="7835818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947;p37"/>
            <p:cNvSpPr/>
            <p:nvPr/>
          </p:nvSpPr>
          <p:spPr>
            <a:xfrm rot="10800000">
              <a:off x="7556263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948;p37"/>
            <p:cNvSpPr/>
            <p:nvPr/>
          </p:nvSpPr>
          <p:spPr>
            <a:xfrm rot="10800000">
              <a:off x="7561999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949;p37"/>
            <p:cNvSpPr/>
            <p:nvPr/>
          </p:nvSpPr>
          <p:spPr>
            <a:xfrm rot="10800000">
              <a:off x="7655614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950;p37"/>
            <p:cNvSpPr/>
            <p:nvPr/>
          </p:nvSpPr>
          <p:spPr>
            <a:xfrm rot="10800000">
              <a:off x="8249414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951;p37"/>
            <p:cNvSpPr/>
            <p:nvPr/>
          </p:nvSpPr>
          <p:spPr>
            <a:xfrm rot="10800000">
              <a:off x="8230340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952;p37"/>
            <p:cNvSpPr/>
            <p:nvPr/>
          </p:nvSpPr>
          <p:spPr>
            <a:xfrm rot="10800000">
              <a:off x="8145617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953;p37"/>
            <p:cNvSpPr/>
            <p:nvPr/>
          </p:nvSpPr>
          <p:spPr>
            <a:xfrm rot="10800000">
              <a:off x="8193317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954;p37"/>
            <p:cNvSpPr/>
            <p:nvPr/>
          </p:nvSpPr>
          <p:spPr>
            <a:xfrm rot="10800000">
              <a:off x="8199245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955;p37"/>
            <p:cNvSpPr/>
            <p:nvPr/>
          </p:nvSpPr>
          <p:spPr>
            <a:xfrm rot="10800000">
              <a:off x="8194552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956;p37"/>
            <p:cNvSpPr/>
            <p:nvPr/>
          </p:nvSpPr>
          <p:spPr>
            <a:xfrm rot="10800000">
              <a:off x="8083509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957;p37"/>
            <p:cNvSpPr/>
            <p:nvPr/>
          </p:nvSpPr>
          <p:spPr>
            <a:xfrm rot="10800000">
              <a:off x="8125473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958;p37"/>
            <p:cNvSpPr/>
            <p:nvPr/>
          </p:nvSpPr>
          <p:spPr>
            <a:xfrm rot="10800000">
              <a:off x="8156458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959;p37"/>
            <p:cNvSpPr/>
            <p:nvPr/>
          </p:nvSpPr>
          <p:spPr>
            <a:xfrm rot="10800000">
              <a:off x="8130193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960;p37"/>
            <p:cNvSpPr/>
            <p:nvPr/>
          </p:nvSpPr>
          <p:spPr>
            <a:xfrm rot="10800000">
              <a:off x="8053210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961;p37"/>
            <p:cNvSpPr/>
            <p:nvPr/>
          </p:nvSpPr>
          <p:spPr>
            <a:xfrm rot="10800000">
              <a:off x="8031364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962;p37"/>
            <p:cNvSpPr/>
            <p:nvPr/>
          </p:nvSpPr>
          <p:spPr>
            <a:xfrm rot="10800000">
              <a:off x="8097424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963;p37"/>
            <p:cNvSpPr/>
            <p:nvPr/>
          </p:nvSpPr>
          <p:spPr>
            <a:xfrm rot="10800000">
              <a:off x="8053210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964;p37"/>
            <p:cNvSpPr/>
            <p:nvPr/>
          </p:nvSpPr>
          <p:spPr>
            <a:xfrm rot="10800000">
              <a:off x="8066246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1627207" y="913195"/>
            <a:ext cx="65626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b="1" i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Cái gì mắt mũi biến đâu</a:t>
            </a:r>
          </a:p>
          <a:p>
            <a:pPr defTabSz="1219170">
              <a:buClr>
                <a:srgbClr val="000000"/>
              </a:buClr>
            </a:pPr>
            <a:r>
              <a:rPr lang="vi-VN" sz="2800" b="1" i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Có mũ đội đầu, lại có hai tai</a:t>
            </a:r>
          </a:p>
          <a:p>
            <a:pPr defTabSz="1219170">
              <a:buClr>
                <a:srgbClr val="000000"/>
              </a:buClr>
            </a:pPr>
            <a:r>
              <a:rPr lang="vi-VN" sz="2800" b="1" i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Mình tôi, chịu lửa rất tài</a:t>
            </a:r>
          </a:p>
          <a:p>
            <a:pPr defTabSz="1219170">
              <a:buClr>
                <a:srgbClr val="000000"/>
              </a:buClr>
            </a:pPr>
            <a:r>
              <a:rPr lang="vi-VN" sz="2800" b="1" i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Đến khi nấu nướng, ai ai cũng dùng</a:t>
            </a:r>
          </a:p>
          <a:p>
            <a:pPr defTabSz="1219170">
              <a:buClr>
                <a:srgbClr val="000000"/>
              </a:buClr>
            </a:pPr>
            <a:r>
              <a:rPr 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cái</a:t>
            </a:r>
            <a:r>
              <a:rPr 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gì</a:t>
            </a:r>
            <a:r>
              <a:rPr 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?</a:t>
            </a:r>
            <a:endParaRPr lang="en-US" sz="2800" i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F86165-4FDA-B6DC-70EB-7E7541F9E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r="949"/>
          <a:stretch/>
        </p:blipFill>
        <p:spPr bwMode="auto">
          <a:xfrm>
            <a:off x="3656122" y="2752589"/>
            <a:ext cx="4888407" cy="42416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675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868;p37"/>
          <p:cNvGrpSpPr/>
          <p:nvPr/>
        </p:nvGrpSpPr>
        <p:grpSpPr>
          <a:xfrm rot="16847971" flipH="1">
            <a:off x="9596923" y="4260516"/>
            <a:ext cx="2371980" cy="2192563"/>
            <a:chOff x="7418325" y="-49354"/>
            <a:chExt cx="1778985" cy="1644422"/>
          </a:xfrm>
        </p:grpSpPr>
        <p:sp>
          <p:nvSpPr>
            <p:cNvPr id="5" name="Google Shape;1869;p37"/>
            <p:cNvSpPr/>
            <p:nvPr/>
          </p:nvSpPr>
          <p:spPr>
            <a:xfrm rot="10800000">
              <a:off x="838049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870;p37"/>
            <p:cNvSpPr/>
            <p:nvPr/>
          </p:nvSpPr>
          <p:spPr>
            <a:xfrm rot="10800000">
              <a:off x="838049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871;p37"/>
            <p:cNvSpPr/>
            <p:nvPr/>
          </p:nvSpPr>
          <p:spPr>
            <a:xfrm rot="10800000">
              <a:off x="8383538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872;p37"/>
            <p:cNvSpPr/>
            <p:nvPr/>
          </p:nvSpPr>
          <p:spPr>
            <a:xfrm rot="10800000">
              <a:off x="8622364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873;p37"/>
            <p:cNvSpPr/>
            <p:nvPr/>
          </p:nvSpPr>
          <p:spPr>
            <a:xfrm rot="10800000">
              <a:off x="8672781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874;p37"/>
            <p:cNvSpPr/>
            <p:nvPr/>
          </p:nvSpPr>
          <p:spPr>
            <a:xfrm rot="10800000">
              <a:off x="8660266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875;p37"/>
            <p:cNvSpPr/>
            <p:nvPr/>
          </p:nvSpPr>
          <p:spPr>
            <a:xfrm rot="10800000">
              <a:off x="8865280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876;p37"/>
            <p:cNvSpPr/>
            <p:nvPr/>
          </p:nvSpPr>
          <p:spPr>
            <a:xfrm rot="10800000">
              <a:off x="885660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877;p37"/>
            <p:cNvSpPr/>
            <p:nvPr/>
          </p:nvSpPr>
          <p:spPr>
            <a:xfrm rot="10800000">
              <a:off x="8868820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878;p37"/>
            <p:cNvSpPr/>
            <p:nvPr/>
          </p:nvSpPr>
          <p:spPr>
            <a:xfrm rot="10800000">
              <a:off x="8432143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879;p37"/>
            <p:cNvSpPr/>
            <p:nvPr/>
          </p:nvSpPr>
          <p:spPr>
            <a:xfrm rot="10800000">
              <a:off x="7418325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80;p37"/>
            <p:cNvSpPr/>
            <p:nvPr/>
          </p:nvSpPr>
          <p:spPr>
            <a:xfrm rot="10800000">
              <a:off x="7958003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81;p37"/>
            <p:cNvSpPr/>
            <p:nvPr/>
          </p:nvSpPr>
          <p:spPr>
            <a:xfrm rot="10800000">
              <a:off x="7418325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2;p37"/>
            <p:cNvSpPr/>
            <p:nvPr/>
          </p:nvSpPr>
          <p:spPr>
            <a:xfrm rot="10800000">
              <a:off x="8232316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883;p37"/>
            <p:cNvSpPr/>
            <p:nvPr/>
          </p:nvSpPr>
          <p:spPr>
            <a:xfrm rot="10800000">
              <a:off x="7811173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884;p37"/>
            <p:cNvSpPr/>
            <p:nvPr/>
          </p:nvSpPr>
          <p:spPr>
            <a:xfrm rot="10800000">
              <a:off x="7954875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885;p37"/>
            <p:cNvSpPr/>
            <p:nvPr/>
          </p:nvSpPr>
          <p:spPr>
            <a:xfrm rot="10800000">
              <a:off x="8255288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886;p37"/>
            <p:cNvSpPr/>
            <p:nvPr/>
          </p:nvSpPr>
          <p:spPr>
            <a:xfrm rot="10800000">
              <a:off x="8226772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887;p37"/>
            <p:cNvSpPr/>
            <p:nvPr/>
          </p:nvSpPr>
          <p:spPr>
            <a:xfrm rot="10800000">
              <a:off x="8200590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888;p37"/>
            <p:cNvSpPr/>
            <p:nvPr/>
          </p:nvSpPr>
          <p:spPr>
            <a:xfrm rot="10800000">
              <a:off x="8170867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889;p37"/>
            <p:cNvSpPr/>
            <p:nvPr/>
          </p:nvSpPr>
          <p:spPr>
            <a:xfrm rot="10800000">
              <a:off x="8218978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890;p37"/>
            <p:cNvSpPr/>
            <p:nvPr/>
          </p:nvSpPr>
          <p:spPr>
            <a:xfrm rot="10800000">
              <a:off x="8260310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891;p37"/>
            <p:cNvSpPr/>
            <p:nvPr/>
          </p:nvSpPr>
          <p:spPr>
            <a:xfrm rot="10800000">
              <a:off x="8191011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892;p37"/>
            <p:cNvSpPr/>
            <p:nvPr/>
          </p:nvSpPr>
          <p:spPr>
            <a:xfrm rot="10800000">
              <a:off x="8192054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893;p37"/>
            <p:cNvSpPr/>
            <p:nvPr/>
          </p:nvSpPr>
          <p:spPr>
            <a:xfrm rot="10800000">
              <a:off x="8262698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894;p37"/>
            <p:cNvSpPr/>
            <p:nvPr/>
          </p:nvSpPr>
          <p:spPr>
            <a:xfrm rot="10800000">
              <a:off x="8200398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95;p37"/>
            <p:cNvSpPr/>
            <p:nvPr/>
          </p:nvSpPr>
          <p:spPr>
            <a:xfrm rot="10800000">
              <a:off x="8225455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96;p37"/>
            <p:cNvSpPr/>
            <p:nvPr/>
          </p:nvSpPr>
          <p:spPr>
            <a:xfrm rot="10800000">
              <a:off x="8245160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97;p37"/>
            <p:cNvSpPr/>
            <p:nvPr/>
          </p:nvSpPr>
          <p:spPr>
            <a:xfrm rot="10800000">
              <a:off x="8311001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898;p37"/>
            <p:cNvSpPr/>
            <p:nvPr/>
          </p:nvSpPr>
          <p:spPr>
            <a:xfrm rot="10800000">
              <a:off x="7916259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899;p37"/>
            <p:cNvSpPr/>
            <p:nvPr/>
          </p:nvSpPr>
          <p:spPr>
            <a:xfrm rot="10800000">
              <a:off x="7927347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00;p37"/>
            <p:cNvSpPr/>
            <p:nvPr/>
          </p:nvSpPr>
          <p:spPr>
            <a:xfrm rot="10800000">
              <a:off x="7794266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01;p37"/>
            <p:cNvSpPr/>
            <p:nvPr/>
          </p:nvSpPr>
          <p:spPr>
            <a:xfrm rot="10800000">
              <a:off x="7794815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02;p37"/>
            <p:cNvSpPr/>
            <p:nvPr/>
          </p:nvSpPr>
          <p:spPr>
            <a:xfrm rot="10800000">
              <a:off x="7858268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903;p37"/>
            <p:cNvSpPr/>
            <p:nvPr/>
          </p:nvSpPr>
          <p:spPr>
            <a:xfrm rot="10800000">
              <a:off x="7883792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904;p37"/>
            <p:cNvSpPr/>
            <p:nvPr/>
          </p:nvSpPr>
          <p:spPr>
            <a:xfrm rot="10800000">
              <a:off x="7967911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05;p37"/>
            <p:cNvSpPr/>
            <p:nvPr/>
          </p:nvSpPr>
          <p:spPr>
            <a:xfrm rot="10800000">
              <a:off x="77316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06;p37"/>
            <p:cNvSpPr/>
            <p:nvPr/>
          </p:nvSpPr>
          <p:spPr>
            <a:xfrm rot="10800000">
              <a:off x="7735232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07;p37"/>
            <p:cNvSpPr/>
            <p:nvPr/>
          </p:nvSpPr>
          <p:spPr>
            <a:xfrm rot="10800000">
              <a:off x="7664342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908;p37"/>
            <p:cNvSpPr/>
            <p:nvPr/>
          </p:nvSpPr>
          <p:spPr>
            <a:xfrm rot="10800000">
              <a:off x="7655504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909;p37"/>
            <p:cNvSpPr/>
            <p:nvPr/>
          </p:nvSpPr>
          <p:spPr>
            <a:xfrm rot="10800000">
              <a:off x="754210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910;p37"/>
            <p:cNvSpPr/>
            <p:nvPr/>
          </p:nvSpPr>
          <p:spPr>
            <a:xfrm rot="10800000">
              <a:off x="7569108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911;p37"/>
            <p:cNvSpPr/>
            <p:nvPr/>
          </p:nvSpPr>
          <p:spPr>
            <a:xfrm rot="10800000">
              <a:off x="7895291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912;p37"/>
            <p:cNvSpPr/>
            <p:nvPr/>
          </p:nvSpPr>
          <p:spPr>
            <a:xfrm rot="10800000">
              <a:off x="7902098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913;p37"/>
            <p:cNvSpPr/>
            <p:nvPr/>
          </p:nvSpPr>
          <p:spPr>
            <a:xfrm rot="10800000">
              <a:off x="7966539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914;p37"/>
            <p:cNvSpPr/>
            <p:nvPr/>
          </p:nvSpPr>
          <p:spPr>
            <a:xfrm rot="10800000">
              <a:off x="7956823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915;p37"/>
            <p:cNvSpPr/>
            <p:nvPr/>
          </p:nvSpPr>
          <p:spPr>
            <a:xfrm rot="10800000">
              <a:off x="7912417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16;p37"/>
            <p:cNvSpPr/>
            <p:nvPr/>
          </p:nvSpPr>
          <p:spPr>
            <a:xfrm rot="10800000">
              <a:off x="7817759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17;p37"/>
            <p:cNvSpPr/>
            <p:nvPr/>
          </p:nvSpPr>
          <p:spPr>
            <a:xfrm rot="10800000">
              <a:off x="7800689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18;p37"/>
            <p:cNvSpPr/>
            <p:nvPr/>
          </p:nvSpPr>
          <p:spPr>
            <a:xfrm rot="10800000">
              <a:off x="7762238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919;p37"/>
            <p:cNvSpPr/>
            <p:nvPr/>
          </p:nvSpPr>
          <p:spPr>
            <a:xfrm rot="10800000">
              <a:off x="7686600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920;p37"/>
            <p:cNvSpPr/>
            <p:nvPr/>
          </p:nvSpPr>
          <p:spPr>
            <a:xfrm rot="10800000">
              <a:off x="7692555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921;p37"/>
            <p:cNvSpPr/>
            <p:nvPr/>
          </p:nvSpPr>
          <p:spPr>
            <a:xfrm rot="10800000">
              <a:off x="7755981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922;p37"/>
            <p:cNvSpPr/>
            <p:nvPr/>
          </p:nvSpPr>
          <p:spPr>
            <a:xfrm rot="10800000">
              <a:off x="8176164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923;p37"/>
            <p:cNvSpPr/>
            <p:nvPr/>
          </p:nvSpPr>
          <p:spPr>
            <a:xfrm rot="10800000">
              <a:off x="8167024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924;p37"/>
            <p:cNvSpPr/>
            <p:nvPr/>
          </p:nvSpPr>
          <p:spPr>
            <a:xfrm rot="10800000">
              <a:off x="8101266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925;p37"/>
            <p:cNvSpPr/>
            <p:nvPr/>
          </p:nvSpPr>
          <p:spPr>
            <a:xfrm rot="10800000">
              <a:off x="8090178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926;p37"/>
            <p:cNvSpPr/>
            <p:nvPr/>
          </p:nvSpPr>
          <p:spPr>
            <a:xfrm rot="10800000">
              <a:off x="8072476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927;p37"/>
            <p:cNvSpPr/>
            <p:nvPr/>
          </p:nvSpPr>
          <p:spPr>
            <a:xfrm rot="10800000">
              <a:off x="8032956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928;p37"/>
            <p:cNvSpPr/>
            <p:nvPr/>
          </p:nvSpPr>
          <p:spPr>
            <a:xfrm rot="10800000">
              <a:off x="801388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929;p37"/>
            <p:cNvSpPr/>
            <p:nvPr/>
          </p:nvSpPr>
          <p:spPr>
            <a:xfrm rot="10800000">
              <a:off x="7926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930;p37"/>
            <p:cNvSpPr/>
            <p:nvPr/>
          </p:nvSpPr>
          <p:spPr>
            <a:xfrm rot="10800000">
              <a:off x="7925646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931;p37"/>
            <p:cNvSpPr/>
            <p:nvPr/>
          </p:nvSpPr>
          <p:spPr>
            <a:xfrm rot="10800000">
              <a:off x="7991074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932;p37"/>
            <p:cNvSpPr/>
            <p:nvPr/>
          </p:nvSpPr>
          <p:spPr>
            <a:xfrm rot="10800000">
              <a:off x="7939505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933;p37"/>
            <p:cNvSpPr/>
            <p:nvPr/>
          </p:nvSpPr>
          <p:spPr>
            <a:xfrm rot="10800000">
              <a:off x="7840978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934;p37"/>
            <p:cNvSpPr/>
            <p:nvPr/>
          </p:nvSpPr>
          <p:spPr>
            <a:xfrm rot="10800000">
              <a:off x="7853136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935;p37"/>
            <p:cNvSpPr/>
            <p:nvPr/>
          </p:nvSpPr>
          <p:spPr>
            <a:xfrm rot="10800000">
              <a:off x="7836532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936;p37"/>
            <p:cNvSpPr/>
            <p:nvPr/>
          </p:nvSpPr>
          <p:spPr>
            <a:xfrm rot="10800000">
              <a:off x="7763802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937;p37"/>
            <p:cNvSpPr/>
            <p:nvPr/>
          </p:nvSpPr>
          <p:spPr>
            <a:xfrm rot="10800000">
              <a:off x="8049423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938;p37"/>
            <p:cNvSpPr/>
            <p:nvPr/>
          </p:nvSpPr>
          <p:spPr>
            <a:xfrm rot="10800000">
              <a:off x="8096655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939;p37"/>
            <p:cNvSpPr/>
            <p:nvPr/>
          </p:nvSpPr>
          <p:spPr>
            <a:xfrm rot="10800000">
              <a:off x="8155525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940;p37"/>
            <p:cNvSpPr/>
            <p:nvPr/>
          </p:nvSpPr>
          <p:spPr>
            <a:xfrm rot="10800000">
              <a:off x="793025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941;p37"/>
            <p:cNvSpPr/>
            <p:nvPr/>
          </p:nvSpPr>
          <p:spPr>
            <a:xfrm rot="10800000">
              <a:off x="7924712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942;p37"/>
            <p:cNvSpPr/>
            <p:nvPr/>
          </p:nvSpPr>
          <p:spPr>
            <a:xfrm rot="10800000">
              <a:off x="7940905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943;p37"/>
            <p:cNvSpPr/>
            <p:nvPr/>
          </p:nvSpPr>
          <p:spPr>
            <a:xfrm rot="10800000">
              <a:off x="7728865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944;p37"/>
            <p:cNvSpPr/>
            <p:nvPr/>
          </p:nvSpPr>
          <p:spPr>
            <a:xfrm rot="10800000">
              <a:off x="7725846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945;p37"/>
            <p:cNvSpPr/>
            <p:nvPr/>
          </p:nvSpPr>
          <p:spPr>
            <a:xfrm rot="10800000">
              <a:off x="7828847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946;p37"/>
            <p:cNvSpPr/>
            <p:nvPr/>
          </p:nvSpPr>
          <p:spPr>
            <a:xfrm rot="10800000">
              <a:off x="7835818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947;p37"/>
            <p:cNvSpPr/>
            <p:nvPr/>
          </p:nvSpPr>
          <p:spPr>
            <a:xfrm rot="10800000">
              <a:off x="7556263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948;p37"/>
            <p:cNvSpPr/>
            <p:nvPr/>
          </p:nvSpPr>
          <p:spPr>
            <a:xfrm rot="10800000">
              <a:off x="7561999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949;p37"/>
            <p:cNvSpPr/>
            <p:nvPr/>
          </p:nvSpPr>
          <p:spPr>
            <a:xfrm rot="10800000">
              <a:off x="7655614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950;p37"/>
            <p:cNvSpPr/>
            <p:nvPr/>
          </p:nvSpPr>
          <p:spPr>
            <a:xfrm rot="10800000">
              <a:off x="8249414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951;p37"/>
            <p:cNvSpPr/>
            <p:nvPr/>
          </p:nvSpPr>
          <p:spPr>
            <a:xfrm rot="10800000">
              <a:off x="8230340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952;p37"/>
            <p:cNvSpPr/>
            <p:nvPr/>
          </p:nvSpPr>
          <p:spPr>
            <a:xfrm rot="10800000">
              <a:off x="8145617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953;p37"/>
            <p:cNvSpPr/>
            <p:nvPr/>
          </p:nvSpPr>
          <p:spPr>
            <a:xfrm rot="10800000">
              <a:off x="8193317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954;p37"/>
            <p:cNvSpPr/>
            <p:nvPr/>
          </p:nvSpPr>
          <p:spPr>
            <a:xfrm rot="10800000">
              <a:off x="8199245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955;p37"/>
            <p:cNvSpPr/>
            <p:nvPr/>
          </p:nvSpPr>
          <p:spPr>
            <a:xfrm rot="10800000">
              <a:off x="8194552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956;p37"/>
            <p:cNvSpPr/>
            <p:nvPr/>
          </p:nvSpPr>
          <p:spPr>
            <a:xfrm rot="10800000">
              <a:off x="8083509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957;p37"/>
            <p:cNvSpPr/>
            <p:nvPr/>
          </p:nvSpPr>
          <p:spPr>
            <a:xfrm rot="10800000">
              <a:off x="8125473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958;p37"/>
            <p:cNvSpPr/>
            <p:nvPr/>
          </p:nvSpPr>
          <p:spPr>
            <a:xfrm rot="10800000">
              <a:off x="8156458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959;p37"/>
            <p:cNvSpPr/>
            <p:nvPr/>
          </p:nvSpPr>
          <p:spPr>
            <a:xfrm rot="10800000">
              <a:off x="8130193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960;p37"/>
            <p:cNvSpPr/>
            <p:nvPr/>
          </p:nvSpPr>
          <p:spPr>
            <a:xfrm rot="10800000">
              <a:off x="8053210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961;p37"/>
            <p:cNvSpPr/>
            <p:nvPr/>
          </p:nvSpPr>
          <p:spPr>
            <a:xfrm rot="10800000">
              <a:off x="8031364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962;p37"/>
            <p:cNvSpPr/>
            <p:nvPr/>
          </p:nvSpPr>
          <p:spPr>
            <a:xfrm rot="10800000">
              <a:off x="8097424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963;p37"/>
            <p:cNvSpPr/>
            <p:nvPr/>
          </p:nvSpPr>
          <p:spPr>
            <a:xfrm rot="10800000">
              <a:off x="8053210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964;p37"/>
            <p:cNvSpPr/>
            <p:nvPr/>
          </p:nvSpPr>
          <p:spPr>
            <a:xfrm rot="10800000">
              <a:off x="8066246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1468181" y="957653"/>
            <a:ext cx="7834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b="1" i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Miệng tròn chỉ uống nước thôi</a:t>
            </a:r>
          </a:p>
          <a:p>
            <a:pPr defTabSz="1219170">
              <a:buClr>
                <a:srgbClr val="000000"/>
              </a:buClr>
            </a:pPr>
            <a:r>
              <a:rPr lang="vi-VN" sz="2800" b="1" i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Uống xong chủ khách kề môi áp vào</a:t>
            </a:r>
          </a:p>
          <a:p>
            <a:pPr defTabSz="1219170">
              <a:buClr>
                <a:srgbClr val="000000"/>
              </a:buClr>
            </a:pPr>
            <a:r>
              <a:rPr 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cái</a:t>
            </a:r>
            <a:r>
              <a:rPr 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gì</a:t>
            </a:r>
            <a:r>
              <a:rPr 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?</a:t>
            </a:r>
            <a:endParaRPr lang="en-US" sz="2800" i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7E6721-3D62-8411-567E-788CF63D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0" b="12820"/>
          <a:stretch/>
        </p:blipFill>
        <p:spPr bwMode="auto">
          <a:xfrm>
            <a:off x="2961347" y="2612576"/>
            <a:ext cx="5870874" cy="43655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48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A01CC-D547-C74C-9F5C-703CBF5B8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EBA5F7-1B11-6C47-9A1B-8F187ED58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" y="0"/>
            <a:ext cx="12124944" cy="6894000"/>
          </a:xfrm>
        </p:spPr>
      </p:pic>
    </p:spTree>
    <p:extLst>
      <p:ext uri="{BB962C8B-B14F-4D97-AF65-F5344CB8AC3E}">
        <p14:creationId xmlns:p14="http://schemas.microsoft.com/office/powerpoint/2010/main" val="179763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4" name="Google Shape;5394;p38"/>
          <p:cNvSpPr/>
          <p:nvPr/>
        </p:nvSpPr>
        <p:spPr>
          <a:xfrm>
            <a:off x="951000" y="808023"/>
            <a:ext cx="1419601" cy="1572764"/>
          </a:xfrm>
          <a:custGeom>
            <a:avLst/>
            <a:gdLst/>
            <a:ahLst/>
            <a:cxnLst/>
            <a:rect l="l" t="t" r="r" b="b"/>
            <a:pathLst>
              <a:path w="47699" h="37674" extrusionOk="0">
                <a:moveTo>
                  <a:pt x="29762" y="1"/>
                </a:moveTo>
                <a:cubicBezTo>
                  <a:pt x="28345" y="1"/>
                  <a:pt x="26902" y="180"/>
                  <a:pt x="25457" y="558"/>
                </a:cubicBezTo>
                <a:cubicBezTo>
                  <a:pt x="20979" y="1726"/>
                  <a:pt x="16748" y="4233"/>
                  <a:pt x="13303" y="7679"/>
                </a:cubicBezTo>
                <a:cubicBezTo>
                  <a:pt x="11906" y="9076"/>
                  <a:pt x="12423" y="11583"/>
                  <a:pt x="11179" y="12847"/>
                </a:cubicBezTo>
                <a:cubicBezTo>
                  <a:pt x="10030" y="13995"/>
                  <a:pt x="7638" y="13727"/>
                  <a:pt x="4824" y="16254"/>
                </a:cubicBezTo>
                <a:cubicBezTo>
                  <a:pt x="268" y="20350"/>
                  <a:pt x="0" y="27279"/>
                  <a:pt x="4690" y="32236"/>
                </a:cubicBezTo>
                <a:cubicBezTo>
                  <a:pt x="7434" y="35142"/>
                  <a:pt x="22401" y="37673"/>
                  <a:pt x="31661" y="37673"/>
                </a:cubicBezTo>
                <a:cubicBezTo>
                  <a:pt x="34415" y="37673"/>
                  <a:pt x="36665" y="37449"/>
                  <a:pt x="37937" y="36945"/>
                </a:cubicBezTo>
                <a:cubicBezTo>
                  <a:pt x="47067" y="33308"/>
                  <a:pt x="47699" y="24388"/>
                  <a:pt x="46895" y="15718"/>
                </a:cubicBezTo>
                <a:cubicBezTo>
                  <a:pt x="46024" y="6659"/>
                  <a:pt x="38388" y="1"/>
                  <a:pt x="297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95" name="Google Shape;5395;p38"/>
          <p:cNvSpPr/>
          <p:nvPr/>
        </p:nvSpPr>
        <p:spPr>
          <a:xfrm>
            <a:off x="828703" y="3831147"/>
            <a:ext cx="1451567" cy="1355654"/>
          </a:xfrm>
          <a:custGeom>
            <a:avLst/>
            <a:gdLst/>
            <a:ahLst/>
            <a:cxnLst/>
            <a:rect l="l" t="t" r="r" b="b"/>
            <a:pathLst>
              <a:path w="45823" h="34865" extrusionOk="0">
                <a:moveTo>
                  <a:pt x="13574" y="1"/>
                </a:moveTo>
                <a:cubicBezTo>
                  <a:pt x="2105" y="1"/>
                  <a:pt x="1" y="15245"/>
                  <a:pt x="4689" y="25459"/>
                </a:cubicBezTo>
                <a:cubicBezTo>
                  <a:pt x="7180" y="30890"/>
                  <a:pt x="10377" y="31687"/>
                  <a:pt x="14327" y="31687"/>
                </a:cubicBezTo>
                <a:cubicBezTo>
                  <a:pt x="15969" y="31687"/>
                  <a:pt x="17741" y="31549"/>
                  <a:pt x="19646" y="31549"/>
                </a:cubicBezTo>
                <a:cubicBezTo>
                  <a:pt x="19990" y="31549"/>
                  <a:pt x="20338" y="31554"/>
                  <a:pt x="20691" y="31564"/>
                </a:cubicBezTo>
                <a:cubicBezTo>
                  <a:pt x="25668" y="31722"/>
                  <a:pt x="30261" y="34865"/>
                  <a:pt x="35188" y="34865"/>
                </a:cubicBezTo>
                <a:cubicBezTo>
                  <a:pt x="35642" y="34865"/>
                  <a:pt x="36098" y="34838"/>
                  <a:pt x="36558" y="34780"/>
                </a:cubicBezTo>
                <a:cubicBezTo>
                  <a:pt x="45650" y="33593"/>
                  <a:pt x="45822" y="21496"/>
                  <a:pt x="44999" y="12653"/>
                </a:cubicBezTo>
                <a:cubicBezTo>
                  <a:pt x="44606" y="8286"/>
                  <a:pt x="40914" y="5007"/>
                  <a:pt x="36618" y="5007"/>
                </a:cubicBezTo>
                <a:cubicBezTo>
                  <a:pt x="36320" y="5007"/>
                  <a:pt x="36019" y="5022"/>
                  <a:pt x="35716" y="5055"/>
                </a:cubicBezTo>
                <a:cubicBezTo>
                  <a:pt x="34625" y="5176"/>
                  <a:pt x="33495" y="5307"/>
                  <a:pt x="32348" y="5307"/>
                </a:cubicBezTo>
                <a:cubicBezTo>
                  <a:pt x="31866" y="5307"/>
                  <a:pt x="31380" y="5284"/>
                  <a:pt x="30893" y="5227"/>
                </a:cubicBezTo>
                <a:cubicBezTo>
                  <a:pt x="25974" y="4672"/>
                  <a:pt x="21992" y="1609"/>
                  <a:pt x="17226" y="461"/>
                </a:cubicBezTo>
                <a:cubicBezTo>
                  <a:pt x="15917" y="148"/>
                  <a:pt x="14701" y="1"/>
                  <a:pt x="135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97" name="Google Shape;5397;p38"/>
          <p:cNvSpPr/>
          <p:nvPr/>
        </p:nvSpPr>
        <p:spPr>
          <a:xfrm>
            <a:off x="916539" y="2435491"/>
            <a:ext cx="1363731" cy="1355654"/>
          </a:xfrm>
          <a:custGeom>
            <a:avLst/>
            <a:gdLst/>
            <a:ahLst/>
            <a:cxnLst/>
            <a:rect l="l" t="t" r="r" b="b"/>
            <a:pathLst>
              <a:path w="34156" h="29584" extrusionOk="0">
                <a:moveTo>
                  <a:pt x="15654" y="1"/>
                </a:moveTo>
                <a:cubicBezTo>
                  <a:pt x="9383" y="1"/>
                  <a:pt x="0" y="4928"/>
                  <a:pt x="3047" y="12508"/>
                </a:cubicBezTo>
                <a:cubicBezTo>
                  <a:pt x="3783" y="14340"/>
                  <a:pt x="4692" y="16741"/>
                  <a:pt x="4374" y="18741"/>
                </a:cubicBezTo>
                <a:cubicBezTo>
                  <a:pt x="4142" y="20187"/>
                  <a:pt x="3181" y="21382"/>
                  <a:pt x="2949" y="22847"/>
                </a:cubicBezTo>
                <a:cubicBezTo>
                  <a:pt x="2236" y="27385"/>
                  <a:pt x="5857" y="29086"/>
                  <a:pt x="9728" y="29460"/>
                </a:cubicBezTo>
                <a:cubicBezTo>
                  <a:pt x="10468" y="29530"/>
                  <a:pt x="11248" y="29583"/>
                  <a:pt x="12032" y="29583"/>
                </a:cubicBezTo>
                <a:cubicBezTo>
                  <a:pt x="14262" y="29583"/>
                  <a:pt x="16534" y="29156"/>
                  <a:pt x="18060" y="27494"/>
                </a:cubicBezTo>
                <a:cubicBezTo>
                  <a:pt x="20066" y="25310"/>
                  <a:pt x="22524" y="24343"/>
                  <a:pt x="25417" y="24343"/>
                </a:cubicBezTo>
                <a:cubicBezTo>
                  <a:pt x="25614" y="24343"/>
                  <a:pt x="25813" y="24347"/>
                  <a:pt x="26014" y="24356"/>
                </a:cubicBezTo>
                <a:cubicBezTo>
                  <a:pt x="26137" y="24362"/>
                  <a:pt x="26260" y="24364"/>
                  <a:pt x="26383" y="24364"/>
                </a:cubicBezTo>
                <a:cubicBezTo>
                  <a:pt x="29623" y="24364"/>
                  <a:pt x="33176" y="22525"/>
                  <a:pt x="33726" y="19029"/>
                </a:cubicBezTo>
                <a:cubicBezTo>
                  <a:pt x="34155" y="16308"/>
                  <a:pt x="33032" y="12644"/>
                  <a:pt x="30869" y="10857"/>
                </a:cubicBezTo>
                <a:cubicBezTo>
                  <a:pt x="29812" y="9982"/>
                  <a:pt x="28641" y="9791"/>
                  <a:pt x="27799" y="8596"/>
                </a:cubicBezTo>
                <a:cubicBezTo>
                  <a:pt x="26998" y="7460"/>
                  <a:pt x="26505" y="6134"/>
                  <a:pt x="25712" y="4990"/>
                </a:cubicBezTo>
                <a:cubicBezTo>
                  <a:pt x="23455" y="1737"/>
                  <a:pt x="19668" y="40"/>
                  <a:pt x="15770" y="1"/>
                </a:cubicBezTo>
                <a:cubicBezTo>
                  <a:pt x="15732" y="1"/>
                  <a:pt x="15693" y="1"/>
                  <a:pt x="1565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98" name="Google Shape;5398;p38"/>
          <p:cNvSpPr txBox="1">
            <a:spLocks noGrp="1"/>
          </p:cNvSpPr>
          <p:nvPr>
            <p:ph type="title" idx="2"/>
          </p:nvPr>
        </p:nvSpPr>
        <p:spPr>
          <a:xfrm>
            <a:off x="1328429" y="1025133"/>
            <a:ext cx="1042172" cy="126439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1</a:t>
            </a:r>
            <a:endParaRPr dirty="0"/>
          </a:p>
        </p:txBody>
      </p:sp>
      <p:sp>
        <p:nvSpPr>
          <p:cNvPr id="5399" name="Google Shape;5399;p38"/>
          <p:cNvSpPr txBox="1">
            <a:spLocks noGrp="1"/>
          </p:cNvSpPr>
          <p:nvPr>
            <p:ph type="title" idx="4"/>
          </p:nvPr>
        </p:nvSpPr>
        <p:spPr>
          <a:xfrm>
            <a:off x="1212306" y="3836101"/>
            <a:ext cx="772196" cy="144826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3</a:t>
            </a:r>
            <a:endParaRPr dirty="0"/>
          </a:p>
        </p:txBody>
      </p:sp>
      <p:sp>
        <p:nvSpPr>
          <p:cNvPr id="5401" name="Google Shape;5401;p38"/>
          <p:cNvSpPr txBox="1">
            <a:spLocks noGrp="1"/>
          </p:cNvSpPr>
          <p:nvPr>
            <p:ph type="title" idx="8"/>
          </p:nvPr>
        </p:nvSpPr>
        <p:spPr>
          <a:xfrm>
            <a:off x="1233737" y="2639768"/>
            <a:ext cx="1136864" cy="12336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2</a:t>
            </a:r>
            <a:endParaRPr dirty="0"/>
          </a:p>
        </p:txBody>
      </p:sp>
      <p:sp>
        <p:nvSpPr>
          <p:cNvPr id="5403" name="Google Shape;5403;p38"/>
          <p:cNvSpPr txBox="1">
            <a:spLocks noGrp="1"/>
          </p:cNvSpPr>
          <p:nvPr>
            <p:ph type="subTitle" idx="1"/>
          </p:nvPr>
        </p:nvSpPr>
        <p:spPr>
          <a:xfrm>
            <a:off x="2648137" y="1069817"/>
            <a:ext cx="8215434" cy="115718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 defTabSz="1219170">
              <a:lnSpc>
                <a:spcPct val="150000"/>
              </a:lnSpc>
              <a:defRPr/>
            </a:pPr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</a:t>
            </a:r>
            <a:r>
              <a:rPr lang="vi-VN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Nêu được cách biến đổi và kết hợp hình khối tạo sản phẩm mĩ thuật</a:t>
            </a:r>
            <a:endParaRPr lang="en-US" sz="2667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407" name="Google Shape;5407;p38"/>
          <p:cNvSpPr txBox="1">
            <a:spLocks noGrp="1"/>
          </p:cNvSpPr>
          <p:nvPr>
            <p:ph type="subTitle" idx="9"/>
          </p:nvPr>
        </p:nvSpPr>
        <p:spPr>
          <a:xfrm>
            <a:off x="2748029" y="2855131"/>
            <a:ext cx="8351318" cy="8744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 defTabSz="1219170">
              <a:lnSpc>
                <a:spcPct val="150000"/>
              </a:lnSpc>
              <a:defRPr/>
            </a:pPr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Taọ và trang trí được một số đồ gia dụng quen thuộc bằng vật liệu đã qua sử dụng</a:t>
            </a:r>
            <a:endParaRPr lang="en-US" sz="2667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408" name="Google Shape;5408;p38"/>
          <p:cNvSpPr txBox="1">
            <a:spLocks noGrp="1"/>
          </p:cNvSpPr>
          <p:nvPr>
            <p:ph type="subTitle" idx="13"/>
          </p:nvPr>
        </p:nvSpPr>
        <p:spPr>
          <a:xfrm>
            <a:off x="2510873" y="3981642"/>
            <a:ext cx="7923612" cy="115718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 defTabSz="1219170">
              <a:lnSpc>
                <a:spcPct val="150000"/>
              </a:lnSpc>
              <a:defRPr/>
            </a:pPr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</a:t>
            </a:r>
            <a:r>
              <a:rPr lang="vi-VN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 ra được hình khối cơ bản được biến thể trên sản phẩm mĩ thuật</a:t>
            </a:r>
            <a:endParaRPr lang="en-US" sz="2667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410" name="Google Shape;5410;p38"/>
          <p:cNvSpPr txBox="1">
            <a:spLocks noGrp="1"/>
          </p:cNvSpPr>
          <p:nvPr>
            <p:ph type="title" idx="15"/>
          </p:nvPr>
        </p:nvSpPr>
        <p:spPr>
          <a:xfrm>
            <a:off x="951000" y="224331"/>
            <a:ext cx="10290000" cy="7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Y</a:t>
            </a:r>
            <a:r>
              <a:rPr lang="en" dirty="0">
                <a:solidFill>
                  <a:srgbClr val="000000"/>
                </a:solidFill>
                <a:latin typeface="+mj-lt"/>
              </a:rPr>
              <a:t>êu cầu cần đạt</a:t>
            </a:r>
            <a:endParaRPr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Google Shape;5395;p38">
            <a:extLst>
              <a:ext uri="{FF2B5EF4-FFF2-40B4-BE49-F238E27FC236}">
                <a16:creationId xmlns:a16="http://schemas.microsoft.com/office/drawing/2014/main" id="{5192AE2F-9884-6247-83A0-6DEC4CDE736F}"/>
              </a:ext>
            </a:extLst>
          </p:cNvPr>
          <p:cNvSpPr/>
          <p:nvPr/>
        </p:nvSpPr>
        <p:spPr>
          <a:xfrm>
            <a:off x="685935" y="5186801"/>
            <a:ext cx="1451567" cy="1355654"/>
          </a:xfrm>
          <a:custGeom>
            <a:avLst/>
            <a:gdLst/>
            <a:ahLst/>
            <a:cxnLst/>
            <a:rect l="l" t="t" r="r" b="b"/>
            <a:pathLst>
              <a:path w="45823" h="34865" extrusionOk="0">
                <a:moveTo>
                  <a:pt x="13574" y="1"/>
                </a:moveTo>
                <a:cubicBezTo>
                  <a:pt x="2105" y="1"/>
                  <a:pt x="1" y="15245"/>
                  <a:pt x="4689" y="25459"/>
                </a:cubicBezTo>
                <a:cubicBezTo>
                  <a:pt x="7180" y="30890"/>
                  <a:pt x="10377" y="31687"/>
                  <a:pt x="14327" y="31687"/>
                </a:cubicBezTo>
                <a:cubicBezTo>
                  <a:pt x="15969" y="31687"/>
                  <a:pt x="17741" y="31549"/>
                  <a:pt x="19646" y="31549"/>
                </a:cubicBezTo>
                <a:cubicBezTo>
                  <a:pt x="19990" y="31549"/>
                  <a:pt x="20338" y="31554"/>
                  <a:pt x="20691" y="31564"/>
                </a:cubicBezTo>
                <a:cubicBezTo>
                  <a:pt x="25668" y="31722"/>
                  <a:pt x="30261" y="34865"/>
                  <a:pt x="35188" y="34865"/>
                </a:cubicBezTo>
                <a:cubicBezTo>
                  <a:pt x="35642" y="34865"/>
                  <a:pt x="36098" y="34838"/>
                  <a:pt x="36558" y="34780"/>
                </a:cubicBezTo>
                <a:cubicBezTo>
                  <a:pt x="45650" y="33593"/>
                  <a:pt x="45822" y="21496"/>
                  <a:pt x="44999" y="12653"/>
                </a:cubicBezTo>
                <a:cubicBezTo>
                  <a:pt x="44606" y="8286"/>
                  <a:pt x="40914" y="5007"/>
                  <a:pt x="36618" y="5007"/>
                </a:cubicBezTo>
                <a:cubicBezTo>
                  <a:pt x="36320" y="5007"/>
                  <a:pt x="36019" y="5022"/>
                  <a:pt x="35716" y="5055"/>
                </a:cubicBezTo>
                <a:cubicBezTo>
                  <a:pt x="34625" y="5176"/>
                  <a:pt x="33495" y="5307"/>
                  <a:pt x="32348" y="5307"/>
                </a:cubicBezTo>
                <a:cubicBezTo>
                  <a:pt x="31866" y="5307"/>
                  <a:pt x="31380" y="5284"/>
                  <a:pt x="30893" y="5227"/>
                </a:cubicBezTo>
                <a:cubicBezTo>
                  <a:pt x="25974" y="4672"/>
                  <a:pt x="21992" y="1609"/>
                  <a:pt x="17226" y="461"/>
                </a:cubicBezTo>
                <a:cubicBezTo>
                  <a:pt x="15917" y="148"/>
                  <a:pt x="14701" y="1"/>
                  <a:pt x="135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5401;p38">
            <a:extLst>
              <a:ext uri="{FF2B5EF4-FFF2-40B4-BE49-F238E27FC236}">
                <a16:creationId xmlns:a16="http://schemas.microsoft.com/office/drawing/2014/main" id="{9C082CDF-1808-D347-ADD6-E75891D63D4A}"/>
              </a:ext>
            </a:extLst>
          </p:cNvPr>
          <p:cNvSpPr txBox="1">
            <a:spLocks/>
          </p:cNvSpPr>
          <p:nvPr/>
        </p:nvSpPr>
        <p:spPr>
          <a:xfrm>
            <a:off x="847638" y="5241505"/>
            <a:ext cx="1136864" cy="123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bhaya Libre"/>
              <a:buNone/>
              <a:defRPr sz="7333" b="1" i="0" u="none" strike="noStrike" cap="non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kern="0" dirty="0"/>
              <a:t>4</a:t>
            </a:r>
          </a:p>
        </p:txBody>
      </p:sp>
      <p:sp>
        <p:nvSpPr>
          <p:cNvPr id="16" name="Google Shape;5408;p38">
            <a:extLst>
              <a:ext uri="{FF2B5EF4-FFF2-40B4-BE49-F238E27FC236}">
                <a16:creationId xmlns:a16="http://schemas.microsoft.com/office/drawing/2014/main" id="{1F1C3C07-F24F-2E4D-A4FA-5C96F8CBED1A}"/>
              </a:ext>
            </a:extLst>
          </p:cNvPr>
          <p:cNvSpPr txBox="1">
            <a:spLocks/>
          </p:cNvSpPr>
          <p:nvPr/>
        </p:nvSpPr>
        <p:spPr>
          <a:xfrm>
            <a:off x="2648137" y="5788183"/>
            <a:ext cx="8940981" cy="393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733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indent="0" algn="just" defTabSz="1219170">
              <a:lnSpc>
                <a:spcPct val="150000"/>
              </a:lnSpc>
              <a:defRPr/>
            </a:pPr>
            <a:r>
              <a:rPr lang="vi-VN" sz="2667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Chia sẻ được cách giữ gìn, bảo quản đồ gia dụng trong cuộc sống hàng ngày</a:t>
            </a:r>
            <a:endParaRPr lang="en-US" sz="2667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4" grpId="0" animBg="1"/>
      <p:bldP spid="5395" grpId="0" animBg="1"/>
      <p:bldP spid="5397" grpId="0" animBg="1"/>
      <p:bldP spid="5398" grpId="0"/>
      <p:bldP spid="5399" grpId="0"/>
      <p:bldP spid="5401" grpId="0"/>
      <p:bldP spid="5403" grpId="0" build="p"/>
      <p:bldP spid="5407" grpId="0" build="p"/>
      <p:bldP spid="5408" grpId="0" build="p"/>
      <p:bldP spid="5410" grpId="0"/>
      <p:bldP spid="14" grpId="0" animBg="1"/>
      <p:bldP spid="15" grpId="0"/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F2AC1-8487-BA43-8934-63B96A6E7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B4D791-06B1-2C41-B792-B6CE9E3CA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8853" cy="7113976"/>
          </a:xfrm>
        </p:spPr>
      </p:pic>
    </p:spTree>
    <p:extLst>
      <p:ext uri="{BB962C8B-B14F-4D97-AF65-F5344CB8AC3E}">
        <p14:creationId xmlns:p14="http://schemas.microsoft.com/office/powerpoint/2010/main" val="4260601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7FD2-87D8-2249-863B-DB3C2766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1F7204-2313-B040-9968-FCF103903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" y="46674"/>
            <a:ext cx="12048782" cy="6764651"/>
          </a:xfrm>
        </p:spPr>
      </p:pic>
    </p:spTree>
    <p:extLst>
      <p:ext uri="{BB962C8B-B14F-4D97-AF65-F5344CB8AC3E}">
        <p14:creationId xmlns:p14="http://schemas.microsoft.com/office/powerpoint/2010/main" val="172873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E36E62-8660-187E-6236-10EFDD02F687}"/>
              </a:ext>
            </a:extLst>
          </p:cNvPr>
          <p:cNvSpPr txBox="1"/>
          <p:nvPr/>
        </p:nvSpPr>
        <p:spPr>
          <a:xfrm>
            <a:off x="3416769" y="1801249"/>
            <a:ext cx="6016942" cy="556252"/>
          </a:xfrm>
          <a:prstGeom prst="wedgeRoundRectCallout">
            <a:avLst>
              <a:gd name="adj1" fmla="val -54810"/>
              <a:gd name="adj2" fmla="val -14133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892413">
                    <a:lumMod val="50000"/>
                  </a:srgbClr>
                </a:solidFill>
                <a:latin typeface="Arial"/>
                <a:cs typeface="Arial"/>
                <a:sym typeface="Arial"/>
              </a:rPr>
              <a:t>Hình Khối nào tạo nên đồ vật đó?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6A5A9-7CD2-8CD4-5607-E58249D05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7" r="15629"/>
          <a:stretch/>
        </p:blipFill>
        <p:spPr>
          <a:xfrm>
            <a:off x="-110370" y="1301752"/>
            <a:ext cx="3898428" cy="5556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D421AA-D506-744F-C276-9A297182B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651" y="3502238"/>
            <a:ext cx="3181807" cy="2387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9900E-B009-0DB5-4D2E-E34311C31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000" y="3742663"/>
            <a:ext cx="1906883" cy="1906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7DDBB6-2DB2-4999-4ACC-595E102FF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1833" y="3673311"/>
            <a:ext cx="3282465" cy="1926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D058E0-9323-61BA-28FB-F7D84078DEBE}"/>
              </a:ext>
            </a:extLst>
          </p:cNvPr>
          <p:cNvSpPr txBox="1"/>
          <p:nvPr/>
        </p:nvSpPr>
        <p:spPr>
          <a:xfrm>
            <a:off x="2850196" y="5746045"/>
            <a:ext cx="136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Khối trụ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CA1EA6-FD90-7CA5-76C2-21B5C2FA105A}"/>
              </a:ext>
            </a:extLst>
          </p:cNvPr>
          <p:cNvSpPr txBox="1"/>
          <p:nvPr/>
        </p:nvSpPr>
        <p:spPr>
          <a:xfrm>
            <a:off x="4809123" y="5684322"/>
            <a:ext cx="2674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Khối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lập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phương</a:t>
            </a: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292F2-D6CB-42EA-9528-17B9FACAC297}"/>
              </a:ext>
            </a:extLst>
          </p:cNvPr>
          <p:cNvSpPr txBox="1"/>
          <p:nvPr/>
        </p:nvSpPr>
        <p:spPr>
          <a:xfrm>
            <a:off x="7711833" y="5751824"/>
            <a:ext cx="2916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Khối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nhật</a:t>
            </a: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Copyright Notice">
            <a:extLst>
              <a:ext uri="{FF2B5EF4-FFF2-40B4-BE49-F238E27FC236}">
                <a16:creationId xmlns:a16="http://schemas.microsoft.com/office/drawing/2014/main" id="{34C877D3-56B3-495C-8886-75DFF59887F5}"/>
              </a:ext>
            </a:extLst>
          </p:cNvPr>
          <p:cNvSpPr/>
          <p:nvPr/>
        </p:nvSpPr>
        <p:spPr bwMode="auto">
          <a:xfrm>
            <a:off x="1213039" y="266352"/>
            <a:ext cx="5826837" cy="5796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6000" tIns="43200" rIns="96000" bIns="432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3200" b="1" cap="small" dirty="0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HOẠT ĐỘNG 1: KHÁM PHÁ</a:t>
            </a:r>
            <a:endParaRPr sz="3200" b="1" cap="small" dirty="0">
              <a:solidFill>
                <a:srgbClr val="DD9E85">
                  <a:lumMod val="50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F6A61D-597F-4B47-B529-FFA3B2968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61D11A-348C-4CCF-B43F-DC0885B22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353" y="983017"/>
            <a:ext cx="2153740" cy="21986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D93257-57CD-428E-BE5D-EE16EB06BB10}"/>
              </a:ext>
            </a:extLst>
          </p:cNvPr>
          <p:cNvSpPr txBox="1"/>
          <p:nvPr/>
        </p:nvSpPr>
        <p:spPr>
          <a:xfrm>
            <a:off x="10064349" y="3194541"/>
            <a:ext cx="190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cs typeface="Arial"/>
                <a:sym typeface="Arial"/>
              </a:rPr>
              <a:t>Khối</a:t>
            </a:r>
            <a:r>
              <a:rPr lang="en-US" sz="24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cs typeface="Arial"/>
                <a:sym typeface="Arial"/>
              </a:rPr>
              <a:t>cầu</a:t>
            </a:r>
            <a:endParaRPr lang="en-US" sz="2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54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riatric Assessment Center by Slidesgo ">
  <a:themeElements>
    <a:clrScheme name="Simple Light">
      <a:dk1>
        <a:srgbClr val="5B6B5A"/>
      </a:dk1>
      <a:lt1>
        <a:srgbClr val="FBF5EA"/>
      </a:lt1>
      <a:dk2>
        <a:srgbClr val="BF442D"/>
      </a:dk2>
      <a:lt2>
        <a:srgbClr val="DABFA5"/>
      </a:lt2>
      <a:accent1>
        <a:srgbClr val="DD9E85"/>
      </a:accent1>
      <a:accent2>
        <a:srgbClr val="CC785A"/>
      </a:accent2>
      <a:accent3>
        <a:srgbClr val="835543"/>
      </a:accent3>
      <a:accent4>
        <a:srgbClr val="892413"/>
      </a:accent4>
      <a:accent5>
        <a:srgbClr val="56271B"/>
      </a:accent5>
      <a:accent6>
        <a:srgbClr val="284138"/>
      </a:accent6>
      <a:hlink>
        <a:srgbClr val="BF44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razilian Valentine's Day by Slidesgo">
  <a:themeElements>
    <a:clrScheme name="Simple Light">
      <a:dk1>
        <a:srgbClr val="383737"/>
      </a:dk1>
      <a:lt1>
        <a:srgbClr val="E8E5DF"/>
      </a:lt1>
      <a:dk2>
        <a:srgbClr val="D8BAA3"/>
      </a:dk2>
      <a:lt2>
        <a:srgbClr val="F2E5CD"/>
      </a:lt2>
      <a:accent1>
        <a:srgbClr val="F89C7A"/>
      </a:accent1>
      <a:accent2>
        <a:srgbClr val="AF8DCC"/>
      </a:accent2>
      <a:accent3>
        <a:srgbClr val="A9BDBA"/>
      </a:accent3>
      <a:accent4>
        <a:srgbClr val="B8D3C3"/>
      </a:accent4>
      <a:accent5>
        <a:srgbClr val="5B6463"/>
      </a:accent5>
      <a:accent6>
        <a:srgbClr val="FFFFFF"/>
      </a:accent6>
      <a:hlink>
        <a:srgbClr val="3837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348</Words>
  <Application>Microsoft Macintosh PowerPoint</Application>
  <PresentationFormat>Widescreen</PresentationFormat>
  <Paragraphs>46</Paragraphs>
  <Slides>20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.VnTime</vt:lpstr>
      <vt:lpstr>Abhaya Libre</vt:lpstr>
      <vt:lpstr>Aleo</vt:lpstr>
      <vt:lpstr>Anaheim</vt:lpstr>
      <vt:lpstr>Arial</vt:lpstr>
      <vt:lpstr>Barlow</vt:lpstr>
      <vt:lpstr>Bebas Neue</vt:lpstr>
      <vt:lpstr>Calibri</vt:lpstr>
      <vt:lpstr>Cormorant Garamond</vt:lpstr>
      <vt:lpstr>Fira Sans Extra Condensed Medium</vt:lpstr>
      <vt:lpstr>Open Sans</vt:lpstr>
      <vt:lpstr>Playfair Display ExtraBold</vt:lpstr>
      <vt:lpstr>Proxima Nova</vt:lpstr>
      <vt:lpstr>Questrial</vt:lpstr>
      <vt:lpstr>Roboto Slab Light</vt:lpstr>
      <vt:lpstr>Times New Roman</vt:lpstr>
      <vt:lpstr>Tulpen One</vt:lpstr>
      <vt:lpstr>Spring Season by Slidesgo</vt:lpstr>
      <vt:lpstr>Geriatric Assessment Center by Slidesgo </vt:lpstr>
      <vt:lpstr>Brazilian Valentine's Day by Slidesgo</vt:lpstr>
      <vt:lpstr>Office Theme</vt:lpstr>
      <vt:lpstr>PowerPoint Presentation</vt:lpstr>
      <vt:lpstr>TRÒ CHƠI</vt:lpstr>
      <vt:lpstr>PowerPoint Presentation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Microsoft Office User</cp:lastModifiedBy>
  <cp:revision>28</cp:revision>
  <dcterms:created xsi:type="dcterms:W3CDTF">2022-11-06T12:48:33Z</dcterms:created>
  <dcterms:modified xsi:type="dcterms:W3CDTF">2023-08-24T13:34:39Z</dcterms:modified>
</cp:coreProperties>
</file>