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62" r:id="rId2"/>
    <p:sldId id="346" r:id="rId3"/>
    <p:sldId id="352" r:id="rId4"/>
    <p:sldId id="355" r:id="rId5"/>
    <p:sldId id="356" r:id="rId6"/>
    <p:sldId id="353" r:id="rId7"/>
    <p:sldId id="348" r:id="rId8"/>
    <p:sldId id="357" r:id="rId9"/>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VnCommercial Script" panose="020B7200000000000000"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nCommercial Script" panose="020B7200000000000000"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nCommercial Script" panose="020B7200000000000000"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nCommercial Script" panose="020B7200000000000000"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nCommercial Script" panose="020B7200000000000000"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VnCommercial Script" panose="020B7200000000000000"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VnCommercial Script" panose="020B7200000000000000"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VnCommercial Script" panose="020B7200000000000000"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VnCommercial Script" panose="020B7200000000000000"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CCFF"/>
    <a:srgbClr val="6699FF"/>
    <a:srgbClr val="FFFF99"/>
    <a:srgbClr val="3399FF"/>
    <a:srgbClr val="FF3300"/>
    <a:srgbClr val="CC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1"/>
    <p:restoredTop sz="94660"/>
  </p:normalViewPr>
  <p:slideViewPr>
    <p:cSldViewPr showGuides="1">
      <p:cViewPr varScale="1">
        <p:scale>
          <a:sx n="62" d="100"/>
          <a:sy n="62" d="100"/>
        </p:scale>
        <p:origin x="1380"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13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altLang="en-US" dirty="0"/>
              <a:t>‹#›</a:t>
            </a:fld>
            <a:endParaRPr lang="en-US" altLang="en-US" dirty="0">
              <a:latin typeface=".VnCommercial Script" panose="020B7200000000000000" pitchFamily="34" charset="0"/>
            </a:endParaRPr>
          </a:p>
        </p:txBody>
      </p:sp>
    </p:spTree>
  </p:cSld>
  <p:clrMapOvr>
    <a:masterClrMapping/>
  </p:clrMapOvr>
  <p:transition spd="med">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altLang="en-US" dirty="0"/>
              <a:t>‹#›</a:t>
            </a:fld>
            <a:endParaRPr lang="en-US" altLang="en-US" dirty="0">
              <a:latin typeface=".VnCommercial Script" panose="020B7200000000000000" pitchFamily="34" charset="0"/>
            </a:endParaRPr>
          </a:p>
        </p:txBody>
      </p:sp>
    </p:spTree>
  </p:cSld>
  <p:clrMapOvr>
    <a:masterClrMapping/>
  </p:clrMapOvr>
  <p:transition spd="med">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altLang="en-US" dirty="0"/>
              <a:t>‹#›</a:t>
            </a:fld>
            <a:endParaRPr lang="en-US" altLang="en-US" dirty="0">
              <a:latin typeface=".VnCommercial Script" panose="020B7200000000000000" pitchFamily="34" charset="0"/>
            </a:endParaRPr>
          </a:p>
        </p:txBody>
      </p:sp>
    </p:spTree>
  </p:cSld>
  <p:clrMapOvr>
    <a:masterClrMapping/>
  </p:clrMapOvr>
  <p:transition spd="med">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altLang="en-US" dirty="0"/>
              <a:t>‹#›</a:t>
            </a:fld>
            <a:endParaRPr lang="en-US" altLang="en-US" dirty="0">
              <a:latin typeface=".VnCommercial Script" panose="020B7200000000000000" pitchFamily="34" charset="0"/>
            </a:endParaRPr>
          </a:p>
        </p:txBody>
      </p:sp>
    </p:spTree>
  </p:cSld>
  <p:clrMapOvr>
    <a:masterClrMapping/>
  </p:clrMapOvr>
  <p:transition spd="med">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altLang="en-US" dirty="0"/>
              <a:t>‹#›</a:t>
            </a:fld>
            <a:endParaRPr lang="en-US" altLang="en-US" dirty="0">
              <a:latin typeface=".VnCommercial Script" panose="020B7200000000000000" pitchFamily="34" charset="0"/>
            </a:endParaRPr>
          </a:p>
        </p:txBody>
      </p:sp>
    </p:spTree>
  </p:cSld>
  <p:clrMapOvr>
    <a:masterClrMapping/>
  </p:clrMapOvr>
  <p:transition spd="med">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altLang="en-US" dirty="0"/>
              <a:t>‹#›</a:t>
            </a:fld>
            <a:endParaRPr lang="en-US" altLang="en-US" dirty="0">
              <a:latin typeface=".VnCommercial Script" panose="020B7200000000000000" pitchFamily="34" charset="0"/>
            </a:endParaRPr>
          </a:p>
        </p:txBody>
      </p:sp>
    </p:spTree>
  </p:cSld>
  <p:clrMapOvr>
    <a:masterClrMapping/>
  </p:clrMapOvr>
  <p:transition spd="med">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fld id="{9A0DB2DC-4C9A-4742-B13C-FB6460FD3503}" type="slidenum">
              <a:rPr lang="en-US" altLang="en-US" dirty="0"/>
              <a:t>‹#›</a:t>
            </a:fld>
            <a:endParaRPr lang="en-US" altLang="en-US" dirty="0">
              <a:latin typeface=".VnCommercial Script" panose="020B7200000000000000" pitchFamily="34" charset="0"/>
            </a:endParaRPr>
          </a:p>
        </p:txBody>
      </p:sp>
    </p:spTree>
  </p:cSld>
  <p:clrMapOvr>
    <a:masterClrMapping/>
  </p:clrMapOvr>
  <p:transition spd="med">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fld id="{9A0DB2DC-4C9A-4742-B13C-FB6460FD3503}" type="slidenum">
              <a:rPr lang="en-US" altLang="en-US" dirty="0"/>
              <a:t>‹#›</a:t>
            </a:fld>
            <a:endParaRPr lang="en-US" altLang="en-US" dirty="0">
              <a:latin typeface=".VnCommercial Script" panose="020B7200000000000000" pitchFamily="34" charset="0"/>
            </a:endParaRPr>
          </a:p>
        </p:txBody>
      </p:sp>
    </p:spTree>
  </p:cSld>
  <p:clrMapOvr>
    <a:masterClrMapping/>
  </p:clrMapOvr>
  <p:transition spd="med">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lvl="0" eaLnBrk="1" hangingPunct="1"/>
            <a:fld id="{9A0DB2DC-4C9A-4742-B13C-FB6460FD3503}" type="slidenum">
              <a:rPr lang="en-US" altLang="en-US" dirty="0"/>
              <a:t>‹#›</a:t>
            </a:fld>
            <a:endParaRPr lang="en-US" altLang="en-US" dirty="0">
              <a:latin typeface=".VnCommercial Script" panose="020B7200000000000000" pitchFamily="34" charset="0"/>
            </a:endParaRPr>
          </a:p>
        </p:txBody>
      </p:sp>
    </p:spTree>
  </p:cSld>
  <p:clrMapOvr>
    <a:masterClrMapping/>
  </p:clrMapOvr>
  <p:transition spd="med">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altLang="en-US" dirty="0"/>
              <a:t>‹#›</a:t>
            </a:fld>
            <a:endParaRPr lang="en-US" altLang="en-US" dirty="0">
              <a:latin typeface=".VnCommercial Script" panose="020B7200000000000000" pitchFamily="34" charset="0"/>
            </a:endParaRPr>
          </a:p>
        </p:txBody>
      </p:sp>
    </p:spTree>
  </p:cSld>
  <p:clrMapOvr>
    <a:masterClrMapping/>
  </p:clrMapOvr>
  <p:transition spd="med">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altLang="en-US" dirty="0"/>
              <a:t>‹#›</a:t>
            </a:fld>
            <a:endParaRPr lang="en-US" altLang="en-US" dirty="0">
              <a:latin typeface=".VnCommercial Script" panose="020B7200000000000000" pitchFamily="34" charset="0"/>
            </a:endParaRPr>
          </a:p>
        </p:txBody>
      </p:sp>
    </p:spTree>
  </p:cSld>
  <p:clrMapOvr>
    <a:masterClrMapping/>
  </p:clrMapOvr>
  <p:transition spd="med">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en-US" dirty="0"/>
              <a:t>Click to edit Master title style</a:t>
            </a:r>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12644"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112645"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112646"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VnArial" panose="020B7200000000000000" pitchFamily="34" charset="0"/>
              </a:defRPr>
            </a:lvl1pPr>
          </a:lstStyle>
          <a:p>
            <a:pPr lvl="0" eaLnBrk="1" hangingPunct="1"/>
            <a:fld id="{9A0DB2DC-4C9A-4742-B13C-FB6460FD3503}" type="slidenum">
              <a:rPr lang="en-US" altLang="en-US" dirty="0"/>
              <a:t>‹#›</a:t>
            </a:fld>
            <a:endParaRPr lang="en-US" altLang="en-US" dirty="0">
              <a:latin typeface=".VnCommercial Script" panose="020B7200000000000000"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circle/>
  </p:transition>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VnArial" panose="020B7200000000000000" pitchFamily="34" charset="0"/>
        </a:defRPr>
      </a:lvl2pPr>
      <a:lvl3pPr algn="ctr" rtl="0" eaLnBrk="0" fontAlgn="base" hangingPunct="0">
        <a:spcBef>
          <a:spcPct val="0"/>
        </a:spcBef>
        <a:spcAft>
          <a:spcPct val="0"/>
        </a:spcAft>
        <a:defRPr sz="4400">
          <a:solidFill>
            <a:schemeClr val="tx2"/>
          </a:solidFill>
          <a:latin typeface=".VnArial" panose="020B7200000000000000" pitchFamily="34" charset="0"/>
        </a:defRPr>
      </a:lvl3pPr>
      <a:lvl4pPr algn="ctr" rtl="0" eaLnBrk="0" fontAlgn="base" hangingPunct="0">
        <a:spcBef>
          <a:spcPct val="0"/>
        </a:spcBef>
        <a:spcAft>
          <a:spcPct val="0"/>
        </a:spcAft>
        <a:defRPr sz="4400">
          <a:solidFill>
            <a:schemeClr val="tx2"/>
          </a:solidFill>
          <a:latin typeface=".VnArial" panose="020B7200000000000000" pitchFamily="34" charset="0"/>
        </a:defRPr>
      </a:lvl4pPr>
      <a:lvl5pPr algn="ctr" rtl="0" eaLnBrk="0" fontAlgn="base" hangingPunct="0">
        <a:spcBef>
          <a:spcPct val="0"/>
        </a:spcBef>
        <a:spcAft>
          <a:spcPct val="0"/>
        </a:spcAft>
        <a:defRPr sz="4400">
          <a:solidFill>
            <a:schemeClr val="tx2"/>
          </a:solidFill>
          <a:latin typeface=".VnArial" panose="020B7200000000000000" pitchFamily="34" charset="0"/>
        </a:defRPr>
      </a:lvl5pPr>
      <a:lvl6pPr marL="457200" algn="ctr" rtl="0" fontAlgn="base">
        <a:spcBef>
          <a:spcPct val="0"/>
        </a:spcBef>
        <a:spcAft>
          <a:spcPct val="0"/>
        </a:spcAft>
        <a:defRPr sz="4400">
          <a:solidFill>
            <a:schemeClr val="tx2"/>
          </a:solidFill>
          <a:latin typeface=".VnArial" panose="020B7200000000000000" pitchFamily="34" charset="0"/>
        </a:defRPr>
      </a:lvl6pPr>
      <a:lvl7pPr marL="914400" algn="ctr" rtl="0" fontAlgn="base">
        <a:spcBef>
          <a:spcPct val="0"/>
        </a:spcBef>
        <a:spcAft>
          <a:spcPct val="0"/>
        </a:spcAft>
        <a:defRPr sz="4400">
          <a:solidFill>
            <a:schemeClr val="tx2"/>
          </a:solidFill>
          <a:latin typeface=".VnArial" panose="020B7200000000000000" pitchFamily="34" charset="0"/>
        </a:defRPr>
      </a:lvl7pPr>
      <a:lvl8pPr marL="1371600" algn="ctr" rtl="0" fontAlgn="base">
        <a:spcBef>
          <a:spcPct val="0"/>
        </a:spcBef>
        <a:spcAft>
          <a:spcPct val="0"/>
        </a:spcAft>
        <a:defRPr sz="4400">
          <a:solidFill>
            <a:schemeClr val="tx2"/>
          </a:solidFill>
          <a:latin typeface=".VnArial" panose="020B7200000000000000" pitchFamily="34" charset="0"/>
        </a:defRPr>
      </a:lvl8pPr>
      <a:lvl9pPr marL="1828800" algn="ctr" rtl="0" fontAlgn="base">
        <a:spcBef>
          <a:spcPct val="0"/>
        </a:spcBef>
        <a:spcAft>
          <a:spcPct val="0"/>
        </a:spcAft>
        <a:defRPr sz="4400">
          <a:solidFill>
            <a:schemeClr val="tx2"/>
          </a:solidFill>
          <a:latin typeface=".VnArial" panose="020B7200000000000000"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Layout" Target="../slideLayouts/slideLayout7.xml"/><Relationship Id="rId7" Type="http://schemas.openxmlformats.org/officeDocument/2006/relationships/image" Target="../media/image9.png"/><Relationship Id="rId2" Type="http://schemas.openxmlformats.org/officeDocument/2006/relationships/audio" Target="file:///E:\Nhac\4\Loi%20thay%20co%20-%20Cam%20ly.mp3" TargetMode="External"/><Relationship Id="rId1" Type="http://schemas.microsoft.com/office/2007/relationships/media" Target="file:///E:\Nhac\4\Loi%20thay%20co%20-%20Cam%20ly.mp3" TargetMode="External"/><Relationship Id="rId6" Type="http://schemas.openxmlformats.org/officeDocument/2006/relationships/hyperlink" Target="../Downloads/My%20Computer" TargetMode="External"/><Relationship Id="rId5" Type="http://schemas.openxmlformats.org/officeDocument/2006/relationships/image" Target="../media/image8.GIF"/><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4" descr="0b23a360d6084fad31eb3760dacac99c"/>
          <p:cNvPicPr>
            <a:picLocks noChangeAspect="1"/>
          </p:cNvPicPr>
          <p:nvPr/>
        </p:nvPicPr>
        <p:blipFill>
          <a:blip r:embed="rId2"/>
          <a:stretch>
            <a:fillRect/>
          </a:stretch>
        </p:blipFill>
        <p:spPr>
          <a:xfrm>
            <a:off x="59929" y="171845"/>
            <a:ext cx="9144000" cy="6537325"/>
          </a:xfrm>
          <a:prstGeom prst="rect">
            <a:avLst/>
          </a:prstGeom>
          <a:noFill/>
          <a:ln w="9525">
            <a:noFill/>
          </a:ln>
        </p:spPr>
      </p:pic>
      <p:grpSp>
        <p:nvGrpSpPr>
          <p:cNvPr id="4098" name="Group 6"/>
          <p:cNvGrpSpPr/>
          <p:nvPr/>
        </p:nvGrpSpPr>
        <p:grpSpPr>
          <a:xfrm>
            <a:off x="0" y="0"/>
            <a:ext cx="9144000" cy="6858000"/>
            <a:chOff x="0" y="-10"/>
            <a:chExt cx="5760" cy="4330"/>
          </a:xfrm>
        </p:grpSpPr>
        <p:pic>
          <p:nvPicPr>
            <p:cNvPr id="4099" name="Picture 7" descr="Animate"/>
            <p:cNvPicPr>
              <a:picLocks noChangeAspect="1"/>
            </p:cNvPicPr>
            <p:nvPr/>
          </p:nvPicPr>
          <p:blipFill>
            <a:blip r:embed="rId3"/>
            <a:stretch>
              <a:fillRect/>
            </a:stretch>
          </p:blipFill>
          <p:spPr>
            <a:xfrm rot="-5400000">
              <a:off x="-2109" y="2108"/>
              <a:ext cx="4294" cy="75"/>
            </a:xfrm>
            <a:prstGeom prst="rect">
              <a:avLst/>
            </a:prstGeom>
            <a:noFill/>
            <a:ln w="9525">
              <a:noFill/>
            </a:ln>
          </p:spPr>
        </p:pic>
        <p:pic>
          <p:nvPicPr>
            <p:cNvPr id="4100" name="Picture 8" descr="Animate"/>
            <p:cNvPicPr>
              <a:picLocks noChangeAspect="1"/>
            </p:cNvPicPr>
            <p:nvPr/>
          </p:nvPicPr>
          <p:blipFill>
            <a:blip r:embed="rId3"/>
            <a:stretch>
              <a:fillRect/>
            </a:stretch>
          </p:blipFill>
          <p:spPr>
            <a:xfrm>
              <a:off x="0" y="4220"/>
              <a:ext cx="5760" cy="100"/>
            </a:xfrm>
            <a:prstGeom prst="rect">
              <a:avLst/>
            </a:prstGeom>
            <a:noFill/>
            <a:ln w="9525">
              <a:noFill/>
            </a:ln>
          </p:spPr>
        </p:pic>
        <p:pic>
          <p:nvPicPr>
            <p:cNvPr id="4101" name="Picture 9" descr="Animate"/>
            <p:cNvPicPr>
              <a:picLocks noChangeAspect="1"/>
            </p:cNvPicPr>
            <p:nvPr/>
          </p:nvPicPr>
          <p:blipFill>
            <a:blip r:embed="rId3"/>
            <a:stretch>
              <a:fillRect/>
            </a:stretch>
          </p:blipFill>
          <p:spPr>
            <a:xfrm rot="-5400000">
              <a:off x="3574" y="2102"/>
              <a:ext cx="4294" cy="75"/>
            </a:xfrm>
            <a:prstGeom prst="rect">
              <a:avLst/>
            </a:prstGeom>
            <a:noFill/>
            <a:ln w="9525">
              <a:noFill/>
            </a:ln>
          </p:spPr>
        </p:pic>
        <p:pic>
          <p:nvPicPr>
            <p:cNvPr id="4102" name="Picture 10" descr="Animate"/>
            <p:cNvPicPr>
              <a:picLocks noChangeAspect="1"/>
            </p:cNvPicPr>
            <p:nvPr/>
          </p:nvPicPr>
          <p:blipFill>
            <a:blip r:embed="rId3"/>
            <a:stretch>
              <a:fillRect/>
            </a:stretch>
          </p:blipFill>
          <p:spPr>
            <a:xfrm>
              <a:off x="0" y="-10"/>
              <a:ext cx="5760" cy="100"/>
            </a:xfrm>
            <a:prstGeom prst="rect">
              <a:avLst/>
            </a:prstGeom>
            <a:noFill/>
            <a:ln w="9525">
              <a:noFill/>
            </a:ln>
          </p:spPr>
        </p:pic>
      </p:grpSp>
      <p:pic>
        <p:nvPicPr>
          <p:cNvPr id="4103" name="Picture 7" descr="Dove-02-june"/>
          <p:cNvPicPr>
            <a:picLocks noChangeAspect="1"/>
          </p:cNvPicPr>
          <p:nvPr/>
        </p:nvPicPr>
        <p:blipFill>
          <a:blip r:embed="rId4"/>
          <a:stretch>
            <a:fillRect/>
          </a:stretch>
        </p:blipFill>
        <p:spPr>
          <a:xfrm rot="1642417">
            <a:off x="4187825" y="311150"/>
            <a:ext cx="1276350" cy="706438"/>
          </a:xfrm>
          <a:prstGeom prst="rect">
            <a:avLst/>
          </a:prstGeom>
          <a:noFill/>
          <a:ln w="9525">
            <a:noFill/>
          </a:ln>
        </p:spPr>
      </p:pic>
      <p:pic>
        <p:nvPicPr>
          <p:cNvPr id="4104" name="Picture 10" descr="Dove-02-june"/>
          <p:cNvPicPr>
            <a:picLocks noChangeAspect="1"/>
          </p:cNvPicPr>
          <p:nvPr/>
        </p:nvPicPr>
        <p:blipFill>
          <a:blip r:embed="rId4"/>
          <a:stretch>
            <a:fillRect/>
          </a:stretch>
        </p:blipFill>
        <p:spPr>
          <a:xfrm rot="1642417">
            <a:off x="1001713" y="822325"/>
            <a:ext cx="1630362" cy="901700"/>
          </a:xfrm>
          <a:prstGeom prst="rect">
            <a:avLst/>
          </a:prstGeom>
          <a:noFill/>
          <a:ln w="9525">
            <a:noFill/>
          </a:ln>
        </p:spPr>
      </p:pic>
      <p:pic>
        <p:nvPicPr>
          <p:cNvPr id="4105" name="Picture 11" descr="Dove-02-june"/>
          <p:cNvPicPr>
            <a:picLocks noChangeAspect="1"/>
          </p:cNvPicPr>
          <p:nvPr/>
        </p:nvPicPr>
        <p:blipFill>
          <a:blip r:embed="rId4"/>
          <a:stretch>
            <a:fillRect/>
          </a:stretch>
        </p:blipFill>
        <p:spPr>
          <a:xfrm rot="9732337" flipV="1">
            <a:off x="6484938" y="450850"/>
            <a:ext cx="881062" cy="544513"/>
          </a:xfrm>
          <a:prstGeom prst="rect">
            <a:avLst/>
          </a:prstGeom>
          <a:noFill/>
          <a:ln w="9525">
            <a:noFill/>
          </a:ln>
        </p:spPr>
      </p:pic>
      <p:pic>
        <p:nvPicPr>
          <p:cNvPr id="4106" name="Picture 8" descr="Dove-02-june"/>
          <p:cNvPicPr>
            <a:picLocks noChangeAspect="1"/>
          </p:cNvPicPr>
          <p:nvPr/>
        </p:nvPicPr>
        <p:blipFill>
          <a:blip r:embed="rId4"/>
          <a:stretch>
            <a:fillRect/>
          </a:stretch>
        </p:blipFill>
        <p:spPr>
          <a:xfrm rot="9732337" flipV="1">
            <a:off x="7918450" y="1809750"/>
            <a:ext cx="847725" cy="527050"/>
          </a:xfrm>
          <a:prstGeom prst="rect">
            <a:avLst/>
          </a:prstGeom>
          <a:noFill/>
          <a:ln w="9525">
            <a:noFill/>
          </a:ln>
        </p:spPr>
      </p:pic>
      <p:sp>
        <p:nvSpPr>
          <p:cNvPr id="3080" name="WordArt 2"/>
          <p:cNvSpPr>
            <a:spLocks noTextEdit="1"/>
          </p:cNvSpPr>
          <p:nvPr/>
        </p:nvSpPr>
        <p:spPr>
          <a:xfrm>
            <a:off x="3246358" y="1036270"/>
            <a:ext cx="2478405" cy="536575"/>
          </a:xfrm>
          <a:prstGeom prst="rect">
            <a:avLst/>
          </a:prstGeom>
        </p:spPr>
        <p:txBody>
          <a:bodyPr wrap="none" fromWordArt="1">
            <a:prstTxWarp prst="textPlain">
              <a:avLst>
                <a:gd name="adj" fmla="val 50000"/>
              </a:avLst>
            </a:prstTxWarp>
            <a:normAutofit/>
          </a:bodyPr>
          <a:lstStyle/>
          <a:p>
            <a:pPr algn="ctr" eaLnBrk="0" hangingPunct="0"/>
            <a:r>
              <a:rPr lang="en-US" sz="2700" b="1" dirty="0">
                <a:solidFill>
                  <a:srgbClr val="FF0000"/>
                </a:solidFill>
                <a:latin typeface="Times New Roman" panose="02020603050405020304" pitchFamily="18" charset="0"/>
                <a:ea typeface="Times New Roman" panose="02020603050405020304" pitchFamily="18" charset="0"/>
              </a:rPr>
              <a:t>TOÁN </a:t>
            </a:r>
          </a:p>
        </p:txBody>
      </p:sp>
      <p:pic>
        <p:nvPicPr>
          <p:cNvPr id="4108" name="Picture 29" descr="200463042511690xy"/>
          <p:cNvPicPr>
            <a:picLocks noChangeAspect="1"/>
          </p:cNvPicPr>
          <p:nvPr/>
        </p:nvPicPr>
        <p:blipFill>
          <a:blip r:embed="rId5"/>
          <a:stretch>
            <a:fillRect/>
          </a:stretch>
        </p:blipFill>
        <p:spPr>
          <a:xfrm>
            <a:off x="414338" y="3092450"/>
            <a:ext cx="4491037" cy="3670300"/>
          </a:xfrm>
          <a:prstGeom prst="rect">
            <a:avLst/>
          </a:prstGeom>
          <a:noFill/>
          <a:ln w="9525">
            <a:noFill/>
          </a:ln>
        </p:spPr>
      </p:pic>
      <p:pic>
        <p:nvPicPr>
          <p:cNvPr id="4109" name="Picture 29" descr="200463042511690xy"/>
          <p:cNvPicPr>
            <a:picLocks noChangeAspect="1"/>
          </p:cNvPicPr>
          <p:nvPr/>
        </p:nvPicPr>
        <p:blipFill>
          <a:blip r:embed="rId5"/>
          <a:stretch>
            <a:fillRect/>
          </a:stretch>
        </p:blipFill>
        <p:spPr>
          <a:xfrm>
            <a:off x="1543050" y="3868738"/>
            <a:ext cx="1525588" cy="1954212"/>
          </a:xfrm>
          <a:prstGeom prst="rect">
            <a:avLst/>
          </a:prstGeom>
          <a:noFill/>
          <a:ln w="9525">
            <a:noFill/>
          </a:ln>
        </p:spPr>
      </p:pic>
      <p:pic>
        <p:nvPicPr>
          <p:cNvPr id="4110" name="Picture 29" descr="200463042511690xy"/>
          <p:cNvPicPr>
            <a:picLocks noChangeAspect="1"/>
          </p:cNvPicPr>
          <p:nvPr/>
        </p:nvPicPr>
        <p:blipFill>
          <a:blip r:embed="rId5"/>
          <a:stretch>
            <a:fillRect/>
          </a:stretch>
        </p:blipFill>
        <p:spPr>
          <a:xfrm>
            <a:off x="5970588" y="3927475"/>
            <a:ext cx="1524000" cy="1954213"/>
          </a:xfrm>
          <a:prstGeom prst="rect">
            <a:avLst/>
          </a:prstGeom>
          <a:noFill/>
          <a:ln w="9525">
            <a:noFill/>
          </a:ln>
        </p:spPr>
      </p:pic>
      <p:sp>
        <p:nvSpPr>
          <p:cNvPr id="3084" name="WordArt 2"/>
          <p:cNvSpPr>
            <a:spLocks noTextEdit="1"/>
          </p:cNvSpPr>
          <p:nvPr/>
        </p:nvSpPr>
        <p:spPr>
          <a:xfrm>
            <a:off x="3498850" y="4779963"/>
            <a:ext cx="2865438" cy="441325"/>
          </a:xfrm>
          <a:prstGeom prst="rect">
            <a:avLst/>
          </a:prstGeom>
        </p:spPr>
        <p:txBody>
          <a:bodyPr wrap="none" fromWordArt="1">
            <a:prstTxWarp prst="textPlain">
              <a:avLst>
                <a:gd name="adj" fmla="val 50000"/>
              </a:avLst>
            </a:prstTxWarp>
            <a:normAutofit fontScale="87500" lnSpcReduction="10000"/>
          </a:bodyPr>
          <a:lstStyle/>
          <a:p>
            <a:pPr algn="ctr" fontAlgn="base"/>
            <a:endParaRPr lang="en-US" sz="2700" b="1" strike="noStrike" noProof="1">
              <a:solidFill>
                <a:srgbClr val="FF0000"/>
              </a:solidFill>
              <a:effectLst>
                <a:outerShdw dist="35921" dir="2699999" algn="ctr" rotWithShape="0">
                  <a:srgbClr val="C0C0C0">
                    <a:alpha val="79999"/>
                  </a:srgbClr>
                </a:outerShdw>
              </a:effectLst>
              <a:latin typeface="Tahoma" panose="020B0604030504040204" pitchFamily="34" charset="0"/>
              <a:ea typeface="Tahoma" panose="020B0604030504040204" pitchFamily="34" charset="0"/>
            </a:endParaRPr>
          </a:p>
        </p:txBody>
      </p:sp>
      <p:sp>
        <p:nvSpPr>
          <p:cNvPr id="3085" name="WordArt 14"/>
          <p:cNvSpPr>
            <a:spLocks noTextEdit="1"/>
          </p:cNvSpPr>
          <p:nvPr/>
        </p:nvSpPr>
        <p:spPr>
          <a:xfrm>
            <a:off x="1211146" y="1940719"/>
            <a:ext cx="6854825" cy="1539875"/>
          </a:xfrm>
          <a:prstGeom prst="rect">
            <a:avLst/>
          </a:prstGeom>
        </p:spPr>
        <p:txBody>
          <a:bodyPr wrap="none" fromWordArt="1">
            <a:prstTxWarp prst="textPlain">
              <a:avLst>
                <a:gd name="adj" fmla="val 50000"/>
              </a:avLst>
            </a:prstTxWarp>
            <a:normAutofit/>
          </a:bodyPr>
          <a:lstStyle/>
          <a:p>
            <a:pPr marL="0" marR="0" indent="0" algn="ctr" defTabSz="914400" rtl="0" eaLnBrk="0" fontAlgn="base" latinLnBrk="0" hangingPunct="0">
              <a:lnSpc>
                <a:spcPct val="100000"/>
              </a:lnSpc>
              <a:spcBef>
                <a:spcPct val="0"/>
              </a:spcBef>
              <a:spcAft>
                <a:spcPct val="0"/>
              </a:spcAft>
              <a:buClrTx/>
              <a:buSzTx/>
              <a:buFontTx/>
              <a:buNone/>
            </a:pPr>
            <a:r>
              <a:rPr kumimoji="0" lang="en-US" sz="3600" b="1" i="0" u="none" strike="noStrike" kern="1200" cap="none" spc="0" normalizeH="0" baseline="0" noProof="1">
                <a:ln w="9525" cap="flat" cmpd="sng">
                  <a:solidFill>
                    <a:srgbClr val="800080"/>
                  </a:solidFill>
                  <a:prstDash val="solid"/>
                  <a:headEnd type="none" w="med" len="med"/>
                  <a:tailEnd type="none" w="med" len="med"/>
                </a:ln>
                <a:solidFill>
                  <a:schemeClr val="tx1"/>
                </a:solidFill>
                <a:latin typeface="Times New Roman" panose="02020603050405020304" pitchFamily="18" charset="0"/>
                <a:ea typeface="Times New Roman" panose="02020603050405020304" pitchFamily="18" charset="0"/>
                <a:cs typeface="+mn-cs"/>
              </a:rPr>
              <a:t>LUYỆN TẬP ( TRANG 172)</a:t>
            </a:r>
          </a:p>
        </p:txBody>
      </p:sp>
      <p:sp>
        <p:nvSpPr>
          <p:cNvPr id="2" name="WordArt 2"/>
          <p:cNvSpPr>
            <a:spLocks noTextEdit="1"/>
          </p:cNvSpPr>
          <p:nvPr/>
        </p:nvSpPr>
        <p:spPr>
          <a:xfrm>
            <a:off x="609600" y="228600"/>
            <a:ext cx="7940675" cy="374650"/>
          </a:xfrm>
          <a:prstGeom prst="rect">
            <a:avLst/>
          </a:prstGeom>
        </p:spPr>
        <p:txBody>
          <a:bodyPr wrap="none" fromWordArt="1">
            <a:prstTxWarp prst="textPlain">
              <a:avLst>
                <a:gd name="adj" fmla="val 50000"/>
              </a:avLst>
            </a:prstTxWarp>
            <a:normAutofit fontScale="82500" lnSpcReduction="20000"/>
          </a:bodyPr>
          <a:lstStyle/>
          <a:p>
            <a:pPr algn="ctr">
              <a:defRPr/>
            </a:pPr>
            <a:r>
              <a:rPr lang="vi-VN" sz="2800" b="1" kern="10" dirty="0">
                <a:solidFill>
                  <a:srgbClr val="FF0000"/>
                </a:solidFill>
                <a:latin typeface="Times New Roman" panose="02020603050405020304" pitchFamily="18" charset="0"/>
                <a:cs typeface="Times New Roman" panose="02020603050405020304" pitchFamily="18" charset="0"/>
              </a:rPr>
              <a:t>TRƯỜNG TIỂU HỌC </a:t>
            </a:r>
            <a:r>
              <a:rPr lang="en-US" sz="2800" b="1" kern="10" dirty="0">
                <a:solidFill>
                  <a:srgbClr val="FF0000"/>
                </a:solidFill>
                <a:latin typeface="Times New Roman" panose="02020603050405020304" pitchFamily="18" charset="0"/>
                <a:cs typeface="Times New Roman" panose="02020603050405020304" pitchFamily="18" charset="0"/>
              </a:rPr>
              <a:t>SÀI ĐỒNG </a:t>
            </a:r>
          </a:p>
        </p:txBody>
      </p:sp>
      <p:sp>
        <p:nvSpPr>
          <p:cNvPr id="4" name="WordArt 2"/>
          <p:cNvSpPr>
            <a:spLocks noTextEdit="1"/>
          </p:cNvSpPr>
          <p:nvPr/>
        </p:nvSpPr>
        <p:spPr>
          <a:xfrm>
            <a:off x="1125538" y="5165177"/>
            <a:ext cx="6908800" cy="1349923"/>
          </a:xfrm>
          <a:prstGeom prst="rect">
            <a:avLst/>
          </a:prstGeom>
        </p:spPr>
        <p:txBody>
          <a:bodyPr wrap="none" fromWordArt="1">
            <a:prstTxWarp prst="textPlain">
              <a:avLst>
                <a:gd name="adj" fmla="val 50000"/>
              </a:avLst>
            </a:prstTxWarp>
            <a:normAutofit fontScale="97500"/>
          </a:bodyPr>
          <a:lstStyle/>
          <a:p>
            <a:pPr algn="ctr"/>
            <a:r>
              <a:rPr lang="en-US" sz="2800" b="1" kern="10" dirty="0" err="1">
                <a:solidFill>
                  <a:srgbClr val="0000FF"/>
                </a:solidFill>
                <a:latin typeface="Times New Roman" panose="02020603050405020304" pitchFamily="18" charset="0"/>
                <a:cs typeface="Times New Roman" panose="02020603050405020304" pitchFamily="18" charset="0"/>
              </a:rPr>
              <a:t>Lớp</a:t>
            </a:r>
            <a:r>
              <a:rPr lang="en-US" sz="2800" b="1" kern="10" dirty="0">
                <a:solidFill>
                  <a:srgbClr val="0000FF"/>
                </a:solidFill>
                <a:latin typeface="Times New Roman" panose="02020603050405020304" pitchFamily="18" charset="0"/>
                <a:cs typeface="Times New Roman" panose="02020603050405020304" pitchFamily="18" charset="0"/>
              </a:rPr>
              <a:t>: 5A4</a:t>
            </a:r>
          </a:p>
          <a:p>
            <a:pPr algn="ctr"/>
            <a:r>
              <a:rPr lang="en-US" sz="2800" b="1" kern="10" dirty="0" err="1">
                <a:solidFill>
                  <a:srgbClr val="0000FF"/>
                </a:solidFill>
                <a:latin typeface="Times New Roman" panose="02020603050405020304" pitchFamily="18" charset="0"/>
                <a:cs typeface="Times New Roman" panose="02020603050405020304" pitchFamily="18" charset="0"/>
              </a:rPr>
              <a:t>Giáo</a:t>
            </a:r>
            <a:r>
              <a:rPr lang="en-US" sz="2800" b="1" kern="10" dirty="0">
                <a:solidFill>
                  <a:srgbClr val="0000FF"/>
                </a:solidFill>
                <a:latin typeface="Times New Roman" panose="02020603050405020304" pitchFamily="18" charset="0"/>
                <a:cs typeface="Times New Roman" panose="02020603050405020304" pitchFamily="18" charset="0"/>
              </a:rPr>
              <a:t> </a:t>
            </a:r>
            <a:r>
              <a:rPr lang="en-US" sz="2800" b="1" kern="10" dirty="0" err="1">
                <a:solidFill>
                  <a:srgbClr val="0000FF"/>
                </a:solidFill>
                <a:latin typeface="Times New Roman" panose="02020603050405020304" pitchFamily="18" charset="0"/>
                <a:cs typeface="Times New Roman" panose="02020603050405020304" pitchFamily="18" charset="0"/>
              </a:rPr>
              <a:t>viên</a:t>
            </a:r>
            <a:r>
              <a:rPr lang="en-US" sz="2800" b="1" kern="10" dirty="0">
                <a:solidFill>
                  <a:srgbClr val="0000FF"/>
                </a:solidFill>
                <a:latin typeface="Times New Roman" panose="02020603050405020304" pitchFamily="18" charset="0"/>
                <a:cs typeface="Times New Roman" panose="02020603050405020304" pitchFamily="18" charset="0"/>
              </a:rPr>
              <a:t>: Đỗ </a:t>
            </a:r>
            <a:r>
              <a:rPr lang="en-US" sz="2800" b="1" kern="10" dirty="0" err="1">
                <a:solidFill>
                  <a:srgbClr val="0000FF"/>
                </a:solidFill>
                <a:latin typeface="Times New Roman" panose="02020603050405020304" pitchFamily="18" charset="0"/>
                <a:cs typeface="Times New Roman" panose="02020603050405020304" pitchFamily="18" charset="0"/>
              </a:rPr>
              <a:t>Thị</a:t>
            </a:r>
            <a:r>
              <a:rPr lang="en-US" sz="2800" b="1" kern="10" dirty="0">
                <a:solidFill>
                  <a:srgbClr val="0000FF"/>
                </a:solidFill>
                <a:latin typeface="Times New Roman" panose="02020603050405020304" pitchFamily="18" charset="0"/>
                <a:cs typeface="Times New Roman" panose="02020603050405020304" pitchFamily="18" charset="0"/>
              </a:rPr>
              <a:t> Cẩm Huế </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80"/>
                                        </p:tgtEl>
                                        <p:attrNameLst>
                                          <p:attrName>style.visibility</p:attrName>
                                        </p:attrNameLst>
                                      </p:cBhvr>
                                      <p:to>
                                        <p:strVal val="visible"/>
                                      </p:to>
                                    </p:set>
                                    <p:animEffect transition="in" filter="circle(in)">
                                      <p:cBhvr>
                                        <p:cTn id="7" dur="2000"/>
                                        <p:tgtEl>
                                          <p:spTgt spid="308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084"/>
                                        </p:tgtEl>
                                        <p:attrNameLst>
                                          <p:attrName>style.visibility</p:attrName>
                                        </p:attrNameLst>
                                      </p:cBhvr>
                                      <p:to>
                                        <p:strVal val="visible"/>
                                      </p:to>
                                    </p:set>
                                    <p:animEffect transition="in" filter="circle(in)">
                                      <p:cBhvr>
                                        <p:cTn id="12" dur="2000"/>
                                        <p:tgtEl>
                                          <p:spTgt spid="308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085"/>
                                        </p:tgtEl>
                                        <p:attrNameLst>
                                          <p:attrName>style.visibility</p:attrName>
                                        </p:attrNameLst>
                                      </p:cBhvr>
                                      <p:to>
                                        <p:strVal val="visible"/>
                                      </p:to>
                                    </p:set>
                                    <p:animEffect transition="in" filter="checkerboard(across)">
                                      <p:cBhvr>
                                        <p:cTn id="17" dur="500"/>
                                        <p:tgtEl>
                                          <p:spTgt spid="308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ircle(in)">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ircle(in)">
                                      <p:cBhvr>
                                        <p:cTn id="2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p:nvPr/>
        </p:nvGrpSpPr>
        <p:grpSpPr>
          <a:xfrm>
            <a:off x="0" y="0"/>
            <a:ext cx="9144000" cy="914400"/>
            <a:chOff x="-9" y="-9"/>
            <a:chExt cx="5760" cy="576"/>
          </a:xfrm>
        </p:grpSpPr>
        <p:sp>
          <p:nvSpPr>
            <p:cNvPr id="3107" name="Rectangle 3"/>
            <p:cNvSpPr/>
            <p:nvPr/>
          </p:nvSpPr>
          <p:spPr>
            <a:xfrm>
              <a:off x="-9" y="-9"/>
              <a:ext cx="5760" cy="576"/>
            </a:xfrm>
            <a:prstGeom prst="rect">
              <a:avLst/>
            </a:prstGeom>
            <a:gradFill rotWithShape="0">
              <a:gsLst>
                <a:gs pos="0">
                  <a:srgbClr val="00FFFF"/>
                </a:gs>
                <a:gs pos="100000">
                  <a:schemeClr val="bg1"/>
                </a:gs>
              </a:gsLst>
              <a:lin ang="5400000" scaled="1"/>
              <a:tileRect/>
            </a:gradFill>
            <a:ln w="9525" cap="flat" cmpd="sng">
              <a:solidFill>
                <a:srgbClr val="FF0066"/>
              </a:solidFill>
              <a:prstDash val="solid"/>
              <a:miter/>
              <a:headEnd type="none" w="med" len="med"/>
              <a:tailEnd type="none" w="med" len="med"/>
            </a:ln>
          </p:spPr>
          <p:txBody>
            <a:bodyPr wrap="none" anchor="ctr" anchorCtr="0"/>
            <a:lstStyle/>
            <a:p>
              <a:pPr eaLnBrk="1" hangingPunct="1"/>
              <a:endParaRPr lang="vi-VN" altLang="en-US" dirty="0">
                <a:latin typeface=".VnCommercial Script" panose="020B7200000000000000" pitchFamily="34" charset="0"/>
              </a:endParaRPr>
            </a:p>
          </p:txBody>
        </p:sp>
        <p:pic>
          <p:nvPicPr>
            <p:cNvPr id="3108" name="Picture 4" descr="POINSET2"/>
            <p:cNvPicPr>
              <a:picLocks noChangeAspect="1"/>
            </p:cNvPicPr>
            <p:nvPr/>
          </p:nvPicPr>
          <p:blipFill>
            <a:blip r:embed="rId2"/>
            <a:stretch>
              <a:fillRect/>
            </a:stretch>
          </p:blipFill>
          <p:spPr>
            <a:xfrm rot="-5400000" flipH="1">
              <a:off x="319" y="-305"/>
              <a:ext cx="562" cy="1182"/>
            </a:xfrm>
            <a:prstGeom prst="rect">
              <a:avLst/>
            </a:prstGeom>
            <a:noFill/>
            <a:ln w="9525">
              <a:noFill/>
            </a:ln>
          </p:spPr>
        </p:pic>
        <p:pic>
          <p:nvPicPr>
            <p:cNvPr id="3109" name="Picture 5" descr="POINSET2"/>
            <p:cNvPicPr>
              <a:picLocks noChangeAspect="1"/>
            </p:cNvPicPr>
            <p:nvPr/>
          </p:nvPicPr>
          <p:blipFill>
            <a:blip r:embed="rId2"/>
            <a:stretch>
              <a:fillRect/>
            </a:stretch>
          </p:blipFill>
          <p:spPr>
            <a:xfrm rot="5400000">
              <a:off x="4802" y="-345"/>
              <a:ext cx="562" cy="1263"/>
            </a:xfrm>
            <a:prstGeom prst="rect">
              <a:avLst/>
            </a:prstGeom>
            <a:noFill/>
            <a:ln w="9525">
              <a:noFill/>
            </a:ln>
          </p:spPr>
        </p:pic>
      </p:grpSp>
      <p:grpSp>
        <p:nvGrpSpPr>
          <p:cNvPr id="3075" name="Group 203"/>
          <p:cNvGrpSpPr/>
          <p:nvPr/>
        </p:nvGrpSpPr>
        <p:grpSpPr>
          <a:xfrm>
            <a:off x="147638" y="909638"/>
            <a:ext cx="8767762" cy="2292350"/>
            <a:chOff x="93" y="542"/>
            <a:chExt cx="5379" cy="1443"/>
          </a:xfrm>
        </p:grpSpPr>
        <p:sp>
          <p:nvSpPr>
            <p:cNvPr id="3102" name="Text Box 43"/>
            <p:cNvSpPr txBox="1"/>
            <p:nvPr/>
          </p:nvSpPr>
          <p:spPr>
            <a:xfrm>
              <a:off x="93" y="648"/>
              <a:ext cx="5379" cy="1337"/>
            </a:xfrm>
            <a:prstGeom prst="rect">
              <a:avLst/>
            </a:prstGeom>
            <a:noFill/>
            <a:ln w="9525">
              <a:noFill/>
            </a:ln>
          </p:spPr>
          <p:txBody>
            <a:bodyPr>
              <a:spAutoFit/>
            </a:bodyPr>
            <a:lstStyle/>
            <a:p>
              <a:pPr algn="just" eaLnBrk="1" hangingPunct="1">
                <a:spcBef>
                  <a:spcPct val="50000"/>
                </a:spcBef>
              </a:pPr>
              <a:r>
                <a:rPr lang="en-US" altLang="en-US" sz="2400" b="1" dirty="0">
                  <a:latin typeface="Times New Roman" panose="02020603050405020304" pitchFamily="18" charset="0"/>
                </a:rPr>
                <a:t>      Một nền nhà hình chữ có chiều dài 8m, chiều rộng bằng       </a:t>
              </a:r>
              <a:endParaRPr lang="en-US" altLang="en-US" sz="2400" b="1" dirty="0">
                <a:solidFill>
                  <a:srgbClr val="FF0000"/>
                </a:solidFill>
                <a:latin typeface="Times New Roman" panose="02020603050405020304" pitchFamily="18" charset="0"/>
              </a:endParaRPr>
            </a:p>
            <a:p>
              <a:pPr algn="just" eaLnBrk="1" hangingPunct="1">
                <a:spcBef>
                  <a:spcPct val="50000"/>
                </a:spcBef>
              </a:pPr>
              <a:r>
                <a:rPr lang="en-US" altLang="en-US" sz="2400" b="1" dirty="0">
                  <a:latin typeface="Times New Roman" panose="02020603050405020304" pitchFamily="18" charset="0"/>
                </a:rPr>
                <a:t> chiều dài. Người ta dùng các viên gạch hình vuông có cạnh 4dm để lát nền nhà đó, gia tiền mỗi viên gạch là 20 000 đồng. Hỏi lát cả nền nhà thì hết bao nhiêu tiền mua gạch? (Diện tích phần mạch vữa không đáng kể)</a:t>
              </a:r>
            </a:p>
          </p:txBody>
        </p:sp>
        <p:grpSp>
          <p:nvGrpSpPr>
            <p:cNvPr id="3103" name="Group 47"/>
            <p:cNvGrpSpPr/>
            <p:nvPr/>
          </p:nvGrpSpPr>
          <p:grpSpPr>
            <a:xfrm>
              <a:off x="4965" y="542"/>
              <a:ext cx="307" cy="576"/>
              <a:chOff x="4292" y="1271"/>
              <a:chExt cx="289" cy="576"/>
            </a:xfrm>
          </p:grpSpPr>
          <p:sp>
            <p:nvSpPr>
              <p:cNvPr id="3104" name="Text Box 44"/>
              <p:cNvSpPr txBox="1"/>
              <p:nvPr/>
            </p:nvSpPr>
            <p:spPr>
              <a:xfrm>
                <a:off x="4292" y="1271"/>
                <a:ext cx="289" cy="288"/>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rPr>
                  <a:t>3</a:t>
                </a:r>
              </a:p>
            </p:txBody>
          </p:sp>
          <p:sp>
            <p:nvSpPr>
              <p:cNvPr id="3105" name="Text Box 45"/>
              <p:cNvSpPr txBox="1"/>
              <p:nvPr/>
            </p:nvSpPr>
            <p:spPr>
              <a:xfrm>
                <a:off x="4292" y="1559"/>
                <a:ext cx="288" cy="288"/>
              </a:xfrm>
              <a:prstGeom prst="rect">
                <a:avLst/>
              </a:prstGeom>
              <a:noFill/>
              <a:ln w="9525">
                <a:noFill/>
              </a:ln>
            </p:spPr>
            <p:txBody>
              <a:bodyPr>
                <a:spAutoFit/>
              </a:bodyPr>
              <a:lstStyle/>
              <a:p>
                <a:pPr eaLnBrk="1" hangingPunct="1">
                  <a:spcBef>
                    <a:spcPct val="50000"/>
                  </a:spcBef>
                </a:pPr>
                <a:r>
                  <a:rPr lang="en-US" altLang="en-US" sz="2400" dirty="0">
                    <a:latin typeface="Times New Roman" panose="02020603050405020304" pitchFamily="18" charset="0"/>
                  </a:rPr>
                  <a:t>4</a:t>
                </a:r>
              </a:p>
            </p:txBody>
          </p:sp>
          <p:sp>
            <p:nvSpPr>
              <p:cNvPr id="3106" name="Line 46"/>
              <p:cNvSpPr/>
              <p:nvPr/>
            </p:nvSpPr>
            <p:spPr>
              <a:xfrm>
                <a:off x="4292" y="1557"/>
                <a:ext cx="192" cy="0"/>
              </a:xfrm>
              <a:prstGeom prst="line">
                <a:avLst/>
              </a:prstGeom>
              <a:ln w="28575" cap="flat" cmpd="sng">
                <a:solidFill>
                  <a:schemeClr val="tx1"/>
                </a:solidFill>
                <a:prstDash val="solid"/>
                <a:headEnd type="none" w="med" len="med"/>
                <a:tailEnd type="none" w="med" len="med"/>
              </a:ln>
            </p:spPr>
          </p:sp>
        </p:grpSp>
      </p:grpSp>
      <p:sp>
        <p:nvSpPr>
          <p:cNvPr id="3076" name="AutoShape 202"/>
          <p:cNvSpPr/>
          <p:nvPr/>
        </p:nvSpPr>
        <p:spPr>
          <a:xfrm>
            <a:off x="171450" y="1033463"/>
            <a:ext cx="457200" cy="381000"/>
          </a:xfrm>
          <a:prstGeom prst="star8">
            <a:avLst>
              <a:gd name="adj" fmla="val 38250"/>
            </a:avLst>
          </a:prstGeom>
          <a:solidFill>
            <a:schemeClr val="accent2"/>
          </a:solidFill>
          <a:ln w="9525" cap="flat" cmpd="sng">
            <a:solidFill>
              <a:srgbClr val="FF0066"/>
            </a:solidFill>
            <a:prstDash val="solid"/>
            <a:miter/>
            <a:headEnd type="none" w="med" len="med"/>
            <a:tailEnd type="none" w="med" len="med"/>
          </a:ln>
        </p:spPr>
        <p:txBody>
          <a:bodyPr wrap="none" anchor="ctr" anchorCtr="0"/>
          <a:lstStyle/>
          <a:p>
            <a:pPr algn="ctr" eaLnBrk="1" hangingPunct="1"/>
            <a:r>
              <a:rPr lang="en-US" altLang="en-US" sz="2000" b="1" dirty="0">
                <a:solidFill>
                  <a:srgbClr val="FFFF00"/>
                </a:solidFill>
                <a:latin typeface="Times New Roman" panose="02020603050405020304" pitchFamily="18" charset="0"/>
              </a:rPr>
              <a:t>1</a:t>
            </a:r>
          </a:p>
        </p:txBody>
      </p:sp>
      <p:sp>
        <p:nvSpPr>
          <p:cNvPr id="13" name="Line 108"/>
          <p:cNvSpPr>
            <a:spLocks noChangeShapeType="1"/>
          </p:cNvSpPr>
          <p:nvPr/>
        </p:nvSpPr>
        <p:spPr bwMode="auto">
          <a:xfrm flipV="1">
            <a:off x="4038600" y="1503363"/>
            <a:ext cx="1600200"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14" name="Line 108"/>
          <p:cNvSpPr>
            <a:spLocks noChangeShapeType="1"/>
          </p:cNvSpPr>
          <p:nvPr/>
        </p:nvSpPr>
        <p:spPr bwMode="auto">
          <a:xfrm>
            <a:off x="5786438" y="1468438"/>
            <a:ext cx="2138363"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15" name="Line 108"/>
          <p:cNvSpPr>
            <a:spLocks noChangeShapeType="1"/>
          </p:cNvSpPr>
          <p:nvPr/>
        </p:nvSpPr>
        <p:spPr bwMode="auto">
          <a:xfrm>
            <a:off x="4276725" y="2057400"/>
            <a:ext cx="4486275"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16" name="Line 108"/>
          <p:cNvSpPr>
            <a:spLocks noChangeShapeType="1"/>
          </p:cNvSpPr>
          <p:nvPr/>
        </p:nvSpPr>
        <p:spPr bwMode="auto">
          <a:xfrm>
            <a:off x="3695700" y="2438400"/>
            <a:ext cx="3695700"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17" name="Line 108"/>
          <p:cNvSpPr>
            <a:spLocks noChangeShapeType="1"/>
          </p:cNvSpPr>
          <p:nvPr/>
        </p:nvSpPr>
        <p:spPr bwMode="auto">
          <a:xfrm>
            <a:off x="1808163" y="2768600"/>
            <a:ext cx="3978275"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19" name="TextBox 18"/>
          <p:cNvSpPr txBox="1"/>
          <p:nvPr/>
        </p:nvSpPr>
        <p:spPr>
          <a:xfrm>
            <a:off x="8356600" y="1136650"/>
            <a:ext cx="376238" cy="461963"/>
          </a:xfrm>
          <a:prstGeom prst="rect">
            <a:avLst/>
          </a:prstGeom>
          <a:noFill/>
          <a:ln w="9525">
            <a:noFill/>
          </a:ln>
        </p:spPr>
        <p:txBody>
          <a:bodyPr>
            <a:spAutoFit/>
          </a:bodyPr>
          <a:lstStyle/>
          <a:p>
            <a:pPr eaLnBrk="1" hangingPunct="1"/>
            <a:r>
              <a:rPr lang="nl-NL" altLang="en-US" sz="2400" b="1" i="1" dirty="0">
                <a:solidFill>
                  <a:srgbClr val="FF0000"/>
                </a:solidFill>
                <a:latin typeface="Times New Roman" panose="02020603050405020304" pitchFamily="18" charset="0"/>
                <a:cs typeface="Times New Roman" panose="02020603050405020304" pitchFamily="18" charset="0"/>
              </a:rPr>
              <a:t>×</a:t>
            </a:r>
            <a:endParaRPr sz="2400" dirty="0">
              <a:solidFill>
                <a:srgbClr val="FF0000"/>
              </a:solidFill>
              <a:latin typeface=".VnCommercial Script" panose="020B7200000000000000" pitchFamily="34" charset="0"/>
            </a:endParaRPr>
          </a:p>
        </p:txBody>
      </p:sp>
      <p:sp>
        <p:nvSpPr>
          <p:cNvPr id="20" name="Line 108"/>
          <p:cNvSpPr>
            <a:spLocks noChangeShapeType="1"/>
          </p:cNvSpPr>
          <p:nvPr/>
        </p:nvSpPr>
        <p:spPr bwMode="auto">
          <a:xfrm>
            <a:off x="304800" y="2032000"/>
            <a:ext cx="1219200" cy="2540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21" name="TextBox 1"/>
          <p:cNvSpPr txBox="1"/>
          <p:nvPr/>
        </p:nvSpPr>
        <p:spPr>
          <a:xfrm>
            <a:off x="3013075" y="6243638"/>
            <a:ext cx="3003550" cy="522287"/>
          </a:xfrm>
          <a:prstGeom prst="rect">
            <a:avLst/>
          </a:prstGeom>
          <a:noFill/>
          <a:ln w="9525">
            <a:noFill/>
          </a:ln>
        </p:spPr>
        <p:txBody>
          <a:bodyPr>
            <a:spAutoFit/>
          </a:bodyPr>
          <a:lstStyle/>
          <a:p>
            <a:pPr eaLnBrk="1" hangingPunct="1"/>
            <a:r>
              <a:rPr lang="en-US" altLang="en-US" sz="2800" b="1" dirty="0">
                <a:solidFill>
                  <a:srgbClr val="FF0000"/>
                </a:solidFill>
                <a:latin typeface="Times New Roman" panose="02020603050405020304" pitchFamily="18" charset="0"/>
                <a:cs typeface="Times New Roman" panose="02020603050405020304" pitchFamily="18" charset="0"/>
              </a:rPr>
              <a:t>Số tiền mua gạch</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2" name="TextBox 13"/>
          <p:cNvSpPr txBox="1"/>
          <p:nvPr/>
        </p:nvSpPr>
        <p:spPr>
          <a:xfrm>
            <a:off x="3444875" y="5419725"/>
            <a:ext cx="2254250" cy="523875"/>
          </a:xfrm>
          <a:prstGeom prst="rect">
            <a:avLst/>
          </a:prstGeom>
          <a:noFill/>
          <a:ln w="9525">
            <a:noFill/>
          </a:ln>
        </p:spPr>
        <p:txBody>
          <a:bodyPr>
            <a:spAutoFit/>
          </a:bodyPr>
          <a:lstStyle/>
          <a:p>
            <a:pPr eaLnBrk="1" hangingPunct="1"/>
            <a:r>
              <a:rPr lang="en-US" altLang="en-US" sz="2800" b="1" dirty="0">
                <a:solidFill>
                  <a:srgbClr val="FF0000"/>
                </a:solidFill>
                <a:latin typeface="Times New Roman" panose="02020603050405020304" pitchFamily="18" charset="0"/>
                <a:cs typeface="Times New Roman" panose="02020603050405020304" pitchFamily="18" charset="0"/>
              </a:rPr>
              <a:t>Số viên gạch</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3" name="TextBox 14"/>
          <p:cNvSpPr txBox="1"/>
          <p:nvPr/>
        </p:nvSpPr>
        <p:spPr>
          <a:xfrm>
            <a:off x="2133600" y="4568825"/>
            <a:ext cx="1524000" cy="523875"/>
          </a:xfrm>
          <a:prstGeom prst="rect">
            <a:avLst/>
          </a:prstGeom>
          <a:noFill/>
          <a:ln w="9525">
            <a:noFill/>
          </a:ln>
        </p:spPr>
        <p:txBody>
          <a:bodyPr>
            <a:spAutoFit/>
          </a:bodyPr>
          <a:lstStyle/>
          <a:p>
            <a:pPr eaLnBrk="1" hangingPunct="1"/>
            <a:r>
              <a:rPr lang="en-US" altLang="en-US" sz="2800" b="1" dirty="0">
                <a:solidFill>
                  <a:srgbClr val="FF0000"/>
                </a:solidFill>
                <a:latin typeface="Times New Roman" panose="02020603050405020304" pitchFamily="18" charset="0"/>
                <a:cs typeface="Times New Roman" panose="02020603050405020304" pitchFamily="18" charset="0"/>
              </a:rPr>
              <a:t>S </a:t>
            </a:r>
            <a:r>
              <a:rPr lang="en-US" altLang="en-US" sz="1600" b="1" dirty="0">
                <a:solidFill>
                  <a:srgbClr val="FF0000"/>
                </a:solidFill>
                <a:latin typeface="Times New Roman" panose="02020603050405020304" pitchFamily="18" charset="0"/>
                <a:cs typeface="Times New Roman" panose="02020603050405020304" pitchFamily="18" charset="0"/>
              </a:rPr>
              <a:t>1 viên gạch</a:t>
            </a:r>
            <a:endParaRPr lang="en-US" altLang="en-US" sz="1600" b="1" dirty="0">
              <a:solidFill>
                <a:srgbClr val="FF0000"/>
              </a:solidFill>
              <a:latin typeface="Times New Roman" panose="02020603050405020304" pitchFamily="18" charset="0"/>
              <a:ea typeface="Times New Roman" panose="02020603050405020304" pitchFamily="18" charset="0"/>
            </a:endParaRPr>
          </a:p>
        </p:txBody>
      </p:sp>
      <p:sp>
        <p:nvSpPr>
          <p:cNvPr id="24" name="TextBox 15"/>
          <p:cNvSpPr txBox="1"/>
          <p:nvPr/>
        </p:nvSpPr>
        <p:spPr>
          <a:xfrm>
            <a:off x="4268788" y="3525838"/>
            <a:ext cx="1819275" cy="523875"/>
          </a:xfrm>
          <a:prstGeom prst="rect">
            <a:avLst/>
          </a:prstGeom>
          <a:noFill/>
          <a:ln w="9525">
            <a:noFill/>
          </a:ln>
        </p:spPr>
        <p:txBody>
          <a:bodyPr>
            <a:spAutoFit/>
          </a:bodyPr>
          <a:lstStyle/>
          <a:p>
            <a:pPr eaLnBrk="1" hangingPunct="1"/>
            <a:r>
              <a:rPr lang="en-US" altLang="en-US" sz="2800" b="1" dirty="0">
                <a:solidFill>
                  <a:srgbClr val="FF0000"/>
                </a:solidFill>
                <a:latin typeface="Times New Roman" panose="02020603050405020304" pitchFamily="18" charset="0"/>
                <a:cs typeface="Times New Roman" panose="02020603050405020304" pitchFamily="18" charset="0"/>
              </a:rPr>
              <a:t>Chiều d</a:t>
            </a:r>
            <a:r>
              <a:rPr lang="en-US" altLang="en-US" sz="2800" b="1" dirty="0">
                <a:solidFill>
                  <a:srgbClr val="FF0000"/>
                </a:solidFill>
                <a:latin typeface="Times New Roman" panose="02020603050405020304" pitchFamily="18" charset="0"/>
                <a:ea typeface="Times New Roman" panose="02020603050405020304" pitchFamily="18" charset="0"/>
              </a:rPr>
              <a:t>à</a:t>
            </a:r>
            <a:r>
              <a:rPr lang="en-US" altLang="en-US" sz="2800" b="1" dirty="0">
                <a:solidFill>
                  <a:srgbClr val="FF0000"/>
                </a:solidFill>
                <a:latin typeface="Times New Roman" panose="02020603050405020304" pitchFamily="18" charset="0"/>
                <a:cs typeface="Times New Roman" panose="02020603050405020304" pitchFamily="18" charset="0"/>
              </a:rPr>
              <a:t>i</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5" name="TextBox 16"/>
          <p:cNvSpPr txBox="1"/>
          <p:nvPr/>
        </p:nvSpPr>
        <p:spPr>
          <a:xfrm>
            <a:off x="5257800" y="4513263"/>
            <a:ext cx="1524000" cy="523875"/>
          </a:xfrm>
          <a:prstGeom prst="rect">
            <a:avLst/>
          </a:prstGeom>
          <a:noFill/>
          <a:ln w="9525">
            <a:noFill/>
          </a:ln>
        </p:spPr>
        <p:txBody>
          <a:bodyPr>
            <a:spAutoFit/>
          </a:bodyPr>
          <a:lstStyle/>
          <a:p>
            <a:pPr eaLnBrk="1" hangingPunct="1"/>
            <a:r>
              <a:rPr lang="en-US" altLang="en-US" sz="2800" b="1" dirty="0">
                <a:solidFill>
                  <a:srgbClr val="FF0000"/>
                </a:solidFill>
                <a:latin typeface="Times New Roman" panose="02020603050405020304" pitchFamily="18" charset="0"/>
                <a:cs typeface="Times New Roman" panose="02020603050405020304" pitchFamily="18" charset="0"/>
              </a:rPr>
              <a:t>S </a:t>
            </a:r>
            <a:r>
              <a:rPr lang="en-US" altLang="en-US" sz="1600" b="1" dirty="0">
                <a:solidFill>
                  <a:srgbClr val="FF0000"/>
                </a:solidFill>
                <a:latin typeface="Times New Roman" panose="02020603050405020304" pitchFamily="18" charset="0"/>
                <a:cs typeface="Times New Roman" panose="02020603050405020304" pitchFamily="18" charset="0"/>
              </a:rPr>
              <a:t>nền nh</a:t>
            </a:r>
            <a:r>
              <a:rPr lang="en-US" altLang="en-US" sz="1600" b="1" dirty="0">
                <a:solidFill>
                  <a:srgbClr val="FF0000"/>
                </a:solidFill>
                <a:latin typeface="Times New Roman" panose="02020603050405020304" pitchFamily="18" charset="0"/>
                <a:ea typeface="Times New Roman" panose="02020603050405020304" pitchFamily="18" charset="0"/>
              </a:rPr>
              <a:t>à</a:t>
            </a:r>
          </a:p>
        </p:txBody>
      </p:sp>
      <p:sp>
        <p:nvSpPr>
          <p:cNvPr id="26" name="TextBox 17"/>
          <p:cNvSpPr txBox="1"/>
          <p:nvPr/>
        </p:nvSpPr>
        <p:spPr>
          <a:xfrm>
            <a:off x="6781800" y="3541713"/>
            <a:ext cx="2117725" cy="522287"/>
          </a:xfrm>
          <a:prstGeom prst="rect">
            <a:avLst/>
          </a:prstGeom>
          <a:noFill/>
          <a:ln w="9525">
            <a:noFill/>
          </a:ln>
        </p:spPr>
        <p:txBody>
          <a:bodyPr>
            <a:spAutoFit/>
          </a:bodyPr>
          <a:lstStyle/>
          <a:p>
            <a:pPr eaLnBrk="1" hangingPunct="1"/>
            <a:r>
              <a:rPr lang="en-US" altLang="en-US" sz="2800" b="1" dirty="0">
                <a:solidFill>
                  <a:srgbClr val="FF0000"/>
                </a:solidFill>
                <a:latin typeface="Times New Roman" panose="02020603050405020304" pitchFamily="18" charset="0"/>
                <a:cs typeface="Times New Roman" panose="02020603050405020304" pitchFamily="18" charset="0"/>
              </a:rPr>
              <a:t>Chiều rộng</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7" name="TextBox 18"/>
          <p:cNvSpPr txBox="1"/>
          <p:nvPr/>
        </p:nvSpPr>
        <p:spPr>
          <a:xfrm>
            <a:off x="1447800" y="3557588"/>
            <a:ext cx="2057400" cy="522287"/>
          </a:xfrm>
          <a:prstGeom prst="rect">
            <a:avLst/>
          </a:prstGeom>
          <a:noFill/>
          <a:ln w="9525">
            <a:noFill/>
          </a:ln>
        </p:spPr>
        <p:txBody>
          <a:bodyPr>
            <a:spAutoFit/>
          </a:bodyPr>
          <a:lstStyle/>
          <a:p>
            <a:pPr eaLnBrk="1" hangingPunct="1"/>
            <a:r>
              <a:rPr lang="en-US" altLang="en-US" sz="2800" b="1" dirty="0">
                <a:solidFill>
                  <a:srgbClr val="FF0000"/>
                </a:solidFill>
                <a:latin typeface="Times New Roman" panose="02020603050405020304" pitchFamily="18" charset="0"/>
                <a:cs typeface="Times New Roman" panose="02020603050405020304" pitchFamily="18" charset="0"/>
              </a:rPr>
              <a:t>Độ d</a:t>
            </a:r>
            <a:r>
              <a:rPr lang="en-US" altLang="en-US" sz="2800" b="1" dirty="0">
                <a:solidFill>
                  <a:srgbClr val="FF0000"/>
                </a:solidFill>
                <a:latin typeface="Times New Roman" panose="02020603050405020304" pitchFamily="18" charset="0"/>
                <a:ea typeface="Times New Roman" panose="02020603050405020304" pitchFamily="18" charset="0"/>
              </a:rPr>
              <a:t>à</a:t>
            </a:r>
            <a:r>
              <a:rPr lang="en-US" altLang="en-US" sz="2800" b="1" dirty="0">
                <a:solidFill>
                  <a:srgbClr val="FF0000"/>
                </a:solidFill>
                <a:latin typeface="Times New Roman" panose="02020603050405020304" pitchFamily="18" charset="0"/>
                <a:cs typeface="Times New Roman" panose="02020603050405020304" pitchFamily="18" charset="0"/>
              </a:rPr>
              <a:t>i cạnh</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4" name="Arrow: Down 3"/>
          <p:cNvSpPr/>
          <p:nvPr/>
        </p:nvSpPr>
        <p:spPr>
          <a:xfrm>
            <a:off x="4276725" y="5943600"/>
            <a:ext cx="188913" cy="398463"/>
          </a:xfrm>
          <a:prstGeom prst="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9" name="Arrow: Down 28"/>
          <p:cNvSpPr/>
          <p:nvPr/>
        </p:nvSpPr>
        <p:spPr>
          <a:xfrm rot="18902622">
            <a:off x="3425825" y="4967288"/>
            <a:ext cx="182563" cy="676275"/>
          </a:xfrm>
          <a:prstGeom prst="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0" name="Arrow: Down 29"/>
          <p:cNvSpPr/>
          <p:nvPr/>
        </p:nvSpPr>
        <p:spPr>
          <a:xfrm rot="2722610">
            <a:off x="5377656" y="4918869"/>
            <a:ext cx="206375" cy="655638"/>
          </a:xfrm>
          <a:prstGeom prst="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1" name="Arrow: Down 30"/>
          <p:cNvSpPr/>
          <p:nvPr/>
        </p:nvSpPr>
        <p:spPr>
          <a:xfrm rot="18902622">
            <a:off x="5106988" y="3986213"/>
            <a:ext cx="182563" cy="676275"/>
          </a:xfrm>
          <a:prstGeom prst="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2" name="Arrow: Down 31"/>
          <p:cNvSpPr/>
          <p:nvPr/>
        </p:nvSpPr>
        <p:spPr>
          <a:xfrm rot="2722610">
            <a:off x="6700044" y="4028281"/>
            <a:ext cx="187325" cy="792163"/>
          </a:xfrm>
          <a:prstGeom prst="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3" name="Arrow: Down 32"/>
          <p:cNvSpPr/>
          <p:nvPr/>
        </p:nvSpPr>
        <p:spPr>
          <a:xfrm rot="18902622">
            <a:off x="2727325" y="4003675"/>
            <a:ext cx="182563" cy="676275"/>
          </a:xfrm>
          <a:prstGeom prst="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TextBox 4"/>
          <p:cNvSpPr txBox="1"/>
          <p:nvPr/>
        </p:nvSpPr>
        <p:spPr>
          <a:xfrm>
            <a:off x="8532813" y="3602038"/>
            <a:ext cx="695325" cy="461962"/>
          </a:xfrm>
          <a:prstGeom prst="rect">
            <a:avLst/>
          </a:prstGeom>
          <a:noFill/>
          <a:ln w="9525">
            <a:noFill/>
          </a:ln>
        </p:spPr>
        <p:txBody>
          <a:bodyPr>
            <a:spAutoFit/>
          </a:bodyPr>
          <a:lstStyle/>
          <a:p>
            <a:pPr eaLnBrk="1" hangingPunct="1"/>
            <a:r>
              <a:rPr sz="2400" b="1" dirty="0">
                <a:solidFill>
                  <a:srgbClr val="0000FF"/>
                </a:solidFill>
                <a:latin typeface="Times New Roman" panose="02020603050405020304" pitchFamily="18" charset="0"/>
                <a:cs typeface="Times New Roman" panose="02020603050405020304" pitchFamily="18" charset="0"/>
              </a:rPr>
              <a:t>(1)</a:t>
            </a:r>
            <a:endParaRPr sz="2400" b="1" dirty="0">
              <a:solidFill>
                <a:srgbClr val="0000FF"/>
              </a:solidFill>
              <a:latin typeface="Times New Roman" panose="02020603050405020304" pitchFamily="18" charset="0"/>
              <a:ea typeface="Times New Roman" panose="02020603050405020304" pitchFamily="18" charset="0"/>
            </a:endParaRPr>
          </a:p>
        </p:txBody>
      </p:sp>
      <p:sp>
        <p:nvSpPr>
          <p:cNvPr id="35" name="TextBox 34"/>
          <p:cNvSpPr txBox="1"/>
          <p:nvPr/>
        </p:nvSpPr>
        <p:spPr>
          <a:xfrm>
            <a:off x="6280150" y="4598988"/>
            <a:ext cx="695325" cy="461962"/>
          </a:xfrm>
          <a:prstGeom prst="rect">
            <a:avLst/>
          </a:prstGeom>
          <a:noFill/>
          <a:ln w="9525">
            <a:noFill/>
          </a:ln>
        </p:spPr>
        <p:txBody>
          <a:bodyPr>
            <a:spAutoFit/>
          </a:bodyPr>
          <a:lstStyle/>
          <a:p>
            <a:pPr eaLnBrk="1" hangingPunct="1"/>
            <a:r>
              <a:rPr sz="2400" b="1" dirty="0">
                <a:solidFill>
                  <a:srgbClr val="0000FF"/>
                </a:solidFill>
                <a:latin typeface="Times New Roman" panose="02020603050405020304" pitchFamily="18" charset="0"/>
                <a:cs typeface="Times New Roman" panose="02020603050405020304" pitchFamily="18" charset="0"/>
              </a:rPr>
              <a:t>(2)</a:t>
            </a:r>
            <a:endParaRPr sz="2400" b="1" dirty="0">
              <a:solidFill>
                <a:srgbClr val="0000FF"/>
              </a:solidFill>
              <a:latin typeface="Times New Roman" panose="02020603050405020304" pitchFamily="18" charset="0"/>
              <a:ea typeface="Times New Roman" panose="02020603050405020304" pitchFamily="18" charset="0"/>
            </a:endParaRPr>
          </a:p>
        </p:txBody>
      </p:sp>
      <p:sp>
        <p:nvSpPr>
          <p:cNvPr id="36" name="TextBox 35"/>
          <p:cNvSpPr txBox="1"/>
          <p:nvPr/>
        </p:nvSpPr>
        <p:spPr>
          <a:xfrm>
            <a:off x="3500438" y="4656138"/>
            <a:ext cx="696912" cy="461962"/>
          </a:xfrm>
          <a:prstGeom prst="rect">
            <a:avLst/>
          </a:prstGeom>
          <a:noFill/>
          <a:ln w="9525">
            <a:noFill/>
          </a:ln>
        </p:spPr>
        <p:txBody>
          <a:bodyPr>
            <a:spAutoFit/>
          </a:bodyPr>
          <a:lstStyle/>
          <a:p>
            <a:pPr eaLnBrk="1" hangingPunct="1"/>
            <a:r>
              <a:rPr sz="2400" b="1" dirty="0">
                <a:solidFill>
                  <a:srgbClr val="0000FF"/>
                </a:solidFill>
                <a:latin typeface="Times New Roman" panose="02020603050405020304" pitchFamily="18" charset="0"/>
                <a:cs typeface="Times New Roman" panose="02020603050405020304" pitchFamily="18" charset="0"/>
              </a:rPr>
              <a:t>(3)</a:t>
            </a:r>
            <a:endParaRPr sz="2400" b="1" dirty="0">
              <a:solidFill>
                <a:srgbClr val="0000FF"/>
              </a:solidFill>
              <a:latin typeface="Times New Roman" panose="02020603050405020304" pitchFamily="18" charset="0"/>
              <a:ea typeface="Times New Roman" panose="02020603050405020304" pitchFamily="18" charset="0"/>
            </a:endParaRPr>
          </a:p>
        </p:txBody>
      </p:sp>
      <p:sp>
        <p:nvSpPr>
          <p:cNvPr id="37" name="TextBox 36"/>
          <p:cNvSpPr txBox="1"/>
          <p:nvPr/>
        </p:nvSpPr>
        <p:spPr>
          <a:xfrm>
            <a:off x="5381625" y="5480050"/>
            <a:ext cx="695325" cy="461963"/>
          </a:xfrm>
          <a:prstGeom prst="rect">
            <a:avLst/>
          </a:prstGeom>
          <a:noFill/>
          <a:ln w="9525">
            <a:noFill/>
          </a:ln>
        </p:spPr>
        <p:txBody>
          <a:bodyPr>
            <a:spAutoFit/>
          </a:bodyPr>
          <a:lstStyle/>
          <a:p>
            <a:pPr eaLnBrk="1" hangingPunct="1"/>
            <a:r>
              <a:rPr sz="2400" b="1" dirty="0">
                <a:solidFill>
                  <a:srgbClr val="0000FF"/>
                </a:solidFill>
                <a:latin typeface="Times New Roman" panose="02020603050405020304" pitchFamily="18" charset="0"/>
                <a:cs typeface="Times New Roman" panose="02020603050405020304" pitchFamily="18" charset="0"/>
              </a:rPr>
              <a:t>(4)</a:t>
            </a:r>
            <a:endParaRPr sz="2400" b="1" dirty="0">
              <a:solidFill>
                <a:srgbClr val="0000FF"/>
              </a:solidFill>
              <a:latin typeface="Times New Roman" panose="02020603050405020304" pitchFamily="18" charset="0"/>
              <a:ea typeface="Times New Roman" panose="02020603050405020304" pitchFamily="18" charset="0"/>
            </a:endParaRPr>
          </a:p>
        </p:txBody>
      </p:sp>
      <p:sp>
        <p:nvSpPr>
          <p:cNvPr id="38" name="TextBox 37"/>
          <p:cNvSpPr txBox="1"/>
          <p:nvPr/>
        </p:nvSpPr>
        <p:spPr>
          <a:xfrm>
            <a:off x="5729288" y="6248400"/>
            <a:ext cx="695325" cy="461963"/>
          </a:xfrm>
          <a:prstGeom prst="rect">
            <a:avLst/>
          </a:prstGeom>
          <a:noFill/>
          <a:ln w="9525">
            <a:noFill/>
          </a:ln>
        </p:spPr>
        <p:txBody>
          <a:bodyPr>
            <a:spAutoFit/>
          </a:bodyPr>
          <a:lstStyle/>
          <a:p>
            <a:pPr eaLnBrk="1" hangingPunct="1"/>
            <a:r>
              <a:rPr sz="2400" b="1" dirty="0">
                <a:solidFill>
                  <a:srgbClr val="0000FF"/>
                </a:solidFill>
                <a:latin typeface="Times New Roman" panose="02020603050405020304" pitchFamily="18" charset="0"/>
                <a:cs typeface="Times New Roman" panose="02020603050405020304" pitchFamily="18" charset="0"/>
              </a:rPr>
              <a:t>(5)</a:t>
            </a:r>
            <a:endParaRPr sz="2400" b="1" dirty="0">
              <a:solidFill>
                <a:srgbClr val="0000FF"/>
              </a:solidFill>
              <a:latin typeface="Times New Roman" panose="02020603050405020304" pitchFamily="18" charset="0"/>
              <a:ea typeface="Times New Roman" panose="02020603050405020304" pitchFamily="18"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par>
                                <p:cTn id="13" presetID="16" presetClass="entr" presetSubtype="21"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arn(inVertical)">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barn(inVertical)">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barn(inVertical)">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barn(inVertical)">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500"/>
                                        <p:tgtEl>
                                          <p:spTgt spid="4"/>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500"/>
                                        <p:tgtEl>
                                          <p:spTgt spid="29"/>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500"/>
                                        <p:tgtEl>
                                          <p:spTgt spid="3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500"/>
                                        <p:tgtEl>
                                          <p:spTgt spid="2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fade">
                                      <p:cBhvr>
                                        <p:cTn id="70" dur="500"/>
                                        <p:tgtEl>
                                          <p:spTgt spid="32"/>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500"/>
                                        <p:tgtEl>
                                          <p:spTgt spid="24"/>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fade">
                                      <p:cBhvr>
                                        <p:cTn id="76" dur="500"/>
                                        <p:tgtEl>
                                          <p:spTgt spid="26"/>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fade">
                                      <p:cBhvr>
                                        <p:cTn id="81" dur="500"/>
                                        <p:tgtEl>
                                          <p:spTgt spid="33"/>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fade">
                                      <p:cBhvr>
                                        <p:cTn id="84" dur="500"/>
                                        <p:tgtEl>
                                          <p:spTgt spid="27"/>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5"/>
                                        </p:tgtEl>
                                        <p:attrNameLst>
                                          <p:attrName>style.visibility</p:attrName>
                                        </p:attrNameLst>
                                      </p:cBhvr>
                                      <p:to>
                                        <p:strVal val="visible"/>
                                      </p:to>
                                    </p:set>
                                    <p:animEffect transition="in" filter="fade">
                                      <p:cBhvr>
                                        <p:cTn id="89" dur="500"/>
                                        <p:tgtEl>
                                          <p:spTgt spid="5"/>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fade">
                                      <p:cBhvr>
                                        <p:cTn id="94" dur="500"/>
                                        <p:tgtEl>
                                          <p:spTgt spid="35"/>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36"/>
                                        </p:tgtEl>
                                        <p:attrNameLst>
                                          <p:attrName>style.visibility</p:attrName>
                                        </p:attrNameLst>
                                      </p:cBhvr>
                                      <p:to>
                                        <p:strVal val="visible"/>
                                      </p:to>
                                    </p:set>
                                    <p:animEffect transition="in" filter="fade">
                                      <p:cBhvr>
                                        <p:cTn id="99" dur="500"/>
                                        <p:tgtEl>
                                          <p:spTgt spid="36"/>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37"/>
                                        </p:tgtEl>
                                        <p:attrNameLst>
                                          <p:attrName>style.visibility</p:attrName>
                                        </p:attrNameLst>
                                      </p:cBhvr>
                                      <p:to>
                                        <p:strVal val="visible"/>
                                      </p:to>
                                    </p:set>
                                    <p:animEffect transition="in" filter="fade">
                                      <p:cBhvr>
                                        <p:cTn id="104" dur="500"/>
                                        <p:tgtEl>
                                          <p:spTgt spid="37"/>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2" grpId="0"/>
      <p:bldP spid="23" grpId="0"/>
      <p:bldP spid="24" grpId="0"/>
      <p:bldP spid="25" grpId="0"/>
      <p:bldP spid="26" grpId="0"/>
      <p:bldP spid="27" grpId="0"/>
      <p:bldP spid="4" grpId="0" animBg="1"/>
      <p:bldP spid="29" grpId="0" animBg="1"/>
      <p:bldP spid="30" grpId="0" animBg="1"/>
      <p:bldP spid="31" grpId="0" animBg="1"/>
      <p:bldP spid="32" grpId="0" animBg="1"/>
      <p:bldP spid="33" grpId="0" animBg="1"/>
      <p:bldP spid="5" grpId="0"/>
      <p:bldP spid="35" grpId="0"/>
      <p:bldP spid="36" grpId="0"/>
      <p:bldP spid="37" grpId="0"/>
      <p:bldP spid="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p:nvPr/>
        </p:nvGrpSpPr>
        <p:grpSpPr>
          <a:xfrm>
            <a:off x="9525" y="-4762"/>
            <a:ext cx="9144000" cy="914400"/>
            <a:chOff x="-9" y="-9"/>
            <a:chExt cx="5760" cy="576"/>
          </a:xfrm>
        </p:grpSpPr>
        <p:sp>
          <p:nvSpPr>
            <p:cNvPr id="4102" name="Rectangle 3"/>
            <p:cNvSpPr/>
            <p:nvPr/>
          </p:nvSpPr>
          <p:spPr>
            <a:xfrm>
              <a:off x="-9" y="-9"/>
              <a:ext cx="5760" cy="576"/>
            </a:xfrm>
            <a:prstGeom prst="rect">
              <a:avLst/>
            </a:prstGeom>
            <a:gradFill rotWithShape="0">
              <a:gsLst>
                <a:gs pos="0">
                  <a:srgbClr val="00FFFF"/>
                </a:gs>
                <a:gs pos="100000">
                  <a:schemeClr val="bg1"/>
                </a:gs>
              </a:gsLst>
              <a:lin ang="5400000" scaled="1"/>
              <a:tileRect/>
            </a:gradFill>
            <a:ln w="9525" cap="flat" cmpd="sng">
              <a:solidFill>
                <a:srgbClr val="FF0066"/>
              </a:solidFill>
              <a:prstDash val="solid"/>
              <a:miter/>
              <a:headEnd type="none" w="med" len="med"/>
              <a:tailEnd type="none" w="med" len="med"/>
            </a:ln>
          </p:spPr>
          <p:txBody>
            <a:bodyPr wrap="none" anchor="ctr" anchorCtr="0"/>
            <a:lstStyle/>
            <a:p>
              <a:pPr eaLnBrk="1" hangingPunct="1"/>
              <a:endParaRPr lang="vi-VN" altLang="en-US" dirty="0">
                <a:latin typeface=".VnCommercial Script" panose="020B7200000000000000" pitchFamily="34" charset="0"/>
              </a:endParaRPr>
            </a:p>
          </p:txBody>
        </p:sp>
        <p:pic>
          <p:nvPicPr>
            <p:cNvPr id="4103" name="Picture 4" descr="POINSET2"/>
            <p:cNvPicPr>
              <a:picLocks noChangeAspect="1"/>
            </p:cNvPicPr>
            <p:nvPr/>
          </p:nvPicPr>
          <p:blipFill>
            <a:blip r:embed="rId2"/>
            <a:stretch>
              <a:fillRect/>
            </a:stretch>
          </p:blipFill>
          <p:spPr>
            <a:xfrm rot="-5400000" flipH="1">
              <a:off x="319" y="-305"/>
              <a:ext cx="562" cy="1182"/>
            </a:xfrm>
            <a:prstGeom prst="rect">
              <a:avLst/>
            </a:prstGeom>
            <a:noFill/>
            <a:ln w="9525">
              <a:noFill/>
            </a:ln>
          </p:spPr>
        </p:pic>
        <p:pic>
          <p:nvPicPr>
            <p:cNvPr id="4104" name="Picture 5" descr="POINSET2"/>
            <p:cNvPicPr>
              <a:picLocks noChangeAspect="1"/>
            </p:cNvPicPr>
            <p:nvPr/>
          </p:nvPicPr>
          <p:blipFill>
            <a:blip r:embed="rId2"/>
            <a:stretch>
              <a:fillRect/>
            </a:stretch>
          </p:blipFill>
          <p:spPr>
            <a:xfrm rot="5400000">
              <a:off x="4802" y="-345"/>
              <a:ext cx="562" cy="1263"/>
            </a:xfrm>
            <a:prstGeom prst="rect">
              <a:avLst/>
            </a:prstGeom>
            <a:noFill/>
            <a:ln w="9525">
              <a:noFill/>
            </a:ln>
          </p:spPr>
        </p:pic>
      </p:grpSp>
      <p:sp>
        <p:nvSpPr>
          <p:cNvPr id="4099" name="Rectangle 11"/>
          <p:cNvSpPr/>
          <p:nvPr/>
        </p:nvSpPr>
        <p:spPr>
          <a:xfrm>
            <a:off x="0" y="0"/>
            <a:ext cx="9144000" cy="0"/>
          </a:xfrm>
          <a:prstGeom prst="rect">
            <a:avLst/>
          </a:prstGeom>
          <a:noFill/>
          <a:ln w="9525">
            <a:noFill/>
          </a:ln>
        </p:spPr>
        <p:txBody>
          <a:bodyPr wrap="none" anchor="ctr" anchorCtr="0">
            <a:spAutoFit/>
          </a:bodyPr>
          <a:lstStyle/>
          <a:p>
            <a:pPr eaLnBrk="1" hangingPunct="1"/>
            <a:endParaRPr lang="vi-VN" altLang="en-US" dirty="0">
              <a:latin typeface=".VnCommercial Script" panose="020B7200000000000000" pitchFamily="34" charset="0"/>
            </a:endParaRPr>
          </a:p>
        </p:txBody>
      </p:sp>
      <p:sp>
        <p:nvSpPr>
          <p:cNvPr id="4100" name="Rectangle 1"/>
          <p:cNvSpPr/>
          <p:nvPr/>
        </p:nvSpPr>
        <p:spPr>
          <a:xfrm>
            <a:off x="228600" y="990600"/>
            <a:ext cx="8672513" cy="6124575"/>
          </a:xfrm>
          <a:prstGeom prst="rect">
            <a:avLst/>
          </a:prstGeom>
          <a:noFill/>
          <a:ln w="9525">
            <a:noFill/>
          </a:ln>
        </p:spPr>
        <p:txBody>
          <a:bodyPr>
            <a:spAutoFit/>
          </a:bodyPr>
          <a:lstStyle/>
          <a:p>
            <a:pPr algn="ctr" eaLnBrk="1" hangingPunct="1"/>
            <a:r>
              <a:rPr lang="nl-NL" altLang="en-US" sz="2800" b="1" i="1" u="sng" dirty="0">
                <a:solidFill>
                  <a:srgbClr val="0000FF"/>
                </a:solidFill>
                <a:latin typeface="Times New Roman" panose="02020603050405020304" pitchFamily="18" charset="0"/>
                <a:cs typeface="Times New Roman" panose="02020603050405020304" pitchFamily="18" charset="0"/>
              </a:rPr>
              <a:t>B</a:t>
            </a:r>
            <a:r>
              <a:rPr lang="nl-NL" altLang="en-US" sz="2800" b="1" i="1" u="sng" dirty="0">
                <a:solidFill>
                  <a:srgbClr val="0000FF"/>
                </a:solidFill>
                <a:latin typeface="Times New Roman" panose="02020603050405020304" pitchFamily="18" charset="0"/>
                <a:ea typeface="Times New Roman" panose="02020603050405020304" pitchFamily="18" charset="0"/>
              </a:rPr>
              <a:t>à</a:t>
            </a:r>
            <a:r>
              <a:rPr lang="nl-NL" altLang="en-US" sz="2800" b="1" i="1" u="sng" dirty="0">
                <a:solidFill>
                  <a:srgbClr val="0000FF"/>
                </a:solidFill>
                <a:latin typeface="Times New Roman" panose="02020603050405020304" pitchFamily="18" charset="0"/>
                <a:cs typeface="Times New Roman" panose="02020603050405020304" pitchFamily="18" charset="0"/>
              </a:rPr>
              <a:t>i giải</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Chiều rộng của nền nh</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 l</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 </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8:4 × 3= 6 (m)</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Diện tích của nền nh</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 l</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 </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8 × 6 = 48 (m</a:t>
            </a:r>
            <a:r>
              <a:rPr lang="nl-NL" altLang="en-US" sz="2800" b="1" i="1" baseline="30000" dirty="0">
                <a:solidFill>
                  <a:srgbClr val="0000FF"/>
                </a:solidFill>
                <a:latin typeface="Times New Roman" panose="02020603050405020304" pitchFamily="18" charset="0"/>
                <a:cs typeface="Times New Roman" panose="02020603050405020304" pitchFamily="18" charset="0"/>
              </a:rPr>
              <a:t>2)</a:t>
            </a:r>
            <a:endParaRPr lang="nl-NL" altLang="en-US" sz="2800" b="1" i="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rPr>
              <a:t>48 m</a:t>
            </a:r>
            <a:r>
              <a:rPr lang="nl-NL" altLang="en-US" sz="2800" b="1" i="1" baseline="30000" dirty="0">
                <a:solidFill>
                  <a:srgbClr val="0000FF"/>
                </a:solidFill>
                <a:latin typeface="Times New Roman" panose="02020603050405020304" pitchFamily="18" charset="0"/>
              </a:rPr>
              <a:t>2 </a:t>
            </a:r>
            <a:r>
              <a:rPr lang="nl-NL" altLang="en-US" sz="2800" b="1" i="1" dirty="0">
                <a:solidFill>
                  <a:srgbClr val="0000FF"/>
                </a:solidFill>
                <a:latin typeface="Times New Roman" panose="02020603050405020304" pitchFamily="18" charset="0"/>
              </a:rPr>
              <a:t>= 4800dm</a:t>
            </a:r>
            <a:r>
              <a:rPr lang="nl-NL" altLang="en-US" sz="2800" b="1" i="1" baseline="30000" dirty="0">
                <a:solidFill>
                  <a:srgbClr val="0000FF"/>
                </a:solidFill>
                <a:latin typeface="Times New Roman" panose="02020603050405020304" pitchFamily="18" charset="0"/>
              </a:rPr>
              <a:t>2</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Diện tích một viên gạch l</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 </a:t>
            </a: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4 × 4 = 16 (dm</a:t>
            </a:r>
            <a:r>
              <a:rPr lang="nl-NL" altLang="en-US" sz="2800" b="1" i="1" baseline="30000" dirty="0">
                <a:solidFill>
                  <a:srgbClr val="0000FF"/>
                </a:solidFill>
                <a:latin typeface="Times New Roman" panose="02020603050405020304" pitchFamily="18" charset="0"/>
                <a:cs typeface="Times New Roman" panose="02020603050405020304" pitchFamily="18" charset="0"/>
              </a:rPr>
              <a:t>2)</a:t>
            </a: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Số viên gạch cần dùng để lát nền l</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  </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4800 : 16 = 300 (viên)</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Số tiền dùng để mua gạch lát nền l</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 </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20 000 × 300 = 6 000 000 (đồng)</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                                 Đáp số : 6 000 000 (đồng)</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endParaRPr lang="en-US" altLang="en-US" sz="2800" b="1" dirty="0">
              <a:solidFill>
                <a:srgbClr val="0000FF"/>
              </a:solidFill>
              <a:latin typeface="Times New Roman" panose="02020603050405020304" pitchFamily="18" charset="0"/>
              <a:ea typeface="Times New Roman" panose="02020603050405020304" pitchFamily="18" charset="0"/>
            </a:endParaRPr>
          </a:p>
        </p:txBody>
      </p:sp>
      <p:sp>
        <p:nvSpPr>
          <p:cNvPr id="8" name="AutoShape 202"/>
          <p:cNvSpPr/>
          <p:nvPr/>
        </p:nvSpPr>
        <p:spPr>
          <a:xfrm>
            <a:off x="171450" y="1033463"/>
            <a:ext cx="457200" cy="381000"/>
          </a:xfrm>
          <a:prstGeom prst="star8">
            <a:avLst>
              <a:gd name="adj" fmla="val 38250"/>
            </a:avLst>
          </a:prstGeom>
          <a:solidFill>
            <a:schemeClr val="accent2"/>
          </a:solidFill>
          <a:ln w="9525" cap="flat" cmpd="sng">
            <a:solidFill>
              <a:srgbClr val="FF0066"/>
            </a:solidFill>
            <a:prstDash val="solid"/>
            <a:miter/>
            <a:headEnd type="none" w="med" len="med"/>
            <a:tailEnd type="none" w="med" len="med"/>
          </a:ln>
        </p:spPr>
        <p:txBody>
          <a:bodyPr wrap="none" anchor="ctr" anchorCtr="0"/>
          <a:lstStyle/>
          <a:p>
            <a:pPr algn="ctr" eaLnBrk="1" hangingPunct="1"/>
            <a:r>
              <a:rPr lang="en-US" altLang="en-US" sz="2000" b="1" dirty="0">
                <a:solidFill>
                  <a:srgbClr val="FFFF00"/>
                </a:solidFill>
                <a:latin typeface="Times New Roman" panose="02020603050405020304" pitchFamily="18" charset="0"/>
              </a:rPr>
              <a:t>1</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800" decel="100000"/>
                                        <p:tgtEl>
                                          <p:spTgt spid="8"/>
                                        </p:tgtEl>
                                      </p:cBhvr>
                                    </p:animEffect>
                                    <p:anim calcmode="lin" valueType="num">
                                      <p:cBhvr>
                                        <p:cTn id="8" dur="800" decel="100000" fill="hold"/>
                                        <p:tgtEl>
                                          <p:spTgt spid="8"/>
                                        </p:tgtEl>
                                        <p:attrNameLst>
                                          <p:attrName>style.rotation</p:attrName>
                                        </p:attrNameLst>
                                      </p:cBhvr>
                                      <p:tavLst>
                                        <p:tav tm="0">
                                          <p:val>
                                            <p:fltVal val="-90"/>
                                          </p:val>
                                        </p:tav>
                                        <p:tav tm="100000">
                                          <p:val>
                                            <p:fltVal val="0"/>
                                          </p:val>
                                        </p:tav>
                                      </p:tavLst>
                                    </p:anim>
                                    <p:anim calcmode="lin" valueType="num">
                                      <p:cBhvr>
                                        <p:cTn id="9" dur="800" decel="100000" fill="hold"/>
                                        <p:tgtEl>
                                          <p:spTgt spid="8"/>
                                        </p:tgtEl>
                                        <p:attrNameLst>
                                          <p:attrName>ppt_x</p:attrName>
                                        </p:attrNameLst>
                                      </p:cBhvr>
                                      <p:tavLst>
                                        <p:tav tm="0">
                                          <p:val>
                                            <p:strVal val="#ppt_x+0.4"/>
                                          </p:val>
                                        </p:tav>
                                        <p:tav tm="100000">
                                          <p:val>
                                            <p:strVal val="#ppt_x-0.05"/>
                                          </p:val>
                                        </p:tav>
                                      </p:tavLst>
                                    </p:anim>
                                    <p:anim calcmode="lin" valueType="num">
                                      <p:cBhvr>
                                        <p:cTn id="10" dur="800" decel="100000" fill="hold"/>
                                        <p:tgtEl>
                                          <p:spTgt spid="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p:nvPr/>
        </p:nvGrpSpPr>
        <p:grpSpPr>
          <a:xfrm>
            <a:off x="0" y="0"/>
            <a:ext cx="9144000" cy="914400"/>
            <a:chOff x="-9" y="-9"/>
            <a:chExt cx="5760" cy="576"/>
          </a:xfrm>
        </p:grpSpPr>
        <p:sp>
          <p:nvSpPr>
            <p:cNvPr id="5132" name="Rectangle 3"/>
            <p:cNvSpPr/>
            <p:nvPr/>
          </p:nvSpPr>
          <p:spPr>
            <a:xfrm>
              <a:off x="-9" y="-9"/>
              <a:ext cx="5760" cy="576"/>
            </a:xfrm>
            <a:prstGeom prst="rect">
              <a:avLst/>
            </a:prstGeom>
            <a:gradFill rotWithShape="0">
              <a:gsLst>
                <a:gs pos="0">
                  <a:srgbClr val="00FFFF"/>
                </a:gs>
                <a:gs pos="100000">
                  <a:schemeClr val="bg1"/>
                </a:gs>
              </a:gsLst>
              <a:lin ang="5400000" scaled="1"/>
              <a:tileRect/>
            </a:gradFill>
            <a:ln w="9525" cap="flat" cmpd="sng">
              <a:solidFill>
                <a:srgbClr val="FF0066"/>
              </a:solidFill>
              <a:prstDash val="solid"/>
              <a:miter/>
              <a:headEnd type="none" w="med" len="med"/>
              <a:tailEnd type="none" w="med" len="med"/>
            </a:ln>
          </p:spPr>
          <p:txBody>
            <a:bodyPr wrap="none" anchor="ctr" anchorCtr="0"/>
            <a:lstStyle/>
            <a:p>
              <a:pPr eaLnBrk="1" hangingPunct="1"/>
              <a:endParaRPr lang="vi-VN" altLang="en-US" dirty="0">
                <a:latin typeface=".VnCommercial Script" panose="020B7200000000000000" pitchFamily="34" charset="0"/>
              </a:endParaRPr>
            </a:p>
          </p:txBody>
        </p:sp>
        <p:pic>
          <p:nvPicPr>
            <p:cNvPr id="5133" name="Picture 4" descr="POINSET2"/>
            <p:cNvPicPr>
              <a:picLocks noChangeAspect="1"/>
            </p:cNvPicPr>
            <p:nvPr/>
          </p:nvPicPr>
          <p:blipFill>
            <a:blip r:embed="rId2"/>
            <a:stretch>
              <a:fillRect/>
            </a:stretch>
          </p:blipFill>
          <p:spPr>
            <a:xfrm rot="-5400000" flipH="1">
              <a:off x="319" y="-305"/>
              <a:ext cx="562" cy="1182"/>
            </a:xfrm>
            <a:prstGeom prst="rect">
              <a:avLst/>
            </a:prstGeom>
            <a:noFill/>
            <a:ln w="9525">
              <a:noFill/>
            </a:ln>
          </p:spPr>
        </p:pic>
        <p:pic>
          <p:nvPicPr>
            <p:cNvPr id="5134" name="Picture 5" descr="POINSET2"/>
            <p:cNvPicPr>
              <a:picLocks noChangeAspect="1"/>
            </p:cNvPicPr>
            <p:nvPr/>
          </p:nvPicPr>
          <p:blipFill>
            <a:blip r:embed="rId2"/>
            <a:stretch>
              <a:fillRect/>
            </a:stretch>
          </p:blipFill>
          <p:spPr>
            <a:xfrm rot="5400000">
              <a:off x="4802" y="-345"/>
              <a:ext cx="562" cy="1263"/>
            </a:xfrm>
            <a:prstGeom prst="rect">
              <a:avLst/>
            </a:prstGeom>
            <a:noFill/>
            <a:ln w="9525">
              <a:noFill/>
            </a:ln>
          </p:spPr>
        </p:pic>
      </p:grpSp>
      <p:sp>
        <p:nvSpPr>
          <p:cNvPr id="5123" name="Text Box 43"/>
          <p:cNvSpPr txBox="1"/>
          <p:nvPr/>
        </p:nvSpPr>
        <p:spPr>
          <a:xfrm>
            <a:off x="147638" y="1077913"/>
            <a:ext cx="8940800" cy="2678112"/>
          </a:xfrm>
          <a:prstGeom prst="rect">
            <a:avLst/>
          </a:prstGeom>
          <a:noFill/>
          <a:ln w="9525">
            <a:noFill/>
          </a:ln>
        </p:spPr>
        <p:txBody>
          <a:bodyPr>
            <a:spAutoFit/>
          </a:bodyPr>
          <a:lstStyle/>
          <a:p>
            <a:pPr marL="342900" indent="-342900" algn="just" eaLnBrk="1" hangingPunct="1">
              <a:spcBef>
                <a:spcPct val="50000"/>
              </a:spcBef>
              <a:buNone/>
            </a:pPr>
            <a:r>
              <a:rPr lang="en-US" altLang="en-US" sz="2400" b="1" dirty="0">
                <a:latin typeface="Times New Roman" panose="02020603050405020304" pitchFamily="18" charset="0"/>
              </a:rPr>
              <a:t>      Một thửa ruộng hình thang có trung bình cộng hai đáy là 36m. Diện tích thửa ruộng đó bằng diện tích một mảnh đất hình vuông có chu vi 96m.</a:t>
            </a:r>
          </a:p>
          <a:p>
            <a:pPr marL="342900" indent="-342900" algn="just" eaLnBrk="1" hangingPunct="1">
              <a:spcBef>
                <a:spcPct val="50000"/>
              </a:spcBef>
              <a:buAutoNum type="alphaLcParenR"/>
            </a:pPr>
            <a:r>
              <a:rPr lang="en-US" altLang="en-US" sz="2400" b="1" dirty="0">
                <a:latin typeface="Times New Roman" panose="02020603050405020304" pitchFamily="18" charset="0"/>
              </a:rPr>
              <a:t>Tính chiều cao của thửa ruộng hình thang.</a:t>
            </a:r>
          </a:p>
          <a:p>
            <a:pPr marL="342900" indent="-342900" algn="just" eaLnBrk="1" hangingPunct="1">
              <a:spcBef>
                <a:spcPct val="50000"/>
              </a:spcBef>
              <a:buAutoNum type="alphaLcParenR"/>
            </a:pPr>
            <a:r>
              <a:rPr lang="en-US" altLang="en-US" sz="2400" b="1" dirty="0">
                <a:latin typeface="Times New Roman" panose="02020603050405020304" pitchFamily="18" charset="0"/>
              </a:rPr>
              <a:t>Biết hiệu hai đáy là 10m, tính độ dài mỗi cạnh đáy của thửa ruộng hình thang.</a:t>
            </a:r>
          </a:p>
        </p:txBody>
      </p:sp>
      <p:sp>
        <p:nvSpPr>
          <p:cNvPr id="153802" name="AutoShape 202"/>
          <p:cNvSpPr/>
          <p:nvPr/>
        </p:nvSpPr>
        <p:spPr>
          <a:xfrm>
            <a:off x="152400" y="1066800"/>
            <a:ext cx="457200" cy="381000"/>
          </a:xfrm>
          <a:prstGeom prst="star8">
            <a:avLst>
              <a:gd name="adj" fmla="val 38250"/>
            </a:avLst>
          </a:prstGeom>
          <a:solidFill>
            <a:schemeClr val="accent2"/>
          </a:solidFill>
          <a:ln w="9525" cap="flat" cmpd="sng">
            <a:solidFill>
              <a:srgbClr val="FF0066"/>
            </a:solidFill>
            <a:prstDash val="solid"/>
            <a:miter/>
            <a:headEnd type="none" w="med" len="med"/>
            <a:tailEnd type="none" w="med" len="med"/>
          </a:ln>
        </p:spPr>
        <p:txBody>
          <a:bodyPr wrap="none" anchor="ctr" anchorCtr="0"/>
          <a:lstStyle/>
          <a:p>
            <a:pPr algn="ctr" eaLnBrk="1" hangingPunct="1"/>
            <a:r>
              <a:rPr lang="en-US" altLang="en-US" sz="2000" b="1" dirty="0">
                <a:solidFill>
                  <a:srgbClr val="FFFF00"/>
                </a:solidFill>
                <a:latin typeface="Times New Roman" panose="02020603050405020304" pitchFamily="18" charset="0"/>
              </a:rPr>
              <a:t>2</a:t>
            </a:r>
          </a:p>
        </p:txBody>
      </p:sp>
      <p:sp>
        <p:nvSpPr>
          <p:cNvPr id="8" name="Line 108"/>
          <p:cNvSpPr>
            <a:spLocks noChangeShapeType="1"/>
          </p:cNvSpPr>
          <p:nvPr/>
        </p:nvSpPr>
        <p:spPr bwMode="auto">
          <a:xfrm flipV="1">
            <a:off x="2971800" y="1501775"/>
            <a:ext cx="1206500"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9" name="Line 108"/>
          <p:cNvSpPr>
            <a:spLocks noChangeShapeType="1"/>
          </p:cNvSpPr>
          <p:nvPr/>
        </p:nvSpPr>
        <p:spPr bwMode="auto">
          <a:xfrm>
            <a:off x="4800600" y="1460500"/>
            <a:ext cx="3979863"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10" name="Line 108"/>
          <p:cNvSpPr>
            <a:spLocks noChangeShapeType="1"/>
          </p:cNvSpPr>
          <p:nvPr/>
        </p:nvSpPr>
        <p:spPr bwMode="auto">
          <a:xfrm>
            <a:off x="4178300" y="1905000"/>
            <a:ext cx="4602163"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11" name="Line 108"/>
          <p:cNvSpPr>
            <a:spLocks noChangeShapeType="1"/>
          </p:cNvSpPr>
          <p:nvPr/>
        </p:nvSpPr>
        <p:spPr bwMode="auto">
          <a:xfrm>
            <a:off x="552450" y="2209800"/>
            <a:ext cx="2647950"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12" name="Line 108"/>
          <p:cNvSpPr>
            <a:spLocks noChangeShapeType="1"/>
          </p:cNvSpPr>
          <p:nvPr/>
        </p:nvSpPr>
        <p:spPr bwMode="auto">
          <a:xfrm>
            <a:off x="638175" y="2819400"/>
            <a:ext cx="1876425"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13" name="Line 108"/>
          <p:cNvSpPr>
            <a:spLocks noChangeShapeType="1"/>
          </p:cNvSpPr>
          <p:nvPr/>
        </p:nvSpPr>
        <p:spPr bwMode="auto">
          <a:xfrm>
            <a:off x="1211263" y="3352800"/>
            <a:ext cx="2751138"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14" name="Line 108"/>
          <p:cNvSpPr>
            <a:spLocks noChangeShapeType="1"/>
          </p:cNvSpPr>
          <p:nvPr/>
        </p:nvSpPr>
        <p:spPr bwMode="auto">
          <a:xfrm>
            <a:off x="4178300" y="3352800"/>
            <a:ext cx="3441700"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53802"/>
                                        </p:tgtEl>
                                        <p:attrNameLst>
                                          <p:attrName>style.visibility</p:attrName>
                                        </p:attrNameLst>
                                      </p:cBhvr>
                                      <p:to>
                                        <p:strVal val="visible"/>
                                      </p:to>
                                    </p:set>
                                    <p:animEffect transition="in" filter="fade">
                                      <p:cBhvr>
                                        <p:cTn id="7" dur="800" decel="100000"/>
                                        <p:tgtEl>
                                          <p:spTgt spid="153802"/>
                                        </p:tgtEl>
                                      </p:cBhvr>
                                    </p:animEffect>
                                    <p:anim calcmode="lin" valueType="num">
                                      <p:cBhvr>
                                        <p:cTn id="8" dur="800" decel="100000" fill="hold"/>
                                        <p:tgtEl>
                                          <p:spTgt spid="153802"/>
                                        </p:tgtEl>
                                        <p:attrNameLst>
                                          <p:attrName>style.rotation</p:attrName>
                                        </p:attrNameLst>
                                      </p:cBhvr>
                                      <p:tavLst>
                                        <p:tav tm="0">
                                          <p:val>
                                            <p:fltVal val="-90"/>
                                          </p:val>
                                        </p:tav>
                                        <p:tav tm="100000">
                                          <p:val>
                                            <p:fltVal val="0"/>
                                          </p:val>
                                        </p:tav>
                                      </p:tavLst>
                                    </p:anim>
                                    <p:anim calcmode="lin" valueType="num">
                                      <p:cBhvr>
                                        <p:cTn id="9" dur="800" decel="100000" fill="hold"/>
                                        <p:tgtEl>
                                          <p:spTgt spid="153802"/>
                                        </p:tgtEl>
                                        <p:attrNameLst>
                                          <p:attrName>ppt_x</p:attrName>
                                        </p:attrNameLst>
                                      </p:cBhvr>
                                      <p:tavLst>
                                        <p:tav tm="0">
                                          <p:val>
                                            <p:strVal val="#ppt_x+0.4"/>
                                          </p:val>
                                        </p:tav>
                                        <p:tav tm="100000">
                                          <p:val>
                                            <p:strVal val="#ppt_x-0.05"/>
                                          </p:val>
                                        </p:tav>
                                      </p:tavLst>
                                    </p:anim>
                                    <p:anim calcmode="lin" valueType="num">
                                      <p:cBhvr>
                                        <p:cTn id="10" dur="800" decel="100000" fill="hold"/>
                                        <p:tgtEl>
                                          <p:spTgt spid="1538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538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5380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arn(inVertical)">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0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10"/>
          <p:cNvSpPr/>
          <p:nvPr/>
        </p:nvSpPr>
        <p:spPr>
          <a:xfrm>
            <a:off x="463550" y="152400"/>
            <a:ext cx="457200" cy="381000"/>
          </a:xfrm>
          <a:prstGeom prst="star8">
            <a:avLst>
              <a:gd name="adj" fmla="val 38250"/>
            </a:avLst>
          </a:prstGeom>
          <a:solidFill>
            <a:schemeClr val="accent2"/>
          </a:solidFill>
          <a:ln w="9525" cap="flat" cmpd="sng">
            <a:solidFill>
              <a:srgbClr val="FF0066"/>
            </a:solidFill>
            <a:prstDash val="solid"/>
            <a:miter/>
            <a:headEnd type="none" w="med" len="med"/>
            <a:tailEnd type="none" w="med" len="med"/>
          </a:ln>
        </p:spPr>
        <p:txBody>
          <a:bodyPr wrap="none" anchor="ctr" anchorCtr="0"/>
          <a:lstStyle/>
          <a:p>
            <a:pPr algn="ctr" eaLnBrk="1" hangingPunct="1"/>
            <a:r>
              <a:rPr lang="en-US" altLang="en-US" sz="2000" b="1" dirty="0">
                <a:solidFill>
                  <a:srgbClr val="FFFF00"/>
                </a:solidFill>
                <a:latin typeface="Times New Roman" panose="02020603050405020304" pitchFamily="18" charset="0"/>
              </a:rPr>
              <a:t>2</a:t>
            </a:r>
          </a:p>
        </p:txBody>
      </p:sp>
      <p:sp>
        <p:nvSpPr>
          <p:cNvPr id="6147" name="Rectangle 11"/>
          <p:cNvSpPr/>
          <p:nvPr/>
        </p:nvSpPr>
        <p:spPr>
          <a:xfrm>
            <a:off x="0" y="0"/>
            <a:ext cx="9144000" cy="0"/>
          </a:xfrm>
          <a:prstGeom prst="rect">
            <a:avLst/>
          </a:prstGeom>
          <a:noFill/>
          <a:ln w="9525">
            <a:noFill/>
          </a:ln>
        </p:spPr>
        <p:txBody>
          <a:bodyPr wrap="none" anchor="ctr" anchorCtr="0">
            <a:spAutoFit/>
          </a:bodyPr>
          <a:lstStyle/>
          <a:p>
            <a:pPr eaLnBrk="1" hangingPunct="1"/>
            <a:endParaRPr lang="vi-VN" altLang="en-US" dirty="0">
              <a:latin typeface=".VnCommercial Script" panose="020B7200000000000000" pitchFamily="34" charset="0"/>
            </a:endParaRPr>
          </a:p>
        </p:txBody>
      </p:sp>
      <p:sp>
        <p:nvSpPr>
          <p:cNvPr id="6148" name="Rectangle 1"/>
          <p:cNvSpPr/>
          <p:nvPr/>
        </p:nvSpPr>
        <p:spPr>
          <a:xfrm>
            <a:off x="228600" y="-101600"/>
            <a:ext cx="8672513" cy="7416800"/>
          </a:xfrm>
          <a:prstGeom prst="rect">
            <a:avLst/>
          </a:prstGeom>
          <a:noFill/>
          <a:ln w="9525">
            <a:noFill/>
          </a:ln>
        </p:spPr>
        <p:txBody>
          <a:bodyPr>
            <a:spAutoFit/>
          </a:bodyPr>
          <a:lstStyle/>
          <a:p>
            <a:pPr algn="ctr" eaLnBrk="1" hangingPunct="1"/>
            <a:r>
              <a:rPr lang="nl-NL" altLang="en-US" sz="2800" b="1" i="1" u="sng" dirty="0">
                <a:solidFill>
                  <a:srgbClr val="0000FF"/>
                </a:solidFill>
                <a:latin typeface="Times New Roman" panose="02020603050405020304" pitchFamily="18" charset="0"/>
                <a:cs typeface="Times New Roman" panose="02020603050405020304" pitchFamily="18" charset="0"/>
              </a:rPr>
              <a:t>B</a:t>
            </a:r>
            <a:r>
              <a:rPr lang="nl-NL" altLang="en-US" sz="2800" b="1" i="1" u="sng" dirty="0">
                <a:solidFill>
                  <a:srgbClr val="0000FF"/>
                </a:solidFill>
                <a:latin typeface="Times New Roman" panose="02020603050405020304" pitchFamily="18" charset="0"/>
                <a:ea typeface="Times New Roman" panose="02020603050405020304" pitchFamily="18" charset="0"/>
              </a:rPr>
              <a:t>à</a:t>
            </a:r>
            <a:r>
              <a:rPr lang="nl-NL" altLang="en-US" sz="2800" b="1" i="1" u="sng" dirty="0">
                <a:solidFill>
                  <a:srgbClr val="0000FF"/>
                </a:solidFill>
                <a:latin typeface="Times New Roman" panose="02020603050405020304" pitchFamily="18" charset="0"/>
                <a:cs typeface="Times New Roman" panose="02020603050405020304" pitchFamily="18" charset="0"/>
              </a:rPr>
              <a:t>i giải</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a)  Độ d</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i cạnh của mảnh đất hình vuông l</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 </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96 : 4 = 24 (m)</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Diện tích mảnh đất hình vuông hay chính l</a:t>
            </a:r>
            <a:r>
              <a:rPr lang="nl-NL" altLang="en-US" sz="2800" b="1" i="1" dirty="0">
                <a:solidFill>
                  <a:srgbClr val="0000FF"/>
                </a:solidFill>
                <a:latin typeface="Times New Roman" panose="02020603050405020304" pitchFamily="18" charset="0"/>
                <a:ea typeface="Times New Roman" panose="02020603050405020304" pitchFamily="18" charset="0"/>
              </a:rPr>
              <a:t>à</a:t>
            </a:r>
            <a:endParaRPr lang="nl-NL" altLang="en-US" sz="2800" b="1" i="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 diện tích  thửa ruộng hình thang l</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 </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24 × 24 = 576 (m</a:t>
            </a:r>
            <a:r>
              <a:rPr lang="nl-NL" altLang="en-US" sz="2800" b="1" i="1" baseline="30000" dirty="0">
                <a:solidFill>
                  <a:srgbClr val="0000FF"/>
                </a:solidFill>
                <a:latin typeface="Times New Roman" panose="02020603050405020304" pitchFamily="18" charset="0"/>
                <a:cs typeface="Times New Roman" panose="02020603050405020304" pitchFamily="18" charset="0"/>
              </a:rPr>
              <a:t>2</a:t>
            </a:r>
            <a:r>
              <a:rPr lang="nl-NL" altLang="en-US" sz="2800" b="1" i="1" dirty="0">
                <a:solidFill>
                  <a:srgbClr val="0000FF"/>
                </a:solidFill>
                <a:latin typeface="Times New Roman" panose="02020603050405020304" pitchFamily="18" charset="0"/>
                <a:cs typeface="Times New Roman" panose="02020603050405020304" pitchFamily="18" charset="0"/>
              </a:rPr>
              <a:t>)</a:t>
            </a: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Chiều cao của thửa ruộng l</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a:t>
            </a: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576 : 36 = 16 (m)</a:t>
            </a:r>
            <a:endParaRPr lang="nl-NL" altLang="en-US" sz="2800" b="1" i="1" baseline="30000" dirty="0">
              <a:solidFill>
                <a:srgbClr val="0000FF"/>
              </a:solidFill>
              <a:latin typeface="Times New Roman" panose="02020603050405020304" pitchFamily="18" charset="0"/>
              <a:cs typeface="Times New Roman" panose="02020603050405020304" pitchFamily="18" charset="0"/>
            </a:endParaRPr>
          </a:p>
          <a:p>
            <a:pP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            b)             Tổng độ d</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i hai đáy l</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  </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36 × 2 = 72 (m)</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Độ d</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i đáy lớn l</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a:t>
            </a: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(72 + 10) : 2 = 41 (m)</a:t>
            </a:r>
          </a:p>
          <a:p>
            <a:pPr algn="ctr" eaLnBrk="1" hangingPunct="1"/>
            <a:r>
              <a:rPr lang="en-US" altLang="en-US" sz="2800" b="1" i="1" dirty="0">
                <a:solidFill>
                  <a:srgbClr val="0000FF"/>
                </a:solidFill>
                <a:latin typeface="Times New Roman" panose="02020603050405020304" pitchFamily="18" charset="0"/>
                <a:cs typeface="Times New Roman" panose="02020603050405020304" pitchFamily="18" charset="0"/>
              </a:rPr>
              <a:t>Độ d</a:t>
            </a:r>
            <a:r>
              <a:rPr lang="en-US" altLang="en-US" sz="2800" b="1" i="1" dirty="0">
                <a:solidFill>
                  <a:srgbClr val="0000FF"/>
                </a:solidFill>
                <a:latin typeface="Times New Roman" panose="02020603050405020304" pitchFamily="18" charset="0"/>
                <a:ea typeface="Times New Roman" panose="02020603050405020304" pitchFamily="18" charset="0"/>
              </a:rPr>
              <a:t>à</a:t>
            </a:r>
            <a:r>
              <a:rPr lang="en-US" altLang="en-US" sz="2800" b="1" i="1" dirty="0">
                <a:solidFill>
                  <a:srgbClr val="0000FF"/>
                </a:solidFill>
                <a:latin typeface="Times New Roman" panose="02020603050405020304" pitchFamily="18" charset="0"/>
                <a:cs typeface="Times New Roman" panose="02020603050405020304" pitchFamily="18" charset="0"/>
              </a:rPr>
              <a:t>i đáy bé l</a:t>
            </a:r>
            <a:r>
              <a:rPr lang="en-US" altLang="en-US" sz="2800" b="1" i="1" dirty="0">
                <a:solidFill>
                  <a:srgbClr val="0000FF"/>
                </a:solidFill>
                <a:latin typeface="Times New Roman" panose="02020603050405020304" pitchFamily="18" charset="0"/>
                <a:ea typeface="Times New Roman" panose="02020603050405020304" pitchFamily="18" charset="0"/>
              </a:rPr>
              <a:t>à</a:t>
            </a:r>
            <a:r>
              <a:rPr lang="en-US" altLang="en-US" sz="2800" b="1" i="1" dirty="0">
                <a:solidFill>
                  <a:srgbClr val="0000FF"/>
                </a:solidFill>
                <a:latin typeface="Times New Roman" panose="02020603050405020304" pitchFamily="18" charset="0"/>
                <a:cs typeface="Times New Roman" panose="02020603050405020304" pitchFamily="18" charset="0"/>
              </a:rPr>
              <a:t>:</a:t>
            </a:r>
          </a:p>
          <a:p>
            <a:pPr algn="ctr" eaLnBrk="1" hangingPunct="1"/>
            <a:r>
              <a:rPr lang="en-US" altLang="en-US" sz="2800" b="1" i="1" dirty="0">
                <a:solidFill>
                  <a:srgbClr val="0000FF"/>
                </a:solidFill>
                <a:latin typeface="Times New Roman" panose="02020603050405020304" pitchFamily="18" charset="0"/>
                <a:cs typeface="Times New Roman" panose="02020603050405020304" pitchFamily="18" charset="0"/>
              </a:rPr>
              <a:t>41 - 10 = 31 (m)</a:t>
            </a: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                 Đáp số : a) 16 m </a:t>
            </a: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                                     b)   41m v</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 31m</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endParaRPr lang="en-US" altLang="en-US" sz="2800" b="1" dirty="0">
              <a:solidFill>
                <a:srgbClr val="0000FF"/>
              </a:solidFill>
              <a:latin typeface="Times New Roman" panose="02020603050405020304" pitchFamily="18" charset="0"/>
              <a:ea typeface="Times New Roman" panose="02020603050405020304" pitchFamily="18" charset="0"/>
            </a:endParaRPr>
          </a:p>
        </p:txBody>
      </p:sp>
    </p:spTree>
  </p:cSld>
  <p:clrMapOvr>
    <a:masterClrMapping/>
  </p:clrMapOvr>
  <p:transition spd="med">
    <p:circl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p:nvPr/>
        </p:nvGrpSpPr>
        <p:grpSpPr>
          <a:xfrm>
            <a:off x="9525" y="-4762"/>
            <a:ext cx="9144000" cy="914400"/>
            <a:chOff x="-9" y="-9"/>
            <a:chExt cx="5760" cy="576"/>
          </a:xfrm>
        </p:grpSpPr>
        <p:sp>
          <p:nvSpPr>
            <p:cNvPr id="7180" name="Rectangle 3"/>
            <p:cNvSpPr/>
            <p:nvPr/>
          </p:nvSpPr>
          <p:spPr>
            <a:xfrm>
              <a:off x="-9" y="-9"/>
              <a:ext cx="5760" cy="576"/>
            </a:xfrm>
            <a:prstGeom prst="rect">
              <a:avLst/>
            </a:prstGeom>
            <a:gradFill rotWithShape="0">
              <a:gsLst>
                <a:gs pos="0">
                  <a:srgbClr val="00FFFF"/>
                </a:gs>
                <a:gs pos="100000">
                  <a:schemeClr val="bg1"/>
                </a:gs>
              </a:gsLst>
              <a:lin ang="5400000" scaled="1"/>
              <a:tileRect/>
            </a:gradFill>
            <a:ln w="9525" cap="flat" cmpd="sng">
              <a:solidFill>
                <a:srgbClr val="FF0066"/>
              </a:solidFill>
              <a:prstDash val="solid"/>
              <a:miter/>
              <a:headEnd type="none" w="med" len="med"/>
              <a:tailEnd type="none" w="med" len="med"/>
            </a:ln>
          </p:spPr>
          <p:txBody>
            <a:bodyPr wrap="none" anchor="ctr" anchorCtr="0"/>
            <a:lstStyle/>
            <a:p>
              <a:pPr eaLnBrk="1" hangingPunct="1"/>
              <a:endParaRPr lang="vi-VN" altLang="en-US" dirty="0">
                <a:latin typeface=".VnCommercial Script" panose="020B7200000000000000" pitchFamily="34" charset="0"/>
              </a:endParaRPr>
            </a:p>
          </p:txBody>
        </p:sp>
        <p:pic>
          <p:nvPicPr>
            <p:cNvPr id="7181" name="Picture 4" descr="POINSET2"/>
            <p:cNvPicPr>
              <a:picLocks noChangeAspect="1"/>
            </p:cNvPicPr>
            <p:nvPr/>
          </p:nvPicPr>
          <p:blipFill>
            <a:blip r:embed="rId2"/>
            <a:stretch>
              <a:fillRect/>
            </a:stretch>
          </p:blipFill>
          <p:spPr>
            <a:xfrm rot="-5400000" flipH="1">
              <a:off x="319" y="-305"/>
              <a:ext cx="562" cy="1182"/>
            </a:xfrm>
            <a:prstGeom prst="rect">
              <a:avLst/>
            </a:prstGeom>
            <a:noFill/>
            <a:ln w="9525">
              <a:noFill/>
            </a:ln>
          </p:spPr>
        </p:pic>
        <p:pic>
          <p:nvPicPr>
            <p:cNvPr id="7182" name="Picture 5" descr="POINSET2"/>
            <p:cNvPicPr>
              <a:picLocks noChangeAspect="1"/>
            </p:cNvPicPr>
            <p:nvPr/>
          </p:nvPicPr>
          <p:blipFill>
            <a:blip r:embed="rId2"/>
            <a:stretch>
              <a:fillRect/>
            </a:stretch>
          </p:blipFill>
          <p:spPr>
            <a:xfrm rot="5400000">
              <a:off x="4802" y="-345"/>
              <a:ext cx="562" cy="1263"/>
            </a:xfrm>
            <a:prstGeom prst="rect">
              <a:avLst/>
            </a:prstGeom>
            <a:noFill/>
            <a:ln w="9525">
              <a:noFill/>
            </a:ln>
          </p:spPr>
        </p:pic>
      </p:grpSp>
      <p:sp>
        <p:nvSpPr>
          <p:cNvPr id="153802" name="AutoShape 202"/>
          <p:cNvSpPr/>
          <p:nvPr/>
        </p:nvSpPr>
        <p:spPr>
          <a:xfrm>
            <a:off x="171450" y="1033463"/>
            <a:ext cx="457200" cy="381000"/>
          </a:xfrm>
          <a:prstGeom prst="star8">
            <a:avLst>
              <a:gd name="adj" fmla="val 38250"/>
            </a:avLst>
          </a:prstGeom>
          <a:solidFill>
            <a:schemeClr val="accent2"/>
          </a:solidFill>
          <a:ln w="9525" cap="flat" cmpd="sng">
            <a:solidFill>
              <a:srgbClr val="FF0066"/>
            </a:solidFill>
            <a:prstDash val="solid"/>
            <a:miter/>
            <a:headEnd type="none" w="med" len="med"/>
            <a:tailEnd type="none" w="med" len="med"/>
          </a:ln>
        </p:spPr>
        <p:txBody>
          <a:bodyPr wrap="none" anchor="ctr" anchorCtr="0"/>
          <a:lstStyle/>
          <a:p>
            <a:pPr algn="ctr" eaLnBrk="1" hangingPunct="1"/>
            <a:r>
              <a:rPr lang="en-US" altLang="en-US" sz="2000" b="1" dirty="0">
                <a:solidFill>
                  <a:srgbClr val="FFFF00"/>
                </a:solidFill>
                <a:latin typeface="Times New Roman" panose="02020603050405020304" pitchFamily="18" charset="0"/>
              </a:rPr>
              <a:t>3</a:t>
            </a:r>
          </a:p>
        </p:txBody>
      </p:sp>
      <p:pic>
        <p:nvPicPr>
          <p:cNvPr id="7172" name="Picture 11"/>
          <p:cNvPicPr>
            <a:picLocks noChangeAspect="1"/>
          </p:cNvPicPr>
          <p:nvPr/>
        </p:nvPicPr>
        <p:blipFill>
          <a:blip r:embed="rId3"/>
          <a:stretch>
            <a:fillRect/>
          </a:stretch>
        </p:blipFill>
        <p:spPr>
          <a:xfrm>
            <a:off x="762000" y="1066800"/>
            <a:ext cx="8153400" cy="5486400"/>
          </a:xfrm>
          <a:prstGeom prst="rect">
            <a:avLst/>
          </a:prstGeom>
          <a:noFill/>
          <a:ln w="9525">
            <a:noFill/>
          </a:ln>
        </p:spPr>
      </p:pic>
      <p:sp>
        <p:nvSpPr>
          <p:cNvPr id="8" name="Line 108"/>
          <p:cNvSpPr>
            <a:spLocks noChangeShapeType="1"/>
          </p:cNvSpPr>
          <p:nvPr/>
        </p:nvSpPr>
        <p:spPr bwMode="auto">
          <a:xfrm flipV="1">
            <a:off x="1905000" y="1587500"/>
            <a:ext cx="1676400"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10" name="Line 108"/>
          <p:cNvSpPr>
            <a:spLocks noChangeShapeType="1"/>
          </p:cNvSpPr>
          <p:nvPr/>
        </p:nvSpPr>
        <p:spPr bwMode="auto">
          <a:xfrm>
            <a:off x="5476875" y="1587500"/>
            <a:ext cx="1304925" cy="1270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11" name="Line 108"/>
          <p:cNvSpPr>
            <a:spLocks noChangeShapeType="1"/>
          </p:cNvSpPr>
          <p:nvPr/>
        </p:nvSpPr>
        <p:spPr bwMode="auto">
          <a:xfrm>
            <a:off x="981075" y="2108200"/>
            <a:ext cx="933450"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12" name="Line 108"/>
          <p:cNvSpPr>
            <a:spLocks noChangeShapeType="1"/>
          </p:cNvSpPr>
          <p:nvPr/>
        </p:nvSpPr>
        <p:spPr bwMode="auto">
          <a:xfrm flipV="1">
            <a:off x="1277938" y="2590800"/>
            <a:ext cx="1389063"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13" name="Line 108"/>
          <p:cNvSpPr>
            <a:spLocks noChangeShapeType="1"/>
          </p:cNvSpPr>
          <p:nvPr/>
        </p:nvSpPr>
        <p:spPr bwMode="auto">
          <a:xfrm flipV="1">
            <a:off x="1349375" y="3124200"/>
            <a:ext cx="1676400"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16" name="Line 108"/>
          <p:cNvSpPr>
            <a:spLocks noChangeShapeType="1"/>
          </p:cNvSpPr>
          <p:nvPr/>
        </p:nvSpPr>
        <p:spPr bwMode="auto">
          <a:xfrm flipV="1">
            <a:off x="2728913" y="3644900"/>
            <a:ext cx="1416050" cy="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
        <p:nvSpPr>
          <p:cNvPr id="17" name="Line 108"/>
          <p:cNvSpPr>
            <a:spLocks noChangeShapeType="1"/>
          </p:cNvSpPr>
          <p:nvPr/>
        </p:nvSpPr>
        <p:spPr bwMode="auto">
          <a:xfrm>
            <a:off x="6781800" y="3602038"/>
            <a:ext cx="1143000" cy="12700"/>
          </a:xfrm>
          <a:prstGeom prst="line">
            <a:avLst/>
          </a:prstGeom>
          <a:noFill/>
          <a:ln w="28575">
            <a:solidFill>
              <a:srgbClr val="FF0000"/>
            </a:solidFill>
            <a:round/>
          </a:ln>
        </p:spPr>
        <p:txBody>
          <a:bodyPr wrap="none"/>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VnCommercial Script" panose="020B7200000000000000" pitchFamily="34" charset="0"/>
              <a:ea typeface="+mn-ea"/>
              <a:cs typeface="+mn-cs"/>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53802"/>
                                        </p:tgtEl>
                                        <p:attrNameLst>
                                          <p:attrName>style.visibility</p:attrName>
                                        </p:attrNameLst>
                                      </p:cBhvr>
                                      <p:to>
                                        <p:strVal val="visible"/>
                                      </p:to>
                                    </p:set>
                                    <p:animEffect transition="in" filter="fade">
                                      <p:cBhvr>
                                        <p:cTn id="7" dur="800" decel="100000"/>
                                        <p:tgtEl>
                                          <p:spTgt spid="153802"/>
                                        </p:tgtEl>
                                      </p:cBhvr>
                                    </p:animEffect>
                                    <p:anim calcmode="lin" valueType="num">
                                      <p:cBhvr>
                                        <p:cTn id="8" dur="800" decel="100000" fill="hold"/>
                                        <p:tgtEl>
                                          <p:spTgt spid="153802"/>
                                        </p:tgtEl>
                                        <p:attrNameLst>
                                          <p:attrName>style.rotation</p:attrName>
                                        </p:attrNameLst>
                                      </p:cBhvr>
                                      <p:tavLst>
                                        <p:tav tm="0">
                                          <p:val>
                                            <p:fltVal val="-90"/>
                                          </p:val>
                                        </p:tav>
                                        <p:tav tm="100000">
                                          <p:val>
                                            <p:fltVal val="0"/>
                                          </p:val>
                                        </p:tav>
                                      </p:tavLst>
                                    </p:anim>
                                    <p:anim calcmode="lin" valueType="num">
                                      <p:cBhvr>
                                        <p:cTn id="9" dur="800" decel="100000" fill="hold"/>
                                        <p:tgtEl>
                                          <p:spTgt spid="153802"/>
                                        </p:tgtEl>
                                        <p:attrNameLst>
                                          <p:attrName>ppt_x</p:attrName>
                                        </p:attrNameLst>
                                      </p:cBhvr>
                                      <p:tavLst>
                                        <p:tav tm="0">
                                          <p:val>
                                            <p:strVal val="#ppt_x+0.4"/>
                                          </p:val>
                                        </p:tav>
                                        <p:tav tm="100000">
                                          <p:val>
                                            <p:strVal val="#ppt_x-0.05"/>
                                          </p:val>
                                        </p:tav>
                                      </p:tavLst>
                                    </p:anim>
                                    <p:anim calcmode="lin" valueType="num">
                                      <p:cBhvr>
                                        <p:cTn id="10" dur="800" decel="100000" fill="hold"/>
                                        <p:tgtEl>
                                          <p:spTgt spid="1538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538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5380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arn(inVertic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arn(inVertical)">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arn(inVertical)">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0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8" name="AutoShape 10"/>
          <p:cNvSpPr/>
          <p:nvPr/>
        </p:nvSpPr>
        <p:spPr>
          <a:xfrm>
            <a:off x="1066800" y="228600"/>
            <a:ext cx="457200" cy="381000"/>
          </a:xfrm>
          <a:prstGeom prst="star8">
            <a:avLst>
              <a:gd name="adj" fmla="val 38250"/>
            </a:avLst>
          </a:prstGeom>
          <a:solidFill>
            <a:schemeClr val="accent2"/>
          </a:solidFill>
          <a:ln w="9525" cap="flat" cmpd="sng">
            <a:solidFill>
              <a:srgbClr val="FF0066"/>
            </a:solidFill>
            <a:prstDash val="solid"/>
            <a:miter/>
            <a:headEnd type="none" w="med" len="med"/>
            <a:tailEnd type="none" w="med" len="med"/>
          </a:ln>
        </p:spPr>
        <p:txBody>
          <a:bodyPr wrap="none" anchor="ctr" anchorCtr="0"/>
          <a:lstStyle/>
          <a:p>
            <a:pPr algn="ctr" eaLnBrk="1" hangingPunct="1"/>
            <a:r>
              <a:rPr lang="en-US" altLang="en-US" sz="2000" b="1" dirty="0">
                <a:solidFill>
                  <a:srgbClr val="FFFF00"/>
                </a:solidFill>
                <a:latin typeface="Times New Roman" panose="02020603050405020304" pitchFamily="18" charset="0"/>
              </a:rPr>
              <a:t>3</a:t>
            </a:r>
          </a:p>
        </p:txBody>
      </p:sp>
      <p:sp>
        <p:nvSpPr>
          <p:cNvPr id="8195" name="Rectangle 124"/>
          <p:cNvSpPr/>
          <p:nvPr/>
        </p:nvSpPr>
        <p:spPr>
          <a:xfrm>
            <a:off x="0" y="0"/>
            <a:ext cx="9144000" cy="0"/>
          </a:xfrm>
          <a:prstGeom prst="rect">
            <a:avLst/>
          </a:prstGeom>
          <a:noFill/>
          <a:ln w="9525">
            <a:noFill/>
          </a:ln>
        </p:spPr>
        <p:txBody>
          <a:bodyPr wrap="none" anchor="ctr" anchorCtr="0">
            <a:spAutoFit/>
          </a:bodyPr>
          <a:lstStyle/>
          <a:p>
            <a:pPr eaLnBrk="1" hangingPunct="1"/>
            <a:endParaRPr lang="vi-VN" altLang="en-US" dirty="0">
              <a:latin typeface=".VnCommercial Script" panose="020B7200000000000000" pitchFamily="34" charset="0"/>
            </a:endParaRPr>
          </a:p>
        </p:txBody>
      </p:sp>
      <p:sp>
        <p:nvSpPr>
          <p:cNvPr id="9220" name="Rectangle 1"/>
          <p:cNvSpPr/>
          <p:nvPr/>
        </p:nvSpPr>
        <p:spPr>
          <a:xfrm>
            <a:off x="463550" y="-90487"/>
            <a:ext cx="8234363" cy="6986587"/>
          </a:xfrm>
          <a:prstGeom prst="rect">
            <a:avLst/>
          </a:prstGeom>
          <a:noFill/>
          <a:ln w="9525">
            <a:noFill/>
          </a:ln>
        </p:spPr>
        <p:txBody>
          <a:bodyPr>
            <a:spAutoFit/>
          </a:bodyPr>
          <a:lstStyle/>
          <a:p>
            <a:pPr algn="ctr" eaLnBrk="1" hangingPunct="1"/>
            <a:r>
              <a:rPr lang="nl-NL" altLang="en-US" sz="2800" b="1" i="1" u="sng" dirty="0">
                <a:solidFill>
                  <a:srgbClr val="0000FF"/>
                </a:solidFill>
                <a:latin typeface="Times New Roman" panose="02020603050405020304" pitchFamily="18" charset="0"/>
                <a:cs typeface="Times New Roman" panose="02020603050405020304" pitchFamily="18" charset="0"/>
              </a:rPr>
              <a:t>B</a:t>
            </a:r>
            <a:r>
              <a:rPr lang="nl-NL" altLang="en-US" sz="2800" b="1" i="1" u="sng" dirty="0">
                <a:solidFill>
                  <a:srgbClr val="0000FF"/>
                </a:solidFill>
                <a:latin typeface="Times New Roman" panose="02020603050405020304" pitchFamily="18" charset="0"/>
                <a:ea typeface="Times New Roman" panose="02020603050405020304" pitchFamily="18" charset="0"/>
              </a:rPr>
              <a:t>à</a:t>
            </a:r>
            <a:r>
              <a:rPr lang="nl-NL" altLang="en-US" sz="2800" b="1" i="1" u="sng" dirty="0">
                <a:solidFill>
                  <a:srgbClr val="0000FF"/>
                </a:solidFill>
                <a:latin typeface="Times New Roman" panose="02020603050405020304" pitchFamily="18" charset="0"/>
                <a:cs typeface="Times New Roman" panose="02020603050405020304" pitchFamily="18" charset="0"/>
              </a:rPr>
              <a:t>i giải</a:t>
            </a:r>
            <a:r>
              <a:rPr lang="nl-NL" altLang="en-US" sz="2800" b="1" i="1" dirty="0">
                <a:solidFill>
                  <a:srgbClr val="0000FF"/>
                </a:solidFill>
                <a:latin typeface="Times New Roman" panose="02020603050405020304" pitchFamily="18" charset="0"/>
                <a:cs typeface="Times New Roman" panose="02020603050405020304" pitchFamily="18" charset="0"/>
              </a:rPr>
              <a:t>:</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a) Chu vi hình chữ nhật ABCD l</a:t>
            </a:r>
            <a:r>
              <a:rPr lang="nl-NL" altLang="en-US" sz="2800" b="1" i="1" dirty="0">
                <a:solidFill>
                  <a:srgbClr val="0000FF"/>
                </a:solidFill>
                <a:latin typeface="Times New Roman" panose="02020603050405020304" pitchFamily="18" charset="0"/>
                <a:ea typeface="Times New Roman" panose="02020603050405020304" pitchFamily="18" charset="0"/>
              </a:rPr>
              <a:t>à</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	(28 + 84 ) × 2 = 224 (cm)	</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b) Diện tích hình thang EBCD l</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a:t>
            </a:r>
            <a:endParaRPr lang="en-US" altLang="en-US" sz="2800" b="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(84+ 28) × 28 : 2 = 1568 (cm</a:t>
            </a:r>
            <a:r>
              <a:rPr lang="nl-NL" altLang="en-US" sz="2800" b="1" i="1" baseline="30000" dirty="0">
                <a:solidFill>
                  <a:srgbClr val="0000FF"/>
                </a:solidFill>
                <a:latin typeface="Times New Roman" panose="02020603050405020304" pitchFamily="18" charset="0"/>
                <a:cs typeface="Times New Roman" panose="02020603050405020304" pitchFamily="18" charset="0"/>
              </a:rPr>
              <a:t>2</a:t>
            </a:r>
            <a:r>
              <a:rPr lang="nl-NL" altLang="en-US" sz="2800" b="1" i="1" dirty="0">
                <a:solidFill>
                  <a:srgbClr val="0000FF"/>
                </a:solidFill>
                <a:latin typeface="Times New Roman" panose="02020603050405020304" pitchFamily="18" charset="0"/>
                <a:cs typeface="Times New Roman" panose="02020603050405020304" pitchFamily="18" charset="0"/>
              </a:rPr>
              <a:t>)</a:t>
            </a: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c) Độ d</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i đoạn BM = MC l</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a:t>
            </a: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28: 2 = 14 (cm)</a:t>
            </a: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Diện tích tam giác EBM l</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 </a:t>
            </a: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28 × 14 : 2 = 196 </a:t>
            </a:r>
            <a:r>
              <a:rPr lang="nl-NL" altLang="en-US" sz="2800" b="1" i="1" dirty="0">
                <a:solidFill>
                  <a:srgbClr val="0000FF"/>
                </a:solidFill>
                <a:latin typeface="Times New Roman" panose="02020603050405020304" pitchFamily="18" charset="0"/>
              </a:rPr>
              <a:t>(cm</a:t>
            </a:r>
            <a:r>
              <a:rPr lang="nl-NL" altLang="en-US" sz="2800" b="1" i="1" baseline="30000" dirty="0">
                <a:solidFill>
                  <a:srgbClr val="0000FF"/>
                </a:solidFill>
                <a:latin typeface="Times New Roman" panose="02020603050405020304" pitchFamily="18" charset="0"/>
              </a:rPr>
              <a:t>2</a:t>
            </a:r>
            <a:r>
              <a:rPr lang="nl-NL" altLang="en-US" sz="2800" b="1" i="1" dirty="0">
                <a:solidFill>
                  <a:srgbClr val="0000FF"/>
                </a:solidFill>
                <a:latin typeface="Times New Roman" panose="02020603050405020304" pitchFamily="18" charset="0"/>
              </a:rPr>
              <a:t>)</a:t>
            </a:r>
            <a:endParaRPr lang="nl-NL" altLang="en-US" sz="2800" b="1" i="1" dirty="0">
              <a:solidFill>
                <a:srgbClr val="0000FF"/>
              </a:solidFill>
              <a:latin typeface="Times New Roman" panose="02020603050405020304" pitchFamily="18" charset="0"/>
              <a:cs typeface="Times New Roman" panose="02020603050405020304" pitchFamily="18" charset="0"/>
            </a:endParaRP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Diện tích tam giác DMC l</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 :</a:t>
            </a: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84 × 14 : 2 = 588 (cm</a:t>
            </a:r>
            <a:r>
              <a:rPr lang="nl-NL" altLang="en-US" sz="2800" b="1" i="1" baseline="30000" dirty="0">
                <a:solidFill>
                  <a:srgbClr val="0000FF"/>
                </a:solidFill>
                <a:latin typeface="Times New Roman" panose="02020603050405020304" pitchFamily="18" charset="0"/>
                <a:cs typeface="Times New Roman" panose="02020603050405020304" pitchFamily="18" charset="0"/>
              </a:rPr>
              <a:t>2</a:t>
            </a:r>
            <a:r>
              <a:rPr lang="nl-NL" altLang="en-US" sz="2800" b="1" i="1" dirty="0">
                <a:solidFill>
                  <a:srgbClr val="0000FF"/>
                </a:solidFill>
                <a:latin typeface="Times New Roman" panose="02020603050405020304" pitchFamily="18" charset="0"/>
                <a:cs typeface="Times New Roman" panose="02020603050405020304" pitchFamily="18" charset="0"/>
              </a:rPr>
              <a:t>)</a:t>
            </a: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Diện tích tam giác EMD l</a:t>
            </a:r>
            <a:r>
              <a:rPr lang="nl-NL" altLang="en-US" sz="2800" b="1" i="1" dirty="0">
                <a:solidFill>
                  <a:srgbClr val="0000FF"/>
                </a:solidFill>
                <a:latin typeface="Times New Roman" panose="02020603050405020304" pitchFamily="18" charset="0"/>
                <a:ea typeface="Times New Roman" panose="02020603050405020304" pitchFamily="18" charset="0"/>
              </a:rPr>
              <a:t>à</a:t>
            </a:r>
            <a:r>
              <a:rPr lang="nl-NL" altLang="en-US" sz="2800" b="1" i="1" dirty="0">
                <a:solidFill>
                  <a:srgbClr val="0000FF"/>
                </a:solidFill>
                <a:latin typeface="Times New Roman" panose="02020603050405020304" pitchFamily="18" charset="0"/>
                <a:cs typeface="Times New Roman" panose="02020603050405020304" pitchFamily="18" charset="0"/>
              </a:rPr>
              <a:t>: </a:t>
            </a: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1568 – (196 + 588) = 784 (cm</a:t>
            </a:r>
            <a:r>
              <a:rPr lang="nl-NL" altLang="en-US" sz="2800" b="1" i="1" baseline="30000" dirty="0">
                <a:solidFill>
                  <a:srgbClr val="0000FF"/>
                </a:solidFill>
                <a:latin typeface="Times New Roman" panose="02020603050405020304" pitchFamily="18" charset="0"/>
                <a:cs typeface="Times New Roman" panose="02020603050405020304" pitchFamily="18" charset="0"/>
              </a:rPr>
              <a:t>2</a:t>
            </a:r>
            <a:r>
              <a:rPr lang="nl-NL" altLang="en-US" sz="2800" b="1" i="1" dirty="0">
                <a:solidFill>
                  <a:srgbClr val="0000FF"/>
                </a:solidFill>
                <a:latin typeface="Times New Roman" panose="02020603050405020304" pitchFamily="18" charset="0"/>
                <a:cs typeface="Times New Roman" panose="02020603050405020304" pitchFamily="18" charset="0"/>
              </a:rPr>
              <a:t>)</a:t>
            </a: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                                        Đáp số: a) 224cm;</a:t>
            </a:r>
          </a:p>
          <a:p>
            <a:pPr algn="ctr" eaLnBrk="1" hangingPunct="1"/>
            <a:r>
              <a:rPr lang="nl-NL" altLang="en-US" sz="2800" b="1" i="1" dirty="0">
                <a:solidFill>
                  <a:srgbClr val="0000FF"/>
                </a:solidFill>
                <a:latin typeface="Times New Roman" panose="02020603050405020304" pitchFamily="18" charset="0"/>
                <a:cs typeface="Times New Roman" panose="02020603050405020304" pitchFamily="18" charset="0"/>
              </a:rPr>
              <a:t>                                                         b) 1568 cm</a:t>
            </a:r>
            <a:r>
              <a:rPr lang="nl-NL" altLang="en-US" sz="2800" b="1" i="1" baseline="30000" dirty="0">
                <a:solidFill>
                  <a:srgbClr val="0000FF"/>
                </a:solidFill>
                <a:latin typeface="Times New Roman" panose="02020603050405020304" pitchFamily="18" charset="0"/>
                <a:cs typeface="Times New Roman" panose="02020603050405020304" pitchFamily="18" charset="0"/>
              </a:rPr>
              <a:t>2 </a:t>
            </a:r>
          </a:p>
          <a:p>
            <a:pPr algn="ctr" eaLnBrk="1" hangingPunct="1"/>
            <a:r>
              <a:rPr lang="nl-NL" altLang="en-US" sz="2800" b="1" i="1" baseline="30000" dirty="0">
                <a:solidFill>
                  <a:srgbClr val="0000FF"/>
                </a:solidFill>
                <a:latin typeface="Times New Roman" panose="02020603050405020304" pitchFamily="18" charset="0"/>
                <a:cs typeface="Times New Roman" panose="02020603050405020304" pitchFamily="18" charset="0"/>
              </a:rPr>
              <a:t>                                                                                  </a:t>
            </a:r>
            <a:r>
              <a:rPr lang="nl-NL" altLang="en-US" sz="2800" b="1" i="1" dirty="0">
                <a:solidFill>
                  <a:srgbClr val="0000FF"/>
                </a:solidFill>
                <a:latin typeface="Times New Roman" panose="02020603050405020304" pitchFamily="18" charset="0"/>
                <a:cs typeface="Times New Roman" panose="02020603050405020304" pitchFamily="18" charset="0"/>
              </a:rPr>
              <a:t>c) 784 cm</a:t>
            </a:r>
            <a:r>
              <a:rPr lang="nl-NL" altLang="en-US" sz="2800" b="1" i="1" baseline="30000" dirty="0">
                <a:solidFill>
                  <a:srgbClr val="0000FF"/>
                </a:solidFill>
                <a:latin typeface="Times New Roman" panose="02020603050405020304" pitchFamily="18" charset="0"/>
                <a:cs typeface="Times New Roman" panose="02020603050405020304" pitchFamily="18" charset="0"/>
              </a:rPr>
              <a:t>2</a:t>
            </a:r>
            <a:endParaRPr lang="en-US" altLang="en-US" sz="2800" b="1" i="1" baseline="30000" dirty="0">
              <a:solidFill>
                <a:srgbClr val="0000FF"/>
              </a:solidFill>
              <a:latin typeface="Times New Roman" panose="02020603050405020304" pitchFamily="18" charset="0"/>
              <a:ea typeface="Times New Roman" panose="02020603050405020304" pitchFamily="18"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55658"/>
                                        </p:tgtEl>
                                        <p:attrNameLst>
                                          <p:attrName>style.visibility</p:attrName>
                                        </p:attrNameLst>
                                      </p:cBhvr>
                                      <p:to>
                                        <p:strVal val="visible"/>
                                      </p:to>
                                    </p:set>
                                    <p:anim calcmode="lin" valueType="num">
                                      <p:cBhvr>
                                        <p:cTn id="7" dur="1000" fill="hold"/>
                                        <p:tgtEl>
                                          <p:spTgt spid="155658"/>
                                        </p:tgtEl>
                                        <p:attrNameLst>
                                          <p:attrName>ppt_w</p:attrName>
                                        </p:attrNameLst>
                                      </p:cBhvr>
                                      <p:tavLst>
                                        <p:tav tm="0">
                                          <p:val>
                                            <p:strVal val="#ppt_w+.3"/>
                                          </p:val>
                                        </p:tav>
                                        <p:tav tm="100000">
                                          <p:val>
                                            <p:strVal val="#ppt_w"/>
                                          </p:val>
                                        </p:tav>
                                      </p:tavLst>
                                    </p:anim>
                                    <p:anim calcmode="lin" valueType="num">
                                      <p:cBhvr>
                                        <p:cTn id="8" dur="1000" fill="hold"/>
                                        <p:tgtEl>
                                          <p:spTgt spid="155658"/>
                                        </p:tgtEl>
                                        <p:attrNameLst>
                                          <p:attrName>ppt_h</p:attrName>
                                        </p:attrNameLst>
                                      </p:cBhvr>
                                      <p:tavLst>
                                        <p:tav tm="0">
                                          <p:val>
                                            <p:strVal val="#ppt_h"/>
                                          </p:val>
                                        </p:tav>
                                        <p:tav tm="100000">
                                          <p:val>
                                            <p:strVal val="#ppt_h"/>
                                          </p:val>
                                        </p:tav>
                                      </p:tavLst>
                                    </p:anim>
                                    <p:animEffect transition="in" filter="fade">
                                      <p:cBhvr>
                                        <p:cTn id="9" dur="1000"/>
                                        <p:tgtEl>
                                          <p:spTgt spid="155658"/>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9220">
                                            <p:txEl>
                                              <p:pRg st="1" end="1"/>
                                            </p:txEl>
                                          </p:spTgt>
                                        </p:tgtEl>
                                        <p:attrNameLst>
                                          <p:attrName>style.visibility</p:attrName>
                                        </p:attrNameLst>
                                      </p:cBhvr>
                                      <p:to>
                                        <p:strVal val="visible"/>
                                      </p:to>
                                    </p:set>
                                    <p:animEffect transition="in" filter="barn(inVertical)">
                                      <p:cBhvr>
                                        <p:cTn id="14" dur="500"/>
                                        <p:tgtEl>
                                          <p:spTgt spid="9220">
                                            <p:txEl>
                                              <p:pRg st="1" end="1"/>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9220">
                                            <p:txEl>
                                              <p:pRg st="2" end="2"/>
                                            </p:txEl>
                                          </p:spTgt>
                                        </p:tgtEl>
                                        <p:attrNameLst>
                                          <p:attrName>style.visibility</p:attrName>
                                        </p:attrNameLst>
                                      </p:cBhvr>
                                      <p:to>
                                        <p:strVal val="visible"/>
                                      </p:to>
                                    </p:set>
                                    <p:animEffect transition="in" filter="barn(inVertical)">
                                      <p:cBhvr>
                                        <p:cTn id="17" dur="500"/>
                                        <p:tgtEl>
                                          <p:spTgt spid="92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220">
                                            <p:txEl>
                                              <p:pRg st="3" end="3"/>
                                            </p:txEl>
                                          </p:spTgt>
                                        </p:tgtEl>
                                        <p:attrNameLst>
                                          <p:attrName>style.visibility</p:attrName>
                                        </p:attrNameLst>
                                      </p:cBhvr>
                                      <p:to>
                                        <p:strVal val="visible"/>
                                      </p:to>
                                    </p:set>
                                    <p:animEffect transition="in" filter="fade">
                                      <p:cBhvr>
                                        <p:cTn id="22" dur="1000"/>
                                        <p:tgtEl>
                                          <p:spTgt spid="9220">
                                            <p:txEl>
                                              <p:pRg st="3" end="3"/>
                                            </p:txEl>
                                          </p:spTgt>
                                        </p:tgtEl>
                                      </p:cBhvr>
                                    </p:animEffect>
                                    <p:anim calcmode="lin" valueType="num">
                                      <p:cBhvr>
                                        <p:cTn id="23" dur="1000" fill="hold"/>
                                        <p:tgtEl>
                                          <p:spTgt spid="9220">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9220">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9220">
                                            <p:txEl>
                                              <p:pRg st="4" end="4"/>
                                            </p:txEl>
                                          </p:spTgt>
                                        </p:tgtEl>
                                        <p:attrNameLst>
                                          <p:attrName>style.visibility</p:attrName>
                                        </p:attrNameLst>
                                      </p:cBhvr>
                                      <p:to>
                                        <p:strVal val="visible"/>
                                      </p:to>
                                    </p:set>
                                    <p:animEffect transition="in" filter="fade">
                                      <p:cBhvr>
                                        <p:cTn id="27" dur="1000"/>
                                        <p:tgtEl>
                                          <p:spTgt spid="9220">
                                            <p:txEl>
                                              <p:pRg st="4" end="4"/>
                                            </p:txEl>
                                          </p:spTgt>
                                        </p:tgtEl>
                                      </p:cBhvr>
                                    </p:animEffect>
                                    <p:anim calcmode="lin" valueType="num">
                                      <p:cBhvr>
                                        <p:cTn id="28" dur="1000" fill="hold"/>
                                        <p:tgtEl>
                                          <p:spTgt spid="9220">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9220">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9220">
                                            <p:txEl>
                                              <p:pRg st="5" end="5"/>
                                            </p:txEl>
                                          </p:spTgt>
                                        </p:tgtEl>
                                        <p:attrNameLst>
                                          <p:attrName>style.visibility</p:attrName>
                                        </p:attrNameLst>
                                      </p:cBhvr>
                                      <p:to>
                                        <p:strVal val="visible"/>
                                      </p:to>
                                    </p:set>
                                    <p:animEffect transition="in" filter="fade">
                                      <p:cBhvr>
                                        <p:cTn id="32" dur="1000"/>
                                        <p:tgtEl>
                                          <p:spTgt spid="9220">
                                            <p:txEl>
                                              <p:pRg st="5" end="5"/>
                                            </p:txEl>
                                          </p:spTgt>
                                        </p:tgtEl>
                                      </p:cBhvr>
                                    </p:animEffect>
                                    <p:anim calcmode="lin" valueType="num">
                                      <p:cBhvr>
                                        <p:cTn id="33" dur="1000" fill="hold"/>
                                        <p:tgtEl>
                                          <p:spTgt spid="9220">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9220">
                                            <p:txEl>
                                              <p:pRg st="5" end="5"/>
                                            </p:txEl>
                                          </p:spTgt>
                                        </p:tgtEl>
                                        <p:attrNameLst>
                                          <p:attrName>ppt_y</p:attrName>
                                        </p:attrNameLst>
                                      </p:cBhvr>
                                      <p:tavLst>
                                        <p:tav tm="0">
                                          <p:val>
                                            <p:strVal val="#ppt_y+.1"/>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220">
                                            <p:txEl>
                                              <p:pRg st="6" end="6"/>
                                            </p:txEl>
                                          </p:spTgt>
                                        </p:tgtEl>
                                        <p:attrNameLst>
                                          <p:attrName>style.visibility</p:attrName>
                                        </p:attrNameLst>
                                      </p:cBhvr>
                                      <p:to>
                                        <p:strVal val="visible"/>
                                      </p:to>
                                    </p:set>
                                    <p:anim calcmode="lin" valueType="num">
                                      <p:cBhvr additive="base">
                                        <p:cTn id="37" dur="500" fill="hold"/>
                                        <p:tgtEl>
                                          <p:spTgt spid="9220">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20">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9220">
                                            <p:txEl>
                                              <p:pRg st="7" end="7"/>
                                            </p:txEl>
                                          </p:spTgt>
                                        </p:tgtEl>
                                        <p:attrNameLst>
                                          <p:attrName>style.visibility</p:attrName>
                                        </p:attrNameLst>
                                      </p:cBhvr>
                                      <p:to>
                                        <p:strVal val="visible"/>
                                      </p:to>
                                    </p:set>
                                    <p:anim calcmode="lin" valueType="num">
                                      <p:cBhvr additive="base">
                                        <p:cTn id="41" dur="500" fill="hold"/>
                                        <p:tgtEl>
                                          <p:spTgt spid="9220">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220">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9220">
                                            <p:txEl>
                                              <p:pRg st="8" end="8"/>
                                            </p:txEl>
                                          </p:spTgt>
                                        </p:tgtEl>
                                        <p:attrNameLst>
                                          <p:attrName>style.visibility</p:attrName>
                                        </p:attrNameLst>
                                      </p:cBhvr>
                                      <p:to>
                                        <p:strVal val="visible"/>
                                      </p:to>
                                    </p:set>
                                    <p:anim calcmode="lin" valueType="num">
                                      <p:cBhvr additive="base">
                                        <p:cTn id="45" dur="500" fill="hold"/>
                                        <p:tgtEl>
                                          <p:spTgt spid="9220">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220">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9220">
                                            <p:txEl>
                                              <p:pRg st="9" end="9"/>
                                            </p:txEl>
                                          </p:spTgt>
                                        </p:tgtEl>
                                        <p:attrNameLst>
                                          <p:attrName>style.visibility</p:attrName>
                                        </p:attrNameLst>
                                      </p:cBhvr>
                                      <p:to>
                                        <p:strVal val="visible"/>
                                      </p:to>
                                    </p:set>
                                    <p:anim calcmode="lin" valueType="num">
                                      <p:cBhvr additive="base">
                                        <p:cTn id="49" dur="500" fill="hold"/>
                                        <p:tgtEl>
                                          <p:spTgt spid="9220">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220">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9220">
                                            <p:txEl>
                                              <p:pRg st="10" end="10"/>
                                            </p:txEl>
                                          </p:spTgt>
                                        </p:tgtEl>
                                        <p:attrNameLst>
                                          <p:attrName>style.visibility</p:attrName>
                                        </p:attrNameLst>
                                      </p:cBhvr>
                                      <p:to>
                                        <p:strVal val="visible"/>
                                      </p:to>
                                    </p:set>
                                    <p:anim calcmode="lin" valueType="num">
                                      <p:cBhvr additive="base">
                                        <p:cTn id="53" dur="500" fill="hold"/>
                                        <p:tgtEl>
                                          <p:spTgt spid="9220">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220">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9220">
                                            <p:txEl>
                                              <p:pRg st="11" end="11"/>
                                            </p:txEl>
                                          </p:spTgt>
                                        </p:tgtEl>
                                        <p:attrNameLst>
                                          <p:attrName>style.visibility</p:attrName>
                                        </p:attrNameLst>
                                      </p:cBhvr>
                                      <p:to>
                                        <p:strVal val="visible"/>
                                      </p:to>
                                    </p:set>
                                    <p:anim calcmode="lin" valueType="num">
                                      <p:cBhvr additive="base">
                                        <p:cTn id="57" dur="500" fill="hold"/>
                                        <p:tgtEl>
                                          <p:spTgt spid="9220">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9220">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9220">
                                            <p:txEl>
                                              <p:pRg st="12" end="12"/>
                                            </p:txEl>
                                          </p:spTgt>
                                        </p:tgtEl>
                                        <p:attrNameLst>
                                          <p:attrName>style.visibility</p:attrName>
                                        </p:attrNameLst>
                                      </p:cBhvr>
                                      <p:to>
                                        <p:strVal val="visible"/>
                                      </p:to>
                                    </p:set>
                                    <p:anim calcmode="lin" valueType="num">
                                      <p:cBhvr additive="base">
                                        <p:cTn id="61" dur="500" fill="hold"/>
                                        <p:tgtEl>
                                          <p:spTgt spid="9220">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220">
                                            <p:txEl>
                                              <p:pRg st="12" end="12"/>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9220">
                                            <p:txEl>
                                              <p:pRg st="13" end="13"/>
                                            </p:txEl>
                                          </p:spTgt>
                                        </p:tgtEl>
                                        <p:attrNameLst>
                                          <p:attrName>style.visibility</p:attrName>
                                        </p:attrNameLst>
                                      </p:cBhvr>
                                      <p:to>
                                        <p:strVal val="visible"/>
                                      </p:to>
                                    </p:set>
                                    <p:anim calcmode="lin" valueType="num">
                                      <p:cBhvr additive="base">
                                        <p:cTn id="65" dur="500" fill="hold"/>
                                        <p:tgtEl>
                                          <p:spTgt spid="9220">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9220">
                                            <p:txEl>
                                              <p:pRg st="13" end="13"/>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9220">
                                            <p:txEl>
                                              <p:pRg st="14" end="14"/>
                                            </p:txEl>
                                          </p:spTgt>
                                        </p:tgtEl>
                                        <p:attrNameLst>
                                          <p:attrName>style.visibility</p:attrName>
                                        </p:attrNameLst>
                                      </p:cBhvr>
                                      <p:to>
                                        <p:strVal val="visible"/>
                                      </p:to>
                                    </p:set>
                                    <p:anim calcmode="lin" valueType="num">
                                      <p:cBhvr additive="base">
                                        <p:cTn id="69" dur="500" fill="hold"/>
                                        <p:tgtEl>
                                          <p:spTgt spid="9220">
                                            <p:txEl>
                                              <p:pRg st="14" end="1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9220">
                                            <p:txEl>
                                              <p:pRg st="14" end="14"/>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9220">
                                            <p:txEl>
                                              <p:pRg st="15" end="15"/>
                                            </p:txEl>
                                          </p:spTgt>
                                        </p:tgtEl>
                                        <p:attrNameLst>
                                          <p:attrName>style.visibility</p:attrName>
                                        </p:attrNameLst>
                                      </p:cBhvr>
                                      <p:to>
                                        <p:strVal val="visible"/>
                                      </p:to>
                                    </p:set>
                                    <p:anim calcmode="lin" valueType="num">
                                      <p:cBhvr additive="base">
                                        <p:cTn id="73" dur="500" fill="hold"/>
                                        <p:tgtEl>
                                          <p:spTgt spid="9220">
                                            <p:txEl>
                                              <p:pRg st="15" end="1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9220">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Nen4"/>
          <p:cNvPicPr>
            <a:picLocks noChangeAspect="1"/>
          </p:cNvPicPr>
          <p:nvPr/>
        </p:nvPicPr>
        <p:blipFill>
          <a:blip r:embed="rId4"/>
          <a:stretch>
            <a:fillRect/>
          </a:stretch>
        </p:blipFill>
        <p:spPr>
          <a:xfrm>
            <a:off x="228600" y="152400"/>
            <a:ext cx="8686800" cy="6400800"/>
          </a:xfrm>
          <a:prstGeom prst="rect">
            <a:avLst/>
          </a:prstGeom>
          <a:noFill/>
          <a:ln w="9525">
            <a:noFill/>
          </a:ln>
        </p:spPr>
      </p:pic>
      <p:pic>
        <p:nvPicPr>
          <p:cNvPr id="9219" name="Picture 5" descr="anh d 112"/>
          <p:cNvPicPr>
            <a:picLocks noChangeAspect="1"/>
          </p:cNvPicPr>
          <p:nvPr/>
        </p:nvPicPr>
        <p:blipFill>
          <a:blip r:embed="rId5"/>
          <a:stretch>
            <a:fillRect/>
          </a:stretch>
        </p:blipFill>
        <p:spPr>
          <a:xfrm rot="2696765">
            <a:off x="2819400" y="1676400"/>
            <a:ext cx="3429000" cy="3429000"/>
          </a:xfrm>
          <a:prstGeom prst="rect">
            <a:avLst/>
          </a:prstGeom>
          <a:noFill/>
          <a:ln w="9525">
            <a:noFill/>
          </a:ln>
        </p:spPr>
      </p:pic>
      <p:pic>
        <p:nvPicPr>
          <p:cNvPr id="34822" name="Picture 6" descr="29">
            <a:hlinkClick r:id="rId6" action="ppaction://hlinkfile"/>
          </p:cNvPr>
          <p:cNvPicPr>
            <a:picLocks noChangeAspect="1"/>
          </p:cNvPicPr>
          <p:nvPr/>
        </p:nvPicPr>
        <p:blipFill>
          <a:blip r:embed="rId7"/>
          <a:stretch>
            <a:fillRect/>
          </a:stretch>
        </p:blipFill>
        <p:spPr>
          <a:xfrm>
            <a:off x="990600" y="0"/>
            <a:ext cx="7086600" cy="6605588"/>
          </a:xfrm>
          <a:prstGeom prst="rect">
            <a:avLst/>
          </a:prstGeom>
          <a:noFill/>
          <a:ln w="9525">
            <a:noFill/>
          </a:ln>
        </p:spPr>
      </p:pic>
      <p:sp>
        <p:nvSpPr>
          <p:cNvPr id="34823" name="Rectangle 7"/>
          <p:cNvSpPr/>
          <p:nvPr/>
        </p:nvSpPr>
        <p:spPr>
          <a:xfrm>
            <a:off x="1371600" y="2438400"/>
            <a:ext cx="6324600" cy="762000"/>
          </a:xfrm>
          <a:prstGeom prst="rect">
            <a:avLst/>
          </a:prstGeom>
          <a:noFill/>
          <a:ln w="9525">
            <a:noFill/>
          </a:ln>
        </p:spPr>
        <p:txBody>
          <a:bodyPr anchor="ctr" anchorCtr="0"/>
          <a:lstStyle/>
          <a:p>
            <a:pPr algn="ctr" eaLnBrk="1" hangingPunct="1"/>
            <a:r>
              <a:rPr lang="en-US" altLang="en-US" sz="3600" b="1" dirty="0">
                <a:solidFill>
                  <a:srgbClr val="0000FF"/>
                </a:solidFill>
                <a:latin typeface="Times New Roman" panose="02020603050405020304" pitchFamily="18" charset="0"/>
                <a:cs typeface="Times New Roman" panose="02020603050405020304" pitchFamily="18" charset="0"/>
              </a:rPr>
              <a:t>Xin cảm ơn các bạn học sinh!</a:t>
            </a:r>
            <a:endParaRPr lang="en-US" altLang="en-US" sz="3600" b="1" dirty="0">
              <a:solidFill>
                <a:srgbClr val="0000FF"/>
              </a:solidFill>
              <a:latin typeface="Times New Roman" panose="02020603050405020304" pitchFamily="18" charset="0"/>
              <a:ea typeface="Times New Roman" panose="02020603050405020304" pitchFamily="18" charset="0"/>
            </a:endParaRPr>
          </a:p>
        </p:txBody>
      </p:sp>
      <p:pic>
        <p:nvPicPr>
          <p:cNvPr id="34824" name="Loi thay co - Cam ly.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8"/>
          <a:stretch>
            <a:fillRect/>
          </a:stretch>
        </p:blipFill>
        <p:spPr>
          <a:xfrm>
            <a:off x="1295400" y="5334000"/>
            <a:ext cx="304800" cy="304800"/>
          </a:xfrm>
          <a:prstGeom prst="rect">
            <a:avLst/>
          </a:prstGeom>
          <a:noFill/>
          <a:ln w="9525">
            <a:noFill/>
          </a:ln>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1000"/>
                                  </p:stCondLst>
                                  <p:childTnLst>
                                    <p:set>
                                      <p:cBhvr>
                                        <p:cTn id="6" dur="1" fill="hold">
                                          <p:stCondLst>
                                            <p:cond delay="0"/>
                                          </p:stCondLst>
                                        </p:cTn>
                                        <p:tgtEl>
                                          <p:spTgt spid="34822"/>
                                        </p:tgtEl>
                                        <p:attrNameLst>
                                          <p:attrName>style.visibility</p:attrName>
                                        </p:attrNameLst>
                                      </p:cBhvr>
                                      <p:to>
                                        <p:strVal val="visible"/>
                                      </p:to>
                                    </p:set>
                                    <p:anim calcmode="lin" valueType="num">
                                      <p:cBhvr>
                                        <p:cTn id="7" dur="5000" fill="hold"/>
                                        <p:tgtEl>
                                          <p:spTgt spid="34822"/>
                                        </p:tgtEl>
                                        <p:attrNameLst>
                                          <p:attrName>ppt_w</p:attrName>
                                        </p:attrNameLst>
                                      </p:cBhvr>
                                      <p:tavLst>
                                        <p:tav tm="0" fmla="#ppt_w*sin(2.5*pi*$)">
                                          <p:val>
                                            <p:fltVal val="0"/>
                                          </p:val>
                                        </p:tav>
                                        <p:tav tm="100000">
                                          <p:val>
                                            <p:fltVal val="1"/>
                                          </p:val>
                                        </p:tav>
                                      </p:tavLst>
                                    </p:anim>
                                    <p:anim calcmode="lin" valueType="num">
                                      <p:cBhvr>
                                        <p:cTn id="8" dur="5000" fill="hold"/>
                                        <p:tgtEl>
                                          <p:spTgt spid="3482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iterate type="lt">
                                    <p:tmPct val="5000"/>
                                  </p:iterate>
                                  <p:childTnLst>
                                    <p:set>
                                      <p:cBhvr>
                                        <p:cTn id="12" dur="1" fill="hold">
                                          <p:stCondLst>
                                            <p:cond delay="0"/>
                                          </p:stCondLst>
                                        </p:cTn>
                                        <p:tgtEl>
                                          <p:spTgt spid="34823"/>
                                        </p:tgtEl>
                                        <p:attrNameLst>
                                          <p:attrName>style.visibility</p:attrName>
                                        </p:attrNameLst>
                                      </p:cBhvr>
                                      <p:to>
                                        <p:strVal val="visible"/>
                                      </p:to>
                                    </p:set>
                                    <p:anim calcmode="lin" valueType="num">
                                      <p:cBhvr>
                                        <p:cTn id="13" dur="1000" fill="hold"/>
                                        <p:tgtEl>
                                          <p:spTgt spid="34823"/>
                                        </p:tgtEl>
                                        <p:attrNameLst>
                                          <p:attrName>ppt_w</p:attrName>
                                        </p:attrNameLst>
                                      </p:cBhvr>
                                      <p:tavLst>
                                        <p:tav tm="0">
                                          <p:val>
                                            <p:fltVal val="0"/>
                                          </p:val>
                                        </p:tav>
                                        <p:tav tm="100000">
                                          <p:val>
                                            <p:strVal val="#ppt_w"/>
                                          </p:val>
                                        </p:tav>
                                      </p:tavLst>
                                    </p:anim>
                                    <p:anim calcmode="lin" valueType="num">
                                      <p:cBhvr>
                                        <p:cTn id="14" dur="1000" fill="hold"/>
                                        <p:tgtEl>
                                          <p:spTgt spid="34823"/>
                                        </p:tgtEl>
                                        <p:attrNameLst>
                                          <p:attrName>ppt_h</p:attrName>
                                        </p:attrNameLst>
                                      </p:cBhvr>
                                      <p:tavLst>
                                        <p:tav tm="0">
                                          <p:val>
                                            <p:fltVal val="0"/>
                                          </p:val>
                                        </p:tav>
                                        <p:tav tm="100000">
                                          <p:val>
                                            <p:strVal val="#ppt_h"/>
                                          </p:val>
                                        </p:tav>
                                      </p:tavLst>
                                    </p:anim>
                                    <p:anim calcmode="lin" valueType="num">
                                      <p:cBhvr>
                                        <p:cTn id="15" dur="1000" fill="hold"/>
                                        <p:tgtEl>
                                          <p:spTgt spid="34823"/>
                                        </p:tgtEl>
                                        <p:attrNameLst>
                                          <p:attrName>style.rotation</p:attrName>
                                        </p:attrNameLst>
                                      </p:cBhvr>
                                      <p:tavLst>
                                        <p:tav tm="0">
                                          <p:val>
                                            <p:fltVal val="90"/>
                                          </p:val>
                                        </p:tav>
                                        <p:tav tm="100000">
                                          <p:val>
                                            <p:fltVal val="0"/>
                                          </p:val>
                                        </p:tav>
                                      </p:tavLst>
                                    </p:anim>
                                    <p:animEffect transition="in" filter="fade">
                                      <p:cBhvr>
                                        <p:cTn id="16" dur="1000"/>
                                        <p:tgtEl>
                                          <p:spTgt spid="34823"/>
                                        </p:tgtEl>
                                      </p:cBhvr>
                                    </p:animEffect>
                                  </p:childTnLst>
                                </p:cTn>
                              </p:par>
                            </p:childTnLst>
                          </p:cTn>
                        </p:par>
                        <p:par>
                          <p:cTn id="17" fill="hold">
                            <p:stCondLst>
                              <p:cond delay="2349"/>
                            </p:stCondLst>
                            <p:childTnLst>
                              <p:par>
                                <p:cTn id="18" presetID="1" presetClass="mediacall" presetSubtype="0" fill="hold" nodeType="afterEffect">
                                  <p:stCondLst>
                                    <p:cond delay="0"/>
                                  </p:stCondLst>
                                  <p:childTnLst>
                                    <p:cmd type="call" cmd="playFrom(0.0)">
                                      <p:cBhvr>
                                        <p:cTn id="19" dur="468384" fill="hold"/>
                                        <p:tgtEl>
                                          <p:spTgt spid="3482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0" fill="hold" display="0">
                  <p:stCondLst>
                    <p:cond delay="indefinite"/>
                  </p:stCondLst>
                  <p:endCondLst>
                    <p:cond evt="onNext" delay="0">
                      <p:tgtEl>
                        <p:sldTgt/>
                      </p:tgtEl>
                    </p:cond>
                    <p:cond evt="onPrev" delay="0">
                      <p:tgtEl>
                        <p:sldTgt/>
                      </p:tgtEl>
                    </p:cond>
                    <p:cond evt="onStopAudio" delay="0">
                      <p:tgtEl>
                        <p:sldTgt/>
                      </p:tgtEl>
                    </p:cond>
                  </p:endCondLst>
                </p:cTn>
                <p:tgtEl>
                  <p:spTgt spid="34824"/>
                </p:tgtEl>
              </p:cMediaNode>
            </p:audio>
          </p:childTnLst>
        </p:cTn>
      </p:par>
    </p:tnLst>
    <p:bldLst>
      <p:bldP spid="34823" grpId="0"/>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VnArial"/>
        <a:ea typeface=""/>
        <a:cs typeface=""/>
      </a:majorFont>
      <a:minorFont>
        <a:latin typeface=".Vn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569</Words>
  <Application>Microsoft Office PowerPoint</Application>
  <PresentationFormat>On-screen Show (4:3)</PresentationFormat>
  <Paragraphs>77</Paragraphs>
  <Slides>8</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.VnArial</vt:lpstr>
      <vt:lpstr>.VnCommercial Script</vt:lpstr>
      <vt:lpstr>Tahoma</vt:lpstr>
      <vt:lpstr>Times New Roman</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164A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xp sp2 Full</dc:creator>
  <cp:lastModifiedBy>Đỗ Cẩm Huế</cp:lastModifiedBy>
  <cp:revision>583</cp:revision>
  <dcterms:created xsi:type="dcterms:W3CDTF">2007-02-16T01:48:49Z</dcterms:created>
  <dcterms:modified xsi:type="dcterms:W3CDTF">2024-05-15T15:14:52Z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23978CA25E5C460EABBBEDEB6BF63146</vt:lpwstr>
  </property>
  <property fmtid="{D5CDD505-2E9C-101B-9397-08002B2CF9AE}" pid="3" name="KSOProductBuildVer">
    <vt:lpwstr>1033-11.2.0.11537</vt:lpwstr>
  </property>
</Properties>
</file>