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sldIdLst>
    <p:sldId id="298" r:id="rId3"/>
    <p:sldId id="256" r:id="rId4"/>
    <p:sldId id="259" r:id="rId5"/>
    <p:sldId id="260" r:id="rId6"/>
    <p:sldId id="262" r:id="rId7"/>
    <p:sldId id="263" r:id="rId8"/>
    <p:sldId id="294" r:id="rId9"/>
    <p:sldId id="265" r:id="rId10"/>
    <p:sldId id="287" r:id="rId11"/>
    <p:sldId id="267" r:id="rId12"/>
    <p:sldId id="268" r:id="rId13"/>
    <p:sldId id="282" r:id="rId14"/>
    <p:sldId id="288" r:id="rId15"/>
    <p:sldId id="283" r:id="rId16"/>
    <p:sldId id="284" r:id="rId17"/>
    <p:sldId id="289" r:id="rId18"/>
    <p:sldId id="290" r:id="rId19"/>
    <p:sldId id="291" r:id="rId20"/>
    <p:sldId id="292" r:id="rId21"/>
    <p:sldId id="273" r:id="rId22"/>
    <p:sldId id="274" r:id="rId23"/>
    <p:sldId id="293" r:id="rId24"/>
    <p:sldId id="276" r:id="rId25"/>
    <p:sldId id="277" r:id="rId26"/>
    <p:sldId id="295" r:id="rId27"/>
    <p:sldId id="296" r:id="rId28"/>
    <p:sldId id="285" r:id="rId29"/>
    <p:sldId id="279" r:id="rId30"/>
    <p:sldId id="297" r:id="rId31"/>
    <p:sldId id="280" r:id="rId32"/>
    <p:sldId id="281" r:id="rId33"/>
    <p:sldId id="286" r:id="rId34"/>
  </p:sldIdLst>
  <p:sldSz cx="12192000" cy="6858000"/>
  <p:notesSz cx="6858000" cy="9144000"/>
  <p:embeddedFontLst>
    <p:embeddedFont>
      <p:font typeface="等线" panose="02010600030101010101" pitchFamily="2" charset="-122"/>
      <p:regular r:id="rId35"/>
    </p:embeddedFont>
    <p:embeddedFont>
      <p:font typeface="#9Slide07 HoneyCream" pitchFamily="2" charset="0"/>
      <p:regular r:id="rId36"/>
    </p:embeddedFont>
    <p:embeddedFont>
      <p:font typeface="Calisto MT" panose="02040603050505030304" pitchFamily="18" charset="0"/>
      <p:regular r:id="rId37"/>
      <p:bold r:id="rId38"/>
      <p:italic r:id="rId39"/>
      <p:boldItalic r:id="rId40"/>
    </p:embeddedFont>
    <p:embeddedFont>
      <p:font typeface="Cambria" panose="02040503050406030204" pitchFamily="18" charset="0"/>
      <p:regular r:id="rId41"/>
      <p:bold r:id="rId42"/>
      <p:italic r:id="rId43"/>
      <p:boldItalic r:id="rId44"/>
    </p:embeddedFont>
    <p:embeddedFont>
      <p:font typeface="Wingdings 2" panose="05020102010507070707" pitchFamily="18" charset="2"/>
      <p:regular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8D3"/>
    <a:srgbClr val="CEEBFF"/>
    <a:srgbClr val="79C9FF"/>
    <a:srgbClr val="00B0F0"/>
    <a:srgbClr val="51A9AD"/>
    <a:srgbClr val="6BDEDA"/>
    <a:srgbClr val="85689B"/>
    <a:srgbClr val="A55513"/>
    <a:srgbClr val="EFDA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2" name="图片 2">
            <a:extLst>
              <a:ext uri="{FF2B5EF4-FFF2-40B4-BE49-F238E27FC236}">
                <a16:creationId xmlns:a16="http://schemas.microsoft.com/office/drawing/2014/main" id="{6A55A581-2172-F8CC-5BD0-A181088A67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3" name="图片 5">
            <a:extLst>
              <a:ext uri="{FF2B5EF4-FFF2-40B4-BE49-F238E27FC236}">
                <a16:creationId xmlns:a16="http://schemas.microsoft.com/office/drawing/2014/main" id="{89FF565C-9B0F-F462-45F8-2F720B06687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12" r="5417"/>
          <a:stretch/>
        </p:blipFill>
        <p:spPr>
          <a:xfrm>
            <a:off x="644333" y="475343"/>
            <a:ext cx="10883900" cy="5805714"/>
          </a:xfrm>
          <a:prstGeom prst="rect">
            <a:avLst/>
          </a:prstGeom>
        </p:spPr>
      </p:pic>
      <p:pic>
        <p:nvPicPr>
          <p:cNvPr id="24" name="图片 8">
            <a:extLst>
              <a:ext uri="{FF2B5EF4-FFF2-40B4-BE49-F238E27FC236}">
                <a16:creationId xmlns:a16="http://schemas.microsoft.com/office/drawing/2014/main" id="{C76B970C-FD0C-5F1C-B566-00B1CE83601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77" t="67625" r="6977"/>
          <a:stretch/>
        </p:blipFill>
        <p:spPr>
          <a:xfrm>
            <a:off x="0" y="4673600"/>
            <a:ext cx="12192000" cy="2184400"/>
          </a:xfrm>
          <a:prstGeom prst="rect">
            <a:avLst/>
          </a:prstGeom>
        </p:spPr>
      </p:pic>
      <p:grpSp>
        <p:nvGrpSpPr>
          <p:cNvPr id="25" name="组合 41">
            <a:extLst>
              <a:ext uri="{FF2B5EF4-FFF2-40B4-BE49-F238E27FC236}">
                <a16:creationId xmlns:a16="http://schemas.microsoft.com/office/drawing/2014/main" id="{D3164CAE-3C2B-6B10-4E79-DAFFAB3313AE}"/>
              </a:ext>
            </a:extLst>
          </p:cNvPr>
          <p:cNvGrpSpPr/>
          <p:nvPr userDrawn="1"/>
        </p:nvGrpSpPr>
        <p:grpSpPr>
          <a:xfrm>
            <a:off x="0" y="4209143"/>
            <a:ext cx="12192000" cy="2699657"/>
            <a:chOff x="0" y="4209143"/>
            <a:chExt cx="12192000" cy="2699657"/>
          </a:xfrm>
        </p:grpSpPr>
        <p:pic>
          <p:nvPicPr>
            <p:cNvPr id="26" name="图片 12">
              <a:extLst>
                <a:ext uri="{FF2B5EF4-FFF2-40B4-BE49-F238E27FC236}">
                  <a16:creationId xmlns:a16="http://schemas.microsoft.com/office/drawing/2014/main" id="{E7F68E9F-92AB-1868-724B-00D3003BC3C8}"/>
                </a:ext>
              </a:extLst>
            </p:cNvPr>
            <p:cNvPicPr>
              <a:picLocks noChangeAspect="1"/>
            </p:cNvPicPr>
            <p:nvPr/>
          </p:nvPicPr>
          <p:blipFill rotWithShape="1">
            <a:blip r:embed="rId5">
              <a:extLst>
                <a:ext uri="{28A0092B-C50C-407E-A947-70E740481C1C}">
                  <a14:useLocalDpi xmlns:a14="http://schemas.microsoft.com/office/drawing/2010/main" val="0"/>
                </a:ext>
              </a:extLst>
            </a:blip>
            <a:srcRect t="67625"/>
            <a:stretch/>
          </p:blipFill>
          <p:spPr>
            <a:xfrm>
              <a:off x="0" y="4978400"/>
              <a:ext cx="12192000" cy="1879600"/>
            </a:xfrm>
            <a:prstGeom prst="rect">
              <a:avLst/>
            </a:prstGeom>
          </p:spPr>
        </p:pic>
        <p:pic>
          <p:nvPicPr>
            <p:cNvPr id="27" name="图片 39">
              <a:extLst>
                <a:ext uri="{FF2B5EF4-FFF2-40B4-BE49-F238E27FC236}">
                  <a16:creationId xmlns:a16="http://schemas.microsoft.com/office/drawing/2014/main" id="{097B12B7-8BD2-2D68-97AD-D0D53A2D8D5C}"/>
                </a:ext>
              </a:extLst>
            </p:cNvPr>
            <p:cNvPicPr>
              <a:picLocks noChangeAspect="1"/>
            </p:cNvPicPr>
            <p:nvPr/>
          </p:nvPicPr>
          <p:blipFill rotWithShape="1">
            <a:blip r:embed="rId6">
              <a:extLst>
                <a:ext uri="{28A0092B-C50C-407E-A947-70E740481C1C}">
                  <a14:useLocalDpi xmlns:a14="http://schemas.microsoft.com/office/drawing/2010/main" val="0"/>
                </a:ext>
              </a:extLst>
            </a:blip>
            <a:srcRect l="18802" t="53500" r="13802"/>
            <a:stretch/>
          </p:blipFill>
          <p:spPr>
            <a:xfrm>
              <a:off x="2197100" y="4209143"/>
              <a:ext cx="8216900" cy="2699657"/>
            </a:xfrm>
            <a:prstGeom prst="rect">
              <a:avLst/>
            </a:prstGeom>
          </p:spPr>
        </p:pic>
      </p:grpSp>
      <p:pic>
        <p:nvPicPr>
          <p:cNvPr id="32" name="图片 48">
            <a:extLst>
              <a:ext uri="{FF2B5EF4-FFF2-40B4-BE49-F238E27FC236}">
                <a16:creationId xmlns:a16="http://schemas.microsoft.com/office/drawing/2014/main" id="{98C0A3B5-5F1E-2B8B-A571-714A45B581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0493285">
            <a:off x="329740" y="8009"/>
            <a:ext cx="2635035" cy="2635035"/>
          </a:xfrm>
          <a:prstGeom prst="rect">
            <a:avLst/>
          </a:prstGeom>
        </p:spPr>
      </p:pic>
      <p:pic>
        <p:nvPicPr>
          <p:cNvPr id="33" name="图片 56">
            <a:extLst>
              <a:ext uri="{FF2B5EF4-FFF2-40B4-BE49-F238E27FC236}">
                <a16:creationId xmlns:a16="http://schemas.microsoft.com/office/drawing/2014/main" id="{AA023B89-9572-6D58-0EC2-90B719DFF34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7768" b="28427"/>
          <a:stretch/>
        </p:blipFill>
        <p:spPr>
          <a:xfrm>
            <a:off x="9486900" y="0"/>
            <a:ext cx="2724536" cy="2699657"/>
          </a:xfrm>
          <a:prstGeom prst="rect">
            <a:avLst/>
          </a:prstGeom>
        </p:spPr>
      </p:pic>
      <p:sp>
        <p:nvSpPr>
          <p:cNvPr id="34" name="TextBox 3">
            <a:extLst>
              <a:ext uri="{FF2B5EF4-FFF2-40B4-BE49-F238E27FC236}">
                <a16:creationId xmlns:a16="http://schemas.microsoft.com/office/drawing/2014/main" id="{995C10CC-8765-B4DE-7D1F-4EB6D8B585D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5" name="Picture 8">
            <a:extLst>
              <a:ext uri="{FF2B5EF4-FFF2-40B4-BE49-F238E27FC236}">
                <a16:creationId xmlns:a16="http://schemas.microsoft.com/office/drawing/2014/main" id="{B090190C-4AE6-4840-AFA4-22CDD505A47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36" name="Picture 9">
            <a:extLst>
              <a:ext uri="{FF2B5EF4-FFF2-40B4-BE49-F238E27FC236}">
                <a16:creationId xmlns:a16="http://schemas.microsoft.com/office/drawing/2014/main" id="{5B2C1954-6C99-95EF-610A-F12819A0984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37" name="Title 1">
            <a:extLst>
              <a:ext uri="{FF2B5EF4-FFF2-40B4-BE49-F238E27FC236}">
                <a16:creationId xmlns:a16="http://schemas.microsoft.com/office/drawing/2014/main" id="{C75E3E8D-6C4B-610D-A94A-E7E3AC12AADC}"/>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38" name="Picture 10">
            <a:extLst>
              <a:ext uri="{FF2B5EF4-FFF2-40B4-BE49-F238E27FC236}">
                <a16:creationId xmlns:a16="http://schemas.microsoft.com/office/drawing/2014/main" id="{E5B08BB3-296C-01B9-3661-54DCB1E3709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39" name="Picture 11">
            <a:extLst>
              <a:ext uri="{FF2B5EF4-FFF2-40B4-BE49-F238E27FC236}">
                <a16:creationId xmlns:a16="http://schemas.microsoft.com/office/drawing/2014/main" id="{5B696C04-837C-BCB1-05A2-17A682120D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40" name="Title 1">
            <a:extLst>
              <a:ext uri="{FF2B5EF4-FFF2-40B4-BE49-F238E27FC236}">
                <a16:creationId xmlns:a16="http://schemas.microsoft.com/office/drawing/2014/main" id="{EB37A0C6-E2B9-1885-2713-87B9417E91C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41" name="Picture 14">
            <a:extLst>
              <a:ext uri="{FF2B5EF4-FFF2-40B4-BE49-F238E27FC236}">
                <a16:creationId xmlns:a16="http://schemas.microsoft.com/office/drawing/2014/main" id="{66047CF4-3ABB-223F-71AE-7754574C0BD0}"/>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42" name="Picture 15">
            <a:extLst>
              <a:ext uri="{FF2B5EF4-FFF2-40B4-BE49-F238E27FC236}">
                <a16:creationId xmlns:a16="http://schemas.microsoft.com/office/drawing/2014/main" id="{EC10FB5B-9889-AC1F-AC14-2B6248FA4735}"/>
              </a:ext>
            </a:extLst>
          </p:cNvPr>
          <p:cNvPicPr>
            <a:picLocks noChangeAspect="1"/>
          </p:cNvPicPr>
          <p:nvPr userDrawn="1"/>
        </p:nvPicPr>
        <p:blipFill>
          <a:blip r:embed="rId11"/>
          <a:stretch>
            <a:fillRect/>
          </a:stretch>
        </p:blipFill>
        <p:spPr>
          <a:xfrm>
            <a:off x="-8487112" y="-76200"/>
            <a:ext cx="2188654" cy="2658086"/>
          </a:xfrm>
          <a:prstGeom prst="rect">
            <a:avLst/>
          </a:prstGeom>
        </p:spPr>
      </p:pic>
      <p:sp>
        <p:nvSpPr>
          <p:cNvPr id="43" name="Title 1">
            <a:extLst>
              <a:ext uri="{FF2B5EF4-FFF2-40B4-BE49-F238E27FC236}">
                <a16:creationId xmlns:a16="http://schemas.microsoft.com/office/drawing/2014/main" id="{DEB5C52B-403F-964F-9111-FFAF6D50486F}"/>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40019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4A2BCD-CE29-D40E-0B00-B04C1A8BE108}"/>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029BCDC-C635-2554-D95E-2EFF57554E1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AC9C550-C3DF-4281-F03D-C3199C11E706}"/>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5" name="Chỗ dành sẵn cho Chân trang 4">
            <a:extLst>
              <a:ext uri="{FF2B5EF4-FFF2-40B4-BE49-F238E27FC236}">
                <a16:creationId xmlns:a16="http://schemas.microsoft.com/office/drawing/2014/main" id="{D90F550B-A122-D63F-E8D1-07B1A18FA35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E27144F-AFE5-067B-709C-ACB3782027C5}"/>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91362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8A958CE-C8AE-64E1-53CA-7C7A671232B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C087F85-0995-2C9B-BA6E-A95A76CC8AC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D86F32C-DA40-58EA-EE1A-6008F8B25315}"/>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5" name="Chỗ dành sẵn cho Chân trang 4">
            <a:extLst>
              <a:ext uri="{FF2B5EF4-FFF2-40B4-BE49-F238E27FC236}">
                <a16:creationId xmlns:a16="http://schemas.microsoft.com/office/drawing/2014/main" id="{4E43DBA0-6808-51FC-8B7F-46EE2EA1FA8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76AF3F2-B590-6E93-B7D0-9E916F153C0A}"/>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271466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15110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9" name="矩形 1">
            <a:extLst>
              <a:ext uri="{FF2B5EF4-FFF2-40B4-BE49-F238E27FC236}">
                <a16:creationId xmlns:a16="http://schemas.microsoft.com/office/drawing/2014/main" id="{2EFC7ECE-3FC8-2FAA-D5F0-4CC5C7B2740E}"/>
              </a:ext>
            </a:extLst>
          </p:cNvPr>
          <p:cNvSpPr/>
          <p:nvPr userDrawn="1"/>
        </p:nvSpPr>
        <p:spPr>
          <a:xfrm>
            <a:off x="268357" y="198783"/>
            <a:ext cx="11728173" cy="6659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BBFB7C9A-D83D-E346-E8FF-93A383078D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 t="-184" r="-220" b="59846"/>
          <a:stretch/>
        </p:blipFill>
        <p:spPr>
          <a:xfrm>
            <a:off x="1" y="5249227"/>
            <a:ext cx="12220054" cy="1621476"/>
          </a:xfrm>
          <a:prstGeom prst="rect">
            <a:avLst/>
          </a:prstGeom>
        </p:spPr>
      </p:pic>
    </p:spTree>
    <p:extLst>
      <p:ext uri="{BB962C8B-B14F-4D97-AF65-F5344CB8AC3E}">
        <p14:creationId xmlns:p14="http://schemas.microsoft.com/office/powerpoint/2010/main" val="86298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3F293F-5E4F-45DD-9294-E5494D8E04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49226BC-D1D6-4863-B817-0868004FCC5C}"/>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4D48FB-F231-41AC-B246-17C38FE8CF2B}"/>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5" name="页脚占位符 4">
            <a:extLst>
              <a:ext uri="{FF2B5EF4-FFF2-40B4-BE49-F238E27FC236}">
                <a16:creationId xmlns:a16="http://schemas.microsoft.com/office/drawing/2014/main" id="{0C2BA9F9-4162-47D4-997F-7A0FC045829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9A49E8-E599-44C9-84FF-0DFA33C41E4A}"/>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15799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6034C6-A06F-418C-9366-B03CEBFB14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02076C-E939-442E-A731-5C1CFA4C7E4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617AB18-7B9B-4799-B66A-7A1D2F71B85D}"/>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5" name="页脚占位符 4">
            <a:extLst>
              <a:ext uri="{FF2B5EF4-FFF2-40B4-BE49-F238E27FC236}">
                <a16:creationId xmlns:a16="http://schemas.microsoft.com/office/drawing/2014/main" id="{23BC69E1-3ACE-40F4-A970-D212708A63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3ABF807-D2F1-4E55-AA7F-6348920B9FB4}"/>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62265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D833AC-36C6-4150-86AB-F632C4F0CDE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DF5747-9E22-4629-A5EC-F54C1DD9569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921D2D3-DF44-4B37-AACF-174422DD5F1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9C8067D-B8BC-4D1D-BF17-99E8F35D3502}"/>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6" name="页脚占位符 5">
            <a:extLst>
              <a:ext uri="{FF2B5EF4-FFF2-40B4-BE49-F238E27FC236}">
                <a16:creationId xmlns:a16="http://schemas.microsoft.com/office/drawing/2014/main" id="{DA945EC8-73A5-4A8F-9EB1-4B7F3972E1D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B6D9A60-6D54-46C2-88DD-B55BF1390162}"/>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093659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B003C2-2359-447F-B37E-11897DA7942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9BA125-EBCE-41F6-95CB-B9F9562FE3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4E71F38-D3D0-4B0D-8645-FB7198A949BF}"/>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B611ED2-8EB8-4AE4-9AE0-E19322886C4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1D02B7-16AC-4414-B8A1-085DD45B4BB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08E666F-198D-4458-A508-5962ABFBAC56}"/>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8" name="页脚占位符 7">
            <a:extLst>
              <a:ext uri="{FF2B5EF4-FFF2-40B4-BE49-F238E27FC236}">
                <a16:creationId xmlns:a16="http://schemas.microsoft.com/office/drawing/2014/main" id="{A1D75D7F-FCC8-4A6B-A28D-8461E3EE3C8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9650BF7-BCD5-4245-9637-FEC8C291D59C}"/>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712477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9E1BA-EAE4-4344-9FDB-1CBDFF065A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4D6300C-F9D2-4D19-9F6E-36BBB828754E}"/>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4" name="页脚占位符 3">
            <a:extLst>
              <a:ext uri="{FF2B5EF4-FFF2-40B4-BE49-F238E27FC236}">
                <a16:creationId xmlns:a16="http://schemas.microsoft.com/office/drawing/2014/main" id="{0D4E88FD-980D-4CA3-A98B-A04A8E1950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C9DA51-798D-4D67-AEFB-22E6C016ACB6}"/>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07412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BFCBEE-56B4-4358-B2F1-27B9E1ABDB24}"/>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3" name="页脚占位符 2">
            <a:extLst>
              <a:ext uri="{FF2B5EF4-FFF2-40B4-BE49-F238E27FC236}">
                <a16:creationId xmlns:a16="http://schemas.microsoft.com/office/drawing/2014/main" id="{0E986BA0-DDE0-4663-9B5A-1260F83F8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F1DDFAE-D4D1-41BA-A443-78EBA0615447}"/>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428483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24" name="图片 9">
            <a:extLst>
              <a:ext uri="{FF2B5EF4-FFF2-40B4-BE49-F238E27FC236}">
                <a16:creationId xmlns:a16="http://schemas.microsoft.com/office/drawing/2014/main" id="{AA90E394-A6A7-7DDA-829A-7F876C4C18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5" name="图片 14">
            <a:extLst>
              <a:ext uri="{FF2B5EF4-FFF2-40B4-BE49-F238E27FC236}">
                <a16:creationId xmlns:a16="http://schemas.microsoft.com/office/drawing/2014/main" id="{7431D79C-B969-F90F-FC22-1295C372E5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77" t="67625" r="6977"/>
          <a:stretch/>
        </p:blipFill>
        <p:spPr>
          <a:xfrm>
            <a:off x="0" y="4673600"/>
            <a:ext cx="12192000" cy="2184400"/>
          </a:xfrm>
          <a:prstGeom prst="rect">
            <a:avLst/>
          </a:prstGeom>
        </p:spPr>
      </p:pic>
      <p:sp>
        <p:nvSpPr>
          <p:cNvPr id="26" name="矩形 16">
            <a:extLst>
              <a:ext uri="{FF2B5EF4-FFF2-40B4-BE49-F238E27FC236}">
                <a16:creationId xmlns:a16="http://schemas.microsoft.com/office/drawing/2014/main" id="{BF4D5445-9959-A7F1-458E-985FFA069EDD}"/>
              </a:ext>
            </a:extLst>
          </p:cNvPr>
          <p:cNvSpPr/>
          <p:nvPr userDrawn="1"/>
        </p:nvSpPr>
        <p:spPr>
          <a:xfrm>
            <a:off x="0" y="850900"/>
            <a:ext cx="12192000" cy="575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17">
            <a:extLst>
              <a:ext uri="{FF2B5EF4-FFF2-40B4-BE49-F238E27FC236}">
                <a16:creationId xmlns:a16="http://schemas.microsoft.com/office/drawing/2014/main" id="{B59AFA0A-6EDD-1AB0-6D16-F015EFA77D0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7625"/>
          <a:stretch/>
        </p:blipFill>
        <p:spPr>
          <a:xfrm>
            <a:off x="0" y="4978400"/>
            <a:ext cx="12192000" cy="1879600"/>
          </a:xfrm>
          <a:prstGeom prst="rect">
            <a:avLst/>
          </a:prstGeom>
        </p:spPr>
      </p:pic>
      <p:sp>
        <p:nvSpPr>
          <p:cNvPr id="28" name="Title 1">
            <a:extLst>
              <a:ext uri="{FF2B5EF4-FFF2-40B4-BE49-F238E27FC236}">
                <a16:creationId xmlns:a16="http://schemas.microsoft.com/office/drawing/2014/main" id="{A8B0358C-0692-994C-6BBB-22B0017F829F}"/>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
        <p:nvSpPr>
          <p:cNvPr id="29" name="Title 1">
            <a:extLst>
              <a:ext uri="{FF2B5EF4-FFF2-40B4-BE49-F238E27FC236}">
                <a16:creationId xmlns:a16="http://schemas.microsoft.com/office/drawing/2014/main" id="{FACF1820-D600-4C97-15D1-B2607856468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3925353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B0B67-0EC2-4C2F-A92C-80F06E33F2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CB60B6B-C4DB-490B-90F4-EC5A23EBAC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2F547C-DA4D-4801-864F-9BD8B4FAAC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EA3F446-D54C-4D07-8B51-D134060F107C}"/>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6" name="页脚占位符 5">
            <a:extLst>
              <a:ext uri="{FF2B5EF4-FFF2-40B4-BE49-F238E27FC236}">
                <a16:creationId xmlns:a16="http://schemas.microsoft.com/office/drawing/2014/main" id="{22491837-0FFC-47F5-BCE5-72E7052CC5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3169B70-0C3E-4E4E-B517-05156F522300}"/>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097787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71052C-3663-4295-9B83-8F182B27D2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87030-67D0-455A-9830-15A143970A4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2E9EC4D-DE31-43C8-8903-DE33999AE5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D32647-13A3-4041-A8C2-C6B7DC045200}"/>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6" name="页脚占位符 5">
            <a:extLst>
              <a:ext uri="{FF2B5EF4-FFF2-40B4-BE49-F238E27FC236}">
                <a16:creationId xmlns:a16="http://schemas.microsoft.com/office/drawing/2014/main" id="{49455E6D-57FC-4E21-A280-CC27666687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7E8BAEF-456E-460B-8955-4FBAE2F0386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104560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366D8-2A2F-454A-8C26-BE477940EB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9027B3-5687-4461-AA5B-9B23441148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7D32EDF-851E-4671-AC0A-DD71AAB07679}"/>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5" name="页脚占位符 4">
            <a:extLst>
              <a:ext uri="{FF2B5EF4-FFF2-40B4-BE49-F238E27FC236}">
                <a16:creationId xmlns:a16="http://schemas.microsoft.com/office/drawing/2014/main" id="{DF0854E7-C33C-4CC2-A4C6-06516C330F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3CCEBD6-8BEE-465B-BFC4-2289CF6D0F7D}"/>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954610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3AA7BA2-9D86-4D22-9462-923340B8D95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A4ED708-50B3-4557-9338-84C22D04D3C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1504746-5367-4A0E-BD3E-EBC5ED872B91}"/>
              </a:ext>
            </a:extLst>
          </p:cNvPr>
          <p:cNvSpPr>
            <a:spLocks noGrp="1"/>
          </p:cNvSpPr>
          <p:nvPr>
            <p:ph type="dt" sz="half" idx="10"/>
          </p:nvPr>
        </p:nvSpPr>
        <p:spPr>
          <a:xfrm>
            <a:off x="838200" y="6356350"/>
            <a:ext cx="2743200" cy="365125"/>
          </a:xfrm>
          <a:prstGeom prst="rect">
            <a:avLst/>
          </a:prstGeom>
        </p:spPr>
        <p:txBody>
          <a:bodyPr/>
          <a:lstStyle/>
          <a:p>
            <a:fld id="{9EA8877C-17D0-4D04-BF75-440496831EA5}" type="datetimeFigureOut">
              <a:rPr lang="zh-CN" altLang="en-US" smtClean="0"/>
              <a:t>2024/5/15</a:t>
            </a:fld>
            <a:endParaRPr lang="zh-CN" altLang="en-US"/>
          </a:p>
        </p:txBody>
      </p:sp>
      <p:sp>
        <p:nvSpPr>
          <p:cNvPr id="5" name="页脚占位符 4">
            <a:extLst>
              <a:ext uri="{FF2B5EF4-FFF2-40B4-BE49-F238E27FC236}">
                <a16:creationId xmlns:a16="http://schemas.microsoft.com/office/drawing/2014/main" id="{26827E0D-7847-4B9D-8E53-B2C72DD5F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8F7A9E-2B0B-4344-82C5-DB8D93F2806E}"/>
              </a:ext>
            </a:extLst>
          </p:cNvPr>
          <p:cNvSpPr>
            <a:spLocks noGrp="1"/>
          </p:cNvSpPr>
          <p:nvPr>
            <p:ph type="sldNum" sz="quarter" idx="12"/>
          </p:nvPr>
        </p:nvSpPr>
        <p:spPr>
          <a:xfrm>
            <a:off x="8610600" y="6356350"/>
            <a:ext cx="2743200" cy="365125"/>
          </a:xfrm>
          <a:prstGeom prst="rect">
            <a:avLst/>
          </a:prstGeom>
        </p:spPr>
        <p:txBody>
          <a:bodyPr/>
          <a:lstStyle/>
          <a:p>
            <a:fld id="{6FD1402A-37C6-41E0-8077-0071C6EB090A}" type="slidenum">
              <a:rPr lang="zh-CN" altLang="en-US" smtClean="0"/>
              <a:t>‹#›</a:t>
            </a:fld>
            <a:endParaRPr lang="zh-CN" altLang="en-US"/>
          </a:p>
        </p:txBody>
      </p:sp>
    </p:spTree>
    <p:extLst>
      <p:ext uri="{BB962C8B-B14F-4D97-AF65-F5344CB8AC3E}">
        <p14:creationId xmlns:p14="http://schemas.microsoft.com/office/powerpoint/2010/main" val="330607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994F1C70-D736-7C81-06CD-A45B3B2397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4" name="图片 5">
            <a:extLst>
              <a:ext uri="{FF2B5EF4-FFF2-40B4-BE49-F238E27FC236}">
                <a16:creationId xmlns:a16="http://schemas.microsoft.com/office/drawing/2014/main" id="{F7912840-4281-0ACC-33CB-31304AD94B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12" r="5417"/>
          <a:stretch/>
        </p:blipFill>
        <p:spPr>
          <a:xfrm>
            <a:off x="644333" y="475343"/>
            <a:ext cx="10883900" cy="5805714"/>
          </a:xfrm>
          <a:prstGeom prst="rect">
            <a:avLst/>
          </a:prstGeom>
        </p:spPr>
      </p:pic>
      <p:pic>
        <p:nvPicPr>
          <p:cNvPr id="15" name="图片 8">
            <a:extLst>
              <a:ext uri="{FF2B5EF4-FFF2-40B4-BE49-F238E27FC236}">
                <a16:creationId xmlns:a16="http://schemas.microsoft.com/office/drawing/2014/main" id="{FC78DEA5-8FAA-999A-8BC7-D9F7489B631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77" t="67625" r="6977"/>
          <a:stretch/>
        </p:blipFill>
        <p:spPr>
          <a:xfrm>
            <a:off x="0" y="4673600"/>
            <a:ext cx="12192000" cy="2184400"/>
          </a:xfrm>
          <a:prstGeom prst="rect">
            <a:avLst/>
          </a:prstGeom>
        </p:spPr>
      </p:pic>
      <p:pic>
        <p:nvPicPr>
          <p:cNvPr id="16" name="图片 12">
            <a:extLst>
              <a:ext uri="{FF2B5EF4-FFF2-40B4-BE49-F238E27FC236}">
                <a16:creationId xmlns:a16="http://schemas.microsoft.com/office/drawing/2014/main" id="{B3EECCEE-183A-75D5-E71C-7DA9843C72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7625"/>
          <a:stretch/>
        </p:blipFill>
        <p:spPr>
          <a:xfrm>
            <a:off x="0" y="4978400"/>
            <a:ext cx="12192000" cy="1879600"/>
          </a:xfrm>
          <a:prstGeom prst="rect">
            <a:avLst/>
          </a:prstGeom>
        </p:spPr>
      </p:pic>
      <p:pic>
        <p:nvPicPr>
          <p:cNvPr id="17" name="图片 48">
            <a:extLst>
              <a:ext uri="{FF2B5EF4-FFF2-40B4-BE49-F238E27FC236}">
                <a16:creationId xmlns:a16="http://schemas.microsoft.com/office/drawing/2014/main" id="{39926F88-2B09-AC6C-A276-3E990235112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493285">
            <a:off x="329740" y="8009"/>
            <a:ext cx="2635035" cy="2635035"/>
          </a:xfrm>
          <a:prstGeom prst="rect">
            <a:avLst/>
          </a:prstGeom>
        </p:spPr>
      </p:pic>
      <p:pic>
        <p:nvPicPr>
          <p:cNvPr id="18" name="图片 56">
            <a:extLst>
              <a:ext uri="{FF2B5EF4-FFF2-40B4-BE49-F238E27FC236}">
                <a16:creationId xmlns:a16="http://schemas.microsoft.com/office/drawing/2014/main" id="{FDF4660B-7C3C-E8AE-F2F6-352450710B7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768" b="28427"/>
          <a:stretch/>
        </p:blipFill>
        <p:spPr>
          <a:xfrm>
            <a:off x="9486900" y="0"/>
            <a:ext cx="2724536" cy="2699657"/>
          </a:xfrm>
          <a:prstGeom prst="rect">
            <a:avLst/>
          </a:prstGeom>
        </p:spPr>
      </p:pic>
      <p:sp>
        <p:nvSpPr>
          <p:cNvPr id="26" name="Title 1">
            <a:extLst>
              <a:ext uri="{FF2B5EF4-FFF2-40B4-BE49-F238E27FC236}">
                <a16:creationId xmlns:a16="http://schemas.microsoft.com/office/drawing/2014/main" id="{5A954900-4F69-AB62-F621-A30526D93CC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
        <p:nvSpPr>
          <p:cNvPr id="27" name="Title 1">
            <a:extLst>
              <a:ext uri="{FF2B5EF4-FFF2-40B4-BE49-F238E27FC236}">
                <a16:creationId xmlns:a16="http://schemas.microsoft.com/office/drawing/2014/main" id="{C2C2EAC1-BE16-B7B1-869D-9680DD153A0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934055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54D98A-EC7C-FFD7-7B1D-939D8D6B9E1C}"/>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6D78A42-0C54-0C5C-F0AE-484F653C1AD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D6BB798-029A-6D17-689F-FDDB8FC7C2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5D2ADB79-9430-1C83-2A2B-7B037EB8362F}"/>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6" name="Chỗ dành sẵn cho Chân trang 5">
            <a:extLst>
              <a:ext uri="{FF2B5EF4-FFF2-40B4-BE49-F238E27FC236}">
                <a16:creationId xmlns:a16="http://schemas.microsoft.com/office/drawing/2014/main" id="{CC6B507D-7CBB-1039-BEEE-CA5CB80BDE0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4030F6F-A2B5-6F16-A2C3-FAA28185F068}"/>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78181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E08E80-764B-204E-F46B-BBD96C709352}"/>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582324C-B795-65D7-952A-A9D91A32D1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276CDC0-6D3F-E447-0C25-02417F7A982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BC57E36C-ABEF-0342-B1DF-107CC61C74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A0C65C-E78C-E082-2C70-6F5B52186FA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B910AC2-3D23-EE5D-FFF1-5F16BC766D42}"/>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8" name="Chỗ dành sẵn cho Chân trang 7">
            <a:extLst>
              <a:ext uri="{FF2B5EF4-FFF2-40B4-BE49-F238E27FC236}">
                <a16:creationId xmlns:a16="http://schemas.microsoft.com/office/drawing/2014/main" id="{94F6E427-E517-2F58-B661-7527D0203A8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855FC412-4AC6-FDFE-2E16-3B9C1E69671B}"/>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37947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3BAC5B-0F67-1B2E-3D1F-DDFAACB4F9EC}"/>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860350A-30C1-AB8E-9053-78D3A8A1CD05}"/>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4" name="Chỗ dành sẵn cho Chân trang 3">
            <a:extLst>
              <a:ext uri="{FF2B5EF4-FFF2-40B4-BE49-F238E27FC236}">
                <a16:creationId xmlns:a16="http://schemas.microsoft.com/office/drawing/2014/main" id="{2D8F9852-9C2A-A61A-386A-0B7AC9A728B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1C5E58D6-E407-B129-24F0-BCCCF6D2BF74}"/>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09755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E633C4A-E3A6-7114-1961-3C12CBEB91FC}"/>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3" name="Chỗ dành sẵn cho Chân trang 2">
            <a:extLst>
              <a:ext uri="{FF2B5EF4-FFF2-40B4-BE49-F238E27FC236}">
                <a16:creationId xmlns:a16="http://schemas.microsoft.com/office/drawing/2014/main" id="{D53CB713-F314-144D-08AA-7BDBA1BE109E}"/>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FCACAB78-6D55-A673-A2A2-88E34D3D4D87}"/>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341005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799E72-67E8-0C89-4FB1-7E027138058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1A5A180-86B5-CD1C-37A1-761A7D5E54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0C3608A-100C-C096-1A6A-EB9C63C9D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46571AE-E66C-5985-6815-DEEF9E108592}"/>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6" name="Chỗ dành sẵn cho Chân trang 5">
            <a:extLst>
              <a:ext uri="{FF2B5EF4-FFF2-40B4-BE49-F238E27FC236}">
                <a16:creationId xmlns:a16="http://schemas.microsoft.com/office/drawing/2014/main" id="{0D69018D-6073-034C-FED4-D1589BA2EC7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627FC93-8578-1A25-B545-645E2AA87122}"/>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65468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CE80FE-A470-1841-72B8-76414FDEFEE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9CB52D4D-9A05-880E-B6DF-E8C9158B9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CE08A5E6-0035-CF27-873B-7FC03DDE8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1700723-7A5C-B092-8966-C9DAFDEBD9D3}"/>
              </a:ext>
            </a:extLst>
          </p:cNvPr>
          <p:cNvSpPr>
            <a:spLocks noGrp="1"/>
          </p:cNvSpPr>
          <p:nvPr>
            <p:ph type="dt" sz="half" idx="10"/>
          </p:nvPr>
        </p:nvSpPr>
        <p:spPr/>
        <p:txBody>
          <a:bodyPr/>
          <a:lstStyle/>
          <a:p>
            <a:fld id="{659A7406-8273-4E6A-8955-C21E5C04E15D}" type="datetimeFigureOut">
              <a:rPr lang="vi-VN" smtClean="0"/>
              <a:t>15/05/2024</a:t>
            </a:fld>
            <a:endParaRPr lang="vi-VN"/>
          </a:p>
        </p:txBody>
      </p:sp>
      <p:sp>
        <p:nvSpPr>
          <p:cNvPr id="6" name="Chỗ dành sẵn cho Chân trang 5">
            <a:extLst>
              <a:ext uri="{FF2B5EF4-FFF2-40B4-BE49-F238E27FC236}">
                <a16:creationId xmlns:a16="http://schemas.microsoft.com/office/drawing/2014/main" id="{A405F5F4-6D0B-1CA5-891A-E661CDACFB3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169A7F7-F6EB-7B96-0091-69F62346263D}"/>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26592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584B96D-E237-4EB6-CE86-57409F7D0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1D2B8DA5-C7AA-1DA4-8291-785A5B5C5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DECC71C-7D5A-4B79-11E7-D4AD4126E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A7406-8273-4E6A-8955-C21E5C04E15D}" type="datetimeFigureOut">
              <a:rPr lang="vi-VN" smtClean="0"/>
              <a:t>15/05/2024</a:t>
            </a:fld>
            <a:endParaRPr lang="vi-VN"/>
          </a:p>
        </p:txBody>
      </p:sp>
      <p:sp>
        <p:nvSpPr>
          <p:cNvPr id="5" name="Chỗ dành sẵn cho Chân trang 4">
            <a:extLst>
              <a:ext uri="{FF2B5EF4-FFF2-40B4-BE49-F238E27FC236}">
                <a16:creationId xmlns:a16="http://schemas.microsoft.com/office/drawing/2014/main" id="{BF6CC145-D130-1AF5-977F-CA90866F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C4A1EB98-ABCE-D630-B981-DFDF0E183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3C0C6-5B70-438B-989B-6271671462E5}" type="slidenum">
              <a:rPr lang="vi-VN" smtClean="0"/>
              <a:t>‹#›</a:t>
            </a:fld>
            <a:endParaRPr lang="vi-VN"/>
          </a:p>
        </p:txBody>
      </p:sp>
      <p:sp>
        <p:nvSpPr>
          <p:cNvPr id="7" name="TextBox 3">
            <a:extLst>
              <a:ext uri="{FF2B5EF4-FFF2-40B4-BE49-F238E27FC236}">
                <a16:creationId xmlns:a16="http://schemas.microsoft.com/office/drawing/2014/main" id="{9212B117-3F82-0F32-877D-DAE0C581620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DACE34C0-8C69-D79A-0427-A0261A6912E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6043E801-1C29-696B-D917-2609F6CF401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C01B78CA-AB79-A9E9-952F-781DC585000A}"/>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A55513"/>
                </a:solidFill>
                <a:latin typeface="#9Slide07 HoneyCream" pitchFamily="2" charset="0"/>
              </a:rPr>
              <a:t>Măng</a:t>
            </a:r>
            <a:r>
              <a:rPr lang="en-US" sz="2000" b="0" dirty="0">
                <a:solidFill>
                  <a:srgbClr val="A55513"/>
                </a:solidFill>
                <a:latin typeface="#9Slide07 HoneyCream" pitchFamily="2" charset="0"/>
              </a:rPr>
              <a:t> Non</a:t>
            </a:r>
          </a:p>
        </p:txBody>
      </p:sp>
      <p:pic>
        <p:nvPicPr>
          <p:cNvPr id="11" name="Picture 10">
            <a:extLst>
              <a:ext uri="{FF2B5EF4-FFF2-40B4-BE49-F238E27FC236}">
                <a16:creationId xmlns:a16="http://schemas.microsoft.com/office/drawing/2014/main" id="{1B8DC18F-0645-51EE-B647-0CA9ECE7B41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95C2438-78E6-6C50-B624-2654E28FC4B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40B788C-7CF5-3565-966C-4C85F184CCB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4" name="Picture 14">
            <a:extLst>
              <a:ext uri="{FF2B5EF4-FFF2-40B4-BE49-F238E27FC236}">
                <a16:creationId xmlns:a16="http://schemas.microsoft.com/office/drawing/2014/main" id="{B3BF3548-CB2C-4720-557A-8FDBD4F5EF63}"/>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15A8C87B-9CB7-17BD-0724-39D8DDAB44E3}"/>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6" name="Title 1">
            <a:extLst>
              <a:ext uri="{FF2B5EF4-FFF2-40B4-BE49-F238E27FC236}">
                <a16:creationId xmlns:a16="http://schemas.microsoft.com/office/drawing/2014/main" id="{AA82281C-835C-D5C5-D565-6E3BBC1445D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A55513"/>
                </a:solidFill>
                <a:latin typeface="#9Slide07 HoneyCream" pitchFamily="2" charset="0"/>
              </a:rPr>
              <a:t>Măng</a:t>
            </a:r>
            <a:r>
              <a:rPr lang="en-US" sz="2000" b="0" dirty="0">
                <a:solidFill>
                  <a:srgbClr val="A55513"/>
                </a:solidFill>
                <a:latin typeface="#9Slide07 HoneyCream" pitchFamily="2" charset="0"/>
              </a:rPr>
              <a:t> Non</a:t>
            </a:r>
          </a:p>
        </p:txBody>
      </p:sp>
    </p:spTree>
    <p:extLst>
      <p:ext uri="{BB962C8B-B14F-4D97-AF65-F5344CB8AC3E}">
        <p14:creationId xmlns:p14="http://schemas.microsoft.com/office/powerpoint/2010/main" val="2431267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E4C9"/>
        </a:solidFill>
        <a:effectLst/>
      </p:bgPr>
    </p:bg>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7D832A12-24B2-A069-74B7-1323DEFCDAC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515312"/>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515312"/>
                </a:solidFill>
                <a:latin typeface="Times New Roman" panose="02020603050405020304" pitchFamily="18" charset="0"/>
                <a:cs typeface="Times New Roman" panose="02020603050405020304" pitchFamily="18" charset="0"/>
              </a:rPr>
              <a:t>Mời </a:t>
            </a:r>
            <a:r>
              <a:rPr lang="en-US" b="1" dirty="0" err="1">
                <a:solidFill>
                  <a:srgbClr val="515312"/>
                </a:solidFill>
                <a:latin typeface="Times New Roman" panose="02020603050405020304" pitchFamily="18" charset="0"/>
                <a:cs typeface="Times New Roman" panose="02020603050405020304" pitchFamily="18" charset="0"/>
              </a:rPr>
              <a:t>truy</a:t>
            </a:r>
            <a:r>
              <a:rPr lang="en-US" b="1" dirty="0">
                <a:solidFill>
                  <a:srgbClr val="515312"/>
                </a:solidFill>
                <a:latin typeface="Times New Roman" panose="02020603050405020304" pitchFamily="18" charset="0"/>
                <a:cs typeface="Times New Roman" panose="02020603050405020304" pitchFamily="18" charset="0"/>
              </a:rPr>
              <a:t> </a:t>
            </a:r>
            <a:r>
              <a:rPr lang="en-US" b="1" dirty="0" err="1">
                <a:solidFill>
                  <a:srgbClr val="515312"/>
                </a:solidFill>
                <a:latin typeface="Times New Roman" panose="02020603050405020304" pitchFamily="18" charset="0"/>
                <a:cs typeface="Times New Roman" panose="02020603050405020304" pitchFamily="18" charset="0"/>
              </a:rPr>
              <a:t>cập</a:t>
            </a:r>
            <a:r>
              <a:rPr lang="en-US" b="1" dirty="0">
                <a:solidFill>
                  <a:srgbClr val="515312"/>
                </a:solidFill>
                <a:latin typeface="Times New Roman" panose="02020603050405020304" pitchFamily="18" charset="0"/>
                <a:cs typeface="Times New Roman" panose="02020603050405020304" pitchFamily="18" charset="0"/>
              </a:rPr>
              <a:t>: </a:t>
            </a:r>
            <a:r>
              <a:rPr lang="en-US" dirty="0">
                <a:solidFill>
                  <a:srgbClr val="515312"/>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515312"/>
              </a:solidFill>
              <a:latin typeface="SVN-Newton" panose="02040603050506020204" pitchFamily="18" charset="0"/>
              <a:cs typeface="Times New Roman" panose="02020603050405020304" pitchFamily="18" charset="0"/>
            </a:endParaRPr>
          </a:p>
          <a:p>
            <a:pPr algn="ctr"/>
            <a:r>
              <a:rPr lang="en-US" sz="1800" b="1" dirty="0">
                <a:solidFill>
                  <a:srgbClr val="515312"/>
                </a:solidFill>
                <a:latin typeface="SVN-Newton" panose="02040603050506020204" pitchFamily="18" charset="0"/>
                <a:cs typeface="Times New Roman" panose="02020603050405020304" pitchFamily="18" charset="0"/>
              </a:rPr>
              <a:t>SĐT ZALO : </a:t>
            </a:r>
            <a:r>
              <a:rPr lang="en-US" sz="1800" b="1" u="sng" dirty="0">
                <a:solidFill>
                  <a:srgbClr val="515312"/>
                </a:solidFill>
                <a:latin typeface="SVN-Newton" panose="02040603050506020204" pitchFamily="18" charset="0"/>
              </a:rPr>
              <a:t>0382348780</a:t>
            </a:r>
            <a:r>
              <a:rPr lang="en-US" sz="1800" b="1" dirty="0">
                <a:solidFill>
                  <a:srgbClr val="515312"/>
                </a:solidFill>
                <a:latin typeface="SVN-Newton" panose="02040603050506020204" pitchFamily="18" charset="0"/>
              </a:rPr>
              <a:t> - </a:t>
            </a:r>
            <a:r>
              <a:rPr lang="en-US" sz="1800" b="1" u="sng" dirty="0">
                <a:solidFill>
                  <a:srgbClr val="515312"/>
                </a:solidFill>
                <a:latin typeface="SVN-Newton" panose="02040603050506020204" pitchFamily="18" charset="0"/>
              </a:rPr>
              <a:t>0984848929</a:t>
            </a:r>
            <a:endParaRPr lang="en-US" sz="1800" b="1" dirty="0">
              <a:solidFill>
                <a:srgbClr val="515312"/>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FBF878FD-EE14-432D-29E4-C0EF8775CF6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515312"/>
                </a:solidFill>
                <a:latin typeface="#9Slide07 HoneyCream" pitchFamily="2" charset="0"/>
              </a:rPr>
              <a:t>Măng</a:t>
            </a:r>
            <a:r>
              <a:rPr lang="en-US" sz="2000" b="0" dirty="0">
                <a:solidFill>
                  <a:srgbClr val="515312"/>
                </a:solidFill>
                <a:latin typeface="#9Slide07 HoneyCream" pitchFamily="2" charset="0"/>
              </a:rPr>
              <a:t> Non</a:t>
            </a:r>
          </a:p>
        </p:txBody>
      </p:sp>
      <p:pic>
        <p:nvPicPr>
          <p:cNvPr id="13" name="Picture 12">
            <a:extLst>
              <a:ext uri="{FF2B5EF4-FFF2-40B4-BE49-F238E27FC236}">
                <a16:creationId xmlns:a16="http://schemas.microsoft.com/office/drawing/2014/main" id="{1294DDA2-E06F-FBA8-872C-998F11E111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4" name="Picture 13">
            <a:extLst>
              <a:ext uri="{FF2B5EF4-FFF2-40B4-BE49-F238E27FC236}">
                <a16:creationId xmlns:a16="http://schemas.microsoft.com/office/drawing/2014/main" id="{8B879C56-DA40-4AC5-098A-388248F2B66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5" name="Picture 14">
            <a:extLst>
              <a:ext uri="{FF2B5EF4-FFF2-40B4-BE49-F238E27FC236}">
                <a16:creationId xmlns:a16="http://schemas.microsoft.com/office/drawing/2014/main" id="{A0FEE8E9-B9F2-CDDD-C4EB-F4CE2E1AE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5">
            <a:extLst>
              <a:ext uri="{FF2B5EF4-FFF2-40B4-BE49-F238E27FC236}">
                <a16:creationId xmlns:a16="http://schemas.microsoft.com/office/drawing/2014/main" id="{D377C652-6745-67A8-1653-A1BAC54836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084E4181-F93B-CBD2-E368-A654A72C0C74}"/>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515312"/>
                </a:solidFill>
                <a:latin typeface="SVN-Ready" panose="02040603050506020204" pitchFamily="18" charset="0"/>
              </a:rPr>
              <a:t>By </a:t>
            </a:r>
            <a:r>
              <a:rPr lang="en-US" sz="1600" b="0" dirty="0" err="1">
                <a:solidFill>
                  <a:srgbClr val="515312"/>
                </a:solidFill>
                <a:latin typeface="SVN-Ready" panose="02040603050506020204" pitchFamily="18" charset="0"/>
              </a:rPr>
              <a:t>Khánh</a:t>
            </a:r>
            <a:r>
              <a:rPr lang="en-US" sz="1600" b="0" dirty="0">
                <a:solidFill>
                  <a:srgbClr val="515312"/>
                </a:solidFill>
                <a:latin typeface="SVN-Ready" panose="02040603050506020204" pitchFamily="18" charset="0"/>
              </a:rPr>
              <a:t> </a:t>
            </a:r>
            <a:r>
              <a:rPr lang="en-US" sz="1600" b="0" dirty="0" err="1">
                <a:solidFill>
                  <a:srgbClr val="515312"/>
                </a:solidFill>
                <a:latin typeface="SVN-Ready" panose="02040603050506020204" pitchFamily="18" charset="0"/>
              </a:rPr>
              <a:t>Huyền</a:t>
            </a:r>
            <a:endParaRPr lang="en-US" sz="1600" b="0" dirty="0">
              <a:solidFill>
                <a:srgbClr val="515312"/>
              </a:solidFill>
              <a:latin typeface="SVN-Ready" panose="02040603050506020204" pitchFamily="18" charset="0"/>
            </a:endParaRPr>
          </a:p>
        </p:txBody>
      </p:sp>
      <p:sp>
        <p:nvSpPr>
          <p:cNvPr id="18" name="Title 1">
            <a:extLst>
              <a:ext uri="{FF2B5EF4-FFF2-40B4-BE49-F238E27FC236}">
                <a16:creationId xmlns:a16="http://schemas.microsoft.com/office/drawing/2014/main" id="{E6F0953F-3756-3F9A-6003-29FEA677122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515312"/>
                </a:solidFill>
                <a:latin typeface="#9Slide07 HoneyCream" pitchFamily="2" charset="0"/>
              </a:rPr>
              <a:t>Măng</a:t>
            </a:r>
            <a:r>
              <a:rPr lang="en-US" sz="1800" b="0" dirty="0">
                <a:solidFill>
                  <a:srgbClr val="515312"/>
                </a:solidFill>
                <a:latin typeface="#9Slide07 HoneyCream" pitchFamily="2" charset="0"/>
              </a:rPr>
              <a:t> Non</a:t>
            </a:r>
          </a:p>
        </p:txBody>
      </p:sp>
      <p:pic>
        <p:nvPicPr>
          <p:cNvPr id="19" name="Picture 18">
            <a:extLst>
              <a:ext uri="{FF2B5EF4-FFF2-40B4-BE49-F238E27FC236}">
                <a16:creationId xmlns:a16="http://schemas.microsoft.com/office/drawing/2014/main" id="{63BA1D0F-F39B-9B74-9207-2A1D46B1FC6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05E8D262-D2F7-9E1A-D74B-EAD188130A35}"/>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442895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5="http://schemas.microsoft.com/office/powerpoint/2012/main">
    <mc:Choice Requires="p15">
      <p:transition xmlns:p14="http://schemas.microsoft.com/office/powerpoint/2010/main" spd="slow" p14:dur="2500" advTm="3000">
        <p15:prstTrans prst="wind"/>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8.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8" name="TextBox 7">
            <a:extLst>
              <a:ext uri="{FF2B5EF4-FFF2-40B4-BE49-F238E27FC236}">
                <a16:creationId xmlns:a16="http://schemas.microsoft.com/office/drawing/2014/main" id="{D7BAF0E2-457A-86E2-5B12-76CE135A921A}"/>
              </a:ext>
            </a:extLst>
          </p:cNvPr>
          <p:cNvSpPr txBox="1"/>
          <p:nvPr/>
        </p:nvSpPr>
        <p:spPr>
          <a:xfrm>
            <a:off x="947057" y="1273628"/>
            <a:ext cx="9356272" cy="3477875"/>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 lớp 3</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Bác sĩ Y-éc -xanh</a:t>
            </a:r>
          </a:p>
          <a:p>
            <a:pPr marL="0" marR="0" lvl="0" indent="0" algn="l" defTabSz="609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Nói và nghe: Người nổi tiếng</a:t>
            </a:r>
          </a:p>
        </p:txBody>
      </p:sp>
    </p:spTree>
    <p:custDataLst>
      <p:tags r:id="rId1"/>
    </p:custDataLst>
    <p:extLst>
      <p:ext uri="{BB962C8B-B14F-4D97-AF65-F5344CB8AC3E}">
        <p14:creationId xmlns:p14="http://schemas.microsoft.com/office/powerpoint/2010/main" val="247630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4">
            <a:extLst>
              <a:ext uri="{FF2B5EF4-FFF2-40B4-BE49-F238E27FC236}">
                <a16:creationId xmlns:a16="http://schemas.microsoft.com/office/drawing/2014/main" id="{9137F776-BDB6-7E55-49BA-5DF2796573BB}"/>
              </a:ext>
            </a:extLst>
          </p:cNvPr>
          <p:cNvGrpSpPr/>
          <p:nvPr/>
        </p:nvGrpSpPr>
        <p:grpSpPr>
          <a:xfrm flipH="1">
            <a:off x="450544" y="2062084"/>
            <a:ext cx="4216678" cy="1506645"/>
            <a:chOff x="1609867" y="2256548"/>
            <a:chExt cx="4216678" cy="1506645"/>
          </a:xfrm>
        </p:grpSpPr>
        <p:pic>
          <p:nvPicPr>
            <p:cNvPr id="15" name="图片 15" descr="黑暗里有星球&#10;&#10;中度可信度描述已自动生成">
              <a:extLst>
                <a:ext uri="{FF2B5EF4-FFF2-40B4-BE49-F238E27FC236}">
                  <a16:creationId xmlns:a16="http://schemas.microsoft.com/office/drawing/2014/main" id="{7925CBEC-BE36-BA5B-5B83-2C96964F4413}"/>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16" name="文本框 16">
              <a:extLst>
                <a:ext uri="{FF2B5EF4-FFF2-40B4-BE49-F238E27FC236}">
                  <a16:creationId xmlns:a16="http://schemas.microsoft.com/office/drawing/2014/main" id="{CE7E8E7C-7B62-A621-52DC-41D75286EE3B}"/>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Arial" panose="020B0604020202020204" pitchFamily="34" charset="0"/>
                </a:rPr>
                <a:t>Y-</a:t>
              </a:r>
              <a:r>
                <a:rPr lang="en-US" altLang="zh-CN" sz="2800" b="1" dirty="0" err="1">
                  <a:latin typeface="Cambria" panose="02040503050406030204" pitchFamily="18" charset="0"/>
                  <a:ea typeface="Cambria" panose="02040503050406030204" pitchFamily="18" charset="0"/>
                  <a:sym typeface="Arial" panose="020B0604020202020204" pitchFamily="34" charset="0"/>
                </a:rPr>
                <a:t>éc</a:t>
              </a:r>
              <a:r>
                <a:rPr lang="en-US" altLang="zh-CN" sz="2800" b="1" dirty="0">
                  <a:latin typeface="Cambria" panose="02040503050406030204" pitchFamily="18" charset="0"/>
                  <a:ea typeface="Cambria" panose="02040503050406030204" pitchFamily="18" charset="0"/>
                  <a:sym typeface="Arial" panose="020B0604020202020204" pitchFamily="34" charset="0"/>
                </a:rPr>
                <a:t>-</a:t>
              </a:r>
              <a:r>
                <a:rPr lang="en-US" altLang="zh-CN" sz="2800" b="1" dirty="0" err="1">
                  <a:latin typeface="Cambria" panose="02040503050406030204" pitchFamily="18" charset="0"/>
                  <a:ea typeface="Cambria" panose="02040503050406030204" pitchFamily="18" charset="0"/>
                  <a:sym typeface="Arial" panose="020B0604020202020204" pitchFamily="34" charset="0"/>
                </a:rPr>
                <a:t>xanh</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3" name="组合 14">
            <a:extLst>
              <a:ext uri="{FF2B5EF4-FFF2-40B4-BE49-F238E27FC236}">
                <a16:creationId xmlns:a16="http://schemas.microsoft.com/office/drawing/2014/main" id="{0E8C8F44-7D8B-D11D-2D8B-4554DBA58648}"/>
              </a:ext>
            </a:extLst>
          </p:cNvPr>
          <p:cNvGrpSpPr/>
          <p:nvPr/>
        </p:nvGrpSpPr>
        <p:grpSpPr>
          <a:xfrm flipH="1">
            <a:off x="331535" y="4606620"/>
            <a:ext cx="4216678" cy="1506645"/>
            <a:chOff x="1609867" y="2256548"/>
            <a:chExt cx="4216678" cy="1506645"/>
          </a:xfrm>
        </p:grpSpPr>
        <p:pic>
          <p:nvPicPr>
            <p:cNvPr id="24" name="图片 15" descr="黑暗里有星球&#10;&#10;中度可信度描述已自动生成">
              <a:extLst>
                <a:ext uri="{FF2B5EF4-FFF2-40B4-BE49-F238E27FC236}">
                  <a16:creationId xmlns:a16="http://schemas.microsoft.com/office/drawing/2014/main" id="{6F8E76E7-C0F7-C42E-B6C0-D3169A8AD683}"/>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5" name="文本框 16">
              <a:extLst>
                <a:ext uri="{FF2B5EF4-FFF2-40B4-BE49-F238E27FC236}">
                  <a16:creationId xmlns:a16="http://schemas.microsoft.com/office/drawing/2014/main" id="{F3AEDAAA-EBE0-B17A-FDF7-9C0E80A45D02}"/>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ủi</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6" name="组合 14">
            <a:extLst>
              <a:ext uri="{FF2B5EF4-FFF2-40B4-BE49-F238E27FC236}">
                <a16:creationId xmlns:a16="http://schemas.microsoft.com/office/drawing/2014/main" id="{422C22C1-2CCE-BEB1-3475-06F8224B553C}"/>
              </a:ext>
            </a:extLst>
          </p:cNvPr>
          <p:cNvGrpSpPr/>
          <p:nvPr/>
        </p:nvGrpSpPr>
        <p:grpSpPr>
          <a:xfrm flipH="1">
            <a:off x="7418248" y="2015007"/>
            <a:ext cx="4216678" cy="1506645"/>
            <a:chOff x="1609867" y="2256548"/>
            <a:chExt cx="4216678" cy="1506645"/>
          </a:xfrm>
        </p:grpSpPr>
        <p:pic>
          <p:nvPicPr>
            <p:cNvPr id="27" name="图片 15" descr="黑暗里有星球&#10;&#10;中度可信度描述已自动生成">
              <a:extLst>
                <a:ext uri="{FF2B5EF4-FFF2-40B4-BE49-F238E27FC236}">
                  <a16:creationId xmlns:a16="http://schemas.microsoft.com/office/drawing/2014/main" id="{E6240F68-6058-030E-2933-16BA6BED1DF7}"/>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8" name="文本框 16">
              <a:extLst>
                <a:ext uri="{FF2B5EF4-FFF2-40B4-BE49-F238E27FC236}">
                  <a16:creationId xmlns:a16="http://schemas.microsoft.com/office/drawing/2014/main" id="{79DE6116-F129-8B87-286C-B753EDA22E2F}"/>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đỡ</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9" name="组合 14">
            <a:extLst>
              <a:ext uri="{FF2B5EF4-FFF2-40B4-BE49-F238E27FC236}">
                <a16:creationId xmlns:a16="http://schemas.microsoft.com/office/drawing/2014/main" id="{542E90C5-DE91-77AC-0BBF-8DC144CFFC4E}"/>
              </a:ext>
            </a:extLst>
          </p:cNvPr>
          <p:cNvGrpSpPr/>
          <p:nvPr/>
        </p:nvGrpSpPr>
        <p:grpSpPr>
          <a:xfrm flipH="1">
            <a:off x="4272910" y="3260041"/>
            <a:ext cx="4216678" cy="1506645"/>
            <a:chOff x="1609867" y="2256548"/>
            <a:chExt cx="4216678" cy="1506645"/>
          </a:xfrm>
        </p:grpSpPr>
        <p:pic>
          <p:nvPicPr>
            <p:cNvPr id="30" name="图片 15" descr="黑暗里有星球&#10;&#10;中度可信度描述已自动生成">
              <a:extLst>
                <a:ext uri="{FF2B5EF4-FFF2-40B4-BE49-F238E27FC236}">
                  <a16:creationId xmlns:a16="http://schemas.microsoft.com/office/drawing/2014/main" id="{D489F3E1-1F4D-CC38-07C6-A94A5124AA8C}"/>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1" name="文本框 16">
              <a:extLst>
                <a:ext uri="{FF2B5EF4-FFF2-40B4-BE49-F238E27FC236}">
                  <a16:creationId xmlns:a16="http://schemas.microsoft.com/office/drawing/2014/main" id="{C3F839D1-2EDD-9180-86CB-1AD784983064}"/>
                </a:ext>
              </a:extLst>
            </p:cNvPr>
            <p:cNvSpPr txBox="1"/>
            <p:nvPr/>
          </p:nvSpPr>
          <p:spPr>
            <a:xfrm>
              <a:off x="2328793" y="2668228"/>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sờn</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32" name="组合 14">
            <a:extLst>
              <a:ext uri="{FF2B5EF4-FFF2-40B4-BE49-F238E27FC236}">
                <a16:creationId xmlns:a16="http://schemas.microsoft.com/office/drawing/2014/main" id="{634D809B-E35C-7BA7-C237-2FC002A23BD6}"/>
              </a:ext>
            </a:extLst>
          </p:cNvPr>
          <p:cNvGrpSpPr/>
          <p:nvPr/>
        </p:nvGrpSpPr>
        <p:grpSpPr>
          <a:xfrm flipH="1">
            <a:off x="7154783" y="4782440"/>
            <a:ext cx="4216678" cy="1506645"/>
            <a:chOff x="1609867" y="2256548"/>
            <a:chExt cx="4216678" cy="1506645"/>
          </a:xfrm>
        </p:grpSpPr>
        <p:pic>
          <p:nvPicPr>
            <p:cNvPr id="33" name="图片 15" descr="黑暗里有星球&#10;&#10;中度可信度描述已自动生成">
              <a:extLst>
                <a:ext uri="{FF2B5EF4-FFF2-40B4-BE49-F238E27FC236}">
                  <a16:creationId xmlns:a16="http://schemas.microsoft.com/office/drawing/2014/main" id="{C498B412-7002-F747-9CCE-F4B3997B9DEB}"/>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4" name="文本框 16">
              <a:extLst>
                <a:ext uri="{FF2B5EF4-FFF2-40B4-BE49-F238E27FC236}">
                  <a16:creationId xmlns:a16="http://schemas.microsoft.com/office/drawing/2014/main" id="{8CB728D5-23B5-9635-544F-4AA72BC3AC1E}"/>
                </a:ext>
              </a:extLst>
            </p:cNvPr>
            <p:cNvSpPr txBox="1"/>
            <p:nvPr/>
          </p:nvSpPr>
          <p:spPr>
            <a:xfrm>
              <a:off x="2328793" y="2652473"/>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lẫn</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pic>
        <p:nvPicPr>
          <p:cNvPr id="38" name="Hình ảnh 37">
            <a:extLst>
              <a:ext uri="{FF2B5EF4-FFF2-40B4-BE49-F238E27FC236}">
                <a16:creationId xmlns:a16="http://schemas.microsoft.com/office/drawing/2014/main" id="{F3460E59-93F4-7BB5-77E4-B2A325B2008F}"/>
              </a:ext>
            </a:extLst>
          </p:cNvPr>
          <p:cNvPicPr>
            <a:picLocks noChangeAspect="1"/>
          </p:cNvPicPr>
          <p:nvPr/>
        </p:nvPicPr>
        <p:blipFill>
          <a:blip r:embed="rId3"/>
          <a:stretch>
            <a:fillRect/>
          </a:stretch>
        </p:blipFill>
        <p:spPr>
          <a:xfrm>
            <a:off x="2236897" y="703144"/>
            <a:ext cx="7718205" cy="1926503"/>
          </a:xfrm>
          <a:prstGeom prst="rect">
            <a:avLst/>
          </a:prstGeom>
        </p:spPr>
      </p:pic>
    </p:spTree>
    <p:extLst>
      <p:ext uri="{BB962C8B-B14F-4D97-AF65-F5344CB8AC3E}">
        <p14:creationId xmlns:p14="http://schemas.microsoft.com/office/powerpoint/2010/main" val="3443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out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357C8007-A08E-9A1C-CAA1-D284218DB855}"/>
              </a:ext>
            </a:extLst>
          </p:cNvPr>
          <p:cNvSpPr txBox="1"/>
          <p:nvPr/>
        </p:nvSpPr>
        <p:spPr>
          <a:xfrm>
            <a:off x="335666" y="2121247"/>
            <a:ext cx="11655706" cy="1815882"/>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Bà khách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ao ước gặp bác sĩ Y-éc-xanh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phần vì ngưỡng mộ người đã tìm ra vi trùng dịch hạch, phần vì tò mò.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 muốn biết điều gì khiến ông chọn cuộc sống nơi góc biển chân trời này</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để nghiên cứu những bệnh nhiệt đới.</a:t>
            </a:r>
            <a:endParaRPr lang="en-US" sz="2800" b="1" dirty="0">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id="{409DC868-487B-7AAB-4EFD-D8EB27E0DE79}"/>
              </a:ext>
            </a:extLst>
          </p:cNvPr>
          <p:cNvSpPr txBox="1"/>
          <p:nvPr/>
        </p:nvSpPr>
        <p:spPr>
          <a:xfrm>
            <a:off x="335665" y="4365488"/>
            <a:ext cx="11169569" cy="954107"/>
          </a:xfrm>
          <a:prstGeom prst="rect">
            <a:avLst/>
          </a:prstGeom>
          <a:noFill/>
        </p:spPr>
        <p:txBody>
          <a:bodyPr wrap="square">
            <a:spAutoFit/>
          </a:bodyPr>
          <a:lstStyle/>
          <a:p>
            <a:pPr algn="just"/>
            <a:r>
              <a:rPr lang="vi-VN" sz="2800" b="1" dirty="0">
                <a:latin typeface="Cambria" panose="02040503050406030204" pitchFamily="18" charset="0"/>
                <a:ea typeface="Cambria" panose="02040503050406030204" pitchFamily="18" charset="0"/>
              </a:rPr>
              <a:t>Trong bộ quần áo </a:t>
            </a:r>
            <a:r>
              <a:rPr lang="vi-VN" sz="2800" b="1" dirty="0" err="1">
                <a:latin typeface="Cambria" panose="02040503050406030204" pitchFamily="18" charset="0"/>
                <a:ea typeface="Cambria" panose="02040503050406030204" pitchFamily="18" charset="0"/>
              </a:rPr>
              <a:t>ka</a:t>
            </a:r>
            <a:r>
              <a:rPr lang="vi-VN" sz="2800" b="1" dirty="0">
                <a:latin typeface="Cambria" panose="02040503050406030204" pitchFamily="18" charset="0"/>
                <a:ea typeface="Cambria" panose="02040503050406030204" pitchFamily="18" charset="0"/>
              </a:rPr>
              <a:t> ki sờn cũ</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không là ủi,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trông ông</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như một khách đi tàu</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ngồi toa hạng ba.</a:t>
            </a:r>
            <a:endParaRPr lang="en-US" sz="2800" b="1" dirty="0">
              <a:effectLst/>
              <a:latin typeface="Cambria" panose="02040503050406030204" pitchFamily="18" charset="0"/>
              <a:ea typeface="Cambria" panose="02040503050406030204" pitchFamily="18" charset="0"/>
            </a:endParaRPr>
          </a:p>
        </p:txBody>
      </p:sp>
      <p:cxnSp>
        <p:nvCxnSpPr>
          <p:cNvPr id="7" name="Đường nối Thẳng 6">
            <a:extLst>
              <a:ext uri="{FF2B5EF4-FFF2-40B4-BE49-F238E27FC236}">
                <a16:creationId xmlns:a16="http://schemas.microsoft.com/office/drawing/2014/main" id="{3E2D1049-89C2-EE7C-5715-0E25E6DE8853}"/>
              </a:ext>
            </a:extLst>
          </p:cNvPr>
          <p:cNvCxnSpPr>
            <a:cxnSpLocks/>
          </p:cNvCxnSpPr>
          <p:nvPr/>
        </p:nvCxnSpPr>
        <p:spPr>
          <a:xfrm flipH="1">
            <a:off x="1909823" y="2121247"/>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9214F8E1-4528-852A-8BDE-91788DAF10C2}"/>
              </a:ext>
            </a:extLst>
          </p:cNvPr>
          <p:cNvCxnSpPr>
            <a:cxnSpLocks/>
          </p:cNvCxnSpPr>
          <p:nvPr/>
        </p:nvCxnSpPr>
        <p:spPr>
          <a:xfrm flipH="1">
            <a:off x="10558305" y="6174428"/>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pic>
        <p:nvPicPr>
          <p:cNvPr id="19" name="Hình ảnh 18">
            <a:extLst>
              <a:ext uri="{FF2B5EF4-FFF2-40B4-BE49-F238E27FC236}">
                <a16:creationId xmlns:a16="http://schemas.microsoft.com/office/drawing/2014/main" id="{C3AF5C33-8B1C-DC47-6E98-4C08AE1B83BE}"/>
              </a:ext>
            </a:extLst>
          </p:cNvPr>
          <p:cNvPicPr>
            <a:picLocks noChangeAspect="1"/>
          </p:cNvPicPr>
          <p:nvPr/>
        </p:nvPicPr>
        <p:blipFill>
          <a:blip r:embed="rId2"/>
          <a:stretch>
            <a:fillRect/>
          </a:stretch>
        </p:blipFill>
        <p:spPr>
          <a:xfrm>
            <a:off x="2262934" y="560437"/>
            <a:ext cx="8144962" cy="1926503"/>
          </a:xfrm>
          <a:prstGeom prst="rect">
            <a:avLst/>
          </a:prstGeom>
        </p:spPr>
      </p:pic>
      <p:cxnSp>
        <p:nvCxnSpPr>
          <p:cNvPr id="3" name="Đường nối Thẳng 2">
            <a:extLst>
              <a:ext uri="{FF2B5EF4-FFF2-40B4-BE49-F238E27FC236}">
                <a16:creationId xmlns:a16="http://schemas.microsoft.com/office/drawing/2014/main" id="{81D64616-A045-F19B-8D20-B5A6EAEB0496}"/>
              </a:ext>
            </a:extLst>
          </p:cNvPr>
          <p:cNvCxnSpPr>
            <a:cxnSpLocks/>
          </p:cNvCxnSpPr>
          <p:nvPr/>
        </p:nvCxnSpPr>
        <p:spPr>
          <a:xfrm flipH="1">
            <a:off x="6437453" y="217747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4" name="Đường nối Thẳng 3">
            <a:extLst>
              <a:ext uri="{FF2B5EF4-FFF2-40B4-BE49-F238E27FC236}">
                <a16:creationId xmlns:a16="http://schemas.microsoft.com/office/drawing/2014/main" id="{583183AB-52E3-4DBD-1699-08905462C9C1}"/>
              </a:ext>
            </a:extLst>
          </p:cNvPr>
          <p:cNvCxnSpPr>
            <a:cxnSpLocks/>
          </p:cNvCxnSpPr>
          <p:nvPr/>
        </p:nvCxnSpPr>
        <p:spPr>
          <a:xfrm flipH="1">
            <a:off x="4413812" y="2615854"/>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nvGrpSpPr>
          <p:cNvPr id="8" name="Nhóm 7">
            <a:extLst>
              <a:ext uri="{FF2B5EF4-FFF2-40B4-BE49-F238E27FC236}">
                <a16:creationId xmlns:a16="http://schemas.microsoft.com/office/drawing/2014/main" id="{BD9CFB54-7DA3-5CDE-37C1-DAA43B2ABDC3}"/>
              </a:ext>
            </a:extLst>
          </p:cNvPr>
          <p:cNvGrpSpPr/>
          <p:nvPr/>
        </p:nvGrpSpPr>
        <p:grpSpPr>
          <a:xfrm>
            <a:off x="6788550" y="2592729"/>
            <a:ext cx="273323" cy="471482"/>
            <a:chOff x="6788550" y="2592729"/>
            <a:chExt cx="273323" cy="471482"/>
          </a:xfrm>
        </p:grpSpPr>
        <p:cxnSp>
          <p:nvCxnSpPr>
            <p:cNvPr id="5" name="Đường nối Thẳng 4">
              <a:extLst>
                <a:ext uri="{FF2B5EF4-FFF2-40B4-BE49-F238E27FC236}">
                  <a16:creationId xmlns:a16="http://schemas.microsoft.com/office/drawing/2014/main" id="{BD267342-65F1-3361-4A3B-73777C406D40}"/>
                </a:ext>
              </a:extLst>
            </p:cNvPr>
            <p:cNvCxnSpPr>
              <a:cxnSpLocks/>
            </p:cNvCxnSpPr>
            <p:nvPr/>
          </p:nvCxnSpPr>
          <p:spPr>
            <a:xfrm flipH="1">
              <a:off x="6788550"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4B76494A-C78F-1757-EB50-569FAE7C6AD9}"/>
                </a:ext>
              </a:extLst>
            </p:cNvPr>
            <p:cNvCxnSpPr>
              <a:cxnSpLocks/>
            </p:cNvCxnSpPr>
            <p:nvPr/>
          </p:nvCxnSpPr>
          <p:spPr>
            <a:xfrm flipH="1">
              <a:off x="6888017"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cxnSp>
        <p:nvCxnSpPr>
          <p:cNvPr id="16" name="Đường nối Thẳng 15">
            <a:extLst>
              <a:ext uri="{FF2B5EF4-FFF2-40B4-BE49-F238E27FC236}">
                <a16:creationId xmlns:a16="http://schemas.microsoft.com/office/drawing/2014/main" id="{6EF97650-773A-18DB-8485-9F1CE505B040}"/>
              </a:ext>
            </a:extLst>
          </p:cNvPr>
          <p:cNvCxnSpPr>
            <a:cxnSpLocks/>
          </p:cNvCxnSpPr>
          <p:nvPr/>
        </p:nvCxnSpPr>
        <p:spPr>
          <a:xfrm flipH="1">
            <a:off x="10471377" y="2601175"/>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63205B3C-9F33-32F1-CA02-7F0748ADBD5A}"/>
              </a:ext>
            </a:extLst>
          </p:cNvPr>
          <p:cNvCxnSpPr>
            <a:cxnSpLocks/>
          </p:cNvCxnSpPr>
          <p:nvPr/>
        </p:nvCxnSpPr>
        <p:spPr>
          <a:xfrm flipH="1">
            <a:off x="7823316" y="301450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nvGrpSpPr>
          <p:cNvPr id="18" name="Nhóm 17">
            <a:extLst>
              <a:ext uri="{FF2B5EF4-FFF2-40B4-BE49-F238E27FC236}">
                <a16:creationId xmlns:a16="http://schemas.microsoft.com/office/drawing/2014/main" id="{79D1D386-26FB-12F0-03B3-503975B8AFF0}"/>
              </a:ext>
            </a:extLst>
          </p:cNvPr>
          <p:cNvGrpSpPr/>
          <p:nvPr/>
        </p:nvGrpSpPr>
        <p:grpSpPr>
          <a:xfrm>
            <a:off x="2901385" y="3429000"/>
            <a:ext cx="273323" cy="471482"/>
            <a:chOff x="6788550" y="2592729"/>
            <a:chExt cx="273323" cy="471482"/>
          </a:xfrm>
        </p:grpSpPr>
        <p:cxnSp>
          <p:nvCxnSpPr>
            <p:cNvPr id="21" name="Đường nối Thẳng 20">
              <a:extLst>
                <a:ext uri="{FF2B5EF4-FFF2-40B4-BE49-F238E27FC236}">
                  <a16:creationId xmlns:a16="http://schemas.microsoft.com/office/drawing/2014/main" id="{52004AA1-7BAD-1036-D079-A6F52E5236BC}"/>
                </a:ext>
              </a:extLst>
            </p:cNvPr>
            <p:cNvCxnSpPr>
              <a:cxnSpLocks/>
            </p:cNvCxnSpPr>
            <p:nvPr/>
          </p:nvCxnSpPr>
          <p:spPr>
            <a:xfrm flipH="1">
              <a:off x="6788550"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EACE530A-D5C8-7F49-2806-6F2394929B28}"/>
                </a:ext>
              </a:extLst>
            </p:cNvPr>
            <p:cNvCxnSpPr>
              <a:cxnSpLocks/>
            </p:cNvCxnSpPr>
            <p:nvPr/>
          </p:nvCxnSpPr>
          <p:spPr>
            <a:xfrm flipH="1">
              <a:off x="6888017"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cxnSp>
        <p:nvCxnSpPr>
          <p:cNvPr id="23" name="Đường nối Thẳng 22">
            <a:extLst>
              <a:ext uri="{FF2B5EF4-FFF2-40B4-BE49-F238E27FC236}">
                <a16:creationId xmlns:a16="http://schemas.microsoft.com/office/drawing/2014/main" id="{D7012470-38B6-B5B8-DADB-842D6363F97B}"/>
              </a:ext>
            </a:extLst>
          </p:cNvPr>
          <p:cNvCxnSpPr>
            <a:cxnSpLocks/>
          </p:cNvCxnSpPr>
          <p:nvPr/>
        </p:nvCxnSpPr>
        <p:spPr>
          <a:xfrm flipH="1">
            <a:off x="5777577" y="4402087"/>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ACA2DA72-8030-7460-4AA6-C308DA016F99}"/>
              </a:ext>
            </a:extLst>
          </p:cNvPr>
          <p:cNvCxnSpPr>
            <a:cxnSpLocks/>
          </p:cNvCxnSpPr>
          <p:nvPr/>
        </p:nvCxnSpPr>
        <p:spPr>
          <a:xfrm flipH="1">
            <a:off x="7925384" y="4451537"/>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35802835-3A54-0ACA-31C2-628B15531C02}"/>
              </a:ext>
            </a:extLst>
          </p:cNvPr>
          <p:cNvCxnSpPr>
            <a:cxnSpLocks/>
          </p:cNvCxnSpPr>
          <p:nvPr/>
        </p:nvCxnSpPr>
        <p:spPr>
          <a:xfrm flipH="1">
            <a:off x="9761254" y="445755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1EFE755D-F3CC-246F-60C5-020C9BDBE55A}"/>
              </a:ext>
            </a:extLst>
          </p:cNvPr>
          <p:cNvCxnSpPr>
            <a:cxnSpLocks/>
          </p:cNvCxnSpPr>
          <p:nvPr/>
        </p:nvCxnSpPr>
        <p:spPr>
          <a:xfrm flipH="1">
            <a:off x="2371583" y="4842541"/>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nvGrpSpPr>
          <p:cNvPr id="27" name="Nhóm 26">
            <a:extLst>
              <a:ext uri="{FF2B5EF4-FFF2-40B4-BE49-F238E27FC236}">
                <a16:creationId xmlns:a16="http://schemas.microsoft.com/office/drawing/2014/main" id="{691D0BFB-887C-612B-83B4-390C0E9209F9}"/>
              </a:ext>
            </a:extLst>
          </p:cNvPr>
          <p:cNvGrpSpPr/>
          <p:nvPr/>
        </p:nvGrpSpPr>
        <p:grpSpPr>
          <a:xfrm>
            <a:off x="5218942" y="4842541"/>
            <a:ext cx="273323" cy="471482"/>
            <a:chOff x="6788550" y="2592729"/>
            <a:chExt cx="273323" cy="471482"/>
          </a:xfrm>
        </p:grpSpPr>
        <p:cxnSp>
          <p:nvCxnSpPr>
            <p:cNvPr id="28" name="Đường nối Thẳng 27">
              <a:extLst>
                <a:ext uri="{FF2B5EF4-FFF2-40B4-BE49-F238E27FC236}">
                  <a16:creationId xmlns:a16="http://schemas.microsoft.com/office/drawing/2014/main" id="{45610EB8-3EA2-668F-627E-AA0FAF9C7D62}"/>
                </a:ext>
              </a:extLst>
            </p:cNvPr>
            <p:cNvCxnSpPr>
              <a:cxnSpLocks/>
            </p:cNvCxnSpPr>
            <p:nvPr/>
          </p:nvCxnSpPr>
          <p:spPr>
            <a:xfrm flipH="1">
              <a:off x="6788550"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ECFC6A8F-5CC0-22B2-57B6-76ED9875F2E4}"/>
                </a:ext>
              </a:extLst>
            </p:cNvPr>
            <p:cNvCxnSpPr>
              <a:cxnSpLocks/>
            </p:cNvCxnSpPr>
            <p:nvPr/>
          </p:nvCxnSpPr>
          <p:spPr>
            <a:xfrm flipH="1">
              <a:off x="6888017"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34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par>
                          <p:cTn id="66" fill="hold">
                            <p:stCondLst>
                              <p:cond delay="2000"/>
                            </p:stCondLst>
                            <p:childTnLst>
                              <p:par>
                                <p:cTn id="67" presetID="22" presetClass="entr" presetSubtype="4"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BAA097CC-A2CC-D0F8-1CE2-D97BE60B0709}"/>
              </a:ext>
            </a:extLst>
          </p:cNvPr>
          <p:cNvPicPr>
            <a:picLocks noChangeAspect="1"/>
          </p:cNvPicPr>
          <p:nvPr/>
        </p:nvPicPr>
        <p:blipFill>
          <a:blip r:embed="rId2"/>
          <a:stretch>
            <a:fillRect/>
          </a:stretch>
        </p:blipFill>
        <p:spPr>
          <a:xfrm>
            <a:off x="3077288" y="229277"/>
            <a:ext cx="6230652" cy="1926503"/>
          </a:xfrm>
          <a:prstGeom prst="rect">
            <a:avLst/>
          </a:prstGeom>
        </p:spPr>
      </p:pic>
      <p:grpSp>
        <p:nvGrpSpPr>
          <p:cNvPr id="51" name="Nhóm 50">
            <a:extLst>
              <a:ext uri="{FF2B5EF4-FFF2-40B4-BE49-F238E27FC236}">
                <a16:creationId xmlns:a16="http://schemas.microsoft.com/office/drawing/2014/main" id="{C32CDE74-A8CF-970C-93A1-29D2A7BECA45}"/>
              </a:ext>
            </a:extLst>
          </p:cNvPr>
          <p:cNvGrpSpPr/>
          <p:nvPr/>
        </p:nvGrpSpPr>
        <p:grpSpPr>
          <a:xfrm>
            <a:off x="474933" y="1708917"/>
            <a:ext cx="2204130" cy="825127"/>
            <a:chOff x="738912" y="2414067"/>
            <a:chExt cx="4995532" cy="1107996"/>
          </a:xfrm>
        </p:grpSpPr>
        <p:grpSp>
          <p:nvGrpSpPr>
            <p:cNvPr id="52" name="Đồ họa 2">
              <a:extLst>
                <a:ext uri="{FF2B5EF4-FFF2-40B4-BE49-F238E27FC236}">
                  <a16:creationId xmlns:a16="http://schemas.microsoft.com/office/drawing/2014/main" id="{AD8858F7-91B1-409F-379B-5544EDDE1721}"/>
                </a:ext>
              </a:extLst>
            </p:cNvPr>
            <p:cNvGrpSpPr/>
            <p:nvPr/>
          </p:nvGrpSpPr>
          <p:grpSpPr>
            <a:xfrm>
              <a:off x="738912" y="2414067"/>
              <a:ext cx="4847240" cy="1107996"/>
              <a:chOff x="738912" y="2414066"/>
              <a:chExt cx="5636472" cy="1556475"/>
            </a:xfrm>
          </p:grpSpPr>
          <p:sp>
            <p:nvSpPr>
              <p:cNvPr id="54" name="Hình tự do: Hình 53">
                <a:extLst>
                  <a:ext uri="{FF2B5EF4-FFF2-40B4-BE49-F238E27FC236}">
                    <a16:creationId xmlns:a16="http://schemas.microsoft.com/office/drawing/2014/main" id="{4C65B4BF-8499-5FB1-4528-86A8C950E155}"/>
                  </a:ext>
                </a:extLst>
              </p:cNvPr>
              <p:cNvSpPr/>
              <p:nvPr/>
            </p:nvSpPr>
            <p:spPr>
              <a:xfrm>
                <a:off x="738912" y="2834814"/>
                <a:ext cx="5541330" cy="1135727"/>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55" name="Đồ họa 2">
                <a:extLst>
                  <a:ext uri="{FF2B5EF4-FFF2-40B4-BE49-F238E27FC236}">
                    <a16:creationId xmlns:a16="http://schemas.microsoft.com/office/drawing/2014/main" id="{5B351799-0A8D-A4FD-60BA-7E664AE3806D}"/>
                  </a:ext>
                </a:extLst>
              </p:cNvPr>
              <p:cNvGrpSpPr/>
              <p:nvPr/>
            </p:nvGrpSpPr>
            <p:grpSpPr>
              <a:xfrm>
                <a:off x="802661" y="2620026"/>
                <a:ext cx="5572723" cy="1167111"/>
                <a:chOff x="802661" y="2620026"/>
                <a:chExt cx="5572723" cy="1167111"/>
              </a:xfrm>
            </p:grpSpPr>
            <p:sp>
              <p:nvSpPr>
                <p:cNvPr id="68" name="Hình tự do: Hình 67">
                  <a:extLst>
                    <a:ext uri="{FF2B5EF4-FFF2-40B4-BE49-F238E27FC236}">
                      <a16:creationId xmlns:a16="http://schemas.microsoft.com/office/drawing/2014/main" id="{489E1D02-34B5-C0E8-0683-D3BBA852530A}"/>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69" name="Hình tự do: Hình 68">
                  <a:extLst>
                    <a:ext uri="{FF2B5EF4-FFF2-40B4-BE49-F238E27FC236}">
                      <a16:creationId xmlns:a16="http://schemas.microsoft.com/office/drawing/2014/main" id="{298BB2DC-6AB1-64F1-D1F9-4A57DE62E362}"/>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56" name="Đồ họa 2">
                <a:extLst>
                  <a:ext uri="{FF2B5EF4-FFF2-40B4-BE49-F238E27FC236}">
                    <a16:creationId xmlns:a16="http://schemas.microsoft.com/office/drawing/2014/main" id="{8104A166-629A-DA24-EF66-9AD22F118398}"/>
                  </a:ext>
                </a:extLst>
              </p:cNvPr>
              <p:cNvGrpSpPr/>
              <p:nvPr/>
            </p:nvGrpSpPr>
            <p:grpSpPr>
              <a:xfrm>
                <a:off x="5769353" y="2414066"/>
                <a:ext cx="403894" cy="384460"/>
                <a:chOff x="5769353" y="2414066"/>
                <a:chExt cx="403894" cy="384460"/>
              </a:xfrm>
            </p:grpSpPr>
            <p:sp>
              <p:nvSpPr>
                <p:cNvPr id="66" name="Hình tự do: Hình 65">
                  <a:extLst>
                    <a:ext uri="{FF2B5EF4-FFF2-40B4-BE49-F238E27FC236}">
                      <a16:creationId xmlns:a16="http://schemas.microsoft.com/office/drawing/2014/main" id="{A238A53E-BB1E-514C-F677-3B0E1EE8CC43}"/>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67" name="Hình tự do: Hình 66">
                  <a:extLst>
                    <a:ext uri="{FF2B5EF4-FFF2-40B4-BE49-F238E27FC236}">
                      <a16:creationId xmlns:a16="http://schemas.microsoft.com/office/drawing/2014/main" id="{2B9B775F-1D31-D6C3-D45B-96F775B534EA}"/>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57" name="Đồ họa 2">
                <a:extLst>
                  <a:ext uri="{FF2B5EF4-FFF2-40B4-BE49-F238E27FC236}">
                    <a16:creationId xmlns:a16="http://schemas.microsoft.com/office/drawing/2014/main" id="{D7EEFF21-E7FA-5543-27B7-DFD9CC5F6657}"/>
                  </a:ext>
                </a:extLst>
              </p:cNvPr>
              <p:cNvGrpSpPr/>
              <p:nvPr/>
            </p:nvGrpSpPr>
            <p:grpSpPr>
              <a:xfrm>
                <a:off x="958603" y="2838737"/>
                <a:ext cx="180461" cy="180460"/>
                <a:chOff x="958603" y="2838737"/>
                <a:chExt cx="180461" cy="180460"/>
              </a:xfrm>
            </p:grpSpPr>
            <p:sp>
              <p:nvSpPr>
                <p:cNvPr id="64" name="Hình tự do: Hình 63">
                  <a:extLst>
                    <a:ext uri="{FF2B5EF4-FFF2-40B4-BE49-F238E27FC236}">
                      <a16:creationId xmlns:a16="http://schemas.microsoft.com/office/drawing/2014/main" id="{8CDA90A4-7313-043F-2EB3-02C576469A81}"/>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5" name="Hình tự do: Hình 64">
                  <a:extLst>
                    <a:ext uri="{FF2B5EF4-FFF2-40B4-BE49-F238E27FC236}">
                      <a16:creationId xmlns:a16="http://schemas.microsoft.com/office/drawing/2014/main" id="{EE3A724C-1AC1-9ECF-DF38-FDAF72CCE252}"/>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58" name="Đồ họa 2">
                <a:extLst>
                  <a:ext uri="{FF2B5EF4-FFF2-40B4-BE49-F238E27FC236}">
                    <a16:creationId xmlns:a16="http://schemas.microsoft.com/office/drawing/2014/main" id="{C2F0342C-6613-BC02-3EA5-3F0894D121CF}"/>
                  </a:ext>
                </a:extLst>
              </p:cNvPr>
              <p:cNvGrpSpPr/>
              <p:nvPr/>
            </p:nvGrpSpPr>
            <p:grpSpPr>
              <a:xfrm>
                <a:off x="958603" y="3113352"/>
                <a:ext cx="180478" cy="180460"/>
                <a:chOff x="958603" y="3113352"/>
                <a:chExt cx="180478" cy="180460"/>
              </a:xfrm>
            </p:grpSpPr>
            <p:sp>
              <p:nvSpPr>
                <p:cNvPr id="62" name="Hình tự do: Hình 61">
                  <a:extLst>
                    <a:ext uri="{FF2B5EF4-FFF2-40B4-BE49-F238E27FC236}">
                      <a16:creationId xmlns:a16="http://schemas.microsoft.com/office/drawing/2014/main" id="{EF547A8F-D793-53EC-D319-E5B7784B53B3}"/>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3" name="Hình tự do: Hình 62">
                  <a:extLst>
                    <a:ext uri="{FF2B5EF4-FFF2-40B4-BE49-F238E27FC236}">
                      <a16:creationId xmlns:a16="http://schemas.microsoft.com/office/drawing/2014/main" id="{B586347D-FD70-5F07-F901-4EC6BDD01C25}"/>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59" name="Đồ họa 2">
                <a:extLst>
                  <a:ext uri="{FF2B5EF4-FFF2-40B4-BE49-F238E27FC236}">
                    <a16:creationId xmlns:a16="http://schemas.microsoft.com/office/drawing/2014/main" id="{AA2A2336-03EA-B59C-F857-52A514D7249D}"/>
                  </a:ext>
                </a:extLst>
              </p:cNvPr>
              <p:cNvGrpSpPr/>
              <p:nvPr/>
            </p:nvGrpSpPr>
            <p:grpSpPr>
              <a:xfrm>
                <a:off x="958603" y="3388947"/>
                <a:ext cx="180478" cy="180460"/>
                <a:chOff x="958603" y="3388947"/>
                <a:chExt cx="180478" cy="180460"/>
              </a:xfrm>
            </p:grpSpPr>
            <p:sp>
              <p:nvSpPr>
                <p:cNvPr id="60" name="Hình tự do: Hình 59">
                  <a:extLst>
                    <a:ext uri="{FF2B5EF4-FFF2-40B4-BE49-F238E27FC236}">
                      <a16:creationId xmlns:a16="http://schemas.microsoft.com/office/drawing/2014/main" id="{2D5A627B-566E-6DB3-547C-D470BB90A3AD}"/>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61" name="Hình tự do: Hình 60">
                  <a:extLst>
                    <a:ext uri="{FF2B5EF4-FFF2-40B4-BE49-F238E27FC236}">
                      <a16:creationId xmlns:a16="http://schemas.microsoft.com/office/drawing/2014/main" id="{6387DAB7-C7EB-D035-6403-A08B6A15388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53" name="Hộp Văn bản 52">
              <a:extLst>
                <a:ext uri="{FF2B5EF4-FFF2-40B4-BE49-F238E27FC236}">
                  <a16:creationId xmlns:a16="http://schemas.microsoft.com/office/drawing/2014/main" id="{38D44BBC-EBB9-8438-37F1-B9F751145B17}"/>
                </a:ext>
              </a:extLst>
            </p:cNvPr>
            <p:cNvSpPr txBox="1"/>
            <p:nvPr/>
          </p:nvSpPr>
          <p:spPr>
            <a:xfrm>
              <a:off x="1083033" y="2629912"/>
              <a:ext cx="4651411" cy="785247"/>
            </a:xfrm>
            <a:prstGeom prst="rect">
              <a:avLst/>
            </a:prstGeom>
            <a:noFill/>
          </p:spPr>
          <p:txBody>
            <a:bodyPr wrap="square">
              <a:spAutoFit/>
            </a:bodyPr>
            <a:lstStyle/>
            <a:p>
              <a:pPr algn="just"/>
              <a:r>
                <a:rPr lang="en-US" sz="3200" b="1" dirty="0">
                  <a:solidFill>
                    <a:srgbClr val="000000"/>
                  </a:solidFill>
                  <a:latin typeface="Cambria" panose="02040503050406030204" pitchFamily="18" charset="0"/>
                  <a:ea typeface="Cambria" panose="02040503050406030204" pitchFamily="18" charset="0"/>
                </a:rPr>
                <a:t>Y-</a:t>
              </a:r>
              <a:r>
                <a:rPr lang="en-US" sz="3200" b="1" dirty="0" err="1">
                  <a:solidFill>
                    <a:srgbClr val="000000"/>
                  </a:solidFill>
                  <a:latin typeface="Cambria" panose="02040503050406030204" pitchFamily="18" charset="0"/>
                  <a:ea typeface="Cambria" panose="02040503050406030204" pitchFamily="18" charset="0"/>
                </a:rPr>
                <a:t>éc</a:t>
              </a:r>
              <a:r>
                <a:rPr lang="en-US" sz="3200" b="1" dirty="0">
                  <a:solidFill>
                    <a:srgbClr val="000000"/>
                  </a:solidFill>
                  <a:latin typeface="Cambria" panose="02040503050406030204" pitchFamily="18" charset="0"/>
                  <a:ea typeface="Cambria" panose="02040503050406030204" pitchFamily="18" charset="0"/>
                </a:rPr>
                <a:t>-</a:t>
              </a:r>
              <a:r>
                <a:rPr lang="en-US" sz="3200" b="1" dirty="0" err="1">
                  <a:solidFill>
                    <a:srgbClr val="000000"/>
                  </a:solidFill>
                  <a:latin typeface="Cambria" panose="02040503050406030204" pitchFamily="18" charset="0"/>
                  <a:ea typeface="Cambria" panose="02040503050406030204" pitchFamily="18" charset="0"/>
                </a:rPr>
                <a:t>xanh</a:t>
              </a:r>
              <a:endParaRPr lang="en-US" sz="3200" b="1" dirty="0">
                <a:solidFill>
                  <a:srgbClr val="000000"/>
                </a:solidFill>
                <a:latin typeface="Calisto MT" panose="02040603050505030304" pitchFamily="18" charset="0"/>
                <a:ea typeface="Cambria" panose="02040503050406030204" pitchFamily="18" charset="0"/>
              </a:endParaRPr>
            </a:p>
          </p:txBody>
        </p:sp>
      </p:grpSp>
      <p:grpSp>
        <p:nvGrpSpPr>
          <p:cNvPr id="70" name="Nhóm 69">
            <a:extLst>
              <a:ext uri="{FF2B5EF4-FFF2-40B4-BE49-F238E27FC236}">
                <a16:creationId xmlns:a16="http://schemas.microsoft.com/office/drawing/2014/main" id="{BDAB8D37-42F5-B4C3-7EC8-DCB39036147E}"/>
              </a:ext>
            </a:extLst>
          </p:cNvPr>
          <p:cNvGrpSpPr/>
          <p:nvPr/>
        </p:nvGrpSpPr>
        <p:grpSpPr>
          <a:xfrm>
            <a:off x="474933" y="2705547"/>
            <a:ext cx="4767627" cy="2443535"/>
            <a:chOff x="3096773" y="2156086"/>
            <a:chExt cx="8227085" cy="1597013"/>
          </a:xfrm>
        </p:grpSpPr>
        <p:sp>
          <p:nvSpPr>
            <p:cNvPr id="71" name="Hình chữ nhật: Góc Tròn 70">
              <a:extLst>
                <a:ext uri="{FF2B5EF4-FFF2-40B4-BE49-F238E27FC236}">
                  <a16:creationId xmlns:a16="http://schemas.microsoft.com/office/drawing/2014/main" id="{B1B79634-AD28-37EF-992D-4D6F8922BC35}"/>
                </a:ext>
              </a:extLst>
            </p:cNvPr>
            <p:cNvSpPr/>
            <p:nvPr/>
          </p:nvSpPr>
          <p:spPr>
            <a:xfrm>
              <a:off x="3096773" y="2156086"/>
              <a:ext cx="8227085" cy="1597013"/>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Hộp Văn bản 71">
              <a:extLst>
                <a:ext uri="{FF2B5EF4-FFF2-40B4-BE49-F238E27FC236}">
                  <a16:creationId xmlns:a16="http://schemas.microsoft.com/office/drawing/2014/main" id="{3FE9763E-9AF0-6EDE-E9D7-70DD59930770}"/>
                </a:ext>
              </a:extLst>
            </p:cNvPr>
            <p:cNvSpPr txBox="1"/>
            <p:nvPr/>
          </p:nvSpPr>
          <p:spPr>
            <a:xfrm>
              <a:off x="3198303" y="2267535"/>
              <a:ext cx="7939953"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N</a:t>
              </a:r>
              <a:r>
                <a:rPr lang="vi-VN" sz="2800" b="1" dirty="0">
                  <a:latin typeface="Cambria" panose="02040503050406030204" pitchFamily="18" charset="0"/>
                  <a:ea typeface="Cambria" panose="02040503050406030204" pitchFamily="18" charset="0"/>
                </a:rPr>
                <a:t>hà khoa học Pháp, hiệu trưởng đầu tiên của Trường Đại học Y khoa Hà Nội, gắn bó gần như cả đời với Việt Nam.</a:t>
              </a:r>
            </a:p>
          </p:txBody>
        </p:sp>
      </p:grpSp>
      <p:pic>
        <p:nvPicPr>
          <p:cNvPr id="214" name="Hình ảnh 213">
            <a:extLst>
              <a:ext uri="{FF2B5EF4-FFF2-40B4-BE49-F238E27FC236}">
                <a16:creationId xmlns:a16="http://schemas.microsoft.com/office/drawing/2014/main" id="{31EE4D1F-8C6E-47E3-E320-1554282FD6A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8351" y="1717495"/>
            <a:ext cx="6713649" cy="4175760"/>
          </a:xfrm>
          <a:prstGeom prst="rect">
            <a:avLst/>
          </a:prstGeom>
        </p:spPr>
      </p:pic>
    </p:spTree>
    <p:extLst>
      <p:ext uri="{BB962C8B-B14F-4D97-AF65-F5344CB8AC3E}">
        <p14:creationId xmlns:p14="http://schemas.microsoft.com/office/powerpoint/2010/main" val="27644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214"/>
                                        </p:tgtEl>
                                        <p:attrNameLst>
                                          <p:attrName>style.visibility</p:attrName>
                                        </p:attrNameLst>
                                      </p:cBhvr>
                                      <p:to>
                                        <p:strVal val="visible"/>
                                      </p:to>
                                    </p:set>
                                    <p:animEffect transition="in" filter="fade">
                                      <p:cBhvr>
                                        <p:cTn id="21" dur="1000"/>
                                        <p:tgtEl>
                                          <p:spTgt spid="214"/>
                                        </p:tgtEl>
                                      </p:cBhvr>
                                    </p:animEffect>
                                    <p:anim calcmode="lin" valueType="num">
                                      <p:cBhvr>
                                        <p:cTn id="22" dur="1000" fill="hold"/>
                                        <p:tgtEl>
                                          <p:spTgt spid="214"/>
                                        </p:tgtEl>
                                        <p:attrNameLst>
                                          <p:attrName>ppt_x</p:attrName>
                                        </p:attrNameLst>
                                      </p:cBhvr>
                                      <p:tavLst>
                                        <p:tav tm="0">
                                          <p:val>
                                            <p:strVal val="#ppt_x"/>
                                          </p:val>
                                        </p:tav>
                                        <p:tav tm="100000">
                                          <p:val>
                                            <p:strVal val="#ppt_x"/>
                                          </p:val>
                                        </p:tav>
                                      </p:tavLst>
                                    </p:anim>
                                    <p:anim calcmode="lin" valueType="num">
                                      <p:cBhvr>
                                        <p:cTn id="23"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BAA097CC-A2CC-D0F8-1CE2-D97BE60B0709}"/>
              </a:ext>
            </a:extLst>
          </p:cNvPr>
          <p:cNvPicPr>
            <a:picLocks noChangeAspect="1"/>
          </p:cNvPicPr>
          <p:nvPr/>
        </p:nvPicPr>
        <p:blipFill>
          <a:blip r:embed="rId2"/>
          <a:stretch>
            <a:fillRect/>
          </a:stretch>
        </p:blipFill>
        <p:spPr>
          <a:xfrm>
            <a:off x="3077288" y="229277"/>
            <a:ext cx="6230652" cy="1926503"/>
          </a:xfrm>
          <a:prstGeom prst="rect">
            <a:avLst/>
          </a:prstGeom>
        </p:spPr>
      </p:pic>
      <p:grpSp>
        <p:nvGrpSpPr>
          <p:cNvPr id="51" name="Nhóm 50">
            <a:extLst>
              <a:ext uri="{FF2B5EF4-FFF2-40B4-BE49-F238E27FC236}">
                <a16:creationId xmlns:a16="http://schemas.microsoft.com/office/drawing/2014/main" id="{C32CDE74-A8CF-970C-93A1-29D2A7BECA45}"/>
              </a:ext>
            </a:extLst>
          </p:cNvPr>
          <p:cNvGrpSpPr/>
          <p:nvPr/>
        </p:nvGrpSpPr>
        <p:grpSpPr>
          <a:xfrm>
            <a:off x="474932" y="1709090"/>
            <a:ext cx="2696153" cy="1023866"/>
            <a:chOff x="738912" y="2414067"/>
            <a:chExt cx="4847240" cy="1044332"/>
          </a:xfrm>
        </p:grpSpPr>
        <p:grpSp>
          <p:nvGrpSpPr>
            <p:cNvPr id="52" name="Đồ họa 2">
              <a:extLst>
                <a:ext uri="{FF2B5EF4-FFF2-40B4-BE49-F238E27FC236}">
                  <a16:creationId xmlns:a16="http://schemas.microsoft.com/office/drawing/2014/main" id="{AD8858F7-91B1-409F-379B-5544EDDE1721}"/>
                </a:ext>
              </a:extLst>
            </p:cNvPr>
            <p:cNvGrpSpPr/>
            <p:nvPr/>
          </p:nvGrpSpPr>
          <p:grpSpPr>
            <a:xfrm>
              <a:off x="738912" y="2414067"/>
              <a:ext cx="4847240" cy="1044332"/>
              <a:chOff x="738912" y="2414066"/>
              <a:chExt cx="5636472" cy="1467042"/>
            </a:xfrm>
          </p:grpSpPr>
          <p:sp>
            <p:nvSpPr>
              <p:cNvPr id="54" name="Hình tự do: Hình 53">
                <a:extLst>
                  <a:ext uri="{FF2B5EF4-FFF2-40B4-BE49-F238E27FC236}">
                    <a16:creationId xmlns:a16="http://schemas.microsoft.com/office/drawing/2014/main" id="{4C65B4BF-8499-5FB1-4528-86A8C950E155}"/>
                  </a:ext>
                </a:extLst>
              </p:cNvPr>
              <p:cNvSpPr/>
              <p:nvPr/>
            </p:nvSpPr>
            <p:spPr>
              <a:xfrm>
                <a:off x="738912" y="2834814"/>
                <a:ext cx="5541331" cy="1046294"/>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55" name="Đồ họa 2">
                <a:extLst>
                  <a:ext uri="{FF2B5EF4-FFF2-40B4-BE49-F238E27FC236}">
                    <a16:creationId xmlns:a16="http://schemas.microsoft.com/office/drawing/2014/main" id="{5B351799-0A8D-A4FD-60BA-7E664AE3806D}"/>
                  </a:ext>
                </a:extLst>
              </p:cNvPr>
              <p:cNvGrpSpPr/>
              <p:nvPr/>
            </p:nvGrpSpPr>
            <p:grpSpPr>
              <a:xfrm>
                <a:off x="802661" y="2620026"/>
                <a:ext cx="5572723" cy="1167111"/>
                <a:chOff x="802661" y="2620026"/>
                <a:chExt cx="5572723" cy="1167111"/>
              </a:xfrm>
            </p:grpSpPr>
            <p:sp>
              <p:nvSpPr>
                <p:cNvPr id="68" name="Hình tự do: Hình 67">
                  <a:extLst>
                    <a:ext uri="{FF2B5EF4-FFF2-40B4-BE49-F238E27FC236}">
                      <a16:creationId xmlns:a16="http://schemas.microsoft.com/office/drawing/2014/main" id="{489E1D02-34B5-C0E8-0683-D3BBA852530A}"/>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69" name="Hình tự do: Hình 68">
                  <a:extLst>
                    <a:ext uri="{FF2B5EF4-FFF2-40B4-BE49-F238E27FC236}">
                      <a16:creationId xmlns:a16="http://schemas.microsoft.com/office/drawing/2014/main" id="{298BB2DC-6AB1-64F1-D1F9-4A57DE62E362}"/>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56" name="Đồ họa 2">
                <a:extLst>
                  <a:ext uri="{FF2B5EF4-FFF2-40B4-BE49-F238E27FC236}">
                    <a16:creationId xmlns:a16="http://schemas.microsoft.com/office/drawing/2014/main" id="{8104A166-629A-DA24-EF66-9AD22F118398}"/>
                  </a:ext>
                </a:extLst>
              </p:cNvPr>
              <p:cNvGrpSpPr/>
              <p:nvPr/>
            </p:nvGrpSpPr>
            <p:grpSpPr>
              <a:xfrm>
                <a:off x="5769353" y="2414066"/>
                <a:ext cx="403894" cy="384460"/>
                <a:chOff x="5769353" y="2414066"/>
                <a:chExt cx="403894" cy="384460"/>
              </a:xfrm>
            </p:grpSpPr>
            <p:sp>
              <p:nvSpPr>
                <p:cNvPr id="66" name="Hình tự do: Hình 65">
                  <a:extLst>
                    <a:ext uri="{FF2B5EF4-FFF2-40B4-BE49-F238E27FC236}">
                      <a16:creationId xmlns:a16="http://schemas.microsoft.com/office/drawing/2014/main" id="{A238A53E-BB1E-514C-F677-3B0E1EE8CC43}"/>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67" name="Hình tự do: Hình 66">
                  <a:extLst>
                    <a:ext uri="{FF2B5EF4-FFF2-40B4-BE49-F238E27FC236}">
                      <a16:creationId xmlns:a16="http://schemas.microsoft.com/office/drawing/2014/main" id="{2B9B775F-1D31-D6C3-D45B-96F775B534EA}"/>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57" name="Đồ họa 2">
                <a:extLst>
                  <a:ext uri="{FF2B5EF4-FFF2-40B4-BE49-F238E27FC236}">
                    <a16:creationId xmlns:a16="http://schemas.microsoft.com/office/drawing/2014/main" id="{D7EEFF21-E7FA-5543-27B7-DFD9CC5F6657}"/>
                  </a:ext>
                </a:extLst>
              </p:cNvPr>
              <p:cNvGrpSpPr/>
              <p:nvPr/>
            </p:nvGrpSpPr>
            <p:grpSpPr>
              <a:xfrm>
                <a:off x="958603" y="2838737"/>
                <a:ext cx="180461" cy="180460"/>
                <a:chOff x="958603" y="2838737"/>
                <a:chExt cx="180461" cy="180460"/>
              </a:xfrm>
            </p:grpSpPr>
            <p:sp>
              <p:nvSpPr>
                <p:cNvPr id="64" name="Hình tự do: Hình 63">
                  <a:extLst>
                    <a:ext uri="{FF2B5EF4-FFF2-40B4-BE49-F238E27FC236}">
                      <a16:creationId xmlns:a16="http://schemas.microsoft.com/office/drawing/2014/main" id="{8CDA90A4-7313-043F-2EB3-02C576469A81}"/>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5" name="Hình tự do: Hình 64">
                  <a:extLst>
                    <a:ext uri="{FF2B5EF4-FFF2-40B4-BE49-F238E27FC236}">
                      <a16:creationId xmlns:a16="http://schemas.microsoft.com/office/drawing/2014/main" id="{EE3A724C-1AC1-9ECF-DF38-FDAF72CCE252}"/>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58" name="Đồ họa 2">
                <a:extLst>
                  <a:ext uri="{FF2B5EF4-FFF2-40B4-BE49-F238E27FC236}">
                    <a16:creationId xmlns:a16="http://schemas.microsoft.com/office/drawing/2014/main" id="{C2F0342C-6613-BC02-3EA5-3F0894D121CF}"/>
                  </a:ext>
                </a:extLst>
              </p:cNvPr>
              <p:cNvGrpSpPr/>
              <p:nvPr/>
            </p:nvGrpSpPr>
            <p:grpSpPr>
              <a:xfrm>
                <a:off x="958603" y="3113352"/>
                <a:ext cx="180478" cy="180460"/>
                <a:chOff x="958603" y="3113352"/>
                <a:chExt cx="180478" cy="180460"/>
              </a:xfrm>
            </p:grpSpPr>
            <p:sp>
              <p:nvSpPr>
                <p:cNvPr id="62" name="Hình tự do: Hình 61">
                  <a:extLst>
                    <a:ext uri="{FF2B5EF4-FFF2-40B4-BE49-F238E27FC236}">
                      <a16:creationId xmlns:a16="http://schemas.microsoft.com/office/drawing/2014/main" id="{EF547A8F-D793-53EC-D319-E5B7784B53B3}"/>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3" name="Hình tự do: Hình 62">
                  <a:extLst>
                    <a:ext uri="{FF2B5EF4-FFF2-40B4-BE49-F238E27FC236}">
                      <a16:creationId xmlns:a16="http://schemas.microsoft.com/office/drawing/2014/main" id="{B586347D-FD70-5F07-F901-4EC6BDD01C25}"/>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59" name="Đồ họa 2">
                <a:extLst>
                  <a:ext uri="{FF2B5EF4-FFF2-40B4-BE49-F238E27FC236}">
                    <a16:creationId xmlns:a16="http://schemas.microsoft.com/office/drawing/2014/main" id="{AA2A2336-03EA-B59C-F857-52A514D7249D}"/>
                  </a:ext>
                </a:extLst>
              </p:cNvPr>
              <p:cNvGrpSpPr/>
              <p:nvPr/>
            </p:nvGrpSpPr>
            <p:grpSpPr>
              <a:xfrm>
                <a:off x="958603" y="3388947"/>
                <a:ext cx="180478" cy="180460"/>
                <a:chOff x="958603" y="3388947"/>
                <a:chExt cx="180478" cy="180460"/>
              </a:xfrm>
            </p:grpSpPr>
            <p:sp>
              <p:nvSpPr>
                <p:cNvPr id="60" name="Hình tự do: Hình 59">
                  <a:extLst>
                    <a:ext uri="{FF2B5EF4-FFF2-40B4-BE49-F238E27FC236}">
                      <a16:creationId xmlns:a16="http://schemas.microsoft.com/office/drawing/2014/main" id="{2D5A627B-566E-6DB3-547C-D470BB90A3AD}"/>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61" name="Hình tự do: Hình 60">
                  <a:extLst>
                    <a:ext uri="{FF2B5EF4-FFF2-40B4-BE49-F238E27FC236}">
                      <a16:creationId xmlns:a16="http://schemas.microsoft.com/office/drawing/2014/main" id="{6387DAB7-C7EB-D035-6403-A08B6A15388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53" name="Hộp Văn bản 52">
              <a:extLst>
                <a:ext uri="{FF2B5EF4-FFF2-40B4-BE49-F238E27FC236}">
                  <a16:creationId xmlns:a16="http://schemas.microsoft.com/office/drawing/2014/main" id="{38D44BBC-EBB9-8438-37F1-B9F751145B17}"/>
                </a:ext>
              </a:extLst>
            </p:cNvPr>
            <p:cNvSpPr txBox="1"/>
            <p:nvPr/>
          </p:nvSpPr>
          <p:spPr>
            <a:xfrm>
              <a:off x="1118498" y="2474049"/>
              <a:ext cx="4228711" cy="973179"/>
            </a:xfrm>
            <a:prstGeom prst="rect">
              <a:avLst/>
            </a:prstGeom>
            <a:noFill/>
          </p:spPr>
          <p:txBody>
            <a:bodyPr wrap="square">
              <a:spAutoFit/>
            </a:bodyPr>
            <a:lstStyle/>
            <a:p>
              <a:pPr algn="ctr"/>
              <a:r>
                <a:rPr lang="en-US" sz="2800" b="1" dirty="0" err="1">
                  <a:solidFill>
                    <a:srgbClr val="000000"/>
                  </a:solidFill>
                  <a:latin typeface="Cambria" panose="02040503050406030204" pitchFamily="18" charset="0"/>
                  <a:ea typeface="Cambria" panose="02040503050406030204" pitchFamily="18" charset="0"/>
                </a:rPr>
                <a:t>Nơi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biển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trời</a:t>
              </a:r>
              <a:endParaRPr lang="en-US" sz="2800" b="1" dirty="0">
                <a:solidFill>
                  <a:srgbClr val="000000"/>
                </a:solidFill>
                <a:latin typeface="Calisto MT" panose="02040603050505030304" pitchFamily="18" charset="0"/>
                <a:ea typeface="Cambria" panose="02040503050406030204" pitchFamily="18" charset="0"/>
              </a:endParaRPr>
            </a:p>
          </p:txBody>
        </p:sp>
      </p:grpSp>
      <p:grpSp>
        <p:nvGrpSpPr>
          <p:cNvPr id="70" name="Nhóm 69">
            <a:extLst>
              <a:ext uri="{FF2B5EF4-FFF2-40B4-BE49-F238E27FC236}">
                <a16:creationId xmlns:a16="http://schemas.microsoft.com/office/drawing/2014/main" id="{BDAB8D37-42F5-B4C3-7EC8-DCB39036147E}"/>
              </a:ext>
            </a:extLst>
          </p:cNvPr>
          <p:cNvGrpSpPr/>
          <p:nvPr/>
        </p:nvGrpSpPr>
        <p:grpSpPr>
          <a:xfrm>
            <a:off x="3349355" y="1870006"/>
            <a:ext cx="2665660" cy="746119"/>
            <a:chOff x="3096774" y="2156086"/>
            <a:chExt cx="2665660" cy="746119"/>
          </a:xfrm>
        </p:grpSpPr>
        <p:sp>
          <p:nvSpPr>
            <p:cNvPr id="71" name="Hình chữ nhật: Góc Tròn 70">
              <a:extLst>
                <a:ext uri="{FF2B5EF4-FFF2-40B4-BE49-F238E27FC236}">
                  <a16:creationId xmlns:a16="http://schemas.microsoft.com/office/drawing/2014/main" id="{B1B79634-AD28-37EF-992D-4D6F8922BC35}"/>
                </a:ext>
              </a:extLst>
            </p:cNvPr>
            <p:cNvSpPr/>
            <p:nvPr/>
          </p:nvSpPr>
          <p:spPr>
            <a:xfrm>
              <a:off x="3096774" y="2156086"/>
              <a:ext cx="2665660" cy="746119"/>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Hộp Văn bản 71">
              <a:extLst>
                <a:ext uri="{FF2B5EF4-FFF2-40B4-BE49-F238E27FC236}">
                  <a16:creationId xmlns:a16="http://schemas.microsoft.com/office/drawing/2014/main" id="{3FE9763E-9AF0-6EDE-E9D7-70DD59930770}"/>
                </a:ext>
              </a:extLst>
            </p:cNvPr>
            <p:cNvSpPr txBox="1"/>
            <p:nvPr/>
          </p:nvSpPr>
          <p:spPr>
            <a:xfrm>
              <a:off x="3586483" y="2267535"/>
              <a:ext cx="1802096"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nơi xa xôi</a:t>
              </a:r>
            </a:p>
          </p:txBody>
        </p:sp>
      </p:grpSp>
      <p:grpSp>
        <p:nvGrpSpPr>
          <p:cNvPr id="6" name="Nhóm 5">
            <a:extLst>
              <a:ext uri="{FF2B5EF4-FFF2-40B4-BE49-F238E27FC236}">
                <a16:creationId xmlns:a16="http://schemas.microsoft.com/office/drawing/2014/main" id="{C64ECF1C-4968-926C-D3A3-957F588EB10F}"/>
              </a:ext>
            </a:extLst>
          </p:cNvPr>
          <p:cNvGrpSpPr/>
          <p:nvPr/>
        </p:nvGrpSpPr>
        <p:grpSpPr>
          <a:xfrm>
            <a:off x="474932" y="2880382"/>
            <a:ext cx="2696153" cy="1023866"/>
            <a:chOff x="738912" y="2414067"/>
            <a:chExt cx="4847240" cy="1044332"/>
          </a:xfrm>
        </p:grpSpPr>
        <p:grpSp>
          <p:nvGrpSpPr>
            <p:cNvPr id="7" name="Đồ họa 2">
              <a:extLst>
                <a:ext uri="{FF2B5EF4-FFF2-40B4-BE49-F238E27FC236}">
                  <a16:creationId xmlns:a16="http://schemas.microsoft.com/office/drawing/2014/main" id="{AAFB7A73-1279-0C23-802D-B8E893DCD3B9}"/>
                </a:ext>
              </a:extLst>
            </p:cNvPr>
            <p:cNvGrpSpPr/>
            <p:nvPr/>
          </p:nvGrpSpPr>
          <p:grpSpPr>
            <a:xfrm>
              <a:off x="738912" y="2414067"/>
              <a:ext cx="4847240" cy="1044332"/>
              <a:chOff x="738912" y="2414066"/>
              <a:chExt cx="5636472" cy="1467042"/>
            </a:xfrm>
          </p:grpSpPr>
          <p:sp>
            <p:nvSpPr>
              <p:cNvPr id="9" name="Hình tự do: Hình 8">
                <a:extLst>
                  <a:ext uri="{FF2B5EF4-FFF2-40B4-BE49-F238E27FC236}">
                    <a16:creationId xmlns:a16="http://schemas.microsoft.com/office/drawing/2014/main" id="{1C345085-8747-2939-E65E-25531179C4FB}"/>
                  </a:ext>
                </a:extLst>
              </p:cNvPr>
              <p:cNvSpPr/>
              <p:nvPr/>
            </p:nvSpPr>
            <p:spPr>
              <a:xfrm>
                <a:off x="738912" y="2834814"/>
                <a:ext cx="5541331" cy="1046294"/>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10" name="Đồ họa 2">
                <a:extLst>
                  <a:ext uri="{FF2B5EF4-FFF2-40B4-BE49-F238E27FC236}">
                    <a16:creationId xmlns:a16="http://schemas.microsoft.com/office/drawing/2014/main" id="{21788ABD-76CF-3CE0-96E8-5895B5A6D2BD}"/>
                  </a:ext>
                </a:extLst>
              </p:cNvPr>
              <p:cNvGrpSpPr/>
              <p:nvPr/>
            </p:nvGrpSpPr>
            <p:grpSpPr>
              <a:xfrm>
                <a:off x="802661" y="2620026"/>
                <a:ext cx="5572723" cy="1167111"/>
                <a:chOff x="802661" y="2620026"/>
                <a:chExt cx="5572723" cy="1167111"/>
              </a:xfrm>
            </p:grpSpPr>
            <p:sp>
              <p:nvSpPr>
                <p:cNvPr id="23" name="Hình tự do: Hình 22">
                  <a:extLst>
                    <a:ext uri="{FF2B5EF4-FFF2-40B4-BE49-F238E27FC236}">
                      <a16:creationId xmlns:a16="http://schemas.microsoft.com/office/drawing/2014/main" id="{F70EA54E-9E05-C99A-C61E-3C322FAF8401}"/>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24" name="Hình tự do: Hình 23">
                  <a:extLst>
                    <a:ext uri="{FF2B5EF4-FFF2-40B4-BE49-F238E27FC236}">
                      <a16:creationId xmlns:a16="http://schemas.microsoft.com/office/drawing/2014/main" id="{C534900E-1D61-8124-3309-6B55A5D41132}"/>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11" name="Đồ họa 2">
                <a:extLst>
                  <a:ext uri="{FF2B5EF4-FFF2-40B4-BE49-F238E27FC236}">
                    <a16:creationId xmlns:a16="http://schemas.microsoft.com/office/drawing/2014/main" id="{BB7E0BBF-75C5-F8AB-8042-1A45EC68D952}"/>
                  </a:ext>
                </a:extLst>
              </p:cNvPr>
              <p:cNvGrpSpPr/>
              <p:nvPr/>
            </p:nvGrpSpPr>
            <p:grpSpPr>
              <a:xfrm>
                <a:off x="5769353" y="2414066"/>
                <a:ext cx="403894" cy="384460"/>
                <a:chOff x="5769353" y="2414066"/>
                <a:chExt cx="403894" cy="384460"/>
              </a:xfrm>
            </p:grpSpPr>
            <p:sp>
              <p:nvSpPr>
                <p:cNvPr id="21" name="Hình tự do: Hình 20">
                  <a:extLst>
                    <a:ext uri="{FF2B5EF4-FFF2-40B4-BE49-F238E27FC236}">
                      <a16:creationId xmlns:a16="http://schemas.microsoft.com/office/drawing/2014/main" id="{AB5313C2-3F8E-1706-E358-454D64C3BF0E}"/>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22" name="Hình tự do: Hình 21">
                  <a:extLst>
                    <a:ext uri="{FF2B5EF4-FFF2-40B4-BE49-F238E27FC236}">
                      <a16:creationId xmlns:a16="http://schemas.microsoft.com/office/drawing/2014/main" id="{64898E2A-8589-FB3B-D2BF-FF86BCDD01A5}"/>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12" name="Đồ họa 2">
                <a:extLst>
                  <a:ext uri="{FF2B5EF4-FFF2-40B4-BE49-F238E27FC236}">
                    <a16:creationId xmlns:a16="http://schemas.microsoft.com/office/drawing/2014/main" id="{0C92DCDD-CA64-A076-007B-9B9CA96F7D60}"/>
                  </a:ext>
                </a:extLst>
              </p:cNvPr>
              <p:cNvGrpSpPr/>
              <p:nvPr/>
            </p:nvGrpSpPr>
            <p:grpSpPr>
              <a:xfrm>
                <a:off x="958603" y="2838737"/>
                <a:ext cx="180461" cy="180460"/>
                <a:chOff x="958603" y="2838737"/>
                <a:chExt cx="180461" cy="180460"/>
              </a:xfrm>
            </p:grpSpPr>
            <p:sp>
              <p:nvSpPr>
                <p:cNvPr id="19" name="Hình tự do: Hình 18">
                  <a:extLst>
                    <a:ext uri="{FF2B5EF4-FFF2-40B4-BE49-F238E27FC236}">
                      <a16:creationId xmlns:a16="http://schemas.microsoft.com/office/drawing/2014/main" id="{47E1BB58-E8F7-F20C-FEC6-92EC3FD3565E}"/>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20" name="Hình tự do: Hình 19">
                  <a:extLst>
                    <a:ext uri="{FF2B5EF4-FFF2-40B4-BE49-F238E27FC236}">
                      <a16:creationId xmlns:a16="http://schemas.microsoft.com/office/drawing/2014/main" id="{E66101E9-B21B-0B0C-EEF8-3528FB9374DF}"/>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13" name="Đồ họa 2">
                <a:extLst>
                  <a:ext uri="{FF2B5EF4-FFF2-40B4-BE49-F238E27FC236}">
                    <a16:creationId xmlns:a16="http://schemas.microsoft.com/office/drawing/2014/main" id="{1F193C27-568A-2F63-1CFD-95C9E26AFB2E}"/>
                  </a:ext>
                </a:extLst>
              </p:cNvPr>
              <p:cNvGrpSpPr/>
              <p:nvPr/>
            </p:nvGrpSpPr>
            <p:grpSpPr>
              <a:xfrm>
                <a:off x="958603" y="3113352"/>
                <a:ext cx="180478" cy="180460"/>
                <a:chOff x="958603" y="3113352"/>
                <a:chExt cx="180478" cy="180460"/>
              </a:xfrm>
            </p:grpSpPr>
            <p:sp>
              <p:nvSpPr>
                <p:cNvPr id="17" name="Hình tự do: Hình 16">
                  <a:extLst>
                    <a:ext uri="{FF2B5EF4-FFF2-40B4-BE49-F238E27FC236}">
                      <a16:creationId xmlns:a16="http://schemas.microsoft.com/office/drawing/2014/main" id="{3C4502D1-D5EB-B2B1-0B07-53540FBCCA3D}"/>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18" name="Hình tự do: Hình 17">
                  <a:extLst>
                    <a:ext uri="{FF2B5EF4-FFF2-40B4-BE49-F238E27FC236}">
                      <a16:creationId xmlns:a16="http://schemas.microsoft.com/office/drawing/2014/main" id="{28A41C40-C554-3181-4B88-340344313031}"/>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14" name="Đồ họa 2">
                <a:extLst>
                  <a:ext uri="{FF2B5EF4-FFF2-40B4-BE49-F238E27FC236}">
                    <a16:creationId xmlns:a16="http://schemas.microsoft.com/office/drawing/2014/main" id="{1869981F-8727-1A2B-2913-A67E320817F6}"/>
                  </a:ext>
                </a:extLst>
              </p:cNvPr>
              <p:cNvGrpSpPr/>
              <p:nvPr/>
            </p:nvGrpSpPr>
            <p:grpSpPr>
              <a:xfrm>
                <a:off x="958603" y="3388947"/>
                <a:ext cx="180478" cy="180460"/>
                <a:chOff x="958603" y="3388947"/>
                <a:chExt cx="180478" cy="180460"/>
              </a:xfrm>
            </p:grpSpPr>
            <p:sp>
              <p:nvSpPr>
                <p:cNvPr id="15" name="Hình tự do: Hình 14">
                  <a:extLst>
                    <a:ext uri="{FF2B5EF4-FFF2-40B4-BE49-F238E27FC236}">
                      <a16:creationId xmlns:a16="http://schemas.microsoft.com/office/drawing/2014/main" id="{34B8B47C-DED1-D7A9-1E7F-660E95ADBED5}"/>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16" name="Hình tự do: Hình 15">
                  <a:extLst>
                    <a:ext uri="{FF2B5EF4-FFF2-40B4-BE49-F238E27FC236}">
                      <a16:creationId xmlns:a16="http://schemas.microsoft.com/office/drawing/2014/main" id="{1864DDE0-EE37-322E-5909-EBE6336A6D9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8" name="Hộp Văn bản 7">
              <a:extLst>
                <a:ext uri="{FF2B5EF4-FFF2-40B4-BE49-F238E27FC236}">
                  <a16:creationId xmlns:a16="http://schemas.microsoft.com/office/drawing/2014/main" id="{05EAA7F3-2C95-44F1-D8DA-188EC7A5796F}"/>
                </a:ext>
              </a:extLst>
            </p:cNvPr>
            <p:cNvSpPr txBox="1"/>
            <p:nvPr/>
          </p:nvSpPr>
          <p:spPr>
            <a:xfrm>
              <a:off x="1118498" y="2474049"/>
              <a:ext cx="4228711" cy="973179"/>
            </a:xfrm>
            <a:prstGeom prst="rect">
              <a:avLst/>
            </a:prstGeom>
            <a:noFill/>
          </p:spPr>
          <p:txBody>
            <a:bodyPr wrap="square">
              <a:spAutoFit/>
            </a:bodyPr>
            <a:lstStyle/>
            <a:p>
              <a:pPr algn="ctr"/>
              <a:r>
                <a:rPr lang="en-US" sz="2800" b="1" dirty="0" err="1">
                  <a:solidFill>
                    <a:srgbClr val="000000"/>
                  </a:solidFill>
                  <a:latin typeface="Cambria" panose="02040503050406030204" pitchFamily="18" charset="0"/>
                  <a:ea typeface="Cambria" panose="02040503050406030204" pitchFamily="18" charset="0"/>
                </a:rPr>
                <a:t>Bệnh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nhiệt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đới</a:t>
              </a:r>
              <a:endParaRPr lang="en-US" sz="2800" b="1" dirty="0">
                <a:solidFill>
                  <a:srgbClr val="000000"/>
                </a:solidFill>
                <a:latin typeface="Calisto MT" panose="02040603050505030304" pitchFamily="18" charset="0"/>
                <a:ea typeface="Cambria" panose="02040503050406030204" pitchFamily="18" charset="0"/>
              </a:endParaRPr>
            </a:p>
          </p:txBody>
        </p:sp>
      </p:grpSp>
      <p:grpSp>
        <p:nvGrpSpPr>
          <p:cNvPr id="25" name="Nhóm 24">
            <a:extLst>
              <a:ext uri="{FF2B5EF4-FFF2-40B4-BE49-F238E27FC236}">
                <a16:creationId xmlns:a16="http://schemas.microsoft.com/office/drawing/2014/main" id="{64BA59C7-6A7D-E1FA-C7C8-177BFBF60DF4}"/>
              </a:ext>
            </a:extLst>
          </p:cNvPr>
          <p:cNvGrpSpPr/>
          <p:nvPr/>
        </p:nvGrpSpPr>
        <p:grpSpPr>
          <a:xfrm>
            <a:off x="3349355" y="3041298"/>
            <a:ext cx="6637546" cy="746119"/>
            <a:chOff x="3096774" y="2156086"/>
            <a:chExt cx="6637546" cy="746119"/>
          </a:xfrm>
        </p:grpSpPr>
        <p:sp>
          <p:nvSpPr>
            <p:cNvPr id="27" name="Hình chữ nhật: Góc Tròn 26">
              <a:extLst>
                <a:ext uri="{FF2B5EF4-FFF2-40B4-BE49-F238E27FC236}">
                  <a16:creationId xmlns:a16="http://schemas.microsoft.com/office/drawing/2014/main" id="{985D68AE-7317-FDAC-8DB6-56F744337564}"/>
                </a:ext>
              </a:extLst>
            </p:cNvPr>
            <p:cNvSpPr/>
            <p:nvPr/>
          </p:nvSpPr>
          <p:spPr>
            <a:xfrm>
              <a:off x="3096774" y="2156086"/>
              <a:ext cx="6637546" cy="746119"/>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ộp Văn bản 27">
              <a:extLst>
                <a:ext uri="{FF2B5EF4-FFF2-40B4-BE49-F238E27FC236}">
                  <a16:creationId xmlns:a16="http://schemas.microsoft.com/office/drawing/2014/main" id="{512DF512-C6E4-3917-342A-6C9DE3C92C7B}"/>
                </a:ext>
              </a:extLst>
            </p:cNvPr>
            <p:cNvSpPr txBox="1"/>
            <p:nvPr/>
          </p:nvSpPr>
          <p:spPr>
            <a:xfrm>
              <a:off x="3262779" y="2267535"/>
              <a:ext cx="6471541"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vùng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hậu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ẩm</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F1A8FE6C-F232-4ED7-7C43-1423EAFD4BB3}"/>
              </a:ext>
            </a:extLst>
          </p:cNvPr>
          <p:cNvGrpSpPr/>
          <p:nvPr/>
        </p:nvGrpSpPr>
        <p:grpSpPr>
          <a:xfrm>
            <a:off x="474932" y="4051673"/>
            <a:ext cx="2696153" cy="1023866"/>
            <a:chOff x="738912" y="2414067"/>
            <a:chExt cx="4847240" cy="1044332"/>
          </a:xfrm>
        </p:grpSpPr>
        <p:grpSp>
          <p:nvGrpSpPr>
            <p:cNvPr id="30" name="Đồ họa 2">
              <a:extLst>
                <a:ext uri="{FF2B5EF4-FFF2-40B4-BE49-F238E27FC236}">
                  <a16:creationId xmlns:a16="http://schemas.microsoft.com/office/drawing/2014/main" id="{E8235A5D-0995-E406-3B5B-7F026C733DF1}"/>
                </a:ext>
              </a:extLst>
            </p:cNvPr>
            <p:cNvGrpSpPr/>
            <p:nvPr/>
          </p:nvGrpSpPr>
          <p:grpSpPr>
            <a:xfrm>
              <a:off x="738912" y="2414067"/>
              <a:ext cx="4847240" cy="1044332"/>
              <a:chOff x="738912" y="2414066"/>
              <a:chExt cx="5636472" cy="1467042"/>
            </a:xfrm>
          </p:grpSpPr>
          <p:sp>
            <p:nvSpPr>
              <p:cNvPr id="32" name="Hình tự do: Hình 31">
                <a:extLst>
                  <a:ext uri="{FF2B5EF4-FFF2-40B4-BE49-F238E27FC236}">
                    <a16:creationId xmlns:a16="http://schemas.microsoft.com/office/drawing/2014/main" id="{D4B800DD-13E3-A1BD-E187-037655408A1E}"/>
                  </a:ext>
                </a:extLst>
              </p:cNvPr>
              <p:cNvSpPr/>
              <p:nvPr/>
            </p:nvSpPr>
            <p:spPr>
              <a:xfrm>
                <a:off x="738912" y="2834814"/>
                <a:ext cx="5541331" cy="1046294"/>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33" name="Đồ họa 2">
                <a:extLst>
                  <a:ext uri="{FF2B5EF4-FFF2-40B4-BE49-F238E27FC236}">
                    <a16:creationId xmlns:a16="http://schemas.microsoft.com/office/drawing/2014/main" id="{36116B87-D44F-DC4A-7FE8-73319C575397}"/>
                  </a:ext>
                </a:extLst>
              </p:cNvPr>
              <p:cNvGrpSpPr/>
              <p:nvPr/>
            </p:nvGrpSpPr>
            <p:grpSpPr>
              <a:xfrm>
                <a:off x="802661" y="2620026"/>
                <a:ext cx="5572723" cy="1167111"/>
                <a:chOff x="802661" y="2620026"/>
                <a:chExt cx="5572723" cy="1167111"/>
              </a:xfrm>
            </p:grpSpPr>
            <p:sp>
              <p:nvSpPr>
                <p:cNvPr id="46" name="Hình tự do: Hình 45">
                  <a:extLst>
                    <a:ext uri="{FF2B5EF4-FFF2-40B4-BE49-F238E27FC236}">
                      <a16:creationId xmlns:a16="http://schemas.microsoft.com/office/drawing/2014/main" id="{58E7E06E-8B1E-F040-C946-87A1CA2F0DC8}"/>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47" name="Hình tự do: Hình 46">
                  <a:extLst>
                    <a:ext uri="{FF2B5EF4-FFF2-40B4-BE49-F238E27FC236}">
                      <a16:creationId xmlns:a16="http://schemas.microsoft.com/office/drawing/2014/main" id="{7F32C391-56C5-85AD-7AD2-50CA5C215F7A}"/>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34" name="Đồ họa 2">
                <a:extLst>
                  <a:ext uri="{FF2B5EF4-FFF2-40B4-BE49-F238E27FC236}">
                    <a16:creationId xmlns:a16="http://schemas.microsoft.com/office/drawing/2014/main" id="{FF1DE9C9-5CB0-314D-316F-CC6BFB05D4F6}"/>
                  </a:ext>
                </a:extLst>
              </p:cNvPr>
              <p:cNvGrpSpPr/>
              <p:nvPr/>
            </p:nvGrpSpPr>
            <p:grpSpPr>
              <a:xfrm>
                <a:off x="5769353" y="2414066"/>
                <a:ext cx="403894" cy="384460"/>
                <a:chOff x="5769353" y="2414066"/>
                <a:chExt cx="403894" cy="384460"/>
              </a:xfrm>
            </p:grpSpPr>
            <p:sp>
              <p:nvSpPr>
                <p:cNvPr id="44" name="Hình tự do: Hình 43">
                  <a:extLst>
                    <a:ext uri="{FF2B5EF4-FFF2-40B4-BE49-F238E27FC236}">
                      <a16:creationId xmlns:a16="http://schemas.microsoft.com/office/drawing/2014/main" id="{B0ADD568-31CE-C945-D073-7E1B881CF79B}"/>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45" name="Hình tự do: Hình 44">
                  <a:extLst>
                    <a:ext uri="{FF2B5EF4-FFF2-40B4-BE49-F238E27FC236}">
                      <a16:creationId xmlns:a16="http://schemas.microsoft.com/office/drawing/2014/main" id="{6D2437C5-C6CF-A718-0644-39631FE4F31A}"/>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35" name="Đồ họa 2">
                <a:extLst>
                  <a:ext uri="{FF2B5EF4-FFF2-40B4-BE49-F238E27FC236}">
                    <a16:creationId xmlns:a16="http://schemas.microsoft.com/office/drawing/2014/main" id="{A19667FD-81A4-15C2-9078-954A2B050A27}"/>
                  </a:ext>
                </a:extLst>
              </p:cNvPr>
              <p:cNvGrpSpPr/>
              <p:nvPr/>
            </p:nvGrpSpPr>
            <p:grpSpPr>
              <a:xfrm>
                <a:off x="958603" y="2838737"/>
                <a:ext cx="180461" cy="180460"/>
                <a:chOff x="958603" y="2838737"/>
                <a:chExt cx="180461" cy="180460"/>
              </a:xfrm>
            </p:grpSpPr>
            <p:sp>
              <p:nvSpPr>
                <p:cNvPr id="42" name="Hình tự do: Hình 41">
                  <a:extLst>
                    <a:ext uri="{FF2B5EF4-FFF2-40B4-BE49-F238E27FC236}">
                      <a16:creationId xmlns:a16="http://schemas.microsoft.com/office/drawing/2014/main" id="{85741079-1C1F-9769-F836-7B0E1F185D86}"/>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43" name="Hình tự do: Hình 42">
                  <a:extLst>
                    <a:ext uri="{FF2B5EF4-FFF2-40B4-BE49-F238E27FC236}">
                      <a16:creationId xmlns:a16="http://schemas.microsoft.com/office/drawing/2014/main" id="{A64DB37B-D0EC-AF7A-6C64-1C84AE9A20B0}"/>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36" name="Đồ họa 2">
                <a:extLst>
                  <a:ext uri="{FF2B5EF4-FFF2-40B4-BE49-F238E27FC236}">
                    <a16:creationId xmlns:a16="http://schemas.microsoft.com/office/drawing/2014/main" id="{DA9E27BC-FC34-CE54-F069-8391C27B43FD}"/>
                  </a:ext>
                </a:extLst>
              </p:cNvPr>
              <p:cNvGrpSpPr/>
              <p:nvPr/>
            </p:nvGrpSpPr>
            <p:grpSpPr>
              <a:xfrm>
                <a:off x="958603" y="3113352"/>
                <a:ext cx="180478" cy="180460"/>
                <a:chOff x="958603" y="3113352"/>
                <a:chExt cx="180478" cy="180460"/>
              </a:xfrm>
            </p:grpSpPr>
            <p:sp>
              <p:nvSpPr>
                <p:cNvPr id="40" name="Hình tự do: Hình 39">
                  <a:extLst>
                    <a:ext uri="{FF2B5EF4-FFF2-40B4-BE49-F238E27FC236}">
                      <a16:creationId xmlns:a16="http://schemas.microsoft.com/office/drawing/2014/main" id="{812DF4B1-6138-FC93-7601-E1D12E0C7493}"/>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41" name="Hình tự do: Hình 40">
                  <a:extLst>
                    <a:ext uri="{FF2B5EF4-FFF2-40B4-BE49-F238E27FC236}">
                      <a16:creationId xmlns:a16="http://schemas.microsoft.com/office/drawing/2014/main" id="{2A4E2104-15B9-6619-8D67-B18726F7047C}"/>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37" name="Đồ họa 2">
                <a:extLst>
                  <a:ext uri="{FF2B5EF4-FFF2-40B4-BE49-F238E27FC236}">
                    <a16:creationId xmlns:a16="http://schemas.microsoft.com/office/drawing/2014/main" id="{85E8C7E4-ADC4-18F2-5305-6B3C94BC6ECF}"/>
                  </a:ext>
                </a:extLst>
              </p:cNvPr>
              <p:cNvGrpSpPr/>
              <p:nvPr/>
            </p:nvGrpSpPr>
            <p:grpSpPr>
              <a:xfrm>
                <a:off x="958603" y="3388947"/>
                <a:ext cx="180478" cy="180460"/>
                <a:chOff x="958603" y="3388947"/>
                <a:chExt cx="180478" cy="180460"/>
              </a:xfrm>
            </p:grpSpPr>
            <p:sp>
              <p:nvSpPr>
                <p:cNvPr id="38" name="Hình tự do: Hình 37">
                  <a:extLst>
                    <a:ext uri="{FF2B5EF4-FFF2-40B4-BE49-F238E27FC236}">
                      <a16:creationId xmlns:a16="http://schemas.microsoft.com/office/drawing/2014/main" id="{FBA4023F-8565-1C4B-16B2-90FDE24CC014}"/>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39" name="Hình tự do: Hình 38">
                  <a:extLst>
                    <a:ext uri="{FF2B5EF4-FFF2-40B4-BE49-F238E27FC236}">
                      <a16:creationId xmlns:a16="http://schemas.microsoft.com/office/drawing/2014/main" id="{DED81BF5-C990-735E-A3E9-06D2797A03B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31" name="Hộp Văn bản 30">
              <a:extLst>
                <a:ext uri="{FF2B5EF4-FFF2-40B4-BE49-F238E27FC236}">
                  <a16:creationId xmlns:a16="http://schemas.microsoft.com/office/drawing/2014/main" id="{C7E45069-5A8B-8124-BAD4-BF8A58E100A2}"/>
                </a:ext>
              </a:extLst>
            </p:cNvPr>
            <p:cNvSpPr txBox="1"/>
            <p:nvPr/>
          </p:nvSpPr>
          <p:spPr>
            <a:xfrm>
              <a:off x="1179321" y="2691876"/>
              <a:ext cx="4228711" cy="533679"/>
            </a:xfrm>
            <a:prstGeom prst="rect">
              <a:avLst/>
            </a:prstGeom>
            <a:noFill/>
          </p:spPr>
          <p:txBody>
            <a:bodyPr wrap="square">
              <a:spAutoFit/>
            </a:bodyPr>
            <a:lstStyle/>
            <a:p>
              <a:pPr algn="ctr"/>
              <a:r>
                <a:rPr lang="en-US" sz="2800" b="1" dirty="0">
                  <a:solidFill>
                    <a:srgbClr val="000000"/>
                  </a:solidFill>
                  <a:latin typeface="Cambria" panose="02040503050406030204" pitchFamily="18" charset="0"/>
                  <a:ea typeface="Cambria" panose="02040503050406030204" pitchFamily="18" charset="0"/>
                </a:rPr>
                <a:t>Toa </a:t>
              </a:r>
              <a:r>
                <a:rPr lang="en-US" sz="2800" b="1" dirty="0" err="1">
                  <a:solidFill>
                    <a:srgbClr val="000000"/>
                  </a:solidFill>
                  <a:latin typeface="Cambria" panose="02040503050406030204" pitchFamily="18" charset="0"/>
                  <a:ea typeface="Cambria" panose="02040503050406030204" pitchFamily="18" charset="0"/>
                </a:rPr>
                <a:t>hạng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ba</a:t>
              </a:r>
              <a:endParaRPr lang="en-US" sz="2800" b="1" dirty="0">
                <a:solidFill>
                  <a:srgbClr val="000000"/>
                </a:solidFill>
                <a:latin typeface="Calisto MT" panose="02040603050505030304" pitchFamily="18" charset="0"/>
                <a:ea typeface="Cambria" panose="02040503050406030204" pitchFamily="18" charset="0"/>
              </a:endParaRPr>
            </a:p>
          </p:txBody>
        </p:sp>
      </p:grpSp>
      <p:grpSp>
        <p:nvGrpSpPr>
          <p:cNvPr id="48" name="Nhóm 47">
            <a:extLst>
              <a:ext uri="{FF2B5EF4-FFF2-40B4-BE49-F238E27FC236}">
                <a16:creationId xmlns:a16="http://schemas.microsoft.com/office/drawing/2014/main" id="{E68CEE5D-C0BA-B572-9487-41A717627914}"/>
              </a:ext>
            </a:extLst>
          </p:cNvPr>
          <p:cNvGrpSpPr/>
          <p:nvPr/>
        </p:nvGrpSpPr>
        <p:grpSpPr>
          <a:xfrm>
            <a:off x="3349355" y="4212589"/>
            <a:ext cx="6637546" cy="746119"/>
            <a:chOff x="3096774" y="2156086"/>
            <a:chExt cx="6637546" cy="746119"/>
          </a:xfrm>
        </p:grpSpPr>
        <p:sp>
          <p:nvSpPr>
            <p:cNvPr id="49" name="Hình chữ nhật: Góc Tròn 48">
              <a:extLst>
                <a:ext uri="{FF2B5EF4-FFF2-40B4-BE49-F238E27FC236}">
                  <a16:creationId xmlns:a16="http://schemas.microsoft.com/office/drawing/2014/main" id="{3AFC8B16-0ABC-3AB4-07AF-7408384F03A2}"/>
                </a:ext>
              </a:extLst>
            </p:cNvPr>
            <p:cNvSpPr/>
            <p:nvPr/>
          </p:nvSpPr>
          <p:spPr>
            <a:xfrm>
              <a:off x="3096774" y="2156086"/>
              <a:ext cx="6637546" cy="746119"/>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Hộp Văn bản 49">
              <a:extLst>
                <a:ext uri="{FF2B5EF4-FFF2-40B4-BE49-F238E27FC236}">
                  <a16:creationId xmlns:a16="http://schemas.microsoft.com/office/drawing/2014/main" id="{597723AD-DF75-BA40-1FBD-7D3C237C04A2}"/>
                </a:ext>
              </a:extLst>
            </p:cNvPr>
            <p:cNvSpPr txBox="1"/>
            <p:nvPr/>
          </p:nvSpPr>
          <p:spPr>
            <a:xfrm>
              <a:off x="3262779" y="2267535"/>
              <a:ext cx="6471541"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Toa </a:t>
              </a:r>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dân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74597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F12E8D5-ECD2-B42C-9C9C-092AE4171D50}"/>
              </a:ext>
            </a:extLst>
          </p:cNvPr>
          <p:cNvPicPr>
            <a:picLocks noChangeAspect="1"/>
          </p:cNvPicPr>
          <p:nvPr/>
        </p:nvPicPr>
        <p:blipFill>
          <a:blip r:embed="rId2"/>
          <a:stretch>
            <a:fillRect/>
          </a:stretch>
        </p:blipFill>
        <p:spPr>
          <a:xfrm>
            <a:off x="1657727" y="1914012"/>
            <a:ext cx="8876545" cy="3029975"/>
          </a:xfrm>
          <a:prstGeom prst="rect">
            <a:avLst/>
          </a:prstGeom>
        </p:spPr>
      </p:pic>
    </p:spTree>
    <p:extLst>
      <p:ext uri="{BB962C8B-B14F-4D97-AF65-F5344CB8AC3E}">
        <p14:creationId xmlns:p14="http://schemas.microsoft.com/office/powerpoint/2010/main" val="29498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16599" y="1280234"/>
            <a:ext cx="9740201" cy="975099"/>
          </a:xfrm>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4999" y="54551"/>
                  <a:pt x="300691" y="50329"/>
                  <a:pt x="662255" y="0"/>
                </a:cubicBezTo>
                <a:cubicBezTo>
                  <a:pt x="2792052" y="83679"/>
                  <a:pt x="7866828" y="267511"/>
                  <a:pt x="9077945" y="0"/>
                </a:cubicBezTo>
                <a:cubicBezTo>
                  <a:pt x="9375568" y="27840"/>
                  <a:pt x="9759600" y="49081"/>
                  <a:pt x="9740200" y="153256"/>
                </a:cubicBezTo>
                <a:cubicBezTo>
                  <a:pt x="9910174" y="289543"/>
                  <a:pt x="9542050" y="664104"/>
                  <a:pt x="9740200" y="821842"/>
                </a:cubicBezTo>
                <a:cubicBezTo>
                  <a:pt x="9676954" y="861538"/>
                  <a:pt x="9461582" y="872291"/>
                  <a:pt x="9077945" y="975099"/>
                </a:cubicBezTo>
                <a:cubicBezTo>
                  <a:pt x="5714407" y="960928"/>
                  <a:pt x="3227114" y="976736"/>
                  <a:pt x="662255" y="975099"/>
                </a:cubicBezTo>
                <a:cubicBezTo>
                  <a:pt x="300684" y="942633"/>
                  <a:pt x="20737" y="920260"/>
                  <a:pt x="0" y="821842"/>
                </a:cubicBezTo>
                <a:cubicBezTo>
                  <a:pt x="76393" y="567194"/>
                  <a:pt x="-97603" y="304792"/>
                  <a:pt x="0" y="153256"/>
                </a:cubicBezTo>
                <a:close/>
              </a:path>
              <a:path w="9740201" h="975099" stroke="0" extrusionOk="0">
                <a:moveTo>
                  <a:pt x="0" y="153256"/>
                </a:moveTo>
                <a:cubicBezTo>
                  <a:pt x="-24126" y="150881"/>
                  <a:pt x="221485" y="1517"/>
                  <a:pt x="662255" y="0"/>
                </a:cubicBezTo>
                <a:cubicBezTo>
                  <a:pt x="2157586" y="-372942"/>
                  <a:pt x="6720206" y="-495868"/>
                  <a:pt x="9077945" y="0"/>
                </a:cubicBezTo>
                <a:cubicBezTo>
                  <a:pt x="9429658" y="-3680"/>
                  <a:pt x="9722395" y="80506"/>
                  <a:pt x="9740200" y="153256"/>
                </a:cubicBezTo>
                <a:cubicBezTo>
                  <a:pt x="9835911" y="295196"/>
                  <a:pt x="9641876" y="606108"/>
                  <a:pt x="9740200" y="821842"/>
                </a:cubicBezTo>
                <a:cubicBezTo>
                  <a:pt x="9624013" y="971242"/>
                  <a:pt x="9424859" y="912178"/>
                  <a:pt x="9077945" y="975099"/>
                </a:cubicBezTo>
                <a:cubicBezTo>
                  <a:pt x="6742269" y="1239392"/>
                  <a:pt x="1625994" y="1255624"/>
                  <a:pt x="662255" y="975099"/>
                </a:cubicBezTo>
                <a:cubicBezTo>
                  <a:pt x="347654" y="982637"/>
                  <a:pt x="-45290" y="914107"/>
                  <a:pt x="0" y="821842"/>
                </a:cubicBezTo>
                <a:cubicBezTo>
                  <a:pt x="52531" y="561072"/>
                  <a:pt x="-157902" y="343626"/>
                  <a:pt x="0" y="153256"/>
                </a:cubicBezTo>
                <a:close/>
              </a:path>
              <a:path w="9740201" h="975099" fill="none" stroke="0" extrusionOk="0">
                <a:moveTo>
                  <a:pt x="0" y="153256"/>
                </a:moveTo>
                <a:cubicBezTo>
                  <a:pt x="99756" y="30780"/>
                  <a:pt x="298840" y="19565"/>
                  <a:pt x="662255" y="0"/>
                </a:cubicBezTo>
                <a:cubicBezTo>
                  <a:pt x="1763992" y="-257598"/>
                  <a:pt x="5170267" y="-267373"/>
                  <a:pt x="9077945" y="0"/>
                </a:cubicBezTo>
                <a:cubicBezTo>
                  <a:pt x="9402739" y="11480"/>
                  <a:pt x="9766029" y="56428"/>
                  <a:pt x="9740200" y="153256"/>
                </a:cubicBezTo>
                <a:cubicBezTo>
                  <a:pt x="9907563" y="304461"/>
                  <a:pt x="9489869" y="659614"/>
                  <a:pt x="9740200" y="821842"/>
                </a:cubicBezTo>
                <a:cubicBezTo>
                  <a:pt x="9711844" y="907158"/>
                  <a:pt x="9419564" y="963195"/>
                  <a:pt x="9077945" y="975099"/>
                </a:cubicBezTo>
                <a:cubicBezTo>
                  <a:pt x="6742030" y="1173004"/>
                  <a:pt x="2466896" y="1298547"/>
                  <a:pt x="662255" y="975099"/>
                </a:cubicBezTo>
                <a:cubicBezTo>
                  <a:pt x="301981" y="975765"/>
                  <a:pt x="10378" y="909013"/>
                  <a:pt x="0" y="821842"/>
                </a:cubicBezTo>
                <a:cubicBezTo>
                  <a:pt x="63598" y="620484"/>
                  <a:pt x="-110615" y="285718"/>
                  <a:pt x="0" y="153256"/>
                </a:cubicBezTo>
                <a:close/>
              </a:path>
              <a:path w="9740201" h="975099" fill="none" stroke="0" extrusionOk="0">
                <a:moveTo>
                  <a:pt x="0" y="153256"/>
                </a:moveTo>
                <a:cubicBezTo>
                  <a:pt x="83140" y="60913"/>
                  <a:pt x="290345" y="39161"/>
                  <a:pt x="662255" y="0"/>
                </a:cubicBezTo>
                <a:cubicBezTo>
                  <a:pt x="2848604" y="43411"/>
                  <a:pt x="7659799" y="115542"/>
                  <a:pt x="9077945" y="0"/>
                </a:cubicBezTo>
                <a:cubicBezTo>
                  <a:pt x="9390283" y="20511"/>
                  <a:pt x="9760343" y="55801"/>
                  <a:pt x="9740200" y="153256"/>
                </a:cubicBezTo>
                <a:cubicBezTo>
                  <a:pt x="9864648" y="295424"/>
                  <a:pt x="9524087" y="632365"/>
                  <a:pt x="9740200" y="821842"/>
                </a:cubicBezTo>
                <a:cubicBezTo>
                  <a:pt x="9703734" y="900913"/>
                  <a:pt x="9416971" y="903077"/>
                  <a:pt x="9077945" y="975099"/>
                </a:cubicBezTo>
                <a:cubicBezTo>
                  <a:pt x="6663404" y="1069759"/>
                  <a:pt x="2336594" y="1088189"/>
                  <a:pt x="662255" y="975099"/>
                </a:cubicBezTo>
                <a:cubicBezTo>
                  <a:pt x="304655" y="953239"/>
                  <a:pt x="6296" y="918545"/>
                  <a:pt x="0" y="821842"/>
                </a:cubicBezTo>
                <a:cubicBezTo>
                  <a:pt x="68059" y="620958"/>
                  <a:pt x="-107849" y="303964"/>
                  <a:pt x="0" y="153256"/>
                </a:cubicBezTo>
                <a:close/>
              </a:path>
            </a:pathLst>
          </a:custGeom>
          <a:solidFill>
            <a:srgbClr val="CEEBFF"/>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zh-CN" sz="2800" b="1" dirty="0">
                <a:solidFill>
                  <a:schemeClr val="tx1"/>
                </a:solidFill>
                <a:latin typeface="Cambria" panose="02040503050406030204" pitchFamily="18" charset="0"/>
                <a:ea typeface="Cambria" panose="02040503050406030204" pitchFamily="18" charset="0"/>
              </a:rPr>
              <a:t>Đọc đoạn 1 và cho biết Y-éc-xanh là ai. </a:t>
            </a:r>
            <a:endParaRPr lang="en-US" altLang="zh-CN" sz="2800" b="1" dirty="0">
              <a:solidFill>
                <a:schemeClr val="tx1"/>
              </a:solidFill>
              <a:latin typeface="Cambria" panose="02040503050406030204" pitchFamily="18" charset="0"/>
              <a:ea typeface="Cambria" panose="02040503050406030204" pitchFamily="18" charset="0"/>
            </a:endParaRPr>
          </a:p>
          <a:p>
            <a:pPr algn="ctr"/>
            <a:r>
              <a:rPr lang="vi-VN" altLang="zh-CN" sz="2800" b="1" dirty="0">
                <a:solidFill>
                  <a:schemeClr val="tx1"/>
                </a:solidFill>
                <a:latin typeface="Cambria" panose="02040503050406030204" pitchFamily="18" charset="0"/>
                <a:ea typeface="Cambria" panose="02040503050406030204" pitchFamily="18" charset="0"/>
              </a:rPr>
              <a:t>Vì sao bà khách ao ước gặp ông?</a:t>
            </a:r>
            <a:endParaRPr lang="en-US" altLang="zh-CN" sz="2800" b="1" dirty="0">
              <a:solidFill>
                <a:schemeClr val="tx1"/>
              </a:solidFill>
              <a:latin typeface="Cambria" panose="02040503050406030204" pitchFamily="18" charset="0"/>
              <a:ea typeface="Cambria" panose="02040503050406030204" pitchFamily="18" charset="0"/>
            </a:endParaRPr>
          </a:p>
        </p:txBody>
      </p:sp>
      <p:pic>
        <p:nvPicPr>
          <p:cNvPr id="11" name="Đồ họa 10">
            <a:extLst>
              <a:ext uri="{FF2B5EF4-FFF2-40B4-BE49-F238E27FC236}">
                <a16:creationId xmlns:a16="http://schemas.microsoft.com/office/drawing/2014/main" id="{8FF88D95-4EBB-9F24-E037-71E94257D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1773" y="3033798"/>
            <a:ext cx="4573264" cy="3022391"/>
          </a:xfrm>
          <a:prstGeom prst="rect">
            <a:avLst/>
          </a:prstGeom>
        </p:spPr>
      </p:pic>
      <p:grpSp>
        <p:nvGrpSpPr>
          <p:cNvPr id="12" name="Nhóm 11">
            <a:extLst>
              <a:ext uri="{FF2B5EF4-FFF2-40B4-BE49-F238E27FC236}">
                <a16:creationId xmlns:a16="http://schemas.microsoft.com/office/drawing/2014/main" id="{24628C88-C30D-0F86-2C5C-E7FE6859AF5F}"/>
              </a:ext>
            </a:extLst>
          </p:cNvPr>
          <p:cNvGrpSpPr/>
          <p:nvPr/>
        </p:nvGrpSpPr>
        <p:grpSpPr>
          <a:xfrm>
            <a:off x="223520" y="2834642"/>
            <a:ext cx="6819947" cy="2934141"/>
            <a:chOff x="931447" y="3166092"/>
            <a:chExt cx="6530985" cy="2114079"/>
          </a:xfrm>
        </p:grpSpPr>
        <p:grpSp>
          <p:nvGrpSpPr>
            <p:cNvPr id="14" name="组合 2">
              <a:extLst>
                <a:ext uri="{FF2B5EF4-FFF2-40B4-BE49-F238E27FC236}">
                  <a16:creationId xmlns:a16="http://schemas.microsoft.com/office/drawing/2014/main" id="{63456726-957E-3806-7FA0-D26520B6AD25}"/>
                </a:ext>
              </a:extLst>
            </p:cNvPr>
            <p:cNvGrpSpPr/>
            <p:nvPr/>
          </p:nvGrpSpPr>
          <p:grpSpPr>
            <a:xfrm>
              <a:off x="931447" y="3166092"/>
              <a:ext cx="6530985" cy="2114079"/>
              <a:chOff x="623565" y="1520925"/>
              <a:chExt cx="7334250" cy="4814391"/>
            </a:xfrm>
          </p:grpSpPr>
          <p:sp>
            <p:nvSpPr>
              <p:cNvPr id="17" name="任意多边形: 形状 5">
                <a:extLst>
                  <a:ext uri="{FF2B5EF4-FFF2-40B4-BE49-F238E27FC236}">
                    <a16:creationId xmlns:a16="http://schemas.microsoft.com/office/drawing/2014/main" id="{E7FC9159-8B1A-33E1-8159-9CD5B9A3ADF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rgbClr val="CEEBF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8" name="任意多边形: 形状 6">
                <a:extLst>
                  <a:ext uri="{FF2B5EF4-FFF2-40B4-BE49-F238E27FC236}">
                    <a16:creationId xmlns:a16="http://schemas.microsoft.com/office/drawing/2014/main" id="{720AC6E3-63C6-51AB-E447-A814CBDA4DBA}"/>
                  </a:ext>
                </a:extLst>
              </p:cNvPr>
              <p:cNvSpPr/>
              <p:nvPr/>
            </p:nvSpPr>
            <p:spPr>
              <a:xfrm>
                <a:off x="775966" y="1696946"/>
                <a:ext cx="7181849" cy="4638370"/>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ysClr val="window" lastClr="FFFFFF"/>
              </a:solidFill>
              <a:ln w="12700" cap="flat" cmpd="sng" algn="ctr">
                <a:solidFill>
                  <a:srgbClr val="33334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16" name="Hộp Văn bản 15">
              <a:extLst>
                <a:ext uri="{FF2B5EF4-FFF2-40B4-BE49-F238E27FC236}">
                  <a16:creationId xmlns:a16="http://schemas.microsoft.com/office/drawing/2014/main" id="{FF80F72F-DC52-2402-8202-AA60FC1C432D}"/>
                </a:ext>
              </a:extLst>
            </p:cNvPr>
            <p:cNvSpPr txBox="1"/>
            <p:nvPr/>
          </p:nvSpPr>
          <p:spPr>
            <a:xfrm>
              <a:off x="1190121" y="3307671"/>
              <a:ext cx="6227056" cy="1929279"/>
            </a:xfrm>
            <a:prstGeom prst="rect">
              <a:avLst/>
            </a:prstGeom>
            <a:noFill/>
          </p:spPr>
          <p:txBody>
            <a:bodyPr wrap="square">
              <a:spAutoFit/>
            </a:bodyPr>
            <a:lstStyle/>
            <a:p>
              <a:pPr algn="ctr" latinLnBrk="0"/>
              <a:r>
                <a:rPr lang="vi-VN" sz="2800" b="1" i="0" dirty="0">
                  <a:solidFill>
                    <a:srgbClr val="000000"/>
                  </a:solidFill>
                  <a:effectLst/>
                  <a:latin typeface="Cambria" panose="02040503050406030204" pitchFamily="18" charset="0"/>
                  <a:ea typeface="Cambria" panose="02040503050406030204" pitchFamily="18" charset="0"/>
                </a:rPr>
                <a:t>Y-éc-xanh là người đã tìm ra vi trùng dịch hạch. Bà khách ao ước gặp ông phần vì ngưỡng mộ, phần vì tò mò </a:t>
              </a:r>
              <a:r>
                <a:rPr lang="vi-VN" sz="2800" b="1" i="0">
                  <a:solidFill>
                    <a:srgbClr val="000000"/>
                  </a:solidFill>
                  <a:effectLst/>
                  <a:latin typeface="Cambria" panose="02040503050406030204" pitchFamily="18" charset="0"/>
                  <a:ea typeface="Cambria" panose="02040503050406030204" pitchFamily="18" charset="0"/>
                </a:rPr>
                <a:t>muốn b</a:t>
              </a:r>
              <a:r>
                <a:rPr lang="en-US" sz="2800" b="1" i="0">
                  <a:solidFill>
                    <a:srgbClr val="000000"/>
                  </a:solidFill>
                  <a:effectLst/>
                  <a:latin typeface="Cambria" panose="02040503050406030204" pitchFamily="18" charset="0"/>
                  <a:ea typeface="Cambria" panose="02040503050406030204" pitchFamily="18" charset="0"/>
                </a:rPr>
                <a:t>iết</a:t>
              </a:r>
              <a:r>
                <a:rPr lang="vi-VN" sz="2800" b="1" i="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điều gì khiến ông chọn cuộc sống nơi góc biển chân trời này để nghiên cứu những bệnh nhiệt đới</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13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06439" y="975434"/>
            <a:ext cx="9740201" cy="975099"/>
          </a:xfrm>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4999" y="54551"/>
                  <a:pt x="300691" y="50329"/>
                  <a:pt x="662255" y="0"/>
                </a:cubicBezTo>
                <a:cubicBezTo>
                  <a:pt x="2792052" y="83679"/>
                  <a:pt x="7866828" y="267511"/>
                  <a:pt x="9077945" y="0"/>
                </a:cubicBezTo>
                <a:cubicBezTo>
                  <a:pt x="9375568" y="27840"/>
                  <a:pt x="9759600" y="49081"/>
                  <a:pt x="9740200" y="153256"/>
                </a:cubicBezTo>
                <a:cubicBezTo>
                  <a:pt x="9910174" y="289543"/>
                  <a:pt x="9542050" y="664104"/>
                  <a:pt x="9740200" y="821842"/>
                </a:cubicBezTo>
                <a:cubicBezTo>
                  <a:pt x="9676954" y="861538"/>
                  <a:pt x="9461582" y="872291"/>
                  <a:pt x="9077945" y="975099"/>
                </a:cubicBezTo>
                <a:cubicBezTo>
                  <a:pt x="5714407" y="960928"/>
                  <a:pt x="3227114" y="976736"/>
                  <a:pt x="662255" y="975099"/>
                </a:cubicBezTo>
                <a:cubicBezTo>
                  <a:pt x="300684" y="942633"/>
                  <a:pt x="20737" y="920260"/>
                  <a:pt x="0" y="821842"/>
                </a:cubicBezTo>
                <a:cubicBezTo>
                  <a:pt x="76393" y="567194"/>
                  <a:pt x="-97603" y="304792"/>
                  <a:pt x="0" y="153256"/>
                </a:cubicBezTo>
                <a:close/>
              </a:path>
              <a:path w="9740201" h="975099" stroke="0" extrusionOk="0">
                <a:moveTo>
                  <a:pt x="0" y="153256"/>
                </a:moveTo>
                <a:cubicBezTo>
                  <a:pt x="-24126" y="150881"/>
                  <a:pt x="221485" y="1517"/>
                  <a:pt x="662255" y="0"/>
                </a:cubicBezTo>
                <a:cubicBezTo>
                  <a:pt x="2157586" y="-372942"/>
                  <a:pt x="6720206" y="-495868"/>
                  <a:pt x="9077945" y="0"/>
                </a:cubicBezTo>
                <a:cubicBezTo>
                  <a:pt x="9429658" y="-3680"/>
                  <a:pt x="9722395" y="80506"/>
                  <a:pt x="9740200" y="153256"/>
                </a:cubicBezTo>
                <a:cubicBezTo>
                  <a:pt x="9835911" y="295196"/>
                  <a:pt x="9641876" y="606108"/>
                  <a:pt x="9740200" y="821842"/>
                </a:cubicBezTo>
                <a:cubicBezTo>
                  <a:pt x="9624013" y="971242"/>
                  <a:pt x="9424859" y="912178"/>
                  <a:pt x="9077945" y="975099"/>
                </a:cubicBezTo>
                <a:cubicBezTo>
                  <a:pt x="6742269" y="1239392"/>
                  <a:pt x="1625994" y="1255624"/>
                  <a:pt x="662255" y="975099"/>
                </a:cubicBezTo>
                <a:cubicBezTo>
                  <a:pt x="347654" y="982637"/>
                  <a:pt x="-45290" y="914107"/>
                  <a:pt x="0" y="821842"/>
                </a:cubicBezTo>
                <a:cubicBezTo>
                  <a:pt x="52531" y="561072"/>
                  <a:pt x="-157902" y="343626"/>
                  <a:pt x="0" y="153256"/>
                </a:cubicBezTo>
                <a:close/>
              </a:path>
              <a:path w="9740201" h="975099" fill="none" stroke="0" extrusionOk="0">
                <a:moveTo>
                  <a:pt x="0" y="153256"/>
                </a:moveTo>
                <a:cubicBezTo>
                  <a:pt x="99756" y="30780"/>
                  <a:pt x="298840" y="19565"/>
                  <a:pt x="662255" y="0"/>
                </a:cubicBezTo>
                <a:cubicBezTo>
                  <a:pt x="1763992" y="-257598"/>
                  <a:pt x="5170267" y="-267373"/>
                  <a:pt x="9077945" y="0"/>
                </a:cubicBezTo>
                <a:cubicBezTo>
                  <a:pt x="9402739" y="11480"/>
                  <a:pt x="9766029" y="56428"/>
                  <a:pt x="9740200" y="153256"/>
                </a:cubicBezTo>
                <a:cubicBezTo>
                  <a:pt x="9907563" y="304461"/>
                  <a:pt x="9489869" y="659614"/>
                  <a:pt x="9740200" y="821842"/>
                </a:cubicBezTo>
                <a:cubicBezTo>
                  <a:pt x="9711844" y="907158"/>
                  <a:pt x="9419564" y="963195"/>
                  <a:pt x="9077945" y="975099"/>
                </a:cubicBezTo>
                <a:cubicBezTo>
                  <a:pt x="6742030" y="1173004"/>
                  <a:pt x="2466896" y="1298547"/>
                  <a:pt x="662255" y="975099"/>
                </a:cubicBezTo>
                <a:cubicBezTo>
                  <a:pt x="301981" y="975765"/>
                  <a:pt x="10378" y="909013"/>
                  <a:pt x="0" y="821842"/>
                </a:cubicBezTo>
                <a:cubicBezTo>
                  <a:pt x="63598" y="620484"/>
                  <a:pt x="-110615" y="285718"/>
                  <a:pt x="0" y="153256"/>
                </a:cubicBezTo>
                <a:close/>
              </a:path>
              <a:path w="9740201" h="975099" fill="none" stroke="0" extrusionOk="0">
                <a:moveTo>
                  <a:pt x="0" y="153256"/>
                </a:moveTo>
                <a:cubicBezTo>
                  <a:pt x="83140" y="60913"/>
                  <a:pt x="290345" y="39161"/>
                  <a:pt x="662255" y="0"/>
                </a:cubicBezTo>
                <a:cubicBezTo>
                  <a:pt x="2848604" y="43411"/>
                  <a:pt x="7659799" y="115542"/>
                  <a:pt x="9077945" y="0"/>
                </a:cubicBezTo>
                <a:cubicBezTo>
                  <a:pt x="9390283" y="20511"/>
                  <a:pt x="9760343" y="55801"/>
                  <a:pt x="9740200" y="153256"/>
                </a:cubicBezTo>
                <a:cubicBezTo>
                  <a:pt x="9864648" y="295424"/>
                  <a:pt x="9524087" y="632365"/>
                  <a:pt x="9740200" y="821842"/>
                </a:cubicBezTo>
                <a:cubicBezTo>
                  <a:pt x="9703734" y="900913"/>
                  <a:pt x="9416971" y="903077"/>
                  <a:pt x="9077945" y="975099"/>
                </a:cubicBezTo>
                <a:cubicBezTo>
                  <a:pt x="6663404" y="1069759"/>
                  <a:pt x="2336594" y="1088189"/>
                  <a:pt x="662255" y="975099"/>
                </a:cubicBezTo>
                <a:cubicBezTo>
                  <a:pt x="304655" y="953239"/>
                  <a:pt x="6296" y="918545"/>
                  <a:pt x="0" y="821842"/>
                </a:cubicBezTo>
                <a:cubicBezTo>
                  <a:pt x="68059" y="620958"/>
                  <a:pt x="-107849" y="303964"/>
                  <a:pt x="0" y="153256"/>
                </a:cubicBezTo>
                <a:close/>
              </a:path>
            </a:pathLst>
          </a:custGeom>
          <a:solidFill>
            <a:srgbClr val="CEEBFF"/>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zh-CN" sz="2800" b="1" dirty="0">
                <a:solidFill>
                  <a:schemeClr val="tx1"/>
                </a:solidFill>
                <a:latin typeface="Cambria" panose="02040503050406030204" pitchFamily="18" charset="0"/>
                <a:ea typeface="Cambria" panose="02040503050406030204" pitchFamily="18" charset="0"/>
              </a:rPr>
              <a:t>Y-éc-xanh có gì khác so với trí tưởng tượng của bà khách?</a:t>
            </a:r>
            <a:endParaRPr lang="en-US" altLang="zh-CN" sz="2800" b="1" dirty="0">
              <a:solidFill>
                <a:schemeClr val="tx1"/>
              </a:solidFill>
              <a:latin typeface="Cambria" panose="02040503050406030204" pitchFamily="18" charset="0"/>
              <a:ea typeface="Cambria" panose="02040503050406030204" pitchFamily="18" charset="0"/>
            </a:endParaRPr>
          </a:p>
        </p:txBody>
      </p:sp>
      <p:pic>
        <p:nvPicPr>
          <p:cNvPr id="4" name="Hình ảnh 3">
            <a:extLst>
              <a:ext uri="{FF2B5EF4-FFF2-40B4-BE49-F238E27FC236}">
                <a16:creationId xmlns:a16="http://schemas.microsoft.com/office/drawing/2014/main" id="{FEED6530-6665-55A6-8C60-60D5D16F3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388" y="2153920"/>
            <a:ext cx="5435245" cy="4135120"/>
          </a:xfrm>
          <a:prstGeom prst="rect">
            <a:avLst/>
          </a:prstGeom>
        </p:spPr>
      </p:pic>
      <p:grpSp>
        <p:nvGrpSpPr>
          <p:cNvPr id="5" name="Nhóm 4">
            <a:extLst>
              <a:ext uri="{FF2B5EF4-FFF2-40B4-BE49-F238E27FC236}">
                <a16:creationId xmlns:a16="http://schemas.microsoft.com/office/drawing/2014/main" id="{22A713A0-B6B9-9622-3BA0-946660788327}"/>
              </a:ext>
            </a:extLst>
          </p:cNvPr>
          <p:cNvGrpSpPr/>
          <p:nvPr/>
        </p:nvGrpSpPr>
        <p:grpSpPr>
          <a:xfrm>
            <a:off x="467234" y="2245869"/>
            <a:ext cx="5882766" cy="3880611"/>
            <a:chOff x="772034" y="1554236"/>
            <a:chExt cx="5628766" cy="4478633"/>
          </a:xfrm>
        </p:grpSpPr>
        <p:grpSp>
          <p:nvGrpSpPr>
            <p:cNvPr id="6" name="Group 9">
              <a:extLst>
                <a:ext uri="{FF2B5EF4-FFF2-40B4-BE49-F238E27FC236}">
                  <a16:creationId xmlns:a16="http://schemas.microsoft.com/office/drawing/2014/main" id="{88144244-2F00-BD52-147D-685C229FB2B8}"/>
                </a:ext>
              </a:extLst>
            </p:cNvPr>
            <p:cNvGrpSpPr/>
            <p:nvPr/>
          </p:nvGrpSpPr>
          <p:grpSpPr>
            <a:xfrm>
              <a:off x="772034" y="1554236"/>
              <a:ext cx="5628766" cy="4478633"/>
              <a:chOff x="476249" y="318882"/>
              <a:chExt cx="6599750" cy="5251215"/>
            </a:xfrm>
          </p:grpSpPr>
          <p:pic>
            <p:nvPicPr>
              <p:cNvPr id="8" name="Picture 3">
                <a:extLst>
                  <a:ext uri="{FF2B5EF4-FFF2-40B4-BE49-F238E27FC236}">
                    <a16:creationId xmlns:a16="http://schemas.microsoft.com/office/drawing/2014/main" id="{74F4A8CC-6C33-9108-A2F2-8155BD3AF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6249" y="474379"/>
                <a:ext cx="6599750" cy="5095718"/>
              </a:xfrm>
              <a:prstGeom prst="rect">
                <a:avLst/>
              </a:prstGeom>
            </p:spPr>
          </p:pic>
          <p:pic>
            <p:nvPicPr>
              <p:cNvPr id="9" name="Picture 11">
                <a:extLst>
                  <a:ext uri="{FF2B5EF4-FFF2-40B4-BE49-F238E27FC236}">
                    <a16:creationId xmlns:a16="http://schemas.microsoft.com/office/drawing/2014/main" id="{909EBC6A-3FF8-0374-BD3B-125E3EDB5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27365" y="318882"/>
                <a:ext cx="3051067" cy="440635"/>
              </a:xfrm>
              <a:prstGeom prst="rect">
                <a:avLst/>
              </a:prstGeom>
            </p:spPr>
          </p:pic>
        </p:grpSp>
        <p:sp>
          <p:nvSpPr>
            <p:cNvPr id="7" name="Hộp Văn bản 6">
              <a:extLst>
                <a:ext uri="{FF2B5EF4-FFF2-40B4-BE49-F238E27FC236}">
                  <a16:creationId xmlns:a16="http://schemas.microsoft.com/office/drawing/2014/main" id="{92EA5E81-8415-E4E8-8C95-65EE65DE7F43}"/>
                </a:ext>
              </a:extLst>
            </p:cNvPr>
            <p:cNvSpPr txBox="1"/>
            <p:nvPr/>
          </p:nvSpPr>
          <p:spPr>
            <a:xfrm>
              <a:off x="1003226" y="2108726"/>
              <a:ext cx="5166382" cy="3108543"/>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Y-éc-xanh khác xa với nhà bác học trong trí tưởng tượng của bà khách, ông mặc bộ quần áo </a:t>
              </a:r>
              <a:r>
                <a:rPr lang="vi-VN" sz="2800" b="1" dirty="0" err="1">
                  <a:solidFill>
                    <a:srgbClr val="000000"/>
                  </a:solidFill>
                  <a:latin typeface="Cambria" panose="02040503050406030204" pitchFamily="18" charset="0"/>
                  <a:ea typeface="Cambria" panose="02040503050406030204" pitchFamily="18" charset="0"/>
                </a:rPr>
                <a:t>ka</a:t>
              </a:r>
              <a:r>
                <a:rPr lang="vi-VN" sz="2800" b="1" dirty="0">
                  <a:solidFill>
                    <a:srgbClr val="000000"/>
                  </a:solidFill>
                  <a:latin typeface="Cambria" panose="02040503050406030204" pitchFamily="18" charset="0"/>
                  <a:ea typeface="Cambria" panose="02040503050406030204" pitchFamily="18" charset="0"/>
                </a:rPr>
                <a:t> ki sờn cũ không là ủi, trông ông giống một khách đi tàu ngồi toa hạng ba.</a:t>
              </a:r>
              <a:endParaRPr lang="en-US" sz="2800" b="1" dirty="0">
                <a:solidFill>
                  <a:srgbClr val="000000"/>
                </a:solidFill>
                <a:latin typeface="Calisto MT" panose="02040603050505030304" pitchFamily="18" charset="0"/>
                <a:ea typeface="Cambria" panose="02040503050406030204" pitchFamily="18" charset="0"/>
              </a:endParaRPr>
            </a:p>
          </p:txBody>
        </p:sp>
      </p:grpSp>
    </p:spTree>
    <p:extLst>
      <p:ext uri="{BB962C8B-B14F-4D97-AF65-F5344CB8AC3E}">
        <p14:creationId xmlns:p14="http://schemas.microsoft.com/office/powerpoint/2010/main" val="405703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06439" y="975434"/>
            <a:ext cx="9740201" cy="975099"/>
          </a:xfrm>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4999" y="54551"/>
                  <a:pt x="300691" y="50329"/>
                  <a:pt x="662255" y="0"/>
                </a:cubicBezTo>
                <a:cubicBezTo>
                  <a:pt x="2792052" y="83679"/>
                  <a:pt x="7866828" y="267511"/>
                  <a:pt x="9077945" y="0"/>
                </a:cubicBezTo>
                <a:cubicBezTo>
                  <a:pt x="9375568" y="27840"/>
                  <a:pt x="9759600" y="49081"/>
                  <a:pt x="9740200" y="153256"/>
                </a:cubicBezTo>
                <a:cubicBezTo>
                  <a:pt x="9910174" y="289543"/>
                  <a:pt x="9542050" y="664104"/>
                  <a:pt x="9740200" y="821842"/>
                </a:cubicBezTo>
                <a:cubicBezTo>
                  <a:pt x="9676954" y="861538"/>
                  <a:pt x="9461582" y="872291"/>
                  <a:pt x="9077945" y="975099"/>
                </a:cubicBezTo>
                <a:cubicBezTo>
                  <a:pt x="5714407" y="960928"/>
                  <a:pt x="3227114" y="976736"/>
                  <a:pt x="662255" y="975099"/>
                </a:cubicBezTo>
                <a:cubicBezTo>
                  <a:pt x="300684" y="942633"/>
                  <a:pt x="20737" y="920260"/>
                  <a:pt x="0" y="821842"/>
                </a:cubicBezTo>
                <a:cubicBezTo>
                  <a:pt x="76393" y="567194"/>
                  <a:pt x="-97603" y="304792"/>
                  <a:pt x="0" y="153256"/>
                </a:cubicBezTo>
                <a:close/>
              </a:path>
              <a:path w="9740201" h="975099" stroke="0" extrusionOk="0">
                <a:moveTo>
                  <a:pt x="0" y="153256"/>
                </a:moveTo>
                <a:cubicBezTo>
                  <a:pt x="-24126" y="150881"/>
                  <a:pt x="221485" y="1517"/>
                  <a:pt x="662255" y="0"/>
                </a:cubicBezTo>
                <a:cubicBezTo>
                  <a:pt x="2157586" y="-372942"/>
                  <a:pt x="6720206" y="-495868"/>
                  <a:pt x="9077945" y="0"/>
                </a:cubicBezTo>
                <a:cubicBezTo>
                  <a:pt x="9429658" y="-3680"/>
                  <a:pt x="9722395" y="80506"/>
                  <a:pt x="9740200" y="153256"/>
                </a:cubicBezTo>
                <a:cubicBezTo>
                  <a:pt x="9835911" y="295196"/>
                  <a:pt x="9641876" y="606108"/>
                  <a:pt x="9740200" y="821842"/>
                </a:cubicBezTo>
                <a:cubicBezTo>
                  <a:pt x="9624013" y="971242"/>
                  <a:pt x="9424859" y="912178"/>
                  <a:pt x="9077945" y="975099"/>
                </a:cubicBezTo>
                <a:cubicBezTo>
                  <a:pt x="6742269" y="1239392"/>
                  <a:pt x="1625994" y="1255624"/>
                  <a:pt x="662255" y="975099"/>
                </a:cubicBezTo>
                <a:cubicBezTo>
                  <a:pt x="347654" y="982637"/>
                  <a:pt x="-45290" y="914107"/>
                  <a:pt x="0" y="821842"/>
                </a:cubicBezTo>
                <a:cubicBezTo>
                  <a:pt x="52531" y="561072"/>
                  <a:pt x="-157902" y="343626"/>
                  <a:pt x="0" y="153256"/>
                </a:cubicBezTo>
                <a:close/>
              </a:path>
              <a:path w="9740201" h="975099" fill="none" stroke="0" extrusionOk="0">
                <a:moveTo>
                  <a:pt x="0" y="153256"/>
                </a:moveTo>
                <a:cubicBezTo>
                  <a:pt x="99756" y="30780"/>
                  <a:pt x="298840" y="19565"/>
                  <a:pt x="662255" y="0"/>
                </a:cubicBezTo>
                <a:cubicBezTo>
                  <a:pt x="1763992" y="-257598"/>
                  <a:pt x="5170267" y="-267373"/>
                  <a:pt x="9077945" y="0"/>
                </a:cubicBezTo>
                <a:cubicBezTo>
                  <a:pt x="9402739" y="11480"/>
                  <a:pt x="9766029" y="56428"/>
                  <a:pt x="9740200" y="153256"/>
                </a:cubicBezTo>
                <a:cubicBezTo>
                  <a:pt x="9907563" y="304461"/>
                  <a:pt x="9489869" y="659614"/>
                  <a:pt x="9740200" y="821842"/>
                </a:cubicBezTo>
                <a:cubicBezTo>
                  <a:pt x="9711844" y="907158"/>
                  <a:pt x="9419564" y="963195"/>
                  <a:pt x="9077945" y="975099"/>
                </a:cubicBezTo>
                <a:cubicBezTo>
                  <a:pt x="6742030" y="1173004"/>
                  <a:pt x="2466896" y="1298547"/>
                  <a:pt x="662255" y="975099"/>
                </a:cubicBezTo>
                <a:cubicBezTo>
                  <a:pt x="301981" y="975765"/>
                  <a:pt x="10378" y="909013"/>
                  <a:pt x="0" y="821842"/>
                </a:cubicBezTo>
                <a:cubicBezTo>
                  <a:pt x="63598" y="620484"/>
                  <a:pt x="-110615" y="285718"/>
                  <a:pt x="0" y="153256"/>
                </a:cubicBezTo>
                <a:close/>
              </a:path>
              <a:path w="9740201" h="975099" fill="none" stroke="0" extrusionOk="0">
                <a:moveTo>
                  <a:pt x="0" y="153256"/>
                </a:moveTo>
                <a:cubicBezTo>
                  <a:pt x="83140" y="60913"/>
                  <a:pt x="290345" y="39161"/>
                  <a:pt x="662255" y="0"/>
                </a:cubicBezTo>
                <a:cubicBezTo>
                  <a:pt x="2848604" y="43411"/>
                  <a:pt x="7659799" y="115542"/>
                  <a:pt x="9077945" y="0"/>
                </a:cubicBezTo>
                <a:cubicBezTo>
                  <a:pt x="9390283" y="20511"/>
                  <a:pt x="9760343" y="55801"/>
                  <a:pt x="9740200" y="153256"/>
                </a:cubicBezTo>
                <a:cubicBezTo>
                  <a:pt x="9864648" y="295424"/>
                  <a:pt x="9524087" y="632365"/>
                  <a:pt x="9740200" y="821842"/>
                </a:cubicBezTo>
                <a:cubicBezTo>
                  <a:pt x="9703734" y="900913"/>
                  <a:pt x="9416971" y="903077"/>
                  <a:pt x="9077945" y="975099"/>
                </a:cubicBezTo>
                <a:cubicBezTo>
                  <a:pt x="6663404" y="1069759"/>
                  <a:pt x="2336594" y="1088189"/>
                  <a:pt x="662255" y="975099"/>
                </a:cubicBezTo>
                <a:cubicBezTo>
                  <a:pt x="304655" y="953239"/>
                  <a:pt x="6296" y="918545"/>
                  <a:pt x="0" y="821842"/>
                </a:cubicBezTo>
                <a:cubicBezTo>
                  <a:pt x="68059" y="620958"/>
                  <a:pt x="-107849" y="303964"/>
                  <a:pt x="0" y="153256"/>
                </a:cubicBezTo>
                <a:close/>
              </a:path>
            </a:pathLst>
          </a:custGeom>
          <a:solidFill>
            <a:srgbClr val="CEEBFF"/>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zh-CN" sz="2800" b="1" dirty="0">
                <a:solidFill>
                  <a:schemeClr val="tx1"/>
                </a:solidFill>
                <a:latin typeface="Cambria" panose="02040503050406030204" pitchFamily="18" charset="0"/>
                <a:ea typeface="Cambria" panose="02040503050406030204" pitchFamily="18" charset="0"/>
              </a:rPr>
              <a:t>Câu nói nào của Y-éc-xanh cho thấy ông là người rất yêu nước Pháp, Tổ quốc của ông? </a:t>
            </a:r>
            <a:endParaRPr lang="en-US" altLang="zh-CN" sz="2800" b="1" dirty="0">
              <a:solidFill>
                <a:schemeClr val="tx1"/>
              </a:solidFill>
              <a:latin typeface="Cambria" panose="02040503050406030204" pitchFamily="18" charset="0"/>
              <a:ea typeface="Cambria" panose="02040503050406030204" pitchFamily="18" charset="0"/>
            </a:endParaRPr>
          </a:p>
        </p:txBody>
      </p:sp>
      <p:grpSp>
        <p:nvGrpSpPr>
          <p:cNvPr id="16" name="Nhóm 15">
            <a:extLst>
              <a:ext uri="{FF2B5EF4-FFF2-40B4-BE49-F238E27FC236}">
                <a16:creationId xmlns:a16="http://schemas.microsoft.com/office/drawing/2014/main" id="{2DA452D9-2152-D728-FD6D-D06D403B9B60}"/>
              </a:ext>
            </a:extLst>
          </p:cNvPr>
          <p:cNvGrpSpPr/>
          <p:nvPr/>
        </p:nvGrpSpPr>
        <p:grpSpPr>
          <a:xfrm>
            <a:off x="1828800" y="2402485"/>
            <a:ext cx="8869680" cy="3563751"/>
            <a:chOff x="1798320" y="2318816"/>
            <a:chExt cx="8869680" cy="3563751"/>
          </a:xfrm>
        </p:grpSpPr>
        <p:grpSp>
          <p:nvGrpSpPr>
            <p:cNvPr id="14" name="Nhóm 13">
              <a:extLst>
                <a:ext uri="{FF2B5EF4-FFF2-40B4-BE49-F238E27FC236}">
                  <a16:creationId xmlns:a16="http://schemas.microsoft.com/office/drawing/2014/main" id="{507F79A0-F034-38F2-38C8-D20A006E98AB}"/>
                </a:ext>
              </a:extLst>
            </p:cNvPr>
            <p:cNvGrpSpPr/>
            <p:nvPr/>
          </p:nvGrpSpPr>
          <p:grpSpPr>
            <a:xfrm>
              <a:off x="1798320" y="2318816"/>
              <a:ext cx="8869680" cy="3563751"/>
              <a:chOff x="1798320" y="2318816"/>
              <a:chExt cx="8869680" cy="3563751"/>
            </a:xfrm>
          </p:grpSpPr>
          <p:grpSp>
            <p:nvGrpSpPr>
              <p:cNvPr id="3" name="Group 4">
                <a:extLst>
                  <a:ext uri="{FF2B5EF4-FFF2-40B4-BE49-F238E27FC236}">
                    <a16:creationId xmlns:a16="http://schemas.microsoft.com/office/drawing/2014/main" id="{FE017823-69C1-8EA6-B32B-58D286028397}"/>
                  </a:ext>
                </a:extLst>
              </p:cNvPr>
              <p:cNvGrpSpPr/>
              <p:nvPr/>
            </p:nvGrpSpPr>
            <p:grpSpPr>
              <a:xfrm>
                <a:off x="1798320" y="2630335"/>
                <a:ext cx="8869680" cy="3252232"/>
                <a:chOff x="-3195" y="-56346"/>
                <a:chExt cx="14459389" cy="4541012"/>
              </a:xfrm>
              <a:effectLst>
                <a:glow rad="177800">
                  <a:schemeClr val="accent1">
                    <a:alpha val="45000"/>
                  </a:schemeClr>
                </a:glow>
                <a:reflection endPos="0" dist="50800" dir="5400000" sy="-100000" algn="bl" rotWithShape="0"/>
              </a:effectLst>
            </p:grpSpPr>
            <p:sp>
              <p:nvSpPr>
                <p:cNvPr id="10" name="Freeform 5">
                  <a:extLst>
                    <a:ext uri="{FF2B5EF4-FFF2-40B4-BE49-F238E27FC236}">
                      <a16:creationId xmlns:a16="http://schemas.microsoft.com/office/drawing/2014/main" id="{E015CCD0-F524-DBAD-CFC8-8F1E590CEECC}"/>
                    </a:ext>
                  </a:extLst>
                </p:cNvPr>
                <p:cNvSpPr/>
                <p:nvPr/>
              </p:nvSpPr>
              <p:spPr>
                <a:xfrm>
                  <a:off x="-3195" y="-56346"/>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endParaRPr lang="en-US"/>
                </a:p>
              </p:txBody>
            </p:sp>
          </p:grpSp>
          <p:pic>
            <p:nvPicPr>
              <p:cNvPr id="12" name="Picture 15">
                <a:extLst>
                  <a:ext uri="{FF2B5EF4-FFF2-40B4-BE49-F238E27FC236}">
                    <a16:creationId xmlns:a16="http://schemas.microsoft.com/office/drawing/2014/main" id="{035CAD7A-C056-E9A1-F7AE-2A194BA2B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0">
                <a:off x="3832030" y="2318816"/>
                <a:ext cx="4527940" cy="978420"/>
              </a:xfrm>
              <a:prstGeom prst="rect">
                <a:avLst/>
              </a:prstGeom>
            </p:spPr>
          </p:pic>
        </p:grpSp>
        <p:sp>
          <p:nvSpPr>
            <p:cNvPr id="15" name="Hộp Văn bản 14">
              <a:extLst>
                <a:ext uri="{FF2B5EF4-FFF2-40B4-BE49-F238E27FC236}">
                  <a16:creationId xmlns:a16="http://schemas.microsoft.com/office/drawing/2014/main" id="{40EF8550-092E-CE52-11F4-AFD4679A7435}"/>
                </a:ext>
              </a:extLst>
            </p:cNvPr>
            <p:cNvSpPr txBox="1"/>
            <p:nvPr/>
          </p:nvSpPr>
          <p:spPr>
            <a:xfrm>
              <a:off x="2173779" y="3471621"/>
              <a:ext cx="8219902" cy="156966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Tôi là người Pháp. Mãi </a:t>
              </a:r>
              <a:r>
                <a:rPr lang="vi-VN" sz="3200" b="1" dirty="0" err="1">
                  <a:latin typeface="Cambria" panose="02040503050406030204" pitchFamily="18" charset="0"/>
                  <a:ea typeface="Cambria" panose="02040503050406030204" pitchFamily="18" charset="0"/>
                </a:rPr>
                <a:t>mãi</a:t>
              </a:r>
              <a:r>
                <a:rPr lang="vi-VN" sz="3200" b="1" dirty="0">
                  <a:latin typeface="Cambria" panose="02040503050406030204" pitchFamily="18" charset="0"/>
                  <a:ea typeface="Cambria" panose="02040503050406030204" pitchFamily="18" charset="0"/>
                </a:rPr>
                <a:t> tôi là công dân Pháp. Người ta không thể nào sống mà không có Tổ quốc.</a:t>
              </a:r>
            </a:p>
          </p:txBody>
        </p:sp>
      </p:grpSp>
    </p:spTree>
    <p:extLst>
      <p:ext uri="{BB962C8B-B14F-4D97-AF65-F5344CB8AC3E}">
        <p14:creationId xmlns:p14="http://schemas.microsoft.com/office/powerpoint/2010/main" val="36131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908A4268-AA8C-5D8B-937D-C11EE186C71E}"/>
              </a:ext>
            </a:extLst>
          </p:cNvPr>
          <p:cNvGrpSpPr/>
          <p:nvPr/>
        </p:nvGrpSpPr>
        <p:grpSpPr>
          <a:xfrm>
            <a:off x="-127322" y="901137"/>
            <a:ext cx="7143290" cy="5055725"/>
            <a:chOff x="0" y="901137"/>
            <a:chExt cx="7143290" cy="5055725"/>
          </a:xfrm>
        </p:grpSpPr>
        <p:grpSp>
          <p:nvGrpSpPr>
            <p:cNvPr id="3" name="组合 12">
              <a:extLst>
                <a:ext uri="{FF2B5EF4-FFF2-40B4-BE49-F238E27FC236}">
                  <a16:creationId xmlns:a16="http://schemas.microsoft.com/office/drawing/2014/main" id="{F9D43F13-5477-AB02-0A1A-2CAA81E7BB31}"/>
                </a:ext>
              </a:extLst>
            </p:cNvPr>
            <p:cNvGrpSpPr/>
            <p:nvPr/>
          </p:nvGrpSpPr>
          <p:grpSpPr>
            <a:xfrm>
              <a:off x="0" y="901137"/>
              <a:ext cx="7143290" cy="5055725"/>
              <a:chOff x="5799212" y="2249650"/>
              <a:chExt cx="5119123" cy="3732050"/>
            </a:xfrm>
          </p:grpSpPr>
          <p:pic>
            <p:nvPicPr>
              <p:cNvPr id="10" name="图片 4">
                <a:extLst>
                  <a:ext uri="{FF2B5EF4-FFF2-40B4-BE49-F238E27FC236}">
                    <a16:creationId xmlns:a16="http://schemas.microsoft.com/office/drawing/2014/main" id="{FBC6F0C6-B7D6-58E9-89DE-06317205A99F}"/>
                  </a:ext>
                </a:extLst>
              </p:cNvPr>
              <p:cNvPicPr>
                <a:picLocks noChangeAspect="1"/>
              </p:cNvPicPr>
              <p:nvPr/>
            </p:nvPicPr>
            <p:blipFill rotWithShape="1">
              <a:blip r:embed="rId2">
                <a:extLst>
                  <a:ext uri="{28A0092B-C50C-407E-A947-70E740481C1C}">
                    <a14:useLocalDpi xmlns:a14="http://schemas.microsoft.com/office/drawing/2010/main" val="0"/>
                  </a:ext>
                </a:extLst>
              </a:blip>
              <a:srcRect t="9978" b="17118"/>
              <a:stretch/>
            </p:blipFill>
            <p:spPr>
              <a:xfrm>
                <a:off x="5799212" y="2249650"/>
                <a:ext cx="5119123" cy="3732050"/>
              </a:xfrm>
              <a:prstGeom prst="rect">
                <a:avLst/>
              </a:prstGeom>
            </p:spPr>
          </p:pic>
          <p:sp>
            <p:nvSpPr>
              <p:cNvPr id="14" name="任意多边形: 形状 11">
                <a:extLst>
                  <a:ext uri="{FF2B5EF4-FFF2-40B4-BE49-F238E27FC236}">
                    <a16:creationId xmlns:a16="http://schemas.microsoft.com/office/drawing/2014/main" id="{092112EF-2E2B-C1AE-B41A-298F80662270}"/>
                  </a:ext>
                </a:extLst>
              </p:cNvPr>
              <p:cNvSpPr/>
              <p:nvPr/>
            </p:nvSpPr>
            <p:spPr>
              <a:xfrm>
                <a:off x="6416823" y="3374879"/>
                <a:ext cx="322350" cy="226904"/>
              </a:xfrm>
              <a:custGeom>
                <a:avLst/>
                <a:gdLst>
                  <a:gd name="connsiteX0" fmla="*/ 0 w 323850"/>
                  <a:gd name="connsiteY0" fmla="*/ 114300 h 209550"/>
                  <a:gd name="connsiteX1" fmla="*/ 152400 w 323850"/>
                  <a:gd name="connsiteY1" fmla="*/ 209550 h 209550"/>
                  <a:gd name="connsiteX2" fmla="*/ 323850 w 323850"/>
                  <a:gd name="connsiteY2" fmla="*/ 0 h 209550"/>
                </a:gdLst>
                <a:ahLst/>
                <a:cxnLst>
                  <a:cxn ang="0">
                    <a:pos x="connsiteX0" y="connsiteY0"/>
                  </a:cxn>
                  <a:cxn ang="0">
                    <a:pos x="connsiteX1" y="connsiteY1"/>
                  </a:cxn>
                  <a:cxn ang="0">
                    <a:pos x="connsiteX2" y="connsiteY2"/>
                  </a:cxn>
                </a:cxnLst>
                <a:rect l="l" t="t" r="r" b="b"/>
                <a:pathLst>
                  <a:path w="323850" h="209550">
                    <a:moveTo>
                      <a:pt x="0" y="114300"/>
                    </a:moveTo>
                    <a:lnTo>
                      <a:pt x="152400" y="209550"/>
                    </a:lnTo>
                    <a:lnTo>
                      <a:pt x="323850" y="0"/>
                    </a:lnTo>
                  </a:path>
                </a:pathLst>
              </a:custGeom>
              <a:noFill/>
              <a:ln w="127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15" name="Hộp Văn bản 14">
              <a:extLst>
                <a:ext uri="{FF2B5EF4-FFF2-40B4-BE49-F238E27FC236}">
                  <a16:creationId xmlns:a16="http://schemas.microsoft.com/office/drawing/2014/main" id="{4A7206EA-51DF-4EC3-97DD-4F8C464F23A1}"/>
                </a:ext>
              </a:extLst>
            </p:cNvPr>
            <p:cNvSpPr txBox="1"/>
            <p:nvPr/>
          </p:nvSpPr>
          <p:spPr>
            <a:xfrm>
              <a:off x="962136" y="2116740"/>
              <a:ext cx="5133864" cy="3108543"/>
            </a:xfrm>
            <a:prstGeom prst="rect">
              <a:avLst/>
            </a:prstGeom>
            <a:noFill/>
          </p:spPr>
          <p:txBody>
            <a:bodyPr wrap="square">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Câu nói: “Trái đất đích thực là ngôi nhà của chúng ta. Những đứa con trong nhà phải thương yêu và có bổn phận giúp đỡ lẫn nhau.” </a:t>
              </a:r>
              <a:endParaRPr lang="en-US" sz="2800" b="1" i="0" dirty="0">
                <a:solidFill>
                  <a:srgbClr val="000000"/>
                </a:solidFill>
                <a:effectLst/>
                <a:latin typeface="Cambria" panose="02040503050406030204" pitchFamily="18" charset="0"/>
                <a:ea typeface="Cambria" panose="02040503050406030204" pitchFamily="18" charset="0"/>
              </a:endParaRPr>
            </a:p>
            <a:p>
              <a:pPr algn="just" latinLnBrk="0"/>
              <a:r>
                <a:rPr lang="vi-VN" sz="2800" b="1" i="0" dirty="0">
                  <a:solidFill>
                    <a:srgbClr val="000000"/>
                  </a:solidFill>
                  <a:effectLst/>
                  <a:latin typeface="Cambria" panose="02040503050406030204" pitchFamily="18" charset="0"/>
                  <a:ea typeface="Cambria" panose="02040503050406030204" pitchFamily="18" charset="0"/>
                </a:rPr>
                <a:t>Cho thấy Y-éc-xanh là người như thế nào?</a:t>
              </a:r>
            </a:p>
          </p:txBody>
        </p:sp>
      </p:grpSp>
      <p:sp>
        <p:nvSpPr>
          <p:cNvPr id="17" name="Rectangle: Rounded Corners 1">
            <a:extLst>
              <a:ext uri="{FF2B5EF4-FFF2-40B4-BE49-F238E27FC236}">
                <a16:creationId xmlns:a16="http://schemas.microsoft.com/office/drawing/2014/main" id="{BEA2250B-CC72-29E7-C386-BC4D6BED37D6}"/>
              </a:ext>
            </a:extLst>
          </p:cNvPr>
          <p:cNvSpPr/>
          <p:nvPr/>
        </p:nvSpPr>
        <p:spPr>
          <a:xfrm>
            <a:off x="7116282" y="2438982"/>
            <a:ext cx="4613569" cy="2464058"/>
          </a:xfrm>
          <a:prstGeom prst="roundRect">
            <a:avLst>
              <a:gd name="adj" fmla="val 15373"/>
            </a:avLst>
          </a:prstGeom>
          <a:ln w="38100">
            <a:solidFill>
              <a:srgbClr val="21AEBD"/>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altLang="en-US" sz="2800" b="1" dirty="0">
                <a:solidFill>
                  <a:prstClr val="black"/>
                </a:solidFill>
                <a:latin typeface="Cambria" panose="02040503050406030204" pitchFamily="18" charset="0"/>
                <a:cs typeface="#9Slide03 Arima Madurai ExtraBo" panose="00000900000000000000" pitchFamily="2" charset="0"/>
              </a:rPr>
              <a:t>Cho thấy Y-éc-xanh là người rất có ý thức về trách nhiệm và bổn phận của mỗi người trong ngôi nhà Trái Đất.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30933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2DA452D9-2152-D728-FD6D-D06D403B9B60}"/>
              </a:ext>
            </a:extLst>
          </p:cNvPr>
          <p:cNvGrpSpPr/>
          <p:nvPr/>
        </p:nvGrpSpPr>
        <p:grpSpPr>
          <a:xfrm>
            <a:off x="1944546" y="1522809"/>
            <a:ext cx="8869680" cy="3563751"/>
            <a:chOff x="1798320" y="2318816"/>
            <a:chExt cx="8869680" cy="3563751"/>
          </a:xfrm>
        </p:grpSpPr>
        <p:grpSp>
          <p:nvGrpSpPr>
            <p:cNvPr id="14" name="Nhóm 13">
              <a:extLst>
                <a:ext uri="{FF2B5EF4-FFF2-40B4-BE49-F238E27FC236}">
                  <a16:creationId xmlns:a16="http://schemas.microsoft.com/office/drawing/2014/main" id="{507F79A0-F034-38F2-38C8-D20A006E98AB}"/>
                </a:ext>
              </a:extLst>
            </p:cNvPr>
            <p:cNvGrpSpPr/>
            <p:nvPr/>
          </p:nvGrpSpPr>
          <p:grpSpPr>
            <a:xfrm>
              <a:off x="1798320" y="2318816"/>
              <a:ext cx="8869680" cy="3563751"/>
              <a:chOff x="1798320" y="2318816"/>
              <a:chExt cx="8869680" cy="3563751"/>
            </a:xfrm>
          </p:grpSpPr>
          <p:grpSp>
            <p:nvGrpSpPr>
              <p:cNvPr id="3" name="Group 4">
                <a:extLst>
                  <a:ext uri="{FF2B5EF4-FFF2-40B4-BE49-F238E27FC236}">
                    <a16:creationId xmlns:a16="http://schemas.microsoft.com/office/drawing/2014/main" id="{FE017823-69C1-8EA6-B32B-58D286028397}"/>
                  </a:ext>
                </a:extLst>
              </p:cNvPr>
              <p:cNvGrpSpPr/>
              <p:nvPr/>
            </p:nvGrpSpPr>
            <p:grpSpPr>
              <a:xfrm>
                <a:off x="1798320" y="2630335"/>
                <a:ext cx="8869680" cy="3252232"/>
                <a:chOff x="-3195" y="-56346"/>
                <a:chExt cx="14459389" cy="4541012"/>
              </a:xfrm>
              <a:effectLst>
                <a:glow rad="177800">
                  <a:schemeClr val="accent1">
                    <a:alpha val="45000"/>
                  </a:schemeClr>
                </a:glow>
                <a:reflection endPos="0" dist="50800" dir="5400000" sy="-100000" algn="bl" rotWithShape="0"/>
              </a:effectLst>
            </p:grpSpPr>
            <p:sp>
              <p:nvSpPr>
                <p:cNvPr id="10" name="Freeform 5">
                  <a:extLst>
                    <a:ext uri="{FF2B5EF4-FFF2-40B4-BE49-F238E27FC236}">
                      <a16:creationId xmlns:a16="http://schemas.microsoft.com/office/drawing/2014/main" id="{E015CCD0-F524-DBAD-CFC8-8F1E590CEECC}"/>
                    </a:ext>
                  </a:extLst>
                </p:cNvPr>
                <p:cNvSpPr/>
                <p:nvPr/>
              </p:nvSpPr>
              <p:spPr>
                <a:xfrm>
                  <a:off x="-3195" y="-56346"/>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txBody>
                <a:bodyPr/>
                <a:lstStyle/>
                <a:p>
                  <a:endParaRPr lang="en-US"/>
                </a:p>
              </p:txBody>
            </p:sp>
          </p:grpSp>
          <p:pic>
            <p:nvPicPr>
              <p:cNvPr id="12" name="Picture 15">
                <a:extLst>
                  <a:ext uri="{FF2B5EF4-FFF2-40B4-BE49-F238E27FC236}">
                    <a16:creationId xmlns:a16="http://schemas.microsoft.com/office/drawing/2014/main" id="{035CAD7A-C056-E9A1-F7AE-2A194BA2B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0">
                <a:off x="3832030" y="2318816"/>
                <a:ext cx="4527940" cy="978420"/>
              </a:xfrm>
              <a:prstGeom prst="rect">
                <a:avLst/>
              </a:prstGeom>
            </p:spPr>
          </p:pic>
        </p:grpSp>
        <p:sp>
          <p:nvSpPr>
            <p:cNvPr id="15" name="Hộp Văn bản 14">
              <a:extLst>
                <a:ext uri="{FF2B5EF4-FFF2-40B4-BE49-F238E27FC236}">
                  <a16:creationId xmlns:a16="http://schemas.microsoft.com/office/drawing/2014/main" id="{40EF8550-092E-CE52-11F4-AFD4679A7435}"/>
                </a:ext>
              </a:extLst>
            </p:cNvPr>
            <p:cNvSpPr txBox="1"/>
            <p:nvPr/>
          </p:nvSpPr>
          <p:spPr>
            <a:xfrm>
              <a:off x="2173779" y="3471621"/>
              <a:ext cx="8219902" cy="1077218"/>
            </a:xfrm>
            <a:prstGeom prst="rect">
              <a:avLst/>
            </a:prstGeom>
            <a:noFill/>
          </p:spPr>
          <p:txBody>
            <a:bodyPr wrap="square" rtlCol="0">
              <a:spAutoFit/>
            </a:bodyPr>
            <a:lstStyle/>
            <a:p>
              <a:pPr algn="ctr"/>
              <a:r>
                <a:rPr lang="vi-VN" altLang="zh-CN" sz="3200" b="1" dirty="0">
                  <a:solidFill>
                    <a:schemeClr val="tx1"/>
                  </a:solidFill>
                  <a:latin typeface="Cambria" panose="02040503050406030204" pitchFamily="18" charset="0"/>
                  <a:ea typeface="Cambria" panose="02040503050406030204" pitchFamily="18" charset="0"/>
                </a:rPr>
                <a:t>Em hãy nói 1-2 câu thể hiện lòng biết ơn với bác sĩ Y-éc-xanh.</a:t>
              </a:r>
              <a:endParaRPr lang="en-US" altLang="zh-CN" sz="3200" b="1"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190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35">
            <a:extLst>
              <a:ext uri="{FF2B5EF4-FFF2-40B4-BE49-F238E27FC236}">
                <a16:creationId xmlns:a16="http://schemas.microsoft.com/office/drawing/2014/main" id="{D78E2FC3-128B-2054-AF40-FF30D346273A}"/>
              </a:ext>
            </a:extLst>
          </p:cNvPr>
          <p:cNvPicPr>
            <a:picLocks noChangeAspect="1"/>
          </p:cNvPicPr>
          <p:nvPr/>
        </p:nvPicPr>
        <p:blipFill>
          <a:blip r:embed="rId2"/>
          <a:stretch>
            <a:fillRect/>
          </a:stretch>
        </p:blipFill>
        <p:spPr>
          <a:xfrm>
            <a:off x="5141886" y="734943"/>
            <a:ext cx="1908213" cy="1609483"/>
          </a:xfrm>
          <a:prstGeom prst="rect">
            <a:avLst/>
          </a:prstGeom>
        </p:spPr>
      </p:pic>
      <p:pic>
        <p:nvPicPr>
          <p:cNvPr id="40" name="Hình ảnh 39">
            <a:extLst>
              <a:ext uri="{FF2B5EF4-FFF2-40B4-BE49-F238E27FC236}">
                <a16:creationId xmlns:a16="http://schemas.microsoft.com/office/drawing/2014/main" id="{4872D640-D604-066F-DB11-7E202C947787}"/>
              </a:ext>
            </a:extLst>
          </p:cNvPr>
          <p:cNvPicPr>
            <a:picLocks noChangeAspect="1"/>
          </p:cNvPicPr>
          <p:nvPr/>
        </p:nvPicPr>
        <p:blipFill>
          <a:blip r:embed="rId3"/>
          <a:stretch>
            <a:fillRect/>
          </a:stretch>
        </p:blipFill>
        <p:spPr>
          <a:xfrm>
            <a:off x="1907115" y="2007450"/>
            <a:ext cx="8102286" cy="1822862"/>
          </a:xfrm>
          <a:prstGeom prst="rect">
            <a:avLst/>
          </a:prstGeom>
        </p:spPr>
      </p:pic>
      <p:pic>
        <p:nvPicPr>
          <p:cNvPr id="44" name="Hình ảnh 43">
            <a:extLst>
              <a:ext uri="{FF2B5EF4-FFF2-40B4-BE49-F238E27FC236}">
                <a16:creationId xmlns:a16="http://schemas.microsoft.com/office/drawing/2014/main" id="{46C808F2-E27A-78E0-4616-5BB3B5CA8D1A}"/>
              </a:ext>
            </a:extLst>
          </p:cNvPr>
          <p:cNvPicPr>
            <a:picLocks noChangeAspect="1"/>
          </p:cNvPicPr>
          <p:nvPr/>
        </p:nvPicPr>
        <p:blipFill>
          <a:blip r:embed="rId4"/>
          <a:stretch>
            <a:fillRect/>
          </a:stretch>
        </p:blipFill>
        <p:spPr>
          <a:xfrm>
            <a:off x="959043" y="3025571"/>
            <a:ext cx="3938357" cy="1609483"/>
          </a:xfrm>
          <a:prstGeom prst="rect">
            <a:avLst/>
          </a:prstGeom>
        </p:spPr>
      </p:pic>
      <p:pic>
        <p:nvPicPr>
          <p:cNvPr id="48" name="Hình ảnh 47">
            <a:extLst>
              <a:ext uri="{FF2B5EF4-FFF2-40B4-BE49-F238E27FC236}">
                <a16:creationId xmlns:a16="http://schemas.microsoft.com/office/drawing/2014/main" id="{FD7DBC75-F433-59C4-85EC-0C36A2EFEFD8}"/>
              </a:ext>
            </a:extLst>
          </p:cNvPr>
          <p:cNvPicPr>
            <a:picLocks noChangeAspect="1"/>
          </p:cNvPicPr>
          <p:nvPr/>
        </p:nvPicPr>
        <p:blipFill>
          <a:blip r:embed="rId5"/>
          <a:stretch>
            <a:fillRect/>
          </a:stretch>
        </p:blipFill>
        <p:spPr>
          <a:xfrm>
            <a:off x="4270722" y="3339940"/>
            <a:ext cx="6962235" cy="1914310"/>
          </a:xfrm>
          <a:prstGeom prst="rect">
            <a:avLst/>
          </a:prstGeom>
        </p:spPr>
      </p:pic>
    </p:spTree>
    <p:extLst>
      <p:ext uri="{BB962C8B-B14F-4D97-AF65-F5344CB8AC3E}">
        <p14:creationId xmlns:p14="http://schemas.microsoft.com/office/powerpoint/2010/main" val="1744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0DA8B102-73AD-3968-50E4-3880EBFC21F2}"/>
              </a:ext>
            </a:extLst>
          </p:cNvPr>
          <p:cNvGrpSpPr/>
          <p:nvPr/>
        </p:nvGrpSpPr>
        <p:grpSpPr>
          <a:xfrm>
            <a:off x="1427015" y="2797784"/>
            <a:ext cx="10066645" cy="2939152"/>
            <a:chOff x="1286349" y="2825220"/>
            <a:chExt cx="9057826" cy="2717458"/>
          </a:xfrm>
        </p:grpSpPr>
        <p:sp>
          <p:nvSpPr>
            <p:cNvPr id="6" name="Bong bóng Lời nói: Hình bầu dục 5">
              <a:extLst>
                <a:ext uri="{FF2B5EF4-FFF2-40B4-BE49-F238E27FC236}">
                  <a16:creationId xmlns:a16="http://schemas.microsoft.com/office/drawing/2014/main" id="{6635511E-CFB0-5C18-7879-650F9C082902}"/>
                </a:ext>
              </a:extLst>
            </p:cNvPr>
            <p:cNvSpPr/>
            <p:nvPr/>
          </p:nvSpPr>
          <p:spPr>
            <a:xfrm>
              <a:off x="1286349" y="2919947"/>
              <a:ext cx="9057826" cy="2622731"/>
            </a:xfrm>
            <a:prstGeom prst="wedgeRoundRectCallout">
              <a:avLst/>
            </a:prstGeom>
            <a:solidFill>
              <a:srgbClr val="CE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ng bóng Lời nói: Hình bầu dục 7">
              <a:extLst>
                <a:ext uri="{FF2B5EF4-FFF2-40B4-BE49-F238E27FC236}">
                  <a16:creationId xmlns:a16="http://schemas.microsoft.com/office/drawing/2014/main" id="{29B25C2B-A8E0-BD43-8E2D-6CA605E24B0D}"/>
                </a:ext>
              </a:extLst>
            </p:cNvPr>
            <p:cNvSpPr/>
            <p:nvPr/>
          </p:nvSpPr>
          <p:spPr>
            <a:xfrm>
              <a:off x="1366981" y="2825220"/>
              <a:ext cx="8866909" cy="2499624"/>
            </a:xfrm>
            <a:prstGeom prst="wedgeRoundRectCallout">
              <a:avLst/>
            </a:prstGeom>
            <a:noFill/>
            <a:ln w="19050">
              <a:solidFill>
                <a:srgbClr val="779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0E65ADCB-BB71-36DD-A813-4EA9EA93A4FD}"/>
                </a:ext>
              </a:extLst>
            </p:cNvPr>
            <p:cNvSpPr txBox="1"/>
            <p:nvPr/>
          </p:nvSpPr>
          <p:spPr>
            <a:xfrm>
              <a:off x="1573043" y="2919947"/>
              <a:ext cx="8454783" cy="2456755"/>
            </a:xfrm>
            <a:prstGeom prst="wedgeRoundRectCallout">
              <a:avLst/>
            </a:prstGeom>
            <a:noFill/>
          </p:spPr>
          <p:txBody>
            <a:bodyPr wrap="square">
              <a:spAutoFit/>
            </a:bodyPr>
            <a:lstStyle/>
            <a:p>
              <a:pPr algn="just">
                <a:lnSpc>
                  <a:spcPct val="120000"/>
                </a:lnSpc>
              </a:pPr>
              <a:r>
                <a:rPr lang="en-US" sz="3200" b="1" dirty="0" err="1">
                  <a:solidFill>
                    <a:schemeClr val="accent1">
                      <a:lumMod val="75000"/>
                    </a:schemeClr>
                  </a:solidFill>
                  <a:effectLst/>
                  <a:latin typeface="Cambria" panose="02040503050406030204" pitchFamily="18" charset="0"/>
                  <a:ea typeface="Cambria" panose="02040503050406030204" pitchFamily="18" charset="0"/>
                </a:rPr>
                <a:t>Bài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văn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cho</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biết</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vì</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trách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nhiệm</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bổn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phận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với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ngôi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nhà</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chung</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Trái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Đất</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bác</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sĩ</a:t>
              </a:r>
              <a:r>
                <a:rPr lang="en-US" sz="3200" b="1" dirty="0">
                  <a:solidFill>
                    <a:schemeClr val="accent1">
                      <a:lumMod val="75000"/>
                    </a:schemeClr>
                  </a:solidFill>
                  <a:effectLst/>
                  <a:latin typeface="Cambria" panose="02040503050406030204" pitchFamily="18" charset="0"/>
                  <a:ea typeface="Cambria" panose="02040503050406030204" pitchFamily="18" charset="0"/>
                </a:rPr>
                <a:t> Y-</a:t>
              </a:r>
              <a:r>
                <a:rPr lang="en-US" sz="3200" b="1" dirty="0" err="1">
                  <a:solidFill>
                    <a:schemeClr val="accent1">
                      <a:lumMod val="75000"/>
                    </a:schemeClr>
                  </a:solidFill>
                  <a:effectLst/>
                  <a:latin typeface="Cambria" panose="02040503050406030204" pitchFamily="18" charset="0"/>
                  <a:ea typeface="Cambria" panose="02040503050406030204" pitchFamily="18" charset="0"/>
                </a:rPr>
                <a:t>éc</a:t>
              </a:r>
              <a:r>
                <a:rPr lang="en-US" sz="3200" b="1" dirty="0">
                  <a:solidFill>
                    <a:schemeClr val="accent1">
                      <a:lumMod val="75000"/>
                    </a:schemeClr>
                  </a:solidFill>
                  <a:effectLst/>
                  <a:latin typeface="Cambria" panose="02040503050406030204" pitchFamily="18" charset="0"/>
                  <a:ea typeface="Cambria" panose="02040503050406030204" pitchFamily="18" charset="0"/>
                </a:rPr>
                <a:t>-</a:t>
              </a:r>
              <a:r>
                <a:rPr lang="en-US" sz="3200" b="1" dirty="0" err="1">
                  <a:solidFill>
                    <a:schemeClr val="accent1">
                      <a:lumMod val="75000"/>
                    </a:schemeClr>
                  </a:solidFill>
                  <a:effectLst/>
                  <a:latin typeface="Cambria" panose="02040503050406030204" pitchFamily="18" charset="0"/>
                  <a:ea typeface="Cambria" panose="02040503050406030204" pitchFamily="18" charset="0"/>
                </a:rPr>
                <a:t>xanh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đã</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phải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xa</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gia</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đình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Tổ</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quốc</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của</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mình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đến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giúp</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đỡ</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nhân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dân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Việt</a:t>
              </a:r>
              <a:r>
                <a:rPr lang="en-US" sz="3200" b="1" dirty="0">
                  <a:solidFill>
                    <a:schemeClr val="accent1">
                      <a:lumMod val="75000"/>
                    </a:schemeClr>
                  </a:solidFill>
                  <a:effectLst/>
                  <a:latin typeface="Cambria" panose="02040503050406030204" pitchFamily="18" charset="0"/>
                  <a:ea typeface="Cambria" panose="02040503050406030204" pitchFamily="18" charset="0"/>
                </a:rPr>
                <a:t> Nam.</a:t>
              </a:r>
            </a:p>
          </p:txBody>
        </p:sp>
      </p:grpSp>
      <p:pic>
        <p:nvPicPr>
          <p:cNvPr id="12" name="Hình ảnh 11">
            <a:extLst>
              <a:ext uri="{FF2B5EF4-FFF2-40B4-BE49-F238E27FC236}">
                <a16:creationId xmlns:a16="http://schemas.microsoft.com/office/drawing/2014/main" id="{12BB448B-43BD-BAAA-F72F-C3982D3B074C}"/>
              </a:ext>
            </a:extLst>
          </p:cNvPr>
          <p:cNvPicPr>
            <a:picLocks noChangeAspect="1"/>
          </p:cNvPicPr>
          <p:nvPr/>
        </p:nvPicPr>
        <p:blipFill>
          <a:blip r:embed="rId2"/>
          <a:stretch>
            <a:fillRect/>
          </a:stretch>
        </p:blipFill>
        <p:spPr>
          <a:xfrm>
            <a:off x="2596547" y="664740"/>
            <a:ext cx="6968332" cy="2542252"/>
          </a:xfrm>
          <a:prstGeom prst="rect">
            <a:avLst/>
          </a:prstGeom>
        </p:spPr>
      </p:pic>
    </p:spTree>
    <p:extLst>
      <p:ext uri="{BB962C8B-B14F-4D97-AF65-F5344CB8AC3E}">
        <p14:creationId xmlns:p14="http://schemas.microsoft.com/office/powerpoint/2010/main" val="1914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7A3D4B22-C7C0-BB44-FC4B-C455F61CE4EB}"/>
              </a:ext>
            </a:extLst>
          </p:cNvPr>
          <p:cNvPicPr>
            <a:picLocks noChangeAspect="1"/>
          </p:cNvPicPr>
          <p:nvPr/>
        </p:nvPicPr>
        <p:blipFill>
          <a:blip r:embed="rId2"/>
          <a:stretch>
            <a:fillRect/>
          </a:stretch>
        </p:blipFill>
        <p:spPr>
          <a:xfrm>
            <a:off x="1554086" y="2405802"/>
            <a:ext cx="9083827" cy="2578832"/>
          </a:xfrm>
          <a:prstGeom prst="rect">
            <a:avLst/>
          </a:prstGeom>
        </p:spPr>
      </p:pic>
    </p:spTree>
    <p:extLst>
      <p:ext uri="{BB962C8B-B14F-4D97-AF65-F5344CB8AC3E}">
        <p14:creationId xmlns:p14="http://schemas.microsoft.com/office/powerpoint/2010/main" val="22297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181335" y="1341436"/>
            <a:ext cx="11829327" cy="5324535"/>
          </a:xfrm>
          <a:prstGeom prst="rect">
            <a:avLst/>
          </a:prstGeom>
          <a:solidFill>
            <a:schemeClr val="bg1"/>
          </a:solidFill>
        </p:spPr>
        <p:txBody>
          <a:bodyPr wrap="square" rtlCol="0">
            <a:spAutoFit/>
          </a:bodyPr>
          <a:lstStyle/>
          <a:p>
            <a:pPr indent="180000" algn="just"/>
            <a:r>
              <a:rPr lang="vi-VN" sz="2000" dirty="0">
                <a:solidFill>
                  <a:srgbClr val="000000"/>
                </a:solidFill>
                <a:latin typeface="Cambria" panose="02040503050406030204" pitchFamily="18" charset="0"/>
                <a:ea typeface="Cambria" panose="020405030504060302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indent="180000" algn="just"/>
            <a:r>
              <a:rPr lang="vi-VN" sz="2000" dirty="0">
                <a:solidFill>
                  <a:srgbClr val="000000"/>
                </a:solidFill>
                <a:latin typeface="Cambria" panose="02040503050406030204" pitchFamily="18" charset="0"/>
                <a:ea typeface="Cambria" panose="02040503050406030204" pitchFamily="18" charset="0"/>
              </a:rPr>
              <a:t>Y-éc-xanh quả thật khác xa với nhà bác học trong trí tưởng tượng của bà. Trong bộ quần áo </a:t>
            </a:r>
            <a:r>
              <a:rPr lang="vi-VN" sz="2000" dirty="0" err="1">
                <a:solidFill>
                  <a:srgbClr val="000000"/>
                </a:solidFill>
                <a:latin typeface="Cambria" panose="02040503050406030204" pitchFamily="18" charset="0"/>
                <a:ea typeface="Cambria" panose="02040503050406030204" pitchFamily="18" charset="0"/>
              </a:rPr>
              <a:t>ka</a:t>
            </a:r>
            <a:r>
              <a:rPr lang="vi-VN" sz="2000" dirty="0">
                <a:solidFill>
                  <a:srgbClr val="000000"/>
                </a:solidFill>
                <a:latin typeface="Cambria" panose="02040503050406030204" pitchFamily="18" charset="0"/>
                <a:ea typeface="Cambria" panose="02040503050406030204" pitchFamily="18" charset="0"/>
              </a:rPr>
              <a:t> ki sờn cũ, không là ủi, trông ông như một vị khách đi tàu ngồi toa hạng ba. Chỉ có đôi mắt đầy bí ẩn của ông làm bà chú ý.</a:t>
            </a:r>
          </a:p>
          <a:p>
            <a:pPr indent="180000" algn="just"/>
            <a:r>
              <a:rPr lang="vi-VN" sz="2000" dirty="0">
                <a:solidFill>
                  <a:srgbClr val="000000"/>
                </a:solidFill>
                <a:latin typeface="Cambria" panose="02040503050406030204" pitchFamily="18" charset="0"/>
                <a:ea typeface="Cambria" panose="02040503050406030204" pitchFamily="18" charset="0"/>
              </a:rPr>
              <a:t>Bà khách thổ lộ nỗi băn khoăn của mình:</a:t>
            </a:r>
          </a:p>
          <a:p>
            <a:pPr indent="180000" algn="just"/>
            <a:r>
              <a:rPr lang="vi-VN" sz="2000" dirty="0">
                <a:solidFill>
                  <a:srgbClr val="000000"/>
                </a:solidFill>
                <a:latin typeface="Cambria" panose="02040503050406030204" pitchFamily="18" charset="0"/>
                <a:ea typeface="Cambria" panose="02040503050406030204" pitchFamily="18" charset="0"/>
              </a:rPr>
              <a:t>- Y-éc-xanh kính mến, ông quên nước Pháp rồi ư? Ông định ở đây suốt đời sao ? </a:t>
            </a:r>
            <a:endParaRPr lang="en-US" sz="2000" dirty="0">
              <a:solidFill>
                <a:srgbClr val="000000"/>
              </a:solidFill>
              <a:latin typeface="Cambria" panose="02040503050406030204" pitchFamily="18" charset="0"/>
              <a:ea typeface="Cambria" panose="02040503050406030204" pitchFamily="18" charset="0"/>
            </a:endParaRPr>
          </a:p>
          <a:p>
            <a:pPr indent="180000" algn="just"/>
            <a:r>
              <a:rPr lang="vi-VN" sz="2000" dirty="0">
                <a:solidFill>
                  <a:srgbClr val="000000"/>
                </a:solidFill>
                <a:latin typeface="Cambria" panose="02040503050406030204" pitchFamily="18" charset="0"/>
                <a:ea typeface="Cambria" panose="02040503050406030204" pitchFamily="18" charset="0"/>
              </a:rPr>
              <a:t>Y-éc-xanh lặng yên nhìn khách, hai bàn tay đan vào nhau, đặt trên đầu gối :</a:t>
            </a:r>
          </a:p>
          <a:p>
            <a:pPr indent="180000" algn="just"/>
            <a:r>
              <a:rPr lang="vi-VN" sz="2000" dirty="0">
                <a:solidFill>
                  <a:srgbClr val="000000"/>
                </a:solidFill>
                <a:latin typeface="Cambria" panose="02040503050406030204" pitchFamily="18" charset="0"/>
                <a:ea typeface="Cambria" panose="02040503050406030204" pitchFamily="18" charset="0"/>
              </a:rPr>
              <a:t>- Tôi là người Pháp. Mãi </a:t>
            </a:r>
            <a:r>
              <a:rPr lang="vi-VN" sz="2000" dirty="0" err="1">
                <a:solidFill>
                  <a:srgbClr val="000000"/>
                </a:solidFill>
                <a:latin typeface="Cambria" panose="02040503050406030204" pitchFamily="18" charset="0"/>
                <a:ea typeface="Cambria" panose="02040503050406030204" pitchFamily="18" charset="0"/>
              </a:rPr>
              <a:t>mãi</a:t>
            </a:r>
            <a:r>
              <a:rPr lang="vi-VN" sz="2000" dirty="0">
                <a:solidFill>
                  <a:srgbClr val="000000"/>
                </a:solidFill>
                <a:latin typeface="Cambria" panose="02040503050406030204" pitchFamily="18" charset="0"/>
                <a:ea typeface="Cambria" panose="02040503050406030204" pitchFamily="18" charset="0"/>
              </a:rPr>
              <a:t> tôi là công dân Pháp. Người ta không thể nào sống mà không có Tổ quốc.</a:t>
            </a:r>
          </a:p>
          <a:p>
            <a:pPr indent="180000" algn="just"/>
            <a:r>
              <a:rPr lang="vi-VN" sz="2000" dirty="0">
                <a:solidFill>
                  <a:srgbClr val="000000"/>
                </a:solidFill>
                <a:latin typeface="Cambria" panose="02040503050406030204" pitchFamily="18" charset="0"/>
                <a:ea typeface="Cambria" panose="02040503050406030204" pitchFamily="18" charset="0"/>
              </a:rPr>
              <a:t> Ngừng một chút, ông tiếp:</a:t>
            </a:r>
          </a:p>
          <a:p>
            <a:pPr indent="180000" algn="just"/>
            <a:r>
              <a:rPr lang="vi-VN" sz="2000" dirty="0">
                <a:solidFill>
                  <a:srgbClr val="000000"/>
                </a:solidFill>
                <a:latin typeface="Cambria" panose="02040503050406030204" pitchFamily="18" charset="0"/>
                <a:ea typeface="Cambria" panose="02040503050406030204" pitchFamily="18" charset="0"/>
              </a:rPr>
              <a:t>- Tuy nhiên, tôi với bà, chúng ta đang sống chung trong một ngôi nhà: trái đất. Trái đất đích thực là ngôi nhà của chúng ta. Những đứa con trong nhà phải thương yêu và có bổn phận giúp đỡ nhau. Tôi không thể rời khỏi Nha Trang này để sống một nơi nào khác. Chỉ có ở đây, tâm hồn tôi mới được rộng mở và bình yên.</a:t>
            </a:r>
          </a:p>
          <a:p>
            <a:pPr indent="180000" algn="just"/>
            <a:r>
              <a:rPr lang="vi-VN" sz="2000" dirty="0">
                <a:solidFill>
                  <a:srgbClr val="000000"/>
                </a:solidFill>
                <a:latin typeface="Cambria" panose="02040503050406030204" pitchFamily="18" charset="0"/>
                <a:ea typeface="Cambria" panose="02040503050406030204" pitchFamily="18" charset="0"/>
              </a:rPr>
              <a:t>Hai người cùng im lặng. Họ nghe rõ tiếng biển thở dài, đổ nhẹ những con sóng thủy tinh vỡ vụn trên bờ cát.</a:t>
            </a:r>
          </a:p>
          <a:p>
            <a:pPr indent="180000" algn="r"/>
            <a:r>
              <a:rPr lang="vi-VN" sz="2000" b="1" i="1" dirty="0">
                <a:solidFill>
                  <a:srgbClr val="000000"/>
                </a:solidFill>
                <a:latin typeface="Cambria" panose="02040503050406030204" pitchFamily="18" charset="0"/>
                <a:ea typeface="Cambria" panose="02040503050406030204" pitchFamily="18" charset="0"/>
              </a:rPr>
              <a:t>Theo CAO LINH QUÂN</a:t>
            </a:r>
            <a:endParaRPr lang="vi-VN" sz="2000" b="1" i="1" dirty="0">
              <a:solidFill>
                <a:srgbClr val="000000"/>
              </a:solidFill>
              <a:effectLst/>
              <a:latin typeface="Cambria" panose="02040503050406030204" pitchFamily="18" charset="0"/>
              <a:ea typeface="Cambria" panose="02040503050406030204" pitchFamily="18" charset="0"/>
            </a:endParaRPr>
          </a:p>
        </p:txBody>
      </p:sp>
      <p:pic>
        <p:nvPicPr>
          <p:cNvPr id="9" name="Hình ảnh 8">
            <a:extLst>
              <a:ext uri="{FF2B5EF4-FFF2-40B4-BE49-F238E27FC236}">
                <a16:creationId xmlns:a16="http://schemas.microsoft.com/office/drawing/2014/main" id="{32824C6A-E47B-36A1-E638-0B3632449132}"/>
              </a:ext>
            </a:extLst>
          </p:cNvPr>
          <p:cNvPicPr>
            <a:picLocks noChangeAspect="1"/>
          </p:cNvPicPr>
          <p:nvPr/>
        </p:nvPicPr>
        <p:blipFill>
          <a:blip r:embed="rId2"/>
          <a:stretch>
            <a:fillRect/>
          </a:stretch>
        </p:blipFill>
        <p:spPr>
          <a:xfrm>
            <a:off x="2044855" y="0"/>
            <a:ext cx="8102286" cy="1822862"/>
          </a:xfrm>
          <a:prstGeom prst="rect">
            <a:avLst/>
          </a:prstGeom>
        </p:spPr>
      </p:pic>
    </p:spTree>
    <p:extLst>
      <p:ext uri="{BB962C8B-B14F-4D97-AF65-F5344CB8AC3E}">
        <p14:creationId xmlns:p14="http://schemas.microsoft.com/office/powerpoint/2010/main" val="3120094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C91C8F66-45B0-989A-2B55-2D3C76FEBE79}"/>
              </a:ext>
            </a:extLst>
          </p:cNvPr>
          <p:cNvPicPr>
            <a:picLocks noChangeAspect="1"/>
          </p:cNvPicPr>
          <p:nvPr/>
        </p:nvPicPr>
        <p:blipFill>
          <a:blip r:embed="rId2">
            <a:duotone>
              <a:prstClr val="black"/>
              <a:schemeClr val="accent5">
                <a:lumMod val="75000"/>
                <a:tint val="45000"/>
                <a:satMod val="400000"/>
              </a:schemeClr>
            </a:duotone>
          </a:blip>
          <a:stretch>
            <a:fillRect/>
          </a:stretch>
        </p:blipFill>
        <p:spPr>
          <a:xfrm>
            <a:off x="4721230" y="1972172"/>
            <a:ext cx="2749534" cy="902286"/>
          </a:xfrm>
          <a:prstGeom prst="rect">
            <a:avLst/>
          </a:prstGeom>
        </p:spPr>
      </p:pic>
      <p:pic>
        <p:nvPicPr>
          <p:cNvPr id="9" name="Hình ảnh 8">
            <a:extLst>
              <a:ext uri="{FF2B5EF4-FFF2-40B4-BE49-F238E27FC236}">
                <a16:creationId xmlns:a16="http://schemas.microsoft.com/office/drawing/2014/main" id="{A4597CF7-2255-3F6F-11E5-7A393D205033}"/>
              </a:ext>
            </a:extLst>
          </p:cNvPr>
          <p:cNvPicPr>
            <a:picLocks noChangeAspect="1"/>
          </p:cNvPicPr>
          <p:nvPr/>
        </p:nvPicPr>
        <p:blipFill>
          <a:blip r:embed="rId3"/>
          <a:stretch>
            <a:fillRect/>
          </a:stretch>
        </p:blipFill>
        <p:spPr>
          <a:xfrm>
            <a:off x="1919875" y="3119278"/>
            <a:ext cx="8352244" cy="2286198"/>
          </a:xfrm>
          <a:prstGeom prst="rect">
            <a:avLst/>
          </a:prstGeom>
        </p:spPr>
      </p:pic>
    </p:spTree>
    <p:extLst>
      <p:ext uri="{BB962C8B-B14F-4D97-AF65-F5344CB8AC3E}">
        <p14:creationId xmlns:p14="http://schemas.microsoft.com/office/powerpoint/2010/main" val="16581683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ADF1BB6-C1ED-89F8-5F6D-9548F952977F}"/>
              </a:ext>
            </a:extLst>
          </p:cNvPr>
          <p:cNvSpPr txBox="1"/>
          <p:nvPr/>
        </p:nvSpPr>
        <p:spPr>
          <a:xfrm>
            <a:off x="509286" y="1116159"/>
            <a:ext cx="11343190" cy="1055608"/>
          </a:xfrm>
          <a:prstGeom prst="wedgeRoundRectCallout">
            <a:avLst>
              <a:gd name="adj1" fmla="val 48100"/>
              <a:gd name="adj2" fmla="val 92648"/>
              <a:gd name="adj3" fmla="val 16667"/>
            </a:avLst>
          </a:prstGeom>
          <a:solidFill>
            <a:schemeClr val="bg1"/>
          </a:solidFill>
          <a:ln w="19050">
            <a:solidFill>
              <a:srgbClr val="087521"/>
            </a:solidFill>
            <a:prstDash val="dash"/>
          </a:ln>
        </p:spPr>
        <p:txBody>
          <a:bodyPr wrap="square">
            <a:spAutoFit/>
          </a:bodyPr>
          <a:lstStyle/>
          <a:p>
            <a:r>
              <a:rPr lang="vi-VN" sz="2800" b="1" dirty="0">
                <a:latin typeface="Cambria" panose="02040503050406030204" pitchFamily="18" charset="0"/>
                <a:ea typeface="Cambria" panose="02040503050406030204" pitchFamily="18" charset="0"/>
              </a:rPr>
              <a:t>Em biết những người nổi tiếng nào? Nói điều em biết về một trong những người đó.</a:t>
            </a:r>
            <a:endParaRPr lang="en-US" sz="2800" dirty="0">
              <a:latin typeface="Cambria" panose="02040503050406030204" pitchFamily="18" charset="0"/>
              <a:ea typeface="Cambria" panose="02040503050406030204" pitchFamily="18" charset="0"/>
            </a:endParaRPr>
          </a:p>
        </p:txBody>
      </p:sp>
      <p:pic>
        <p:nvPicPr>
          <p:cNvPr id="4" name="图片 1" descr="积木男孩">
            <a:extLst>
              <a:ext uri="{FF2B5EF4-FFF2-40B4-BE49-F238E27FC236}">
                <a16:creationId xmlns:a16="http://schemas.microsoft.com/office/drawing/2014/main" id="{2FFDF490-34D2-5960-4FCD-B9ECE8237046}"/>
              </a:ext>
            </a:extLst>
          </p:cNvPr>
          <p:cNvPicPr>
            <a:picLocks noChangeAspect="1"/>
          </p:cNvPicPr>
          <p:nvPr/>
        </p:nvPicPr>
        <p:blipFill>
          <a:blip r:embed="rId2"/>
          <a:stretch>
            <a:fillRect/>
          </a:stretch>
        </p:blipFill>
        <p:spPr>
          <a:xfrm>
            <a:off x="9141827" y="2871540"/>
            <a:ext cx="3086735" cy="3086735"/>
          </a:xfrm>
          <a:prstGeom prst="rect">
            <a:avLst/>
          </a:prstGeom>
        </p:spPr>
      </p:pic>
      <p:pic>
        <p:nvPicPr>
          <p:cNvPr id="21" name="Hình ảnh 20">
            <a:extLst>
              <a:ext uri="{FF2B5EF4-FFF2-40B4-BE49-F238E27FC236}">
                <a16:creationId xmlns:a16="http://schemas.microsoft.com/office/drawing/2014/main" id="{FA25ED88-9CE4-881B-766D-36A805BD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2606999"/>
            <a:ext cx="6912693" cy="2376000"/>
          </a:xfrm>
          <a:prstGeom prst="rect">
            <a:avLst/>
          </a:prstGeom>
        </p:spPr>
      </p:pic>
      <p:pic>
        <p:nvPicPr>
          <p:cNvPr id="23" name="Hình ảnh 22">
            <a:extLst>
              <a:ext uri="{FF2B5EF4-FFF2-40B4-BE49-F238E27FC236}">
                <a16:creationId xmlns:a16="http://schemas.microsoft.com/office/drawing/2014/main" id="{B311347F-0ED6-AD27-B9EC-8912A1AF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1" y="2606999"/>
            <a:ext cx="6252685" cy="2664000"/>
          </a:xfrm>
          <a:prstGeom prst="rect">
            <a:avLst/>
          </a:prstGeom>
        </p:spPr>
      </p:pic>
      <p:pic>
        <p:nvPicPr>
          <p:cNvPr id="25" name="Hình ảnh 24">
            <a:extLst>
              <a:ext uri="{FF2B5EF4-FFF2-40B4-BE49-F238E27FC236}">
                <a16:creationId xmlns:a16="http://schemas.microsoft.com/office/drawing/2014/main" id="{48B78490-A4AC-9406-B00A-816C601AC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86" y="2462999"/>
            <a:ext cx="8360175" cy="2808000"/>
          </a:xfrm>
          <a:prstGeom prst="rect">
            <a:avLst/>
          </a:prstGeom>
        </p:spPr>
      </p:pic>
    </p:spTree>
    <p:extLst>
      <p:ext uri="{BB962C8B-B14F-4D97-AF65-F5344CB8AC3E}">
        <p14:creationId xmlns:p14="http://schemas.microsoft.com/office/powerpoint/2010/main" val="11638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ADF1BB6-C1ED-89F8-5F6D-9548F952977F}"/>
              </a:ext>
            </a:extLst>
          </p:cNvPr>
          <p:cNvSpPr txBox="1"/>
          <p:nvPr/>
        </p:nvSpPr>
        <p:spPr>
          <a:xfrm>
            <a:off x="509286" y="1116159"/>
            <a:ext cx="11343190" cy="1055608"/>
          </a:xfrm>
          <a:prstGeom prst="wedgeRoundRectCallout">
            <a:avLst>
              <a:gd name="adj1" fmla="val 48100"/>
              <a:gd name="adj2" fmla="val 92648"/>
              <a:gd name="adj3" fmla="val 16667"/>
            </a:avLst>
          </a:prstGeom>
          <a:solidFill>
            <a:schemeClr val="bg1"/>
          </a:solidFill>
          <a:ln w="19050">
            <a:solidFill>
              <a:srgbClr val="087521"/>
            </a:solidFill>
            <a:prstDash val="dash"/>
          </a:ln>
        </p:spPr>
        <p:txBody>
          <a:bodyPr wrap="square">
            <a:spAutoFit/>
          </a:bodyPr>
          <a:lstStyle/>
          <a:p>
            <a:r>
              <a:rPr lang="vi-VN" sz="2800" b="1" dirty="0">
                <a:latin typeface="Cambria" panose="02040503050406030204" pitchFamily="18" charset="0"/>
                <a:ea typeface="Cambria" panose="02040503050406030204" pitchFamily="18" charset="0"/>
              </a:rPr>
              <a:t>Em biết những người nổi tiếng nào? Nói điều em biết về một trong những người đó.</a:t>
            </a:r>
            <a:endParaRPr lang="en-US" sz="2800" dirty="0">
              <a:latin typeface="Cambria" panose="02040503050406030204" pitchFamily="18" charset="0"/>
              <a:ea typeface="Cambria" panose="02040503050406030204" pitchFamily="18" charset="0"/>
            </a:endParaRPr>
          </a:p>
        </p:txBody>
      </p:sp>
      <p:pic>
        <p:nvPicPr>
          <p:cNvPr id="4" name="图片 1" descr="积木男孩">
            <a:extLst>
              <a:ext uri="{FF2B5EF4-FFF2-40B4-BE49-F238E27FC236}">
                <a16:creationId xmlns:a16="http://schemas.microsoft.com/office/drawing/2014/main" id="{2FFDF490-34D2-5960-4FCD-B9ECE8237046}"/>
              </a:ext>
            </a:extLst>
          </p:cNvPr>
          <p:cNvPicPr>
            <a:picLocks noChangeAspect="1"/>
          </p:cNvPicPr>
          <p:nvPr/>
        </p:nvPicPr>
        <p:blipFill>
          <a:blip r:embed="rId2"/>
          <a:stretch>
            <a:fillRect/>
          </a:stretch>
        </p:blipFill>
        <p:spPr>
          <a:xfrm>
            <a:off x="9141827" y="2871540"/>
            <a:ext cx="3086735" cy="3086735"/>
          </a:xfrm>
          <a:prstGeom prst="rect">
            <a:avLst/>
          </a:prstGeom>
        </p:spPr>
      </p:pic>
      <p:pic>
        <p:nvPicPr>
          <p:cNvPr id="21" name="Hình ảnh 20">
            <a:extLst>
              <a:ext uri="{FF2B5EF4-FFF2-40B4-BE49-F238E27FC236}">
                <a16:creationId xmlns:a16="http://schemas.microsoft.com/office/drawing/2014/main" id="{FA25ED88-9CE4-881B-766D-36A805BD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2606999"/>
            <a:ext cx="6912693" cy="2376000"/>
          </a:xfrm>
          <a:prstGeom prst="rect">
            <a:avLst/>
          </a:prstGeom>
        </p:spPr>
      </p:pic>
      <p:pic>
        <p:nvPicPr>
          <p:cNvPr id="23" name="Hình ảnh 22">
            <a:extLst>
              <a:ext uri="{FF2B5EF4-FFF2-40B4-BE49-F238E27FC236}">
                <a16:creationId xmlns:a16="http://schemas.microsoft.com/office/drawing/2014/main" id="{B311347F-0ED6-AD27-B9EC-8912A1AF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1" y="2606999"/>
            <a:ext cx="6252685" cy="2664000"/>
          </a:xfrm>
          <a:prstGeom prst="rect">
            <a:avLst/>
          </a:prstGeom>
        </p:spPr>
      </p:pic>
      <p:pic>
        <p:nvPicPr>
          <p:cNvPr id="25" name="Hình ảnh 24">
            <a:extLst>
              <a:ext uri="{FF2B5EF4-FFF2-40B4-BE49-F238E27FC236}">
                <a16:creationId xmlns:a16="http://schemas.microsoft.com/office/drawing/2014/main" id="{48B78490-A4AC-9406-B00A-816C601AC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58000"/>
            <a:ext cx="2819984" cy="947171"/>
          </a:xfrm>
          <a:prstGeom prst="rect">
            <a:avLst/>
          </a:prstGeom>
        </p:spPr>
      </p:pic>
    </p:spTree>
    <p:extLst>
      <p:ext uri="{BB962C8B-B14F-4D97-AF65-F5344CB8AC3E}">
        <p14:creationId xmlns:p14="http://schemas.microsoft.com/office/powerpoint/2010/main" val="361117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ADF1BB6-C1ED-89F8-5F6D-9548F952977F}"/>
              </a:ext>
            </a:extLst>
          </p:cNvPr>
          <p:cNvSpPr txBox="1"/>
          <p:nvPr/>
        </p:nvSpPr>
        <p:spPr>
          <a:xfrm>
            <a:off x="509286" y="1116159"/>
            <a:ext cx="11343190" cy="1055608"/>
          </a:xfrm>
          <a:prstGeom prst="wedgeRoundRectCallout">
            <a:avLst>
              <a:gd name="adj1" fmla="val 48100"/>
              <a:gd name="adj2" fmla="val 92648"/>
              <a:gd name="adj3" fmla="val 16667"/>
            </a:avLst>
          </a:prstGeom>
          <a:solidFill>
            <a:schemeClr val="bg1"/>
          </a:solidFill>
          <a:ln w="19050">
            <a:solidFill>
              <a:srgbClr val="087521"/>
            </a:solidFill>
            <a:prstDash val="dash"/>
          </a:ln>
        </p:spPr>
        <p:txBody>
          <a:bodyPr wrap="square">
            <a:spAutoFit/>
          </a:bodyPr>
          <a:lstStyle/>
          <a:p>
            <a:r>
              <a:rPr lang="vi-VN" sz="2800" b="1" dirty="0">
                <a:latin typeface="Cambria" panose="02040503050406030204" pitchFamily="18" charset="0"/>
                <a:ea typeface="Cambria" panose="02040503050406030204" pitchFamily="18" charset="0"/>
              </a:rPr>
              <a:t>Em biết những người nổi tiếng nào? Nói điều em biết về một trong những người đó.</a:t>
            </a:r>
            <a:endParaRPr lang="en-US" sz="2800" dirty="0">
              <a:latin typeface="Cambria" panose="02040503050406030204" pitchFamily="18" charset="0"/>
              <a:ea typeface="Cambria" panose="02040503050406030204" pitchFamily="18" charset="0"/>
            </a:endParaRPr>
          </a:p>
        </p:txBody>
      </p:sp>
      <p:pic>
        <p:nvPicPr>
          <p:cNvPr id="4" name="图片 1" descr="积木男孩">
            <a:extLst>
              <a:ext uri="{FF2B5EF4-FFF2-40B4-BE49-F238E27FC236}">
                <a16:creationId xmlns:a16="http://schemas.microsoft.com/office/drawing/2014/main" id="{2FFDF490-34D2-5960-4FCD-B9ECE8237046}"/>
              </a:ext>
            </a:extLst>
          </p:cNvPr>
          <p:cNvPicPr>
            <a:picLocks noChangeAspect="1"/>
          </p:cNvPicPr>
          <p:nvPr/>
        </p:nvPicPr>
        <p:blipFill>
          <a:blip r:embed="rId2"/>
          <a:stretch>
            <a:fillRect/>
          </a:stretch>
        </p:blipFill>
        <p:spPr>
          <a:xfrm>
            <a:off x="9141827" y="2871540"/>
            <a:ext cx="3086735" cy="3086735"/>
          </a:xfrm>
          <a:prstGeom prst="rect">
            <a:avLst/>
          </a:prstGeom>
        </p:spPr>
      </p:pic>
      <p:pic>
        <p:nvPicPr>
          <p:cNvPr id="21" name="Hình ảnh 20">
            <a:extLst>
              <a:ext uri="{FF2B5EF4-FFF2-40B4-BE49-F238E27FC236}">
                <a16:creationId xmlns:a16="http://schemas.microsoft.com/office/drawing/2014/main" id="{FA25ED88-9CE4-881B-766D-36A805BD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2606999"/>
            <a:ext cx="6912693" cy="2376000"/>
          </a:xfrm>
          <a:prstGeom prst="rect">
            <a:avLst/>
          </a:prstGeom>
        </p:spPr>
      </p:pic>
      <p:pic>
        <p:nvPicPr>
          <p:cNvPr id="23" name="Hình ảnh 22">
            <a:extLst>
              <a:ext uri="{FF2B5EF4-FFF2-40B4-BE49-F238E27FC236}">
                <a16:creationId xmlns:a16="http://schemas.microsoft.com/office/drawing/2014/main" id="{B311347F-0ED6-AD27-B9EC-8912A1AF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125" y="-1258945"/>
            <a:ext cx="2954875" cy="1258945"/>
          </a:xfrm>
          <a:prstGeom prst="rect">
            <a:avLst/>
          </a:prstGeom>
        </p:spPr>
      </p:pic>
    </p:spTree>
    <p:extLst>
      <p:ext uri="{BB962C8B-B14F-4D97-AF65-F5344CB8AC3E}">
        <p14:creationId xmlns:p14="http://schemas.microsoft.com/office/powerpoint/2010/main" val="93834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8F43B759-615A-703D-C6B7-8805E9FB114A}"/>
              </a:ext>
            </a:extLst>
          </p:cNvPr>
          <p:cNvGrpSpPr/>
          <p:nvPr/>
        </p:nvGrpSpPr>
        <p:grpSpPr>
          <a:xfrm>
            <a:off x="643765" y="1108406"/>
            <a:ext cx="10904470" cy="4641188"/>
            <a:chOff x="736535" y="2502588"/>
            <a:chExt cx="10904470" cy="4641188"/>
          </a:xfrm>
        </p:grpSpPr>
        <p:sp>
          <p:nvSpPr>
            <p:cNvPr id="6" name="Hộp Văn bản 5">
              <a:extLst>
                <a:ext uri="{FF2B5EF4-FFF2-40B4-BE49-F238E27FC236}">
                  <a16:creationId xmlns:a16="http://schemas.microsoft.com/office/drawing/2014/main" id="{E8D5759E-7196-5EF8-B331-FDEE702A5B65}"/>
                </a:ext>
              </a:extLst>
            </p:cNvPr>
            <p:cNvSpPr txBox="1"/>
            <p:nvPr/>
          </p:nvSpPr>
          <p:spPr>
            <a:xfrm>
              <a:off x="935267" y="2619461"/>
              <a:ext cx="10321466" cy="4524315"/>
            </a:xfrm>
            <a:prstGeom prst="rect">
              <a:avLst/>
            </a:prstGeom>
            <a:noFill/>
          </p:spPr>
          <p:txBody>
            <a:bodyPr wrap="square">
              <a:spAutoFit/>
            </a:bodyPr>
            <a:lstStyle/>
            <a:p>
              <a:pPr algn="just"/>
              <a:r>
                <a:rPr lang="vi-VN" sz="3200" b="1" dirty="0">
                  <a:latin typeface="Cambria" panose="02040503050406030204" pitchFamily="18" charset="0"/>
                  <a:ea typeface="Cambria" panose="02040503050406030204" pitchFamily="18" charset="0"/>
                </a:rPr>
                <a:t>Ê-đi-xơn là một trong những nhà phát minh nổi tiếng trên thế giới, bằng sự lao động cần cù và óc sáng tạo kì diệu Ê-đi-xơn đã cống hiến cho loài người hơn một ngàn phát minh vĩ đại, góp phần làm cho cuộc sống của con người hiện đại và văn minh hơn. </a:t>
              </a:r>
            </a:p>
            <a:p>
              <a:pPr algn="just"/>
              <a:r>
                <a:rPr lang="vi-VN" sz="3200" b="1" dirty="0">
                  <a:latin typeface="Cambria" panose="02040503050406030204" pitchFamily="18" charset="0"/>
                  <a:ea typeface="Cambria" panose="02040503050406030204" pitchFamily="18" charset="0"/>
                </a:rPr>
                <a:t>Ông đã chế ra đèn điện, mang lại nguồn ánh sáng cho mọi người. Và ông đã chế ra xe điện, giúp con người thuận tiện trong việc đi lại. Ê-đi-xơn đã mất nhưng tên tuổi của ông vẫn còn mãi.</a:t>
              </a:r>
            </a:p>
          </p:txBody>
        </p:sp>
        <p:sp>
          <p:nvSpPr>
            <p:cNvPr id="8" name="椭圆 11">
              <a:extLst>
                <a:ext uri="{FF2B5EF4-FFF2-40B4-BE49-F238E27FC236}">
                  <a16:creationId xmlns:a16="http://schemas.microsoft.com/office/drawing/2014/main" id="{76475F1D-89CC-4BAC-3E95-66AB164F4DDB}"/>
                </a:ext>
              </a:extLst>
            </p:cNvPr>
            <p:cNvSpPr/>
            <p:nvPr/>
          </p:nvSpPr>
          <p:spPr>
            <a:xfrm>
              <a:off x="736535" y="2502588"/>
              <a:ext cx="10904470" cy="4641188"/>
            </a:xfrm>
            <a:prstGeom prst="roundRect">
              <a:avLst/>
            </a:prstGeom>
            <a:noFill/>
            <a:ln w="28575">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742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1857895" y="867402"/>
            <a:ext cx="8847050" cy="646986"/>
          </a:xfrm>
          <a:prstGeom prst="wedgeRoundRectCallout">
            <a:avLst>
              <a:gd name="adj1" fmla="val 44835"/>
              <a:gd name="adj2" fmla="val 131025"/>
              <a:gd name="adj3" fmla="val 16667"/>
            </a:avLst>
          </a:prstGeom>
          <a:solidFill>
            <a:schemeClr val="bg1"/>
          </a:solidFill>
          <a:ln w="19050">
            <a:solidFill>
              <a:srgbClr val="087521"/>
            </a:solidFill>
            <a:prstDash val="dash"/>
          </a:ln>
        </p:spPr>
        <p:txBody>
          <a:bodyPr wrap="square">
            <a:spAutoFit/>
          </a:bodyPr>
          <a:lstStyle/>
          <a:p>
            <a:r>
              <a:rPr lang="vi-VN" sz="3200" b="1" dirty="0">
                <a:latin typeface="Cambria" panose="02040503050406030204" pitchFamily="18" charset="0"/>
                <a:ea typeface="Cambria" panose="02040503050406030204" pitchFamily="18" charset="0"/>
              </a:rPr>
              <a:t>Nêu cảm nghĩ của em về một người nổi tiếng.</a:t>
            </a:r>
            <a:endParaRPr lang="en-US" sz="3200"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0E6B2BDD-D93A-EFA4-1A22-A08BF6148C7B}"/>
              </a:ext>
            </a:extLst>
          </p:cNvPr>
          <p:cNvPicPr>
            <a:picLocks noChangeAspect="1"/>
          </p:cNvPicPr>
          <p:nvPr/>
        </p:nvPicPr>
        <p:blipFill>
          <a:blip r:embed="rId2">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1111169" y="1698620"/>
            <a:ext cx="9969661" cy="4423697"/>
          </a:xfrm>
          <a:prstGeom prst="rect">
            <a:avLst/>
          </a:prstGeom>
        </p:spPr>
      </p:pic>
    </p:spTree>
    <p:extLst>
      <p:ext uri="{BB962C8B-B14F-4D97-AF65-F5344CB8AC3E}">
        <p14:creationId xmlns:p14="http://schemas.microsoft.com/office/powerpoint/2010/main" val="12967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4B374E7-CC45-14C1-7335-88D21B96295A}"/>
              </a:ext>
            </a:extLst>
          </p:cNvPr>
          <p:cNvGrpSpPr/>
          <p:nvPr/>
        </p:nvGrpSpPr>
        <p:grpSpPr>
          <a:xfrm>
            <a:off x="567159" y="1108406"/>
            <a:ext cx="10981076" cy="5379852"/>
            <a:chOff x="659929" y="2502588"/>
            <a:chExt cx="10981076" cy="5379852"/>
          </a:xfrm>
        </p:grpSpPr>
        <p:sp>
          <p:nvSpPr>
            <p:cNvPr id="6" name="椭圆 11">
              <a:extLst>
                <a:ext uri="{FF2B5EF4-FFF2-40B4-BE49-F238E27FC236}">
                  <a16:creationId xmlns:a16="http://schemas.microsoft.com/office/drawing/2014/main" id="{C29CD1F1-BB85-81A2-21DA-7437F6538F01}"/>
                </a:ext>
              </a:extLst>
            </p:cNvPr>
            <p:cNvSpPr/>
            <p:nvPr/>
          </p:nvSpPr>
          <p:spPr>
            <a:xfrm>
              <a:off x="659929" y="2502588"/>
              <a:ext cx="10981076" cy="5379852"/>
            </a:xfrm>
            <a:prstGeom prst="roundRect">
              <a:avLst/>
            </a:prstGeom>
            <a:solidFill>
              <a:schemeClr val="bg1"/>
            </a:solidFill>
            <a:ln w="28575">
              <a:solidFill>
                <a:srgbClr val="4D833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Hộp Văn bản 3">
              <a:extLst>
                <a:ext uri="{FF2B5EF4-FFF2-40B4-BE49-F238E27FC236}">
                  <a16:creationId xmlns:a16="http://schemas.microsoft.com/office/drawing/2014/main" id="{2576510F-D8BA-2990-9E24-A709203C7FF3}"/>
                </a:ext>
              </a:extLst>
            </p:cNvPr>
            <p:cNvSpPr txBox="1"/>
            <p:nvPr/>
          </p:nvSpPr>
          <p:spPr>
            <a:xfrm>
              <a:off x="935267" y="2619461"/>
              <a:ext cx="10593290" cy="4832092"/>
            </a:xfrm>
            <a:prstGeom prst="rect">
              <a:avLst/>
            </a:prstGeom>
            <a:noFill/>
          </p:spPr>
          <p:txBody>
            <a:bodyPr wrap="square">
              <a:spAutoFit/>
            </a:bodyPr>
            <a:lstStyle/>
            <a:p>
              <a:pPr algn="just"/>
              <a:r>
                <a:rPr lang="vi-VN" sz="2800" b="1" dirty="0">
                  <a:latin typeface="Cambria" panose="02040503050406030204" pitchFamily="18" charset="0"/>
                  <a:ea typeface="Cambria" panose="02040503050406030204" pitchFamily="18" charset="0"/>
                </a:rPr>
                <a:t>Chắc hẳn người Việt Nam nào ai </a:t>
              </a:r>
              <a:r>
                <a:rPr lang="vi-VN" sz="2800" b="1" dirty="0" err="1">
                  <a:latin typeface="Cambria" panose="02040503050406030204" pitchFamily="18" charset="0"/>
                  <a:ea typeface="Cambria" panose="02040503050406030204" pitchFamily="18" charset="0"/>
                </a:rPr>
                <a:t>ai</a:t>
              </a:r>
              <a:r>
                <a:rPr lang="vi-VN" sz="2800" b="1" dirty="0">
                  <a:latin typeface="Cambria" panose="02040503050406030204" pitchFamily="18" charset="0"/>
                  <a:ea typeface="Cambria" panose="02040503050406030204" pitchFamily="18" charset="0"/>
                </a:rPr>
                <a:t> cũng phải nghe và được kể rất nhiều về Truyện Kiều và cũng như không ngừng nhắc nhớ đến đại thi hào Nguyễn Du. Nguyễn Du được xem là người con đáng kính của dân tộc Việt Nam. Nguyễn Du đã có một cuộc đời khá bất hạnh. Có </a:t>
              </a:r>
              <a:r>
                <a:rPr lang="vi-VN" sz="2800" b="1">
                  <a:latin typeface="Cambria" panose="02040503050406030204" pitchFamily="18" charset="0"/>
                  <a:ea typeface="Cambria" panose="02040503050406030204" pitchFamily="18" charset="0"/>
                </a:rPr>
                <a:t>lẽ chính </a:t>
              </a:r>
              <a:r>
                <a:rPr lang="vi-VN" sz="2800" b="1" dirty="0">
                  <a:latin typeface="Cambria" panose="02040503050406030204" pitchFamily="18" charset="0"/>
                  <a:ea typeface="Cambria" panose="02040503050406030204" pitchFamily="18" charset="0"/>
                </a:rPr>
                <a:t>vì không được may mắn, không được hưởng tình yêu thương của cha </a:t>
              </a:r>
              <a:r>
                <a:rPr lang="vi-VN" sz="2800" b="1">
                  <a:latin typeface="Cambria" panose="02040503050406030204" pitchFamily="18" charset="0"/>
                  <a:ea typeface="Cambria" panose="02040503050406030204" pitchFamily="18" charset="0"/>
                </a:rPr>
                <a:t>mẹ nên </a:t>
              </a:r>
              <a:r>
                <a:rPr lang="vi-VN" sz="2800" b="1" dirty="0">
                  <a:latin typeface="Cambria" panose="02040503050406030204" pitchFamily="18" charset="0"/>
                  <a:ea typeface="Cambria" panose="02040503050406030204" pitchFamily="18" charset="0"/>
                </a:rPr>
                <a:t>với </a:t>
              </a:r>
              <a:r>
                <a:rPr lang="vi-VN" sz="2800" b="1">
                  <a:latin typeface="Cambria" panose="02040503050406030204" pitchFamily="18" charset="0"/>
                  <a:ea typeface="Cambria" panose="02040503050406030204" pitchFamily="18" charset="0"/>
                </a:rPr>
                <a:t>Nguyễn Du</a:t>
              </a:r>
              <a:r>
                <a:rPr lang="en-US" sz="2800" b="1">
                  <a:latin typeface="Cambria" panose="02040503050406030204" pitchFamily="18" charset="0"/>
                  <a:ea typeface="Cambria" panose="02040503050406030204" pitchFamily="18" charset="0"/>
                </a:rPr>
                <a:t>,</a:t>
              </a:r>
              <a:r>
                <a:rPr lang="vi-VN" sz="2800" b="1">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ông luôn cố gắng để hoàn thiện bản thân, đồng thời ta như thấy được trong các tác phẩm văn chương của ông dường như đều thấm đẫm và chất chứa tính nhân văn </a:t>
              </a:r>
              <a:r>
                <a:rPr lang="vi-VN" sz="2800" b="1">
                  <a:latin typeface="Cambria" panose="02040503050406030204" pitchFamily="18" charset="0"/>
                  <a:ea typeface="Cambria" panose="02040503050406030204" pitchFamily="18" charset="0"/>
                </a:rPr>
                <a:t>sâu sắc. </a:t>
              </a:r>
              <a:r>
                <a:rPr lang="vi-VN" sz="2800" b="1" dirty="0">
                  <a:latin typeface="Cambria" panose="02040503050406030204" pitchFamily="18" charset="0"/>
                  <a:ea typeface="Cambria" panose="02040503050406030204" pitchFamily="18" charset="0"/>
                </a:rPr>
                <a:t>Đặc biệt tính nhân văn còn thể hiện rõ nhất ở “Truyện </a:t>
              </a:r>
              <a:r>
                <a:rPr lang="vi-VN" sz="2800" b="1">
                  <a:latin typeface="Cambria" panose="02040503050406030204" pitchFamily="18" charset="0"/>
                  <a:ea typeface="Cambria" panose="02040503050406030204" pitchFamily="18" charset="0"/>
                </a:rPr>
                <a:t>Kiều”</a:t>
              </a:r>
              <a:r>
                <a:rPr lang="en-US" sz="2800" b="1">
                  <a:latin typeface="Cambria" panose="02040503050406030204" pitchFamily="18" charset="0"/>
                  <a:ea typeface="Cambria" panose="02040503050406030204" pitchFamily="18" charset="0"/>
                </a:rPr>
                <a:t>.</a:t>
              </a:r>
              <a:r>
                <a:rPr lang="vi-VN" sz="2800" b="1">
                  <a:latin typeface="Cambria" panose="02040503050406030204" pitchFamily="18" charset="0"/>
                  <a:ea typeface="Cambria" panose="02040503050406030204" pitchFamily="18" charset="0"/>
                </a:rPr>
                <a:t> </a:t>
              </a:r>
              <a:r>
                <a:rPr lang="en-US" sz="2800" b="1" dirty="0">
                  <a:latin typeface="Cambria" panose="02040503050406030204" pitchFamily="18" charset="0"/>
                  <a:ea typeface="Cambria" panose="02040503050406030204" pitchFamily="18" charset="0"/>
                </a:rPr>
                <a:t>M</a:t>
              </a:r>
              <a:r>
                <a:rPr lang="vi-VN" sz="2800" b="1">
                  <a:latin typeface="Cambria" panose="02040503050406030204" pitchFamily="18" charset="0"/>
                  <a:ea typeface="Cambria" panose="02040503050406030204" pitchFamily="18" charset="0"/>
                </a:rPr>
                <a:t>ặc </a:t>
              </a:r>
              <a:r>
                <a:rPr lang="vi-VN" sz="2800" b="1" dirty="0">
                  <a:latin typeface="Cambria" panose="02040503050406030204" pitchFamily="18" charset="0"/>
                  <a:ea typeface="Cambria" panose="02040503050406030204" pitchFamily="18" charset="0"/>
                </a:rPr>
                <a:t>dù tác phẩm ra đời đã rất lâu rồi những vẫn còn vẹn nguyên những giá trị nhân văn.</a:t>
              </a:r>
            </a:p>
          </p:txBody>
        </p:sp>
      </p:grpSp>
    </p:spTree>
    <p:extLst>
      <p:ext uri="{BB962C8B-B14F-4D97-AF65-F5344CB8AC3E}">
        <p14:creationId xmlns:p14="http://schemas.microsoft.com/office/powerpoint/2010/main" val="268865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AD76037E-1699-106C-D04E-3CE7AEF0D601}"/>
              </a:ext>
            </a:extLst>
          </p:cNvPr>
          <p:cNvSpPr txBox="1"/>
          <p:nvPr/>
        </p:nvSpPr>
        <p:spPr>
          <a:xfrm>
            <a:off x="557731" y="1094687"/>
            <a:ext cx="11445217" cy="5078313"/>
          </a:xfrm>
          <a:prstGeom prst="rect">
            <a:avLst/>
          </a:prstGeom>
          <a:noFill/>
        </p:spPr>
        <p:txBody>
          <a:bodyPr wrap="square" rtlCol="0">
            <a:spAutoFit/>
          </a:bodyPr>
          <a:lstStyle/>
          <a:p>
            <a:r>
              <a:rPr lang="nl-NL" b="1" dirty="0">
                <a:latin typeface="Cambria" panose="02040503050406030204" pitchFamily="18" charset="0"/>
                <a:ea typeface="Cambria" panose="02040503050406030204" pitchFamily="18" charset="0"/>
              </a:rPr>
              <a:t>1. Năng lực đặc thù.</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Học sinh đọc đúng từ ngữ, câu, đoạn và toàn bộ câu chuyện “Bác sĩ Y- éc- xanh”.</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Biết đọc lời đối thoại của các nhân vật phù hợp với ngữ điệu, biết nghỉ hơi ở chỗ có dấu câu.</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Biết thêm một số thông tin về bác sĩ Y-éc-xanh (quốc tịch, nghề nghiệp, nơi làm việc, phẩm chất tốt đẹp,...)</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Nói và nghe về người nổi tiếng.</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Hình thành ý thức về bổn phận, trách nhiệm của người công dân toàn cầu trong ngôi nhà chung Trái Đất.</a:t>
            </a:r>
            <a:endParaRPr lang="vi-VN" dirty="0">
              <a:latin typeface="Cambria" panose="02040503050406030204" pitchFamily="18" charset="0"/>
              <a:ea typeface="Cambria" panose="02040503050406030204" pitchFamily="18" charset="0"/>
            </a:endParaRPr>
          </a:p>
          <a:p>
            <a:r>
              <a:rPr lang="nl-NL" dirty="0">
                <a:latin typeface="Cambria" panose="02040503050406030204" pitchFamily="18" charset="0"/>
                <a:ea typeface="Cambria" panose="02040503050406030204" pitchFamily="18" charset="0"/>
              </a:rPr>
              <a:t>- Phát triển năng lực ngôn ngữ.</a:t>
            </a:r>
            <a:endParaRPr lang="vi-VN"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2. </a:t>
            </a:r>
            <a:r>
              <a:rPr lang="en-US" b="1" dirty="0" err="1">
                <a:latin typeface="Cambria" panose="02040503050406030204" pitchFamily="18" charset="0"/>
                <a:ea typeface="Cambria" panose="02040503050406030204" pitchFamily="18" charset="0"/>
              </a:rPr>
              <a:t>Năng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lực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chung</a:t>
            </a:r>
            <a:r>
              <a:rPr lang="en-US" b="1"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chủ</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nghe</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hỏi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nội</a:t>
            </a:r>
            <a:r>
              <a:rPr lang="en-US" dirty="0">
                <a:latin typeface="Cambria" panose="02040503050406030204" pitchFamily="18" charset="0"/>
                <a:ea typeface="Cambria" panose="02040503050406030204" pitchFamily="18" charset="0"/>
              </a:rPr>
              <a:t> dung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đề</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tạo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tham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trò</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vận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dụng</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giao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hợp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tham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nhóm</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b="1" dirty="0">
                <a:latin typeface="Cambria" panose="02040503050406030204" pitchFamily="18" charset="0"/>
                <a:ea typeface="Cambria" panose="02040503050406030204" pitchFamily="18" charset="0"/>
              </a:rPr>
              <a:t>3. </a:t>
            </a:r>
            <a:r>
              <a:rPr lang="en-US" b="1" dirty="0" err="1">
                <a:latin typeface="Cambria" panose="02040503050406030204" pitchFamily="18" charset="0"/>
                <a:ea typeface="Cambria" panose="02040503050406030204" pitchFamily="18" charset="0"/>
              </a:rPr>
              <a:t>Phẩm</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chất</a:t>
            </a:r>
            <a:r>
              <a:rPr lang="en-US" b="1"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yêu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nước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ý </a:t>
            </a:r>
            <a:r>
              <a:rPr lang="en-US" dirty="0" err="1">
                <a:latin typeface="Cambria" panose="02040503050406030204" pitchFamily="18" charset="0"/>
                <a:ea typeface="Cambria" panose="02040503050406030204" pitchFamily="18" charset="0"/>
              </a:rPr>
              <a:t>thức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cống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yêu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đồng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loại</a:t>
            </a:r>
            <a:r>
              <a:rPr lang="en-US" dirty="0">
                <a:latin typeface="Cambria" panose="02040503050406030204" pitchFamily="18" charset="0"/>
                <a:ea typeface="Cambria" panose="02040503050406030204" pitchFamily="18" charset="0"/>
              </a:rPr>
              <a:t> </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yêu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quý</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nghề</a:t>
            </a:r>
            <a:r>
              <a:rPr lang="en-US" dirty="0">
                <a:latin typeface="Cambria" panose="02040503050406030204" pitchFamily="18" charset="0"/>
                <a:ea typeface="Cambria" panose="02040503050406030204" pitchFamily="18" charset="0"/>
              </a:rPr>
              <a:t> y qua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chuyện</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chỉ</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chỉ</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bài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câu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hỏi</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Phẩm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chất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nhiệm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Giữ</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trật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tập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nghiêm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túc</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5F611EEF-6A38-0ED5-EF29-7D6E940BEED8}"/>
              </a:ext>
            </a:extLst>
          </p:cNvPr>
          <p:cNvPicPr>
            <a:picLocks noChangeAspect="1"/>
          </p:cNvPicPr>
          <p:nvPr/>
        </p:nvPicPr>
        <p:blipFill>
          <a:blip r:embed="rId2"/>
          <a:stretch>
            <a:fillRect/>
          </a:stretch>
        </p:blipFill>
        <p:spPr>
          <a:xfrm>
            <a:off x="2535627" y="18162"/>
            <a:ext cx="7120745" cy="1828959"/>
          </a:xfrm>
          <a:prstGeom prst="rect">
            <a:avLst/>
          </a:prstGeom>
        </p:spPr>
      </p:pic>
    </p:spTree>
    <p:extLst>
      <p:ext uri="{BB962C8B-B14F-4D97-AF65-F5344CB8AC3E}">
        <p14:creationId xmlns:p14="http://schemas.microsoft.com/office/powerpoint/2010/main" val="6708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
            <a:extLst>
              <a:ext uri="{FF2B5EF4-FFF2-40B4-BE49-F238E27FC236}">
                <a16:creationId xmlns:a16="http://schemas.microsoft.com/office/drawing/2014/main" id="{8AA92B52-D199-9D8F-F64A-F1FBBF2EB841}"/>
              </a:ext>
            </a:extLst>
          </p:cNvPr>
          <p:cNvSpPr txBox="1"/>
          <p:nvPr/>
        </p:nvSpPr>
        <p:spPr>
          <a:xfrm>
            <a:off x="1703703" y="2844878"/>
            <a:ext cx="8784592" cy="2616101"/>
          </a:xfrm>
          <a:prstGeom prst="rect">
            <a:avLst/>
          </a:prstGeom>
          <a:noFill/>
          <a:ln w="28575">
            <a:solidFill>
              <a:srgbClr val="9C2924"/>
            </a:solidFill>
            <a:prstDash val="dash"/>
          </a:ln>
        </p:spPr>
        <p:txBody>
          <a:bodyPr wrap="square">
            <a:spAutoFit/>
          </a:bodyPr>
          <a:lstStyle/>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Đọc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Bác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sĩ</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Y-</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éc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xanh</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Kể</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về</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những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người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nổi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tiếng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trong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các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lĩnh</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vực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mà</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em</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biết</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Chuẩn</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bị</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mới</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9" name="Hình ảnh 8">
            <a:extLst>
              <a:ext uri="{FF2B5EF4-FFF2-40B4-BE49-F238E27FC236}">
                <a16:creationId xmlns:a16="http://schemas.microsoft.com/office/drawing/2014/main" id="{D57104E8-15EE-9A2D-8EAD-8E4794D35305}"/>
              </a:ext>
            </a:extLst>
          </p:cNvPr>
          <p:cNvPicPr>
            <a:picLocks noChangeAspect="1"/>
          </p:cNvPicPr>
          <p:nvPr/>
        </p:nvPicPr>
        <p:blipFill>
          <a:blip r:embed="rId2"/>
          <a:stretch>
            <a:fillRect/>
          </a:stretch>
        </p:blipFill>
        <p:spPr>
          <a:xfrm>
            <a:off x="3427061" y="1006997"/>
            <a:ext cx="5337879" cy="2422003"/>
          </a:xfrm>
          <a:prstGeom prst="rect">
            <a:avLst/>
          </a:prstGeom>
        </p:spPr>
      </p:pic>
    </p:spTree>
    <p:extLst>
      <p:ext uri="{BB962C8B-B14F-4D97-AF65-F5344CB8AC3E}">
        <p14:creationId xmlns:p14="http://schemas.microsoft.com/office/powerpoint/2010/main" val="22092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D13C6D0-AE88-FE8C-490F-868359D6B5CC}"/>
              </a:ext>
            </a:extLst>
          </p:cNvPr>
          <p:cNvPicPr>
            <a:picLocks noChangeAspect="1"/>
          </p:cNvPicPr>
          <p:nvPr/>
        </p:nvPicPr>
        <p:blipFill>
          <a:blip r:embed="rId2">
            <a:duotone>
              <a:prstClr val="black"/>
              <a:schemeClr val="accent1">
                <a:lumMod val="40000"/>
                <a:lumOff val="60000"/>
                <a:tint val="45000"/>
                <a:satMod val="400000"/>
              </a:schemeClr>
            </a:duotone>
          </a:blip>
          <a:stretch>
            <a:fillRect/>
          </a:stretch>
        </p:blipFill>
        <p:spPr>
          <a:xfrm>
            <a:off x="4705991" y="1019614"/>
            <a:ext cx="2780017" cy="902286"/>
          </a:xfrm>
          <a:prstGeom prst="rect">
            <a:avLst/>
          </a:prstGeom>
        </p:spPr>
      </p:pic>
      <p:pic>
        <p:nvPicPr>
          <p:cNvPr id="11" name="Hình ảnh 10">
            <a:extLst>
              <a:ext uri="{FF2B5EF4-FFF2-40B4-BE49-F238E27FC236}">
                <a16:creationId xmlns:a16="http://schemas.microsoft.com/office/drawing/2014/main" id="{8C12E175-602E-3A2A-E29F-57E680BE6DB6}"/>
              </a:ext>
            </a:extLst>
          </p:cNvPr>
          <p:cNvPicPr>
            <a:picLocks noChangeAspect="1"/>
          </p:cNvPicPr>
          <p:nvPr/>
        </p:nvPicPr>
        <p:blipFill>
          <a:blip r:embed="rId3"/>
          <a:stretch>
            <a:fillRect/>
          </a:stretch>
        </p:blipFill>
        <p:spPr>
          <a:xfrm>
            <a:off x="1941215" y="1470757"/>
            <a:ext cx="8309568" cy="4029805"/>
          </a:xfrm>
          <a:prstGeom prst="rect">
            <a:avLst/>
          </a:prstGeom>
        </p:spPr>
      </p:pic>
    </p:spTree>
    <p:extLst>
      <p:ext uri="{BB962C8B-B14F-4D97-AF65-F5344CB8AC3E}">
        <p14:creationId xmlns:p14="http://schemas.microsoft.com/office/powerpoint/2010/main" val="30513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60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7FD59246-D5AE-11F5-2083-3D4211B31BB8}"/>
              </a:ext>
            </a:extLst>
          </p:cNvPr>
          <p:cNvPicPr>
            <a:picLocks noChangeAspect="1"/>
          </p:cNvPicPr>
          <p:nvPr/>
        </p:nvPicPr>
        <p:blipFill>
          <a:blip r:embed="rId2"/>
          <a:stretch>
            <a:fillRect/>
          </a:stretch>
        </p:blipFill>
        <p:spPr>
          <a:xfrm>
            <a:off x="1246211" y="2169143"/>
            <a:ext cx="9699577" cy="3353091"/>
          </a:xfrm>
          <a:prstGeom prst="rect">
            <a:avLst/>
          </a:prstGeom>
        </p:spPr>
      </p:pic>
    </p:spTree>
    <p:extLst>
      <p:ext uri="{BB962C8B-B14F-4D97-AF65-F5344CB8AC3E}">
        <p14:creationId xmlns:p14="http://schemas.microsoft.com/office/powerpoint/2010/main" val="374087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0CB9D94B-0F36-E96C-EEFB-1382184D22F7}"/>
              </a:ext>
            </a:extLst>
          </p:cNvPr>
          <p:cNvPicPr>
            <a:picLocks noChangeAspect="1"/>
          </p:cNvPicPr>
          <p:nvPr/>
        </p:nvPicPr>
        <p:blipFill>
          <a:blip r:embed="rId2"/>
          <a:stretch>
            <a:fillRect/>
          </a:stretch>
        </p:blipFill>
        <p:spPr>
          <a:xfrm>
            <a:off x="86852" y="2201794"/>
            <a:ext cx="11485859" cy="4005419"/>
          </a:xfrm>
          <a:prstGeom prst="rect">
            <a:avLst/>
          </a:prstGeom>
        </p:spPr>
      </p:pic>
    </p:spTree>
    <p:extLst>
      <p:ext uri="{BB962C8B-B14F-4D97-AF65-F5344CB8AC3E}">
        <p14:creationId xmlns:p14="http://schemas.microsoft.com/office/powerpoint/2010/main" val="4282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46127FC-00CC-433C-6ECB-1E976DA95ED4}"/>
              </a:ext>
            </a:extLst>
          </p:cNvPr>
          <p:cNvPicPr>
            <a:picLocks noChangeAspect="1"/>
          </p:cNvPicPr>
          <p:nvPr/>
        </p:nvPicPr>
        <p:blipFill>
          <a:blip r:embed="rId2"/>
          <a:stretch>
            <a:fillRect/>
          </a:stretch>
        </p:blipFill>
        <p:spPr>
          <a:xfrm>
            <a:off x="1237067" y="2476356"/>
            <a:ext cx="9717866" cy="2877561"/>
          </a:xfrm>
          <a:prstGeom prst="rect">
            <a:avLst/>
          </a:prstGeom>
        </p:spPr>
      </p:pic>
    </p:spTree>
    <p:extLst>
      <p:ext uri="{BB962C8B-B14F-4D97-AF65-F5344CB8AC3E}">
        <p14:creationId xmlns:p14="http://schemas.microsoft.com/office/powerpoint/2010/main" val="31755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181336" y="1225689"/>
            <a:ext cx="11829327" cy="5324535"/>
          </a:xfrm>
          <a:prstGeom prst="rect">
            <a:avLst/>
          </a:prstGeom>
          <a:solidFill>
            <a:schemeClr val="bg1"/>
          </a:solidFill>
        </p:spPr>
        <p:txBody>
          <a:bodyPr wrap="square" rtlCol="0">
            <a:spAutoFit/>
          </a:bodyPr>
          <a:lstStyle/>
          <a:p>
            <a:pPr indent="180000" algn="just"/>
            <a:r>
              <a:rPr lang="vi-VN" sz="2000" dirty="0">
                <a:solidFill>
                  <a:srgbClr val="000000"/>
                </a:solidFill>
                <a:latin typeface="Cambria" panose="02040503050406030204" pitchFamily="18" charset="0"/>
                <a:ea typeface="Cambria" panose="020405030504060302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indent="180000" algn="just"/>
            <a:r>
              <a:rPr lang="vi-VN" sz="2000" dirty="0">
                <a:solidFill>
                  <a:srgbClr val="000000"/>
                </a:solidFill>
                <a:latin typeface="Cambria" panose="02040503050406030204" pitchFamily="18" charset="0"/>
                <a:ea typeface="Cambria" panose="02040503050406030204" pitchFamily="18" charset="0"/>
              </a:rPr>
              <a:t>Y-éc-xanh quả thật khác xa với nhà bác học trong trí tưởng tượng của bà. Trong bộ quần áo </a:t>
            </a:r>
            <a:r>
              <a:rPr lang="vi-VN" sz="2000" dirty="0" err="1">
                <a:solidFill>
                  <a:srgbClr val="000000"/>
                </a:solidFill>
                <a:latin typeface="Cambria" panose="02040503050406030204" pitchFamily="18" charset="0"/>
                <a:ea typeface="Cambria" panose="02040503050406030204" pitchFamily="18" charset="0"/>
              </a:rPr>
              <a:t>ka</a:t>
            </a:r>
            <a:r>
              <a:rPr lang="vi-VN" sz="2000" dirty="0">
                <a:solidFill>
                  <a:srgbClr val="000000"/>
                </a:solidFill>
                <a:latin typeface="Cambria" panose="02040503050406030204" pitchFamily="18" charset="0"/>
                <a:ea typeface="Cambria" panose="02040503050406030204" pitchFamily="18" charset="0"/>
              </a:rPr>
              <a:t> ki sờn cũ, không là ủi, trông ông như một vị khách đi tàu ngồi toa hạng ba. Chỉ có đôi mắt đầy bí ẩn của ông làm bà chú ý.</a:t>
            </a:r>
          </a:p>
          <a:p>
            <a:pPr indent="180000" algn="just"/>
            <a:r>
              <a:rPr lang="vi-VN" sz="2000" dirty="0">
                <a:solidFill>
                  <a:srgbClr val="000000"/>
                </a:solidFill>
                <a:latin typeface="Cambria" panose="02040503050406030204" pitchFamily="18" charset="0"/>
                <a:ea typeface="Cambria" panose="02040503050406030204" pitchFamily="18" charset="0"/>
              </a:rPr>
              <a:t>Bà khách thổ lộ nỗi băn khoăn của mình:</a:t>
            </a:r>
          </a:p>
          <a:p>
            <a:pPr indent="180000" algn="just"/>
            <a:r>
              <a:rPr lang="vi-VN" sz="2000" dirty="0">
                <a:solidFill>
                  <a:srgbClr val="000000"/>
                </a:solidFill>
                <a:latin typeface="Cambria" panose="02040503050406030204" pitchFamily="18" charset="0"/>
                <a:ea typeface="Cambria" panose="02040503050406030204" pitchFamily="18" charset="0"/>
              </a:rPr>
              <a:t>- Y-éc-xanh kính mến, ông quên nước Pháp rồi ư? Ông định ở đây suốt đời sao ? </a:t>
            </a:r>
            <a:endParaRPr lang="en-US" sz="2000" dirty="0">
              <a:solidFill>
                <a:srgbClr val="000000"/>
              </a:solidFill>
              <a:latin typeface="Cambria" panose="02040503050406030204" pitchFamily="18" charset="0"/>
              <a:ea typeface="Cambria" panose="02040503050406030204" pitchFamily="18" charset="0"/>
            </a:endParaRPr>
          </a:p>
          <a:p>
            <a:pPr indent="180000" algn="just"/>
            <a:r>
              <a:rPr lang="vi-VN" sz="2000" dirty="0">
                <a:solidFill>
                  <a:srgbClr val="000000"/>
                </a:solidFill>
                <a:latin typeface="Cambria" panose="02040503050406030204" pitchFamily="18" charset="0"/>
                <a:ea typeface="Cambria" panose="02040503050406030204" pitchFamily="18" charset="0"/>
              </a:rPr>
              <a:t>Y-éc-xanh lặng yên nhìn khách, hai bàn tay đan vào nhau, đặt trên đầu gối :</a:t>
            </a:r>
          </a:p>
          <a:p>
            <a:pPr indent="180000" algn="just"/>
            <a:r>
              <a:rPr lang="vi-VN" sz="2000" dirty="0">
                <a:solidFill>
                  <a:srgbClr val="000000"/>
                </a:solidFill>
                <a:latin typeface="Cambria" panose="02040503050406030204" pitchFamily="18" charset="0"/>
                <a:ea typeface="Cambria" panose="02040503050406030204" pitchFamily="18" charset="0"/>
              </a:rPr>
              <a:t>- Tôi là người Pháp. Mãi </a:t>
            </a:r>
            <a:r>
              <a:rPr lang="vi-VN" sz="2000" dirty="0" err="1">
                <a:solidFill>
                  <a:srgbClr val="000000"/>
                </a:solidFill>
                <a:latin typeface="Cambria" panose="02040503050406030204" pitchFamily="18" charset="0"/>
                <a:ea typeface="Cambria" panose="02040503050406030204" pitchFamily="18" charset="0"/>
              </a:rPr>
              <a:t>mãi</a:t>
            </a:r>
            <a:r>
              <a:rPr lang="vi-VN" sz="2000" dirty="0">
                <a:solidFill>
                  <a:srgbClr val="000000"/>
                </a:solidFill>
                <a:latin typeface="Cambria" panose="02040503050406030204" pitchFamily="18" charset="0"/>
                <a:ea typeface="Cambria" panose="02040503050406030204" pitchFamily="18" charset="0"/>
              </a:rPr>
              <a:t> tôi là công dân Pháp. Người ta không thể nào sống mà không có Tổ quốc.</a:t>
            </a:r>
          </a:p>
          <a:p>
            <a:pPr indent="180000" algn="just"/>
            <a:r>
              <a:rPr lang="vi-VN" sz="2000" dirty="0">
                <a:solidFill>
                  <a:srgbClr val="000000"/>
                </a:solidFill>
                <a:latin typeface="Cambria" panose="02040503050406030204" pitchFamily="18" charset="0"/>
                <a:ea typeface="Cambria" panose="02040503050406030204" pitchFamily="18" charset="0"/>
              </a:rPr>
              <a:t> Ngừng một chút, ông tiếp:</a:t>
            </a:r>
          </a:p>
          <a:p>
            <a:pPr indent="180000" algn="just"/>
            <a:r>
              <a:rPr lang="vi-VN" sz="2000" dirty="0">
                <a:solidFill>
                  <a:srgbClr val="000000"/>
                </a:solidFill>
                <a:latin typeface="Cambria" panose="02040503050406030204" pitchFamily="18" charset="0"/>
                <a:ea typeface="Cambria" panose="02040503050406030204" pitchFamily="18" charset="0"/>
              </a:rPr>
              <a:t>- Tuy nhiên, tôi với bà, chúng ta đang sống chung trong một ngôi nhà: trái đất. Trái đất đích thực là ngôi nhà của chúng ta. Những đứa con trong nhà phải thương yêu và có bổn phận giúp đỡ nhau. Tôi không thể rời khỏi Nha Trang này để sống một nơi nào khác. Chỉ có ở đây, tâm hồn tôi mới được rộng mở và bình yên.</a:t>
            </a:r>
          </a:p>
          <a:p>
            <a:pPr indent="180000" algn="just"/>
            <a:r>
              <a:rPr lang="vi-VN" sz="2000" dirty="0">
                <a:solidFill>
                  <a:srgbClr val="000000"/>
                </a:solidFill>
                <a:latin typeface="Cambria" panose="02040503050406030204" pitchFamily="18" charset="0"/>
                <a:ea typeface="Cambria" panose="02040503050406030204" pitchFamily="18" charset="0"/>
              </a:rPr>
              <a:t>Hai người cùng im lặng. Họ nghe rõ tiếng biển thở dài, đổ nhẹ những con sóng thủy tinh vỡ vụn trên bờ cát.</a:t>
            </a:r>
          </a:p>
          <a:p>
            <a:pPr indent="180000" algn="r"/>
            <a:r>
              <a:rPr lang="vi-VN" sz="2000" b="1" i="1" dirty="0">
                <a:solidFill>
                  <a:srgbClr val="000000"/>
                </a:solidFill>
                <a:latin typeface="Cambria" panose="02040503050406030204" pitchFamily="18" charset="0"/>
                <a:ea typeface="Cambria" panose="02040503050406030204" pitchFamily="18" charset="0"/>
              </a:rPr>
              <a:t>Theo CAO LINH QUÂN</a:t>
            </a:r>
            <a:endParaRPr lang="vi-VN" sz="2000" b="1" i="1" dirty="0">
              <a:solidFill>
                <a:srgbClr val="000000"/>
              </a:solidFill>
              <a:effectLst/>
              <a:latin typeface="Cambria" panose="02040503050406030204" pitchFamily="18" charset="0"/>
              <a:ea typeface="Cambria" panose="02040503050406030204" pitchFamily="18" charset="0"/>
            </a:endParaRPr>
          </a:p>
        </p:txBody>
      </p:sp>
      <p:pic>
        <p:nvPicPr>
          <p:cNvPr id="9" name="Hình ảnh 8">
            <a:extLst>
              <a:ext uri="{FF2B5EF4-FFF2-40B4-BE49-F238E27FC236}">
                <a16:creationId xmlns:a16="http://schemas.microsoft.com/office/drawing/2014/main" id="{B1D1E24A-F7D9-4446-C83E-876DA6B87A47}"/>
              </a:ext>
            </a:extLst>
          </p:cNvPr>
          <p:cNvPicPr>
            <a:picLocks noChangeAspect="1"/>
          </p:cNvPicPr>
          <p:nvPr/>
        </p:nvPicPr>
        <p:blipFill>
          <a:blip r:embed="rId2"/>
          <a:stretch>
            <a:fillRect/>
          </a:stretch>
        </p:blipFill>
        <p:spPr>
          <a:xfrm>
            <a:off x="2264776" y="0"/>
            <a:ext cx="8102286" cy="1822862"/>
          </a:xfrm>
          <a:prstGeom prst="rect">
            <a:avLst/>
          </a:prstGeom>
        </p:spPr>
      </p:pic>
    </p:spTree>
    <p:extLst>
      <p:ext uri="{BB962C8B-B14F-4D97-AF65-F5344CB8AC3E}">
        <p14:creationId xmlns:p14="http://schemas.microsoft.com/office/powerpoint/2010/main" val="8399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C9B77C5-8A03-0C38-C2E4-4457F7AA530A}"/>
              </a:ext>
            </a:extLst>
          </p:cNvPr>
          <p:cNvSpPr txBox="1"/>
          <p:nvPr/>
        </p:nvSpPr>
        <p:spPr>
          <a:xfrm>
            <a:off x="5862051" y="2276950"/>
            <a:ext cx="5582883" cy="3139321"/>
          </a:xfrm>
          <a:prstGeom prst="rect">
            <a:avLst/>
          </a:prstGeom>
          <a:noFill/>
        </p:spPr>
        <p:txBody>
          <a:bodyPr wrap="square">
            <a:spAutoFit/>
          </a:bodyPr>
          <a:lstStyle/>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1: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bệnh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nhiệt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đới</a:t>
            </a:r>
            <a:r>
              <a:rPr lang="en-US" sz="2400" b="1" i="1" dirty="0">
                <a:latin typeface="Cambria" panose="02040503050406030204" pitchFamily="18" charset="0"/>
                <a:ea typeface="Cambria" panose="02040503050406030204" pitchFamily="18" charset="0"/>
              </a:rPr>
              <a:t>.</a:t>
            </a:r>
          </a:p>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2: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chú</a:t>
            </a:r>
            <a:r>
              <a:rPr lang="en-US" sz="2400" b="1" i="1" dirty="0">
                <a:latin typeface="Cambria" panose="02040503050406030204" pitchFamily="18" charset="0"/>
                <a:ea typeface="Cambria" panose="02040503050406030204" pitchFamily="18" charset="0"/>
              </a:rPr>
              <a:t> ý.</a:t>
            </a:r>
          </a:p>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3: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không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Tổ</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quốc</a:t>
            </a:r>
            <a:r>
              <a:rPr lang="en-US" sz="2400" b="1" i="1" dirty="0">
                <a:latin typeface="Cambria" panose="02040503050406030204" pitchFamily="18" charset="0"/>
                <a:ea typeface="Cambria" panose="02040503050406030204" pitchFamily="18" charset="0"/>
              </a:rPr>
              <a:t>.</a:t>
            </a:r>
          </a:p>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4: </a:t>
            </a:r>
            <a:r>
              <a:rPr lang="en-US" sz="2400" b="1" dirty="0" err="1">
                <a:latin typeface="Cambria" panose="02040503050406030204" pitchFamily="18" charset="0"/>
                <a:ea typeface="Cambria" panose="02040503050406030204" pitchFamily="18" charset="0"/>
              </a:rPr>
              <a:t>Còn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a:t>
            </a:r>
          </a:p>
        </p:txBody>
      </p:sp>
      <p:pic>
        <p:nvPicPr>
          <p:cNvPr id="8" name="图片 10" descr="形状&#10;&#10;中度可信度描述已自动生成">
            <a:extLst>
              <a:ext uri="{FF2B5EF4-FFF2-40B4-BE49-F238E27FC236}">
                <a16:creationId xmlns:a16="http://schemas.microsoft.com/office/drawing/2014/main" id="{A42F133B-B509-866C-C99E-9DD00C94F022}"/>
              </a:ext>
            </a:extLst>
          </p:cNvPr>
          <p:cNvPicPr>
            <a:picLocks noChangeAspect="1"/>
          </p:cNvPicPr>
          <p:nvPr/>
        </p:nvPicPr>
        <p:blipFill rotWithShape="1">
          <a:blip r:embed="rId2">
            <a:extLst>
              <a:ext uri="{28A0092B-C50C-407E-A947-70E740481C1C}">
                <a14:useLocalDpi xmlns:a14="http://schemas.microsoft.com/office/drawing/2010/main" val="0"/>
              </a:ext>
            </a:extLst>
          </a:blip>
          <a:srcRect l="4168" t="16322" r="4168" b="16322"/>
          <a:stretch/>
        </p:blipFill>
        <p:spPr>
          <a:xfrm>
            <a:off x="560859" y="1920656"/>
            <a:ext cx="5242012" cy="3851910"/>
          </a:xfrm>
          <a:prstGeom prst="rect">
            <a:avLst/>
          </a:prstGeom>
        </p:spPr>
      </p:pic>
      <p:sp>
        <p:nvSpPr>
          <p:cNvPr id="9" name="Hộp Văn bản 8">
            <a:extLst>
              <a:ext uri="{FF2B5EF4-FFF2-40B4-BE49-F238E27FC236}">
                <a16:creationId xmlns:a16="http://schemas.microsoft.com/office/drawing/2014/main" id="{B86D74E8-6132-BB03-5DF4-59BEB9817FE9}"/>
              </a:ext>
            </a:extLst>
          </p:cNvPr>
          <p:cNvSpPr txBox="1"/>
          <p:nvPr/>
        </p:nvSpPr>
        <p:spPr>
          <a:xfrm>
            <a:off x="1480327" y="3061781"/>
            <a:ext cx="3403076" cy="156966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a:t>
            </a:r>
          </a:p>
        </p:txBody>
      </p:sp>
      <p:pic>
        <p:nvPicPr>
          <p:cNvPr id="13" name="Hình ảnh 12">
            <a:extLst>
              <a:ext uri="{FF2B5EF4-FFF2-40B4-BE49-F238E27FC236}">
                <a16:creationId xmlns:a16="http://schemas.microsoft.com/office/drawing/2014/main" id="{EE394CAA-A14A-F8E7-9D3C-8E2F51C405CC}"/>
              </a:ext>
            </a:extLst>
          </p:cNvPr>
          <p:cNvPicPr>
            <a:picLocks noChangeAspect="1"/>
          </p:cNvPicPr>
          <p:nvPr/>
        </p:nvPicPr>
        <p:blipFill>
          <a:blip r:embed="rId3"/>
          <a:stretch>
            <a:fillRect/>
          </a:stretch>
        </p:blipFill>
        <p:spPr>
          <a:xfrm>
            <a:off x="3538505" y="726038"/>
            <a:ext cx="5114987" cy="1926503"/>
          </a:xfrm>
          <a:prstGeom prst="rect">
            <a:avLst/>
          </a:prstGeom>
        </p:spPr>
      </p:pic>
    </p:spTree>
    <p:extLst>
      <p:ext uri="{BB962C8B-B14F-4D97-AF65-F5344CB8AC3E}">
        <p14:creationId xmlns:p14="http://schemas.microsoft.com/office/powerpoint/2010/main" val="69994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down)">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238812" y="1131708"/>
            <a:ext cx="11829327" cy="5324535"/>
          </a:xfrm>
          <a:prstGeom prst="rect">
            <a:avLst/>
          </a:prstGeom>
          <a:solidFill>
            <a:schemeClr val="bg1"/>
          </a:solidFill>
        </p:spPr>
        <p:txBody>
          <a:bodyPr wrap="square" rtlCol="0">
            <a:spAutoFit/>
          </a:bodyPr>
          <a:lstStyle/>
          <a:p>
            <a:pPr indent="180000" algn="just"/>
            <a:r>
              <a:rPr lang="vi-VN" sz="2000" dirty="0">
                <a:solidFill>
                  <a:srgbClr val="000000"/>
                </a:solidFill>
                <a:latin typeface="Cambria" panose="02040503050406030204" pitchFamily="18" charset="0"/>
                <a:ea typeface="Cambria" panose="020405030504060302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indent="180000" algn="just"/>
            <a:r>
              <a:rPr lang="vi-VN" sz="2000" dirty="0">
                <a:solidFill>
                  <a:srgbClr val="000000"/>
                </a:solidFill>
                <a:latin typeface="Cambria" panose="02040503050406030204" pitchFamily="18" charset="0"/>
                <a:ea typeface="Cambria" panose="02040503050406030204" pitchFamily="18" charset="0"/>
              </a:rPr>
              <a:t>Y-éc-xanh quả thật khác xa với nhà bác học trong trí tưởng tượng của bà. Trong bộ quần áo </a:t>
            </a:r>
            <a:r>
              <a:rPr lang="vi-VN" sz="2000" dirty="0" err="1">
                <a:solidFill>
                  <a:srgbClr val="000000"/>
                </a:solidFill>
                <a:latin typeface="Cambria" panose="02040503050406030204" pitchFamily="18" charset="0"/>
                <a:ea typeface="Cambria" panose="02040503050406030204" pitchFamily="18" charset="0"/>
              </a:rPr>
              <a:t>ka</a:t>
            </a:r>
            <a:r>
              <a:rPr lang="vi-VN" sz="2000" dirty="0">
                <a:solidFill>
                  <a:srgbClr val="000000"/>
                </a:solidFill>
                <a:latin typeface="Cambria" panose="02040503050406030204" pitchFamily="18" charset="0"/>
                <a:ea typeface="Cambria" panose="02040503050406030204" pitchFamily="18" charset="0"/>
              </a:rPr>
              <a:t> ki sờn cũ, không là ủi, trông ông như một vị khách đi tàu ngồi toa hạng ba. Chỉ có đôi mắt đầy bí ẩn của ông làm bà chú ý.</a:t>
            </a:r>
          </a:p>
          <a:p>
            <a:pPr indent="180000" algn="just"/>
            <a:r>
              <a:rPr lang="vi-VN" sz="2000" dirty="0">
                <a:solidFill>
                  <a:srgbClr val="000000"/>
                </a:solidFill>
                <a:latin typeface="Cambria" panose="02040503050406030204" pitchFamily="18" charset="0"/>
                <a:ea typeface="Cambria" panose="02040503050406030204" pitchFamily="18" charset="0"/>
              </a:rPr>
              <a:t>Bà khách thổ lộ nỗi băn khoăn của mình:</a:t>
            </a:r>
          </a:p>
          <a:p>
            <a:pPr indent="180000" algn="just"/>
            <a:r>
              <a:rPr lang="vi-VN" sz="2000" dirty="0">
                <a:solidFill>
                  <a:srgbClr val="000000"/>
                </a:solidFill>
                <a:latin typeface="Cambria" panose="02040503050406030204" pitchFamily="18" charset="0"/>
                <a:ea typeface="Cambria" panose="02040503050406030204" pitchFamily="18" charset="0"/>
              </a:rPr>
              <a:t>- Y-éc-xanh kính mến, ông quên nước Pháp rồi ư? Ông định ở đây suốt đời sao ? </a:t>
            </a:r>
            <a:endParaRPr lang="en-US" sz="2000" dirty="0">
              <a:solidFill>
                <a:srgbClr val="000000"/>
              </a:solidFill>
              <a:latin typeface="Cambria" panose="02040503050406030204" pitchFamily="18" charset="0"/>
              <a:ea typeface="Cambria" panose="02040503050406030204" pitchFamily="18" charset="0"/>
            </a:endParaRPr>
          </a:p>
          <a:p>
            <a:pPr indent="180000" algn="just"/>
            <a:r>
              <a:rPr lang="vi-VN" sz="2000" dirty="0">
                <a:solidFill>
                  <a:srgbClr val="000000"/>
                </a:solidFill>
                <a:latin typeface="Cambria" panose="02040503050406030204" pitchFamily="18" charset="0"/>
                <a:ea typeface="Cambria" panose="02040503050406030204" pitchFamily="18" charset="0"/>
              </a:rPr>
              <a:t>Y-éc-xanh lặng yên nhìn khách, hai bàn tay đan vào nhau, đặt trên đầu gối :</a:t>
            </a:r>
          </a:p>
          <a:p>
            <a:pPr indent="180000" algn="just"/>
            <a:r>
              <a:rPr lang="vi-VN" sz="2000" dirty="0">
                <a:solidFill>
                  <a:srgbClr val="000000"/>
                </a:solidFill>
                <a:latin typeface="Cambria" panose="02040503050406030204" pitchFamily="18" charset="0"/>
                <a:ea typeface="Cambria" panose="02040503050406030204" pitchFamily="18" charset="0"/>
              </a:rPr>
              <a:t>- Tôi là người Pháp. Mãi </a:t>
            </a:r>
            <a:r>
              <a:rPr lang="vi-VN" sz="2000" dirty="0" err="1">
                <a:solidFill>
                  <a:srgbClr val="000000"/>
                </a:solidFill>
                <a:latin typeface="Cambria" panose="02040503050406030204" pitchFamily="18" charset="0"/>
                <a:ea typeface="Cambria" panose="02040503050406030204" pitchFamily="18" charset="0"/>
              </a:rPr>
              <a:t>mãi</a:t>
            </a:r>
            <a:r>
              <a:rPr lang="vi-VN" sz="2000" dirty="0">
                <a:solidFill>
                  <a:srgbClr val="000000"/>
                </a:solidFill>
                <a:latin typeface="Cambria" panose="02040503050406030204" pitchFamily="18" charset="0"/>
                <a:ea typeface="Cambria" panose="02040503050406030204" pitchFamily="18" charset="0"/>
              </a:rPr>
              <a:t> tôi là công dân Pháp. Người ta không thể nào sống mà không có Tổ quốc.</a:t>
            </a:r>
          </a:p>
          <a:p>
            <a:pPr indent="180000" algn="just"/>
            <a:r>
              <a:rPr lang="vi-VN" sz="2000" dirty="0">
                <a:solidFill>
                  <a:srgbClr val="000000"/>
                </a:solidFill>
                <a:latin typeface="Cambria" panose="02040503050406030204" pitchFamily="18" charset="0"/>
                <a:ea typeface="Cambria" panose="02040503050406030204" pitchFamily="18" charset="0"/>
              </a:rPr>
              <a:t> Ngừng một chút, ông tiếp:</a:t>
            </a:r>
          </a:p>
          <a:p>
            <a:pPr indent="180000" algn="just"/>
            <a:r>
              <a:rPr lang="vi-VN" sz="2000" dirty="0">
                <a:solidFill>
                  <a:srgbClr val="000000"/>
                </a:solidFill>
                <a:latin typeface="Cambria" panose="02040503050406030204" pitchFamily="18" charset="0"/>
                <a:ea typeface="Cambria" panose="02040503050406030204" pitchFamily="18" charset="0"/>
              </a:rPr>
              <a:t>- Tuy nhiên, tôi với bà, chúng ta đang sống chung trong một ngôi nhà: trái đất. Trái đất đích thực là ngôi nhà của chúng ta. Những đứa con trong nhà phải thương yêu và có bổn phận giúp đỡ nhau. Tôi không thể rời khỏi Nha Trang này để sống một nơi nào khác. Chỉ có ở đây, tâm hồn tôi mới được rộng mở và bình yên.</a:t>
            </a:r>
          </a:p>
          <a:p>
            <a:pPr indent="180000" algn="just"/>
            <a:r>
              <a:rPr lang="vi-VN" sz="2000" dirty="0">
                <a:solidFill>
                  <a:srgbClr val="000000"/>
                </a:solidFill>
                <a:latin typeface="Cambria" panose="02040503050406030204" pitchFamily="18" charset="0"/>
                <a:ea typeface="Cambria" panose="02040503050406030204" pitchFamily="18" charset="0"/>
              </a:rPr>
              <a:t>Hai người cùng im lặng. Họ nghe rõ tiếng biển thở dài, đổ nhẹ những con sóng thủy tinh vỡ vụn trên bờ cát.</a:t>
            </a:r>
          </a:p>
          <a:p>
            <a:pPr indent="180000" algn="r"/>
            <a:r>
              <a:rPr lang="vi-VN" sz="2000" b="1" i="1" dirty="0">
                <a:solidFill>
                  <a:srgbClr val="000000"/>
                </a:solidFill>
                <a:latin typeface="Cambria" panose="02040503050406030204" pitchFamily="18" charset="0"/>
                <a:ea typeface="Cambria" panose="02040503050406030204" pitchFamily="18" charset="0"/>
              </a:rPr>
              <a:t>Theo CAO LINH QUÂN</a:t>
            </a:r>
            <a:endParaRPr lang="vi-VN" sz="2000" b="1" i="1" dirty="0">
              <a:solidFill>
                <a:srgbClr val="000000"/>
              </a:solidFill>
              <a:effectLst/>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id="{6A45D25E-3F90-7360-9F17-97A7AF0E21F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0736" y1="23627" x2="36150" y2="24313"/>
                        <a14:foregroundMark x1="36150" y1="24313" x2="34718" y2="33401"/>
                        <a14:foregroundMark x1="34718" y1="33401" x2="34718" y2="33401"/>
                        <a14:backgroundMark x1="65740" y1="64863" x2="74764" y2="73142"/>
                        <a14:backgroundMark x1="74764" y1="73142" x2="62045" y2="87439"/>
                        <a14:backgroundMark x1="62045" y1="87439" x2="58035" y2="78352"/>
                        <a14:backgroundMark x1="64079" y1="64176" x2="62217" y2="88126"/>
                      </a14:backgroundRemoval>
                    </a14:imgEffect>
                  </a14:imgLayer>
                </a14:imgProps>
              </a:ext>
              <a:ext uri="{28A0092B-C50C-407E-A947-70E740481C1C}">
                <a14:useLocalDpi xmlns:a14="http://schemas.microsoft.com/office/drawing/2010/main" val="0"/>
              </a:ext>
            </a:extLst>
          </a:blip>
          <a:srcRect l="24875" t="10997" r="56988" b="53677"/>
          <a:stretch/>
        </p:blipFill>
        <p:spPr>
          <a:xfrm>
            <a:off x="65745" y="899658"/>
            <a:ext cx="477624" cy="659943"/>
          </a:xfrm>
          <a:prstGeom prst="rect">
            <a:avLst/>
          </a:prstGeom>
        </p:spPr>
      </p:pic>
      <p:pic>
        <p:nvPicPr>
          <p:cNvPr id="3" name="Hình ảnh 2">
            <a:extLst>
              <a:ext uri="{FF2B5EF4-FFF2-40B4-BE49-F238E27FC236}">
                <a16:creationId xmlns:a16="http://schemas.microsoft.com/office/drawing/2014/main" id="{7FCA3C30-10DD-1067-AE12-BDBD376E99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540" b="44265" l="42395" r="57004">
                        <a14:foregroundMark x1="46520" y1="16559" x2="50100" y2="15549"/>
                        <a14:foregroundMark x1="53681" y1="17044" x2="49384" y2="14540"/>
                        <a14:foregroundMark x1="55743" y1="34855" x2="54712" y2="37722"/>
                        <a14:foregroundMark x1="56746" y1="35905" x2="56631" y2="38449"/>
                        <a14:foregroundMark x1="43856" y1="36107" x2="45918" y2="34855"/>
                        <a14:foregroundMark x1="45775" y1="34128" x2="55600" y2="26373"/>
                        <a14:foregroundMark x1="52793" y1="16680" x2="56230" y2="21890"/>
                        <a14:foregroundMark x1="50616" y1="21688" x2="45259" y2="23304"/>
                        <a14:foregroundMark x1="51647" y1="26737" x2="50759" y2="23869"/>
                        <a14:foregroundMark x1="49355" y1="22415" x2="49986" y2="22415"/>
                        <a14:foregroundMark x1="45001" y1="24031" x2="47436" y2="23667"/>
                        <a14:foregroundMark x1="52936" y1="16478" x2="55342" y2="19548"/>
                        <a14:foregroundMark x1="53423" y1="17044" x2="52277" y2="16115"/>
                        <a14:foregroundMark x1="45001" y1="23142" x2="45775" y2="24031"/>
                        <a14:foregroundMark x1="52535" y1="15953" x2="53309" y2="15953"/>
                        <a14:foregroundMark x1="44887" y1="24758" x2="45517" y2="24758"/>
                        <a14:foregroundMark x1="56230" y1="22779" x2="56116" y2="25848"/>
                        <a14:foregroundMark x1="55342" y1="27827" x2="55743" y2="27100"/>
                        <a14:foregroundMark x1="56889" y1="21890" x2="57004" y2="25283"/>
                        <a14:foregroundMark x1="43856" y1="23142" x2="44113" y2="22254"/>
                        <a14:foregroundMark x1="44514" y1="21688" x2="44371" y2="21002"/>
                        <a14:foregroundMark x1="44257" y1="19709" x2="44257" y2="22779"/>
                        <a14:foregroundMark x1="46548" y1="41317" x2="51131" y2="27827"/>
                        <a14:foregroundMark x1="49212" y1="31785" x2="49098" y2="29443"/>
                        <a14:foregroundMark x1="43999" y1="36632" x2="44113" y2="36834"/>
                        <a14:foregroundMark x1="44257" y1="37520" x2="43483" y2="37884"/>
                        <a14:foregroundMark x1="44772" y1="41478" x2="45517" y2="41680"/>
                        <a14:foregroundMark x1="52793" y1="41115" x2="54454" y2="40428"/>
                        <a14:foregroundMark x1="56116" y1="39136" x2="56116" y2="37359"/>
                        <a14:foregroundMark x1="53566" y1="41680" x2="54454" y2="40953"/>
                        <a14:foregroundMark x1="56001" y1="34491" x2="54598" y2="34653"/>
                        <a14:foregroundMark x1="53939" y1="35178" x2="54970" y2="34653"/>
                        <a14:foregroundMark x1="54827" y1="34653" x2="54197" y2="34491"/>
                      </a14:backgroundRemoval>
                    </a14:imgEffect>
                  </a14:imgLayer>
                </a14:imgProps>
              </a:ext>
              <a:ext uri="{28A0092B-C50C-407E-A947-70E740481C1C}">
                <a14:useLocalDpi xmlns:a14="http://schemas.microsoft.com/office/drawing/2010/main" val="0"/>
              </a:ext>
            </a:extLst>
          </a:blip>
          <a:srcRect l="40626" t="12511" r="41237" b="52163"/>
          <a:stretch/>
        </p:blipFill>
        <p:spPr>
          <a:xfrm>
            <a:off x="53617" y="2033577"/>
            <a:ext cx="361035" cy="498849"/>
          </a:xfrm>
          <a:prstGeom prst="rect">
            <a:avLst/>
          </a:prstGeom>
        </p:spPr>
      </p:pic>
      <p:pic>
        <p:nvPicPr>
          <p:cNvPr id="4" name="Hình ảnh 3">
            <a:extLst>
              <a:ext uri="{FF2B5EF4-FFF2-40B4-BE49-F238E27FC236}">
                <a16:creationId xmlns:a16="http://schemas.microsoft.com/office/drawing/2014/main" id="{73862D82-25D8-1D41-C9D5-BB6F69291B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732" b="43821" l="61673" r="75795">
                        <a14:foregroundMark x1="66170" y1="15832" x2="66084" y2="14216"/>
                        <a14:foregroundMark x1="71871" y1="14943" x2="68805" y2="15105"/>
                        <a14:foregroundMark x1="69751" y1="14378" x2="67459" y2="14378"/>
                        <a14:foregroundMark x1="67144" y1="14499" x2="72014" y2="16034"/>
                        <a14:foregroundMark x1="72014" y1="16034" x2="71040" y2="23990"/>
                        <a14:foregroundMark x1="67525" y1="22671" x2="65339" y2="21850"/>
                        <a14:foregroundMark x1="71040" y1="23990" x2="66865" y2="22422"/>
                        <a14:foregroundMark x1="65339" y1="21850" x2="66600" y2="15105"/>
                        <a14:foregroundMark x1="66600" y1="15105" x2="66600" y2="15105"/>
                        <a14:foregroundMark x1="63334" y1="18376" x2="68175" y2="20436"/>
                        <a14:foregroundMark x1="70610" y1="22981" x2="74592" y2="18215"/>
                        <a14:foregroundMark x1="74592" y1="18215" x2="74592" y2="18215"/>
                        <a14:foregroundMark x1="73331" y1="17326" x2="73761" y2="21486"/>
                        <a14:foregroundMark x1="74477" y1="20759" x2="73217" y2="22819"/>
                        <a14:foregroundMark x1="72272" y1="26817" x2="73446" y2="25323"/>
                        <a14:foregroundMark x1="71555" y1="27706" x2="74477" y2="34693"/>
                        <a14:foregroundMark x1="74477" y1="34693" x2="69063" y2="43861"/>
                        <a14:foregroundMark x1="69063" y1="43861" x2="63707" y2="40549"/>
                        <a14:foregroundMark x1="63707" y1="40549" x2="63563" y2="39863"/>
                        <a14:foregroundMark x1="62188" y1="39701" x2="65597" y2="32553"/>
                        <a14:foregroundMark x1="66258" y1="24296" x2="67058" y2="14297"/>
                        <a14:foregroundMark x1="65580" y1="32766" x2="66246" y2="24441"/>
                        <a14:foregroundMark x1="67058" y1="14297" x2="70757" y2="13910"/>
                        <a14:foregroundMark x1="61673" y1="36753" x2="62303" y2="34814"/>
                        <a14:foregroundMark x1="64079" y1="21325" x2="65225" y2="22375"/>
                        <a14:foregroundMark x1="63563" y1="18982" x2="66084" y2="15832"/>
                        <a14:foregroundMark x1="66285" y1="15549" x2="63449" y2="18215"/>
                        <a14:foregroundMark x1="73016" y1="28312" x2="73847" y2="29200"/>
                        <a14:foregroundMark x1="65540" y1="28312" x2="65855" y2="29039"/>
                        <a14:foregroundMark x1="67860" y1="30533" x2="68290" y2="30533"/>
                        <a14:foregroundMark x1="69665" y1="35258" x2="69751" y2="30372"/>
                        <a14:foregroundMark x1="68920" y1="35703" x2="65225" y2="35864"/>
                        <a14:backgroundMark x1="71641" y1="13934" x2="71956" y2="14055"/>
                        <a14:backgroundMark x1="71011" y1="13489" x2="71756" y2="13934"/>
                        <a14:backgroundMark x1="65454" y1="32149" x2="65970" y2="31987"/>
                        <a14:backgroundMark x1="66485" y1="23708" x2="68404" y2="22981"/>
                        <a14:backgroundMark x1="68404" y1="22981" x2="67459" y2="23102"/>
                      </a14:backgroundRemoval>
                    </a14:imgEffect>
                  </a14:imgLayer>
                </a14:imgProps>
              </a:ext>
              <a:ext uri="{28A0092B-C50C-407E-A947-70E740481C1C}">
                <a14:useLocalDpi xmlns:a14="http://schemas.microsoft.com/office/drawing/2010/main" val="0"/>
              </a:ext>
            </a:extLst>
          </a:blip>
          <a:srcRect l="60299" t="10370" r="22466" b="53915"/>
          <a:stretch/>
        </p:blipFill>
        <p:spPr>
          <a:xfrm>
            <a:off x="68385" y="3012527"/>
            <a:ext cx="361035" cy="530701"/>
          </a:xfrm>
          <a:prstGeom prst="rect">
            <a:avLst/>
          </a:prstGeom>
        </p:spPr>
      </p:pic>
      <p:pic>
        <p:nvPicPr>
          <p:cNvPr id="9" name="Hình ảnh 8">
            <a:extLst>
              <a:ext uri="{FF2B5EF4-FFF2-40B4-BE49-F238E27FC236}">
                <a16:creationId xmlns:a16="http://schemas.microsoft.com/office/drawing/2014/main" id="{1C1A14CD-3C73-42D1-6570-AF9CB74FDDF7}"/>
              </a:ext>
            </a:extLst>
          </p:cNvPr>
          <p:cNvPicPr>
            <a:picLocks noChangeAspect="1"/>
          </p:cNvPicPr>
          <p:nvPr/>
        </p:nvPicPr>
        <p:blipFill>
          <a:blip r:embed="rId8"/>
          <a:stretch>
            <a:fillRect/>
          </a:stretch>
        </p:blipFill>
        <p:spPr>
          <a:xfrm>
            <a:off x="0" y="268007"/>
            <a:ext cx="2834886" cy="548688"/>
          </a:xfrm>
          <a:prstGeom prst="rect">
            <a:avLst/>
          </a:prstGeom>
        </p:spPr>
      </p:pic>
      <p:pic>
        <p:nvPicPr>
          <p:cNvPr id="14" name="Hình ảnh 13">
            <a:extLst>
              <a:ext uri="{FF2B5EF4-FFF2-40B4-BE49-F238E27FC236}">
                <a16:creationId xmlns:a16="http://schemas.microsoft.com/office/drawing/2014/main" id="{57E85DD1-4646-AE35-ACDC-F0D8C77B2A4B}"/>
              </a:ext>
            </a:extLst>
          </p:cNvPr>
          <p:cNvPicPr>
            <a:picLocks noChangeAspect="1"/>
          </p:cNvPicPr>
          <p:nvPr/>
        </p:nvPicPr>
        <p:blipFill>
          <a:blip r:embed="rId9"/>
          <a:stretch>
            <a:fillRect/>
          </a:stretch>
        </p:blipFill>
        <p:spPr>
          <a:xfrm>
            <a:off x="63155" y="4263616"/>
            <a:ext cx="353584" cy="500984"/>
          </a:xfrm>
          <a:prstGeom prst="rect">
            <a:avLst/>
          </a:prstGeom>
        </p:spPr>
      </p:pic>
      <p:pic>
        <p:nvPicPr>
          <p:cNvPr id="15" name="Hình ảnh 14">
            <a:extLst>
              <a:ext uri="{FF2B5EF4-FFF2-40B4-BE49-F238E27FC236}">
                <a16:creationId xmlns:a16="http://schemas.microsoft.com/office/drawing/2014/main" id="{5A8C119A-1353-38D5-A262-414F5E8400AD}"/>
              </a:ext>
            </a:extLst>
          </p:cNvPr>
          <p:cNvPicPr>
            <a:picLocks noChangeAspect="1"/>
          </p:cNvPicPr>
          <p:nvPr/>
        </p:nvPicPr>
        <p:blipFill>
          <a:blip r:embed="rId10"/>
          <a:stretch>
            <a:fillRect/>
          </a:stretch>
        </p:blipFill>
        <p:spPr>
          <a:xfrm>
            <a:off x="2592729" y="5956"/>
            <a:ext cx="7207173" cy="1621478"/>
          </a:xfrm>
          <a:prstGeom prst="rect">
            <a:avLst/>
          </a:prstGeom>
        </p:spPr>
      </p:pic>
    </p:spTree>
    <p:extLst>
      <p:ext uri="{BB962C8B-B14F-4D97-AF65-F5344CB8AC3E}">
        <p14:creationId xmlns:p14="http://schemas.microsoft.com/office/powerpoint/2010/main" val="32488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0.4"/>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2071</Words>
  <Application>Microsoft Office PowerPoint</Application>
  <PresentationFormat>Widescreen</PresentationFormat>
  <Paragraphs>94</Paragraphs>
  <Slides>32</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思源黑体 CN Regular</vt:lpstr>
      <vt:lpstr>SVN-Ready</vt:lpstr>
      <vt:lpstr>阿里巴巴普惠体</vt:lpstr>
      <vt:lpstr>SVN-Dancing Script</vt:lpstr>
      <vt:lpstr>SVN-Newton</vt:lpstr>
      <vt:lpstr>Calisto MT</vt:lpstr>
      <vt:lpstr>等线</vt:lpstr>
      <vt:lpstr>Cambria</vt:lpstr>
      <vt:lpstr>UTM Avo</vt:lpstr>
      <vt:lpstr>Arial</vt:lpstr>
      <vt:lpstr>Wingdings 2</vt:lpstr>
      <vt:lpstr>#9Slide07 HoneyCream</vt:lpstr>
      <vt:lpstr>Times New Roman</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HP</cp:lastModifiedBy>
  <cp:revision>9</cp:revision>
  <dcterms:created xsi:type="dcterms:W3CDTF">2023-04-28T13:03:31Z</dcterms:created>
  <dcterms:modified xsi:type="dcterms:W3CDTF">2024-05-15T05:25:46Z</dcterms:modified>
</cp:coreProperties>
</file>