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5"/>
  </p:notesMasterIdLst>
  <p:sldIdLst>
    <p:sldId id="808" r:id="rId5"/>
    <p:sldId id="635" r:id="rId6"/>
    <p:sldId id="392" r:id="rId7"/>
    <p:sldId id="809" r:id="rId8"/>
    <p:sldId id="294" r:id="rId9"/>
    <p:sldId id="795" r:id="rId10"/>
    <p:sldId id="268" r:id="rId11"/>
    <p:sldId id="299" r:id="rId12"/>
    <p:sldId id="300" r:id="rId13"/>
    <p:sldId id="799" r:id="rId14"/>
    <p:sldId id="260" r:id="rId15"/>
    <p:sldId id="301" r:id="rId16"/>
    <p:sldId id="566" r:id="rId17"/>
    <p:sldId id="803" r:id="rId18"/>
    <p:sldId id="807" r:id="rId19"/>
    <p:sldId id="800" r:id="rId20"/>
    <p:sldId id="805" r:id="rId21"/>
    <p:sldId id="806" r:id="rId22"/>
    <p:sldId id="266" r:id="rId23"/>
    <p:sldId id="288" r:id="rId24"/>
  </p:sldIdLst>
  <p:sldSz cx="12192000" cy="6858000"/>
  <p:notesSz cx="6858000" cy="9144000"/>
  <p:custDataLst>
    <p:tags r:id="rId2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5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A4543-F33A-46E1-880E-C402E82E9C17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ACD40-644A-4898-BBF4-FB06AA04CB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95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23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716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CC93-2698-45BF-864A-141A469CD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2D7D7-6D79-43B2-9922-5393625BE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B0325-A6AD-45A3-A7E3-C9F723E2F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0B6-5FE5-49AE-9DEF-1B20EFB780B0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77E0C-3419-4EA0-8227-0071C51A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F0389-D436-4565-B2E8-2AC79CB79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F2F9-88E1-412E-B99A-70036C9AA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94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4B18-8DFC-4853-8E29-0A3EAEFEF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273622-8969-44F9-8C5D-49FB879EC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1A97C-7663-4A17-A9F5-94B4CB47E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0B6-5FE5-49AE-9DEF-1B20EFB780B0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B6A38-BC66-4384-8DE3-29AD14A58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66F05-5F24-48C9-81F1-E371F733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F2F9-88E1-412E-B99A-70036C9AA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9069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89C554-A57C-4507-A5FA-5BAA805134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90B4D-AC4C-481E-8CA3-E34E86239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ED72F-F739-43DA-9390-E43661D78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0B6-5FE5-49AE-9DEF-1B20EFB780B0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D494E-3943-4102-A60C-917BC049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21EB3-EFFF-4CFE-98ED-61CF8213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F2F9-88E1-412E-B99A-70036C9AA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7040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25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3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B09E-2F14-4701-B9E4-68F7F556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D0898-B6CA-4C1C-894A-83875E9A7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983B6-FDA6-4173-B789-44C98F76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C2E8E-1029-4B90-8DDE-C740CBC3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CFBA-5980-4D56-B4FF-6DE94CF6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68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750A-AF90-4D6B-9E13-699E46E9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852D-9832-44FD-835E-DC7AE850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2A189-E236-4696-BC6F-BDC195E1A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E00CE-1242-4A55-B04C-EA4D0FD1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658EC-06C2-4FCD-B3F9-B153C4B7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7375B-F746-49B6-8CE4-1E30927F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5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3B43-27D8-4D8C-A01B-4369429D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6B1A-FDD6-41B3-885A-AA84C918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54A31-6332-46CA-B667-A1A5523F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15EE0-15C8-4178-A0CD-E4EB0AEE6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5A257-FF66-410A-8EF2-ECE039E2D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E5691-7532-4F5E-BC2F-05C82D4B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3F6C3-E05A-4CA0-A38E-38ADC19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43249-C533-4537-BB9B-42E2D7FE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1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73D9-068F-4E3B-8523-A699428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BBBEC-9DC7-46C5-847C-E365390C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3F508-E084-41B0-A14A-0F9C45A7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1F159-A3EB-4A1C-A0BC-7529567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4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36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D102-6705-46E5-B30F-BBBA5E3D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85DE-9DAF-4B3B-B076-398C1F42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ACE21-27EE-4889-AAA4-D7F71576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2D49D-6AFA-4EEF-9103-D1A057BE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936FB-506B-4582-92F9-CBFA260F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B7164-4F31-4E41-8C0F-1EBED52D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9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7DF4E-9583-400C-A588-CED795F4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E13B5-31F5-45EC-B807-E373A3384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F54D4-52C7-49C7-927D-C4B47259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0B6-5FE5-49AE-9DEF-1B20EFB780B0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6188C-5799-447E-9D3B-24E6D075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467E1-F733-4A99-AF32-6B870F02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F2F9-88E1-412E-B99A-70036C9AA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0266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2992-7AD2-4D4A-B856-2ADC14C0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4D4F9-D9DB-48A9-AACA-C6658266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6A3F-E2F7-468C-A39D-912CD3C6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EF956-4FB3-410A-AFD1-3E30E3A1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ECAC5-27E9-447B-AF2F-20B49C9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3D944-839E-491C-B6F5-BFFD2DC2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14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B913-7EB3-4211-9053-91E12352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D58A0-512B-40AE-88B5-7F8F9FC44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111E8-B463-4FC1-B597-5C88399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0A6E7-414D-4816-AE2F-6DFE1BD6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8CE3-9343-4BAC-A8A2-88696482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76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A98F6-54B5-4A83-94AC-CE4C0B437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FAD98-D314-4BA7-8346-E47AEAF24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462A7-8F84-437D-8299-F3949751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48A4-3BC4-4703-A45C-10357EEA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A014F-91FD-4275-B3C2-8C075E7A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60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4028D9-91CF-41E0-B8E3-2612BB926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6714C-1F76-4C4E-8EEB-D782DB1C2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6AFCB-ECCE-421C-A1B5-A026CF6CF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BEEDD-F33F-4DAF-88FB-C72BF81FFD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525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A830E-F409-4FD4-9331-633D44D41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BBBE3-C319-4336-A923-0B61E0A04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C254C-E5B1-42F4-A31B-51C91924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0F380-ACCE-47BC-B4C6-97E16B85A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673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8CCACE-3A38-4CA2-B838-D730F52E5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1A7ECC-B07C-4F48-8618-DB524954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404DC4-3FD6-4A2A-9983-5C21186EA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C570E-AEC3-46BC-A436-8AF975F44E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271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EC88DE-4759-414E-A843-CAB415D3F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CFC48-70BE-4DCA-BCDE-BEF42682F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74E6A-1004-4A09-BB41-BF6A21FFF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16A57-A64A-4F43-B2DE-B8C1A49A7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612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705CA4-64A0-4190-B149-0126ADBA8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4CCB3A-E21A-46AB-B876-E286C4C6C6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62AE6-4BA0-46D7-80BF-BC9414B1C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0824C-8350-4C43-BD5A-5A2BD5173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887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6FCBDE-B132-472C-8B60-231103669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012C09-C15C-4493-920A-EFC468B67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A5782E-8DE1-4E48-89C8-8532ECB1C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BA170-664B-4C65-BE35-AF65E798FE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009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BC1C6-157B-4B52-A491-1B825FBF9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805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F3FEB-AAE5-4E91-A011-7BD771DD8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64D5B-8666-4D89-B7FD-50CBFB7F7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A5459-769F-45D3-BF9C-0933AEA5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0B6-5FE5-49AE-9DEF-1B20EFB780B0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244AD-27C2-4328-91AC-0E4AEEC02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1DE8B-33FC-4975-92D4-DFDD340D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F2F9-88E1-412E-B99A-70036C9AA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2367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ABA5D-7AC3-4941-82D0-137C17322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CA67D-07BC-4B2F-AF28-56E0E9A8C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64E49-1274-42A5-A7FB-A2CF6C77E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FDDD0-7AE6-44EE-84BA-E07C2E73F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827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6406AA-2299-4BA2-807A-BD26F7FFC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580E-2A8B-4E3F-B83C-1479D8713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E2B9C-799F-402C-AB45-394F62D3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B3C4C-D2A8-45BE-BD8D-21C908C6F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698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3560E9-1DA4-468E-970D-914BB4D6B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E6C9DB-DE3A-426B-973B-AD32749E7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40055-9D37-40F8-B630-E7BC8962A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68AA-50FF-4D34-96B2-51C53902CE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236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8B3263-7232-47EF-8692-BE7DB2DF2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924839-9475-420B-A0CE-5AC56B64F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8738F1-039F-4EE4-9515-66F60B3B6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76C84-2087-4AAB-81CB-4B1C5130F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932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64" tIns="119364" rIns="119364" bIns="11936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411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14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93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484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93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24B24-09A9-4A7D-BC03-C50B3DBB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18B2B-7E17-4F44-AA6C-05BC99172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058E6-8410-4293-BF9E-E336401CA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6C015-A24E-463F-A0C9-55EEE1D42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0B6-5FE5-49AE-9DEF-1B20EFB780B0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C0EF3-F0B1-4889-AB39-D500A3D38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111A4-0CBD-43BA-BC77-C53ED000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F2F9-88E1-412E-B99A-70036C9AA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614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482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7387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952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303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112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607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>
                <a:solidFill>
                  <a:srgbClr val="00B050"/>
                </a:solidFill>
              </a:rPr>
              <a:t>Click here to add a title</a:t>
            </a:r>
            <a:endParaRPr lang="zh-CN" altLang="en-US" sz="2667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18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424814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64" tIns="119364" rIns="119364" bIns="11936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1A26-0C2D-441D-95A2-C38D08A53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4F038-3C6A-419C-8862-5C83B7217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33373-2290-4E99-A1BC-9750AF470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F56D-8170-4835-95ED-A3514BE6C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A9AEC7-291E-4310-B161-821E67673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F0CEEA-A049-4169-BF11-E70E98F9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0B6-5FE5-49AE-9DEF-1B20EFB780B0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9F86AE-EC8A-4360-A6D1-F5A6AEA6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3235DB-501D-45E5-8688-098BCA10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F2F9-88E1-412E-B99A-70036C9AA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142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6D4BF-BD15-42DC-895D-9BCCBA90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4E51D-C87E-446B-9786-E2699684D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0B6-5FE5-49AE-9DEF-1B20EFB780B0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02860-72B1-4D3B-BF53-09268CDF6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354A82-85B8-43F4-9BB4-062EC6C0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F2F9-88E1-412E-B99A-70036C9AA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46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3DE45-D002-4968-8E73-F3DDF11E7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0B6-5FE5-49AE-9DEF-1B20EFB780B0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8AC66-2014-4070-8D14-981F15B05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86192-A204-4F1B-8318-40C4A9F2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F2F9-88E1-412E-B99A-70036C9AA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9153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C472B-076E-421D-9C1B-1926B344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B0C61-42CD-45F5-9F17-DABE49B73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D9012-322B-42C1-9278-4556DD536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96C3D-3209-4369-A69B-AB6FC448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0B6-5FE5-49AE-9DEF-1B20EFB780B0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21D48-93AD-461B-B38B-46866C92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7D2CB-A9D6-4AC6-85A2-1C77B650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F2F9-88E1-412E-B99A-70036C9AA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15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CCBBA-DD4E-471B-99DA-B94930D8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7C945A-3EDD-4F0E-90A3-0C94B5E3A2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C7329-727F-48FD-A813-4D4F53BE8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0ED0D-5749-4055-96A1-CA713DA9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0B6-5FE5-49AE-9DEF-1B20EFB780B0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9E3B6-4E11-4163-AC4D-B89EF128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A207D-656A-4B02-8740-0CE71D63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DF2F9-88E1-412E-B99A-70036C9AA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057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AB90C5-BAAC-460E-800A-197B24D0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B5253-AC71-496A-AB0F-24D0AC744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D5D79-0867-461C-904C-88C973CD3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90B6-5FE5-49AE-9DEF-1B20EFB780B0}" type="datetimeFigureOut">
              <a:rPr lang="vi-VN" smtClean="0"/>
              <a:t>11/11/2021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69BB0-274C-413C-B05D-1BC5BFDAC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BF461-BB5D-48E9-9339-EF984A959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F2F9-88E1-412E-B99A-70036C9AAC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268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AA3BCE-B7A1-42FB-B9F2-47B37245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A240-F0C9-41F3-89CE-DC5A96AAC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B737F-2CEA-4C19-9FF7-65E473FAB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96F7-5841-4298-8C19-177176F9776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6CBE-BC5A-43CE-8392-D8DE819A9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80BB-60FD-43B9-8CDC-F528F5DC9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8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453898-CAED-4D1C-B231-B93D8D956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1B48E1-6EFC-4A21-9282-31B6DF984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E33F3D-76A7-4465-A1B6-8036A6C4A0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A46666-6835-402E-867D-A35CF85413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9206A5-39C6-444A-A878-7C69DD6A75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6F6A181-CCC8-4D9E-ACEF-509B6A6F06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74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34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wmf"/><Relationship Id="rId3" Type="http://schemas.openxmlformats.org/officeDocument/2006/relationships/control" Target="../activeX/activeX2.xml"/><Relationship Id="rId7" Type="http://schemas.openxmlformats.org/officeDocument/2006/relationships/image" Target="../media/image36.png"/><Relationship Id="rId12" Type="http://schemas.openxmlformats.org/officeDocument/2006/relationships/image" Target="../media/image41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40.wmf"/><Relationship Id="rId5" Type="http://schemas.openxmlformats.org/officeDocument/2006/relationships/control" Target="../activeX/activeX4.xml"/><Relationship Id="rId10" Type="http://schemas.openxmlformats.org/officeDocument/2006/relationships/image" Target="../media/image39.wmf"/><Relationship Id="rId4" Type="http://schemas.openxmlformats.org/officeDocument/2006/relationships/control" Target="../activeX/activeX3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a sẻ file Corel 12 Phông nền Mầm Non #5 - QuảngCáoYênBái.Com - Vector,  Photoshop, Hình ảnh, Template, 3D...download miễn phí 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5500" y="241300"/>
            <a:ext cx="664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 TIỂU HỌC NGÔ GIA TỰ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4074" y="702965"/>
            <a:ext cx="9983756" cy="295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2A2.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MÔN TIẾNG VIỆT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3962400"/>
            <a:ext cx="664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3343EF-B289-4A99-A0EE-B1F0348A22B9}"/>
              </a:ext>
            </a:extLst>
          </p:cNvPr>
          <p:cNvSpPr txBox="1"/>
          <p:nvPr/>
        </p:nvSpPr>
        <p:spPr>
          <a:xfrm>
            <a:off x="3365500" y="3869061"/>
            <a:ext cx="810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Nguyễn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Thúy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Ngân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653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DE2964B3-CD65-412E-B134-84ECE9422224}"/>
              </a:ext>
            </a:extLst>
          </p:cNvPr>
          <p:cNvSpPr txBox="1"/>
          <p:nvPr/>
        </p:nvSpPr>
        <p:spPr>
          <a:xfrm>
            <a:off x="154745" y="-28795"/>
            <a:ext cx="1196867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    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59C36C-798D-4787-83FF-5FAF0CFF4104}"/>
              </a:ext>
            </a:extLst>
          </p:cNvPr>
          <p:cNvGrpSpPr/>
          <p:nvPr/>
        </p:nvGrpSpPr>
        <p:grpSpPr>
          <a:xfrm>
            <a:off x="231813" y="115961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 cho Hà và Xuân cùng ăn. Mẹ khen: “Con biết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  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cùng bạn bè rồi đấy.”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 mình bị ốm.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cô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cho Hải 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ngồi chỗ mới. Cô khen Xuân đã biế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                   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68" y="2182449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0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1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2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1" y="5033358"/>
            <a:ext cx="1059687" cy="164659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496503" y="254264"/>
            <a:ext cx="10150883" cy="655967"/>
          </a:xfrm>
          <a:prstGeom prst="rect">
            <a:avLst/>
          </a:prstGeom>
          <a:noFill/>
        </p:spPr>
        <p:txBody>
          <a:bodyPr wrap="square" lIns="88598" tIns="44300" rIns="88598" bIns="4430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</a:rPr>
              <a:t>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27" t="12131" r="47646" b="56244"/>
          <a:stretch/>
        </p:blipFill>
        <p:spPr bwMode="auto">
          <a:xfrm>
            <a:off x="819890" y="923194"/>
            <a:ext cx="3592847" cy="24172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0" t="52488" r="47332" b="15887"/>
          <a:stretch/>
        </p:blipFill>
        <p:spPr bwMode="auto">
          <a:xfrm>
            <a:off x="3543169" y="3895472"/>
            <a:ext cx="3592847" cy="24172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56" t="12746" r="20917" b="55629"/>
          <a:stretch/>
        </p:blipFill>
        <p:spPr bwMode="auto">
          <a:xfrm>
            <a:off x="5183997" y="969027"/>
            <a:ext cx="3592847" cy="24172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53036" r="21806" b="15339"/>
          <a:stretch/>
        </p:blipFill>
        <p:spPr bwMode="auto">
          <a:xfrm>
            <a:off x="7787515" y="3895472"/>
            <a:ext cx="3493006" cy="24172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39" r="100000">
                        <a14:foregroundMark x1="64217" y1="46006" x2="78914" y2="45367"/>
                        <a14:foregroundMark x1="79872" y1="56230" x2="84665" y2="58786"/>
                        <a14:foregroundMark x1="29393" y1="68051" x2="15016" y2="72524"/>
                        <a14:foregroundMark x1="29393" y1="78594" x2="27157" y2="80192"/>
                        <a14:foregroundMark x1="25879" y1="77316" x2="28115" y2="79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53" y="-285749"/>
            <a:ext cx="2117947" cy="2619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 Box 1">
            <a:extLst>
              <a:ext uri="{FF2B5EF4-FFF2-40B4-BE49-F238E27FC236}">
                <a16:creationId xmlns:a16="http://schemas.microsoft.com/office/drawing/2014/main" id="{A3972E85-1BB9-43D8-837C-9175A0F11572}"/>
              </a:ext>
            </a:extLst>
          </p:cNvPr>
          <p:cNvSpPr txBox="1"/>
          <p:nvPr/>
        </p:nvSpPr>
        <p:spPr>
          <a:xfrm>
            <a:off x="10800" y="193875"/>
            <a:ext cx="1052346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AF4C52-D8D3-412D-AC82-3B4928BCE5BD}"/>
              </a:ext>
            </a:extLst>
          </p:cNvPr>
          <p:cNvCxnSpPr>
            <a:cxnSpLocks/>
          </p:cNvCxnSpPr>
          <p:nvPr/>
        </p:nvCxnSpPr>
        <p:spPr bwMode="auto">
          <a:xfrm>
            <a:off x="2146041" y="745537"/>
            <a:ext cx="6027575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9D156A37-8C95-4AC0-AAEA-7EAD03FECF2C}"/>
              </a:ext>
            </a:extLst>
          </p:cNvPr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412" y="804089"/>
            <a:ext cx="6245836" cy="44052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7090118-F40B-40DE-9913-78277649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082" y="5666336"/>
            <a:ext cx="6245836" cy="62255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1BA167-037A-4404-90D3-4551F758AE3E}"/>
              </a:ext>
            </a:extLst>
          </p:cNvPr>
          <p:cNvSpPr txBox="1">
            <a:spLocks/>
          </p:cNvSpPr>
          <p:nvPr/>
        </p:nvSpPr>
        <p:spPr>
          <a:xfrm>
            <a:off x="1950099" y="5633517"/>
            <a:ext cx="7250172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 M 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Lan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45CE49-88DA-46DF-BE7B-F419581E7CF7}"/>
              </a:ext>
            </a:extLst>
          </p:cNvPr>
          <p:cNvSpPr txBox="1">
            <a:spLocks/>
          </p:cNvSpPr>
          <p:nvPr/>
        </p:nvSpPr>
        <p:spPr>
          <a:xfrm>
            <a:off x="3050399" y="5027375"/>
            <a:ext cx="6149871" cy="62255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gái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trai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5E3689C-95EB-4364-AB82-5BB400F7B6CB}"/>
              </a:ext>
            </a:extLst>
          </p:cNvPr>
          <p:cNvSpPr txBox="1">
            <a:spLocks/>
          </p:cNvSpPr>
          <p:nvPr/>
        </p:nvSpPr>
        <p:spPr bwMode="auto">
          <a:xfrm>
            <a:off x="2973082" y="6288887"/>
            <a:ext cx="6245836" cy="62255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65" y="514973"/>
            <a:ext cx="4943475" cy="3188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648" y="569742"/>
            <a:ext cx="4438650" cy="3078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90" y="3851104"/>
            <a:ext cx="4572000" cy="3006896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3D4F00C8-5B4A-4752-8D2D-A6F725FEB545}"/>
              </a:ext>
            </a:extLst>
          </p:cNvPr>
          <p:cNvSpPr/>
          <p:nvPr/>
        </p:nvSpPr>
        <p:spPr>
          <a:xfrm>
            <a:off x="4861249" y="1139483"/>
            <a:ext cx="3424335" cy="2032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1BAA9D6A-A3DB-4899-9380-73398A418BBA}"/>
              </a:ext>
            </a:extLst>
          </p:cNvPr>
          <p:cNvSpPr txBox="1"/>
          <p:nvPr/>
        </p:nvSpPr>
        <p:spPr>
          <a:xfrm>
            <a:off x="319129" y="-6228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7689DD-E912-4AC3-887A-BD45D8293C6D}"/>
              </a:ext>
            </a:extLst>
          </p:cNvPr>
          <p:cNvSpPr txBox="1"/>
          <p:nvPr/>
        </p:nvSpPr>
        <p:spPr>
          <a:xfrm>
            <a:off x="5286288" y="4281918"/>
            <a:ext cx="6745828" cy="21452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E9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ĐẶT CÂU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 nói đúng nội dung của tranh.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diễn đạt một ý trọn vẹn nói về hoạt động của các bạn trong tranh.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43" y="591736"/>
            <a:ext cx="3517886" cy="2413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499" y="537640"/>
            <a:ext cx="3365241" cy="240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58" y="4016696"/>
            <a:ext cx="3635829" cy="2605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17BEA4-095C-43A9-B02B-AD0B6C4D3172}"/>
              </a:ext>
            </a:extLst>
          </p:cNvPr>
          <p:cNvSpPr txBox="1"/>
          <p:nvPr/>
        </p:nvSpPr>
        <p:spPr>
          <a:xfrm>
            <a:off x="3056077" y="2619302"/>
            <a:ext cx="6745828" cy="21452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E9B5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CHÍ ĐẶT CÂU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 nói đúng nội dung của từng tranh.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diễn đạt một ý trọn vẹn nói về hoạt động của các bạn trong tranh.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F8DD4C84-9753-42F0-8739-7E9BD03FB40E}"/>
              </a:ext>
            </a:extLst>
          </p:cNvPr>
          <p:cNvSpPr txBox="1"/>
          <p:nvPr/>
        </p:nvSpPr>
        <p:spPr>
          <a:xfrm>
            <a:off x="663643" y="-18208"/>
            <a:ext cx="1068664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7782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43" y="591736"/>
            <a:ext cx="3517886" cy="2413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8615" y="591736"/>
            <a:ext cx="3365241" cy="240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921" y="4164278"/>
            <a:ext cx="3635829" cy="2605677"/>
          </a:xfrm>
          <a:prstGeom prst="rect">
            <a:avLst/>
          </a:prstGeom>
        </p:spPr>
      </p:pic>
      <p:sp>
        <p:nvSpPr>
          <p:cNvPr id="9" name="Text Box 1">
            <a:extLst>
              <a:ext uri="{FF2B5EF4-FFF2-40B4-BE49-F238E27FC236}">
                <a16:creationId xmlns:a16="http://schemas.microsoft.com/office/drawing/2014/main" id="{F8DD4C84-9753-42F0-8739-7E9BD03FB40E}"/>
              </a:ext>
            </a:extLst>
          </p:cNvPr>
          <p:cNvSpPr txBox="1"/>
          <p:nvPr/>
        </p:nvSpPr>
        <p:spPr>
          <a:xfrm>
            <a:off x="663643" y="-18208"/>
            <a:ext cx="1068664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2" name="TextBox2" r:id="rId2" imgW="3429000" imgH="762120"/>
        </mc:Choice>
        <mc:Fallback>
          <p:control name="TextBox2" r:id="rId2" imgW="3429000" imgH="76212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9EA851E2-C224-4077-A5BD-2CDC06B4F9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3575" y="3087688"/>
                  <a:ext cx="3432175" cy="7651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1" r:id="rId3" imgW="4907160" imgH="967680"/>
        </mc:Choice>
        <mc:Fallback>
          <p:control name="TextBox1" r:id="rId3" imgW="4907160" imgH="96768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B24AB2FF-F727-490E-B5A9-9BD6C7754D7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4898" y="3101974"/>
                  <a:ext cx="4909494" cy="96510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4" name="TextBox3" r:id="rId4" imgW="5052240" imgH="967680"/>
        </mc:Choice>
        <mc:Fallback>
          <p:control name="TextBox3" r:id="rId4" imgW="5052240" imgH="967680">
            <p:pic>
              <p:nvPicPr>
                <p:cNvPr id="10" name="TextBox3">
                  <a:extLst>
                    <a:ext uri="{FF2B5EF4-FFF2-40B4-BE49-F238E27FC236}">
                      <a16:creationId xmlns:a16="http://schemas.microsoft.com/office/drawing/2014/main" id="{82160980-3E33-4A47-94E8-07F0440ECC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77610" y="3087688"/>
                  <a:ext cx="5048721" cy="96510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4" r:id="rId5" imgW="5768280" imgH="1166040"/>
        </mc:Choice>
        <mc:Fallback>
          <p:control name="TextBox4" r:id="rId5" imgW="5768280" imgH="1166040">
            <p:pic>
              <p:nvPicPr>
                <p:cNvPr id="11" name="TextBox4">
                  <a:extLst>
                    <a:ext uri="{FF2B5EF4-FFF2-40B4-BE49-F238E27FC236}">
                      <a16:creationId xmlns:a16="http://schemas.microsoft.com/office/drawing/2014/main" id="{71894AA0-517D-41FF-8F75-DF7DE2A2E43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17840" y="4933945"/>
                  <a:ext cx="5771189" cy="116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75865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9BBDCD-8A7D-4B6B-953E-03F92684B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88" y="-15300"/>
            <a:ext cx="1573662" cy="1592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51766-406B-4E9C-8643-0D9589CA7585}"/>
              </a:ext>
            </a:extLst>
          </p:cNvPr>
          <p:cNvSpPr txBox="1"/>
          <p:nvPr/>
        </p:nvSpPr>
        <p:spPr>
          <a:xfrm>
            <a:off x="375381" y="584775"/>
            <a:ext cx="1065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D3A1B2-15FB-482C-85F3-4079B7ADB292}"/>
              </a:ext>
            </a:extLst>
          </p:cNvPr>
          <p:cNvSpPr txBox="1"/>
          <p:nvPr/>
        </p:nvSpPr>
        <p:spPr>
          <a:xfrm>
            <a:off x="3276600" y="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0AE8B3C9-8793-4848-AD82-11B2F21A2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856" y="5144517"/>
            <a:ext cx="1158144" cy="17134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0B3BA-0104-4996-B32A-63C368CF8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69" y="5220868"/>
            <a:ext cx="1158144" cy="1637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A7306-10D1-4A4B-922C-4AEA05B351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28" b="20938"/>
          <a:stretch/>
        </p:blipFill>
        <p:spPr>
          <a:xfrm>
            <a:off x="2374441" y="1576735"/>
            <a:ext cx="3011548" cy="2227764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CA63E6-0A37-4EE3-BA34-070A36BD4E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8"/>
          <a:stretch/>
        </p:blipFill>
        <p:spPr>
          <a:xfrm>
            <a:off x="5666184" y="1576736"/>
            <a:ext cx="3011548" cy="2227764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D594B6-8A4A-40E3-973C-9221265EC3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18"/>
          <a:stretch/>
        </p:blipFill>
        <p:spPr>
          <a:xfrm>
            <a:off x="3409126" y="4190608"/>
            <a:ext cx="3011548" cy="2226808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84EB62-B839-40D8-8494-5A2619F12C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148" b="47035"/>
          <a:stretch/>
        </p:blipFill>
        <p:spPr>
          <a:xfrm>
            <a:off x="6704409" y="4190608"/>
            <a:ext cx="3008458" cy="226824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1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2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88" y="1889212"/>
            <a:ext cx="2013935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4" y="4876679"/>
            <a:ext cx="2229929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52" y="423863"/>
            <a:ext cx="12684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5" y="3789894"/>
            <a:ext cx="12684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21" y="5033358"/>
            <a:ext cx="1059687" cy="16465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B42B3E3-DC5F-42D2-BCAC-359CEE08387C}"/>
              </a:ext>
            </a:extLst>
          </p:cNvPr>
          <p:cNvSpPr/>
          <p:nvPr/>
        </p:nvSpPr>
        <p:spPr>
          <a:xfrm>
            <a:off x="1718904" y="2828835"/>
            <a:ext cx="87541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HOẠT ĐỘNG CỦNG CỐ</a:t>
            </a:r>
          </a:p>
        </p:txBody>
      </p:sp>
    </p:spTree>
    <p:extLst>
      <p:ext uri="{BB962C8B-B14F-4D97-AF65-F5344CB8AC3E}">
        <p14:creationId xmlns:p14="http://schemas.microsoft.com/office/powerpoint/2010/main" val="228903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290630" y="4724400"/>
            <a:ext cx="11600375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268" y="349163"/>
            <a:ext cx="5525920" cy="839140"/>
          </a:xfrm>
          <a:prstGeom prst="rect">
            <a:avLst/>
          </a:prstGeom>
          <a:noFill/>
        </p:spPr>
        <p:txBody>
          <a:bodyPr wrap="square" lIns="88645" tIns="44323" rIns="88645" bIns="44323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3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kumimoji="0" lang="vi-VN" sz="423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61102" y="2243258"/>
            <a:ext cx="798140" cy="1859317"/>
            <a:chOff x="2262744" y="1494923"/>
            <a:chExt cx="76200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30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30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79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30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30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7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96496" y="2632953"/>
            <a:ext cx="2999442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643713" y="284152"/>
            <a:ext cx="3172709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922519" y="2204388"/>
            <a:ext cx="7332554" cy="935000"/>
          </a:xfrm>
          <a:prstGeom prst="rect">
            <a:avLst/>
          </a:prstGeom>
          <a:noFill/>
          <a:ln w="9525">
            <a:noFill/>
          </a:ln>
        </p:spPr>
        <p:txBody>
          <a:bodyPr wrap="square" lIns="88645" tIns="44323" rIns="88645" bIns="44323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274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922519" y="3613607"/>
            <a:ext cx="7108047" cy="935000"/>
          </a:xfrm>
          <a:prstGeom prst="rect">
            <a:avLst/>
          </a:prstGeom>
          <a:noFill/>
          <a:ln w="9525">
            <a:noFill/>
          </a:ln>
        </p:spPr>
        <p:txBody>
          <a:bodyPr wrap="square" lIns="88645" tIns="44323" rIns="88645" bIns="44323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274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7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1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2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1181927" y="1136801"/>
            <a:ext cx="5175852" cy="683649"/>
          </a:xfrm>
          <a:prstGeom prst="rect">
            <a:avLst/>
          </a:prstGeom>
          <a:noFill/>
        </p:spPr>
        <p:txBody>
          <a:bodyPr wrap="square" lIns="88645" tIns="44323" rIns="88645" bIns="44323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61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Hoạt</a:t>
            </a:r>
            <a:r>
              <a:rPr kumimoji="0" lang="en-US" sz="386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61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động</a:t>
            </a:r>
            <a:r>
              <a:rPr kumimoji="0" lang="en-US" sz="386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61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nối</a:t>
            </a:r>
            <a:r>
              <a:rPr kumimoji="0" lang="en-US" sz="386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61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tiếp</a:t>
            </a:r>
            <a:endParaRPr kumimoji="0" lang="en-US" sz="3861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Crocante" panose="02000000000000000000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181927" y="2000007"/>
            <a:ext cx="10024138" cy="2880597"/>
          </a:xfrm>
          <a:prstGeom prst="rect">
            <a:avLst/>
          </a:prstGeom>
          <a:noFill/>
        </p:spPr>
        <p:txBody>
          <a:bodyPr wrap="square" lIns="88645" tIns="44323" rIns="88645" bIns="44323">
            <a:spAutoFit/>
          </a:bodyPr>
          <a:lstStyle/>
          <a:p>
            <a:pPr marL="443213" marR="0" lvl="0" indent="-443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443213" marR="0" lvl="0" indent="-443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43213" marR="0" lvl="0" indent="-44321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11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11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606" y="1463226"/>
            <a:ext cx="2013935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4" y="4876679"/>
            <a:ext cx="2229929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009" y="55144"/>
            <a:ext cx="12684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5" y="3789894"/>
            <a:ext cx="12684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21" y="5033358"/>
            <a:ext cx="105968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2 Vector trẻ em vui chơi - file vector - Kho Stock Việt Nam">
            <a:extLst>
              <a:ext uri="{FF2B5EF4-FFF2-40B4-BE49-F238E27FC236}">
                <a16:creationId xmlns:a16="http://schemas.microsoft.com/office/drawing/2014/main" id="{79729307-EF02-4F26-9C6F-1596C791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D94F9C8D-4216-4CE1-AD7E-D82938D24FF0}"/>
              </a:ext>
            </a:extLst>
          </p:cNvPr>
          <p:cNvSpPr/>
          <p:nvPr/>
        </p:nvSpPr>
        <p:spPr>
          <a:xfrm>
            <a:off x="2835507" y="0"/>
            <a:ext cx="5794075" cy="1472781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bensound-goodtogeth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901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79304" y="0"/>
            <a:ext cx="609600" cy="6096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C38BA8A-4DBF-495C-92C9-202DE241ED8E}"/>
              </a:ext>
            </a:extLst>
          </p:cNvPr>
          <p:cNvSpPr/>
          <p:nvPr/>
        </p:nvSpPr>
        <p:spPr>
          <a:xfrm>
            <a:off x="1290930" y="1471528"/>
            <a:ext cx="10742246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Hãy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cùng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vang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hát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MV Boli" panose="02000500030200090000" pitchFamily="2" charset="0"/>
              <a:ea typeface="inpin heiti" charset="-122"/>
              <a:cs typeface="MV Boli" panose="02000500030200090000" pitchFamily="2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11A8D8C6-371C-4D1E-BEC7-9C61B7D33A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930" y="2125745"/>
            <a:ext cx="9688090" cy="2500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C2D861-D2EE-48B2-A222-62102682D87B}"/>
              </a:ext>
            </a:extLst>
          </p:cNvPr>
          <p:cNvSpPr txBox="1"/>
          <p:nvPr/>
        </p:nvSpPr>
        <p:spPr>
          <a:xfrm>
            <a:off x="3069771" y="2920482"/>
            <a:ext cx="6792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E9F03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9F03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E9F03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9F03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E9F03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thân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9F03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E9F0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98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17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17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4884404"/>
            <a:ext cx="5471844" cy="17811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157B8A-AED1-4CCB-89A5-CB7FBE65F02B}"/>
              </a:ext>
            </a:extLst>
          </p:cNvPr>
          <p:cNvSpPr/>
          <p:nvPr/>
        </p:nvSpPr>
        <p:spPr>
          <a:xfrm>
            <a:off x="213343" y="1530154"/>
            <a:ext cx="11906535" cy="4433237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9915012"/>
              </a:avLst>
            </a:prstTxWarp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CHÂN THÀNH CẢM ƠN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E99A6-6D8A-4235-9D28-8E02CE20AEC3}"/>
              </a:ext>
            </a:extLst>
          </p:cNvPr>
          <p:cNvSpPr/>
          <p:nvPr/>
        </p:nvSpPr>
        <p:spPr>
          <a:xfrm>
            <a:off x="142227" y="2401329"/>
            <a:ext cx="11160275" cy="233910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 CÔ GIÁO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CÁC EM HỌC SINH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766" end="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812" y="149902"/>
            <a:ext cx="11632367" cy="64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4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C8B44DC-5415-466F-83DF-839299BEB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4" y="-8208"/>
            <a:ext cx="12215634" cy="687129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097805D0-49FE-4D1A-A154-E47D58EF6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79" y="-32230"/>
            <a:ext cx="2265621" cy="2747668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F79F9B1D-D7D8-4873-A962-232DEE1BE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30" y="-117563"/>
            <a:ext cx="5015490" cy="1657003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BC093E76-7637-4847-83B7-8E9C5F87C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208679"/>
            <a:ext cx="7501992" cy="2383399"/>
          </a:xfrm>
          <a:prstGeom prst="rect">
            <a:avLst/>
          </a:prstGeom>
        </p:spPr>
      </p:pic>
      <p:grpSp>
        <p:nvGrpSpPr>
          <p:cNvPr id="7" name="组合 19">
            <a:extLst>
              <a:ext uri="{FF2B5EF4-FFF2-40B4-BE49-F238E27FC236}">
                <a16:creationId xmlns:a16="http://schemas.microsoft.com/office/drawing/2014/main" id="{AEA9E69D-0CC1-4FCC-87A9-A4B1B7900C4D}"/>
              </a:ext>
            </a:extLst>
          </p:cNvPr>
          <p:cNvGrpSpPr/>
          <p:nvPr/>
        </p:nvGrpSpPr>
        <p:grpSpPr>
          <a:xfrm>
            <a:off x="-23634" y="3622345"/>
            <a:ext cx="12215634" cy="3289829"/>
            <a:chOff x="0" y="3163016"/>
            <a:chExt cx="9144000" cy="2008136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274C9978-950C-4226-91F9-047DED7E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F8E4590C-9BA7-45BE-9643-3B44DAE4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0" name="图片 16">
              <a:extLst>
                <a:ext uri="{FF2B5EF4-FFF2-40B4-BE49-F238E27FC236}">
                  <a16:creationId xmlns:a16="http://schemas.microsoft.com/office/drawing/2014/main" id="{D219E6A2-1767-479B-A58F-78E2427D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97E6634C-28CA-4B8A-8B29-85E03B02FE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662"/>
            <a:ext cx="3977120" cy="3581512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C520020-9237-4F4A-9B00-BE1253EC5FB8}"/>
              </a:ext>
            </a:extLst>
          </p:cNvPr>
          <p:cNvSpPr txBox="1"/>
          <p:nvPr/>
        </p:nvSpPr>
        <p:spPr>
          <a:xfrm>
            <a:off x="69640" y="2087286"/>
            <a:ext cx="12907806" cy="25519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 w="50800">
                <a:noFill/>
              </a:ln>
              <a:solidFill>
                <a:srgbClr val="99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8">
            <a:extLst>
              <a:ext uri="{FF2B5EF4-FFF2-40B4-BE49-F238E27FC236}">
                <a16:creationId xmlns:a16="http://schemas.microsoft.com/office/drawing/2014/main" id="{A07F2377-B661-4A85-A94B-BD7B3C1983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" y="514910"/>
            <a:ext cx="2417130" cy="2011735"/>
          </a:xfrm>
          <a:prstGeom prst="rect">
            <a:avLst/>
          </a:prstGeom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id="{FD04BE24-096E-4445-A12B-AA528FE76C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77" y="3574011"/>
            <a:ext cx="5783036" cy="37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1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C8B44DC-5415-466F-83DF-839299BEB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4" y="-8208"/>
            <a:ext cx="12215634" cy="687129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097805D0-49FE-4D1A-A154-E47D58EF6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79" y="-32230"/>
            <a:ext cx="2265621" cy="2747668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BC093E76-7637-4847-83B7-8E9C5F87C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208679"/>
            <a:ext cx="7501992" cy="2383399"/>
          </a:xfrm>
          <a:prstGeom prst="rect">
            <a:avLst/>
          </a:prstGeom>
        </p:spPr>
      </p:pic>
      <p:grpSp>
        <p:nvGrpSpPr>
          <p:cNvPr id="7" name="组合 19">
            <a:extLst>
              <a:ext uri="{FF2B5EF4-FFF2-40B4-BE49-F238E27FC236}">
                <a16:creationId xmlns:a16="http://schemas.microsoft.com/office/drawing/2014/main" id="{AEA9E69D-0CC1-4FCC-87A9-A4B1B7900C4D}"/>
              </a:ext>
            </a:extLst>
          </p:cNvPr>
          <p:cNvGrpSpPr/>
          <p:nvPr/>
        </p:nvGrpSpPr>
        <p:grpSpPr>
          <a:xfrm>
            <a:off x="-23634" y="3622345"/>
            <a:ext cx="12215634" cy="3289829"/>
            <a:chOff x="0" y="3163016"/>
            <a:chExt cx="9144000" cy="2008136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274C9978-950C-4226-91F9-047DED7E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F8E4590C-9BA7-45BE-9643-3B44DAE4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0" name="图片 16">
              <a:extLst>
                <a:ext uri="{FF2B5EF4-FFF2-40B4-BE49-F238E27FC236}">
                  <a16:creationId xmlns:a16="http://schemas.microsoft.com/office/drawing/2014/main" id="{D219E6A2-1767-479B-A58F-78E2427D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97E6634C-28CA-4B8A-8B29-85E03B02F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662"/>
            <a:ext cx="3977120" cy="3581512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C520020-9237-4F4A-9B00-BE1253EC5FB8}"/>
              </a:ext>
            </a:extLst>
          </p:cNvPr>
          <p:cNvSpPr txBox="1"/>
          <p:nvPr/>
        </p:nvSpPr>
        <p:spPr>
          <a:xfrm>
            <a:off x="69640" y="2087286"/>
            <a:ext cx="12907806" cy="25519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TIẾT 4 :LUYỆN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6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ngữ</a:t>
            </a:r>
            <a:r>
              <a:rPr kumimoji="0" lang="en-US" altLang="zh-CN" sz="36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chỉ</a:t>
            </a:r>
            <a:r>
              <a:rPr kumimoji="0" lang="en-US" altLang="zh-CN" sz="36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đặc</a:t>
            </a:r>
            <a:r>
              <a:rPr kumimoji="0" lang="en-US" altLang="zh-CN" sz="36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altLang="zh-CN" sz="36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36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3600" b="1" i="0" u="none" strike="noStrike" kern="1200" cap="none" spc="0" normalizeH="0" baseline="0" noProof="0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nêu</a:t>
            </a:r>
            <a:r>
              <a:rPr kumimoji="0" lang="en-US" altLang="zh-CN" sz="3600" b="1" i="0" u="none" strike="noStrike" kern="1200" cap="none" spc="0" normalizeH="0" baseline="0" noProof="0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3600" b="1" i="0" u="none" strike="noStrike" kern="1200" cap="none" spc="0" normalizeH="0" baseline="0" noProof="0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3600" b="1" i="0" u="none" strike="noStrike" kern="1200" cap="none" spc="0" normalizeH="0" baseline="0" noProof="0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 w="50800">
                <a:noFill/>
              </a:ln>
              <a:solidFill>
                <a:srgbClr val="99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8">
            <a:extLst>
              <a:ext uri="{FF2B5EF4-FFF2-40B4-BE49-F238E27FC236}">
                <a16:creationId xmlns:a16="http://schemas.microsoft.com/office/drawing/2014/main" id="{A07F2377-B661-4A85-A94B-BD7B3C1983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" y="514910"/>
            <a:ext cx="2417130" cy="20117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745039-E786-4406-989B-62D6D44405BF}"/>
              </a:ext>
            </a:extLst>
          </p:cNvPr>
          <p:cNvSpPr txBox="1"/>
          <p:nvPr/>
        </p:nvSpPr>
        <p:spPr>
          <a:xfrm>
            <a:off x="2763352" y="1329918"/>
            <a:ext cx="67021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 :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图片 9">
            <a:extLst>
              <a:ext uri="{FF2B5EF4-FFF2-40B4-BE49-F238E27FC236}">
                <a16:creationId xmlns:a16="http://schemas.microsoft.com/office/drawing/2014/main" id="{FD04BE24-096E-4445-A12B-AA528FE76C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77" y="3574011"/>
            <a:ext cx="5783036" cy="37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-222195" y="761997"/>
            <a:ext cx="9600000" cy="65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943" tIns="51472" rIns="102943" bIns="5147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2211283" y="1363302"/>
            <a:ext cx="3744000" cy="65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943" tIns="51472" rIns="102943" bIns="5147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Việt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277474" y="2018943"/>
            <a:ext cx="9364128" cy="121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943" tIns="51472" rIns="102943" bIns="5147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 (Trang 91)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802720"/>
      </p:ext>
    </p:extLst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290630" y="4724400"/>
            <a:ext cx="11600375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268" y="349163"/>
            <a:ext cx="5525920" cy="839140"/>
          </a:xfrm>
          <a:prstGeom prst="rect">
            <a:avLst/>
          </a:prstGeom>
          <a:noFill/>
        </p:spPr>
        <p:txBody>
          <a:bodyPr wrap="square" lIns="88645" tIns="44323" rIns="88645" bIns="44323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4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3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kumimoji="0" lang="vi-VN" sz="423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61102" y="2243258"/>
            <a:ext cx="798140" cy="1859317"/>
            <a:chOff x="2262744" y="1494923"/>
            <a:chExt cx="76200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30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30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79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30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30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79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96496" y="2632953"/>
            <a:ext cx="2999442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643713" y="284152"/>
            <a:ext cx="3172709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922519" y="2204388"/>
            <a:ext cx="7332554" cy="935000"/>
          </a:xfrm>
          <a:prstGeom prst="rect">
            <a:avLst/>
          </a:prstGeom>
          <a:noFill/>
          <a:ln w="9525">
            <a:noFill/>
          </a:ln>
        </p:spPr>
        <p:txBody>
          <a:bodyPr wrap="square" lIns="88645" tIns="44323" rIns="88645" bIns="44323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274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922519" y="3613607"/>
            <a:ext cx="7108047" cy="935000"/>
          </a:xfrm>
          <a:prstGeom prst="rect">
            <a:avLst/>
          </a:prstGeom>
          <a:noFill/>
          <a:ln w="9525">
            <a:noFill/>
          </a:ln>
        </p:spPr>
        <p:txBody>
          <a:bodyPr wrap="square" lIns="88645" tIns="44323" rIns="88645" bIns="44323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74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altLang="zh-CN" sz="27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274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C0730D8E-2290-4410-A75A-B42269972D52}"/>
              </a:ext>
            </a:extLst>
          </p:cNvPr>
          <p:cNvSpPr txBox="1"/>
          <p:nvPr/>
        </p:nvSpPr>
        <p:spPr>
          <a:xfrm>
            <a:off x="506437" y="179485"/>
            <a:ext cx="1068167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Xếp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7" y="1036955"/>
            <a:ext cx="2320144" cy="800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DC621-AC24-47AD-92C3-B2800E9E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77" y="1051242"/>
            <a:ext cx="2161223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25" y="1070292"/>
            <a:ext cx="2433199" cy="752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629" y="1932901"/>
            <a:ext cx="2161222" cy="752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943D31-87F6-46F3-9CDB-C8AFCD68C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50" y="1913850"/>
            <a:ext cx="2100848" cy="790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DF7FE0-D987-4C8C-B3E2-F236FCF6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602" y="1951950"/>
            <a:ext cx="2285927" cy="752475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5801FAC-A890-471C-BB1A-97E1119A93DE}"/>
              </a:ext>
            </a:extLst>
          </p:cNvPr>
          <p:cNvSpPr/>
          <p:nvPr/>
        </p:nvSpPr>
        <p:spPr>
          <a:xfrm>
            <a:off x="351692" y="3081635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B98591C-29FB-4C57-9261-AC592487A13F}"/>
              </a:ext>
            </a:extLst>
          </p:cNvPr>
          <p:cNvSpPr/>
          <p:nvPr/>
        </p:nvSpPr>
        <p:spPr>
          <a:xfrm>
            <a:off x="6738228" y="3049509"/>
            <a:ext cx="504867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Từ ngữ chỉ đặc điểm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9A499DA-56C9-4278-AB2C-2175C05B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288" y="6127835"/>
            <a:ext cx="6347973" cy="739496"/>
          </a:xfrm>
          <a:solidFill>
            <a:srgbClr val="EC8EFC"/>
          </a:solidFill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487871B-DA66-40C1-8611-BCCB187132D4}"/>
              </a:ext>
            </a:extLst>
          </p:cNvPr>
          <p:cNvCxnSpPr>
            <a:cxnSpLocks/>
          </p:cNvCxnSpPr>
          <p:nvPr/>
        </p:nvCxnSpPr>
        <p:spPr bwMode="auto">
          <a:xfrm>
            <a:off x="1070279" y="769948"/>
            <a:ext cx="3380161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67F89-5531-49D8-9AD7-DCB7265675B2}"/>
              </a:ext>
            </a:extLst>
          </p:cNvPr>
          <p:cNvCxnSpPr>
            <a:cxnSpLocks/>
          </p:cNvCxnSpPr>
          <p:nvPr/>
        </p:nvCxnSpPr>
        <p:spPr bwMode="auto">
          <a:xfrm>
            <a:off x="7650815" y="769948"/>
            <a:ext cx="3387299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4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1563 0.4673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22422 0.45093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31848 0.47222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3112 0.4960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7031 0.32361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1367 0.49121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0" animBg="1"/>
      <p:bldP spid="6" grpId="1" animBg="1"/>
      <p:bldP spid="7" grpId="0" animBg="1"/>
      <p:bldP spid="7" grpId="1" animBg="1"/>
      <p:bldP spid="33" grpId="0" animBg="1"/>
      <p:bldP spid="33" grpId="1"/>
      <p:bldP spid="33" grpId="2"/>
      <p:bldP spid="33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DE2964B3-CD65-412E-B134-84ECE9422224}"/>
              </a:ext>
            </a:extLst>
          </p:cNvPr>
          <p:cNvSpPr txBox="1"/>
          <p:nvPr/>
        </p:nvSpPr>
        <p:spPr>
          <a:xfrm>
            <a:off x="154745" y="-28795"/>
            <a:ext cx="11968675" cy="107632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 cho Hà và Xuân cùng ăn. Mẹ khen: “Con biết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  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cùng bạn bè rồi đấy.”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 mình bị ốm.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cô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cho Hải 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ngồi chỗ mới. Cô khen Xuân đã biế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                   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5" y="2542793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186F2C-3D93-45C4-B1BB-E899941170AF}"/>
              </a:ext>
            </a:extLst>
          </p:cNvPr>
          <p:cNvSpPr/>
          <p:nvPr/>
        </p:nvSpPr>
        <p:spPr>
          <a:xfrm>
            <a:off x="753795" y="2613688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9BFC74-C211-4016-A025-6255CC2D430D}"/>
              </a:ext>
            </a:extLst>
          </p:cNvPr>
          <p:cNvSpPr/>
          <p:nvPr/>
        </p:nvSpPr>
        <p:spPr>
          <a:xfrm>
            <a:off x="1157068" y="4303644"/>
            <a:ext cx="724486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A10CEE-BB31-4963-AFEF-7DA8D55B1799}"/>
              </a:ext>
            </a:extLst>
          </p:cNvPr>
          <p:cNvSpPr/>
          <p:nvPr/>
        </p:nvSpPr>
        <p:spPr>
          <a:xfrm>
            <a:off x="6449746" y="6197031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930E6D-3BD9-48AF-98C0-A1318552342F}"/>
              </a:ext>
            </a:extLst>
          </p:cNvPr>
          <p:cNvSpPr txBox="1"/>
          <p:nvPr/>
        </p:nvSpPr>
        <p:spPr>
          <a:xfrm>
            <a:off x="318821" y="966740"/>
            <a:ext cx="245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đỡ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B82AC5-4576-4501-9C42-409F10ECB887}"/>
              </a:ext>
            </a:extLst>
          </p:cNvPr>
          <p:cNvSpPr txBox="1"/>
          <p:nvPr/>
        </p:nvSpPr>
        <p:spPr>
          <a:xfrm>
            <a:off x="3026419" y="899056"/>
            <a:ext cx="245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sẻ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03E109-C219-4F49-B0AA-8D84BFCE8BA5}"/>
              </a:ext>
            </a:extLst>
          </p:cNvPr>
          <p:cNvSpPr txBox="1"/>
          <p:nvPr/>
        </p:nvSpPr>
        <p:spPr>
          <a:xfrm>
            <a:off x="5868955" y="871786"/>
            <a:ext cx="3162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nhịn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53819D-9961-44C5-806B-B0ED888DA85E}"/>
              </a:ext>
            </a:extLst>
          </p:cNvPr>
          <p:cNvCxnSpPr/>
          <p:nvPr/>
        </p:nvCxnSpPr>
        <p:spPr bwMode="auto">
          <a:xfrm>
            <a:off x="886408" y="475861"/>
            <a:ext cx="4982547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31CA12-1DFD-45D8-95E4-08FD6125A37A}"/>
              </a:ext>
            </a:extLst>
          </p:cNvPr>
          <p:cNvCxnSpPr>
            <a:cxnSpLocks/>
          </p:cNvCxnSpPr>
          <p:nvPr/>
        </p:nvCxnSpPr>
        <p:spPr bwMode="auto">
          <a:xfrm>
            <a:off x="304035" y="997663"/>
            <a:ext cx="3334904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" grpId="0"/>
      <p:bldP spid="2" grpId="1"/>
      <p:bldP spid="19" grpId="0"/>
      <p:bldP spid="19" grpId="1"/>
      <p:bldP spid="22" grpId="0"/>
      <p:bldP spid="2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1524&quot;&gt;&lt;object type=&quot;3&quot; unique_id=&quot;11525&quot;&gt;&lt;property id=&quot;20148&quot; value=&quot;5&quot;/&gt;&lt;property id=&quot;20300&quot; value=&quot;Slide 1&quot;/&gt;&lt;property id=&quot;20307&quot; value=&quot;808&quot;/&gt;&lt;/object&gt;&lt;object type=&quot;3&quot; unique_id=&quot;11526&quot;&gt;&lt;property id=&quot;20148&quot; value=&quot;5&quot;/&gt;&lt;property id=&quot;20300&quot; value=&quot;Slide 2&quot;/&gt;&lt;property id=&quot;20307&quot; value=&quot;635&quot;/&gt;&lt;/object&gt;&lt;object type=&quot;3&quot; unique_id=&quot;11527&quot;&gt;&lt;property id=&quot;20148&quot; value=&quot;5&quot;/&gt;&lt;property id=&quot;20300&quot; value=&quot;Slide 3&quot;/&gt;&lt;property id=&quot;20307&quot; value=&quot;392&quot;/&gt;&lt;/object&gt;&lt;object type=&quot;3&quot; unique_id=&quot;11528&quot;&gt;&lt;property id=&quot;20148&quot; value=&quot;5&quot;/&gt;&lt;property id=&quot;20300&quot; value=&quot;Slide 4&quot;/&gt;&lt;property id=&quot;20307&quot; value=&quot;809&quot;/&gt;&lt;/object&gt;&lt;object type=&quot;3&quot; unique_id=&quot;11529&quot;&gt;&lt;property id=&quot;20148&quot; value=&quot;5&quot;/&gt;&lt;property id=&quot;20300&quot; value=&quot;Slide 5&quot;/&gt;&lt;property id=&quot;20307&quot; value=&quot;294&quot;/&gt;&lt;/object&gt;&lt;object type=&quot;3&quot; unique_id=&quot;11530&quot;&gt;&lt;property id=&quot;20148&quot; value=&quot;5&quot;/&gt;&lt;property id=&quot;20300&quot; value=&quot;Slide 6&quot;/&gt;&lt;property id=&quot;20307&quot; value=&quot;795&quot;/&gt;&lt;/object&gt;&lt;object type=&quot;3&quot; unique_id=&quot;11531&quot;&gt;&lt;property id=&quot;20148&quot; value=&quot;5&quot;/&gt;&lt;property id=&quot;20300&quot; value=&quot;Slide 7&quot;/&gt;&lt;property id=&quot;20307&quot; value=&quot;268&quot;/&gt;&lt;/object&gt;&lt;object type=&quot;3&quot; unique_id=&quot;11532&quot;&gt;&lt;property id=&quot;20148&quot; value=&quot;5&quot;/&gt;&lt;property id=&quot;20300&quot; value=&quot;Slide 8 - &amp;quot;Đặt một câu với một từ của bài tập 1. &amp;quot;&quot;/&gt;&lt;property id=&quot;20307&quot; value=&quot;299&quot;/&gt;&lt;/object&gt;&lt;object type=&quot;3&quot; unique_id=&quot;11533&quot;&gt;&lt;property id=&quot;20148&quot; value=&quot;5&quot;/&gt;&lt;property id=&quot;20300&quot; value=&quot;Slide 9 - &amp;quot;chia sẻ &amp;quot;&quot;/&gt;&lt;property id=&quot;20307&quot; value=&quot;300&quot;/&gt;&lt;/object&gt;&lt;object type=&quot;3&quot; unique_id=&quot;11534&quot;&gt;&lt;property id=&quot;20148&quot; value=&quot;5&quot;/&gt;&lt;property id=&quot;20300&quot; value=&quot;Slide 10 - &amp;quot;chia sẻ &amp;quot;&quot;/&gt;&lt;property id=&quot;20307&quot; value=&quot;799&quot;/&gt;&lt;/object&gt;&lt;object type=&quot;3&quot; unique_id=&quot;11535&quot;&gt;&lt;property id=&quot;20148&quot; value=&quot;5&quot;/&gt;&lt;property id=&quot;20300&quot; value=&quot;Slide 11&quot;/&gt;&lt;property id=&quot;20307&quot; value=&quot;260&quot;/&gt;&lt;/object&gt;&lt;object type=&quot;3&quot; unique_id=&quot;11536&quot;&gt;&lt;property id=&quot;20148&quot; value=&quot;5&quot;/&gt;&lt;property id=&quot;20300&quot; value=&quot;Slide 12 - &amp;quot;Quan sát tranh và nêu nội dung tranh&amp;quot;&quot;/&gt;&lt;property id=&quot;20307&quot; value=&quot;301&quot;/&gt;&lt;/object&gt;&lt;object type=&quot;3&quot; unique_id=&quot;11537&quot;&gt;&lt;property id=&quot;20148&quot; value=&quot;5&quot;/&gt;&lt;property id=&quot;20300&quot; value=&quot;Slide 13&quot;/&gt;&lt;property id=&quot;20307&quot; value=&quot;566&quot;/&gt;&lt;/object&gt;&lt;object type=&quot;3&quot; unique_id=&quot;11538&quot;&gt;&lt;property id=&quot;20148&quot; value=&quot;5&quot;/&gt;&lt;property id=&quot;20300&quot; value=&quot;Slide 14&quot;/&gt;&lt;property id=&quot;20307&quot; value=&quot;803&quot;/&gt;&lt;/object&gt;&lt;object type=&quot;3&quot; unique_id=&quot;11539&quot;&gt;&lt;property id=&quot;20148&quot; value=&quot;5&quot;/&gt;&lt;property id=&quot;20300&quot; value=&quot;Slide 15&quot;/&gt;&lt;property id=&quot;20307&quot; value=&quot;807&quot;/&gt;&lt;/object&gt;&lt;object type=&quot;3&quot; unique_id=&quot;11540&quot;&gt;&lt;property id=&quot;20148&quot; value=&quot;5&quot;/&gt;&lt;property id=&quot;20300&quot; value=&quot;Slide 16&quot;/&gt;&lt;property id=&quot;20307&quot; value=&quot;800&quot;/&gt;&lt;/object&gt;&lt;object type=&quot;3&quot; unique_id=&quot;11541&quot;&gt;&lt;property id=&quot;20148&quot; value=&quot;5&quot;/&gt;&lt;property id=&quot;20300&quot; value=&quot;Slide 17&quot;/&gt;&lt;property id=&quot;20307&quot; value=&quot;805&quot;/&gt;&lt;/object&gt;&lt;object type=&quot;3&quot; unique_id=&quot;11542&quot;&gt;&lt;property id=&quot;20148&quot; value=&quot;5&quot;/&gt;&lt;property id=&quot;20300&quot; value=&quot;Slide 18&quot;/&gt;&lt;property id=&quot;20307&quot; value=&quot;806&quot;/&gt;&lt;/object&gt;&lt;object type=&quot;3&quot; unique_id=&quot;11543&quot;&gt;&lt;property id=&quot;20148&quot; value=&quot;5&quot;/&gt;&lt;property id=&quot;20300&quot; value=&quot;Slide 19&quot;/&gt;&lt;property id=&quot;20307&quot; value=&quot;266&quot;/&gt;&lt;/object&gt;&lt;object type=&quot;3&quot; unique_id=&quot;11544&quot;&gt;&lt;property id=&quot;20148&quot; value=&quot;5&quot;/&gt;&lt;property id=&quot;20300&quot; value=&quot;Slide 20&quot;/&gt;&lt;property id=&quot;20307&quot; value=&quot;288&quot;/&gt;&lt;/object&gt;&lt;/object&gt;&lt;object type=&quot;8&quot; unique_id=&quot;1156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709</Words>
  <Application>Microsoft Office PowerPoint</Application>
  <PresentationFormat>Widescreen</PresentationFormat>
  <Paragraphs>102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Arial-Rounded</vt:lpstr>
      <vt:lpstr>Calibri</vt:lpstr>
      <vt:lpstr>Calibri Light</vt:lpstr>
      <vt:lpstr>Franklin Gothic Demi</vt:lpstr>
      <vt:lpstr>HP001 4 hàng</vt:lpstr>
      <vt:lpstr>HP001 4H</vt:lpstr>
      <vt:lpstr>iCiel Crocante</vt:lpstr>
      <vt:lpstr>MV Boli</vt:lpstr>
      <vt:lpstr>Times New Roman</vt:lpstr>
      <vt:lpstr>Wingdings</vt:lpstr>
      <vt:lpstr>Office Theme</vt:lpstr>
      <vt:lpstr>1_Office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một câu với một từ của bài tập 1. </vt:lpstr>
      <vt:lpstr>chia sẻ </vt:lpstr>
      <vt:lpstr>chia sẻ </vt:lpstr>
      <vt:lpstr>PowerPoint Presentation</vt:lpstr>
      <vt:lpstr>Quan sát tranh và nêu nội dung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Ngan Nguyen</dc:creator>
  <cp:lastModifiedBy>Ngan Nguyen</cp:lastModifiedBy>
  <cp:revision>5</cp:revision>
  <dcterms:created xsi:type="dcterms:W3CDTF">2021-11-11T11:13:44Z</dcterms:created>
  <dcterms:modified xsi:type="dcterms:W3CDTF">2021-11-11T12:50:06Z</dcterms:modified>
</cp:coreProperties>
</file>