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9"/>
  </p:notesMasterIdLst>
  <p:sldIdLst>
    <p:sldId id="260" r:id="rId3"/>
    <p:sldId id="264" r:id="rId4"/>
    <p:sldId id="1817239621" r:id="rId5"/>
    <p:sldId id="1817239622" r:id="rId6"/>
    <p:sldId id="1817239623" r:id="rId7"/>
    <p:sldId id="269" r:id="rId8"/>
    <p:sldId id="1817239624" r:id="rId9"/>
    <p:sldId id="1817239625" r:id="rId10"/>
    <p:sldId id="1817239626" r:id="rId11"/>
    <p:sldId id="1817239627" r:id="rId12"/>
    <p:sldId id="1817239628" r:id="rId13"/>
    <p:sldId id="1817239629" r:id="rId14"/>
    <p:sldId id="256" r:id="rId15"/>
    <p:sldId id="1817239617" r:id="rId16"/>
    <p:sldId id="262" r:id="rId17"/>
    <p:sldId id="265" r:id="rId18"/>
    <p:sldId id="266" r:id="rId19"/>
    <p:sldId id="1817239620" r:id="rId20"/>
    <p:sldId id="270" r:id="rId21"/>
    <p:sldId id="263" r:id="rId22"/>
    <p:sldId id="1817239630" r:id="rId23"/>
    <p:sldId id="1817239618" r:id="rId24"/>
    <p:sldId id="267" r:id="rId25"/>
    <p:sldId id="1817239612" r:id="rId26"/>
    <p:sldId id="1817239619" r:id="rId27"/>
    <p:sldId id="181723961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AE8"/>
    <a:srgbClr val="C9F3F1"/>
    <a:srgbClr val="FCFDFD"/>
    <a:srgbClr val="D5F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38" y="78"/>
      </p:cViewPr>
      <p:guideLst>
        <p:guide orient="horz" pos="211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411FB-BC3D-43DA-963E-795BD19AC7E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C33A8-11B7-499A-962A-3E805980ED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146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" y="4296103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40" y="1153886"/>
            <a:ext cx="5397961" cy="570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9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1D07E4-482C-822D-C2DD-E9F172D9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CE605D8-FF64-6450-A711-75625466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DC3619-9049-AA37-9D01-0B970390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859597-5BF1-FD79-CA95-F99E9E69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D8C374E-6AE6-83FF-D414-0F114025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8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FEF2BA0-CD2A-605E-1169-F82548AC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8CECD66-D034-9557-3094-7AF5C4DF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F95B2D-E596-1989-44DD-D5586C29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B21D6B-1BCE-14F0-02CC-D8A1F93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B95C9FD-8911-A7A7-FEE8-2579669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065275-DD43-4BF3-8036-A614866E6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4C26ED70-5ACA-4720-A7C8-A830DB95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D0F2F94-E610-446D-9317-3D964695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B889-6E36-48F2-9413-7767A17A7402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6535EDD-751E-49BE-BF66-0910322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B914726-B73D-43D9-B48E-492D6DC8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36EC2-E052-4BBF-AD23-382731C825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2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îṡḻïḋe">
            <a:extLst>
              <a:ext uri="{FF2B5EF4-FFF2-40B4-BE49-F238E27FC236}">
                <a16:creationId xmlns:a16="http://schemas.microsoft.com/office/drawing/2014/main" xmlns="" id="{03AD2BAC-D465-DE73-F90B-E7F96E3666E3}"/>
              </a:ext>
            </a:extLst>
          </p:cNvPr>
          <p:cNvSpPr/>
          <p:nvPr userDrawn="1"/>
        </p:nvSpPr>
        <p:spPr>
          <a:xfrm flipV="1">
            <a:off x="0" y="0"/>
            <a:ext cx="4471893" cy="2339536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30" name="矩形 48">
            <a:extLst>
              <a:ext uri="{FF2B5EF4-FFF2-40B4-BE49-F238E27FC236}">
                <a16:creationId xmlns:a16="http://schemas.microsoft.com/office/drawing/2014/main" xmlns="" id="{B605D5AD-3EE3-D298-D28E-8EDA5F9E1E58}"/>
              </a:ext>
            </a:extLst>
          </p:cNvPr>
          <p:cNvSpPr/>
          <p:nvPr userDrawn="1"/>
        </p:nvSpPr>
        <p:spPr>
          <a:xfrm>
            <a:off x="464458" y="406399"/>
            <a:ext cx="11321142" cy="5950857"/>
          </a:xfrm>
          <a:prstGeom prst="rect">
            <a:avLst/>
          </a:prstGeom>
          <a:noFill/>
          <a:ln w="38100">
            <a:solidFill>
              <a:srgbClr val="41B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51">
            <a:extLst>
              <a:ext uri="{FF2B5EF4-FFF2-40B4-BE49-F238E27FC236}">
                <a16:creationId xmlns:a16="http://schemas.microsoft.com/office/drawing/2014/main" xmlns="" id="{30922960-11A8-8885-2C32-5CF20C993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0" b="76553"/>
          <a:stretch/>
        </p:blipFill>
        <p:spPr>
          <a:xfrm flipV="1">
            <a:off x="0" y="4676286"/>
            <a:ext cx="3546264" cy="218171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76B86685-498D-2FD0-5705-AAC030922C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b="32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9A3E53E-7C85-0858-1411-9D737D02D950}"/>
              </a:ext>
            </a:extLst>
          </p:cNvPr>
          <p:cNvSpPr txBox="1"/>
          <p:nvPr userDrawn="1"/>
        </p:nvSpPr>
        <p:spPr>
          <a:xfrm>
            <a:off x="10870302" y="173906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785AA"/>
                </a:solidFill>
                <a:latin typeface="#9Slide07 HoneyCream" pitchFamily="2" charset="0"/>
              </a:rPr>
              <a:t>Măng Non</a:t>
            </a:r>
            <a:endParaRPr lang="vi-VN">
              <a:solidFill>
                <a:srgbClr val="7785AA"/>
              </a:solidFill>
              <a:latin typeface="#9Slide07 HoneyCream" pitchFamily="2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31539D36-4542-72B7-CB20-E773AE7B123F}"/>
              </a:ext>
            </a:extLst>
          </p:cNvPr>
          <p:cNvSpPr txBox="1"/>
          <p:nvPr userDrawn="1"/>
        </p:nvSpPr>
        <p:spPr>
          <a:xfrm>
            <a:off x="350528" y="6537964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#9Slide07 HoneyCream" pitchFamily="2" charset="0"/>
              </a:rPr>
              <a:t>Măng Non</a:t>
            </a:r>
            <a:endParaRPr lang="vi-VN">
              <a:solidFill>
                <a:schemeClr val="bg1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798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CC74121-9B73-4096-0259-82E8BEC50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3910" y="0"/>
            <a:ext cx="12245910" cy="70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1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833F0803-1BF8-E061-D5BB-825175EC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3375" b="2353"/>
          <a:stretch/>
        </p:blipFill>
        <p:spPr>
          <a:xfrm>
            <a:off x="-1" y="0"/>
            <a:ext cx="1221633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37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835385-345F-3209-EBC1-8308933F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E08F6-DC22-743A-023D-1F12DDD6D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D6222A-94AB-4836-5D35-EDCBFDE44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2C7860-5AAF-9097-FF9F-F16BA30E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5AD4D5-2A9E-883A-42A1-27E009B82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4EAFE0-79A9-23B0-651F-A9EE12D8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5C2CB-A6D6-52D2-4CAC-1D0505D6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0E1916-7E30-5A6B-B50C-4F0AAA42C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1835D1-BA17-6A5F-F803-C0C70D951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360F56-D4E5-CBC6-D242-9F7A56034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8C8336F-F97E-7E9D-8D04-95C005AB0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27A6350-CDAB-D1DD-0261-6D57681D7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A6A634D-EB4E-45DE-0957-54F4A75AD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A76E0DE-E882-805C-AEAB-D59676C8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93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52994E-790C-02BC-BAD0-C22CDF728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7E9C1D-4613-CCE7-FA36-6E9BDA7C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AD4D129-9A13-5ACC-B81C-9C7ECD54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82A743-5003-4EDE-9C95-00328FC9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19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ṡḻïḋe">
            <a:extLst>
              <a:ext uri="{FF2B5EF4-FFF2-40B4-BE49-F238E27FC236}">
                <a16:creationId xmlns:a16="http://schemas.microsoft.com/office/drawing/2014/main" xmlns="" id="{C8A4333B-16AB-BB41-2C60-917E8362EC95}"/>
              </a:ext>
            </a:extLst>
          </p:cNvPr>
          <p:cNvSpPr/>
          <p:nvPr userDrawn="1"/>
        </p:nvSpPr>
        <p:spPr>
          <a:xfrm rot="10800000" flipV="1">
            <a:off x="9564913" y="5428342"/>
            <a:ext cx="2627086" cy="1429657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6" name="矩形 48">
            <a:extLst>
              <a:ext uri="{FF2B5EF4-FFF2-40B4-BE49-F238E27FC236}">
                <a16:creationId xmlns:a16="http://schemas.microsoft.com/office/drawing/2014/main" xmlns="" id="{97E4B409-BAB4-2EEA-A4F8-0A823EC1F17E}"/>
              </a:ext>
            </a:extLst>
          </p:cNvPr>
          <p:cNvSpPr/>
          <p:nvPr userDrawn="1"/>
        </p:nvSpPr>
        <p:spPr>
          <a:xfrm>
            <a:off x="464458" y="406399"/>
            <a:ext cx="11321142" cy="5950857"/>
          </a:xfrm>
          <a:prstGeom prst="rect">
            <a:avLst/>
          </a:prstGeom>
          <a:noFill/>
          <a:ln w="38100">
            <a:solidFill>
              <a:srgbClr val="41B5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56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îṡḻïḋe">
            <a:extLst>
              <a:ext uri="{FF2B5EF4-FFF2-40B4-BE49-F238E27FC236}">
                <a16:creationId xmlns:a16="http://schemas.microsoft.com/office/drawing/2014/main" xmlns="" id="{C8A4333B-16AB-BB41-2C60-917E8362EC95}"/>
              </a:ext>
            </a:extLst>
          </p:cNvPr>
          <p:cNvSpPr/>
          <p:nvPr userDrawn="1"/>
        </p:nvSpPr>
        <p:spPr>
          <a:xfrm rot="10800000" flipV="1">
            <a:off x="9564913" y="5428342"/>
            <a:ext cx="2627086" cy="1429657"/>
          </a:xfrm>
          <a:custGeom>
            <a:avLst/>
            <a:gdLst>
              <a:gd name="connsiteX0" fmla="*/ 1665683 w 2021966"/>
              <a:gd name="connsiteY0" fmla="*/ 669910 h 1057821"/>
              <a:gd name="connsiteX1" fmla="*/ 1043320 w 2021966"/>
              <a:gd name="connsiteY1" fmla="*/ 567421 h 1057821"/>
              <a:gd name="connsiteX2" fmla="*/ 539828 w 2021966"/>
              <a:gd name="connsiteY2" fmla="*/ 233094 h 1057821"/>
              <a:gd name="connsiteX3" fmla="*/ -49 w 2021966"/>
              <a:gd name="connsiteY3" fmla="*/ 207 h 1057821"/>
              <a:gd name="connsiteX4" fmla="*/ -49 w 2021966"/>
              <a:gd name="connsiteY4" fmla="*/ 1057483 h 1057821"/>
              <a:gd name="connsiteX5" fmla="*/ 2021918 w 2021966"/>
              <a:gd name="connsiteY5" fmla="*/ 1057483 h 1057821"/>
              <a:gd name="connsiteX6" fmla="*/ 1665683 w 2021966"/>
              <a:gd name="connsiteY6" fmla="*/ 669910 h 105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1966" h="1057821">
                <a:moveTo>
                  <a:pt x="1665683" y="669910"/>
                </a:moveTo>
                <a:cubicBezTo>
                  <a:pt x="1468325" y="595710"/>
                  <a:pt x="1244393" y="631048"/>
                  <a:pt x="1043320" y="567421"/>
                </a:cubicBezTo>
                <a:cubicBezTo>
                  <a:pt x="850343" y="506175"/>
                  <a:pt x="697943" y="360443"/>
                  <a:pt x="539828" y="233094"/>
                </a:cubicBezTo>
                <a:cubicBezTo>
                  <a:pt x="383618" y="107173"/>
                  <a:pt x="199786" y="-9318"/>
                  <a:pt x="-49" y="207"/>
                </a:cubicBezTo>
                <a:lnTo>
                  <a:pt x="-49" y="1057483"/>
                </a:lnTo>
                <a:lnTo>
                  <a:pt x="2021918" y="1057483"/>
                </a:lnTo>
                <a:cubicBezTo>
                  <a:pt x="1968769" y="883937"/>
                  <a:pt x="1836086" y="733632"/>
                  <a:pt x="1665683" y="669910"/>
                </a:cubicBezTo>
                <a:close/>
              </a:path>
            </a:pathLst>
          </a:custGeom>
          <a:solidFill>
            <a:srgbClr val="E1F5F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rgbClr val="2F2F2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9639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0D47C2-DE6B-F1E3-2A77-72D4157D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94CE91-AD74-461B-B8D6-83E4E7815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C839F9-3E88-C527-562C-C0BD7E2FF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220352-BC41-4CF7-6AAF-26B89DA5C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89B5DA-E55D-E062-F6F1-2C4BCFE1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6BB12D-6D42-AA73-098C-B5337575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50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243EE-689A-584E-CD3E-94C79FD3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3CC829E-54EB-FF32-4B8B-9B5F898C31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4137694-A898-6BA3-8DFA-5F06E4751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583479-7745-6C7E-27E2-401BDB70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31A9A3-5264-A671-6CE3-063A8B72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31DFE1-D073-7D0E-A729-70FAA40E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64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77BB01-7814-E256-23BE-9D3A99B4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32AF96A-F982-59A7-BAFA-63C9D697A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DB2A10-B93D-DB02-31F7-A5FD0DA4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A2F0E3-A187-8B59-737A-2B1DC9D1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5D52BB-4ECC-439A-23DA-C54618DC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47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317290-A283-8351-7144-0D2C5A084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3EB793A-C417-49A9-9AFB-54FE440AC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D46F02-6874-273D-4277-B0B2E668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BAF9-A29F-4720-9AF7-4E951F81A77A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A353C-4A0E-B6B9-3D62-0BF4A0A9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AB6075-047E-C907-1704-DB1E929D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1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E97E702-60BE-ECC2-F72B-628406BD0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468557" y="3126226"/>
            <a:ext cx="1879446" cy="3749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D32CA71-4B23-32B4-B46F-2245D5F9C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9363833" y="3275611"/>
            <a:ext cx="1865756" cy="37495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71283F2-90C1-0BD5-DDDD-0221EB63F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E80E1AE-886C-393C-1639-6EE73C64A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EE4280-6882-7D2F-ECC3-98809F69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0B4E14-22D3-8CDB-B195-0451F02D8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9931D62-3DDF-DA6C-ACF1-7A8CC456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7382DF9-36AC-E2ED-8760-9A451545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DA335-DED6-8F35-1FD0-504B1C32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3613A66-9740-44B3-31E1-62A82089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FCCAF-030E-BB7F-CA14-A072307F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09EA928-8200-ACAC-C54D-D6E8DD10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CCE8AA2-2083-1352-20D6-1D7370A5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78A9FAB-E54B-BB88-4A1E-20DD1F1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03C982E-1861-01AF-FACB-D9CF24E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0D319B3-F5A2-5CA8-2F65-19A2D75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238E8F7-F285-2E0F-7B2B-A1747D81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BCC2464-98AF-F2CD-2C6B-B37631B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2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374AD4A-B172-916E-FD58-9116181F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5761699-18D9-75E7-8A4E-67CB710C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40CE4B9-503F-4368-B5C1-E70473AA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7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5053E2-0A64-6F75-4A5B-39CDE3A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427E059-81BD-5062-E74D-CE3DA497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8D403F5-0DA5-7976-C0DC-BD618D9F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92AE23A-4770-F133-9C6E-0E9BE51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77B0570-CDC3-3A2E-D331-BAAE5BF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1AEB23F-2A77-F84B-B3F2-5E4815C4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2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84CFEA-1CA6-82B3-162F-108564C4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86847C1-6FCC-C5A7-27F8-5FA5122F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A47ADDB-EE78-6C95-0DC9-1957005D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42707E-3DCF-8B8D-E7A4-349CB67C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BA541F-7C71-4943-8AAE-96B5D06D1DF6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AA6077C-9C1C-8D45-54B9-41787D7E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D5D4C3A-384D-7CD6-5F6C-A35BF43D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31B4E1-E2A2-4B34-9107-7EEB09D441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5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FB87ABB-31F3-9DFD-AD56-F03C9EB52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4">
            <a:extLst>
              <a:ext uri="{FF2B5EF4-FFF2-40B4-BE49-F238E27FC236}">
                <a16:creationId xmlns:a16="http://schemas.microsoft.com/office/drawing/2014/main" xmlns="" id="{D24545B2-1F3E-C54D-3713-3519642A35CC}"/>
              </a:ext>
            </a:extLst>
          </p:cNvPr>
          <p:cNvGrpSpPr/>
          <p:nvPr userDrawn="1"/>
        </p:nvGrpSpPr>
        <p:grpSpPr>
          <a:xfrm>
            <a:off x="0" y="0"/>
            <a:ext cx="12193905" cy="6858000"/>
            <a:chOff x="0" y="0"/>
            <a:chExt cx="19203" cy="10800"/>
          </a:xfrm>
        </p:grpSpPr>
        <p:pic>
          <p:nvPicPr>
            <p:cNvPr id="3" name="图片 2" descr="2">
              <a:extLst>
                <a:ext uri="{FF2B5EF4-FFF2-40B4-BE49-F238E27FC236}">
                  <a16:creationId xmlns:a16="http://schemas.microsoft.com/office/drawing/2014/main" xmlns="" id="{B5703497-A667-65BF-827F-CF9A0BF3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4" name="图片 3" descr="32 (11)">
              <a:extLst>
                <a:ext uri="{FF2B5EF4-FFF2-40B4-BE49-F238E27FC236}">
                  <a16:creationId xmlns:a16="http://schemas.microsoft.com/office/drawing/2014/main" xmlns="" id="{D2516F81-34DA-385D-14F4-E7873CC9C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t="66600"/>
            <a:stretch>
              <a:fillRect/>
            </a:stretch>
          </p:blipFill>
          <p:spPr>
            <a:xfrm>
              <a:off x="0" y="7406"/>
              <a:ext cx="19200" cy="3394"/>
            </a:xfrm>
            <a:prstGeom prst="rect">
              <a:avLst/>
            </a:prstGeom>
          </p:spPr>
        </p:pic>
        <p:pic>
          <p:nvPicPr>
            <p:cNvPr id="5" name="图片 10" descr="1 (12)">
              <a:extLst>
                <a:ext uri="{FF2B5EF4-FFF2-40B4-BE49-F238E27FC236}">
                  <a16:creationId xmlns:a16="http://schemas.microsoft.com/office/drawing/2014/main" xmlns="" id="{7751074C-08BC-0BF4-66AE-41A12BE44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010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C1B07ED-77EF-DCC2-99C4-123B2638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660E57-5B2D-9775-4972-3208D5869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B79C1C-4AA4-A8D0-3206-70FA538C7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FBAF9-A29F-4720-9AF7-4E951F81A77A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3726BF-3A65-9E43-DFC9-85E0BED7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5954EB-270B-7516-92F7-3FF47EC27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40D15-EE87-4BE1-9AF1-C61D343738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Hình ảnh 8">
            <a:extLst>
              <a:ext uri="{FF2B5EF4-FFF2-40B4-BE49-F238E27FC236}">
                <a16:creationId xmlns:a16="http://schemas.microsoft.com/office/drawing/2014/main" xmlns="" id="{733D5D85-2F90-63E2-ECCA-1CD5BFF08C7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8" name="Hình ảnh 9">
            <a:extLst>
              <a:ext uri="{FF2B5EF4-FFF2-40B4-BE49-F238E27FC236}">
                <a16:creationId xmlns:a16="http://schemas.microsoft.com/office/drawing/2014/main" xmlns="" id="{1C25C03B-8FB1-21FF-13CA-AC86E19992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9" name="Hình ảnh 10">
            <a:extLst>
              <a:ext uri="{FF2B5EF4-FFF2-40B4-BE49-F238E27FC236}">
                <a16:creationId xmlns:a16="http://schemas.microsoft.com/office/drawing/2014/main" xmlns="" id="{86088466-378F-89B0-143F-6F19A548C21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10" name="Hình ảnh 11">
            <a:extLst>
              <a:ext uri="{FF2B5EF4-FFF2-40B4-BE49-F238E27FC236}">
                <a16:creationId xmlns:a16="http://schemas.microsoft.com/office/drawing/2014/main" xmlns="" id="{11D77C41-2B1E-E8B7-993B-74A481A785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1EF9CDA0-DB52-F474-AF19-FFDFD501CB09}"/>
              </a:ext>
            </a:extLst>
          </p:cNvPr>
          <p:cNvSpPr txBox="1"/>
          <p:nvPr userDrawn="1"/>
        </p:nvSpPr>
        <p:spPr>
          <a:xfrm>
            <a:off x="3047999" y="9098618"/>
            <a:ext cx="72576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52C22D88-2590-DBC1-6B9D-12CC09F86DE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CC4582B5-360E-B548-63F5-3294FEA384F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31192" y="0"/>
            <a:ext cx="2188654" cy="2658086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A4BFC09C-A1B1-7008-0DE9-6EC936F2BE9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7335" y="34842"/>
            <a:ext cx="12622215" cy="68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6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40.svg"/><Relationship Id="rId2" Type="http://schemas.openxmlformats.org/officeDocument/2006/relationships/audio" Target="../media/media1.wma"/><Relationship Id="rId16" Type="http://schemas.openxmlformats.org/officeDocument/2006/relationships/image" Target="../media/image39.png"/><Relationship Id="rId1" Type="http://schemas.microsoft.com/office/2007/relationships/media" Target="../media/media1.wma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7.png"/><Relationship Id="rId10" Type="http://schemas.openxmlformats.org/officeDocument/2006/relationships/image" Target="../media/image38.svg"/><Relationship Id="rId4" Type="http://schemas.openxmlformats.org/officeDocument/2006/relationships/audio" Target="../media/media2.mp3"/><Relationship Id="rId9" Type="http://schemas.openxmlformats.org/officeDocument/2006/relationships/image" Target="../media/image34.png"/><Relationship Id="rId1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40.svg"/><Relationship Id="rId2" Type="http://schemas.openxmlformats.org/officeDocument/2006/relationships/audio" Target="../media/media1.wma"/><Relationship Id="rId16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7.png"/><Relationship Id="rId10" Type="http://schemas.openxmlformats.org/officeDocument/2006/relationships/image" Target="../media/image38.svg"/><Relationship Id="rId4" Type="http://schemas.openxmlformats.org/officeDocument/2006/relationships/audio" Target="../media/media2.mp3"/><Relationship Id="rId9" Type="http://schemas.openxmlformats.org/officeDocument/2006/relationships/image" Target="../media/image34.png"/><Relationship Id="rId14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40.svg"/><Relationship Id="rId2" Type="http://schemas.openxmlformats.org/officeDocument/2006/relationships/audio" Target="../media/media1.wma"/><Relationship Id="rId16" Type="http://schemas.openxmlformats.org/officeDocument/2006/relationships/image" Target="../media/image39.png"/><Relationship Id="rId1" Type="http://schemas.microsoft.com/office/2007/relationships/media" Target="../media/media1.wma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7.png"/><Relationship Id="rId10" Type="http://schemas.openxmlformats.org/officeDocument/2006/relationships/image" Target="../media/image38.svg"/><Relationship Id="rId4" Type="http://schemas.openxmlformats.org/officeDocument/2006/relationships/audio" Target="../media/media2.mp3"/><Relationship Id="rId9" Type="http://schemas.openxmlformats.org/officeDocument/2006/relationships/image" Target="../media/image34.png"/><Relationship Id="rId1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45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40.svg"/><Relationship Id="rId2" Type="http://schemas.openxmlformats.org/officeDocument/2006/relationships/audio" Target="../media/media1.wma"/><Relationship Id="rId16" Type="http://schemas.openxmlformats.org/officeDocument/2006/relationships/image" Target="../media/image39.png"/><Relationship Id="rId1" Type="http://schemas.microsoft.com/office/2007/relationships/media" Target="../media/media1.wma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7.png"/><Relationship Id="rId10" Type="http://schemas.openxmlformats.org/officeDocument/2006/relationships/image" Target="../media/image38.svg"/><Relationship Id="rId4" Type="http://schemas.openxmlformats.org/officeDocument/2006/relationships/audio" Target="../media/media2.mp3"/><Relationship Id="rId9" Type="http://schemas.openxmlformats.org/officeDocument/2006/relationships/image" Target="../media/image34.png"/><Relationship Id="rId14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45.sv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E08EAB8-BFA3-6488-871B-45E34E458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EC14FB9C-DA77-E096-3568-349D9F03EB07}"/>
              </a:ext>
            </a:extLst>
          </p:cNvPr>
          <p:cNvGrpSpPr/>
          <p:nvPr/>
        </p:nvGrpSpPr>
        <p:grpSpPr>
          <a:xfrm>
            <a:off x="765837" y="458754"/>
            <a:ext cx="11158104" cy="5940492"/>
            <a:chOff x="765837" y="458754"/>
            <a:chExt cx="11158104" cy="594049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3F065CA7-5058-CF18-E126-637F50C8C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13"/>
            <a:stretch/>
          </p:blipFill>
          <p:spPr>
            <a:xfrm>
              <a:off x="765837" y="458754"/>
              <a:ext cx="4399190" cy="5940492"/>
            </a:xfrm>
            <a:custGeom>
              <a:avLst/>
              <a:gdLst>
                <a:gd name="connsiteX0" fmla="*/ 710701 w 4399190"/>
                <a:gd name="connsiteY0" fmla="*/ 3849827 h 5940492"/>
                <a:gd name="connsiteX1" fmla="*/ 710701 w 4399190"/>
                <a:gd name="connsiteY1" fmla="*/ 5037996 h 5940492"/>
                <a:gd name="connsiteX2" fmla="*/ 1813494 w 4399190"/>
                <a:gd name="connsiteY2" fmla="*/ 5037996 h 5940492"/>
                <a:gd name="connsiteX3" fmla="*/ 1813494 w 4399190"/>
                <a:gd name="connsiteY3" fmla="*/ 3849827 h 5940492"/>
                <a:gd name="connsiteX4" fmla="*/ 0 w 4399190"/>
                <a:gd name="connsiteY4" fmla="*/ 0 h 5940492"/>
                <a:gd name="connsiteX5" fmla="*/ 4399190 w 4399190"/>
                <a:gd name="connsiteY5" fmla="*/ 0 h 5940492"/>
                <a:gd name="connsiteX6" fmla="*/ 4399190 w 4399190"/>
                <a:gd name="connsiteY6" fmla="*/ 5940492 h 5940492"/>
                <a:gd name="connsiteX7" fmla="*/ 0 w 4399190"/>
                <a:gd name="connsiteY7" fmla="*/ 5940492 h 594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9190" h="5940492">
                  <a:moveTo>
                    <a:pt x="710701" y="3849827"/>
                  </a:moveTo>
                  <a:lnTo>
                    <a:pt x="710701" y="5037996"/>
                  </a:lnTo>
                  <a:lnTo>
                    <a:pt x="1813494" y="5037996"/>
                  </a:lnTo>
                  <a:lnTo>
                    <a:pt x="1813494" y="3849827"/>
                  </a:lnTo>
                  <a:close/>
                  <a:moveTo>
                    <a:pt x="0" y="0"/>
                  </a:moveTo>
                  <a:lnTo>
                    <a:pt x="4399190" y="0"/>
                  </a:lnTo>
                  <a:lnTo>
                    <a:pt x="4399190" y="5940492"/>
                  </a:lnTo>
                  <a:lnTo>
                    <a:pt x="0" y="5940492"/>
                  </a:ln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73C31FFA-BE1F-D3BB-8207-AD8CCC76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3"/>
            <a:stretch/>
          </p:blipFill>
          <p:spPr>
            <a:xfrm>
              <a:off x="7524751" y="458754"/>
              <a:ext cx="4399190" cy="594049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A733D856-8DA9-120F-F3DD-78837B0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5" r="34913"/>
            <a:stretch/>
          </p:blipFill>
          <p:spPr>
            <a:xfrm>
              <a:off x="5165027" y="458754"/>
              <a:ext cx="2359724" cy="5940492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FC1B0F7D-B4A7-896D-DCDE-7BAAF5349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6" y="4176425"/>
            <a:ext cx="2589525" cy="25895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ABAE902-0450-72E4-6000-6A77E1F2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B1BBE1D-4FCA-F158-3AAD-0C9FE5D08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824D03-CCC5-C063-8185-91A2C37FF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994" y="2397760"/>
            <a:ext cx="12229840" cy="2369085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BD6C2E88-F43F-1F0C-719E-5E7E8F68AA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415" y="4409439"/>
            <a:ext cx="2652345" cy="26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xmlns="" id="{B3703032-B687-7050-D53C-A0C18F3E4435}"/>
              </a:ext>
            </a:extLst>
          </p:cNvPr>
          <p:cNvGrpSpPr/>
          <p:nvPr/>
        </p:nvGrpSpPr>
        <p:grpSpPr>
          <a:xfrm>
            <a:off x="744030" y="438443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xmlns="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xmlns="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xmlns="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xmlns="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xmlns="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xmlns="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xmlns="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xmlns="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xmlns="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xmlns="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000" b="1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xmlns="" id="{DF680063-6820-4B70-ED89-0896CAFBA0F3}"/>
                </a:ext>
              </a:extLst>
            </p:cNvPr>
            <p:cNvSpPr txBox="1"/>
            <p:nvPr/>
          </p:nvSpPr>
          <p:spPr>
            <a:xfrm>
              <a:off x="1810560" y="851923"/>
              <a:ext cx="8891228" cy="1181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 mốc phát triển trong môi trường có: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11" name="A">
            <a:extLst>
              <a:ext uri="{FF2B5EF4-FFF2-40B4-BE49-F238E27FC236}">
                <a16:creationId xmlns:a16="http://schemas.microsoft.com/office/drawing/2014/main" xmlns="" id="{DDD15F2B-2577-2083-379F-92216029F570}"/>
              </a:ext>
            </a:extLst>
          </p:cNvPr>
          <p:cNvGrpSpPr/>
          <p:nvPr/>
        </p:nvGrpSpPr>
        <p:grpSpPr>
          <a:xfrm>
            <a:off x="744031" y="2280750"/>
            <a:ext cx="10443242" cy="928788"/>
            <a:chOff x="873494" y="2490890"/>
            <a:chExt cx="10443242" cy="928788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xmlns="" id="{EBE3E0FA-67E6-6004-259A-5D13FB22663B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21" name="Hình chữ nhật: Góc Tròn 11">
                <a:extLst>
                  <a:ext uri="{FF2B5EF4-FFF2-40B4-BE49-F238E27FC236}">
                    <a16:creationId xmlns:a16="http://schemas.microsoft.com/office/drawing/2014/main" xmlns="" id="{786E924F-4A7A-4E25-B9B9-AC4E283B350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7">
                <a:extLst>
                  <a:ext uri="{FF2B5EF4-FFF2-40B4-BE49-F238E27FC236}">
                    <a16:creationId xmlns:a16="http://schemas.microsoft.com/office/drawing/2014/main" xmlns="" id="{258388DE-4C35-2198-6910-B5B2C5A5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20" name="Hộp Văn bản 42">
              <a:extLst>
                <a:ext uri="{FF2B5EF4-FFF2-40B4-BE49-F238E27FC236}">
                  <a16:creationId xmlns:a16="http://schemas.microsoft.com/office/drawing/2014/main" xmlns="" id="{74AE9084-5580-B9DC-8FA1-018FED249B2B}"/>
                </a:ext>
              </a:extLst>
            </p:cNvPr>
            <p:cNvSpPr txBox="1"/>
            <p:nvPr/>
          </p:nvSpPr>
          <p:spPr>
            <a:xfrm>
              <a:off x="2105202" y="2723039"/>
              <a:ext cx="636789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lang="vi-VN" sz="35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xmlns="" id="{51A7F324-02EE-9441-2438-B51B766BB444}"/>
              </a:ext>
            </a:extLst>
          </p:cNvPr>
          <p:cNvGrpSpPr/>
          <p:nvPr/>
        </p:nvGrpSpPr>
        <p:grpSpPr>
          <a:xfrm>
            <a:off x="778653" y="3320394"/>
            <a:ext cx="10443244" cy="933156"/>
            <a:chOff x="6372683" y="2989513"/>
            <a:chExt cx="10443244" cy="933156"/>
          </a:xfrm>
        </p:grpSpPr>
        <p:grpSp>
          <p:nvGrpSpPr>
            <p:cNvPr id="24" name="Nhóm 22">
              <a:extLst>
                <a:ext uri="{FF2B5EF4-FFF2-40B4-BE49-F238E27FC236}">
                  <a16:creationId xmlns:a16="http://schemas.microsoft.com/office/drawing/2014/main" xmlns="" id="{AA17B1F3-2E83-CD03-3391-DBF0CDE9F940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6" name="Hình chữ nhật: Góc Tròn 12">
                <a:extLst>
                  <a:ext uri="{FF2B5EF4-FFF2-40B4-BE49-F238E27FC236}">
                    <a16:creationId xmlns:a16="http://schemas.microsoft.com/office/drawing/2014/main" xmlns="" id="{17A35579-0A01-AA32-74BA-215D5A474228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4">
                <a:extLst>
                  <a:ext uri="{FF2B5EF4-FFF2-40B4-BE49-F238E27FC236}">
                    <a16:creationId xmlns:a16="http://schemas.microsoft.com/office/drawing/2014/main" xmlns="" id="{7BB41D82-2B90-D677-D604-C9B91E0D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5" name="Hộp Văn bản 42">
              <a:extLst>
                <a:ext uri="{FF2B5EF4-FFF2-40B4-BE49-F238E27FC236}">
                  <a16:creationId xmlns:a16="http://schemas.microsoft.com/office/drawing/2014/main" xmlns="" id="{314B9B83-CB13-CFC5-8399-AAB0E54C2FF9}"/>
                </a:ext>
              </a:extLst>
            </p:cNvPr>
            <p:cNvSpPr txBox="1"/>
            <p:nvPr/>
          </p:nvSpPr>
          <p:spPr>
            <a:xfrm>
              <a:off x="7569769" y="3177903"/>
              <a:ext cx="580603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lang="vi-VN" sz="35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C">
            <a:extLst>
              <a:ext uri="{FF2B5EF4-FFF2-40B4-BE49-F238E27FC236}">
                <a16:creationId xmlns:a16="http://schemas.microsoft.com/office/drawing/2014/main" xmlns="" id="{74D2A6D6-9CAD-82D1-5D54-FB602655084D}"/>
              </a:ext>
            </a:extLst>
          </p:cNvPr>
          <p:cNvGrpSpPr/>
          <p:nvPr/>
        </p:nvGrpSpPr>
        <p:grpSpPr>
          <a:xfrm>
            <a:off x="744030" y="4364406"/>
            <a:ext cx="10443243" cy="930603"/>
            <a:chOff x="379277" y="4544328"/>
            <a:chExt cx="10443243" cy="930603"/>
          </a:xfrm>
        </p:grpSpPr>
        <p:grpSp>
          <p:nvGrpSpPr>
            <p:cNvPr id="29" name="Nhóm 23">
              <a:extLst>
                <a:ext uri="{FF2B5EF4-FFF2-40B4-BE49-F238E27FC236}">
                  <a16:creationId xmlns:a16="http://schemas.microsoft.com/office/drawing/2014/main" xmlns="" id="{6B2958D1-7B2F-E7FC-9A0D-6D50275446C1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31" name="Hình chữ nhật: Góc Tròn 19">
                <a:extLst>
                  <a:ext uri="{FF2B5EF4-FFF2-40B4-BE49-F238E27FC236}">
                    <a16:creationId xmlns:a16="http://schemas.microsoft.com/office/drawing/2014/main" xmlns="" id="{AA8579C5-4C79-5742-867B-2F534B1FEC9A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2" name="Đồ họa 18">
                <a:extLst>
                  <a:ext uri="{FF2B5EF4-FFF2-40B4-BE49-F238E27FC236}">
                    <a16:creationId xmlns:a16="http://schemas.microsoft.com/office/drawing/2014/main" xmlns="" id="{D2324D30-0DF2-9071-D096-10788DC5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0" name="Hộp Văn bản 42">
              <a:extLst>
                <a:ext uri="{FF2B5EF4-FFF2-40B4-BE49-F238E27FC236}">
                  <a16:creationId xmlns:a16="http://schemas.microsoft.com/office/drawing/2014/main" xmlns="" id="{481BC2D6-35E2-2816-61AC-5E94EA5D7936}"/>
                </a:ext>
              </a:extLst>
            </p:cNvPr>
            <p:cNvSpPr txBox="1"/>
            <p:nvPr/>
          </p:nvSpPr>
          <p:spPr>
            <a:xfrm>
              <a:off x="1610986" y="4763321"/>
              <a:ext cx="744061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lang="vi-VN" sz="35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D">
            <a:extLst>
              <a:ext uri="{FF2B5EF4-FFF2-40B4-BE49-F238E27FC236}">
                <a16:creationId xmlns:a16="http://schemas.microsoft.com/office/drawing/2014/main" xmlns="" id="{8D61F7AF-10A2-D751-3FBE-CA66B19A8073}"/>
              </a:ext>
            </a:extLst>
          </p:cNvPr>
          <p:cNvGrpSpPr/>
          <p:nvPr/>
        </p:nvGrpSpPr>
        <p:grpSpPr>
          <a:xfrm>
            <a:off x="794455" y="5405866"/>
            <a:ext cx="10443244" cy="901269"/>
            <a:chOff x="6372683" y="4577431"/>
            <a:chExt cx="10443244" cy="901269"/>
          </a:xfrm>
        </p:grpSpPr>
        <p:grpSp>
          <p:nvGrpSpPr>
            <p:cNvPr id="34" name="Nhóm 24">
              <a:extLst>
                <a:ext uri="{FF2B5EF4-FFF2-40B4-BE49-F238E27FC236}">
                  <a16:creationId xmlns:a16="http://schemas.microsoft.com/office/drawing/2014/main" xmlns="" id="{2127129A-123D-DDC8-6CA3-CE2B7058A445}"/>
                </a:ext>
              </a:extLst>
            </p:cNvPr>
            <p:cNvGrpSpPr/>
            <p:nvPr/>
          </p:nvGrpSpPr>
          <p:grpSpPr>
            <a:xfrm>
              <a:off x="6372683" y="4577431"/>
              <a:ext cx="10443244" cy="901269"/>
              <a:chOff x="6309362" y="4395154"/>
              <a:chExt cx="10443244" cy="901269"/>
            </a:xfrm>
          </p:grpSpPr>
          <p:sp>
            <p:nvSpPr>
              <p:cNvPr id="36" name="Hình chữ nhật: Góc Tròn 20">
                <a:extLst>
                  <a:ext uri="{FF2B5EF4-FFF2-40B4-BE49-F238E27FC236}">
                    <a16:creationId xmlns:a16="http://schemas.microsoft.com/office/drawing/2014/main" xmlns="" id="{845946F6-DB34-3DCE-52D2-968B6038A1B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5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7" name="Đồ họa 16">
                <a:extLst>
                  <a:ext uri="{FF2B5EF4-FFF2-40B4-BE49-F238E27FC236}">
                    <a16:creationId xmlns:a16="http://schemas.microsoft.com/office/drawing/2014/main" xmlns="" id="{6DA9EDED-0082-2BD8-7020-7E1C1DC46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5" name="Hộp Văn bản 42">
              <a:extLst>
                <a:ext uri="{FF2B5EF4-FFF2-40B4-BE49-F238E27FC236}">
                  <a16:creationId xmlns:a16="http://schemas.microsoft.com/office/drawing/2014/main" xmlns="" id="{EF0F1253-9F18-238D-86CD-8629D2E9A8C2}"/>
                </a:ext>
              </a:extLst>
            </p:cNvPr>
            <p:cNvSpPr txBox="1"/>
            <p:nvPr/>
          </p:nvSpPr>
          <p:spPr>
            <a:xfrm>
              <a:off x="7553967" y="4765821"/>
              <a:ext cx="544965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thấp,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thấp</a:t>
              </a:r>
              <a:endParaRPr lang="vi-VN" sz="35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8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D334202E-D94A-ED3F-8E63-705D8550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5736" y="3160120"/>
            <a:ext cx="487363" cy="487363"/>
          </a:xfrm>
          <a:prstGeom prst="rect">
            <a:avLst/>
          </a:prstGeom>
        </p:spPr>
      </p:pic>
      <p:pic>
        <p:nvPicPr>
          <p:cNvPr id="39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B6B4B9C6-FEA7-2CCB-C515-572684DD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41524" y="2536386"/>
            <a:ext cx="487363" cy="487363"/>
          </a:xfrm>
          <a:prstGeom prst="rect">
            <a:avLst/>
          </a:prstGeom>
        </p:spPr>
      </p:pic>
      <p:pic>
        <p:nvPicPr>
          <p:cNvPr id="40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38D98E71-D833-F4AE-8C7B-E01EF1AB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7312" y="1912652"/>
            <a:ext cx="487363" cy="487363"/>
          </a:xfrm>
          <a:prstGeom prst="rect">
            <a:avLst/>
          </a:prstGeom>
        </p:spPr>
      </p:pic>
      <p:pic>
        <p:nvPicPr>
          <p:cNvPr id="53" name="correct">
            <a:hlinkClick r:id="" action="ppaction://media"/>
            <a:extLst>
              <a:ext uri="{FF2B5EF4-FFF2-40B4-BE49-F238E27FC236}">
                <a16:creationId xmlns:a16="http://schemas.microsoft.com/office/drawing/2014/main" xmlns="" id="{3B08F3C6-48DB-D549-B6A9-1B1BB5946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2272" y="3803550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59614D3E-9DF2-4D87-058E-08F698D56A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430" y="3340755"/>
            <a:ext cx="3321269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93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2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4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024" y="2026798"/>
            <a:ext cx="1524132" cy="1402202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xmlns="" id="{221C9CC9-5CE2-60DE-77D0-B334F6C0C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38156" y="1950461"/>
            <a:ext cx="1527810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3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209 L -1.04167E-6 -0.00186 C 0.00521 -0.00047 0.01068 0.00138 0.01615 0.00277 C 0.02357 0.00462 0.03854 0.00763 0.03854 0.0081 L 0.07331 0.00625 C 0.07682 0.00625 0.08021 0.00601 0.08373 0.00509 C 0.08711 0.00462 0.09024 0.00254 0.09349 0.00162 C 0.09531 0.00115 0.0974 0.00069 0.09935 0.00023 C 0.10261 -0.00047 0.10586 -0.00093 0.10899 -0.00209 C 0.11354 -0.00348 0.11797 -0.00533 0.12253 -0.00695 C 0.12787 -0.0088 0.13138 -0.01019 0.13711 -0.01158 C 0.14701 -0.01436 0.14557 -0.01389 0.15547 -0.01505 C 0.16419 -0.02061 0.15807 -0.01737 0.16784 -0.0213 C 0.17227 -0.02292 0.17578 -0.02477 0.1806 -0.02616 C 0.18268 -0.02663 0.18503 -0.02663 0.18724 -0.02732 C 0.19024 -0.02848 0.1931 -0.02963 0.19596 -0.03079 C 0.19818 -0.03172 0.20052 -0.03218 0.20261 -0.03334 C 0.22409 -0.04375 0.19518 -0.03218 0.22005 -0.04144 C 0.23373 -0.05301 0.22344 -0.04538 0.23841 -0.05348 C 0.24037 -0.05463 0.24245 -0.05579 0.24427 -0.05741 C 0.24596 -0.05857 0.24753 -0.05973 0.24909 -0.06088 C 0.25234 -0.0625 0.25573 -0.06366 0.25859 -0.06575 C 0.26016 -0.06667 0.2612 -0.06829 0.26276 -0.06922 C 0.26745 -0.072 0.2724 -0.07385 0.27721 -0.07639 C 0.28047 -0.07778 0.28333 -0.0801 0.28672 -0.08102 C 0.29987 -0.08542 0.2944 -0.08403 0.30339 -0.08588 C 0.30469 -0.08704 0.30638 -0.0882 0.30794 -0.08959 C 0.31042 -0.09167 0.31224 -0.09491 0.31498 -0.097 C 0.31771 -0.09931 0.32123 -0.1007 0.32448 -0.10278 C 0.3362 -0.11112 0.32526 -0.10417 0.33412 -0.11135 C 0.33529 -0.11227 0.33672 -0.11274 0.33815 -0.11343 C 0.33893 -0.11436 0.33998 -0.11505 0.34089 -0.11598 C 0.34349 -0.11783 0.34857 -0.12061 0.34857 -0.12038 C 0.35026 -0.12269 0.35221 -0.12547 0.3543 -0.12663 C 0.35651 -0.12778 0.35899 -0.12848 0.36133 -0.1294 C 0.36289 -0.13056 0.36458 -0.13172 0.36589 -0.13288 C 0.36706 -0.13357 0.36797 -0.1345 0.36888 -0.13519 C 0.37018 -0.13588 0.37149 -0.13681 0.37292 -0.13774 C 0.3737 -0.1382 0.37591 -0.13843 0.37591 -0.1382 " pathEditMode="relative" rAng="0" ptsTypes="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AEE2D5DD-B669-AC63-3FC9-461131D34118}"/>
              </a:ext>
            </a:extLst>
          </p:cNvPr>
          <p:cNvGrpSpPr/>
          <p:nvPr/>
        </p:nvGrpSpPr>
        <p:grpSpPr>
          <a:xfrm>
            <a:off x="12373927" y="2949067"/>
            <a:ext cx="5142581" cy="2270620"/>
            <a:chOff x="12373927" y="2949067"/>
            <a:chExt cx="5142581" cy="2270620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DA7FEAEA-A478-DE71-B727-42DCC448F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73927" y="2949067"/>
              <a:ext cx="1932599" cy="1920406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1279CF77-DF55-5905-E859-A96D79ACD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60708" y="3299281"/>
              <a:ext cx="1755800" cy="192040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E43F56FC-5B09-D786-6984-B90CDBE43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007" y="790579"/>
            <a:ext cx="7577985" cy="2280102"/>
          </a:xfrm>
          <a:prstGeom prst="rect">
            <a:avLst/>
          </a:prstGeom>
        </p:spPr>
      </p:pic>
      <p:pic>
        <p:nvPicPr>
          <p:cNvPr id="3" name="Celebratio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9F74AA70-F11B-869C-5387-6218EAC6E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30118" y="58337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532 L -1.25E-6 -0.00486 C -0.01107 -0.00231 -0.02161 0.00139 -0.03281 0.00324 C -0.04792 0.00579 -0.08437 0.00718 -0.09922 0.00741 C -0.14245 0.01621 -0.12279 0.01389 -0.19674 0.01343 C -0.26015 0.0132 -0.32344 0.01158 -0.38698 0.01065 C -0.4026 0.00671 -0.41862 0.00394 -0.43398 -0.00069 C -0.44362 -0.00393 -0.45794 -0.01435 -0.46471 -0.02083 C -0.4694 -0.02477 -0.47812 -0.03611 -0.48099 -0.04213 C -0.48281 -0.04514 -0.48333 -0.04884 -0.48437 -0.05208 C -0.48555 -0.05671 -0.48763 -0.0662 -0.48763 -0.06597 C -0.48646 -0.06829 -0.48633 -0.0706 -0.48437 -0.07199 C -0.47943 -0.07546 -0.46823 -0.08009 -0.46823 -0.07986 C -0.46471 -0.07963 -0.46107 -0.07916 -0.45833 -0.07778 C -0.45703 -0.07662 -0.45716 -0.07477 -0.45664 -0.07315 C -0.4556 -0.07014 -0.45469 -0.0669 -0.45338 -0.06342 C -0.4556 -0.05741 -0.45651 -0.05069 -0.46002 -0.04467 C -0.46419 -0.03773 -0.48502 -0.03472 -0.48919 -0.03333 C -0.5095 -0.02824 -0.50286 -0.02963 -0.52161 -0.02801 C -0.52552 -0.02662 -0.5293 -0.02569 -0.5332 -0.02523 C -0.56276 -0.02037 -0.63711 -0.02639 -0.64023 -0.02639 C -0.67851 -0.03148 -0.64453 -0.02639 -0.68255 -0.03333 C -0.70026 -0.0368 -0.68437 -0.03264 -0.7069 -0.03773 C -0.71654 -0.04004 -0.7345 -0.04467 -0.74258 -0.0493 L -0.75078 -0.05324 C -0.75599 -0.05972 -0.75286 -0.05903 -0.75703 -0.05903 " pathEditMode="relative" rAng="0" ptsTypes="AAAAAAAAAAAAAAAAAAAAAAAAAA">
                                      <p:cBhvr>
                                        <p:cTn id="12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2" y="-2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FEA542F-8E08-5FCA-04BC-2583B1CB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236" y="4552384"/>
            <a:ext cx="3982003" cy="3124449"/>
          </a:xfrm>
          <a:prstGeom prst="rect">
            <a:avLst/>
          </a:prstGeom>
        </p:spPr>
      </p:pic>
      <p:pic>
        <p:nvPicPr>
          <p:cNvPr id="14" name="图片 37">
            <a:extLst>
              <a:ext uri="{FF2B5EF4-FFF2-40B4-BE49-F238E27FC236}">
                <a16:creationId xmlns:a16="http://schemas.microsoft.com/office/drawing/2014/main" xmlns="" id="{ED3EEAAC-1118-34C1-2904-9EC1129C01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>
          <a:xfrm>
            <a:off x="4311067" y="-114300"/>
            <a:ext cx="3207333" cy="2747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A5BFA24-E6FF-E9AD-F8EF-0361955BE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751" y="1259448"/>
            <a:ext cx="2608163" cy="787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0" y="2123527"/>
            <a:ext cx="11504149" cy="2938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4" y="101107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0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E08EAB8-BFA3-6488-871B-45E34E458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EC14FB9C-DA77-E096-3568-349D9F03EB07}"/>
              </a:ext>
            </a:extLst>
          </p:cNvPr>
          <p:cNvGrpSpPr/>
          <p:nvPr/>
        </p:nvGrpSpPr>
        <p:grpSpPr>
          <a:xfrm>
            <a:off x="765837" y="458754"/>
            <a:ext cx="11158104" cy="5940492"/>
            <a:chOff x="765837" y="458754"/>
            <a:chExt cx="11158104" cy="594049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3F065CA7-5058-CF18-E126-637F50C8C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13"/>
            <a:stretch/>
          </p:blipFill>
          <p:spPr>
            <a:xfrm>
              <a:off x="765837" y="458754"/>
              <a:ext cx="4399190" cy="5940492"/>
            </a:xfrm>
            <a:custGeom>
              <a:avLst/>
              <a:gdLst>
                <a:gd name="connsiteX0" fmla="*/ 710701 w 4399190"/>
                <a:gd name="connsiteY0" fmla="*/ 3849827 h 5940492"/>
                <a:gd name="connsiteX1" fmla="*/ 710701 w 4399190"/>
                <a:gd name="connsiteY1" fmla="*/ 5037996 h 5940492"/>
                <a:gd name="connsiteX2" fmla="*/ 1813494 w 4399190"/>
                <a:gd name="connsiteY2" fmla="*/ 5037996 h 5940492"/>
                <a:gd name="connsiteX3" fmla="*/ 1813494 w 4399190"/>
                <a:gd name="connsiteY3" fmla="*/ 3849827 h 5940492"/>
                <a:gd name="connsiteX4" fmla="*/ 0 w 4399190"/>
                <a:gd name="connsiteY4" fmla="*/ 0 h 5940492"/>
                <a:gd name="connsiteX5" fmla="*/ 4399190 w 4399190"/>
                <a:gd name="connsiteY5" fmla="*/ 0 h 5940492"/>
                <a:gd name="connsiteX6" fmla="*/ 4399190 w 4399190"/>
                <a:gd name="connsiteY6" fmla="*/ 5940492 h 5940492"/>
                <a:gd name="connsiteX7" fmla="*/ 0 w 4399190"/>
                <a:gd name="connsiteY7" fmla="*/ 5940492 h 594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9190" h="5940492">
                  <a:moveTo>
                    <a:pt x="710701" y="3849827"/>
                  </a:moveTo>
                  <a:lnTo>
                    <a:pt x="710701" y="5037996"/>
                  </a:lnTo>
                  <a:lnTo>
                    <a:pt x="1813494" y="5037996"/>
                  </a:lnTo>
                  <a:lnTo>
                    <a:pt x="1813494" y="3849827"/>
                  </a:lnTo>
                  <a:close/>
                  <a:moveTo>
                    <a:pt x="0" y="0"/>
                  </a:moveTo>
                  <a:lnTo>
                    <a:pt x="4399190" y="0"/>
                  </a:lnTo>
                  <a:lnTo>
                    <a:pt x="4399190" y="5940492"/>
                  </a:lnTo>
                  <a:lnTo>
                    <a:pt x="0" y="5940492"/>
                  </a:ln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73C31FFA-BE1F-D3BB-8207-AD8CCC76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3"/>
            <a:stretch/>
          </p:blipFill>
          <p:spPr>
            <a:xfrm>
              <a:off x="7524751" y="458754"/>
              <a:ext cx="4399190" cy="594049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A733D856-8DA9-120F-F3DD-78837B0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5" r="34913"/>
            <a:stretch/>
          </p:blipFill>
          <p:spPr>
            <a:xfrm>
              <a:off x="5165027" y="458754"/>
              <a:ext cx="2359724" cy="5940492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FC1B0F7D-B4A7-896D-DCDE-7BAAF5349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6" y="4176425"/>
            <a:ext cx="2589525" cy="25895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ABAE902-0450-72E4-6000-6A77E1F2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B1BBE1D-4FCA-F158-3AAD-0C9FE5D08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2EEB3A-E27A-BFE6-6274-2F81AC5DD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737" y="2228061"/>
            <a:ext cx="9534525" cy="2246408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655F88CA-3308-A0FE-B7AE-529193B8F4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72" y="4013199"/>
            <a:ext cx="3119705" cy="31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4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3408F3-7064-3348-1384-236B3427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0136">
            <a:off x="842953" y="390484"/>
            <a:ext cx="10825405" cy="7199324"/>
          </a:xfrm>
          <a:prstGeom prst="rect">
            <a:avLst/>
          </a:prstGeom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xmlns="" id="{5134EC44-565E-3C48-B034-DEA56B0BD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838043" y="4165711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4" name="图片 21">
            <a:extLst>
              <a:ext uri="{FF2B5EF4-FFF2-40B4-BE49-F238E27FC236}">
                <a16:creationId xmlns:a16="http://schemas.microsoft.com/office/drawing/2014/main" xmlns="" id="{75B19F4B-1A0C-11E9-A8FA-E07D205DA4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1331BB74-36EC-D3F0-21FB-E2319E83F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84" y="2433248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xmlns="" id="{410F2AEA-E363-BA5E-DBEE-0F42E5CAAD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xmlns="" id="{CF960479-F31C-DCAE-FB69-9697B1467F86}"/>
              </a:ext>
            </a:extLst>
          </p:cNvPr>
          <p:cNvSpPr/>
          <p:nvPr/>
        </p:nvSpPr>
        <p:spPr>
          <a:xfrm>
            <a:off x="1830868" y="651460"/>
            <a:ext cx="10254709" cy="5174406"/>
          </a:xfrm>
          <a:prstGeom prst="flowChartAlternateProcess">
            <a:avLst/>
          </a:prstGeom>
          <a:solidFill>
            <a:schemeClr val="bg1"/>
          </a:solidFill>
          <a:ln w="19050">
            <a:solidFill>
              <a:srgbClr val="2790D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9860C4-84BF-C7F6-5836-B8865ACFD351}"/>
              </a:ext>
            </a:extLst>
          </p:cNvPr>
          <p:cNvSpPr txBox="1"/>
          <p:nvPr/>
        </p:nvSpPr>
        <p:spPr>
          <a:xfrm>
            <a:off x="2235200" y="664964"/>
            <a:ext cx="960119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tố. 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hóa,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55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thậm</a:t>
            </a:r>
            <a:r>
              <a:rPr lang="en-SG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图片 29">
            <a:extLst>
              <a:ext uri="{FF2B5EF4-FFF2-40B4-BE49-F238E27FC236}">
                <a16:creationId xmlns:a16="http://schemas.microsoft.com/office/drawing/2014/main" xmlns="" id="{16679E20-C8F5-D0F4-2E55-156F111B8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94" y="3924937"/>
            <a:ext cx="2589525" cy="25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3">
            <a:extLst>
              <a:ext uri="{FF2B5EF4-FFF2-40B4-BE49-F238E27FC236}">
                <a16:creationId xmlns:a16="http://schemas.microsoft.com/office/drawing/2014/main" xmlns="" id="{D6E5A8E0-A5DA-F715-A1E1-6A6D25F63904}"/>
              </a:ext>
            </a:extLst>
          </p:cNvPr>
          <p:cNvSpPr/>
          <p:nvPr/>
        </p:nvSpPr>
        <p:spPr>
          <a:xfrm>
            <a:off x="1482012" y="306788"/>
            <a:ext cx="9460308" cy="145906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500" b="1" dirty="0"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Quan sát hình 5 về một số nấm độc, mô tả hình dạng màu sắc nơi sống của chúng.</a:t>
            </a:r>
            <a:endParaRPr lang="zh-CN" altLang="en-US" sz="3500" b="1" dirty="0"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03BD04-1174-1466-60A0-21F0420C8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970" y="1981200"/>
            <a:ext cx="9389350" cy="370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84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49">
            <a:extLst>
              <a:ext uri="{FF2B5EF4-FFF2-40B4-BE49-F238E27FC236}">
                <a16:creationId xmlns:a16="http://schemas.microsoft.com/office/drawing/2014/main" xmlns="" id="{064908F2-83F9-4C85-EB6E-046032E36BAE}"/>
              </a:ext>
            </a:extLst>
          </p:cNvPr>
          <p:cNvSpPr/>
          <p:nvPr/>
        </p:nvSpPr>
        <p:spPr>
          <a:xfrm>
            <a:off x="175098" y="408562"/>
            <a:ext cx="12016902" cy="610550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vi-VN" sz="6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Nấm </a:t>
            </a:r>
            <a:r>
              <a:rPr kumimoji="0" lang="vi-VN" sz="6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độc cũng như các loại nấm thông thường khác. Chúng đa dạng về màu sắc hình dạng, kích thước không phải chỉ có màu trắng hoặc màu đỏ.</a:t>
            </a:r>
            <a:endParaRPr kumimoji="0" lang="en-US" sz="6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4" descr="Green Leaves Vector Art PNG Images | Free Download On Pngtree">
            <a:extLst>
              <a:ext uri="{FF2B5EF4-FFF2-40B4-BE49-F238E27FC236}">
                <a16:creationId xmlns:a16="http://schemas.microsoft.com/office/drawing/2014/main" xmlns="" id="{7AAFA055-FE02-6EB4-521A-D1DC938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369808"/>
            <a:ext cx="1556740" cy="15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White Flower Vector Png, Transparent Png - vhv">
            <a:extLst>
              <a:ext uri="{FF2B5EF4-FFF2-40B4-BE49-F238E27FC236}">
                <a16:creationId xmlns:a16="http://schemas.microsoft.com/office/drawing/2014/main" xmlns="" id="{BAE5BADA-61EF-683B-B00E-FD431EA1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60233" y1="23524" x2="66512" y2="27460"/>
                        <a14:backgroundMark x1="70000" y1="29875" x2="70000" y2="29875"/>
                        <a14:backgroundMark x1="55581" y1="29249" x2="55581" y2="29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4581">
            <a:off x="15944712" y="6839605"/>
            <a:ext cx="1914558" cy="248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白板">
            <a:extLst>
              <a:ext uri="{FF2B5EF4-FFF2-40B4-BE49-F238E27FC236}">
                <a16:creationId xmlns:a16="http://schemas.microsoft.com/office/drawing/2014/main" xmlns="" id="{2DD48293-B71C-D2A0-DE1E-4D97FDCB26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3952241" y="1337863"/>
            <a:ext cx="7586060" cy="43822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F45F7D4-0CC9-81E5-40FD-5425A248F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09" y="143922"/>
            <a:ext cx="8364923" cy="59614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AC26722-FC5D-599C-C747-59361B114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48" y="1699260"/>
            <a:ext cx="5162899" cy="4838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B9C51C-557D-840C-88D3-E3BC4A835B46}"/>
              </a:ext>
            </a:extLst>
          </p:cNvPr>
          <p:cNvSpPr txBox="1"/>
          <p:nvPr/>
        </p:nvSpPr>
        <p:spPr>
          <a:xfrm>
            <a:off x="4631230" y="2459504"/>
            <a:ext cx="622808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6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sao không được ăn nấm lạ?</a:t>
            </a:r>
            <a:endParaRPr lang="en-SG" sz="6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0A4B00A5-F963-1A4E-592C-BAF263427179}"/>
              </a:ext>
            </a:extLst>
          </p:cNvPr>
          <p:cNvGrpSpPr/>
          <p:nvPr/>
        </p:nvGrpSpPr>
        <p:grpSpPr>
          <a:xfrm>
            <a:off x="4022757" y="2468797"/>
            <a:ext cx="4467426" cy="2092427"/>
            <a:chOff x="4022757" y="2468797"/>
            <a:chExt cx="4467426" cy="2092427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09FF1D6F-7F09-2638-E405-3DE00D35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2757" y="2468797"/>
              <a:ext cx="1932599" cy="1920406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xmlns="" id="{A54FA943-C344-B773-164E-6BE6087D3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4383" y="2640818"/>
              <a:ext cx="1755800" cy="192040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556D50D-FFAA-4E21-DFE1-E4F4A5282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998" y="896028"/>
            <a:ext cx="7876715" cy="192650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C336E9B-B9FA-5287-00AD-8234A30E2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5258" y="6260976"/>
            <a:ext cx="969759" cy="89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87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D51C152-C4B6-728B-51EB-8967C1D961D0}"/>
              </a:ext>
            </a:extLst>
          </p:cNvPr>
          <p:cNvSpPr/>
          <p:nvPr/>
        </p:nvSpPr>
        <p:spPr>
          <a:xfrm>
            <a:off x="1933817" y="1334850"/>
            <a:ext cx="10076089" cy="4077258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C7C9FF-18FC-02D0-A657-E3E45249B39C}"/>
              </a:ext>
            </a:extLst>
          </p:cNvPr>
          <p:cNvSpPr txBox="1"/>
          <p:nvPr/>
        </p:nvSpPr>
        <p:spPr>
          <a:xfrm>
            <a:off x="2238106" y="2120949"/>
            <a:ext cx="9771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ăn nấm lạ để tránh bị ngộ độc.</a:t>
            </a:r>
            <a:endParaRPr lang="en-US" sz="8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9EEAA103-7CDE-DAF5-CD56-9DBD123CA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561" y="1879599"/>
            <a:ext cx="5120518" cy="524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ấm thường và nấm độc- Làm sao để phân biệt- - VTC Now">
            <a:hlinkClick r:id="" action="ppaction://media"/>
            <a:extLst>
              <a:ext uri="{FF2B5EF4-FFF2-40B4-BE49-F238E27FC236}">
                <a16:creationId xmlns:a16="http://schemas.microsoft.com/office/drawing/2014/main" xmlns="" id="{37C565C1-EA76-2BEE-3EF7-7F5AB3291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17" y="145928"/>
            <a:ext cx="11010965" cy="61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:a16="http://schemas.microsoft.com/office/drawing/2014/main" xmlns="" id="{7F8BC98C-954B-6A26-BA40-10964267BE4D}"/>
              </a:ext>
            </a:extLst>
          </p:cNvPr>
          <p:cNvGrpSpPr/>
          <p:nvPr/>
        </p:nvGrpSpPr>
        <p:grpSpPr>
          <a:xfrm>
            <a:off x="0" y="0"/>
            <a:ext cx="12193905" cy="6858000"/>
            <a:chOff x="0" y="0"/>
            <a:chExt cx="19203" cy="10800"/>
          </a:xfrm>
        </p:grpSpPr>
        <p:pic>
          <p:nvPicPr>
            <p:cNvPr id="4" name="图片 1" descr="2">
              <a:extLst>
                <a:ext uri="{FF2B5EF4-FFF2-40B4-BE49-F238E27FC236}">
                  <a16:creationId xmlns:a16="http://schemas.microsoft.com/office/drawing/2014/main" xmlns="" id="{A897F0EA-5027-C630-FAF2-5065FADF3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3157"/>
            <a:stretch>
              <a:fillRect/>
            </a:stretch>
          </p:blipFill>
          <p:spPr>
            <a:xfrm>
              <a:off x="1" y="0"/>
              <a:ext cx="19199" cy="10800"/>
            </a:xfrm>
            <a:prstGeom prst="rect">
              <a:avLst/>
            </a:prstGeom>
          </p:spPr>
        </p:pic>
        <p:pic>
          <p:nvPicPr>
            <p:cNvPr id="5" name="图片 25" descr="32 (11)">
              <a:extLst>
                <a:ext uri="{FF2B5EF4-FFF2-40B4-BE49-F238E27FC236}">
                  <a16:creationId xmlns:a16="http://schemas.microsoft.com/office/drawing/2014/main" xmlns="" id="{E294B65B-B7AB-E807-C036-4A238C5DD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6600"/>
            <a:stretch>
              <a:fillRect/>
            </a:stretch>
          </p:blipFill>
          <p:spPr>
            <a:xfrm>
              <a:off x="0" y="7406"/>
              <a:ext cx="19200" cy="3394"/>
            </a:xfrm>
            <a:prstGeom prst="rect">
              <a:avLst/>
            </a:prstGeom>
          </p:spPr>
        </p:pic>
        <p:pic>
          <p:nvPicPr>
            <p:cNvPr id="6" name="图片 10" descr="1 (12)">
              <a:extLst>
                <a:ext uri="{FF2B5EF4-FFF2-40B4-BE49-F238E27FC236}">
                  <a16:creationId xmlns:a16="http://schemas.microsoft.com/office/drawing/2014/main" xmlns="" id="{A2127D62-9277-62DD-939C-DEDDA62E5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" y="0"/>
              <a:ext cx="19202" cy="791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C56452-7AA3-0D73-7CF0-29DCA78A4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35" y="2121324"/>
            <a:ext cx="4457700" cy="44766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584C715-D271-3D42-53DA-CFFF9E273B5E}"/>
              </a:ext>
            </a:extLst>
          </p:cNvPr>
          <p:cNvSpPr txBox="1"/>
          <p:nvPr/>
        </p:nvSpPr>
        <p:spPr>
          <a:xfrm>
            <a:off x="4043680" y="849630"/>
            <a:ext cx="7152640" cy="3166824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vi-VN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98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BF12FC-00C5-79B1-FEA1-332E8D66A312}"/>
              </a:ext>
            </a:extLst>
          </p:cNvPr>
          <p:cNvSpPr txBox="1"/>
          <p:nvPr/>
        </p:nvSpPr>
        <p:spPr>
          <a:xfrm>
            <a:off x="144379" y="452459"/>
            <a:ext cx="8133347" cy="38478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gặp nấm lạ không nên lại gần, sờ bằng tay hoặc ăn thử để tránh </a:t>
            </a:r>
            <a:r>
              <a:rPr lang="vi-VN" sz="5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</a:t>
            </a:r>
            <a:r>
              <a:rPr lang="en-US" sz="55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55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 </a:t>
            </a:r>
            <a:r>
              <a:rPr lang="vi-VN" sz="5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 hoặc ngộ độc.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DD5A4F-1829-C855-4D6E-A134A3C9E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562" y="2042194"/>
            <a:ext cx="4457700" cy="447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0B38A40-0C2C-824C-8978-CBABDB83AD35}"/>
              </a:ext>
            </a:extLst>
          </p:cNvPr>
          <p:cNvGrpSpPr/>
          <p:nvPr/>
        </p:nvGrpSpPr>
        <p:grpSpPr>
          <a:xfrm>
            <a:off x="0" y="1092204"/>
            <a:ext cx="12052299" cy="1435097"/>
            <a:chOff x="1009513" y="3124746"/>
            <a:chExt cx="6118068" cy="756099"/>
          </a:xfrm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xmlns="" id="{0D39259B-8A0A-0493-3A8A-B51BACA1E43A}"/>
                </a:ext>
              </a:extLst>
            </p:cNvPr>
            <p:cNvSpPr/>
            <p:nvPr/>
          </p:nvSpPr>
          <p:spPr>
            <a:xfrm>
              <a:off x="1009513" y="3124746"/>
              <a:ext cx="6118068" cy="75609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47">
              <a:extLst>
                <a:ext uri="{FF2B5EF4-FFF2-40B4-BE49-F238E27FC236}">
                  <a16:creationId xmlns:a16="http://schemas.microsoft.com/office/drawing/2014/main" xmlns="" id="{F1299C08-332F-CEB0-80C7-8DB1062F26A6}"/>
                </a:ext>
              </a:extLst>
            </p:cNvPr>
            <p:cNvSpPr/>
            <p:nvPr/>
          </p:nvSpPr>
          <p:spPr>
            <a:xfrm>
              <a:off x="1157740" y="3208141"/>
              <a:ext cx="5819357" cy="572659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 một số nấm có hại đối với đời sống của con người. Trong đó có nhiều nấm gây hỏng thực phẩm.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561360-1E48-BC41-2C14-A843FF0FC98F}"/>
              </a:ext>
            </a:extLst>
          </p:cNvPr>
          <p:cNvSpPr txBox="1"/>
          <p:nvPr/>
        </p:nvSpPr>
        <p:spPr>
          <a:xfrm>
            <a:off x="1865293" y="-77348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7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HỌC</a:t>
            </a:r>
            <a:endParaRPr lang="en-SG" sz="7000" b="1" dirty="0">
              <a:solidFill>
                <a:srgbClr val="FF0000"/>
              </a:solidFill>
              <a:latin typeface="#9Slide07 SVNBango" panose="02000000000000000000" pitchFamily="2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25C1D65-AD90-B6DF-1915-527766616CB8}"/>
              </a:ext>
            </a:extLst>
          </p:cNvPr>
          <p:cNvGrpSpPr/>
          <p:nvPr/>
        </p:nvGrpSpPr>
        <p:grpSpPr>
          <a:xfrm>
            <a:off x="444500" y="2685587"/>
            <a:ext cx="11607799" cy="2343613"/>
            <a:chOff x="1009513" y="3124745"/>
            <a:chExt cx="6130962" cy="1150877"/>
          </a:xfrm>
        </p:grpSpPr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xmlns="" id="{5EB67682-FD1F-ADC3-E2E7-B2B90CF3F964}"/>
                </a:ext>
              </a:extLst>
            </p:cNvPr>
            <p:cNvSpPr/>
            <p:nvPr/>
          </p:nvSpPr>
          <p:spPr>
            <a:xfrm>
              <a:off x="1009513" y="3124745"/>
              <a:ext cx="6130962" cy="1150877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ounded Rectangle 47">
              <a:extLst>
                <a:ext uri="{FF2B5EF4-FFF2-40B4-BE49-F238E27FC236}">
                  <a16:creationId xmlns:a16="http://schemas.microsoft.com/office/drawing/2014/main" xmlns="" id="{2DD85A7F-F794-48C2-CA32-9295BC7A9545}"/>
                </a:ext>
              </a:extLst>
            </p:cNvPr>
            <p:cNvSpPr/>
            <p:nvPr/>
          </p:nvSpPr>
          <p:spPr>
            <a:xfrm>
              <a:off x="1157740" y="3208141"/>
              <a:ext cx="5819357" cy="100632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88321C1-33E4-3461-A158-3CBB7C36CB16}"/>
              </a:ext>
            </a:extLst>
          </p:cNvPr>
          <p:cNvSpPr txBox="1"/>
          <p:nvPr/>
        </p:nvSpPr>
        <p:spPr>
          <a:xfrm>
            <a:off x="817961" y="3002873"/>
            <a:ext cx="109250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sấy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xmlns="" id="{3187C100-A665-08B5-4FC8-95268CF1C9B7}"/>
              </a:ext>
            </a:extLst>
          </p:cNvPr>
          <p:cNvSpPr/>
          <p:nvPr/>
        </p:nvSpPr>
        <p:spPr>
          <a:xfrm>
            <a:off x="1522394" y="5199025"/>
            <a:ext cx="10706099" cy="15198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47">
            <a:extLst>
              <a:ext uri="{FF2B5EF4-FFF2-40B4-BE49-F238E27FC236}">
                <a16:creationId xmlns:a16="http://schemas.microsoft.com/office/drawing/2014/main" xmlns="" id="{DE59C1FF-7926-3187-C582-6C70D7F1EEAC}"/>
              </a:ext>
            </a:extLst>
          </p:cNvPr>
          <p:cNvSpPr/>
          <p:nvPr/>
        </p:nvSpPr>
        <p:spPr>
          <a:xfrm>
            <a:off x="1865293" y="5358447"/>
            <a:ext cx="10233936" cy="1247334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D3A3956-687C-34CE-1D91-FD54364F7FFC}"/>
              </a:ext>
            </a:extLst>
          </p:cNvPr>
          <p:cNvSpPr txBox="1"/>
          <p:nvPr/>
        </p:nvSpPr>
        <p:spPr>
          <a:xfrm>
            <a:off x="1929384" y="5381949"/>
            <a:ext cx="103637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52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 animBg="1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>
            <a:extLst>
              <a:ext uri="{FF2B5EF4-FFF2-40B4-BE49-F238E27FC236}">
                <a16:creationId xmlns:a16="http://schemas.microsoft.com/office/drawing/2014/main" xmlns="" id="{F5F80825-1B7A-4246-6DAE-15DD0150F634}"/>
              </a:ext>
            </a:extLst>
          </p:cNvPr>
          <p:cNvSpPr/>
          <p:nvPr/>
        </p:nvSpPr>
        <p:spPr>
          <a:xfrm>
            <a:off x="249303" y="979467"/>
            <a:ext cx="11236193" cy="55180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056370-8AF4-35B9-5FFD-0D1F97B6BA9F}"/>
              </a:ext>
            </a:extLst>
          </p:cNvPr>
          <p:cNvSpPr txBox="1"/>
          <p:nvPr/>
        </p:nvSpPr>
        <p:spPr>
          <a:xfrm>
            <a:off x="365760" y="979468"/>
            <a:ext cx="10821285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SG" sz="4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 rực rỡ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đốm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SG" sz="4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SG" sz="4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4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viện. </a:t>
            </a:r>
            <a:endParaRPr lang="en-SG" sz="4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B4D649-006D-6C6B-7404-27FAEF1E7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511" y="5694443"/>
            <a:ext cx="1087189" cy="1091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6743125-D52F-F1A2-49EB-C8CB6C6B6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554" y="5633365"/>
            <a:ext cx="1087189" cy="1091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5F84BB-2889-9560-DB61-9E66B0F8B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278" y="5572287"/>
            <a:ext cx="1087189" cy="1091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E905D3F-809E-E625-78F0-AF023902F158}"/>
              </a:ext>
            </a:extLst>
          </p:cNvPr>
          <p:cNvSpPr txBox="1"/>
          <p:nvPr/>
        </p:nvSpPr>
        <p:spPr>
          <a:xfrm>
            <a:off x="1458893" y="-38100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7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BIẾT?</a:t>
            </a:r>
            <a:endParaRPr lang="en-SG" sz="7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2B4A30-B7E2-F075-C30D-BC979A69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13" y="444136"/>
            <a:ext cx="9948373" cy="2535648"/>
          </a:xfrm>
          <a:prstGeom prst="rect">
            <a:avLst/>
          </a:prstGeom>
        </p:spPr>
      </p:pic>
      <p:sp>
        <p:nvSpPr>
          <p:cNvPr id="2" name="任意多边形: 形状 6">
            <a:extLst>
              <a:ext uri="{FF2B5EF4-FFF2-40B4-BE49-F238E27FC236}">
                <a16:creationId xmlns:a16="http://schemas.microsoft.com/office/drawing/2014/main" xmlns="" id="{04AD66B8-3814-FF17-A592-3936AE86B370}"/>
              </a:ext>
            </a:extLst>
          </p:cNvPr>
          <p:cNvSpPr/>
          <p:nvPr/>
        </p:nvSpPr>
        <p:spPr>
          <a:xfrm>
            <a:off x="3417886" y="2570480"/>
            <a:ext cx="8377874" cy="3843384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1A2BC1-B082-9CD6-FB7F-ED47EE42B2A1}"/>
              </a:ext>
            </a:extLst>
          </p:cNvPr>
          <p:cNvSpPr txBox="1"/>
          <p:nvPr/>
        </p:nvSpPr>
        <p:spPr>
          <a:xfrm>
            <a:off x="3738880" y="3210470"/>
            <a:ext cx="77520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 quản nấm đúng cách.</a:t>
            </a:r>
          </a:p>
          <a:p>
            <a:pPr algn="ctr"/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và cảnh giác khi gặp nấm lạ.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Đồ họa 36">
            <a:extLst>
              <a:ext uri="{FF2B5EF4-FFF2-40B4-BE49-F238E27FC236}">
                <a16:creationId xmlns:a16="http://schemas.microsoft.com/office/drawing/2014/main" xmlns="" id="{9EAAECD5-8AEC-C195-FE9B-DEB0EF664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971800" y="4622325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35" y="5323426"/>
            <a:ext cx="1524132" cy="1402202"/>
          </a:xfrm>
          <a:prstGeom prst="rect">
            <a:avLst/>
          </a:prstGeom>
        </p:spPr>
      </p:pic>
      <p:pic>
        <p:nvPicPr>
          <p:cNvPr id="38" name="Đồ họa 37">
            <a:extLst>
              <a:ext uri="{FF2B5EF4-FFF2-40B4-BE49-F238E27FC236}">
                <a16:creationId xmlns:a16="http://schemas.microsoft.com/office/drawing/2014/main" xmlns="" id="{FC454000-3FD0-ACBB-8E62-E120CF931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53400" y="5323426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Đồ họa 38">
            <a:extLst>
              <a:ext uri="{FF2B5EF4-FFF2-40B4-BE49-F238E27FC236}">
                <a16:creationId xmlns:a16="http://schemas.microsoft.com/office/drawing/2014/main" xmlns="" id="{329CBFF0-69F1-5640-9B5C-AE82A76B1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90800" y="995327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Đồ họa 39">
            <a:extLst>
              <a:ext uri="{FF2B5EF4-FFF2-40B4-BE49-F238E27FC236}">
                <a16:creationId xmlns:a16="http://schemas.microsoft.com/office/drawing/2014/main" xmlns="" id="{3088729A-EA2D-742B-7DBE-D29394FFF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09487" y="1924967"/>
            <a:ext cx="1527810" cy="1073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283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0.00023 C 0.00221 -0.00185 0.00521 -0.00278 0.00716 -0.00509 C 0.00807 -0.00648 0.00716 -0.00879 0.00794 -0.01018 C 0.00911 -0.0118 0.01107 -0.01203 0.0125 -0.01319 C 0.01445 -0.01435 0.01615 -0.01574 0.01797 -0.01713 C 0.01914 -0.01782 0.02057 -0.01828 0.02161 -0.01921 C 0.02279 -0.01991 0.02331 -0.02129 0.02435 -0.02222 C 0.02995 -0.02685 0.0293 -0.02546 0.03516 -0.02916 C 0.0362 -0.02986 0.03711 -0.03032 0.03789 -0.03125 C 0.03919 -0.03217 0.04023 -0.03333 0.04167 -0.03426 C 0.04531 -0.03634 0.0474 -0.03634 0.05156 -0.03727 C 0.05469 -0.03981 0.05521 -0.04051 0.05885 -0.04213 C 0.06536 -0.04491 0.06276 -0.04352 0.06875 -0.04514 C 0.06979 -0.04537 0.07057 -0.04583 0.07148 -0.04606 C 0.07396 -0.04676 0.07878 -0.04815 0.07878 -0.04791 C 0.08503 -0.05162 0.07982 -0.04907 0.08776 -0.05116 C 0.10339 -0.05486 0.09349 -0.05416 0.10794 -0.05416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xmlns="" id="{B3703032-B687-7050-D53C-A0C18F3E4435}"/>
              </a:ext>
            </a:extLst>
          </p:cNvPr>
          <p:cNvGrpSpPr/>
          <p:nvPr/>
        </p:nvGrpSpPr>
        <p:grpSpPr>
          <a:xfrm>
            <a:off x="744030" y="438443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xmlns="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xmlns="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xmlns="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xmlns="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xmlns="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xmlns="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xmlns="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xmlns="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xmlns="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xmlns="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xmlns="" id="{DF680063-6820-4B70-ED89-0896CAFBA0F3}"/>
                </a:ext>
              </a:extLst>
            </p:cNvPr>
            <p:cNvSpPr txBox="1"/>
            <p:nvPr/>
          </p:nvSpPr>
          <p:spPr>
            <a:xfrm>
              <a:off x="3378578" y="556852"/>
              <a:ext cx="4807983" cy="1437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chứa: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DCB17EC8-C6E4-FEC1-4804-66A6D9319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7" name="A">
            <a:extLst>
              <a:ext uri="{FF2B5EF4-FFF2-40B4-BE49-F238E27FC236}">
                <a16:creationId xmlns:a16="http://schemas.microsoft.com/office/drawing/2014/main" xmlns="" id="{629AA85D-59E2-D95E-A48B-8778D3325718}"/>
              </a:ext>
            </a:extLst>
          </p:cNvPr>
          <p:cNvGrpSpPr/>
          <p:nvPr/>
        </p:nvGrpSpPr>
        <p:grpSpPr>
          <a:xfrm>
            <a:off x="744030" y="2220354"/>
            <a:ext cx="10443242" cy="938662"/>
            <a:chOff x="873494" y="2490890"/>
            <a:chExt cx="10443242" cy="938662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4C9A6779-5F22-9684-C0A4-CAAC69BB0465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10" name="Hình chữ nhật: Góc Tròn 11">
                <a:extLst>
                  <a:ext uri="{FF2B5EF4-FFF2-40B4-BE49-F238E27FC236}">
                    <a16:creationId xmlns:a16="http://schemas.microsoft.com/office/drawing/2014/main" xmlns="" id="{3F5A7EBF-32E6-42C4-2991-83BA3DBF8E33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1" name="Đồ họa 7">
                <a:extLst>
                  <a:ext uri="{FF2B5EF4-FFF2-40B4-BE49-F238E27FC236}">
                    <a16:creationId xmlns:a16="http://schemas.microsoft.com/office/drawing/2014/main" xmlns="" id="{FAB50E69-6F10-64B4-FDD9-ED541A0EF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9" name="Hộp Văn bản 42">
              <a:extLst>
                <a:ext uri="{FF2B5EF4-FFF2-40B4-BE49-F238E27FC236}">
                  <a16:creationId xmlns:a16="http://schemas.microsoft.com/office/drawing/2014/main" xmlns="" id="{B3087643-8E04-3FA1-E32B-F53240E01309}"/>
                </a:ext>
              </a:extLst>
            </p:cNvPr>
            <p:cNvSpPr txBox="1"/>
            <p:nvPr/>
          </p:nvSpPr>
          <p:spPr>
            <a:xfrm>
              <a:off x="2020586" y="2567778"/>
              <a:ext cx="84097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xmlns="" id="{BAB4C590-E533-139E-20C0-BFADCAF910D9}"/>
              </a:ext>
            </a:extLst>
          </p:cNvPr>
          <p:cNvGrpSpPr/>
          <p:nvPr/>
        </p:nvGrpSpPr>
        <p:grpSpPr>
          <a:xfrm>
            <a:off x="778652" y="3259998"/>
            <a:ext cx="10443244" cy="968334"/>
            <a:chOff x="6372683" y="2989513"/>
            <a:chExt cx="10443244" cy="968334"/>
          </a:xfrm>
        </p:grpSpPr>
        <p:grpSp>
          <p:nvGrpSpPr>
            <p:cNvPr id="20" name="Nhóm 22">
              <a:extLst>
                <a:ext uri="{FF2B5EF4-FFF2-40B4-BE49-F238E27FC236}">
                  <a16:creationId xmlns:a16="http://schemas.microsoft.com/office/drawing/2014/main" xmlns="" id="{16CF05F1-4E41-BA3D-F52F-2AC74ECD4409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2" name="Hình chữ nhật: Góc Tròn 12">
                <a:extLst>
                  <a:ext uri="{FF2B5EF4-FFF2-40B4-BE49-F238E27FC236}">
                    <a16:creationId xmlns:a16="http://schemas.microsoft.com/office/drawing/2014/main" xmlns="" id="{FB9642E4-77F3-4B77-A35F-B18267E57466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14">
                <a:extLst>
                  <a:ext uri="{FF2B5EF4-FFF2-40B4-BE49-F238E27FC236}">
                    <a16:creationId xmlns:a16="http://schemas.microsoft.com/office/drawing/2014/main" xmlns="" id="{6942C5FD-AFA2-93B0-14C3-02B11BD7D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1" name="Hộp Văn bản 42">
              <a:extLst>
                <a:ext uri="{FF2B5EF4-FFF2-40B4-BE49-F238E27FC236}">
                  <a16:creationId xmlns:a16="http://schemas.microsoft.com/office/drawing/2014/main" xmlns="" id="{85F22DFD-0978-C703-4529-AB32AF80E226}"/>
                </a:ext>
              </a:extLst>
            </p:cNvPr>
            <p:cNvSpPr txBox="1"/>
            <p:nvPr/>
          </p:nvSpPr>
          <p:spPr>
            <a:xfrm>
              <a:off x="7312034" y="3096073"/>
              <a:ext cx="800406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chất dinh dưỡng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C">
            <a:extLst>
              <a:ext uri="{FF2B5EF4-FFF2-40B4-BE49-F238E27FC236}">
                <a16:creationId xmlns:a16="http://schemas.microsoft.com/office/drawing/2014/main" xmlns="" id="{31B04ADB-3209-1991-7848-2823C94B8DB5}"/>
              </a:ext>
            </a:extLst>
          </p:cNvPr>
          <p:cNvGrpSpPr/>
          <p:nvPr/>
        </p:nvGrpSpPr>
        <p:grpSpPr>
          <a:xfrm>
            <a:off x="744029" y="4304010"/>
            <a:ext cx="10443243" cy="947265"/>
            <a:chOff x="379277" y="4544328"/>
            <a:chExt cx="10443243" cy="947265"/>
          </a:xfrm>
        </p:grpSpPr>
        <p:grpSp>
          <p:nvGrpSpPr>
            <p:cNvPr id="25" name="Nhóm 23">
              <a:extLst>
                <a:ext uri="{FF2B5EF4-FFF2-40B4-BE49-F238E27FC236}">
                  <a16:creationId xmlns:a16="http://schemas.microsoft.com/office/drawing/2014/main" xmlns="" id="{F862BEE2-5816-0627-840A-94EC359997AE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27" name="Hình chữ nhật: Góc Tròn 19">
                <a:extLst>
                  <a:ext uri="{FF2B5EF4-FFF2-40B4-BE49-F238E27FC236}">
                    <a16:creationId xmlns:a16="http://schemas.microsoft.com/office/drawing/2014/main" xmlns="" id="{2EAF6373-6BBD-867E-CDB7-E834DBF1440F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18">
                <a:extLst>
                  <a:ext uri="{FF2B5EF4-FFF2-40B4-BE49-F238E27FC236}">
                    <a16:creationId xmlns:a16="http://schemas.microsoft.com/office/drawing/2014/main" xmlns="" id="{F8A68D15-0B0F-BC05-6E6B-9CD80F1A7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26" name="Hộp Văn bản 42">
              <a:extLst>
                <a:ext uri="{FF2B5EF4-FFF2-40B4-BE49-F238E27FC236}">
                  <a16:creationId xmlns:a16="http://schemas.microsoft.com/office/drawing/2014/main" xmlns="" id="{9E694688-634D-910F-99A8-49844B792B14}"/>
                </a:ext>
              </a:extLst>
            </p:cNvPr>
            <p:cNvSpPr txBox="1"/>
            <p:nvPr/>
          </p:nvSpPr>
          <p:spPr>
            <a:xfrm>
              <a:off x="1526370" y="4629819"/>
              <a:ext cx="378711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Chất xơ </a:t>
              </a:r>
            </a:p>
          </p:txBody>
        </p:sp>
      </p:grpSp>
      <p:grpSp>
        <p:nvGrpSpPr>
          <p:cNvPr id="29" name="D">
            <a:extLst>
              <a:ext uri="{FF2B5EF4-FFF2-40B4-BE49-F238E27FC236}">
                <a16:creationId xmlns:a16="http://schemas.microsoft.com/office/drawing/2014/main" xmlns="" id="{DA0E4E7C-378C-720F-18DE-DF6F5A29C330}"/>
              </a:ext>
            </a:extLst>
          </p:cNvPr>
          <p:cNvGrpSpPr/>
          <p:nvPr/>
        </p:nvGrpSpPr>
        <p:grpSpPr>
          <a:xfrm>
            <a:off x="794454" y="5345470"/>
            <a:ext cx="10443244" cy="901269"/>
            <a:chOff x="6372683" y="4577431"/>
            <a:chExt cx="10443244" cy="901269"/>
          </a:xfrm>
        </p:grpSpPr>
        <p:grpSp>
          <p:nvGrpSpPr>
            <p:cNvPr id="30" name="Nhóm 24">
              <a:extLst>
                <a:ext uri="{FF2B5EF4-FFF2-40B4-BE49-F238E27FC236}">
                  <a16:creationId xmlns:a16="http://schemas.microsoft.com/office/drawing/2014/main" xmlns="" id="{1FC27399-6B6B-B4E0-4F6D-706FEC88C680}"/>
                </a:ext>
              </a:extLst>
            </p:cNvPr>
            <p:cNvGrpSpPr/>
            <p:nvPr/>
          </p:nvGrpSpPr>
          <p:grpSpPr>
            <a:xfrm>
              <a:off x="6372683" y="4577431"/>
              <a:ext cx="10443244" cy="901269"/>
              <a:chOff x="6309362" y="4395154"/>
              <a:chExt cx="10443244" cy="901269"/>
            </a:xfrm>
          </p:grpSpPr>
          <p:sp>
            <p:nvSpPr>
              <p:cNvPr id="32" name="Hình chữ nhật: Góc Tròn 20">
                <a:extLst>
                  <a:ext uri="{FF2B5EF4-FFF2-40B4-BE49-F238E27FC236}">
                    <a16:creationId xmlns:a16="http://schemas.microsoft.com/office/drawing/2014/main" xmlns="" id="{6B4E79E1-52E6-DD93-A597-64D37D396423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16">
                <a:extLst>
                  <a:ext uri="{FF2B5EF4-FFF2-40B4-BE49-F238E27FC236}">
                    <a16:creationId xmlns:a16="http://schemas.microsoft.com/office/drawing/2014/main" xmlns="" id="{293DD333-B7F2-BF08-B99E-6BC63EF86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1" name="Hộp Văn bản 42">
              <a:extLst>
                <a:ext uri="{FF2B5EF4-FFF2-40B4-BE49-F238E27FC236}">
                  <a16:creationId xmlns:a16="http://schemas.microsoft.com/office/drawing/2014/main" xmlns="" id="{810922A7-79D3-9207-75A8-0BBB8A1365FC}"/>
                </a:ext>
              </a:extLst>
            </p:cNvPr>
            <p:cNvSpPr txBox="1"/>
            <p:nvPr/>
          </p:nvSpPr>
          <p:spPr>
            <a:xfrm>
              <a:off x="7553414" y="4616292"/>
              <a:ext cx="674851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Vi-ta-min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4C5177D1-0824-FB8D-41CD-2C894F5B0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5735" y="3099724"/>
            <a:ext cx="487363" cy="487363"/>
          </a:xfrm>
          <a:prstGeom prst="rect">
            <a:avLst/>
          </a:prstGeom>
        </p:spPr>
      </p:pic>
      <p:pic>
        <p:nvPicPr>
          <p:cNvPr id="35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79AB567D-D523-38B8-4588-E1B13EC1C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41523" y="2475990"/>
            <a:ext cx="487363" cy="487363"/>
          </a:xfrm>
          <a:prstGeom prst="rect">
            <a:avLst/>
          </a:prstGeom>
        </p:spPr>
      </p:pic>
      <p:pic>
        <p:nvPicPr>
          <p:cNvPr id="36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1F3531A7-CF2B-AE4B-E9C7-372B098E2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7311" y="1852256"/>
            <a:ext cx="487363" cy="487363"/>
          </a:xfrm>
          <a:prstGeom prst="rect">
            <a:avLst/>
          </a:prstGeom>
        </p:spPr>
      </p:pic>
      <p:pic>
        <p:nvPicPr>
          <p:cNvPr id="37" name="correct">
            <a:hlinkClick r:id="" action="ppaction://media"/>
            <a:extLst>
              <a:ext uri="{FF2B5EF4-FFF2-40B4-BE49-F238E27FC236}">
                <a16:creationId xmlns:a16="http://schemas.microsoft.com/office/drawing/2014/main" xmlns="" id="{FB57D857-E089-CB48-330A-44D55B51EE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2271" y="3743154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48701EC6-7767-79B7-7B40-77A05976C0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764" y="2119189"/>
            <a:ext cx="4983236" cy="49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57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4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2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2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2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56" y="4602957"/>
            <a:ext cx="1524132" cy="1402202"/>
          </a:xfrm>
          <a:prstGeom prst="rect">
            <a:avLst/>
          </a:prstGeom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A704EB55-DE16-0685-F864-D7B0AE82B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71800" y="4622325"/>
            <a:ext cx="1527810" cy="1073105"/>
          </a:xfrm>
          <a:prstGeom prst="rect">
            <a:avLst/>
          </a:prstGeom>
        </p:spPr>
      </p:pic>
      <p:pic>
        <p:nvPicPr>
          <p:cNvPr id="9" name="Đồ họa 8">
            <a:extLst>
              <a:ext uri="{FF2B5EF4-FFF2-40B4-BE49-F238E27FC236}">
                <a16:creationId xmlns:a16="http://schemas.microsoft.com/office/drawing/2014/main" xmlns="" id="{3E7E3DE4-0F4C-C23F-9F3B-B667356F4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53400" y="5323426"/>
            <a:ext cx="1527810" cy="1073105"/>
          </a:xfrm>
          <a:prstGeom prst="rect">
            <a:avLst/>
          </a:prstGeom>
        </p:spPr>
      </p:pic>
      <p:pic>
        <p:nvPicPr>
          <p:cNvPr id="10" name="Đồ họa 9">
            <a:extLst>
              <a:ext uri="{FF2B5EF4-FFF2-40B4-BE49-F238E27FC236}">
                <a16:creationId xmlns:a16="http://schemas.microsoft.com/office/drawing/2014/main" xmlns="" id="{0453A589-9053-61A5-21A0-2D3F9C198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590800" y="995327"/>
            <a:ext cx="1527810" cy="1073105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xmlns="" id="{0DD42914-2BFC-F3A0-AC1B-2CE417B99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309487" y="1924967"/>
            <a:ext cx="1527810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6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6587E-17 -3.7037E-6 L 3.16587E-17 0.00024 C 0.00156 -0.00532 0.00339 -0.01111 0.00573 -0.0162 C 0.00625 -0.01759 0.00729 -0.01828 0.00833 -0.01898 C 0.00951 -0.02083 0.01107 -0.02176 0.01224 -0.02361 C 0.01354 -0.025 0.01445 -0.02662 0.01589 -0.02777 C 0.0181 -0.02986 0.02031 -0.03078 0.02253 -0.0324 C 0.02656 -0.03541 0.03034 -0.03912 0.03451 -0.04259 C 0.0362 -0.04398 0.03776 -0.04514 0.03945 -0.04699 C 0.04154 -0.04884 0.04336 -0.05115 0.04544 -0.05277 C 0.04727 -0.05463 0.04935 -0.05578 0.0513 -0.0574 C 0.05339 -0.05902 0.05521 -0.06157 0.05729 -0.06319 C 0.05833 -0.06412 0.05951 -0.06412 0.06055 -0.06458 C 0.06211 -0.06527 0.06341 -0.06689 0.06497 -0.06759 C 0.06589 -0.06828 0.06719 -0.06851 0.06823 -0.06898 C 0.08086 -0.075 0.06693 -0.06898 0.08177 -0.075 C 0.08294 -0.07569 0.08385 -0.07592 0.08516 -0.07639 C 0.08776 -0.07777 0.09023 -0.08009 0.09297 -0.08078 C 0.09844 -0.08217 0.10404 -0.08194 0.10964 -0.08217 L 0.11979 -0.08518 C 0.12174 -0.08564 0.12383 -0.08657 0.12578 -0.08657 C 0.13268 -0.08634 0.13984 -0.08472 0.14701 -0.08379 L 0.1638 -0.07639 L 0.17057 -0.07338 L 0.17982 -0.06898 C 0.18268 -0.06782 0.18568 -0.06597 0.18828 -0.06458 C 0.19167 -0.06319 0.19518 -0.06157 0.19857 -0.06018 C 0.20443 -0.05254 0.21042 -0.0449 0.21615 -0.03657 C 0.21914 -0.03264 0.22161 -0.02847 0.22461 -0.025 C 0.22734 -0.02222 0.23047 -0.02037 0.23307 -0.01759 C 0.23568 -0.01504 0.23828 -0.0118 0.24076 -0.00879 C 0.2513 0.00463 0.2401 -0.0074 0.25169 0.00602 C 0.25794 0.01274 0.26419 0.01945 0.27018 0.02639 C 0.2737 0.03056 0.27695 0.03473 0.28047 0.0382 C 0.28359 0.04121 0.28685 0.04375 0.28971 0.04699 C 0.30052 0.0588 0.29388 0.05625 0.30833 0.06922 C 0.31068 0.07084 0.31276 0.07246 0.31497 0.07477 C 0.31966 0.07963 0.32865 0.09329 0.33542 0.09699 C 0.33828 0.09838 0.34089 0.09838 0.34401 0.09977 C 0.36406 0.10973 0.34961 0.10556 0.36237 0.10857 C 0.37031 0.11412 0.36276 0.10949 0.3724 0.11459 C 0.37813 0.11736 0.38138 0.11991 0.38685 0.12199 C 0.38958 0.12246 0.39206 0.12292 0.39466 0.12338 C 0.39661 0.12361 0.39857 0.12431 0.40052 0.12524 C 0.41094 0.12431 0.42135 0.12431 0.4319 0.12338 C 0.43294 0.12338 0.43411 0.12246 0.43516 0.12199 C 0.43698 0.12107 0.43854 0.12107 0.44023 0.12061 C 0.44154 0.11991 0.44661 0.11852 0.44779 0.11736 C 0.44987 0.11598 0.45195 0.11482 0.45391 0.1132 C 0.45677 0.11065 0.45651 0.11158 0.45651 0.10718 " pathEditMode="relative" rAng="0" ptsTypes="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xmlns="" id="{B3703032-B687-7050-D53C-A0C18F3E4435}"/>
              </a:ext>
            </a:extLst>
          </p:cNvPr>
          <p:cNvGrpSpPr/>
          <p:nvPr/>
        </p:nvGrpSpPr>
        <p:grpSpPr>
          <a:xfrm>
            <a:off x="744030" y="438443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xmlns="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xmlns="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27856" cy="2138581"/>
                <a:chOff x="1297729" y="457158"/>
                <a:chExt cx="9427856" cy="2138581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xmlns="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xmlns="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xmlns="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xmlns="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xmlns="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xmlns="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xmlns="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xmlns="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xmlns="" id="{DF680063-6820-4B70-ED89-0896CAFBA0F3}"/>
                </a:ext>
              </a:extLst>
            </p:cNvPr>
            <p:cNvSpPr txBox="1"/>
            <p:nvPr/>
          </p:nvSpPr>
          <p:spPr>
            <a:xfrm>
              <a:off x="1650349" y="988361"/>
              <a:ext cx="8804895" cy="975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mốc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11" name="A">
            <a:extLst>
              <a:ext uri="{FF2B5EF4-FFF2-40B4-BE49-F238E27FC236}">
                <a16:creationId xmlns:a16="http://schemas.microsoft.com/office/drawing/2014/main" xmlns="" id="{DDD15F2B-2577-2083-379F-92216029F570}"/>
              </a:ext>
            </a:extLst>
          </p:cNvPr>
          <p:cNvGrpSpPr/>
          <p:nvPr/>
        </p:nvGrpSpPr>
        <p:grpSpPr>
          <a:xfrm>
            <a:off x="744031" y="2280750"/>
            <a:ext cx="10443242" cy="928788"/>
            <a:chOff x="873494" y="2490890"/>
            <a:chExt cx="10443242" cy="928788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xmlns="" id="{EBE3E0FA-67E6-6004-259A-5D13FB22663B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21" name="Hình chữ nhật: Góc Tròn 11">
                <a:extLst>
                  <a:ext uri="{FF2B5EF4-FFF2-40B4-BE49-F238E27FC236}">
                    <a16:creationId xmlns:a16="http://schemas.microsoft.com/office/drawing/2014/main" xmlns="" id="{786E924F-4A7A-4E25-B9B9-AC4E283B350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7">
                <a:extLst>
                  <a:ext uri="{FF2B5EF4-FFF2-40B4-BE49-F238E27FC236}">
                    <a16:creationId xmlns:a16="http://schemas.microsoft.com/office/drawing/2014/main" xmlns="" id="{258388DE-4C35-2198-6910-B5B2C5A5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20" name="Hộp Văn bản 42">
              <a:extLst>
                <a:ext uri="{FF2B5EF4-FFF2-40B4-BE49-F238E27FC236}">
                  <a16:creationId xmlns:a16="http://schemas.microsoft.com/office/drawing/2014/main" xmlns="" id="{74AE9084-5580-B9DC-8FA1-018FED249B2B}"/>
                </a:ext>
              </a:extLst>
            </p:cNvPr>
            <p:cNvSpPr txBox="1"/>
            <p:nvPr/>
          </p:nvSpPr>
          <p:spPr>
            <a:xfrm>
              <a:off x="2105201" y="2723039"/>
              <a:ext cx="839797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Mốc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bề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xmlns="" id="{51A7F324-02EE-9441-2438-B51B766BB444}"/>
              </a:ext>
            </a:extLst>
          </p:cNvPr>
          <p:cNvGrpSpPr/>
          <p:nvPr/>
        </p:nvGrpSpPr>
        <p:grpSpPr>
          <a:xfrm>
            <a:off x="778653" y="3320394"/>
            <a:ext cx="10443244" cy="933156"/>
            <a:chOff x="6372683" y="2989513"/>
            <a:chExt cx="10443244" cy="933156"/>
          </a:xfrm>
        </p:grpSpPr>
        <p:grpSp>
          <p:nvGrpSpPr>
            <p:cNvPr id="24" name="Nhóm 22">
              <a:extLst>
                <a:ext uri="{FF2B5EF4-FFF2-40B4-BE49-F238E27FC236}">
                  <a16:creationId xmlns:a16="http://schemas.microsoft.com/office/drawing/2014/main" xmlns="" id="{AA17B1F3-2E83-CD03-3391-DBF0CDE9F940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6" name="Hình chữ nhật: Góc Tròn 12">
                <a:extLst>
                  <a:ext uri="{FF2B5EF4-FFF2-40B4-BE49-F238E27FC236}">
                    <a16:creationId xmlns:a16="http://schemas.microsoft.com/office/drawing/2014/main" xmlns="" id="{17A35579-0A01-AA32-74BA-215D5A474228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4">
                <a:extLst>
                  <a:ext uri="{FF2B5EF4-FFF2-40B4-BE49-F238E27FC236}">
                    <a16:creationId xmlns:a16="http://schemas.microsoft.com/office/drawing/2014/main" xmlns="" id="{7BB41D82-2B90-D677-D604-C9B91E0D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5" name="Hộp Văn bản 42">
              <a:extLst>
                <a:ext uri="{FF2B5EF4-FFF2-40B4-BE49-F238E27FC236}">
                  <a16:creationId xmlns:a16="http://schemas.microsoft.com/office/drawing/2014/main" xmlns="" id="{314B9B83-CB13-CFC5-8399-AAB0E54C2FF9}"/>
                </a:ext>
              </a:extLst>
            </p:cNvPr>
            <p:cNvSpPr txBox="1"/>
            <p:nvPr/>
          </p:nvSpPr>
          <p:spPr>
            <a:xfrm>
              <a:off x="7569769" y="3177903"/>
              <a:ext cx="769377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chua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đắng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mùi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C">
            <a:extLst>
              <a:ext uri="{FF2B5EF4-FFF2-40B4-BE49-F238E27FC236}">
                <a16:creationId xmlns:a16="http://schemas.microsoft.com/office/drawing/2014/main" xmlns="" id="{74D2A6D6-9CAD-82D1-5D54-FB602655084D}"/>
              </a:ext>
            </a:extLst>
          </p:cNvPr>
          <p:cNvGrpSpPr/>
          <p:nvPr/>
        </p:nvGrpSpPr>
        <p:grpSpPr>
          <a:xfrm>
            <a:off x="744030" y="4364406"/>
            <a:ext cx="10443243" cy="930603"/>
            <a:chOff x="379277" y="4544328"/>
            <a:chExt cx="10443243" cy="930603"/>
          </a:xfrm>
        </p:grpSpPr>
        <p:grpSp>
          <p:nvGrpSpPr>
            <p:cNvPr id="29" name="Nhóm 23">
              <a:extLst>
                <a:ext uri="{FF2B5EF4-FFF2-40B4-BE49-F238E27FC236}">
                  <a16:creationId xmlns:a16="http://schemas.microsoft.com/office/drawing/2014/main" xmlns="" id="{6B2958D1-7B2F-E7FC-9A0D-6D50275446C1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31" name="Hình chữ nhật: Góc Tròn 19">
                <a:extLst>
                  <a:ext uri="{FF2B5EF4-FFF2-40B4-BE49-F238E27FC236}">
                    <a16:creationId xmlns:a16="http://schemas.microsoft.com/office/drawing/2014/main" xmlns="" id="{AA8579C5-4C79-5742-867B-2F534B1FEC9A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2" name="Đồ họa 18">
                <a:extLst>
                  <a:ext uri="{FF2B5EF4-FFF2-40B4-BE49-F238E27FC236}">
                    <a16:creationId xmlns:a16="http://schemas.microsoft.com/office/drawing/2014/main" xmlns="" id="{D2324D30-0DF2-9071-D096-10788DC5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0" name="Hộp Văn bản 42">
              <a:extLst>
                <a:ext uri="{FF2B5EF4-FFF2-40B4-BE49-F238E27FC236}">
                  <a16:creationId xmlns:a16="http://schemas.microsoft.com/office/drawing/2014/main" xmlns="" id="{481BC2D6-35E2-2816-61AC-5E94EA5D7936}"/>
                </a:ext>
              </a:extLst>
            </p:cNvPr>
            <p:cNvSpPr txBox="1"/>
            <p:nvPr/>
          </p:nvSpPr>
          <p:spPr>
            <a:xfrm>
              <a:off x="1610986" y="4763321"/>
              <a:ext cx="744061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phẩm bị mềm nhũn, ẩm ướt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D">
            <a:extLst>
              <a:ext uri="{FF2B5EF4-FFF2-40B4-BE49-F238E27FC236}">
                <a16:creationId xmlns:a16="http://schemas.microsoft.com/office/drawing/2014/main" xmlns="" id="{8D61F7AF-10A2-D751-3FBE-CA66B19A8073}"/>
              </a:ext>
            </a:extLst>
          </p:cNvPr>
          <p:cNvGrpSpPr/>
          <p:nvPr/>
        </p:nvGrpSpPr>
        <p:grpSpPr>
          <a:xfrm>
            <a:off x="794455" y="5379206"/>
            <a:ext cx="10443244" cy="927929"/>
            <a:chOff x="6372683" y="4550771"/>
            <a:chExt cx="10443244" cy="927929"/>
          </a:xfrm>
        </p:grpSpPr>
        <p:grpSp>
          <p:nvGrpSpPr>
            <p:cNvPr id="34" name="Nhóm 24">
              <a:extLst>
                <a:ext uri="{FF2B5EF4-FFF2-40B4-BE49-F238E27FC236}">
                  <a16:creationId xmlns:a16="http://schemas.microsoft.com/office/drawing/2014/main" xmlns="" id="{2127129A-123D-DDC8-6CA3-CE2B7058A445}"/>
                </a:ext>
              </a:extLst>
            </p:cNvPr>
            <p:cNvGrpSpPr/>
            <p:nvPr/>
          </p:nvGrpSpPr>
          <p:grpSpPr>
            <a:xfrm>
              <a:off x="6372683" y="4577431"/>
              <a:ext cx="10443244" cy="901269"/>
              <a:chOff x="6309362" y="4395154"/>
              <a:chExt cx="10443244" cy="901269"/>
            </a:xfrm>
          </p:grpSpPr>
          <p:sp>
            <p:nvSpPr>
              <p:cNvPr id="36" name="Hình chữ nhật: Góc Tròn 20">
                <a:extLst>
                  <a:ext uri="{FF2B5EF4-FFF2-40B4-BE49-F238E27FC236}">
                    <a16:creationId xmlns:a16="http://schemas.microsoft.com/office/drawing/2014/main" xmlns="" id="{845946F6-DB34-3DCE-52D2-968B6038A1B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7" name="Đồ họa 16">
                <a:extLst>
                  <a:ext uri="{FF2B5EF4-FFF2-40B4-BE49-F238E27FC236}">
                    <a16:creationId xmlns:a16="http://schemas.microsoft.com/office/drawing/2014/main" xmlns="" id="{6DA9EDED-0082-2BD8-7020-7E1C1DC46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5" name="Hộp Văn bản 42">
              <a:extLst>
                <a:ext uri="{FF2B5EF4-FFF2-40B4-BE49-F238E27FC236}">
                  <a16:creationId xmlns:a16="http://schemas.microsoft.com/office/drawing/2014/main" xmlns="" id="{EF0F1253-9F18-238D-86CD-8629D2E9A8C2}"/>
                </a:ext>
              </a:extLst>
            </p:cNvPr>
            <p:cNvSpPr txBox="1"/>
            <p:nvPr/>
          </p:nvSpPr>
          <p:spPr>
            <a:xfrm>
              <a:off x="7553413" y="4550771"/>
              <a:ext cx="797755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SG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A, B, C</a:t>
              </a:r>
              <a:r>
                <a:rPr lang="vi-VN" sz="3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đều đúng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8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D334202E-D94A-ED3F-8E63-705D8550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5736" y="3160120"/>
            <a:ext cx="487363" cy="487363"/>
          </a:xfrm>
          <a:prstGeom prst="rect">
            <a:avLst/>
          </a:prstGeom>
        </p:spPr>
      </p:pic>
      <p:pic>
        <p:nvPicPr>
          <p:cNvPr id="39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B6B4B9C6-FEA7-2CCB-C515-572684DD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41524" y="2536386"/>
            <a:ext cx="487363" cy="487363"/>
          </a:xfrm>
          <a:prstGeom prst="rect">
            <a:avLst/>
          </a:prstGeom>
        </p:spPr>
      </p:pic>
      <p:pic>
        <p:nvPicPr>
          <p:cNvPr id="40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38D98E71-D833-F4AE-8C7B-E01EF1AB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7312" y="1912652"/>
            <a:ext cx="487363" cy="487363"/>
          </a:xfrm>
          <a:prstGeom prst="rect">
            <a:avLst/>
          </a:prstGeom>
        </p:spPr>
      </p:pic>
      <p:pic>
        <p:nvPicPr>
          <p:cNvPr id="53" name="correct">
            <a:hlinkClick r:id="" action="ppaction://media"/>
            <a:extLst>
              <a:ext uri="{FF2B5EF4-FFF2-40B4-BE49-F238E27FC236}">
                <a16:creationId xmlns:a16="http://schemas.microsoft.com/office/drawing/2014/main" xmlns="" id="{3B08F3C6-48DB-D549-B6A9-1B1BB5946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2272" y="3803550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7AA61E33-76E7-B97B-5E4A-6F7A39D64FE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30" y="3781155"/>
            <a:ext cx="3321269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64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2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2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4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E6239ABB-E8A8-AF09-D67C-DD567FE89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90800" y="995327"/>
            <a:ext cx="1527810" cy="1073105"/>
          </a:xfrm>
          <a:prstGeom prst="rect">
            <a:avLst/>
          </a:prstGeom>
        </p:spPr>
      </p:pic>
      <p:pic>
        <p:nvPicPr>
          <p:cNvPr id="22" name="Đồ họa 21">
            <a:extLst>
              <a:ext uri="{FF2B5EF4-FFF2-40B4-BE49-F238E27FC236}">
                <a16:creationId xmlns:a16="http://schemas.microsoft.com/office/drawing/2014/main" xmlns="" id="{E15FB3E4-4A10-9FD6-A376-723F2B2F8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2513" y="296920"/>
            <a:ext cx="943238" cy="1453096"/>
          </a:xfrm>
          <a:prstGeom prst="rect">
            <a:avLst/>
          </a:prstGeom>
        </p:spPr>
      </p:pic>
      <p:pic>
        <p:nvPicPr>
          <p:cNvPr id="23" name="Đồ họa 22">
            <a:extLst>
              <a:ext uri="{FF2B5EF4-FFF2-40B4-BE49-F238E27FC236}">
                <a16:creationId xmlns:a16="http://schemas.microsoft.com/office/drawing/2014/main" xmlns="" id="{87568AB6-E94C-838B-0DD3-8B3EE6A40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05125" y="4716104"/>
            <a:ext cx="943238" cy="1453096"/>
          </a:xfrm>
          <a:prstGeom prst="rect">
            <a:avLst/>
          </a:prstGeom>
        </p:spPr>
      </p:pic>
      <p:pic>
        <p:nvPicPr>
          <p:cNvPr id="32" name="Đồ họa 31">
            <a:extLst>
              <a:ext uri="{FF2B5EF4-FFF2-40B4-BE49-F238E27FC236}">
                <a16:creationId xmlns:a16="http://schemas.microsoft.com/office/drawing/2014/main" xmlns="" id="{68CC9416-F2FE-3D00-AB6F-12DC55B62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755810" y="3445593"/>
            <a:ext cx="943238" cy="145309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283" y="5442652"/>
            <a:ext cx="1524132" cy="1402202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xmlns="" id="{650E4BB9-8666-6417-A3FB-BB12ED753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153400" y="5323426"/>
            <a:ext cx="1527810" cy="1073105"/>
          </a:xfrm>
          <a:prstGeom prst="rect">
            <a:avLst/>
          </a:prstGeom>
        </p:spPr>
      </p:pic>
      <p:pic>
        <p:nvPicPr>
          <p:cNvPr id="4" name="Đồ họa 3">
            <a:extLst>
              <a:ext uri="{FF2B5EF4-FFF2-40B4-BE49-F238E27FC236}">
                <a16:creationId xmlns:a16="http://schemas.microsoft.com/office/drawing/2014/main" xmlns="" id="{00E9768F-0ECA-A135-260D-8DECE74C6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09487" y="1924967"/>
            <a:ext cx="1527810" cy="107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2.5E-6 0.00093 C 0.00808 -0.00278 0.00703 -0.00162 0.01289 -0.00602 C 0.0142 -0.00694 0.01537 -0.00764 0.01654 -0.0088 C 0.01758 -0.01018 0.01836 -0.01227 0.01927 -0.01342 C 0.02123 -0.01597 0.02396 -0.01805 0.02578 -0.01967 C 0.03334 -0.03542 0.02344 -0.01389 0.02943 -0.0287 C 0.03034 -0.03102 0.03125 -0.03287 0.03216 -0.03472 C 0.03633 -0.05231 0.02969 -0.02315 0.03581 -0.05764 C 0.03633 -0.06042 0.03737 -0.06273 0.03802 -0.06551 C 0.03854 -0.06829 0.0388 -0.0713 0.03959 -0.0743 C 0.03815 -0.08518 0.03724 -0.09606 0.03581 -0.10648 C 0.03516 -0.11204 0.03477 -0.11782 0.03373 -0.12315 C 0.03268 -0.12824 0.03112 -0.13217 0.03008 -0.1368 C 0.0267 -0.15347 0.02969 -0.1493 0.0237 -0.16412 C 0.02227 -0.16805 0.02032 -0.17037 0.01862 -0.17361 C 0.01706 -0.17685 0.01615 -0.18148 0.01446 -0.18426 C 0.01068 -0.19005 0.00599 -0.19352 0.00222 -0.1993 C -0.00234 -0.20671 -0.00612 -0.21296 -0.01198 -0.21805 C -0.01471 -0.21991 -0.01705 -0.22222 -0.01992 -0.22384 C -0.02383 -0.22662 -0.02799 -0.2287 -0.03203 -0.23171 C -0.03997 -0.23704 -0.03607 -0.23542 -0.04336 -0.2375 C -0.05 -0.24213 -0.05833 -0.24838 -0.06484 -0.25139 C -0.06992 -0.25347 -0.07617 -0.25625 -0.08112 -0.25903 C -0.08333 -0.26018 -0.08554 -0.26204 -0.08763 -0.26366 C -0.08932 -0.26481 -0.09088 -0.26713 -0.09258 -0.26829 C -0.09401 -0.26898 -0.09544 -0.26921 -0.09687 -0.26967 L -0.10416 -0.27546 C -0.10651 -0.27778 -0.10898 -0.27963 -0.1112 -0.28194 C -0.11705 -0.28727 -0.12226 -0.29329 -0.12838 -0.29722 C -0.13242 -0.3 -0.13607 -0.30046 -0.14036 -0.30162 C -0.14297 -0.30463 -0.14557 -0.30833 -0.1483 -0.31088 C -0.1539 -0.31643 -0.15482 -0.31412 -0.16028 -0.3213 C -0.17005 -0.33356 -0.16211 -0.32778 -0.17187 -0.33819 C -0.17317 -0.33981 -0.17474 -0.34028 -0.17617 -0.34143 C -0.17903 -0.34398 -0.1819 -0.3463 -0.18463 -0.34884 C -0.18711 -0.35116 -0.18932 -0.3544 -0.19179 -0.35671 C -0.19414 -0.35856 -0.19661 -0.35926 -0.19883 -0.36111 C -0.20859 -0.36829 -0.20247 -0.36551 -0.2125 -0.37639 C -0.21523 -0.37917 -0.21823 -0.38171 -0.22109 -0.38403 C -0.22357 -0.38634 -0.22656 -0.38727 -0.2289 -0.39005 C -0.23255 -0.39444 -0.23541 -0.40116 -0.23893 -0.40509 C -0.24609 -0.41366 -0.25442 -0.41921 -0.26028 -0.43125 C -0.2651 -0.44074 -0.26875 -0.45347 -0.27461 -0.46018 C -0.27721 -0.46342 -0.27995 -0.4662 -0.28242 -0.46921 C -0.28359 -0.47083 -0.28437 -0.47268 -0.28541 -0.47384 C -0.28815 -0.47708 -0.29114 -0.47986 -0.29375 -0.48287 C -0.29596 -0.48565 -0.29804 -0.48819 -0.30026 -0.49051 C -0.30234 -0.49282 -0.30455 -0.49444 -0.30664 -0.49676 C -0.30742 -0.49768 -0.30794 -0.49907 -0.30885 -0.49977 C -0.3095 -0.50046 -0.31028 -0.50069 -0.31107 -0.50116 C -0.3125 -0.50278 -0.3138 -0.50417 -0.31536 -0.50579 C -0.31862 -0.51018 -0.32187 -0.51458 -0.32526 -0.51805 C -0.32617 -0.51898 -0.32708 -0.51991 -0.32825 -0.52106 C -0.33138 -0.52523 -0.33489 -0.53241 -0.33672 -0.53773 L -0.34114 -0.55023 C -0.34179 -0.55602 -0.34192 -0.5581 -0.34323 -0.56389 C -0.34349 -0.56551 -0.34414 -0.5669 -0.34453 -0.56829 C -0.34479 -0.56991 -0.34505 -0.5713 -0.34531 -0.57315 C -0.34557 -0.575 -0.3457 -0.57708 -0.34596 -0.57893 C -0.34635 -0.58102 -0.34687 -0.58287 -0.34713 -0.58472 " pathEditMode="relative" rAng="0" ptsTypes="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78" y="-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Câu hỏi">
            <a:extLst>
              <a:ext uri="{FF2B5EF4-FFF2-40B4-BE49-F238E27FC236}">
                <a16:creationId xmlns:a16="http://schemas.microsoft.com/office/drawing/2014/main" xmlns="" id="{B3703032-B687-7050-D53C-A0C18F3E4435}"/>
              </a:ext>
            </a:extLst>
          </p:cNvPr>
          <p:cNvGrpSpPr/>
          <p:nvPr/>
        </p:nvGrpSpPr>
        <p:grpSpPr>
          <a:xfrm>
            <a:off x="744030" y="438443"/>
            <a:ext cx="11082209" cy="1584579"/>
            <a:chOff x="985532" y="165766"/>
            <a:chExt cx="10000823" cy="2643993"/>
          </a:xfrm>
        </p:grpSpPr>
        <p:grpSp>
          <p:nvGrpSpPr>
            <p:cNvPr id="42" name="Graphic 3797">
              <a:extLst>
                <a:ext uri="{FF2B5EF4-FFF2-40B4-BE49-F238E27FC236}">
                  <a16:creationId xmlns:a16="http://schemas.microsoft.com/office/drawing/2014/main" xmlns="" id="{19EB1E41-4841-1B08-170F-7FC7E0049FD0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44" name="Graphic 3797">
                <a:extLst>
                  <a:ext uri="{FF2B5EF4-FFF2-40B4-BE49-F238E27FC236}">
                    <a16:creationId xmlns:a16="http://schemas.microsoft.com/office/drawing/2014/main" xmlns="" id="{0BAEB85F-2894-FB75-3A55-2C21DDAAA99F}"/>
                  </a:ext>
                </a:extLst>
              </p:cNvPr>
              <p:cNvGrpSpPr/>
              <p:nvPr/>
            </p:nvGrpSpPr>
            <p:grpSpPr>
              <a:xfrm>
                <a:off x="1358639" y="511764"/>
                <a:ext cx="9366946" cy="2083975"/>
                <a:chOff x="1358639" y="511764"/>
                <a:chExt cx="9366946" cy="2083975"/>
              </a:xfrm>
            </p:grpSpPr>
            <p:sp>
              <p:nvSpPr>
                <p:cNvPr id="51" name="Freeform: Shape 3800">
                  <a:extLst>
                    <a:ext uri="{FF2B5EF4-FFF2-40B4-BE49-F238E27FC236}">
                      <a16:creationId xmlns:a16="http://schemas.microsoft.com/office/drawing/2014/main" xmlns="" id="{B8B379E0-F179-8580-97ED-8F1CD1BE83E1}"/>
                    </a:ext>
                  </a:extLst>
                </p:cNvPr>
                <p:cNvSpPr/>
                <p:nvPr/>
              </p:nvSpPr>
              <p:spPr>
                <a:xfrm>
                  <a:off x="1367739" y="57072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2" name="Freeform: Shape 3801">
                  <a:extLst>
                    <a:ext uri="{FF2B5EF4-FFF2-40B4-BE49-F238E27FC236}">
                      <a16:creationId xmlns:a16="http://schemas.microsoft.com/office/drawing/2014/main" xmlns="" id="{32644068-FE3B-49E1-A252-A7750825AF61}"/>
                    </a:ext>
                  </a:extLst>
                </p:cNvPr>
                <p:cNvSpPr/>
                <p:nvPr/>
              </p:nvSpPr>
              <p:spPr>
                <a:xfrm>
                  <a:off x="1358639" y="51176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5" name="Graphic 3797">
                <a:extLst>
                  <a:ext uri="{FF2B5EF4-FFF2-40B4-BE49-F238E27FC236}">
                    <a16:creationId xmlns:a16="http://schemas.microsoft.com/office/drawing/2014/main" xmlns="" id="{C73974BE-138E-6D07-2987-7B420E01F936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49" name="Freeform: Shape 3804">
                  <a:extLst>
                    <a:ext uri="{FF2B5EF4-FFF2-40B4-BE49-F238E27FC236}">
                      <a16:creationId xmlns:a16="http://schemas.microsoft.com/office/drawing/2014/main" xmlns="" id="{D7884B9F-4980-CE87-D74D-88E46991A67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50" name="Freeform: Shape 3807">
                  <a:extLst>
                    <a:ext uri="{FF2B5EF4-FFF2-40B4-BE49-F238E27FC236}">
                      <a16:creationId xmlns:a16="http://schemas.microsoft.com/office/drawing/2014/main" xmlns="" id="{55D5527A-0E9D-38F2-525A-9EFC9C4BE166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46" name="Graphic 3797">
                <a:extLst>
                  <a:ext uri="{FF2B5EF4-FFF2-40B4-BE49-F238E27FC236}">
                    <a16:creationId xmlns:a16="http://schemas.microsoft.com/office/drawing/2014/main" xmlns="" id="{36A168F8-EDBD-1C14-4FC7-6DA52E29B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47" name="Freeform: Shape 3809">
                  <a:extLst>
                    <a:ext uri="{FF2B5EF4-FFF2-40B4-BE49-F238E27FC236}">
                      <a16:creationId xmlns:a16="http://schemas.microsoft.com/office/drawing/2014/main" xmlns="" id="{39517CE1-04E9-1D06-B549-72394AA5738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8" name="Freeform: Shape 3812">
                  <a:extLst>
                    <a:ext uri="{FF2B5EF4-FFF2-40B4-BE49-F238E27FC236}">
                      <a16:creationId xmlns:a16="http://schemas.microsoft.com/office/drawing/2014/main" xmlns="" id="{39BC4725-FAAC-4504-695E-6DAA423D4BDB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43" name="TextBox 3813">
              <a:extLst>
                <a:ext uri="{FF2B5EF4-FFF2-40B4-BE49-F238E27FC236}">
                  <a16:creationId xmlns:a16="http://schemas.microsoft.com/office/drawing/2014/main" xmlns="" id="{DF680063-6820-4B70-ED89-0896CAFBA0F3}"/>
                </a:ext>
              </a:extLst>
            </p:cNvPr>
            <p:cNvSpPr txBox="1"/>
            <p:nvPr/>
          </p:nvSpPr>
          <p:spPr>
            <a:xfrm>
              <a:off x="1880032" y="1076794"/>
              <a:ext cx="8105906" cy="1052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quản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5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SG" sz="35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0F24177B-104D-D240-483F-B676817E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45" y="779844"/>
            <a:ext cx="1524132" cy="1402202"/>
          </a:xfrm>
          <a:prstGeom prst="rect">
            <a:avLst/>
          </a:prstGeom>
        </p:spPr>
      </p:pic>
      <p:grpSp>
        <p:nvGrpSpPr>
          <p:cNvPr id="11" name="A">
            <a:extLst>
              <a:ext uri="{FF2B5EF4-FFF2-40B4-BE49-F238E27FC236}">
                <a16:creationId xmlns:a16="http://schemas.microsoft.com/office/drawing/2014/main" xmlns="" id="{DDD15F2B-2577-2083-379F-92216029F570}"/>
              </a:ext>
            </a:extLst>
          </p:cNvPr>
          <p:cNvGrpSpPr/>
          <p:nvPr/>
        </p:nvGrpSpPr>
        <p:grpSpPr>
          <a:xfrm>
            <a:off x="744031" y="2280750"/>
            <a:ext cx="10443242" cy="940035"/>
            <a:chOff x="873494" y="2490890"/>
            <a:chExt cx="10443242" cy="940035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xmlns="" id="{EBE3E0FA-67E6-6004-259A-5D13FB22663B}"/>
                </a:ext>
              </a:extLst>
            </p:cNvPr>
            <p:cNvGrpSpPr/>
            <p:nvPr/>
          </p:nvGrpSpPr>
          <p:grpSpPr>
            <a:xfrm>
              <a:off x="873494" y="2490890"/>
              <a:ext cx="10443242" cy="928788"/>
              <a:chOff x="873494" y="2490890"/>
              <a:chExt cx="10443242" cy="928788"/>
            </a:xfrm>
          </p:grpSpPr>
          <p:sp>
            <p:nvSpPr>
              <p:cNvPr id="21" name="Hình chữ nhật: Góc Tròn 11">
                <a:extLst>
                  <a:ext uri="{FF2B5EF4-FFF2-40B4-BE49-F238E27FC236}">
                    <a16:creationId xmlns:a16="http://schemas.microsoft.com/office/drawing/2014/main" xmlns="" id="{786E924F-4A7A-4E25-B9B9-AC4E283B350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9789962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7">
                <a:extLst>
                  <a:ext uri="{FF2B5EF4-FFF2-40B4-BE49-F238E27FC236}">
                    <a16:creationId xmlns:a16="http://schemas.microsoft.com/office/drawing/2014/main" xmlns="" id="{258388DE-4C35-2198-6910-B5B2C5A52C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4" y="2490890"/>
                <a:ext cx="973973" cy="900000"/>
              </a:xfrm>
              <a:prstGeom prst="rect">
                <a:avLst/>
              </a:prstGeom>
            </p:spPr>
          </p:pic>
        </p:grpSp>
        <p:sp>
          <p:nvSpPr>
            <p:cNvPr id="20" name="Hộp Văn bản 42">
              <a:extLst>
                <a:ext uri="{FF2B5EF4-FFF2-40B4-BE49-F238E27FC236}">
                  <a16:creationId xmlns:a16="http://schemas.microsoft.com/office/drawing/2014/main" xmlns="" id="{74AE9084-5580-B9DC-8FA1-018FED249B2B}"/>
                </a:ext>
              </a:extLst>
            </p:cNvPr>
            <p:cNvSpPr txBox="1"/>
            <p:nvPr/>
          </p:nvSpPr>
          <p:spPr>
            <a:xfrm>
              <a:off x="2105202" y="2723039"/>
              <a:ext cx="6367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Ngâm đường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xmlns="" id="{51A7F324-02EE-9441-2438-B51B766BB444}"/>
              </a:ext>
            </a:extLst>
          </p:cNvPr>
          <p:cNvGrpSpPr/>
          <p:nvPr/>
        </p:nvGrpSpPr>
        <p:grpSpPr>
          <a:xfrm>
            <a:off x="778653" y="3320394"/>
            <a:ext cx="10443244" cy="933156"/>
            <a:chOff x="6372683" y="2989513"/>
            <a:chExt cx="10443244" cy="933156"/>
          </a:xfrm>
        </p:grpSpPr>
        <p:grpSp>
          <p:nvGrpSpPr>
            <p:cNvPr id="24" name="Nhóm 22">
              <a:extLst>
                <a:ext uri="{FF2B5EF4-FFF2-40B4-BE49-F238E27FC236}">
                  <a16:creationId xmlns:a16="http://schemas.microsoft.com/office/drawing/2014/main" xmlns="" id="{AA17B1F3-2E83-CD03-3391-DBF0CDE9F940}"/>
                </a:ext>
              </a:extLst>
            </p:cNvPr>
            <p:cNvGrpSpPr/>
            <p:nvPr/>
          </p:nvGrpSpPr>
          <p:grpSpPr>
            <a:xfrm>
              <a:off x="6372683" y="2989513"/>
              <a:ext cx="10443244" cy="933156"/>
              <a:chOff x="6309362" y="2463371"/>
              <a:chExt cx="10443244" cy="933156"/>
            </a:xfrm>
          </p:grpSpPr>
          <p:sp>
            <p:nvSpPr>
              <p:cNvPr id="26" name="Hình chữ nhật: Góc Tròn 12">
                <a:extLst>
                  <a:ext uri="{FF2B5EF4-FFF2-40B4-BE49-F238E27FC236}">
                    <a16:creationId xmlns:a16="http://schemas.microsoft.com/office/drawing/2014/main" xmlns="" id="{17A35579-0A01-AA32-74BA-215D5A474228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4">
                <a:extLst>
                  <a:ext uri="{FF2B5EF4-FFF2-40B4-BE49-F238E27FC236}">
                    <a16:creationId xmlns:a16="http://schemas.microsoft.com/office/drawing/2014/main" xmlns="" id="{7BB41D82-2B90-D677-D604-C9B91E0D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828947" cy="900000"/>
              </a:xfrm>
              <a:prstGeom prst="rect">
                <a:avLst/>
              </a:prstGeom>
            </p:spPr>
          </p:pic>
        </p:grpSp>
        <p:sp>
          <p:nvSpPr>
            <p:cNvPr id="25" name="Hộp Văn bản 42">
              <a:extLst>
                <a:ext uri="{FF2B5EF4-FFF2-40B4-BE49-F238E27FC236}">
                  <a16:creationId xmlns:a16="http://schemas.microsoft.com/office/drawing/2014/main" xmlns="" id="{314B9B83-CB13-CFC5-8399-AAB0E54C2FF9}"/>
                </a:ext>
              </a:extLst>
            </p:cNvPr>
            <p:cNvSpPr txBox="1"/>
            <p:nvPr/>
          </p:nvSpPr>
          <p:spPr>
            <a:xfrm>
              <a:off x="7569769" y="3177903"/>
              <a:ext cx="58060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Phơi khô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C">
            <a:extLst>
              <a:ext uri="{FF2B5EF4-FFF2-40B4-BE49-F238E27FC236}">
                <a16:creationId xmlns:a16="http://schemas.microsoft.com/office/drawing/2014/main" xmlns="" id="{74D2A6D6-9CAD-82D1-5D54-FB602655084D}"/>
              </a:ext>
            </a:extLst>
          </p:cNvPr>
          <p:cNvGrpSpPr/>
          <p:nvPr/>
        </p:nvGrpSpPr>
        <p:grpSpPr>
          <a:xfrm>
            <a:off x="744030" y="4364406"/>
            <a:ext cx="10443243" cy="930603"/>
            <a:chOff x="379277" y="4544328"/>
            <a:chExt cx="10443243" cy="930603"/>
          </a:xfrm>
        </p:grpSpPr>
        <p:grpSp>
          <p:nvGrpSpPr>
            <p:cNvPr id="29" name="Nhóm 23">
              <a:extLst>
                <a:ext uri="{FF2B5EF4-FFF2-40B4-BE49-F238E27FC236}">
                  <a16:creationId xmlns:a16="http://schemas.microsoft.com/office/drawing/2014/main" xmlns="" id="{6B2958D1-7B2F-E7FC-9A0D-6D50275446C1}"/>
                </a:ext>
              </a:extLst>
            </p:cNvPr>
            <p:cNvGrpSpPr/>
            <p:nvPr/>
          </p:nvGrpSpPr>
          <p:grpSpPr>
            <a:xfrm>
              <a:off x="379277" y="4544328"/>
              <a:ext cx="10443243" cy="930603"/>
              <a:chOff x="958238" y="4423396"/>
              <a:chExt cx="10443243" cy="930603"/>
            </a:xfrm>
          </p:grpSpPr>
          <p:sp>
            <p:nvSpPr>
              <p:cNvPr id="31" name="Hình chữ nhật: Góc Tròn 19">
                <a:extLst>
                  <a:ext uri="{FF2B5EF4-FFF2-40B4-BE49-F238E27FC236}">
                    <a16:creationId xmlns:a16="http://schemas.microsoft.com/office/drawing/2014/main" xmlns="" id="{AA8579C5-4C79-5742-867B-2F534B1FEC9A}"/>
                  </a:ext>
                </a:extLst>
              </p:cNvPr>
              <p:cNvSpPr/>
              <p:nvPr/>
            </p:nvSpPr>
            <p:spPr>
              <a:xfrm>
                <a:off x="1351278" y="4453999"/>
                <a:ext cx="10050203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2" name="Đồ họa 18">
                <a:extLst>
                  <a:ext uri="{FF2B5EF4-FFF2-40B4-BE49-F238E27FC236}">
                    <a16:creationId xmlns:a16="http://schemas.microsoft.com/office/drawing/2014/main" xmlns="" id="{D2324D30-0DF2-9071-D096-10788DC56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0" name="Hộp Văn bản 42">
              <a:extLst>
                <a:ext uri="{FF2B5EF4-FFF2-40B4-BE49-F238E27FC236}">
                  <a16:creationId xmlns:a16="http://schemas.microsoft.com/office/drawing/2014/main" xmlns="" id="{481BC2D6-35E2-2816-61AC-5E94EA5D7936}"/>
                </a:ext>
              </a:extLst>
            </p:cNvPr>
            <p:cNvSpPr txBox="1"/>
            <p:nvPr/>
          </p:nvSpPr>
          <p:spPr>
            <a:xfrm>
              <a:off x="1610986" y="4763321"/>
              <a:ext cx="74406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SG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SG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SG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SG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D">
            <a:extLst>
              <a:ext uri="{FF2B5EF4-FFF2-40B4-BE49-F238E27FC236}">
                <a16:creationId xmlns:a16="http://schemas.microsoft.com/office/drawing/2014/main" xmlns="" id="{8D61F7AF-10A2-D751-3FBE-CA66B19A8073}"/>
              </a:ext>
            </a:extLst>
          </p:cNvPr>
          <p:cNvGrpSpPr/>
          <p:nvPr/>
        </p:nvGrpSpPr>
        <p:grpSpPr>
          <a:xfrm>
            <a:off x="794455" y="5405866"/>
            <a:ext cx="10443244" cy="901269"/>
            <a:chOff x="6372683" y="4577431"/>
            <a:chExt cx="10443244" cy="901269"/>
          </a:xfrm>
        </p:grpSpPr>
        <p:grpSp>
          <p:nvGrpSpPr>
            <p:cNvPr id="34" name="Nhóm 24">
              <a:extLst>
                <a:ext uri="{FF2B5EF4-FFF2-40B4-BE49-F238E27FC236}">
                  <a16:creationId xmlns:a16="http://schemas.microsoft.com/office/drawing/2014/main" xmlns="" id="{2127129A-123D-DDC8-6CA3-CE2B7058A445}"/>
                </a:ext>
              </a:extLst>
            </p:cNvPr>
            <p:cNvGrpSpPr/>
            <p:nvPr/>
          </p:nvGrpSpPr>
          <p:grpSpPr>
            <a:xfrm>
              <a:off x="6372683" y="4577431"/>
              <a:ext cx="10443244" cy="901269"/>
              <a:chOff x="6309362" y="4395154"/>
              <a:chExt cx="10443244" cy="901269"/>
            </a:xfrm>
          </p:grpSpPr>
          <p:sp>
            <p:nvSpPr>
              <p:cNvPr id="36" name="Hình chữ nhật: Góc Tròn 20">
                <a:extLst>
                  <a:ext uri="{FF2B5EF4-FFF2-40B4-BE49-F238E27FC236}">
                    <a16:creationId xmlns:a16="http://schemas.microsoft.com/office/drawing/2014/main" xmlns="" id="{845946F6-DB34-3DCE-52D2-968B6038A1B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10064416" cy="900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7" name="Đồ họa 16">
                <a:extLst>
                  <a:ext uri="{FF2B5EF4-FFF2-40B4-BE49-F238E27FC236}">
                    <a16:creationId xmlns:a16="http://schemas.microsoft.com/office/drawing/2014/main" xmlns="" id="{6DA9EDED-0082-2BD8-7020-7E1C1DC46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841555" cy="900000"/>
              </a:xfrm>
              <a:prstGeom prst="rect">
                <a:avLst/>
              </a:prstGeom>
            </p:spPr>
          </p:pic>
        </p:grpSp>
        <p:sp>
          <p:nvSpPr>
            <p:cNvPr id="35" name="Hộp Văn bản 42">
              <a:extLst>
                <a:ext uri="{FF2B5EF4-FFF2-40B4-BE49-F238E27FC236}">
                  <a16:creationId xmlns:a16="http://schemas.microsoft.com/office/drawing/2014/main" xmlns="" id="{EF0F1253-9F18-238D-86CD-8629D2E9A8C2}"/>
                </a:ext>
              </a:extLst>
            </p:cNvPr>
            <p:cNvSpPr txBox="1"/>
            <p:nvPr/>
          </p:nvSpPr>
          <p:spPr>
            <a:xfrm>
              <a:off x="7553967" y="4765821"/>
              <a:ext cx="5449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Sấy</a:t>
              </a:r>
              <a:r>
                <a:rPr lang="en-SG" sz="4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8" name="wrong 3">
            <a:hlinkClick r:id="" action="ppaction://media"/>
            <a:extLst>
              <a:ext uri="{FF2B5EF4-FFF2-40B4-BE49-F238E27FC236}">
                <a16:creationId xmlns:a16="http://schemas.microsoft.com/office/drawing/2014/main" xmlns="" id="{D334202E-D94A-ED3F-8E63-705D85508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5736" y="3160120"/>
            <a:ext cx="487363" cy="487363"/>
          </a:xfrm>
          <a:prstGeom prst="rect">
            <a:avLst/>
          </a:prstGeom>
        </p:spPr>
      </p:pic>
      <p:pic>
        <p:nvPicPr>
          <p:cNvPr id="39" name="wrong 2">
            <a:hlinkClick r:id="" action="ppaction://media"/>
            <a:extLst>
              <a:ext uri="{FF2B5EF4-FFF2-40B4-BE49-F238E27FC236}">
                <a16:creationId xmlns:a16="http://schemas.microsoft.com/office/drawing/2014/main" xmlns="" id="{B6B4B9C6-FEA7-2CCB-C515-572684DD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41524" y="2536386"/>
            <a:ext cx="487363" cy="487363"/>
          </a:xfrm>
          <a:prstGeom prst="rect">
            <a:avLst/>
          </a:prstGeom>
        </p:spPr>
      </p:pic>
      <p:pic>
        <p:nvPicPr>
          <p:cNvPr id="40" name="wrong 1">
            <a:hlinkClick r:id="" action="ppaction://media"/>
            <a:extLst>
              <a:ext uri="{FF2B5EF4-FFF2-40B4-BE49-F238E27FC236}">
                <a16:creationId xmlns:a16="http://schemas.microsoft.com/office/drawing/2014/main" xmlns="" id="{38D98E71-D833-F4AE-8C7B-E01EF1AB8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7312" y="1912652"/>
            <a:ext cx="487363" cy="487363"/>
          </a:xfrm>
          <a:prstGeom prst="rect">
            <a:avLst/>
          </a:prstGeom>
        </p:spPr>
      </p:pic>
      <p:pic>
        <p:nvPicPr>
          <p:cNvPr id="53" name="correct">
            <a:hlinkClick r:id="" action="ppaction://media"/>
            <a:extLst>
              <a:ext uri="{FF2B5EF4-FFF2-40B4-BE49-F238E27FC236}">
                <a16:creationId xmlns:a16="http://schemas.microsoft.com/office/drawing/2014/main" xmlns="" id="{3B08F3C6-48DB-D549-B6A9-1B1BB5946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2272" y="3803550"/>
            <a:ext cx="487363" cy="48736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2CD84687-D846-16A3-2608-C0F53569AA2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13" y="3320394"/>
            <a:ext cx="3321269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80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2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4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62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xmlns="" id="{199CDB53-ACEC-AE75-D94E-ECF26DE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590800" y="995327"/>
            <a:ext cx="1527810" cy="107310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D39EE658-B2BB-D267-ED16-DDDEF7E6F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638156" y="1950461"/>
            <a:ext cx="1527810" cy="1073105"/>
          </a:xfrm>
          <a:prstGeom prst="rect">
            <a:avLst/>
          </a:prstGeom>
        </p:spPr>
      </p:pic>
      <p:pic>
        <p:nvPicPr>
          <p:cNvPr id="22" name="Đồ họa 21">
            <a:extLst>
              <a:ext uri="{FF2B5EF4-FFF2-40B4-BE49-F238E27FC236}">
                <a16:creationId xmlns:a16="http://schemas.microsoft.com/office/drawing/2014/main" xmlns="" id="{E15FB3E4-4A10-9FD6-A376-723F2B2F8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52513" y="296920"/>
            <a:ext cx="943238" cy="145309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xmlns="" id="{A508B561-18B2-BA66-B869-E41598D32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810" y="1621364"/>
            <a:ext cx="1524132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6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4.58333E-6 0.00046 C -0.00391 -0.00533 -0.00873 -0.01042 -0.01185 -0.01598 C -0.01693 -0.02524 -0.025 -0.04399 -0.025 -0.04375 C -0.02592 -0.04885 -0.02657 -0.05324 -0.02748 -0.05764 C -0.02839 -0.06158 -0.02956 -0.06505 -0.03008 -0.06875 C -0.03099 -0.07223 -0.03047 -0.07616 -0.03151 -0.07963 C -0.03412 -0.08866 -0.0375 -0.09746 -0.04063 -0.10649 C -0.04193 -0.11019 -0.04467 -0.1176 -0.04467 -0.11736 C -0.04558 -0.12662 -0.04766 -0.13426 -0.0431 -0.14329 C -0.04167 -0.14653 -0.0379 -0.14838 -0.03529 -0.1507 C -0.02826 -0.15764 -0.03516 -0.15139 -0.0237 -0.15926 C -0.00131 -0.17431 -0.03737 -0.15186 -0.00665 -0.16899 C -0.00352 -0.17107 -0.00092 -0.17338 0.00234 -0.175 C 0.00546 -0.17662 0.00872 -0.17755 0.01171 -0.17894 C 0.01393 -0.17986 0.01601 -0.18172 0.01822 -0.18241 C 0.02812 -0.18658 0.03333 -0.18681 0.0444 -0.1882 C 0.05494 -0.18727 0.06575 -0.18727 0.07565 -0.18241 C 0.0789 -0.18079 0.08164 -0.17824 0.08476 -0.17639 C 0.08815 -0.17431 0.09179 -0.17315 0.09531 -0.17153 C 0.10442 -0.16297 0.10117 -0.16528 0.11888 -0.15787 C 0.12382 -0.15625 0.12955 -0.1551 0.13463 -0.15324 C 0.13828 -0.15162 0.14153 -0.14885 0.14518 -0.14699 C 0.15195 -0.14352 0.15937 -0.14121 0.16588 -0.13727 C 0.17226 -0.1338 0.17903 -0.1301 0.18424 -0.125 C 0.1983 -0.11088 0.18958 -0.11621 0.20117 -0.10649 C 0.20755 -0.10116 0.21523 -0.09676 0.2207 -0.09074 L 0.23645 -0.07338 C 0.23906 -0.07061 0.24427 -0.06482 0.247 -0.06158 C 0.24817 -0.05926 0.24974 -0.05741 0.25091 -0.0551 C 0.25234 -0.05278 0.25325 -0.05024 0.25481 -0.04792 C 0.25625 -0.04561 0.25833 -0.04399 0.26015 -0.04167 C 0.26145 -0.03982 0.26263 -0.03774 0.26393 -0.03565 C 0.26484 -0.03403 0.26536 -0.03241 0.26653 -0.03079 C 0.26809 -0.02871 0.27018 -0.02662 0.27174 -0.02454 C 0.27291 -0.02292 0.27317 -0.0213 0.27434 -0.01968 C 0.27669 -0.01621 0.27981 -0.0132 0.28216 -0.00996 C 0.2832 -0.0088 0.28359 -0.00695 0.28463 -0.00625 C 0.28619 -0.0051 0.29036 -0.0051 0.29036 -0.00486 " pathEditMode="relative" rAng="0" ptsTypes="AAAAAAAAAAAAAAAAAAAAAAAAAAAAAAAAAAAAAAA">
                                      <p:cBhvr>
                                        <p:cTn id="10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8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A6A2"/>
      </a:accent1>
      <a:accent2>
        <a:srgbClr val="FF9500"/>
      </a:accent2>
      <a:accent3>
        <a:srgbClr val="10A6A2"/>
      </a:accent3>
      <a:accent4>
        <a:srgbClr val="FF9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449</Words>
  <Application>Microsoft Office PowerPoint</Application>
  <PresentationFormat>Widescreen</PresentationFormat>
  <Paragraphs>38</Paragraphs>
  <Slides>26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微软雅黑</vt:lpstr>
      <vt:lpstr>#9Slide07 HoneyCream</vt:lpstr>
      <vt:lpstr>#9Slide07 SVNBango</vt:lpstr>
      <vt:lpstr>Arial</vt:lpstr>
      <vt:lpstr>Calibri</vt:lpstr>
      <vt:lpstr>Calibri Light</vt:lpstr>
      <vt:lpstr>Cambria</vt:lpstr>
      <vt:lpstr>Times New Roman</vt:lpstr>
      <vt:lpstr>UTM Avo</vt:lpstr>
      <vt:lpstr>思源黑体 CN Regular</vt:lpstr>
      <vt:lpstr>等线</vt:lpstr>
      <vt:lpstr>等线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Trinh Dieu Linh</cp:lastModifiedBy>
  <cp:revision>19</cp:revision>
  <dcterms:created xsi:type="dcterms:W3CDTF">2022-06-08T00:03:06Z</dcterms:created>
  <dcterms:modified xsi:type="dcterms:W3CDTF">2024-01-14T14:23:51Z</dcterms:modified>
</cp:coreProperties>
</file>